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9" r:id="rId2"/>
    <p:sldId id="256" r:id="rId3"/>
    <p:sldId id="257" r:id="rId4"/>
    <p:sldId id="260" r:id="rId5"/>
    <p:sldId id="261" r:id="rId6"/>
    <p:sldId id="262" r:id="rId7"/>
    <p:sldId id="264" r:id="rId8"/>
    <p:sldId id="265" r:id="rId9"/>
    <p:sldId id="266" r:id="rId10"/>
    <p:sldId id="267" r:id="rId11"/>
    <p:sldId id="269" r:id="rId12"/>
    <p:sldId id="270" r:id="rId13"/>
    <p:sldId id="271" r:id="rId14"/>
    <p:sldId id="272" r:id="rId15"/>
    <p:sldId id="273" r:id="rId16"/>
    <p:sldId id="274" r:id="rId17"/>
    <p:sldId id="275" r:id="rId18"/>
    <p:sldId id="276" r:id="rId19"/>
    <p:sldId id="278" r:id="rId20"/>
    <p:sldId id="279" r:id="rId21"/>
    <p:sldId id="280" r:id="rId22"/>
    <p:sldId id="281" r:id="rId23"/>
    <p:sldId id="282" r:id="rId24"/>
    <p:sldId id="283" r:id="rId25"/>
    <p:sldId id="312" r:id="rId26"/>
    <p:sldId id="415" r:id="rId27"/>
    <p:sldId id="416" r:id="rId28"/>
    <p:sldId id="418" r:id="rId29"/>
    <p:sldId id="417" r:id="rId30"/>
    <p:sldId id="414" r:id="rId31"/>
    <p:sldId id="299" r:id="rId32"/>
    <p:sldId id="298" r:id="rId33"/>
    <p:sldId id="308" r:id="rId34"/>
    <p:sldId id="31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77" autoAdjust="0"/>
    <p:restoredTop sz="94660"/>
  </p:normalViewPr>
  <p:slideViewPr>
    <p:cSldViewPr snapToGrid="0">
      <p:cViewPr varScale="1">
        <p:scale>
          <a:sx n="59" d="100"/>
          <a:sy n="59" d="100"/>
        </p:scale>
        <p:origin x="440"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6" Type="http://schemas.openxmlformats.org/officeDocument/2006/relationships/image" Target="../media/image24.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5" Type="http://schemas.openxmlformats.org/officeDocument/2006/relationships/image" Target="../media/image2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6" Type="http://schemas.openxmlformats.org/officeDocument/2006/relationships/image" Target="../media/image24.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5" Type="http://schemas.openxmlformats.org/officeDocument/2006/relationships/image" Target="../media/image2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CEA12A-6CAE-4687-9699-33E3711A5C32}" type="doc">
      <dgm:prSet loTypeId="urn:microsoft.com/office/officeart/2016/7/layout/VerticalSolidActionList" loCatId="List" qsTypeId="urn:microsoft.com/office/officeart/2005/8/quickstyle/simple4" qsCatId="simple" csTypeId="urn:microsoft.com/office/officeart/2005/8/colors/accent2_2" csCatId="accent2"/>
      <dgm:spPr/>
      <dgm:t>
        <a:bodyPr/>
        <a:lstStyle/>
        <a:p>
          <a:endParaRPr lang="en-US"/>
        </a:p>
      </dgm:t>
    </dgm:pt>
    <dgm:pt modelId="{64785AC8-09DC-4692-A329-29594794FE7B}">
      <dgm:prSet/>
      <dgm:spPr/>
      <dgm:t>
        <a:bodyPr/>
        <a:lstStyle/>
        <a:p>
          <a:r>
            <a:rPr lang="en-US"/>
            <a:t>Identify</a:t>
          </a:r>
        </a:p>
      </dgm:t>
    </dgm:pt>
    <dgm:pt modelId="{C693F43E-BB93-44C6-8420-D4317B2C05D3}" type="parTrans" cxnId="{C55AC037-7ED0-47B0-A138-585BFB28FD01}">
      <dgm:prSet/>
      <dgm:spPr/>
      <dgm:t>
        <a:bodyPr/>
        <a:lstStyle/>
        <a:p>
          <a:endParaRPr lang="en-US"/>
        </a:p>
      </dgm:t>
    </dgm:pt>
    <dgm:pt modelId="{F442EB6D-413D-411E-8894-A50FD4A1F845}" type="sibTrans" cxnId="{C55AC037-7ED0-47B0-A138-585BFB28FD01}">
      <dgm:prSet/>
      <dgm:spPr/>
      <dgm:t>
        <a:bodyPr/>
        <a:lstStyle/>
        <a:p>
          <a:endParaRPr lang="en-US"/>
        </a:p>
      </dgm:t>
    </dgm:pt>
    <dgm:pt modelId="{D89C4E97-E746-418A-8754-F3E16BA056F7}">
      <dgm:prSet/>
      <dgm:spPr/>
      <dgm:t>
        <a:bodyPr/>
        <a:lstStyle/>
        <a:p>
          <a:r>
            <a:rPr lang="en-US" dirty="0"/>
            <a:t>Identify; define and measure the health problem of interest; </a:t>
          </a:r>
        </a:p>
      </dgm:t>
    </dgm:pt>
    <dgm:pt modelId="{2DB679E9-9D5E-4C52-81A3-546FAF023305}" type="parTrans" cxnId="{AEECBE89-A78B-4CBE-BF02-434998E0B281}">
      <dgm:prSet/>
      <dgm:spPr/>
      <dgm:t>
        <a:bodyPr/>
        <a:lstStyle/>
        <a:p>
          <a:endParaRPr lang="en-US"/>
        </a:p>
      </dgm:t>
    </dgm:pt>
    <dgm:pt modelId="{3D4991AD-8125-4EDC-ABA5-865B8D63B660}" type="sibTrans" cxnId="{AEECBE89-A78B-4CBE-BF02-434998E0B281}">
      <dgm:prSet/>
      <dgm:spPr/>
      <dgm:t>
        <a:bodyPr/>
        <a:lstStyle/>
        <a:p>
          <a:endParaRPr lang="en-US"/>
        </a:p>
      </dgm:t>
    </dgm:pt>
    <dgm:pt modelId="{C0F7E1A7-4B46-4C3D-A3AF-1264CC49EBCD}">
      <dgm:prSet/>
      <dgm:spPr/>
      <dgm:t>
        <a:bodyPr/>
        <a:lstStyle/>
        <a:p>
          <a:r>
            <a:rPr lang="en-US"/>
            <a:t>Collect and compile</a:t>
          </a:r>
        </a:p>
      </dgm:t>
    </dgm:pt>
    <dgm:pt modelId="{507215D3-068F-4A4D-9B0A-50DA859C944A}" type="parTrans" cxnId="{3527C172-E5D3-492D-BECA-2F4FA883EE5B}">
      <dgm:prSet/>
      <dgm:spPr/>
      <dgm:t>
        <a:bodyPr/>
        <a:lstStyle/>
        <a:p>
          <a:endParaRPr lang="en-US"/>
        </a:p>
      </dgm:t>
    </dgm:pt>
    <dgm:pt modelId="{C9075DE1-A55B-455F-B39C-60F2B8BA2327}" type="sibTrans" cxnId="{3527C172-E5D3-492D-BECA-2F4FA883EE5B}">
      <dgm:prSet/>
      <dgm:spPr/>
      <dgm:t>
        <a:bodyPr/>
        <a:lstStyle/>
        <a:p>
          <a:endParaRPr lang="en-US"/>
        </a:p>
      </dgm:t>
    </dgm:pt>
    <dgm:pt modelId="{D4B9E672-41F1-4B04-9927-C7B9F0ADF3C4}">
      <dgm:prSet/>
      <dgm:spPr/>
      <dgm:t>
        <a:bodyPr/>
        <a:lstStyle/>
        <a:p>
          <a:r>
            <a:rPr lang="en-US"/>
            <a:t>Collect and compile data about the problem (and if possible, factors that influence it) </a:t>
          </a:r>
        </a:p>
      </dgm:t>
    </dgm:pt>
    <dgm:pt modelId="{DD5A32E0-4C20-4A9D-9D97-86A1794D2E9C}" type="parTrans" cxnId="{8DB76BD7-9A65-4861-9AC5-C217789CCF49}">
      <dgm:prSet/>
      <dgm:spPr/>
      <dgm:t>
        <a:bodyPr/>
        <a:lstStyle/>
        <a:p>
          <a:endParaRPr lang="en-US"/>
        </a:p>
      </dgm:t>
    </dgm:pt>
    <dgm:pt modelId="{011A3243-E1F6-43FE-ABD7-0BCF3E43C5C2}" type="sibTrans" cxnId="{8DB76BD7-9A65-4861-9AC5-C217789CCF49}">
      <dgm:prSet/>
      <dgm:spPr/>
      <dgm:t>
        <a:bodyPr/>
        <a:lstStyle/>
        <a:p>
          <a:endParaRPr lang="en-US"/>
        </a:p>
      </dgm:t>
    </dgm:pt>
    <dgm:pt modelId="{E25F97FC-A72A-4FC6-8688-E2595BA7A0D1}">
      <dgm:prSet/>
      <dgm:spPr/>
      <dgm:t>
        <a:bodyPr/>
        <a:lstStyle/>
        <a:p>
          <a:r>
            <a:rPr lang="en-US"/>
            <a:t>Analyze and interpret</a:t>
          </a:r>
        </a:p>
      </dgm:t>
    </dgm:pt>
    <dgm:pt modelId="{09FAEEA7-E0A9-466E-9ED8-CD685AE14D1A}" type="parTrans" cxnId="{E67EFF16-2177-454E-B86C-8A6411D58C88}">
      <dgm:prSet/>
      <dgm:spPr/>
      <dgm:t>
        <a:bodyPr/>
        <a:lstStyle/>
        <a:p>
          <a:endParaRPr lang="en-US"/>
        </a:p>
      </dgm:t>
    </dgm:pt>
    <dgm:pt modelId="{9F493257-56A4-4F29-B5F8-8E5D9E169968}" type="sibTrans" cxnId="{E67EFF16-2177-454E-B86C-8A6411D58C88}">
      <dgm:prSet/>
      <dgm:spPr/>
      <dgm:t>
        <a:bodyPr/>
        <a:lstStyle/>
        <a:p>
          <a:endParaRPr lang="en-US"/>
        </a:p>
      </dgm:t>
    </dgm:pt>
    <dgm:pt modelId="{CE565F73-C71C-4177-8643-696EBD8DD591}">
      <dgm:prSet/>
      <dgm:spPr/>
      <dgm:t>
        <a:bodyPr/>
        <a:lstStyle/>
        <a:p>
          <a:r>
            <a:rPr lang="en-US"/>
            <a:t>Analyze and interpret these data </a:t>
          </a:r>
        </a:p>
      </dgm:t>
    </dgm:pt>
    <dgm:pt modelId="{DB703DC0-C2F3-42F9-9FD7-D873BDB116B1}" type="parTrans" cxnId="{B0A6FF64-B70F-4398-941C-540BDC68CFB3}">
      <dgm:prSet/>
      <dgm:spPr/>
      <dgm:t>
        <a:bodyPr/>
        <a:lstStyle/>
        <a:p>
          <a:endParaRPr lang="en-US"/>
        </a:p>
      </dgm:t>
    </dgm:pt>
    <dgm:pt modelId="{82D57937-0F78-4F1B-B02C-3DF3CCE13E98}" type="sibTrans" cxnId="{B0A6FF64-B70F-4398-941C-540BDC68CFB3}">
      <dgm:prSet/>
      <dgm:spPr/>
      <dgm:t>
        <a:bodyPr/>
        <a:lstStyle/>
        <a:p>
          <a:endParaRPr lang="en-US"/>
        </a:p>
      </dgm:t>
    </dgm:pt>
    <dgm:pt modelId="{FC04094A-0C96-4A0B-81B1-B627C3FF9D05}">
      <dgm:prSet/>
      <dgm:spPr/>
      <dgm:t>
        <a:bodyPr/>
        <a:lstStyle/>
        <a:p>
          <a:r>
            <a:rPr lang="en-US"/>
            <a:t>Provide</a:t>
          </a:r>
        </a:p>
      </dgm:t>
    </dgm:pt>
    <dgm:pt modelId="{6378960D-334C-400A-B076-A043913684A3}" type="parTrans" cxnId="{1E3CC85F-1FF6-4415-9DB6-881B1952836F}">
      <dgm:prSet/>
      <dgm:spPr/>
      <dgm:t>
        <a:bodyPr/>
        <a:lstStyle/>
        <a:p>
          <a:endParaRPr lang="en-US"/>
        </a:p>
      </dgm:t>
    </dgm:pt>
    <dgm:pt modelId="{A1029A35-B3C3-44D5-B1CD-EAD696DB8446}" type="sibTrans" cxnId="{1E3CC85F-1FF6-4415-9DB6-881B1952836F}">
      <dgm:prSet/>
      <dgm:spPr/>
      <dgm:t>
        <a:bodyPr/>
        <a:lstStyle/>
        <a:p>
          <a:endParaRPr lang="en-US"/>
        </a:p>
      </dgm:t>
    </dgm:pt>
    <dgm:pt modelId="{B5BF7FAE-0859-4185-BA6A-A1CC93940AAD}">
      <dgm:prSet/>
      <dgm:spPr/>
      <dgm:t>
        <a:bodyPr/>
        <a:lstStyle/>
        <a:p>
          <a:r>
            <a:rPr lang="en-US"/>
            <a:t>Provide these data and their interpretation to those responsible for controlling the health problem </a:t>
          </a:r>
        </a:p>
      </dgm:t>
    </dgm:pt>
    <dgm:pt modelId="{911BC8DE-9678-471E-8AA3-B2183173D620}" type="parTrans" cxnId="{DD4FC868-A4CD-4CEA-AE27-82F403015B15}">
      <dgm:prSet/>
      <dgm:spPr/>
      <dgm:t>
        <a:bodyPr/>
        <a:lstStyle/>
        <a:p>
          <a:endParaRPr lang="en-US"/>
        </a:p>
      </dgm:t>
    </dgm:pt>
    <dgm:pt modelId="{12847C84-0D82-4460-A309-4BC3C47AE3CA}" type="sibTrans" cxnId="{DD4FC868-A4CD-4CEA-AE27-82F403015B15}">
      <dgm:prSet/>
      <dgm:spPr/>
      <dgm:t>
        <a:bodyPr/>
        <a:lstStyle/>
        <a:p>
          <a:endParaRPr lang="en-US"/>
        </a:p>
      </dgm:t>
    </dgm:pt>
    <dgm:pt modelId="{31CDCAE6-EF34-4AF2-B8C7-F407C0F7D4A6}">
      <dgm:prSet/>
      <dgm:spPr/>
      <dgm:t>
        <a:bodyPr/>
        <a:lstStyle/>
        <a:p>
          <a:r>
            <a:rPr lang="en-US"/>
            <a:t>Monitor</a:t>
          </a:r>
        </a:p>
      </dgm:t>
    </dgm:pt>
    <dgm:pt modelId="{52560BB1-803B-457C-B383-6937A2798B0A}" type="parTrans" cxnId="{6EA6EA7C-44ED-44E6-84B6-0592EA8ED241}">
      <dgm:prSet/>
      <dgm:spPr/>
      <dgm:t>
        <a:bodyPr/>
        <a:lstStyle/>
        <a:p>
          <a:endParaRPr lang="en-US"/>
        </a:p>
      </dgm:t>
    </dgm:pt>
    <dgm:pt modelId="{86111EA6-1D53-4DFF-A8AF-753979CC1E68}" type="sibTrans" cxnId="{6EA6EA7C-44ED-44E6-84B6-0592EA8ED241}">
      <dgm:prSet/>
      <dgm:spPr/>
      <dgm:t>
        <a:bodyPr/>
        <a:lstStyle/>
        <a:p>
          <a:endParaRPr lang="en-US"/>
        </a:p>
      </dgm:t>
    </dgm:pt>
    <dgm:pt modelId="{159B4B07-B860-4681-8194-E6EAF8373E2B}">
      <dgm:prSet/>
      <dgm:spPr/>
      <dgm:t>
        <a:bodyPr/>
        <a:lstStyle/>
        <a:p>
          <a:r>
            <a:rPr lang="en-US"/>
            <a:t>Monitor and periodically evaluate the usefulness and quality of surveillance to improve it for future use. N.B surveillance of a problem does not include actions to control the problem.</a:t>
          </a:r>
        </a:p>
      </dgm:t>
    </dgm:pt>
    <dgm:pt modelId="{65EF440F-F349-49D5-AFC6-3328F4B80BD8}" type="parTrans" cxnId="{BEB4F018-5BEC-420D-84D3-99EFB62DAC08}">
      <dgm:prSet/>
      <dgm:spPr/>
      <dgm:t>
        <a:bodyPr/>
        <a:lstStyle/>
        <a:p>
          <a:endParaRPr lang="en-US"/>
        </a:p>
      </dgm:t>
    </dgm:pt>
    <dgm:pt modelId="{0EB648F8-B851-46B0-A7E8-D2948ED172FC}" type="sibTrans" cxnId="{BEB4F018-5BEC-420D-84D3-99EFB62DAC08}">
      <dgm:prSet/>
      <dgm:spPr/>
      <dgm:t>
        <a:bodyPr/>
        <a:lstStyle/>
        <a:p>
          <a:endParaRPr lang="en-US"/>
        </a:p>
      </dgm:t>
    </dgm:pt>
    <dgm:pt modelId="{8148FA86-7D1A-41FE-B12A-75368A2F8B08}" type="pres">
      <dgm:prSet presAssocID="{D6CEA12A-6CAE-4687-9699-33E3711A5C32}" presName="Name0" presStyleCnt="0">
        <dgm:presLayoutVars>
          <dgm:dir/>
          <dgm:animLvl val="lvl"/>
          <dgm:resizeHandles val="exact"/>
        </dgm:presLayoutVars>
      </dgm:prSet>
      <dgm:spPr/>
    </dgm:pt>
    <dgm:pt modelId="{B27E39E7-DAA6-4C8C-ABA3-8CBBB3759C89}" type="pres">
      <dgm:prSet presAssocID="{64785AC8-09DC-4692-A329-29594794FE7B}" presName="linNode" presStyleCnt="0"/>
      <dgm:spPr/>
    </dgm:pt>
    <dgm:pt modelId="{20B45E20-BF73-48D7-B699-78744FB6293C}" type="pres">
      <dgm:prSet presAssocID="{64785AC8-09DC-4692-A329-29594794FE7B}" presName="parentText" presStyleLbl="alignNode1" presStyleIdx="0" presStyleCnt="5">
        <dgm:presLayoutVars>
          <dgm:chMax val="1"/>
          <dgm:bulletEnabled/>
        </dgm:presLayoutVars>
      </dgm:prSet>
      <dgm:spPr/>
    </dgm:pt>
    <dgm:pt modelId="{5DF61FF0-2F6D-4F84-981E-463F8192EB79}" type="pres">
      <dgm:prSet presAssocID="{64785AC8-09DC-4692-A329-29594794FE7B}" presName="descendantText" presStyleLbl="alignAccFollowNode1" presStyleIdx="0" presStyleCnt="5">
        <dgm:presLayoutVars>
          <dgm:bulletEnabled/>
        </dgm:presLayoutVars>
      </dgm:prSet>
      <dgm:spPr/>
    </dgm:pt>
    <dgm:pt modelId="{E01DE8B8-2DC8-4DFE-9A32-686F15E7CDB1}" type="pres">
      <dgm:prSet presAssocID="{F442EB6D-413D-411E-8894-A50FD4A1F845}" presName="sp" presStyleCnt="0"/>
      <dgm:spPr/>
    </dgm:pt>
    <dgm:pt modelId="{CAC10CA2-05D6-417B-9807-24F494CB1CBF}" type="pres">
      <dgm:prSet presAssocID="{C0F7E1A7-4B46-4C3D-A3AF-1264CC49EBCD}" presName="linNode" presStyleCnt="0"/>
      <dgm:spPr/>
    </dgm:pt>
    <dgm:pt modelId="{212D1EC0-8CA1-4715-B999-1884DF8715EE}" type="pres">
      <dgm:prSet presAssocID="{C0F7E1A7-4B46-4C3D-A3AF-1264CC49EBCD}" presName="parentText" presStyleLbl="alignNode1" presStyleIdx="1" presStyleCnt="5">
        <dgm:presLayoutVars>
          <dgm:chMax val="1"/>
          <dgm:bulletEnabled/>
        </dgm:presLayoutVars>
      </dgm:prSet>
      <dgm:spPr/>
    </dgm:pt>
    <dgm:pt modelId="{75F5D188-645E-436E-AD41-F346D3DFBFD7}" type="pres">
      <dgm:prSet presAssocID="{C0F7E1A7-4B46-4C3D-A3AF-1264CC49EBCD}" presName="descendantText" presStyleLbl="alignAccFollowNode1" presStyleIdx="1" presStyleCnt="5">
        <dgm:presLayoutVars>
          <dgm:bulletEnabled/>
        </dgm:presLayoutVars>
      </dgm:prSet>
      <dgm:spPr/>
    </dgm:pt>
    <dgm:pt modelId="{A0538E15-8ABC-42ED-981B-61591EC5CEB9}" type="pres">
      <dgm:prSet presAssocID="{C9075DE1-A55B-455F-B39C-60F2B8BA2327}" presName="sp" presStyleCnt="0"/>
      <dgm:spPr/>
    </dgm:pt>
    <dgm:pt modelId="{8572A388-2CBA-4202-A141-0D02000C5A3B}" type="pres">
      <dgm:prSet presAssocID="{E25F97FC-A72A-4FC6-8688-E2595BA7A0D1}" presName="linNode" presStyleCnt="0"/>
      <dgm:spPr/>
    </dgm:pt>
    <dgm:pt modelId="{A425AF79-096F-4425-AEAC-A18825F37F72}" type="pres">
      <dgm:prSet presAssocID="{E25F97FC-A72A-4FC6-8688-E2595BA7A0D1}" presName="parentText" presStyleLbl="alignNode1" presStyleIdx="2" presStyleCnt="5">
        <dgm:presLayoutVars>
          <dgm:chMax val="1"/>
          <dgm:bulletEnabled/>
        </dgm:presLayoutVars>
      </dgm:prSet>
      <dgm:spPr/>
    </dgm:pt>
    <dgm:pt modelId="{D8BEEB8E-63EC-487F-A0AB-3D77B89125E9}" type="pres">
      <dgm:prSet presAssocID="{E25F97FC-A72A-4FC6-8688-E2595BA7A0D1}" presName="descendantText" presStyleLbl="alignAccFollowNode1" presStyleIdx="2" presStyleCnt="5">
        <dgm:presLayoutVars>
          <dgm:bulletEnabled/>
        </dgm:presLayoutVars>
      </dgm:prSet>
      <dgm:spPr/>
    </dgm:pt>
    <dgm:pt modelId="{E22A5183-738E-4C39-845D-B68E98F79384}" type="pres">
      <dgm:prSet presAssocID="{9F493257-56A4-4F29-B5F8-8E5D9E169968}" presName="sp" presStyleCnt="0"/>
      <dgm:spPr/>
    </dgm:pt>
    <dgm:pt modelId="{8BA9E3F5-1E62-42F1-9B89-3C84BE154955}" type="pres">
      <dgm:prSet presAssocID="{FC04094A-0C96-4A0B-81B1-B627C3FF9D05}" presName="linNode" presStyleCnt="0"/>
      <dgm:spPr/>
    </dgm:pt>
    <dgm:pt modelId="{8627F512-0329-4049-9DF5-09F79865F342}" type="pres">
      <dgm:prSet presAssocID="{FC04094A-0C96-4A0B-81B1-B627C3FF9D05}" presName="parentText" presStyleLbl="alignNode1" presStyleIdx="3" presStyleCnt="5">
        <dgm:presLayoutVars>
          <dgm:chMax val="1"/>
          <dgm:bulletEnabled/>
        </dgm:presLayoutVars>
      </dgm:prSet>
      <dgm:spPr/>
    </dgm:pt>
    <dgm:pt modelId="{1A68811C-E2B8-4CC0-A495-20C035887D19}" type="pres">
      <dgm:prSet presAssocID="{FC04094A-0C96-4A0B-81B1-B627C3FF9D05}" presName="descendantText" presStyleLbl="alignAccFollowNode1" presStyleIdx="3" presStyleCnt="5">
        <dgm:presLayoutVars>
          <dgm:bulletEnabled/>
        </dgm:presLayoutVars>
      </dgm:prSet>
      <dgm:spPr/>
    </dgm:pt>
    <dgm:pt modelId="{66C9E745-5F17-4A63-93C1-025B7E15985D}" type="pres">
      <dgm:prSet presAssocID="{A1029A35-B3C3-44D5-B1CD-EAD696DB8446}" presName="sp" presStyleCnt="0"/>
      <dgm:spPr/>
    </dgm:pt>
    <dgm:pt modelId="{841F2E7D-428B-45F7-AC62-2611177E18B9}" type="pres">
      <dgm:prSet presAssocID="{31CDCAE6-EF34-4AF2-B8C7-F407C0F7D4A6}" presName="linNode" presStyleCnt="0"/>
      <dgm:spPr/>
    </dgm:pt>
    <dgm:pt modelId="{B1AFD450-3F10-432B-BEED-AAB44BBA06C3}" type="pres">
      <dgm:prSet presAssocID="{31CDCAE6-EF34-4AF2-B8C7-F407C0F7D4A6}" presName="parentText" presStyleLbl="alignNode1" presStyleIdx="4" presStyleCnt="5">
        <dgm:presLayoutVars>
          <dgm:chMax val="1"/>
          <dgm:bulletEnabled/>
        </dgm:presLayoutVars>
      </dgm:prSet>
      <dgm:spPr/>
    </dgm:pt>
    <dgm:pt modelId="{3F060E74-998E-4045-8E29-566C3B47B270}" type="pres">
      <dgm:prSet presAssocID="{31CDCAE6-EF34-4AF2-B8C7-F407C0F7D4A6}" presName="descendantText" presStyleLbl="alignAccFollowNode1" presStyleIdx="4" presStyleCnt="5">
        <dgm:presLayoutVars>
          <dgm:bulletEnabled/>
        </dgm:presLayoutVars>
      </dgm:prSet>
      <dgm:spPr/>
    </dgm:pt>
  </dgm:ptLst>
  <dgm:cxnLst>
    <dgm:cxn modelId="{44774311-EDDB-48DD-B3C9-4ECEB28EE58D}" type="presOf" srcId="{C0F7E1A7-4B46-4C3D-A3AF-1264CC49EBCD}" destId="{212D1EC0-8CA1-4715-B999-1884DF8715EE}" srcOrd="0" destOrd="0" presId="urn:microsoft.com/office/officeart/2016/7/layout/VerticalSolidActionList"/>
    <dgm:cxn modelId="{E67EFF16-2177-454E-B86C-8A6411D58C88}" srcId="{D6CEA12A-6CAE-4687-9699-33E3711A5C32}" destId="{E25F97FC-A72A-4FC6-8688-E2595BA7A0D1}" srcOrd="2" destOrd="0" parTransId="{09FAEEA7-E0A9-466E-9ED8-CD685AE14D1A}" sibTransId="{9F493257-56A4-4F29-B5F8-8E5D9E169968}"/>
    <dgm:cxn modelId="{BEB4F018-5BEC-420D-84D3-99EFB62DAC08}" srcId="{31CDCAE6-EF34-4AF2-B8C7-F407C0F7D4A6}" destId="{159B4B07-B860-4681-8194-E6EAF8373E2B}" srcOrd="0" destOrd="0" parTransId="{65EF440F-F349-49D5-AFC6-3328F4B80BD8}" sibTransId="{0EB648F8-B851-46B0-A7E8-D2948ED172FC}"/>
    <dgm:cxn modelId="{C55AC037-7ED0-47B0-A138-585BFB28FD01}" srcId="{D6CEA12A-6CAE-4687-9699-33E3711A5C32}" destId="{64785AC8-09DC-4692-A329-29594794FE7B}" srcOrd="0" destOrd="0" parTransId="{C693F43E-BB93-44C6-8420-D4317B2C05D3}" sibTransId="{F442EB6D-413D-411E-8894-A50FD4A1F845}"/>
    <dgm:cxn modelId="{64615B38-2DAE-4ACD-A8E7-71DF754E4CA9}" type="presOf" srcId="{B5BF7FAE-0859-4185-BA6A-A1CC93940AAD}" destId="{1A68811C-E2B8-4CC0-A495-20C035887D19}" srcOrd="0" destOrd="0" presId="urn:microsoft.com/office/officeart/2016/7/layout/VerticalSolidActionList"/>
    <dgm:cxn modelId="{62086B3B-D8E4-4E05-933F-718E7F313971}" type="presOf" srcId="{D89C4E97-E746-418A-8754-F3E16BA056F7}" destId="{5DF61FF0-2F6D-4F84-981E-463F8192EB79}" srcOrd="0" destOrd="0" presId="urn:microsoft.com/office/officeart/2016/7/layout/VerticalSolidActionList"/>
    <dgm:cxn modelId="{FC2BDF3D-06CC-4C10-B039-CBDBF9FCFDF2}" type="presOf" srcId="{FC04094A-0C96-4A0B-81B1-B627C3FF9D05}" destId="{8627F512-0329-4049-9DF5-09F79865F342}" srcOrd="0" destOrd="0" presId="urn:microsoft.com/office/officeart/2016/7/layout/VerticalSolidActionList"/>
    <dgm:cxn modelId="{E13AA35D-7C14-4C86-9C5F-177D91E1B79E}" type="presOf" srcId="{CE565F73-C71C-4177-8643-696EBD8DD591}" destId="{D8BEEB8E-63EC-487F-A0AB-3D77B89125E9}" srcOrd="0" destOrd="0" presId="urn:microsoft.com/office/officeart/2016/7/layout/VerticalSolidActionList"/>
    <dgm:cxn modelId="{1E3CC85F-1FF6-4415-9DB6-881B1952836F}" srcId="{D6CEA12A-6CAE-4687-9699-33E3711A5C32}" destId="{FC04094A-0C96-4A0B-81B1-B627C3FF9D05}" srcOrd="3" destOrd="0" parTransId="{6378960D-334C-400A-B076-A043913684A3}" sibTransId="{A1029A35-B3C3-44D5-B1CD-EAD696DB8446}"/>
    <dgm:cxn modelId="{B0A6FF64-B70F-4398-941C-540BDC68CFB3}" srcId="{E25F97FC-A72A-4FC6-8688-E2595BA7A0D1}" destId="{CE565F73-C71C-4177-8643-696EBD8DD591}" srcOrd="0" destOrd="0" parTransId="{DB703DC0-C2F3-42F9-9FD7-D873BDB116B1}" sibTransId="{82D57937-0F78-4F1B-B02C-3DF3CCE13E98}"/>
    <dgm:cxn modelId="{DD4FC868-A4CD-4CEA-AE27-82F403015B15}" srcId="{FC04094A-0C96-4A0B-81B1-B627C3FF9D05}" destId="{B5BF7FAE-0859-4185-BA6A-A1CC93940AAD}" srcOrd="0" destOrd="0" parTransId="{911BC8DE-9678-471E-8AA3-B2183173D620}" sibTransId="{12847C84-0D82-4460-A309-4BC3C47AE3CA}"/>
    <dgm:cxn modelId="{9A29E96C-DC2F-42DA-8E74-33714724FE65}" type="presOf" srcId="{31CDCAE6-EF34-4AF2-B8C7-F407C0F7D4A6}" destId="{B1AFD450-3F10-432B-BEED-AAB44BBA06C3}" srcOrd="0" destOrd="0" presId="urn:microsoft.com/office/officeart/2016/7/layout/VerticalSolidActionList"/>
    <dgm:cxn modelId="{3527C172-E5D3-492D-BECA-2F4FA883EE5B}" srcId="{D6CEA12A-6CAE-4687-9699-33E3711A5C32}" destId="{C0F7E1A7-4B46-4C3D-A3AF-1264CC49EBCD}" srcOrd="1" destOrd="0" parTransId="{507215D3-068F-4A4D-9B0A-50DA859C944A}" sibTransId="{C9075DE1-A55B-455F-B39C-60F2B8BA2327}"/>
    <dgm:cxn modelId="{5200F277-71E1-4D85-A29D-4154AF9C1174}" type="presOf" srcId="{64785AC8-09DC-4692-A329-29594794FE7B}" destId="{20B45E20-BF73-48D7-B699-78744FB6293C}" srcOrd="0" destOrd="0" presId="urn:microsoft.com/office/officeart/2016/7/layout/VerticalSolidActionList"/>
    <dgm:cxn modelId="{6EA6EA7C-44ED-44E6-84B6-0592EA8ED241}" srcId="{D6CEA12A-6CAE-4687-9699-33E3711A5C32}" destId="{31CDCAE6-EF34-4AF2-B8C7-F407C0F7D4A6}" srcOrd="4" destOrd="0" parTransId="{52560BB1-803B-457C-B383-6937A2798B0A}" sibTransId="{86111EA6-1D53-4DFF-A8AF-753979CC1E68}"/>
    <dgm:cxn modelId="{AEECBE89-A78B-4CBE-BF02-434998E0B281}" srcId="{64785AC8-09DC-4692-A329-29594794FE7B}" destId="{D89C4E97-E746-418A-8754-F3E16BA056F7}" srcOrd="0" destOrd="0" parTransId="{2DB679E9-9D5E-4C52-81A3-546FAF023305}" sibTransId="{3D4991AD-8125-4EDC-ABA5-865B8D63B660}"/>
    <dgm:cxn modelId="{F53FA199-9CC5-4631-B930-1BDFF30F17B2}" type="presOf" srcId="{D6CEA12A-6CAE-4687-9699-33E3711A5C32}" destId="{8148FA86-7D1A-41FE-B12A-75368A2F8B08}" srcOrd="0" destOrd="0" presId="urn:microsoft.com/office/officeart/2016/7/layout/VerticalSolidActionList"/>
    <dgm:cxn modelId="{15C51DB5-5D80-4EEA-B75E-CED9B1EEEC07}" type="presOf" srcId="{D4B9E672-41F1-4B04-9927-C7B9F0ADF3C4}" destId="{75F5D188-645E-436E-AD41-F346D3DFBFD7}" srcOrd="0" destOrd="0" presId="urn:microsoft.com/office/officeart/2016/7/layout/VerticalSolidActionList"/>
    <dgm:cxn modelId="{E2E49CCD-39FF-4B3E-8E6B-841D1EE8999F}" type="presOf" srcId="{159B4B07-B860-4681-8194-E6EAF8373E2B}" destId="{3F060E74-998E-4045-8E29-566C3B47B270}" srcOrd="0" destOrd="0" presId="urn:microsoft.com/office/officeart/2016/7/layout/VerticalSolidActionList"/>
    <dgm:cxn modelId="{BC1621D1-E9F2-42FE-868E-21601A363C73}" type="presOf" srcId="{E25F97FC-A72A-4FC6-8688-E2595BA7A0D1}" destId="{A425AF79-096F-4425-AEAC-A18825F37F72}" srcOrd="0" destOrd="0" presId="urn:microsoft.com/office/officeart/2016/7/layout/VerticalSolidActionList"/>
    <dgm:cxn modelId="{8DB76BD7-9A65-4861-9AC5-C217789CCF49}" srcId="{C0F7E1A7-4B46-4C3D-A3AF-1264CC49EBCD}" destId="{D4B9E672-41F1-4B04-9927-C7B9F0ADF3C4}" srcOrd="0" destOrd="0" parTransId="{DD5A32E0-4C20-4A9D-9D97-86A1794D2E9C}" sibTransId="{011A3243-E1F6-43FE-ABD7-0BCF3E43C5C2}"/>
    <dgm:cxn modelId="{28AF94DB-9B26-4506-9FC2-AFB0066329DD}" type="presParOf" srcId="{8148FA86-7D1A-41FE-B12A-75368A2F8B08}" destId="{B27E39E7-DAA6-4C8C-ABA3-8CBBB3759C89}" srcOrd="0" destOrd="0" presId="urn:microsoft.com/office/officeart/2016/7/layout/VerticalSolidActionList"/>
    <dgm:cxn modelId="{24AC4F82-B46F-4C67-8D3A-F495C3831F8A}" type="presParOf" srcId="{B27E39E7-DAA6-4C8C-ABA3-8CBBB3759C89}" destId="{20B45E20-BF73-48D7-B699-78744FB6293C}" srcOrd="0" destOrd="0" presId="urn:microsoft.com/office/officeart/2016/7/layout/VerticalSolidActionList"/>
    <dgm:cxn modelId="{B3EF3293-7B7A-498F-AEFC-93052E2DD629}" type="presParOf" srcId="{B27E39E7-DAA6-4C8C-ABA3-8CBBB3759C89}" destId="{5DF61FF0-2F6D-4F84-981E-463F8192EB79}" srcOrd="1" destOrd="0" presId="urn:microsoft.com/office/officeart/2016/7/layout/VerticalSolidActionList"/>
    <dgm:cxn modelId="{BC8913AB-1913-4449-83BB-E3BA79C26431}" type="presParOf" srcId="{8148FA86-7D1A-41FE-B12A-75368A2F8B08}" destId="{E01DE8B8-2DC8-4DFE-9A32-686F15E7CDB1}" srcOrd="1" destOrd="0" presId="urn:microsoft.com/office/officeart/2016/7/layout/VerticalSolidActionList"/>
    <dgm:cxn modelId="{4B9AF25D-417C-421C-9FFF-3D0D9D329EBB}" type="presParOf" srcId="{8148FA86-7D1A-41FE-B12A-75368A2F8B08}" destId="{CAC10CA2-05D6-417B-9807-24F494CB1CBF}" srcOrd="2" destOrd="0" presId="urn:microsoft.com/office/officeart/2016/7/layout/VerticalSolidActionList"/>
    <dgm:cxn modelId="{CC6AF886-C6B3-4ADE-8B76-4D77CE1393F8}" type="presParOf" srcId="{CAC10CA2-05D6-417B-9807-24F494CB1CBF}" destId="{212D1EC0-8CA1-4715-B999-1884DF8715EE}" srcOrd="0" destOrd="0" presId="urn:microsoft.com/office/officeart/2016/7/layout/VerticalSolidActionList"/>
    <dgm:cxn modelId="{D0CA212B-16C9-4193-9005-5F28BE2E9819}" type="presParOf" srcId="{CAC10CA2-05D6-417B-9807-24F494CB1CBF}" destId="{75F5D188-645E-436E-AD41-F346D3DFBFD7}" srcOrd="1" destOrd="0" presId="urn:microsoft.com/office/officeart/2016/7/layout/VerticalSolidActionList"/>
    <dgm:cxn modelId="{7599A965-FD71-4928-B8B1-4B8C7B0331AC}" type="presParOf" srcId="{8148FA86-7D1A-41FE-B12A-75368A2F8B08}" destId="{A0538E15-8ABC-42ED-981B-61591EC5CEB9}" srcOrd="3" destOrd="0" presId="urn:microsoft.com/office/officeart/2016/7/layout/VerticalSolidActionList"/>
    <dgm:cxn modelId="{BE7CAEEB-E163-4E83-A04B-A9C178997BAB}" type="presParOf" srcId="{8148FA86-7D1A-41FE-B12A-75368A2F8B08}" destId="{8572A388-2CBA-4202-A141-0D02000C5A3B}" srcOrd="4" destOrd="0" presId="urn:microsoft.com/office/officeart/2016/7/layout/VerticalSolidActionList"/>
    <dgm:cxn modelId="{4FCDCE18-78E2-4A27-ADEB-6CD9EC76E349}" type="presParOf" srcId="{8572A388-2CBA-4202-A141-0D02000C5A3B}" destId="{A425AF79-096F-4425-AEAC-A18825F37F72}" srcOrd="0" destOrd="0" presId="urn:microsoft.com/office/officeart/2016/7/layout/VerticalSolidActionList"/>
    <dgm:cxn modelId="{82F09C54-0A83-440E-94EC-FEB4F3A6716C}" type="presParOf" srcId="{8572A388-2CBA-4202-A141-0D02000C5A3B}" destId="{D8BEEB8E-63EC-487F-A0AB-3D77B89125E9}" srcOrd="1" destOrd="0" presId="urn:microsoft.com/office/officeart/2016/7/layout/VerticalSolidActionList"/>
    <dgm:cxn modelId="{02EF9FE0-7E3A-4F6F-9CCB-E986C03D11A3}" type="presParOf" srcId="{8148FA86-7D1A-41FE-B12A-75368A2F8B08}" destId="{E22A5183-738E-4C39-845D-B68E98F79384}" srcOrd="5" destOrd="0" presId="urn:microsoft.com/office/officeart/2016/7/layout/VerticalSolidActionList"/>
    <dgm:cxn modelId="{54EE3377-26DC-41F0-A65E-8A3895CEB922}" type="presParOf" srcId="{8148FA86-7D1A-41FE-B12A-75368A2F8B08}" destId="{8BA9E3F5-1E62-42F1-9B89-3C84BE154955}" srcOrd="6" destOrd="0" presId="urn:microsoft.com/office/officeart/2016/7/layout/VerticalSolidActionList"/>
    <dgm:cxn modelId="{14B5D05C-8666-4085-A0A7-0D84D05C81FB}" type="presParOf" srcId="{8BA9E3F5-1E62-42F1-9B89-3C84BE154955}" destId="{8627F512-0329-4049-9DF5-09F79865F342}" srcOrd="0" destOrd="0" presId="urn:microsoft.com/office/officeart/2016/7/layout/VerticalSolidActionList"/>
    <dgm:cxn modelId="{B007EF45-6CF9-4EBF-8585-26F9406EE048}" type="presParOf" srcId="{8BA9E3F5-1E62-42F1-9B89-3C84BE154955}" destId="{1A68811C-E2B8-4CC0-A495-20C035887D19}" srcOrd="1" destOrd="0" presId="urn:microsoft.com/office/officeart/2016/7/layout/VerticalSolidActionList"/>
    <dgm:cxn modelId="{B83FED3B-2178-47B2-8D43-55C9148BF306}" type="presParOf" srcId="{8148FA86-7D1A-41FE-B12A-75368A2F8B08}" destId="{66C9E745-5F17-4A63-93C1-025B7E15985D}" srcOrd="7" destOrd="0" presId="urn:microsoft.com/office/officeart/2016/7/layout/VerticalSolidActionList"/>
    <dgm:cxn modelId="{9CBE4C22-5284-42B9-B048-39A875384E98}" type="presParOf" srcId="{8148FA86-7D1A-41FE-B12A-75368A2F8B08}" destId="{841F2E7D-428B-45F7-AC62-2611177E18B9}" srcOrd="8" destOrd="0" presId="urn:microsoft.com/office/officeart/2016/7/layout/VerticalSolidActionList"/>
    <dgm:cxn modelId="{F6F34D13-6762-446F-A73E-79E2FF9ABEEB}" type="presParOf" srcId="{841F2E7D-428B-45F7-AC62-2611177E18B9}" destId="{B1AFD450-3F10-432B-BEED-AAB44BBA06C3}" srcOrd="0" destOrd="0" presId="urn:microsoft.com/office/officeart/2016/7/layout/VerticalSolidActionList"/>
    <dgm:cxn modelId="{6A626342-9CFF-484B-92A8-736D43B069D3}" type="presParOf" srcId="{841F2E7D-428B-45F7-AC62-2611177E18B9}" destId="{3F060E74-998E-4045-8E29-566C3B47B270}"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9A93DB-56E5-40CF-BE57-5677DC1BEDF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782C88B-D55B-4DAE-A60A-F5D8E8A72BC9}">
      <dgm:prSet/>
      <dgm:spPr/>
      <dgm:t>
        <a:bodyPr/>
        <a:lstStyle/>
        <a:p>
          <a:r>
            <a:rPr lang="en-GB"/>
            <a:t>The systematic collection and analysis, evaluation, of morbidity and mortality rates and other relevant data. </a:t>
          </a:r>
          <a:endParaRPr lang="en-US"/>
        </a:p>
      </dgm:t>
    </dgm:pt>
    <dgm:pt modelId="{705E43B6-E66A-4289-B957-15BA030C4AF1}" type="parTrans" cxnId="{F83D32F7-16C9-445A-B6A9-E2233C6E883B}">
      <dgm:prSet/>
      <dgm:spPr/>
      <dgm:t>
        <a:bodyPr/>
        <a:lstStyle/>
        <a:p>
          <a:endParaRPr lang="en-US"/>
        </a:p>
      </dgm:t>
    </dgm:pt>
    <dgm:pt modelId="{FB0A49B9-3A31-4791-BBB4-50F6A689C76B}" type="sibTrans" cxnId="{F83D32F7-16C9-445A-B6A9-E2233C6E883B}">
      <dgm:prSet/>
      <dgm:spPr/>
      <dgm:t>
        <a:bodyPr/>
        <a:lstStyle/>
        <a:p>
          <a:endParaRPr lang="en-US"/>
        </a:p>
      </dgm:t>
    </dgm:pt>
    <dgm:pt modelId="{B9E738DA-0637-41D0-AD6E-CC792A9444D7}">
      <dgm:prSet/>
      <dgm:spPr/>
      <dgm:t>
        <a:bodyPr/>
        <a:lstStyle/>
        <a:p>
          <a:r>
            <a:rPr lang="en-GB"/>
            <a:t>Timely and regular distribution of information regarding the trends and patterns of the disease  to those that need to know. </a:t>
          </a:r>
          <a:endParaRPr lang="en-US"/>
        </a:p>
      </dgm:t>
    </dgm:pt>
    <dgm:pt modelId="{028668B0-C460-446A-BD35-38EADD75F700}" type="parTrans" cxnId="{6909E0C7-9578-4229-8ADD-8BB717640714}">
      <dgm:prSet/>
      <dgm:spPr/>
      <dgm:t>
        <a:bodyPr/>
        <a:lstStyle/>
        <a:p>
          <a:endParaRPr lang="en-US"/>
        </a:p>
      </dgm:t>
    </dgm:pt>
    <dgm:pt modelId="{F03BE201-E915-47F4-9591-2D0D6DFF7A23}" type="sibTrans" cxnId="{6909E0C7-9578-4229-8ADD-8BB717640714}">
      <dgm:prSet/>
      <dgm:spPr/>
      <dgm:t>
        <a:bodyPr/>
        <a:lstStyle/>
        <a:p>
          <a:endParaRPr lang="en-US"/>
        </a:p>
      </dgm:t>
    </dgm:pt>
    <dgm:pt modelId="{60AFA973-AE13-477C-A2F3-F9C25DD834AE}">
      <dgm:prSet/>
      <dgm:spPr/>
      <dgm:t>
        <a:bodyPr/>
        <a:lstStyle/>
        <a:p>
          <a:r>
            <a:rPr lang="en-GB"/>
            <a:t>Utilization of the information for disease prevention and control measures </a:t>
          </a:r>
          <a:endParaRPr lang="en-US"/>
        </a:p>
      </dgm:t>
    </dgm:pt>
    <dgm:pt modelId="{7E56A782-FC7E-4551-8209-3EA48737E65E}" type="parTrans" cxnId="{92473C1F-BF5A-4F3D-B895-98D799901EFB}">
      <dgm:prSet/>
      <dgm:spPr/>
      <dgm:t>
        <a:bodyPr/>
        <a:lstStyle/>
        <a:p>
          <a:endParaRPr lang="en-US"/>
        </a:p>
      </dgm:t>
    </dgm:pt>
    <dgm:pt modelId="{F1F2B92E-F170-4BCD-AAAE-5DB22042EC03}" type="sibTrans" cxnId="{92473C1F-BF5A-4F3D-B895-98D799901EFB}">
      <dgm:prSet/>
      <dgm:spPr/>
      <dgm:t>
        <a:bodyPr/>
        <a:lstStyle/>
        <a:p>
          <a:endParaRPr lang="en-US"/>
        </a:p>
      </dgm:t>
    </dgm:pt>
    <dgm:pt modelId="{5A59C4BD-320F-463F-B244-C2ED233B09CB}">
      <dgm:prSet/>
      <dgm:spPr/>
      <dgm:t>
        <a:bodyPr/>
        <a:lstStyle/>
        <a:p>
          <a:r>
            <a:rPr lang="en-GB"/>
            <a:t>This is an ongoing system of continually collecting and reacting to data as it arises. </a:t>
          </a:r>
          <a:endParaRPr lang="en-US"/>
        </a:p>
      </dgm:t>
    </dgm:pt>
    <dgm:pt modelId="{ABAB6A99-5798-4E84-8416-280DB01AFF92}" type="parTrans" cxnId="{0B4C3DF0-E7D0-40E2-AD20-B85272B99F1A}">
      <dgm:prSet/>
      <dgm:spPr/>
      <dgm:t>
        <a:bodyPr/>
        <a:lstStyle/>
        <a:p>
          <a:endParaRPr lang="en-US"/>
        </a:p>
      </dgm:t>
    </dgm:pt>
    <dgm:pt modelId="{6A13BC46-C7D5-43FB-B277-0C7BCC1991E1}" type="sibTrans" cxnId="{0B4C3DF0-E7D0-40E2-AD20-B85272B99F1A}">
      <dgm:prSet/>
      <dgm:spPr/>
      <dgm:t>
        <a:bodyPr/>
        <a:lstStyle/>
        <a:p>
          <a:endParaRPr lang="en-US"/>
        </a:p>
      </dgm:t>
    </dgm:pt>
    <dgm:pt modelId="{9AF5937F-DE5B-4932-AA2C-CAB5F0FE07FF}" type="pres">
      <dgm:prSet presAssocID="{739A93DB-56E5-40CF-BE57-5677DC1BEDF5}" presName="linear" presStyleCnt="0">
        <dgm:presLayoutVars>
          <dgm:animLvl val="lvl"/>
          <dgm:resizeHandles val="exact"/>
        </dgm:presLayoutVars>
      </dgm:prSet>
      <dgm:spPr/>
    </dgm:pt>
    <dgm:pt modelId="{49932CEB-50A8-4234-A550-6A75A7A61398}" type="pres">
      <dgm:prSet presAssocID="{4782C88B-D55B-4DAE-A60A-F5D8E8A72BC9}" presName="parentText" presStyleLbl="node1" presStyleIdx="0" presStyleCnt="4">
        <dgm:presLayoutVars>
          <dgm:chMax val="0"/>
          <dgm:bulletEnabled val="1"/>
        </dgm:presLayoutVars>
      </dgm:prSet>
      <dgm:spPr/>
    </dgm:pt>
    <dgm:pt modelId="{106C20B5-25B2-4B6C-A9AB-CA0E23319D90}" type="pres">
      <dgm:prSet presAssocID="{FB0A49B9-3A31-4791-BBB4-50F6A689C76B}" presName="spacer" presStyleCnt="0"/>
      <dgm:spPr/>
    </dgm:pt>
    <dgm:pt modelId="{3F7C0905-E445-44DF-8C8C-A19E3E1C1136}" type="pres">
      <dgm:prSet presAssocID="{B9E738DA-0637-41D0-AD6E-CC792A9444D7}" presName="parentText" presStyleLbl="node1" presStyleIdx="1" presStyleCnt="4">
        <dgm:presLayoutVars>
          <dgm:chMax val="0"/>
          <dgm:bulletEnabled val="1"/>
        </dgm:presLayoutVars>
      </dgm:prSet>
      <dgm:spPr/>
    </dgm:pt>
    <dgm:pt modelId="{B8349899-4748-45CF-BC2A-22DD1012493D}" type="pres">
      <dgm:prSet presAssocID="{F03BE201-E915-47F4-9591-2D0D6DFF7A23}" presName="spacer" presStyleCnt="0"/>
      <dgm:spPr/>
    </dgm:pt>
    <dgm:pt modelId="{67DA08A7-22B0-494B-8231-CC25DB717B5C}" type="pres">
      <dgm:prSet presAssocID="{60AFA973-AE13-477C-A2F3-F9C25DD834AE}" presName="parentText" presStyleLbl="node1" presStyleIdx="2" presStyleCnt="4">
        <dgm:presLayoutVars>
          <dgm:chMax val="0"/>
          <dgm:bulletEnabled val="1"/>
        </dgm:presLayoutVars>
      </dgm:prSet>
      <dgm:spPr/>
    </dgm:pt>
    <dgm:pt modelId="{01D3698B-7FF2-4312-996E-1F68FB858584}" type="pres">
      <dgm:prSet presAssocID="{F1F2B92E-F170-4BCD-AAAE-5DB22042EC03}" presName="spacer" presStyleCnt="0"/>
      <dgm:spPr/>
    </dgm:pt>
    <dgm:pt modelId="{01299E1E-22F4-4783-AE17-5D779C947570}" type="pres">
      <dgm:prSet presAssocID="{5A59C4BD-320F-463F-B244-C2ED233B09CB}" presName="parentText" presStyleLbl="node1" presStyleIdx="3" presStyleCnt="4">
        <dgm:presLayoutVars>
          <dgm:chMax val="0"/>
          <dgm:bulletEnabled val="1"/>
        </dgm:presLayoutVars>
      </dgm:prSet>
      <dgm:spPr/>
    </dgm:pt>
  </dgm:ptLst>
  <dgm:cxnLst>
    <dgm:cxn modelId="{A68CCD06-C07E-48F9-83B2-2A2FEAA34295}" type="presOf" srcId="{60AFA973-AE13-477C-A2F3-F9C25DD834AE}" destId="{67DA08A7-22B0-494B-8231-CC25DB717B5C}" srcOrd="0" destOrd="0" presId="urn:microsoft.com/office/officeart/2005/8/layout/vList2"/>
    <dgm:cxn modelId="{92473C1F-BF5A-4F3D-B895-98D799901EFB}" srcId="{739A93DB-56E5-40CF-BE57-5677DC1BEDF5}" destId="{60AFA973-AE13-477C-A2F3-F9C25DD834AE}" srcOrd="2" destOrd="0" parTransId="{7E56A782-FC7E-4551-8209-3EA48737E65E}" sibTransId="{F1F2B92E-F170-4BCD-AAAE-5DB22042EC03}"/>
    <dgm:cxn modelId="{9061273B-7E9A-47BE-9BAF-C9E5744F2D9B}" type="presOf" srcId="{B9E738DA-0637-41D0-AD6E-CC792A9444D7}" destId="{3F7C0905-E445-44DF-8C8C-A19E3E1C1136}" srcOrd="0" destOrd="0" presId="urn:microsoft.com/office/officeart/2005/8/layout/vList2"/>
    <dgm:cxn modelId="{FBB17A3B-B212-4538-86F3-43C8A7A20D56}" type="presOf" srcId="{739A93DB-56E5-40CF-BE57-5677DC1BEDF5}" destId="{9AF5937F-DE5B-4932-AA2C-CAB5F0FE07FF}" srcOrd="0" destOrd="0" presId="urn:microsoft.com/office/officeart/2005/8/layout/vList2"/>
    <dgm:cxn modelId="{6909E0C7-9578-4229-8ADD-8BB717640714}" srcId="{739A93DB-56E5-40CF-BE57-5677DC1BEDF5}" destId="{B9E738DA-0637-41D0-AD6E-CC792A9444D7}" srcOrd="1" destOrd="0" parTransId="{028668B0-C460-446A-BD35-38EADD75F700}" sibTransId="{F03BE201-E915-47F4-9591-2D0D6DFF7A23}"/>
    <dgm:cxn modelId="{D6E83EDD-D581-4585-B972-5802A1CDFFC3}" type="presOf" srcId="{4782C88B-D55B-4DAE-A60A-F5D8E8A72BC9}" destId="{49932CEB-50A8-4234-A550-6A75A7A61398}" srcOrd="0" destOrd="0" presId="urn:microsoft.com/office/officeart/2005/8/layout/vList2"/>
    <dgm:cxn modelId="{0B4C3DF0-E7D0-40E2-AD20-B85272B99F1A}" srcId="{739A93DB-56E5-40CF-BE57-5677DC1BEDF5}" destId="{5A59C4BD-320F-463F-B244-C2ED233B09CB}" srcOrd="3" destOrd="0" parTransId="{ABAB6A99-5798-4E84-8416-280DB01AFF92}" sibTransId="{6A13BC46-C7D5-43FB-B277-0C7BCC1991E1}"/>
    <dgm:cxn modelId="{22B9F7F1-4497-4DA2-A742-CB77BBE62150}" type="presOf" srcId="{5A59C4BD-320F-463F-B244-C2ED233B09CB}" destId="{01299E1E-22F4-4783-AE17-5D779C947570}" srcOrd="0" destOrd="0" presId="urn:microsoft.com/office/officeart/2005/8/layout/vList2"/>
    <dgm:cxn modelId="{F83D32F7-16C9-445A-B6A9-E2233C6E883B}" srcId="{739A93DB-56E5-40CF-BE57-5677DC1BEDF5}" destId="{4782C88B-D55B-4DAE-A60A-F5D8E8A72BC9}" srcOrd="0" destOrd="0" parTransId="{705E43B6-E66A-4289-B957-15BA030C4AF1}" sibTransId="{FB0A49B9-3A31-4791-BBB4-50F6A689C76B}"/>
    <dgm:cxn modelId="{A4A25993-62CD-47E7-BDF6-158961D7B98F}" type="presParOf" srcId="{9AF5937F-DE5B-4932-AA2C-CAB5F0FE07FF}" destId="{49932CEB-50A8-4234-A550-6A75A7A61398}" srcOrd="0" destOrd="0" presId="urn:microsoft.com/office/officeart/2005/8/layout/vList2"/>
    <dgm:cxn modelId="{3E899C1C-8293-486F-9A30-EAC04A0EEBE1}" type="presParOf" srcId="{9AF5937F-DE5B-4932-AA2C-CAB5F0FE07FF}" destId="{106C20B5-25B2-4B6C-A9AB-CA0E23319D90}" srcOrd="1" destOrd="0" presId="urn:microsoft.com/office/officeart/2005/8/layout/vList2"/>
    <dgm:cxn modelId="{2621A307-383B-4F19-B05E-06EE240799C7}" type="presParOf" srcId="{9AF5937F-DE5B-4932-AA2C-CAB5F0FE07FF}" destId="{3F7C0905-E445-44DF-8C8C-A19E3E1C1136}" srcOrd="2" destOrd="0" presId="urn:microsoft.com/office/officeart/2005/8/layout/vList2"/>
    <dgm:cxn modelId="{B1209A8B-D3E7-4193-951F-22A142B27432}" type="presParOf" srcId="{9AF5937F-DE5B-4932-AA2C-CAB5F0FE07FF}" destId="{B8349899-4748-45CF-BC2A-22DD1012493D}" srcOrd="3" destOrd="0" presId="urn:microsoft.com/office/officeart/2005/8/layout/vList2"/>
    <dgm:cxn modelId="{263B7087-3861-4ECB-98EF-616008961782}" type="presParOf" srcId="{9AF5937F-DE5B-4932-AA2C-CAB5F0FE07FF}" destId="{67DA08A7-22B0-494B-8231-CC25DB717B5C}" srcOrd="4" destOrd="0" presId="urn:microsoft.com/office/officeart/2005/8/layout/vList2"/>
    <dgm:cxn modelId="{0FBD2145-0F2E-4273-9EF8-5BCCA5DE67CC}" type="presParOf" srcId="{9AF5937F-DE5B-4932-AA2C-CAB5F0FE07FF}" destId="{01D3698B-7FF2-4312-996E-1F68FB858584}" srcOrd="5" destOrd="0" presId="urn:microsoft.com/office/officeart/2005/8/layout/vList2"/>
    <dgm:cxn modelId="{19563399-3478-4971-B98C-1C2661D8967D}" type="presParOf" srcId="{9AF5937F-DE5B-4932-AA2C-CAB5F0FE07FF}" destId="{01299E1E-22F4-4783-AE17-5D779C94757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E67CFE-57FD-4741-8848-8284350DCB7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8A4DF80-6969-4693-A08A-5AD93841C5E7}">
      <dgm:prSet/>
      <dgm:spPr/>
      <dgm:t>
        <a:bodyPr/>
        <a:lstStyle/>
        <a:p>
          <a:r>
            <a:rPr lang="en-US"/>
            <a:t>Assess and monitor public health problems </a:t>
          </a:r>
        </a:p>
      </dgm:t>
    </dgm:pt>
    <dgm:pt modelId="{77ED7F25-E04D-4401-A8D3-55A458202437}" type="parTrans" cxnId="{1E8D7FAD-98EE-4BDA-89A2-D134A6B0D34C}">
      <dgm:prSet/>
      <dgm:spPr/>
      <dgm:t>
        <a:bodyPr/>
        <a:lstStyle/>
        <a:p>
          <a:endParaRPr lang="en-US"/>
        </a:p>
      </dgm:t>
    </dgm:pt>
    <dgm:pt modelId="{C3FE5F8C-0B33-45CC-B64E-F938EC291137}" type="sibTrans" cxnId="{1E8D7FAD-98EE-4BDA-89A2-D134A6B0D34C}">
      <dgm:prSet/>
      <dgm:spPr/>
      <dgm:t>
        <a:bodyPr/>
        <a:lstStyle/>
        <a:p>
          <a:endParaRPr lang="en-US"/>
        </a:p>
      </dgm:t>
    </dgm:pt>
    <dgm:pt modelId="{448FFD6F-EBD9-44FB-8F29-88558E6BEF5A}">
      <dgm:prSet/>
      <dgm:spPr/>
      <dgm:t>
        <a:bodyPr/>
        <a:lstStyle/>
        <a:p>
          <a:r>
            <a:rPr lang="en-US"/>
            <a:t>Estimate magnitude of the problem </a:t>
          </a:r>
        </a:p>
      </dgm:t>
    </dgm:pt>
    <dgm:pt modelId="{26F06A7C-26FF-419C-A950-59F468350748}" type="parTrans" cxnId="{663F7DCC-D4E7-4F3C-A983-7A72FF75DF41}">
      <dgm:prSet/>
      <dgm:spPr/>
      <dgm:t>
        <a:bodyPr/>
        <a:lstStyle/>
        <a:p>
          <a:endParaRPr lang="en-US"/>
        </a:p>
      </dgm:t>
    </dgm:pt>
    <dgm:pt modelId="{BB543721-EF5C-4F26-BCDD-27EF90D4E3E9}" type="sibTrans" cxnId="{663F7DCC-D4E7-4F3C-A983-7A72FF75DF41}">
      <dgm:prSet/>
      <dgm:spPr/>
      <dgm:t>
        <a:bodyPr/>
        <a:lstStyle/>
        <a:p>
          <a:endParaRPr lang="en-US"/>
        </a:p>
      </dgm:t>
    </dgm:pt>
    <dgm:pt modelId="{2CA06F27-3748-4042-8B36-567E6E5AAA8D}">
      <dgm:prSet/>
      <dgm:spPr/>
      <dgm:t>
        <a:bodyPr/>
        <a:lstStyle/>
        <a:p>
          <a:r>
            <a:rPr lang="en-US"/>
            <a:t>Useful in setting priorities to facilitate planning </a:t>
          </a:r>
        </a:p>
      </dgm:t>
    </dgm:pt>
    <dgm:pt modelId="{ECF74945-E93A-493F-A208-4ADE1E602DA4}" type="parTrans" cxnId="{2FBDA3AB-875D-46BA-90DE-DF59E34193C3}">
      <dgm:prSet/>
      <dgm:spPr/>
      <dgm:t>
        <a:bodyPr/>
        <a:lstStyle/>
        <a:p>
          <a:endParaRPr lang="en-US"/>
        </a:p>
      </dgm:t>
    </dgm:pt>
    <dgm:pt modelId="{63E9449B-3755-419C-82D4-3647BA155F3C}" type="sibTrans" cxnId="{2FBDA3AB-875D-46BA-90DE-DF59E34193C3}">
      <dgm:prSet/>
      <dgm:spPr/>
      <dgm:t>
        <a:bodyPr/>
        <a:lstStyle/>
        <a:p>
          <a:endParaRPr lang="en-US"/>
        </a:p>
      </dgm:t>
    </dgm:pt>
    <dgm:pt modelId="{8193FACA-81FF-441F-AE4B-8E2876E65D80}">
      <dgm:prSet/>
      <dgm:spPr/>
      <dgm:t>
        <a:bodyPr/>
        <a:lstStyle/>
        <a:p>
          <a:r>
            <a:rPr lang="en-US"/>
            <a:t>Portray the natural history of a disease </a:t>
          </a:r>
        </a:p>
      </dgm:t>
    </dgm:pt>
    <dgm:pt modelId="{0443E48C-03EF-4088-B7CB-109FD7EAFFAE}" type="parTrans" cxnId="{0A37EAFB-24CB-4542-BCE7-06260EFCB60E}">
      <dgm:prSet/>
      <dgm:spPr/>
      <dgm:t>
        <a:bodyPr/>
        <a:lstStyle/>
        <a:p>
          <a:endParaRPr lang="en-US"/>
        </a:p>
      </dgm:t>
    </dgm:pt>
    <dgm:pt modelId="{20942E0F-65D4-4C5D-A218-5AB32C548218}" type="sibTrans" cxnId="{0A37EAFB-24CB-4542-BCE7-06260EFCB60E}">
      <dgm:prSet/>
      <dgm:spPr/>
      <dgm:t>
        <a:bodyPr/>
        <a:lstStyle/>
        <a:p>
          <a:endParaRPr lang="en-US"/>
        </a:p>
      </dgm:t>
    </dgm:pt>
    <dgm:pt modelId="{244EEF35-A27D-4EAA-B113-33A88100365C}">
      <dgm:prSet/>
      <dgm:spPr/>
      <dgm:t>
        <a:bodyPr/>
        <a:lstStyle/>
        <a:p>
          <a:r>
            <a:rPr lang="en-US"/>
            <a:t>Detect epidemics/define a problem </a:t>
          </a:r>
        </a:p>
      </dgm:t>
    </dgm:pt>
    <dgm:pt modelId="{B254F107-893A-4F54-B387-074690BAE1AF}" type="parTrans" cxnId="{7CF67B2C-5AEC-4DE0-83FB-B0CDFD75C2C6}">
      <dgm:prSet/>
      <dgm:spPr/>
      <dgm:t>
        <a:bodyPr/>
        <a:lstStyle/>
        <a:p>
          <a:endParaRPr lang="en-US"/>
        </a:p>
      </dgm:t>
    </dgm:pt>
    <dgm:pt modelId="{EDD85D45-73EF-4172-9CBA-BE632FCBF7B2}" type="sibTrans" cxnId="{7CF67B2C-5AEC-4DE0-83FB-B0CDFD75C2C6}">
      <dgm:prSet/>
      <dgm:spPr/>
      <dgm:t>
        <a:bodyPr/>
        <a:lstStyle/>
        <a:p>
          <a:endParaRPr lang="en-US"/>
        </a:p>
      </dgm:t>
    </dgm:pt>
    <dgm:pt modelId="{6F30CC56-E7EE-4174-A219-ABFCE083AF1F}">
      <dgm:prSet/>
      <dgm:spPr/>
      <dgm:t>
        <a:bodyPr/>
        <a:lstStyle/>
        <a:p>
          <a:r>
            <a:rPr lang="en-US"/>
            <a:t>Generate hypotheses, stimulate research </a:t>
          </a:r>
        </a:p>
      </dgm:t>
    </dgm:pt>
    <dgm:pt modelId="{667BC810-42C7-4D03-90F4-CB1E9C9738EA}" type="parTrans" cxnId="{1E36D716-F174-4DE1-94D8-8D3E95B15411}">
      <dgm:prSet/>
      <dgm:spPr/>
      <dgm:t>
        <a:bodyPr/>
        <a:lstStyle/>
        <a:p>
          <a:endParaRPr lang="en-US"/>
        </a:p>
      </dgm:t>
    </dgm:pt>
    <dgm:pt modelId="{6EE1FCB8-C0F9-4B3E-80D1-7715E987D5A0}" type="sibTrans" cxnId="{1E36D716-F174-4DE1-94D8-8D3E95B15411}">
      <dgm:prSet/>
      <dgm:spPr/>
      <dgm:t>
        <a:bodyPr/>
        <a:lstStyle/>
        <a:p>
          <a:endParaRPr lang="en-US"/>
        </a:p>
      </dgm:t>
    </dgm:pt>
    <dgm:pt modelId="{A757CA7C-55C3-4DF4-970F-AE5BFAAC1779}">
      <dgm:prSet/>
      <dgm:spPr/>
      <dgm:t>
        <a:bodyPr/>
        <a:lstStyle/>
        <a:p>
          <a:r>
            <a:rPr lang="en-US"/>
            <a:t>Evaluate programs, control measures </a:t>
          </a:r>
        </a:p>
      </dgm:t>
    </dgm:pt>
    <dgm:pt modelId="{CF0552B6-8084-46EE-8DE7-9705646BC5F0}" type="parTrans" cxnId="{1E78267D-9725-4DF2-ABD7-F04D0615D0AB}">
      <dgm:prSet/>
      <dgm:spPr/>
      <dgm:t>
        <a:bodyPr/>
        <a:lstStyle/>
        <a:p>
          <a:endParaRPr lang="en-US"/>
        </a:p>
      </dgm:t>
    </dgm:pt>
    <dgm:pt modelId="{50BD90FC-B1ED-4610-B0A6-D40F27FC9795}" type="sibTrans" cxnId="{1E78267D-9725-4DF2-ABD7-F04D0615D0AB}">
      <dgm:prSet/>
      <dgm:spPr/>
      <dgm:t>
        <a:bodyPr/>
        <a:lstStyle/>
        <a:p>
          <a:endParaRPr lang="en-US"/>
        </a:p>
      </dgm:t>
    </dgm:pt>
    <dgm:pt modelId="{AD8D0E40-8964-444C-AABA-135D3EC4854B}">
      <dgm:prSet/>
      <dgm:spPr/>
      <dgm:t>
        <a:bodyPr/>
        <a:lstStyle/>
        <a:p>
          <a:r>
            <a:rPr lang="en-US"/>
            <a:t>Detect changes in health practices &amp; services</a:t>
          </a:r>
        </a:p>
      </dgm:t>
    </dgm:pt>
    <dgm:pt modelId="{994842C0-0CCA-45D8-8FFC-0154EB883844}" type="parTrans" cxnId="{809D24C8-AFB8-43B9-97D0-4CA9F2A4BB4A}">
      <dgm:prSet/>
      <dgm:spPr/>
      <dgm:t>
        <a:bodyPr/>
        <a:lstStyle/>
        <a:p>
          <a:endParaRPr lang="en-US"/>
        </a:p>
      </dgm:t>
    </dgm:pt>
    <dgm:pt modelId="{92B5468B-5E52-4FE1-A6A6-EBD52A8AE489}" type="sibTrans" cxnId="{809D24C8-AFB8-43B9-97D0-4CA9F2A4BB4A}">
      <dgm:prSet/>
      <dgm:spPr/>
      <dgm:t>
        <a:bodyPr/>
        <a:lstStyle/>
        <a:p>
          <a:endParaRPr lang="en-US"/>
        </a:p>
      </dgm:t>
    </dgm:pt>
    <dgm:pt modelId="{DE2EEF32-FD24-4D32-A463-34B77AECDDA0}" type="pres">
      <dgm:prSet presAssocID="{AEE67CFE-57FD-4741-8848-8284350DCB72}" presName="root" presStyleCnt="0">
        <dgm:presLayoutVars>
          <dgm:dir/>
          <dgm:resizeHandles val="exact"/>
        </dgm:presLayoutVars>
      </dgm:prSet>
      <dgm:spPr/>
    </dgm:pt>
    <dgm:pt modelId="{49B60F56-AE16-40C1-9147-2B99A0D9DA56}" type="pres">
      <dgm:prSet presAssocID="{AEE67CFE-57FD-4741-8848-8284350DCB72}" presName="container" presStyleCnt="0">
        <dgm:presLayoutVars>
          <dgm:dir/>
          <dgm:resizeHandles val="exact"/>
        </dgm:presLayoutVars>
      </dgm:prSet>
      <dgm:spPr/>
    </dgm:pt>
    <dgm:pt modelId="{11088A18-DE1F-424F-A1FD-E37F7B4EC65D}" type="pres">
      <dgm:prSet presAssocID="{08A4DF80-6969-4693-A08A-5AD93841C5E7}" presName="compNode" presStyleCnt="0"/>
      <dgm:spPr/>
    </dgm:pt>
    <dgm:pt modelId="{DC3F2C87-207A-421D-9E09-A6DD5AC521AB}" type="pres">
      <dgm:prSet presAssocID="{08A4DF80-6969-4693-A08A-5AD93841C5E7}" presName="iconBgRect" presStyleLbl="bgShp" presStyleIdx="0" presStyleCnt="8"/>
      <dgm:spPr/>
    </dgm:pt>
    <dgm:pt modelId="{249BCA35-9993-4E50-BB4A-5BDDA9AE0B6C}" type="pres">
      <dgm:prSet presAssocID="{08A4DF80-6969-4693-A08A-5AD93841C5E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61599D46-B7C9-40EC-A922-FA0AC934C751}" type="pres">
      <dgm:prSet presAssocID="{08A4DF80-6969-4693-A08A-5AD93841C5E7}" presName="spaceRect" presStyleCnt="0"/>
      <dgm:spPr/>
    </dgm:pt>
    <dgm:pt modelId="{ADD9F299-1823-4169-BEA6-961B05AFEE03}" type="pres">
      <dgm:prSet presAssocID="{08A4DF80-6969-4693-A08A-5AD93841C5E7}" presName="textRect" presStyleLbl="revTx" presStyleIdx="0" presStyleCnt="8">
        <dgm:presLayoutVars>
          <dgm:chMax val="1"/>
          <dgm:chPref val="1"/>
        </dgm:presLayoutVars>
      </dgm:prSet>
      <dgm:spPr/>
    </dgm:pt>
    <dgm:pt modelId="{9B55003A-06DA-4BD6-9524-C702125FC3FB}" type="pres">
      <dgm:prSet presAssocID="{C3FE5F8C-0B33-45CC-B64E-F938EC291137}" presName="sibTrans" presStyleLbl="sibTrans2D1" presStyleIdx="0" presStyleCnt="0"/>
      <dgm:spPr/>
    </dgm:pt>
    <dgm:pt modelId="{1814F920-70C6-4C39-AA88-6AF233109CE5}" type="pres">
      <dgm:prSet presAssocID="{448FFD6F-EBD9-44FB-8F29-88558E6BEF5A}" presName="compNode" presStyleCnt="0"/>
      <dgm:spPr/>
    </dgm:pt>
    <dgm:pt modelId="{F76F6DD8-A64C-4719-AF77-06F1A74007D1}" type="pres">
      <dgm:prSet presAssocID="{448FFD6F-EBD9-44FB-8F29-88558E6BEF5A}" presName="iconBgRect" presStyleLbl="bgShp" presStyleIdx="1" presStyleCnt="8"/>
      <dgm:spPr/>
    </dgm:pt>
    <dgm:pt modelId="{D2AB5357-958F-4CF8-AE0C-EEC74A170E41}" type="pres">
      <dgm:prSet presAssocID="{448FFD6F-EBD9-44FB-8F29-88558E6BEF5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8C11D456-7452-4FA5-9C90-2CA9DF526ECC}" type="pres">
      <dgm:prSet presAssocID="{448FFD6F-EBD9-44FB-8F29-88558E6BEF5A}" presName="spaceRect" presStyleCnt="0"/>
      <dgm:spPr/>
    </dgm:pt>
    <dgm:pt modelId="{4A417C47-F2A4-497D-AB7A-013E5DC64DC0}" type="pres">
      <dgm:prSet presAssocID="{448FFD6F-EBD9-44FB-8F29-88558E6BEF5A}" presName="textRect" presStyleLbl="revTx" presStyleIdx="1" presStyleCnt="8">
        <dgm:presLayoutVars>
          <dgm:chMax val="1"/>
          <dgm:chPref val="1"/>
        </dgm:presLayoutVars>
      </dgm:prSet>
      <dgm:spPr/>
    </dgm:pt>
    <dgm:pt modelId="{0F869B54-23F9-4710-8B19-50B7332BE73C}" type="pres">
      <dgm:prSet presAssocID="{BB543721-EF5C-4F26-BCDD-27EF90D4E3E9}" presName="sibTrans" presStyleLbl="sibTrans2D1" presStyleIdx="0" presStyleCnt="0"/>
      <dgm:spPr/>
    </dgm:pt>
    <dgm:pt modelId="{EAEE6485-D2EE-4A9B-8754-CFD3EB35909C}" type="pres">
      <dgm:prSet presAssocID="{2CA06F27-3748-4042-8B36-567E6E5AAA8D}" presName="compNode" presStyleCnt="0"/>
      <dgm:spPr/>
    </dgm:pt>
    <dgm:pt modelId="{E35F138C-0FFE-45A0-A404-8C9D280BF70D}" type="pres">
      <dgm:prSet presAssocID="{2CA06F27-3748-4042-8B36-567E6E5AAA8D}" presName="iconBgRect" presStyleLbl="bgShp" presStyleIdx="2" presStyleCnt="8"/>
      <dgm:spPr/>
    </dgm:pt>
    <dgm:pt modelId="{508B8BE4-9A72-4E40-96FA-D72A86097865}" type="pres">
      <dgm:prSet presAssocID="{2CA06F27-3748-4042-8B36-567E6E5AAA8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5C3AE8C7-775C-4806-9A8E-49C653A0529A}" type="pres">
      <dgm:prSet presAssocID="{2CA06F27-3748-4042-8B36-567E6E5AAA8D}" presName="spaceRect" presStyleCnt="0"/>
      <dgm:spPr/>
    </dgm:pt>
    <dgm:pt modelId="{E02341A4-C613-4FC1-881B-FF18DDD340B3}" type="pres">
      <dgm:prSet presAssocID="{2CA06F27-3748-4042-8B36-567E6E5AAA8D}" presName="textRect" presStyleLbl="revTx" presStyleIdx="2" presStyleCnt="8">
        <dgm:presLayoutVars>
          <dgm:chMax val="1"/>
          <dgm:chPref val="1"/>
        </dgm:presLayoutVars>
      </dgm:prSet>
      <dgm:spPr/>
    </dgm:pt>
    <dgm:pt modelId="{B6CF99F0-AE45-4C09-A667-DE588EE8815D}" type="pres">
      <dgm:prSet presAssocID="{63E9449B-3755-419C-82D4-3647BA155F3C}" presName="sibTrans" presStyleLbl="sibTrans2D1" presStyleIdx="0" presStyleCnt="0"/>
      <dgm:spPr/>
    </dgm:pt>
    <dgm:pt modelId="{B0F299B0-0D51-483A-A106-879383A8D069}" type="pres">
      <dgm:prSet presAssocID="{8193FACA-81FF-441F-AE4B-8E2876E65D80}" presName="compNode" presStyleCnt="0"/>
      <dgm:spPr/>
    </dgm:pt>
    <dgm:pt modelId="{0B37DE3A-2C64-480A-9572-852074CDD4C9}" type="pres">
      <dgm:prSet presAssocID="{8193FACA-81FF-441F-AE4B-8E2876E65D80}" presName="iconBgRect" presStyleLbl="bgShp" presStyleIdx="3" presStyleCnt="8"/>
      <dgm:spPr/>
    </dgm:pt>
    <dgm:pt modelId="{1A7F1D2B-876E-4DA1-A208-5AEAF67BB91F}" type="pres">
      <dgm:prSet presAssocID="{8193FACA-81FF-441F-AE4B-8E2876E65D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NA"/>
        </a:ext>
      </dgm:extLst>
    </dgm:pt>
    <dgm:pt modelId="{ADA16ECB-4E9D-437F-82C1-D3C16B63DB9F}" type="pres">
      <dgm:prSet presAssocID="{8193FACA-81FF-441F-AE4B-8E2876E65D80}" presName="spaceRect" presStyleCnt="0"/>
      <dgm:spPr/>
    </dgm:pt>
    <dgm:pt modelId="{3B15BF40-D283-428B-A7F2-2870C51D2452}" type="pres">
      <dgm:prSet presAssocID="{8193FACA-81FF-441F-AE4B-8E2876E65D80}" presName="textRect" presStyleLbl="revTx" presStyleIdx="3" presStyleCnt="8">
        <dgm:presLayoutVars>
          <dgm:chMax val="1"/>
          <dgm:chPref val="1"/>
        </dgm:presLayoutVars>
      </dgm:prSet>
      <dgm:spPr/>
    </dgm:pt>
    <dgm:pt modelId="{129BD0C1-58E3-476C-864E-8CCF06A7170D}" type="pres">
      <dgm:prSet presAssocID="{20942E0F-65D4-4C5D-A218-5AB32C548218}" presName="sibTrans" presStyleLbl="sibTrans2D1" presStyleIdx="0" presStyleCnt="0"/>
      <dgm:spPr/>
    </dgm:pt>
    <dgm:pt modelId="{46885608-771F-4422-9CA0-0C0CFC4B74E0}" type="pres">
      <dgm:prSet presAssocID="{244EEF35-A27D-4EAA-B113-33A88100365C}" presName="compNode" presStyleCnt="0"/>
      <dgm:spPr/>
    </dgm:pt>
    <dgm:pt modelId="{E7134E81-32BB-4747-B743-4F9EE7218640}" type="pres">
      <dgm:prSet presAssocID="{244EEF35-A27D-4EAA-B113-33A88100365C}" presName="iconBgRect" presStyleLbl="bgShp" presStyleIdx="4" presStyleCnt="8"/>
      <dgm:spPr/>
    </dgm:pt>
    <dgm:pt modelId="{D40CAFB3-70A1-41B8-9336-2EB336D4AEE2}" type="pres">
      <dgm:prSet presAssocID="{244EEF35-A27D-4EAA-B113-33A88100365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04A12021-A81F-4C4D-9BD3-E48E40C23787}" type="pres">
      <dgm:prSet presAssocID="{244EEF35-A27D-4EAA-B113-33A88100365C}" presName="spaceRect" presStyleCnt="0"/>
      <dgm:spPr/>
    </dgm:pt>
    <dgm:pt modelId="{6333EA7F-4170-40D6-9BCC-339E213758ED}" type="pres">
      <dgm:prSet presAssocID="{244EEF35-A27D-4EAA-B113-33A88100365C}" presName="textRect" presStyleLbl="revTx" presStyleIdx="4" presStyleCnt="8">
        <dgm:presLayoutVars>
          <dgm:chMax val="1"/>
          <dgm:chPref val="1"/>
        </dgm:presLayoutVars>
      </dgm:prSet>
      <dgm:spPr/>
    </dgm:pt>
    <dgm:pt modelId="{8A95C916-EB22-4686-B916-7CDED07F800B}" type="pres">
      <dgm:prSet presAssocID="{EDD85D45-73EF-4172-9CBA-BE632FCBF7B2}" presName="sibTrans" presStyleLbl="sibTrans2D1" presStyleIdx="0" presStyleCnt="0"/>
      <dgm:spPr/>
    </dgm:pt>
    <dgm:pt modelId="{97A7B657-01FD-4EC8-99E7-54EB48B348CE}" type="pres">
      <dgm:prSet presAssocID="{6F30CC56-E7EE-4174-A219-ABFCE083AF1F}" presName="compNode" presStyleCnt="0"/>
      <dgm:spPr/>
    </dgm:pt>
    <dgm:pt modelId="{B9CB332A-3358-4883-B0DA-F74447F8F571}" type="pres">
      <dgm:prSet presAssocID="{6F30CC56-E7EE-4174-A219-ABFCE083AF1F}" presName="iconBgRect" presStyleLbl="bgShp" presStyleIdx="5" presStyleCnt="8"/>
      <dgm:spPr/>
    </dgm:pt>
    <dgm:pt modelId="{4531FA11-BD84-4893-8B52-F208F23E9CDC}" type="pres">
      <dgm:prSet presAssocID="{6F30CC56-E7EE-4174-A219-ABFCE083AF1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9214BD01-FE3F-4F72-8847-07F3818F95E6}" type="pres">
      <dgm:prSet presAssocID="{6F30CC56-E7EE-4174-A219-ABFCE083AF1F}" presName="spaceRect" presStyleCnt="0"/>
      <dgm:spPr/>
    </dgm:pt>
    <dgm:pt modelId="{FF19212D-1834-4525-830D-CBC1F810258B}" type="pres">
      <dgm:prSet presAssocID="{6F30CC56-E7EE-4174-A219-ABFCE083AF1F}" presName="textRect" presStyleLbl="revTx" presStyleIdx="5" presStyleCnt="8">
        <dgm:presLayoutVars>
          <dgm:chMax val="1"/>
          <dgm:chPref val="1"/>
        </dgm:presLayoutVars>
      </dgm:prSet>
      <dgm:spPr/>
    </dgm:pt>
    <dgm:pt modelId="{957AE202-5B8A-4EC6-8752-D72026B065CD}" type="pres">
      <dgm:prSet presAssocID="{6EE1FCB8-C0F9-4B3E-80D1-7715E987D5A0}" presName="sibTrans" presStyleLbl="sibTrans2D1" presStyleIdx="0" presStyleCnt="0"/>
      <dgm:spPr/>
    </dgm:pt>
    <dgm:pt modelId="{35DB51C1-7739-4B90-B47F-4422E7338C02}" type="pres">
      <dgm:prSet presAssocID="{A757CA7C-55C3-4DF4-970F-AE5BFAAC1779}" presName="compNode" presStyleCnt="0"/>
      <dgm:spPr/>
    </dgm:pt>
    <dgm:pt modelId="{29352430-0DC1-40E0-9CE1-A0AC19EBBC2F}" type="pres">
      <dgm:prSet presAssocID="{A757CA7C-55C3-4DF4-970F-AE5BFAAC1779}" presName="iconBgRect" presStyleLbl="bgShp" presStyleIdx="6" presStyleCnt="8"/>
      <dgm:spPr/>
    </dgm:pt>
    <dgm:pt modelId="{2E192E73-ACEA-4C01-8ACF-750B060CCA9D}" type="pres">
      <dgm:prSet presAssocID="{A757CA7C-55C3-4DF4-970F-AE5BFAAC177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ar chart"/>
        </a:ext>
      </dgm:extLst>
    </dgm:pt>
    <dgm:pt modelId="{93826477-833D-4FDA-BED2-172FAC67E9A0}" type="pres">
      <dgm:prSet presAssocID="{A757CA7C-55C3-4DF4-970F-AE5BFAAC1779}" presName="spaceRect" presStyleCnt="0"/>
      <dgm:spPr/>
    </dgm:pt>
    <dgm:pt modelId="{78FB506D-7A9E-4C7E-91F8-0AD07E27ACE6}" type="pres">
      <dgm:prSet presAssocID="{A757CA7C-55C3-4DF4-970F-AE5BFAAC1779}" presName="textRect" presStyleLbl="revTx" presStyleIdx="6" presStyleCnt="8">
        <dgm:presLayoutVars>
          <dgm:chMax val="1"/>
          <dgm:chPref val="1"/>
        </dgm:presLayoutVars>
      </dgm:prSet>
      <dgm:spPr/>
    </dgm:pt>
    <dgm:pt modelId="{EE30632A-A0E5-42C6-92E1-65E96F9AC2F2}" type="pres">
      <dgm:prSet presAssocID="{50BD90FC-B1ED-4610-B0A6-D40F27FC9795}" presName="sibTrans" presStyleLbl="sibTrans2D1" presStyleIdx="0" presStyleCnt="0"/>
      <dgm:spPr/>
    </dgm:pt>
    <dgm:pt modelId="{2AE791E1-5056-4663-9673-192657B0D955}" type="pres">
      <dgm:prSet presAssocID="{AD8D0E40-8964-444C-AABA-135D3EC4854B}" presName="compNode" presStyleCnt="0"/>
      <dgm:spPr/>
    </dgm:pt>
    <dgm:pt modelId="{0F36BC25-7836-40EB-BB92-F2E72BE16237}" type="pres">
      <dgm:prSet presAssocID="{AD8D0E40-8964-444C-AABA-135D3EC4854B}" presName="iconBgRect" presStyleLbl="bgShp" presStyleIdx="7" presStyleCnt="8"/>
      <dgm:spPr/>
    </dgm:pt>
    <dgm:pt modelId="{B0905BA2-A5DE-4329-ACE5-1FC0C7DED2DE}" type="pres">
      <dgm:prSet presAssocID="{AD8D0E40-8964-444C-AABA-135D3EC4854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Statistics"/>
        </a:ext>
      </dgm:extLst>
    </dgm:pt>
    <dgm:pt modelId="{74B5478F-815B-47E5-88D0-F19E78DAD6B6}" type="pres">
      <dgm:prSet presAssocID="{AD8D0E40-8964-444C-AABA-135D3EC4854B}" presName="spaceRect" presStyleCnt="0"/>
      <dgm:spPr/>
    </dgm:pt>
    <dgm:pt modelId="{E5437749-2ACE-4F11-B069-D1EFC26BD42A}" type="pres">
      <dgm:prSet presAssocID="{AD8D0E40-8964-444C-AABA-135D3EC4854B}" presName="textRect" presStyleLbl="revTx" presStyleIdx="7" presStyleCnt="8">
        <dgm:presLayoutVars>
          <dgm:chMax val="1"/>
          <dgm:chPref val="1"/>
        </dgm:presLayoutVars>
      </dgm:prSet>
      <dgm:spPr/>
    </dgm:pt>
  </dgm:ptLst>
  <dgm:cxnLst>
    <dgm:cxn modelId="{F56CAC00-007F-4205-9B15-E0447030F92B}" type="presOf" srcId="{448FFD6F-EBD9-44FB-8F29-88558E6BEF5A}" destId="{4A417C47-F2A4-497D-AB7A-013E5DC64DC0}" srcOrd="0" destOrd="0" presId="urn:microsoft.com/office/officeart/2018/2/layout/IconCircleList"/>
    <dgm:cxn modelId="{9C8C200C-9BF2-444E-9171-27F6608D22BD}" type="presOf" srcId="{6EE1FCB8-C0F9-4B3E-80D1-7715E987D5A0}" destId="{957AE202-5B8A-4EC6-8752-D72026B065CD}" srcOrd="0" destOrd="0" presId="urn:microsoft.com/office/officeart/2018/2/layout/IconCircleList"/>
    <dgm:cxn modelId="{4B398E0C-962C-4C78-9E6A-805E03EAB201}" type="presOf" srcId="{244EEF35-A27D-4EAA-B113-33A88100365C}" destId="{6333EA7F-4170-40D6-9BCC-339E213758ED}" srcOrd="0" destOrd="0" presId="urn:microsoft.com/office/officeart/2018/2/layout/IconCircleList"/>
    <dgm:cxn modelId="{1E36D716-F174-4DE1-94D8-8D3E95B15411}" srcId="{AEE67CFE-57FD-4741-8848-8284350DCB72}" destId="{6F30CC56-E7EE-4174-A219-ABFCE083AF1F}" srcOrd="5" destOrd="0" parTransId="{667BC810-42C7-4D03-90F4-CB1E9C9738EA}" sibTransId="{6EE1FCB8-C0F9-4B3E-80D1-7715E987D5A0}"/>
    <dgm:cxn modelId="{23071420-C5AA-4919-BC66-3B1D1D30E35B}" type="presOf" srcId="{BB543721-EF5C-4F26-BCDD-27EF90D4E3E9}" destId="{0F869B54-23F9-4710-8B19-50B7332BE73C}" srcOrd="0" destOrd="0" presId="urn:microsoft.com/office/officeart/2018/2/layout/IconCircleList"/>
    <dgm:cxn modelId="{7CF67B2C-5AEC-4DE0-83FB-B0CDFD75C2C6}" srcId="{AEE67CFE-57FD-4741-8848-8284350DCB72}" destId="{244EEF35-A27D-4EAA-B113-33A88100365C}" srcOrd="4" destOrd="0" parTransId="{B254F107-893A-4F54-B387-074690BAE1AF}" sibTransId="{EDD85D45-73EF-4172-9CBA-BE632FCBF7B2}"/>
    <dgm:cxn modelId="{E188B430-B049-4851-9F31-D5603C5FCD69}" type="presOf" srcId="{08A4DF80-6969-4693-A08A-5AD93841C5E7}" destId="{ADD9F299-1823-4169-BEA6-961B05AFEE03}" srcOrd="0" destOrd="0" presId="urn:microsoft.com/office/officeart/2018/2/layout/IconCircleList"/>
    <dgm:cxn modelId="{9F28CC46-C522-40D9-A67F-2E2A44918BEB}" type="presOf" srcId="{EDD85D45-73EF-4172-9CBA-BE632FCBF7B2}" destId="{8A95C916-EB22-4686-B916-7CDED07F800B}" srcOrd="0" destOrd="0" presId="urn:microsoft.com/office/officeart/2018/2/layout/IconCircleList"/>
    <dgm:cxn modelId="{7DA65875-7938-41DC-BD60-78E8E0BEFD98}" type="presOf" srcId="{63E9449B-3755-419C-82D4-3647BA155F3C}" destId="{B6CF99F0-AE45-4C09-A667-DE588EE8815D}" srcOrd="0" destOrd="0" presId="urn:microsoft.com/office/officeart/2018/2/layout/IconCircleList"/>
    <dgm:cxn modelId="{2E96847C-698F-4D2E-BABF-549A5175A618}" type="presOf" srcId="{AEE67CFE-57FD-4741-8848-8284350DCB72}" destId="{DE2EEF32-FD24-4D32-A463-34B77AECDDA0}" srcOrd="0" destOrd="0" presId="urn:microsoft.com/office/officeart/2018/2/layout/IconCircleList"/>
    <dgm:cxn modelId="{1E78267D-9725-4DF2-ABD7-F04D0615D0AB}" srcId="{AEE67CFE-57FD-4741-8848-8284350DCB72}" destId="{A757CA7C-55C3-4DF4-970F-AE5BFAAC1779}" srcOrd="6" destOrd="0" parTransId="{CF0552B6-8084-46EE-8DE7-9705646BC5F0}" sibTransId="{50BD90FC-B1ED-4610-B0A6-D40F27FC9795}"/>
    <dgm:cxn modelId="{CF14A98B-86BE-4A9F-A971-7BC3A86AEC60}" type="presOf" srcId="{A757CA7C-55C3-4DF4-970F-AE5BFAAC1779}" destId="{78FB506D-7A9E-4C7E-91F8-0AD07E27ACE6}" srcOrd="0" destOrd="0" presId="urn:microsoft.com/office/officeart/2018/2/layout/IconCircleList"/>
    <dgm:cxn modelId="{2FBDA3AB-875D-46BA-90DE-DF59E34193C3}" srcId="{AEE67CFE-57FD-4741-8848-8284350DCB72}" destId="{2CA06F27-3748-4042-8B36-567E6E5AAA8D}" srcOrd="2" destOrd="0" parTransId="{ECF74945-E93A-493F-A208-4ADE1E602DA4}" sibTransId="{63E9449B-3755-419C-82D4-3647BA155F3C}"/>
    <dgm:cxn modelId="{1E8D7FAD-98EE-4BDA-89A2-D134A6B0D34C}" srcId="{AEE67CFE-57FD-4741-8848-8284350DCB72}" destId="{08A4DF80-6969-4693-A08A-5AD93841C5E7}" srcOrd="0" destOrd="0" parTransId="{77ED7F25-E04D-4401-A8D3-55A458202437}" sibTransId="{C3FE5F8C-0B33-45CC-B64E-F938EC291137}"/>
    <dgm:cxn modelId="{3F98D8BC-61AE-48CA-8EA7-610995C2B10B}" type="presOf" srcId="{50BD90FC-B1ED-4610-B0A6-D40F27FC9795}" destId="{EE30632A-A0E5-42C6-92E1-65E96F9AC2F2}" srcOrd="0" destOrd="0" presId="urn:microsoft.com/office/officeart/2018/2/layout/IconCircleList"/>
    <dgm:cxn modelId="{809D24C8-AFB8-43B9-97D0-4CA9F2A4BB4A}" srcId="{AEE67CFE-57FD-4741-8848-8284350DCB72}" destId="{AD8D0E40-8964-444C-AABA-135D3EC4854B}" srcOrd="7" destOrd="0" parTransId="{994842C0-0CCA-45D8-8FFC-0154EB883844}" sibTransId="{92B5468B-5E52-4FE1-A6A6-EBD52A8AE489}"/>
    <dgm:cxn modelId="{663F7DCC-D4E7-4F3C-A983-7A72FF75DF41}" srcId="{AEE67CFE-57FD-4741-8848-8284350DCB72}" destId="{448FFD6F-EBD9-44FB-8F29-88558E6BEF5A}" srcOrd="1" destOrd="0" parTransId="{26F06A7C-26FF-419C-A950-59F468350748}" sibTransId="{BB543721-EF5C-4F26-BCDD-27EF90D4E3E9}"/>
    <dgm:cxn modelId="{9E6D1AD4-ADF9-4B4A-88C2-13C4FAACC660}" type="presOf" srcId="{20942E0F-65D4-4C5D-A218-5AB32C548218}" destId="{129BD0C1-58E3-476C-864E-8CCF06A7170D}" srcOrd="0" destOrd="0" presId="urn:microsoft.com/office/officeart/2018/2/layout/IconCircleList"/>
    <dgm:cxn modelId="{D53D91D7-CDD1-4674-9DC3-141ECEAA4975}" type="presOf" srcId="{6F30CC56-E7EE-4174-A219-ABFCE083AF1F}" destId="{FF19212D-1834-4525-830D-CBC1F810258B}" srcOrd="0" destOrd="0" presId="urn:microsoft.com/office/officeart/2018/2/layout/IconCircleList"/>
    <dgm:cxn modelId="{2871EADB-7BCC-4FDF-BFD8-079209821BB3}" type="presOf" srcId="{AD8D0E40-8964-444C-AABA-135D3EC4854B}" destId="{E5437749-2ACE-4F11-B069-D1EFC26BD42A}" srcOrd="0" destOrd="0" presId="urn:microsoft.com/office/officeart/2018/2/layout/IconCircleList"/>
    <dgm:cxn modelId="{4F5AFBEE-6CAA-4009-97BA-98F43CF44BC9}" type="presOf" srcId="{2CA06F27-3748-4042-8B36-567E6E5AAA8D}" destId="{E02341A4-C613-4FC1-881B-FF18DDD340B3}" srcOrd="0" destOrd="0" presId="urn:microsoft.com/office/officeart/2018/2/layout/IconCircleList"/>
    <dgm:cxn modelId="{30B1D6F8-4CC1-440E-A590-D699DC8EF87F}" type="presOf" srcId="{8193FACA-81FF-441F-AE4B-8E2876E65D80}" destId="{3B15BF40-D283-428B-A7F2-2870C51D2452}" srcOrd="0" destOrd="0" presId="urn:microsoft.com/office/officeart/2018/2/layout/IconCircleList"/>
    <dgm:cxn modelId="{0A37EAFB-24CB-4542-BCE7-06260EFCB60E}" srcId="{AEE67CFE-57FD-4741-8848-8284350DCB72}" destId="{8193FACA-81FF-441F-AE4B-8E2876E65D80}" srcOrd="3" destOrd="0" parTransId="{0443E48C-03EF-4088-B7CB-109FD7EAFFAE}" sibTransId="{20942E0F-65D4-4C5D-A218-5AB32C548218}"/>
    <dgm:cxn modelId="{7FE3E0FD-310A-4C05-8FF5-55FDAD607DF7}" type="presOf" srcId="{C3FE5F8C-0B33-45CC-B64E-F938EC291137}" destId="{9B55003A-06DA-4BD6-9524-C702125FC3FB}" srcOrd="0" destOrd="0" presId="urn:microsoft.com/office/officeart/2018/2/layout/IconCircleList"/>
    <dgm:cxn modelId="{5A0E808E-7261-469A-A284-8A1A393B8147}" type="presParOf" srcId="{DE2EEF32-FD24-4D32-A463-34B77AECDDA0}" destId="{49B60F56-AE16-40C1-9147-2B99A0D9DA56}" srcOrd="0" destOrd="0" presId="urn:microsoft.com/office/officeart/2018/2/layout/IconCircleList"/>
    <dgm:cxn modelId="{0123FE3E-934E-4E64-A26C-FEC26885DB0E}" type="presParOf" srcId="{49B60F56-AE16-40C1-9147-2B99A0D9DA56}" destId="{11088A18-DE1F-424F-A1FD-E37F7B4EC65D}" srcOrd="0" destOrd="0" presId="urn:microsoft.com/office/officeart/2018/2/layout/IconCircleList"/>
    <dgm:cxn modelId="{2A6AF3E2-531D-4A83-88C2-D2C7E01AC958}" type="presParOf" srcId="{11088A18-DE1F-424F-A1FD-E37F7B4EC65D}" destId="{DC3F2C87-207A-421D-9E09-A6DD5AC521AB}" srcOrd="0" destOrd="0" presId="urn:microsoft.com/office/officeart/2018/2/layout/IconCircleList"/>
    <dgm:cxn modelId="{7898D049-EEAF-4B26-816B-F73BC5BE6974}" type="presParOf" srcId="{11088A18-DE1F-424F-A1FD-E37F7B4EC65D}" destId="{249BCA35-9993-4E50-BB4A-5BDDA9AE0B6C}" srcOrd="1" destOrd="0" presId="urn:microsoft.com/office/officeart/2018/2/layout/IconCircleList"/>
    <dgm:cxn modelId="{414C8B9D-284E-4F3A-9912-A84B5C403825}" type="presParOf" srcId="{11088A18-DE1F-424F-A1FD-E37F7B4EC65D}" destId="{61599D46-B7C9-40EC-A922-FA0AC934C751}" srcOrd="2" destOrd="0" presId="urn:microsoft.com/office/officeart/2018/2/layout/IconCircleList"/>
    <dgm:cxn modelId="{A2EF1237-9015-46AF-843F-189D9B1FDC8F}" type="presParOf" srcId="{11088A18-DE1F-424F-A1FD-E37F7B4EC65D}" destId="{ADD9F299-1823-4169-BEA6-961B05AFEE03}" srcOrd="3" destOrd="0" presId="urn:microsoft.com/office/officeart/2018/2/layout/IconCircleList"/>
    <dgm:cxn modelId="{CA9D98D4-C146-42B7-9B66-CDC1BC1F6FD7}" type="presParOf" srcId="{49B60F56-AE16-40C1-9147-2B99A0D9DA56}" destId="{9B55003A-06DA-4BD6-9524-C702125FC3FB}" srcOrd="1" destOrd="0" presId="urn:microsoft.com/office/officeart/2018/2/layout/IconCircleList"/>
    <dgm:cxn modelId="{AAEB8B80-2395-4EE8-8882-7A5B9A82D241}" type="presParOf" srcId="{49B60F56-AE16-40C1-9147-2B99A0D9DA56}" destId="{1814F920-70C6-4C39-AA88-6AF233109CE5}" srcOrd="2" destOrd="0" presId="urn:microsoft.com/office/officeart/2018/2/layout/IconCircleList"/>
    <dgm:cxn modelId="{0AE9B65B-61ED-4C37-A7C3-C94BF786917B}" type="presParOf" srcId="{1814F920-70C6-4C39-AA88-6AF233109CE5}" destId="{F76F6DD8-A64C-4719-AF77-06F1A74007D1}" srcOrd="0" destOrd="0" presId="urn:microsoft.com/office/officeart/2018/2/layout/IconCircleList"/>
    <dgm:cxn modelId="{713B31B8-2977-4775-9340-CAB53AB3B1D0}" type="presParOf" srcId="{1814F920-70C6-4C39-AA88-6AF233109CE5}" destId="{D2AB5357-958F-4CF8-AE0C-EEC74A170E41}" srcOrd="1" destOrd="0" presId="urn:microsoft.com/office/officeart/2018/2/layout/IconCircleList"/>
    <dgm:cxn modelId="{CF1BB77A-1207-49E6-9F2F-6E59127A6751}" type="presParOf" srcId="{1814F920-70C6-4C39-AA88-6AF233109CE5}" destId="{8C11D456-7452-4FA5-9C90-2CA9DF526ECC}" srcOrd="2" destOrd="0" presId="urn:microsoft.com/office/officeart/2018/2/layout/IconCircleList"/>
    <dgm:cxn modelId="{0BEB4A18-9E82-4D36-9803-F7F692AAFFAC}" type="presParOf" srcId="{1814F920-70C6-4C39-AA88-6AF233109CE5}" destId="{4A417C47-F2A4-497D-AB7A-013E5DC64DC0}" srcOrd="3" destOrd="0" presId="urn:microsoft.com/office/officeart/2018/2/layout/IconCircleList"/>
    <dgm:cxn modelId="{283B579F-09E9-421E-9CE5-F427A29325C2}" type="presParOf" srcId="{49B60F56-AE16-40C1-9147-2B99A0D9DA56}" destId="{0F869B54-23F9-4710-8B19-50B7332BE73C}" srcOrd="3" destOrd="0" presId="urn:microsoft.com/office/officeart/2018/2/layout/IconCircleList"/>
    <dgm:cxn modelId="{87DD17D6-1226-469E-A3D6-897AD8EF3BA4}" type="presParOf" srcId="{49B60F56-AE16-40C1-9147-2B99A0D9DA56}" destId="{EAEE6485-D2EE-4A9B-8754-CFD3EB35909C}" srcOrd="4" destOrd="0" presId="urn:microsoft.com/office/officeart/2018/2/layout/IconCircleList"/>
    <dgm:cxn modelId="{87D05702-04D4-412D-8388-F42E4350BCB7}" type="presParOf" srcId="{EAEE6485-D2EE-4A9B-8754-CFD3EB35909C}" destId="{E35F138C-0FFE-45A0-A404-8C9D280BF70D}" srcOrd="0" destOrd="0" presId="urn:microsoft.com/office/officeart/2018/2/layout/IconCircleList"/>
    <dgm:cxn modelId="{C8EA8E95-C4D8-4889-AE36-07E4539EAAD3}" type="presParOf" srcId="{EAEE6485-D2EE-4A9B-8754-CFD3EB35909C}" destId="{508B8BE4-9A72-4E40-96FA-D72A86097865}" srcOrd="1" destOrd="0" presId="urn:microsoft.com/office/officeart/2018/2/layout/IconCircleList"/>
    <dgm:cxn modelId="{C13257C7-56F3-48CC-9B60-5FED417DBE23}" type="presParOf" srcId="{EAEE6485-D2EE-4A9B-8754-CFD3EB35909C}" destId="{5C3AE8C7-775C-4806-9A8E-49C653A0529A}" srcOrd="2" destOrd="0" presId="urn:microsoft.com/office/officeart/2018/2/layout/IconCircleList"/>
    <dgm:cxn modelId="{2D30C2DA-EB78-4E67-A619-DEACCFCD26B3}" type="presParOf" srcId="{EAEE6485-D2EE-4A9B-8754-CFD3EB35909C}" destId="{E02341A4-C613-4FC1-881B-FF18DDD340B3}" srcOrd="3" destOrd="0" presId="urn:microsoft.com/office/officeart/2018/2/layout/IconCircleList"/>
    <dgm:cxn modelId="{95E46474-6301-4456-8002-1CC613203F4D}" type="presParOf" srcId="{49B60F56-AE16-40C1-9147-2B99A0D9DA56}" destId="{B6CF99F0-AE45-4C09-A667-DE588EE8815D}" srcOrd="5" destOrd="0" presId="urn:microsoft.com/office/officeart/2018/2/layout/IconCircleList"/>
    <dgm:cxn modelId="{8B5069FD-B513-4AA7-B4FC-B7F90E2ABF2E}" type="presParOf" srcId="{49B60F56-AE16-40C1-9147-2B99A0D9DA56}" destId="{B0F299B0-0D51-483A-A106-879383A8D069}" srcOrd="6" destOrd="0" presId="urn:microsoft.com/office/officeart/2018/2/layout/IconCircleList"/>
    <dgm:cxn modelId="{120809C8-4418-4C84-886D-2C6D11439DAA}" type="presParOf" srcId="{B0F299B0-0D51-483A-A106-879383A8D069}" destId="{0B37DE3A-2C64-480A-9572-852074CDD4C9}" srcOrd="0" destOrd="0" presId="urn:microsoft.com/office/officeart/2018/2/layout/IconCircleList"/>
    <dgm:cxn modelId="{ECB8FAB6-724D-4E4D-ACA5-CB36EEB99954}" type="presParOf" srcId="{B0F299B0-0D51-483A-A106-879383A8D069}" destId="{1A7F1D2B-876E-4DA1-A208-5AEAF67BB91F}" srcOrd="1" destOrd="0" presId="urn:microsoft.com/office/officeart/2018/2/layout/IconCircleList"/>
    <dgm:cxn modelId="{6E5893D3-A35B-4498-8B4D-B30B337BEB29}" type="presParOf" srcId="{B0F299B0-0D51-483A-A106-879383A8D069}" destId="{ADA16ECB-4E9D-437F-82C1-D3C16B63DB9F}" srcOrd="2" destOrd="0" presId="urn:microsoft.com/office/officeart/2018/2/layout/IconCircleList"/>
    <dgm:cxn modelId="{58EB9B2A-2484-495E-9435-2EF1F23E1116}" type="presParOf" srcId="{B0F299B0-0D51-483A-A106-879383A8D069}" destId="{3B15BF40-D283-428B-A7F2-2870C51D2452}" srcOrd="3" destOrd="0" presId="urn:microsoft.com/office/officeart/2018/2/layout/IconCircleList"/>
    <dgm:cxn modelId="{AB527BA3-3A08-481D-8ECE-9B89D769DB7B}" type="presParOf" srcId="{49B60F56-AE16-40C1-9147-2B99A0D9DA56}" destId="{129BD0C1-58E3-476C-864E-8CCF06A7170D}" srcOrd="7" destOrd="0" presId="urn:microsoft.com/office/officeart/2018/2/layout/IconCircleList"/>
    <dgm:cxn modelId="{D4C96E8D-AB6A-44DE-8DC0-FF6E124D1375}" type="presParOf" srcId="{49B60F56-AE16-40C1-9147-2B99A0D9DA56}" destId="{46885608-771F-4422-9CA0-0C0CFC4B74E0}" srcOrd="8" destOrd="0" presId="urn:microsoft.com/office/officeart/2018/2/layout/IconCircleList"/>
    <dgm:cxn modelId="{3861A987-1980-4C07-BD2D-25D8FCA49C05}" type="presParOf" srcId="{46885608-771F-4422-9CA0-0C0CFC4B74E0}" destId="{E7134E81-32BB-4747-B743-4F9EE7218640}" srcOrd="0" destOrd="0" presId="urn:microsoft.com/office/officeart/2018/2/layout/IconCircleList"/>
    <dgm:cxn modelId="{A4D1DAC0-65F5-47D1-8DD0-26B0CE51CD38}" type="presParOf" srcId="{46885608-771F-4422-9CA0-0C0CFC4B74E0}" destId="{D40CAFB3-70A1-41B8-9336-2EB336D4AEE2}" srcOrd="1" destOrd="0" presId="urn:microsoft.com/office/officeart/2018/2/layout/IconCircleList"/>
    <dgm:cxn modelId="{0FAF5CE8-8143-4958-881C-8A5452D4ABD2}" type="presParOf" srcId="{46885608-771F-4422-9CA0-0C0CFC4B74E0}" destId="{04A12021-A81F-4C4D-9BD3-E48E40C23787}" srcOrd="2" destOrd="0" presId="urn:microsoft.com/office/officeart/2018/2/layout/IconCircleList"/>
    <dgm:cxn modelId="{D95AD054-465F-4E44-8C26-4592B5449739}" type="presParOf" srcId="{46885608-771F-4422-9CA0-0C0CFC4B74E0}" destId="{6333EA7F-4170-40D6-9BCC-339E213758ED}" srcOrd="3" destOrd="0" presId="urn:microsoft.com/office/officeart/2018/2/layout/IconCircleList"/>
    <dgm:cxn modelId="{DBC42209-EB90-4E19-BFCD-0E8412D43EDA}" type="presParOf" srcId="{49B60F56-AE16-40C1-9147-2B99A0D9DA56}" destId="{8A95C916-EB22-4686-B916-7CDED07F800B}" srcOrd="9" destOrd="0" presId="urn:microsoft.com/office/officeart/2018/2/layout/IconCircleList"/>
    <dgm:cxn modelId="{485A570B-B7E7-43D7-961E-CD3FA12904A5}" type="presParOf" srcId="{49B60F56-AE16-40C1-9147-2B99A0D9DA56}" destId="{97A7B657-01FD-4EC8-99E7-54EB48B348CE}" srcOrd="10" destOrd="0" presId="urn:microsoft.com/office/officeart/2018/2/layout/IconCircleList"/>
    <dgm:cxn modelId="{992B368F-BB4E-41F2-8C83-FD712C6E42B5}" type="presParOf" srcId="{97A7B657-01FD-4EC8-99E7-54EB48B348CE}" destId="{B9CB332A-3358-4883-B0DA-F74447F8F571}" srcOrd="0" destOrd="0" presId="urn:microsoft.com/office/officeart/2018/2/layout/IconCircleList"/>
    <dgm:cxn modelId="{3E5C75CB-A139-4D04-9729-6069BE3F620D}" type="presParOf" srcId="{97A7B657-01FD-4EC8-99E7-54EB48B348CE}" destId="{4531FA11-BD84-4893-8B52-F208F23E9CDC}" srcOrd="1" destOrd="0" presId="urn:microsoft.com/office/officeart/2018/2/layout/IconCircleList"/>
    <dgm:cxn modelId="{BBA9309E-4451-41E1-8A57-9A4AF76BA68B}" type="presParOf" srcId="{97A7B657-01FD-4EC8-99E7-54EB48B348CE}" destId="{9214BD01-FE3F-4F72-8847-07F3818F95E6}" srcOrd="2" destOrd="0" presId="urn:microsoft.com/office/officeart/2018/2/layout/IconCircleList"/>
    <dgm:cxn modelId="{55B4666A-C03F-4647-AB89-41C6965B2ED0}" type="presParOf" srcId="{97A7B657-01FD-4EC8-99E7-54EB48B348CE}" destId="{FF19212D-1834-4525-830D-CBC1F810258B}" srcOrd="3" destOrd="0" presId="urn:microsoft.com/office/officeart/2018/2/layout/IconCircleList"/>
    <dgm:cxn modelId="{5F3A2DB6-FADF-4DFF-A339-A41A6C90121D}" type="presParOf" srcId="{49B60F56-AE16-40C1-9147-2B99A0D9DA56}" destId="{957AE202-5B8A-4EC6-8752-D72026B065CD}" srcOrd="11" destOrd="0" presId="urn:microsoft.com/office/officeart/2018/2/layout/IconCircleList"/>
    <dgm:cxn modelId="{EE4B5BB5-F693-42B2-8115-C8C9A6AAC2E0}" type="presParOf" srcId="{49B60F56-AE16-40C1-9147-2B99A0D9DA56}" destId="{35DB51C1-7739-4B90-B47F-4422E7338C02}" srcOrd="12" destOrd="0" presId="urn:microsoft.com/office/officeart/2018/2/layout/IconCircleList"/>
    <dgm:cxn modelId="{2A57B8FC-2138-42E4-BFAD-4A2C1560FCDE}" type="presParOf" srcId="{35DB51C1-7739-4B90-B47F-4422E7338C02}" destId="{29352430-0DC1-40E0-9CE1-A0AC19EBBC2F}" srcOrd="0" destOrd="0" presId="urn:microsoft.com/office/officeart/2018/2/layout/IconCircleList"/>
    <dgm:cxn modelId="{452FD439-7864-4C20-9819-DD3FDE24C507}" type="presParOf" srcId="{35DB51C1-7739-4B90-B47F-4422E7338C02}" destId="{2E192E73-ACEA-4C01-8ACF-750B060CCA9D}" srcOrd="1" destOrd="0" presId="urn:microsoft.com/office/officeart/2018/2/layout/IconCircleList"/>
    <dgm:cxn modelId="{9D82B7CB-1FBC-4F77-9B6D-846AF5DDEF12}" type="presParOf" srcId="{35DB51C1-7739-4B90-B47F-4422E7338C02}" destId="{93826477-833D-4FDA-BED2-172FAC67E9A0}" srcOrd="2" destOrd="0" presId="urn:microsoft.com/office/officeart/2018/2/layout/IconCircleList"/>
    <dgm:cxn modelId="{37A43FCF-5909-4554-8881-4A074854EA19}" type="presParOf" srcId="{35DB51C1-7739-4B90-B47F-4422E7338C02}" destId="{78FB506D-7A9E-4C7E-91F8-0AD07E27ACE6}" srcOrd="3" destOrd="0" presId="urn:microsoft.com/office/officeart/2018/2/layout/IconCircleList"/>
    <dgm:cxn modelId="{9320406E-C5E7-4EA1-8093-7468C5E9E73F}" type="presParOf" srcId="{49B60F56-AE16-40C1-9147-2B99A0D9DA56}" destId="{EE30632A-A0E5-42C6-92E1-65E96F9AC2F2}" srcOrd="13" destOrd="0" presId="urn:microsoft.com/office/officeart/2018/2/layout/IconCircleList"/>
    <dgm:cxn modelId="{0405A665-9800-4CAB-868C-903AC64995AB}" type="presParOf" srcId="{49B60F56-AE16-40C1-9147-2B99A0D9DA56}" destId="{2AE791E1-5056-4663-9673-192657B0D955}" srcOrd="14" destOrd="0" presId="urn:microsoft.com/office/officeart/2018/2/layout/IconCircleList"/>
    <dgm:cxn modelId="{ABF9EA52-A815-465B-AC5B-BE530F627174}" type="presParOf" srcId="{2AE791E1-5056-4663-9673-192657B0D955}" destId="{0F36BC25-7836-40EB-BB92-F2E72BE16237}" srcOrd="0" destOrd="0" presId="urn:microsoft.com/office/officeart/2018/2/layout/IconCircleList"/>
    <dgm:cxn modelId="{7CDE8B9F-BE0E-41A6-8578-5E6A590D4C42}" type="presParOf" srcId="{2AE791E1-5056-4663-9673-192657B0D955}" destId="{B0905BA2-A5DE-4329-ACE5-1FC0C7DED2DE}" srcOrd="1" destOrd="0" presId="urn:microsoft.com/office/officeart/2018/2/layout/IconCircleList"/>
    <dgm:cxn modelId="{53E1A81E-E544-4737-B7C5-079863928AB9}" type="presParOf" srcId="{2AE791E1-5056-4663-9673-192657B0D955}" destId="{74B5478F-815B-47E5-88D0-F19E78DAD6B6}" srcOrd="2" destOrd="0" presId="urn:microsoft.com/office/officeart/2018/2/layout/IconCircleList"/>
    <dgm:cxn modelId="{F75C54E9-3287-40A5-A084-D9336D264ABC}" type="presParOf" srcId="{2AE791E1-5056-4663-9673-192657B0D955}" destId="{E5437749-2ACE-4F11-B069-D1EFC26BD42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4B69AF-DF70-4CCD-A123-AE134AF95553}" type="doc">
      <dgm:prSet loTypeId="urn:microsoft.com/office/officeart/2005/8/layout/hierarchy3" loCatId="hierarchy" qsTypeId="urn:microsoft.com/office/officeart/2005/8/quickstyle/simple1" qsCatId="simple" csTypeId="urn:microsoft.com/office/officeart/2005/8/colors/accent4_2" csCatId="accent4"/>
      <dgm:spPr/>
      <dgm:t>
        <a:bodyPr/>
        <a:lstStyle/>
        <a:p>
          <a:endParaRPr lang="en-US"/>
        </a:p>
      </dgm:t>
    </dgm:pt>
    <dgm:pt modelId="{3796FBF1-A384-4B3F-AD50-05076464CDD2}">
      <dgm:prSet/>
      <dgm:spPr/>
      <dgm:t>
        <a:bodyPr/>
        <a:lstStyle/>
        <a:p>
          <a:r>
            <a:rPr lang="en-US"/>
            <a:t>Selecting a Health Problem for Surveillance:</a:t>
          </a:r>
        </a:p>
      </dgm:t>
    </dgm:pt>
    <dgm:pt modelId="{A6BDFC2F-A296-481E-B6E2-F06D43B364C8}" type="parTrans" cxnId="{587B044D-BF21-4713-93FC-67C157FCC911}">
      <dgm:prSet/>
      <dgm:spPr/>
      <dgm:t>
        <a:bodyPr/>
        <a:lstStyle/>
        <a:p>
          <a:endParaRPr lang="en-US"/>
        </a:p>
      </dgm:t>
    </dgm:pt>
    <dgm:pt modelId="{AF26938B-B9EC-4A2E-9441-0BFE35000DB7}" type="sibTrans" cxnId="{587B044D-BF21-4713-93FC-67C157FCC911}">
      <dgm:prSet/>
      <dgm:spPr/>
      <dgm:t>
        <a:bodyPr/>
        <a:lstStyle/>
        <a:p>
          <a:endParaRPr lang="en-US"/>
        </a:p>
      </dgm:t>
    </dgm:pt>
    <dgm:pt modelId="{2CF62D65-EDEF-47F5-9188-B02AB43A2C87}">
      <dgm:prSet/>
      <dgm:spPr/>
      <dgm:t>
        <a:bodyPr/>
        <a:lstStyle/>
        <a:p>
          <a:r>
            <a:rPr lang="en-US"/>
            <a:t>Conducting surveillance for a health problem consumes time and resources. </a:t>
          </a:r>
        </a:p>
      </dgm:t>
    </dgm:pt>
    <dgm:pt modelId="{6F796131-A775-4EC1-9EED-A6023D3CC400}" type="parTrans" cxnId="{41A47292-E175-46C5-A32A-605611281CA3}">
      <dgm:prSet/>
      <dgm:spPr/>
      <dgm:t>
        <a:bodyPr/>
        <a:lstStyle/>
        <a:p>
          <a:endParaRPr lang="en-US"/>
        </a:p>
      </dgm:t>
    </dgm:pt>
    <dgm:pt modelId="{CBEEF1D9-5268-4B49-AA02-349D2BE9F972}" type="sibTrans" cxnId="{41A47292-E175-46C5-A32A-605611281CA3}">
      <dgm:prSet/>
      <dgm:spPr/>
      <dgm:t>
        <a:bodyPr/>
        <a:lstStyle/>
        <a:p>
          <a:endParaRPr lang="en-US"/>
        </a:p>
      </dgm:t>
    </dgm:pt>
    <dgm:pt modelId="{DB8E1C31-18EC-47EA-A65E-68722011FCB6}">
      <dgm:prSet/>
      <dgm:spPr/>
      <dgm:t>
        <a:bodyPr/>
        <a:lstStyle/>
        <a:p>
          <a:r>
            <a:rPr lang="en-US"/>
            <a:t>It is important to select and prioritize health problems for surveillance</a:t>
          </a:r>
        </a:p>
      </dgm:t>
    </dgm:pt>
    <dgm:pt modelId="{40D328FE-7223-4FD9-BC0D-4B11C41D1C71}" type="parTrans" cxnId="{1E241DB5-D6E7-4EAA-9FE6-FBA3D0296BE3}">
      <dgm:prSet/>
      <dgm:spPr/>
      <dgm:t>
        <a:bodyPr/>
        <a:lstStyle/>
        <a:p>
          <a:endParaRPr lang="en-US"/>
        </a:p>
      </dgm:t>
    </dgm:pt>
    <dgm:pt modelId="{BE752533-3541-4C5D-A2DA-A3884F9AEE14}" type="sibTrans" cxnId="{1E241DB5-D6E7-4EAA-9FE6-FBA3D0296BE3}">
      <dgm:prSet/>
      <dgm:spPr/>
      <dgm:t>
        <a:bodyPr/>
        <a:lstStyle/>
        <a:p>
          <a:endParaRPr lang="en-US"/>
        </a:p>
      </dgm:t>
    </dgm:pt>
    <dgm:pt modelId="{B29FD23E-0A9F-42EE-A43B-06EC8169E603}" type="pres">
      <dgm:prSet presAssocID="{584B69AF-DF70-4CCD-A123-AE134AF95553}" presName="diagram" presStyleCnt="0">
        <dgm:presLayoutVars>
          <dgm:chPref val="1"/>
          <dgm:dir/>
          <dgm:animOne val="branch"/>
          <dgm:animLvl val="lvl"/>
          <dgm:resizeHandles/>
        </dgm:presLayoutVars>
      </dgm:prSet>
      <dgm:spPr/>
    </dgm:pt>
    <dgm:pt modelId="{CDEF40A0-23E3-49B0-A2E9-5CABA2FF27BC}" type="pres">
      <dgm:prSet presAssocID="{3796FBF1-A384-4B3F-AD50-05076464CDD2}" presName="root" presStyleCnt="0"/>
      <dgm:spPr/>
    </dgm:pt>
    <dgm:pt modelId="{172A6C1C-9A01-401D-8FEF-53689C013E2F}" type="pres">
      <dgm:prSet presAssocID="{3796FBF1-A384-4B3F-AD50-05076464CDD2}" presName="rootComposite" presStyleCnt="0"/>
      <dgm:spPr/>
    </dgm:pt>
    <dgm:pt modelId="{CAE8DBD6-F66D-4A50-864B-A2CC156C7019}" type="pres">
      <dgm:prSet presAssocID="{3796FBF1-A384-4B3F-AD50-05076464CDD2}" presName="rootText" presStyleLbl="node1" presStyleIdx="0" presStyleCnt="3"/>
      <dgm:spPr/>
    </dgm:pt>
    <dgm:pt modelId="{B4A8D519-D003-4F71-82E2-E89DFC7CEA47}" type="pres">
      <dgm:prSet presAssocID="{3796FBF1-A384-4B3F-AD50-05076464CDD2}" presName="rootConnector" presStyleLbl="node1" presStyleIdx="0" presStyleCnt="3"/>
      <dgm:spPr/>
    </dgm:pt>
    <dgm:pt modelId="{A97B173E-BFC5-4174-8687-6D2E7C700A96}" type="pres">
      <dgm:prSet presAssocID="{3796FBF1-A384-4B3F-AD50-05076464CDD2}" presName="childShape" presStyleCnt="0"/>
      <dgm:spPr/>
    </dgm:pt>
    <dgm:pt modelId="{C4018358-5FB0-4BFB-95D1-C8038C8B4084}" type="pres">
      <dgm:prSet presAssocID="{2CF62D65-EDEF-47F5-9188-B02AB43A2C87}" presName="root" presStyleCnt="0"/>
      <dgm:spPr/>
    </dgm:pt>
    <dgm:pt modelId="{20F457C8-E325-4DD1-984E-9BF48A14E011}" type="pres">
      <dgm:prSet presAssocID="{2CF62D65-EDEF-47F5-9188-B02AB43A2C87}" presName="rootComposite" presStyleCnt="0"/>
      <dgm:spPr/>
    </dgm:pt>
    <dgm:pt modelId="{52F233F6-AE68-4F39-9AFB-870084F7A8D5}" type="pres">
      <dgm:prSet presAssocID="{2CF62D65-EDEF-47F5-9188-B02AB43A2C87}" presName="rootText" presStyleLbl="node1" presStyleIdx="1" presStyleCnt="3"/>
      <dgm:spPr/>
    </dgm:pt>
    <dgm:pt modelId="{AE35FDAF-C533-4E10-9050-351B11399D12}" type="pres">
      <dgm:prSet presAssocID="{2CF62D65-EDEF-47F5-9188-B02AB43A2C87}" presName="rootConnector" presStyleLbl="node1" presStyleIdx="1" presStyleCnt="3"/>
      <dgm:spPr/>
    </dgm:pt>
    <dgm:pt modelId="{5ADFCDFF-7F72-472E-9030-82090377971B}" type="pres">
      <dgm:prSet presAssocID="{2CF62D65-EDEF-47F5-9188-B02AB43A2C87}" presName="childShape" presStyleCnt="0"/>
      <dgm:spPr/>
    </dgm:pt>
    <dgm:pt modelId="{D7A6EFF1-51D3-43ED-A811-7426BA61E178}" type="pres">
      <dgm:prSet presAssocID="{DB8E1C31-18EC-47EA-A65E-68722011FCB6}" presName="root" presStyleCnt="0"/>
      <dgm:spPr/>
    </dgm:pt>
    <dgm:pt modelId="{D8DF0E63-6197-4D87-88A7-8B3389922255}" type="pres">
      <dgm:prSet presAssocID="{DB8E1C31-18EC-47EA-A65E-68722011FCB6}" presName="rootComposite" presStyleCnt="0"/>
      <dgm:spPr/>
    </dgm:pt>
    <dgm:pt modelId="{66149EFB-C1CC-4947-82B8-66AF53688BB0}" type="pres">
      <dgm:prSet presAssocID="{DB8E1C31-18EC-47EA-A65E-68722011FCB6}" presName="rootText" presStyleLbl="node1" presStyleIdx="2" presStyleCnt="3"/>
      <dgm:spPr/>
    </dgm:pt>
    <dgm:pt modelId="{CA59C3F4-9DE4-4AF5-92EC-AFFB168FE2B9}" type="pres">
      <dgm:prSet presAssocID="{DB8E1C31-18EC-47EA-A65E-68722011FCB6}" presName="rootConnector" presStyleLbl="node1" presStyleIdx="2" presStyleCnt="3"/>
      <dgm:spPr/>
    </dgm:pt>
    <dgm:pt modelId="{641CA058-524C-454C-927A-86E0EB4D6852}" type="pres">
      <dgm:prSet presAssocID="{DB8E1C31-18EC-47EA-A65E-68722011FCB6}" presName="childShape" presStyleCnt="0"/>
      <dgm:spPr/>
    </dgm:pt>
  </dgm:ptLst>
  <dgm:cxnLst>
    <dgm:cxn modelId="{C6258801-738D-4B61-9464-152B55A7DB71}" type="presOf" srcId="{3796FBF1-A384-4B3F-AD50-05076464CDD2}" destId="{B4A8D519-D003-4F71-82E2-E89DFC7CEA47}" srcOrd="1" destOrd="0" presId="urn:microsoft.com/office/officeart/2005/8/layout/hierarchy3"/>
    <dgm:cxn modelId="{7A965C0F-A1AB-4A94-8CF1-E506ADD28F18}" type="presOf" srcId="{2CF62D65-EDEF-47F5-9188-B02AB43A2C87}" destId="{52F233F6-AE68-4F39-9AFB-870084F7A8D5}" srcOrd="0" destOrd="0" presId="urn:microsoft.com/office/officeart/2005/8/layout/hierarchy3"/>
    <dgm:cxn modelId="{8F4DA120-91BB-48DE-A448-722BF9959367}" type="presOf" srcId="{2CF62D65-EDEF-47F5-9188-B02AB43A2C87}" destId="{AE35FDAF-C533-4E10-9050-351B11399D12}" srcOrd="1" destOrd="0" presId="urn:microsoft.com/office/officeart/2005/8/layout/hierarchy3"/>
    <dgm:cxn modelId="{E0222B21-0A90-4B53-85DB-904856BA9F9C}" type="presOf" srcId="{3796FBF1-A384-4B3F-AD50-05076464CDD2}" destId="{CAE8DBD6-F66D-4A50-864B-A2CC156C7019}" srcOrd="0" destOrd="0" presId="urn:microsoft.com/office/officeart/2005/8/layout/hierarchy3"/>
    <dgm:cxn modelId="{587B044D-BF21-4713-93FC-67C157FCC911}" srcId="{584B69AF-DF70-4CCD-A123-AE134AF95553}" destId="{3796FBF1-A384-4B3F-AD50-05076464CDD2}" srcOrd="0" destOrd="0" parTransId="{A6BDFC2F-A296-481E-B6E2-F06D43B364C8}" sibTransId="{AF26938B-B9EC-4A2E-9441-0BFE35000DB7}"/>
    <dgm:cxn modelId="{B81B7D70-75A3-45C0-BBCD-03B92BAAF925}" type="presOf" srcId="{DB8E1C31-18EC-47EA-A65E-68722011FCB6}" destId="{CA59C3F4-9DE4-4AF5-92EC-AFFB168FE2B9}" srcOrd="1" destOrd="0" presId="urn:microsoft.com/office/officeart/2005/8/layout/hierarchy3"/>
    <dgm:cxn modelId="{DF799C73-3BA4-4460-BF8E-A3D490C611FF}" type="presOf" srcId="{DB8E1C31-18EC-47EA-A65E-68722011FCB6}" destId="{66149EFB-C1CC-4947-82B8-66AF53688BB0}" srcOrd="0" destOrd="0" presId="urn:microsoft.com/office/officeart/2005/8/layout/hierarchy3"/>
    <dgm:cxn modelId="{41A47292-E175-46C5-A32A-605611281CA3}" srcId="{584B69AF-DF70-4CCD-A123-AE134AF95553}" destId="{2CF62D65-EDEF-47F5-9188-B02AB43A2C87}" srcOrd="1" destOrd="0" parTransId="{6F796131-A775-4EC1-9EED-A6023D3CC400}" sibTransId="{CBEEF1D9-5268-4B49-AA02-349D2BE9F972}"/>
    <dgm:cxn modelId="{1E241DB5-D6E7-4EAA-9FE6-FBA3D0296BE3}" srcId="{584B69AF-DF70-4CCD-A123-AE134AF95553}" destId="{DB8E1C31-18EC-47EA-A65E-68722011FCB6}" srcOrd="2" destOrd="0" parTransId="{40D328FE-7223-4FD9-BC0D-4B11C41D1C71}" sibTransId="{BE752533-3541-4C5D-A2DA-A3884F9AEE14}"/>
    <dgm:cxn modelId="{EC0040E7-E346-4602-9B21-7C5622F4A604}" type="presOf" srcId="{584B69AF-DF70-4CCD-A123-AE134AF95553}" destId="{B29FD23E-0A9F-42EE-A43B-06EC8169E603}" srcOrd="0" destOrd="0" presId="urn:microsoft.com/office/officeart/2005/8/layout/hierarchy3"/>
    <dgm:cxn modelId="{80F63953-1444-42DC-8B0C-DB4E809B575A}" type="presParOf" srcId="{B29FD23E-0A9F-42EE-A43B-06EC8169E603}" destId="{CDEF40A0-23E3-49B0-A2E9-5CABA2FF27BC}" srcOrd="0" destOrd="0" presId="urn:microsoft.com/office/officeart/2005/8/layout/hierarchy3"/>
    <dgm:cxn modelId="{1EBC32B2-73A3-4B87-8C86-D9AAD76F5AE4}" type="presParOf" srcId="{CDEF40A0-23E3-49B0-A2E9-5CABA2FF27BC}" destId="{172A6C1C-9A01-401D-8FEF-53689C013E2F}" srcOrd="0" destOrd="0" presId="urn:microsoft.com/office/officeart/2005/8/layout/hierarchy3"/>
    <dgm:cxn modelId="{7D935E03-AA25-46EC-ACB4-DF64005BB48A}" type="presParOf" srcId="{172A6C1C-9A01-401D-8FEF-53689C013E2F}" destId="{CAE8DBD6-F66D-4A50-864B-A2CC156C7019}" srcOrd="0" destOrd="0" presId="urn:microsoft.com/office/officeart/2005/8/layout/hierarchy3"/>
    <dgm:cxn modelId="{492D0823-612A-42DB-863D-768D9D6723E4}" type="presParOf" srcId="{172A6C1C-9A01-401D-8FEF-53689C013E2F}" destId="{B4A8D519-D003-4F71-82E2-E89DFC7CEA47}" srcOrd="1" destOrd="0" presId="urn:microsoft.com/office/officeart/2005/8/layout/hierarchy3"/>
    <dgm:cxn modelId="{85191F9F-EC6A-4F82-95B8-E3D11B424228}" type="presParOf" srcId="{CDEF40A0-23E3-49B0-A2E9-5CABA2FF27BC}" destId="{A97B173E-BFC5-4174-8687-6D2E7C700A96}" srcOrd="1" destOrd="0" presId="urn:microsoft.com/office/officeart/2005/8/layout/hierarchy3"/>
    <dgm:cxn modelId="{89CC294C-DA95-4806-AB5D-2988254E7B79}" type="presParOf" srcId="{B29FD23E-0A9F-42EE-A43B-06EC8169E603}" destId="{C4018358-5FB0-4BFB-95D1-C8038C8B4084}" srcOrd="1" destOrd="0" presId="urn:microsoft.com/office/officeart/2005/8/layout/hierarchy3"/>
    <dgm:cxn modelId="{1CA43AF0-8B84-4946-BD3D-E4856B55688D}" type="presParOf" srcId="{C4018358-5FB0-4BFB-95D1-C8038C8B4084}" destId="{20F457C8-E325-4DD1-984E-9BF48A14E011}" srcOrd="0" destOrd="0" presId="urn:microsoft.com/office/officeart/2005/8/layout/hierarchy3"/>
    <dgm:cxn modelId="{05C06FE0-70E8-438B-8552-360D5D6C1E76}" type="presParOf" srcId="{20F457C8-E325-4DD1-984E-9BF48A14E011}" destId="{52F233F6-AE68-4F39-9AFB-870084F7A8D5}" srcOrd="0" destOrd="0" presId="urn:microsoft.com/office/officeart/2005/8/layout/hierarchy3"/>
    <dgm:cxn modelId="{F93A0E34-ED0B-4B86-8ADF-C584CFCAA7D6}" type="presParOf" srcId="{20F457C8-E325-4DD1-984E-9BF48A14E011}" destId="{AE35FDAF-C533-4E10-9050-351B11399D12}" srcOrd="1" destOrd="0" presId="urn:microsoft.com/office/officeart/2005/8/layout/hierarchy3"/>
    <dgm:cxn modelId="{F21CC39A-709B-42A8-84ED-ED7F4A970E9E}" type="presParOf" srcId="{C4018358-5FB0-4BFB-95D1-C8038C8B4084}" destId="{5ADFCDFF-7F72-472E-9030-82090377971B}" srcOrd="1" destOrd="0" presId="urn:microsoft.com/office/officeart/2005/8/layout/hierarchy3"/>
    <dgm:cxn modelId="{12964850-6203-43EE-83E3-3673A1F65639}" type="presParOf" srcId="{B29FD23E-0A9F-42EE-A43B-06EC8169E603}" destId="{D7A6EFF1-51D3-43ED-A811-7426BA61E178}" srcOrd="2" destOrd="0" presId="urn:microsoft.com/office/officeart/2005/8/layout/hierarchy3"/>
    <dgm:cxn modelId="{745E188B-D138-410C-8948-8310B1F4D7A6}" type="presParOf" srcId="{D7A6EFF1-51D3-43ED-A811-7426BA61E178}" destId="{D8DF0E63-6197-4D87-88A7-8B3389922255}" srcOrd="0" destOrd="0" presId="urn:microsoft.com/office/officeart/2005/8/layout/hierarchy3"/>
    <dgm:cxn modelId="{437AA972-F824-406F-ABE9-FCDFA7608782}" type="presParOf" srcId="{D8DF0E63-6197-4D87-88A7-8B3389922255}" destId="{66149EFB-C1CC-4947-82B8-66AF53688BB0}" srcOrd="0" destOrd="0" presId="urn:microsoft.com/office/officeart/2005/8/layout/hierarchy3"/>
    <dgm:cxn modelId="{B2B421FF-57E6-4F57-9AD4-15314905EA92}" type="presParOf" srcId="{D8DF0E63-6197-4D87-88A7-8B3389922255}" destId="{CA59C3F4-9DE4-4AF5-92EC-AFFB168FE2B9}" srcOrd="1" destOrd="0" presId="urn:microsoft.com/office/officeart/2005/8/layout/hierarchy3"/>
    <dgm:cxn modelId="{96FEC444-8A21-4347-A895-8A7719482A94}" type="presParOf" srcId="{D7A6EFF1-51D3-43ED-A811-7426BA61E178}" destId="{641CA058-524C-454C-927A-86E0EB4D685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4F62A9-9FB1-4A19-A499-D69D89472FC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A39574A-2FEB-499D-A10E-A1B4932B72F7}">
      <dgm:prSet/>
      <dgm:spPr/>
      <dgm:t>
        <a:bodyPr/>
        <a:lstStyle/>
        <a:p>
          <a:r>
            <a:rPr lang="en-US"/>
            <a:t>Public health importance of the problem: </a:t>
          </a:r>
        </a:p>
      </dgm:t>
    </dgm:pt>
    <dgm:pt modelId="{8ECB1C8C-15E0-4383-A8E0-1C327310F807}" type="parTrans" cxnId="{6BD9EBE6-B9D9-45D7-8CE9-D27159A79123}">
      <dgm:prSet/>
      <dgm:spPr/>
      <dgm:t>
        <a:bodyPr/>
        <a:lstStyle/>
        <a:p>
          <a:endParaRPr lang="en-US"/>
        </a:p>
      </dgm:t>
    </dgm:pt>
    <dgm:pt modelId="{BC7284A5-EC91-4D91-BC7F-6D9F62160F0B}" type="sibTrans" cxnId="{6BD9EBE6-B9D9-45D7-8CE9-D27159A79123}">
      <dgm:prSet/>
      <dgm:spPr/>
      <dgm:t>
        <a:bodyPr/>
        <a:lstStyle/>
        <a:p>
          <a:endParaRPr lang="en-US"/>
        </a:p>
      </dgm:t>
    </dgm:pt>
    <dgm:pt modelId="{9FDF9DFF-0BA0-4D23-94CA-299261C67035}">
      <dgm:prSet/>
      <dgm:spPr/>
      <dgm:t>
        <a:bodyPr/>
        <a:lstStyle/>
        <a:p>
          <a:r>
            <a:rPr lang="en-US"/>
            <a:t>Incidence, prevalence</a:t>
          </a:r>
        </a:p>
      </dgm:t>
    </dgm:pt>
    <dgm:pt modelId="{1D7E52FE-E266-443B-9331-CD2BBC9E6636}" type="parTrans" cxnId="{F29BC303-862A-424B-A94A-19D813B44720}">
      <dgm:prSet/>
      <dgm:spPr/>
      <dgm:t>
        <a:bodyPr/>
        <a:lstStyle/>
        <a:p>
          <a:endParaRPr lang="en-US"/>
        </a:p>
      </dgm:t>
    </dgm:pt>
    <dgm:pt modelId="{A31486C5-70E1-4175-AA11-931196EB0821}" type="sibTrans" cxnId="{F29BC303-862A-424B-A94A-19D813B44720}">
      <dgm:prSet/>
      <dgm:spPr/>
      <dgm:t>
        <a:bodyPr/>
        <a:lstStyle/>
        <a:p>
          <a:endParaRPr lang="en-US"/>
        </a:p>
      </dgm:t>
    </dgm:pt>
    <dgm:pt modelId="{80880468-DB00-44C8-8F1F-C80023D01DC4}">
      <dgm:prSet/>
      <dgm:spPr/>
      <dgm:t>
        <a:bodyPr/>
        <a:lstStyle/>
        <a:p>
          <a:r>
            <a:rPr lang="en-US"/>
            <a:t>Severity, sequela, disabilities</a:t>
          </a:r>
        </a:p>
      </dgm:t>
    </dgm:pt>
    <dgm:pt modelId="{60C324D9-BA7B-445B-8DF6-40DD645C7C50}" type="parTrans" cxnId="{7EFB9F41-7AAA-499C-951F-C9A685C9AC5A}">
      <dgm:prSet/>
      <dgm:spPr/>
      <dgm:t>
        <a:bodyPr/>
        <a:lstStyle/>
        <a:p>
          <a:endParaRPr lang="en-US"/>
        </a:p>
      </dgm:t>
    </dgm:pt>
    <dgm:pt modelId="{D709CE39-6B99-445C-BED7-FD5CD9B395F7}" type="sibTrans" cxnId="{7EFB9F41-7AAA-499C-951F-C9A685C9AC5A}">
      <dgm:prSet/>
      <dgm:spPr/>
      <dgm:t>
        <a:bodyPr/>
        <a:lstStyle/>
        <a:p>
          <a:endParaRPr lang="en-US"/>
        </a:p>
      </dgm:t>
    </dgm:pt>
    <dgm:pt modelId="{EF795ABC-9A57-4F3C-A137-72C00793328C}">
      <dgm:prSet/>
      <dgm:spPr/>
      <dgm:t>
        <a:bodyPr/>
        <a:lstStyle/>
        <a:p>
          <a:r>
            <a:rPr lang="en-US"/>
            <a:t>Mortality caused by the problem.</a:t>
          </a:r>
        </a:p>
      </dgm:t>
    </dgm:pt>
    <dgm:pt modelId="{6B02BDD5-7414-4C0F-9DBE-8C8B33713FB7}" type="parTrans" cxnId="{A3DFFBED-C3C1-4678-BCD4-64D234E50678}">
      <dgm:prSet/>
      <dgm:spPr/>
      <dgm:t>
        <a:bodyPr/>
        <a:lstStyle/>
        <a:p>
          <a:endParaRPr lang="en-US"/>
        </a:p>
      </dgm:t>
    </dgm:pt>
    <dgm:pt modelId="{99F26D31-D6CB-42F6-BEBC-BEBC55E9DA0D}" type="sibTrans" cxnId="{A3DFFBED-C3C1-4678-BCD4-64D234E50678}">
      <dgm:prSet/>
      <dgm:spPr/>
      <dgm:t>
        <a:bodyPr/>
        <a:lstStyle/>
        <a:p>
          <a:endParaRPr lang="en-US"/>
        </a:p>
      </dgm:t>
    </dgm:pt>
    <dgm:pt modelId="{789F0D82-D797-43EB-911E-0DFEDDA0DBA9}">
      <dgm:prSet/>
      <dgm:spPr/>
      <dgm:t>
        <a:bodyPr/>
        <a:lstStyle/>
        <a:p>
          <a:r>
            <a:rPr lang="en-US"/>
            <a:t>Socioeconomic impact</a:t>
          </a:r>
        </a:p>
      </dgm:t>
    </dgm:pt>
    <dgm:pt modelId="{86D4461C-DAFE-4531-A77B-6C3B4BAABA80}" type="parTrans" cxnId="{1697706E-4506-4674-BAF9-85516CC8D5A5}">
      <dgm:prSet/>
      <dgm:spPr/>
      <dgm:t>
        <a:bodyPr/>
        <a:lstStyle/>
        <a:p>
          <a:endParaRPr lang="en-US"/>
        </a:p>
      </dgm:t>
    </dgm:pt>
    <dgm:pt modelId="{A93DC4E8-5F03-4C2F-BFE4-F572111124C1}" type="sibTrans" cxnId="{1697706E-4506-4674-BAF9-85516CC8D5A5}">
      <dgm:prSet/>
      <dgm:spPr/>
      <dgm:t>
        <a:bodyPr/>
        <a:lstStyle/>
        <a:p>
          <a:endParaRPr lang="en-US"/>
        </a:p>
      </dgm:t>
    </dgm:pt>
    <dgm:pt modelId="{23E1EEBE-9F0B-454F-BABE-FBAFBB211DC9}">
      <dgm:prSet/>
      <dgm:spPr/>
      <dgm:t>
        <a:bodyPr/>
        <a:lstStyle/>
        <a:p>
          <a:r>
            <a:rPr lang="en-US"/>
            <a:t>Communicability</a:t>
          </a:r>
        </a:p>
      </dgm:t>
    </dgm:pt>
    <dgm:pt modelId="{E46E3D9A-785E-4C2E-87FE-347F3EEF5FEC}" type="parTrans" cxnId="{AB061DCA-F39A-4FBD-A2C8-C645209EFC59}">
      <dgm:prSet/>
      <dgm:spPr/>
      <dgm:t>
        <a:bodyPr/>
        <a:lstStyle/>
        <a:p>
          <a:endParaRPr lang="en-US"/>
        </a:p>
      </dgm:t>
    </dgm:pt>
    <dgm:pt modelId="{4626256A-A0AA-456A-92B0-CF1575C3AD0F}" type="sibTrans" cxnId="{AB061DCA-F39A-4FBD-A2C8-C645209EFC59}">
      <dgm:prSet/>
      <dgm:spPr/>
      <dgm:t>
        <a:bodyPr/>
        <a:lstStyle/>
        <a:p>
          <a:endParaRPr lang="en-US"/>
        </a:p>
      </dgm:t>
    </dgm:pt>
    <dgm:pt modelId="{ECDC414F-94E2-4B1C-8A3C-DFBC2DF98EEA}">
      <dgm:prSet/>
      <dgm:spPr/>
      <dgm:t>
        <a:bodyPr/>
        <a:lstStyle/>
        <a:p>
          <a:r>
            <a:rPr lang="en-US"/>
            <a:t>Potential for an outbreak, </a:t>
          </a:r>
        </a:p>
      </dgm:t>
    </dgm:pt>
    <dgm:pt modelId="{974E95EA-2BED-421D-B52F-59AE64C93010}" type="parTrans" cxnId="{53E88434-8FDB-4901-BEA8-3123022DA539}">
      <dgm:prSet/>
      <dgm:spPr/>
      <dgm:t>
        <a:bodyPr/>
        <a:lstStyle/>
        <a:p>
          <a:endParaRPr lang="en-US"/>
        </a:p>
      </dgm:t>
    </dgm:pt>
    <dgm:pt modelId="{C18F1C40-11B6-41A2-917A-DFD03950F531}" type="sibTrans" cxnId="{53E88434-8FDB-4901-BEA8-3123022DA539}">
      <dgm:prSet/>
      <dgm:spPr/>
      <dgm:t>
        <a:bodyPr/>
        <a:lstStyle/>
        <a:p>
          <a:endParaRPr lang="en-US"/>
        </a:p>
      </dgm:t>
    </dgm:pt>
    <dgm:pt modelId="{A5612B8F-FE86-4A83-A823-0D3CDB9C8F36}">
      <dgm:prSet/>
      <dgm:spPr/>
      <dgm:t>
        <a:bodyPr/>
        <a:lstStyle/>
        <a:p>
          <a:r>
            <a:rPr lang="en-US"/>
            <a:t>Public perception and concern</a:t>
          </a:r>
        </a:p>
      </dgm:t>
    </dgm:pt>
    <dgm:pt modelId="{CF0BEAFA-1D86-40DF-AC09-76FF787B6589}" type="parTrans" cxnId="{CB22C7A7-A040-41FC-8211-ECD10BBB06C3}">
      <dgm:prSet/>
      <dgm:spPr/>
      <dgm:t>
        <a:bodyPr/>
        <a:lstStyle/>
        <a:p>
          <a:endParaRPr lang="en-US"/>
        </a:p>
      </dgm:t>
    </dgm:pt>
    <dgm:pt modelId="{3C01D86A-7841-4276-83CA-499B408625CC}" type="sibTrans" cxnId="{CB22C7A7-A040-41FC-8211-ECD10BBB06C3}">
      <dgm:prSet/>
      <dgm:spPr/>
      <dgm:t>
        <a:bodyPr/>
        <a:lstStyle/>
        <a:p>
          <a:endParaRPr lang="en-US"/>
        </a:p>
      </dgm:t>
    </dgm:pt>
    <dgm:pt modelId="{89098324-A391-4B72-8DCA-EF09BA1DF2EE}">
      <dgm:prSet/>
      <dgm:spPr/>
      <dgm:t>
        <a:bodyPr/>
        <a:lstStyle/>
        <a:p>
          <a:r>
            <a:rPr lang="en-US"/>
            <a:t>Global Impact</a:t>
          </a:r>
        </a:p>
      </dgm:t>
    </dgm:pt>
    <dgm:pt modelId="{BA2F954A-0409-4ED1-8D9E-D2D214AA88CC}" type="parTrans" cxnId="{ED48AE59-ABC8-4C51-8F5C-31B1FBDC504B}">
      <dgm:prSet/>
      <dgm:spPr/>
      <dgm:t>
        <a:bodyPr/>
        <a:lstStyle/>
        <a:p>
          <a:endParaRPr lang="en-US"/>
        </a:p>
      </dgm:t>
    </dgm:pt>
    <dgm:pt modelId="{7BD84422-6BC4-4B71-AB07-43136AC393A8}" type="sibTrans" cxnId="{ED48AE59-ABC8-4C51-8F5C-31B1FBDC504B}">
      <dgm:prSet/>
      <dgm:spPr/>
      <dgm:t>
        <a:bodyPr/>
        <a:lstStyle/>
        <a:p>
          <a:endParaRPr lang="en-US"/>
        </a:p>
      </dgm:t>
    </dgm:pt>
    <dgm:pt modelId="{4CE56739-7FCE-4161-AEA3-AB88F37DC9AB}" type="pres">
      <dgm:prSet presAssocID="{A14F62A9-9FB1-4A19-A499-D69D89472FC7}" presName="diagram" presStyleCnt="0">
        <dgm:presLayoutVars>
          <dgm:dir/>
          <dgm:resizeHandles val="exact"/>
        </dgm:presLayoutVars>
      </dgm:prSet>
      <dgm:spPr/>
    </dgm:pt>
    <dgm:pt modelId="{4C6E5E2B-57E0-488A-B5A6-4329C5E356D0}" type="pres">
      <dgm:prSet presAssocID="{3A39574A-2FEB-499D-A10E-A1B4932B72F7}" presName="node" presStyleLbl="node1" presStyleIdx="0" presStyleCnt="9">
        <dgm:presLayoutVars>
          <dgm:bulletEnabled val="1"/>
        </dgm:presLayoutVars>
      </dgm:prSet>
      <dgm:spPr/>
    </dgm:pt>
    <dgm:pt modelId="{1C7306CA-9057-4A18-8290-26A39C61FA20}" type="pres">
      <dgm:prSet presAssocID="{BC7284A5-EC91-4D91-BC7F-6D9F62160F0B}" presName="sibTrans" presStyleCnt="0"/>
      <dgm:spPr/>
    </dgm:pt>
    <dgm:pt modelId="{41CE54D7-B792-495A-8A70-C748D1ADC58D}" type="pres">
      <dgm:prSet presAssocID="{9FDF9DFF-0BA0-4D23-94CA-299261C67035}" presName="node" presStyleLbl="node1" presStyleIdx="1" presStyleCnt="9">
        <dgm:presLayoutVars>
          <dgm:bulletEnabled val="1"/>
        </dgm:presLayoutVars>
      </dgm:prSet>
      <dgm:spPr/>
    </dgm:pt>
    <dgm:pt modelId="{BF63F519-A53D-4A3C-8776-BAF155506266}" type="pres">
      <dgm:prSet presAssocID="{A31486C5-70E1-4175-AA11-931196EB0821}" presName="sibTrans" presStyleCnt="0"/>
      <dgm:spPr/>
    </dgm:pt>
    <dgm:pt modelId="{FB58C25A-DDAA-478A-B662-CADF8B22B70E}" type="pres">
      <dgm:prSet presAssocID="{80880468-DB00-44C8-8F1F-C80023D01DC4}" presName="node" presStyleLbl="node1" presStyleIdx="2" presStyleCnt="9">
        <dgm:presLayoutVars>
          <dgm:bulletEnabled val="1"/>
        </dgm:presLayoutVars>
      </dgm:prSet>
      <dgm:spPr/>
    </dgm:pt>
    <dgm:pt modelId="{AD587077-049F-41A4-ADFD-08DEDC16B51F}" type="pres">
      <dgm:prSet presAssocID="{D709CE39-6B99-445C-BED7-FD5CD9B395F7}" presName="sibTrans" presStyleCnt="0"/>
      <dgm:spPr/>
    </dgm:pt>
    <dgm:pt modelId="{F819DD55-F806-446B-96FF-038B2C49ED3B}" type="pres">
      <dgm:prSet presAssocID="{EF795ABC-9A57-4F3C-A137-72C00793328C}" presName="node" presStyleLbl="node1" presStyleIdx="3" presStyleCnt="9">
        <dgm:presLayoutVars>
          <dgm:bulletEnabled val="1"/>
        </dgm:presLayoutVars>
      </dgm:prSet>
      <dgm:spPr/>
    </dgm:pt>
    <dgm:pt modelId="{10CFB842-66CC-435C-A2D8-A3FF33898B4B}" type="pres">
      <dgm:prSet presAssocID="{99F26D31-D6CB-42F6-BEBC-BEBC55E9DA0D}" presName="sibTrans" presStyleCnt="0"/>
      <dgm:spPr/>
    </dgm:pt>
    <dgm:pt modelId="{18CA9918-CD49-4984-8B3E-DB8F332DC0DE}" type="pres">
      <dgm:prSet presAssocID="{789F0D82-D797-43EB-911E-0DFEDDA0DBA9}" presName="node" presStyleLbl="node1" presStyleIdx="4" presStyleCnt="9">
        <dgm:presLayoutVars>
          <dgm:bulletEnabled val="1"/>
        </dgm:presLayoutVars>
      </dgm:prSet>
      <dgm:spPr/>
    </dgm:pt>
    <dgm:pt modelId="{53DB644E-2561-4279-A502-CB9337F52B0A}" type="pres">
      <dgm:prSet presAssocID="{A93DC4E8-5F03-4C2F-BFE4-F572111124C1}" presName="sibTrans" presStyleCnt="0"/>
      <dgm:spPr/>
    </dgm:pt>
    <dgm:pt modelId="{A0E1D0FF-DAD9-4712-BF62-B21DBD4B2580}" type="pres">
      <dgm:prSet presAssocID="{23E1EEBE-9F0B-454F-BABE-FBAFBB211DC9}" presName="node" presStyleLbl="node1" presStyleIdx="5" presStyleCnt="9">
        <dgm:presLayoutVars>
          <dgm:bulletEnabled val="1"/>
        </dgm:presLayoutVars>
      </dgm:prSet>
      <dgm:spPr/>
    </dgm:pt>
    <dgm:pt modelId="{80A44E60-C98F-45B8-9CBC-B9FD69889362}" type="pres">
      <dgm:prSet presAssocID="{4626256A-A0AA-456A-92B0-CF1575C3AD0F}" presName="sibTrans" presStyleCnt="0"/>
      <dgm:spPr/>
    </dgm:pt>
    <dgm:pt modelId="{E1E703E0-6B13-4F69-A43D-10031185BE8D}" type="pres">
      <dgm:prSet presAssocID="{ECDC414F-94E2-4B1C-8A3C-DFBC2DF98EEA}" presName="node" presStyleLbl="node1" presStyleIdx="6" presStyleCnt="9">
        <dgm:presLayoutVars>
          <dgm:bulletEnabled val="1"/>
        </dgm:presLayoutVars>
      </dgm:prSet>
      <dgm:spPr/>
    </dgm:pt>
    <dgm:pt modelId="{69D09E3B-A13C-4753-81B0-1A831A9CCC94}" type="pres">
      <dgm:prSet presAssocID="{C18F1C40-11B6-41A2-917A-DFD03950F531}" presName="sibTrans" presStyleCnt="0"/>
      <dgm:spPr/>
    </dgm:pt>
    <dgm:pt modelId="{3632DC21-D6D9-4C3B-8FDB-9DA7B6EC929A}" type="pres">
      <dgm:prSet presAssocID="{A5612B8F-FE86-4A83-A823-0D3CDB9C8F36}" presName="node" presStyleLbl="node1" presStyleIdx="7" presStyleCnt="9">
        <dgm:presLayoutVars>
          <dgm:bulletEnabled val="1"/>
        </dgm:presLayoutVars>
      </dgm:prSet>
      <dgm:spPr/>
    </dgm:pt>
    <dgm:pt modelId="{E08AA4A5-9B4C-47A6-9637-DE43A46E77A5}" type="pres">
      <dgm:prSet presAssocID="{3C01D86A-7841-4276-83CA-499B408625CC}" presName="sibTrans" presStyleCnt="0"/>
      <dgm:spPr/>
    </dgm:pt>
    <dgm:pt modelId="{062E3D49-87A0-4669-ABDF-2C75B2D439B8}" type="pres">
      <dgm:prSet presAssocID="{89098324-A391-4B72-8DCA-EF09BA1DF2EE}" presName="node" presStyleLbl="node1" presStyleIdx="8" presStyleCnt="9">
        <dgm:presLayoutVars>
          <dgm:bulletEnabled val="1"/>
        </dgm:presLayoutVars>
      </dgm:prSet>
      <dgm:spPr/>
    </dgm:pt>
  </dgm:ptLst>
  <dgm:cxnLst>
    <dgm:cxn modelId="{F29BC303-862A-424B-A94A-19D813B44720}" srcId="{A14F62A9-9FB1-4A19-A499-D69D89472FC7}" destId="{9FDF9DFF-0BA0-4D23-94CA-299261C67035}" srcOrd="1" destOrd="0" parTransId="{1D7E52FE-E266-443B-9331-CD2BBC9E6636}" sibTransId="{A31486C5-70E1-4175-AA11-931196EB0821}"/>
    <dgm:cxn modelId="{1E57FF0D-1C3F-4D05-BD5E-DC6593583962}" type="presOf" srcId="{3A39574A-2FEB-499D-A10E-A1B4932B72F7}" destId="{4C6E5E2B-57E0-488A-B5A6-4329C5E356D0}" srcOrd="0" destOrd="0" presId="urn:microsoft.com/office/officeart/2005/8/layout/default"/>
    <dgm:cxn modelId="{B0030D28-824F-4B0D-B12D-7E75731B5AA6}" type="presOf" srcId="{23E1EEBE-9F0B-454F-BABE-FBAFBB211DC9}" destId="{A0E1D0FF-DAD9-4712-BF62-B21DBD4B2580}" srcOrd="0" destOrd="0" presId="urn:microsoft.com/office/officeart/2005/8/layout/default"/>
    <dgm:cxn modelId="{76FAA52A-B544-4931-86D8-84E67BCD6443}" type="presOf" srcId="{80880468-DB00-44C8-8F1F-C80023D01DC4}" destId="{FB58C25A-DDAA-478A-B662-CADF8B22B70E}" srcOrd="0" destOrd="0" presId="urn:microsoft.com/office/officeart/2005/8/layout/default"/>
    <dgm:cxn modelId="{53E88434-8FDB-4901-BEA8-3123022DA539}" srcId="{A14F62A9-9FB1-4A19-A499-D69D89472FC7}" destId="{ECDC414F-94E2-4B1C-8A3C-DFBC2DF98EEA}" srcOrd="6" destOrd="0" parTransId="{974E95EA-2BED-421D-B52F-59AE64C93010}" sibTransId="{C18F1C40-11B6-41A2-917A-DFD03950F531}"/>
    <dgm:cxn modelId="{7EFB9F41-7AAA-499C-951F-C9A685C9AC5A}" srcId="{A14F62A9-9FB1-4A19-A499-D69D89472FC7}" destId="{80880468-DB00-44C8-8F1F-C80023D01DC4}" srcOrd="2" destOrd="0" parTransId="{60C324D9-BA7B-445B-8DF6-40DD645C7C50}" sibTransId="{D709CE39-6B99-445C-BED7-FD5CD9B395F7}"/>
    <dgm:cxn modelId="{3385D04B-E1BA-4B31-9FB7-7BD4E3092D10}" type="presOf" srcId="{89098324-A391-4B72-8DCA-EF09BA1DF2EE}" destId="{062E3D49-87A0-4669-ABDF-2C75B2D439B8}" srcOrd="0" destOrd="0" presId="urn:microsoft.com/office/officeart/2005/8/layout/default"/>
    <dgm:cxn modelId="{A84F0B6E-62F9-449D-985F-FF336CA84BC5}" type="presOf" srcId="{EF795ABC-9A57-4F3C-A137-72C00793328C}" destId="{F819DD55-F806-446B-96FF-038B2C49ED3B}" srcOrd="0" destOrd="0" presId="urn:microsoft.com/office/officeart/2005/8/layout/default"/>
    <dgm:cxn modelId="{1697706E-4506-4674-BAF9-85516CC8D5A5}" srcId="{A14F62A9-9FB1-4A19-A499-D69D89472FC7}" destId="{789F0D82-D797-43EB-911E-0DFEDDA0DBA9}" srcOrd="4" destOrd="0" parTransId="{86D4461C-DAFE-4531-A77B-6C3B4BAABA80}" sibTransId="{A93DC4E8-5F03-4C2F-BFE4-F572111124C1}"/>
    <dgm:cxn modelId="{19D2E153-F2D8-4828-80C6-71F0DF86B638}" type="presOf" srcId="{A14F62A9-9FB1-4A19-A499-D69D89472FC7}" destId="{4CE56739-7FCE-4161-AEA3-AB88F37DC9AB}" srcOrd="0" destOrd="0" presId="urn:microsoft.com/office/officeart/2005/8/layout/default"/>
    <dgm:cxn modelId="{ED48AE59-ABC8-4C51-8F5C-31B1FBDC504B}" srcId="{A14F62A9-9FB1-4A19-A499-D69D89472FC7}" destId="{89098324-A391-4B72-8DCA-EF09BA1DF2EE}" srcOrd="8" destOrd="0" parTransId="{BA2F954A-0409-4ED1-8D9E-D2D214AA88CC}" sibTransId="{7BD84422-6BC4-4B71-AB07-43136AC393A8}"/>
    <dgm:cxn modelId="{245F4F9D-1994-4C01-A6BD-949A01963544}" type="presOf" srcId="{ECDC414F-94E2-4B1C-8A3C-DFBC2DF98EEA}" destId="{E1E703E0-6B13-4F69-A43D-10031185BE8D}" srcOrd="0" destOrd="0" presId="urn:microsoft.com/office/officeart/2005/8/layout/default"/>
    <dgm:cxn modelId="{6273929D-D47A-493D-A1B0-90A7E385CF0C}" type="presOf" srcId="{789F0D82-D797-43EB-911E-0DFEDDA0DBA9}" destId="{18CA9918-CD49-4984-8B3E-DB8F332DC0DE}" srcOrd="0" destOrd="0" presId="urn:microsoft.com/office/officeart/2005/8/layout/default"/>
    <dgm:cxn modelId="{CB22C7A7-A040-41FC-8211-ECD10BBB06C3}" srcId="{A14F62A9-9FB1-4A19-A499-D69D89472FC7}" destId="{A5612B8F-FE86-4A83-A823-0D3CDB9C8F36}" srcOrd="7" destOrd="0" parTransId="{CF0BEAFA-1D86-40DF-AC09-76FF787B6589}" sibTransId="{3C01D86A-7841-4276-83CA-499B408625CC}"/>
    <dgm:cxn modelId="{620F77AA-D0DC-4375-B243-8F826B8B34DF}" type="presOf" srcId="{9FDF9DFF-0BA0-4D23-94CA-299261C67035}" destId="{41CE54D7-B792-495A-8A70-C748D1ADC58D}" srcOrd="0" destOrd="0" presId="urn:microsoft.com/office/officeart/2005/8/layout/default"/>
    <dgm:cxn modelId="{AB061DCA-F39A-4FBD-A2C8-C645209EFC59}" srcId="{A14F62A9-9FB1-4A19-A499-D69D89472FC7}" destId="{23E1EEBE-9F0B-454F-BABE-FBAFBB211DC9}" srcOrd="5" destOrd="0" parTransId="{E46E3D9A-785E-4C2E-87FE-347F3EEF5FEC}" sibTransId="{4626256A-A0AA-456A-92B0-CF1575C3AD0F}"/>
    <dgm:cxn modelId="{376A44CD-EA84-470A-84B1-257E2634E607}" type="presOf" srcId="{A5612B8F-FE86-4A83-A823-0D3CDB9C8F36}" destId="{3632DC21-D6D9-4C3B-8FDB-9DA7B6EC929A}" srcOrd="0" destOrd="0" presId="urn:microsoft.com/office/officeart/2005/8/layout/default"/>
    <dgm:cxn modelId="{6BD9EBE6-B9D9-45D7-8CE9-D27159A79123}" srcId="{A14F62A9-9FB1-4A19-A499-D69D89472FC7}" destId="{3A39574A-2FEB-499D-A10E-A1B4932B72F7}" srcOrd="0" destOrd="0" parTransId="{8ECB1C8C-15E0-4383-A8E0-1C327310F807}" sibTransId="{BC7284A5-EC91-4D91-BC7F-6D9F62160F0B}"/>
    <dgm:cxn modelId="{A3DFFBED-C3C1-4678-BCD4-64D234E50678}" srcId="{A14F62A9-9FB1-4A19-A499-D69D89472FC7}" destId="{EF795ABC-9A57-4F3C-A137-72C00793328C}" srcOrd="3" destOrd="0" parTransId="{6B02BDD5-7414-4C0F-9DBE-8C8B33713FB7}" sibTransId="{99F26D31-D6CB-42F6-BEBC-BEBC55E9DA0D}"/>
    <dgm:cxn modelId="{09B87644-7A06-4A17-8CC0-504547D55C9E}" type="presParOf" srcId="{4CE56739-7FCE-4161-AEA3-AB88F37DC9AB}" destId="{4C6E5E2B-57E0-488A-B5A6-4329C5E356D0}" srcOrd="0" destOrd="0" presId="urn:microsoft.com/office/officeart/2005/8/layout/default"/>
    <dgm:cxn modelId="{5ADBA8F9-C0F1-4119-9170-A22C0E88AA44}" type="presParOf" srcId="{4CE56739-7FCE-4161-AEA3-AB88F37DC9AB}" destId="{1C7306CA-9057-4A18-8290-26A39C61FA20}" srcOrd="1" destOrd="0" presId="urn:microsoft.com/office/officeart/2005/8/layout/default"/>
    <dgm:cxn modelId="{D2C1DCA8-C9A9-4BBB-873B-074801D03269}" type="presParOf" srcId="{4CE56739-7FCE-4161-AEA3-AB88F37DC9AB}" destId="{41CE54D7-B792-495A-8A70-C748D1ADC58D}" srcOrd="2" destOrd="0" presId="urn:microsoft.com/office/officeart/2005/8/layout/default"/>
    <dgm:cxn modelId="{C3F2FB45-16A0-4B2D-BF91-4714C4BC6131}" type="presParOf" srcId="{4CE56739-7FCE-4161-AEA3-AB88F37DC9AB}" destId="{BF63F519-A53D-4A3C-8776-BAF155506266}" srcOrd="3" destOrd="0" presId="urn:microsoft.com/office/officeart/2005/8/layout/default"/>
    <dgm:cxn modelId="{DEFAC4D5-54AD-4581-B3E3-84527587016F}" type="presParOf" srcId="{4CE56739-7FCE-4161-AEA3-AB88F37DC9AB}" destId="{FB58C25A-DDAA-478A-B662-CADF8B22B70E}" srcOrd="4" destOrd="0" presId="urn:microsoft.com/office/officeart/2005/8/layout/default"/>
    <dgm:cxn modelId="{67BC5293-3457-47BF-8A75-8D5C5A986799}" type="presParOf" srcId="{4CE56739-7FCE-4161-AEA3-AB88F37DC9AB}" destId="{AD587077-049F-41A4-ADFD-08DEDC16B51F}" srcOrd="5" destOrd="0" presId="urn:microsoft.com/office/officeart/2005/8/layout/default"/>
    <dgm:cxn modelId="{24477B24-DA3F-4B07-83FC-A449A4829F48}" type="presParOf" srcId="{4CE56739-7FCE-4161-AEA3-AB88F37DC9AB}" destId="{F819DD55-F806-446B-96FF-038B2C49ED3B}" srcOrd="6" destOrd="0" presId="urn:microsoft.com/office/officeart/2005/8/layout/default"/>
    <dgm:cxn modelId="{D616FAFB-FFCD-4322-8BCE-9D8D5A23871F}" type="presParOf" srcId="{4CE56739-7FCE-4161-AEA3-AB88F37DC9AB}" destId="{10CFB842-66CC-435C-A2D8-A3FF33898B4B}" srcOrd="7" destOrd="0" presId="urn:microsoft.com/office/officeart/2005/8/layout/default"/>
    <dgm:cxn modelId="{78FE3BBD-B692-49D8-8629-79ED47B91F18}" type="presParOf" srcId="{4CE56739-7FCE-4161-AEA3-AB88F37DC9AB}" destId="{18CA9918-CD49-4984-8B3E-DB8F332DC0DE}" srcOrd="8" destOrd="0" presId="urn:microsoft.com/office/officeart/2005/8/layout/default"/>
    <dgm:cxn modelId="{A03E6399-F56A-4458-B942-DF92557B81E9}" type="presParOf" srcId="{4CE56739-7FCE-4161-AEA3-AB88F37DC9AB}" destId="{53DB644E-2561-4279-A502-CB9337F52B0A}" srcOrd="9" destOrd="0" presId="urn:microsoft.com/office/officeart/2005/8/layout/default"/>
    <dgm:cxn modelId="{221CE486-CD7C-4436-B204-2F06A12FC02C}" type="presParOf" srcId="{4CE56739-7FCE-4161-AEA3-AB88F37DC9AB}" destId="{A0E1D0FF-DAD9-4712-BF62-B21DBD4B2580}" srcOrd="10" destOrd="0" presId="urn:microsoft.com/office/officeart/2005/8/layout/default"/>
    <dgm:cxn modelId="{BB6B7E1C-BC01-4234-B1B6-2267607C8924}" type="presParOf" srcId="{4CE56739-7FCE-4161-AEA3-AB88F37DC9AB}" destId="{80A44E60-C98F-45B8-9CBC-B9FD69889362}" srcOrd="11" destOrd="0" presId="urn:microsoft.com/office/officeart/2005/8/layout/default"/>
    <dgm:cxn modelId="{4C82F545-B20E-4DCF-8024-337E080B4513}" type="presParOf" srcId="{4CE56739-7FCE-4161-AEA3-AB88F37DC9AB}" destId="{E1E703E0-6B13-4F69-A43D-10031185BE8D}" srcOrd="12" destOrd="0" presId="urn:microsoft.com/office/officeart/2005/8/layout/default"/>
    <dgm:cxn modelId="{670414E5-14E9-4220-9541-C091F56624C9}" type="presParOf" srcId="{4CE56739-7FCE-4161-AEA3-AB88F37DC9AB}" destId="{69D09E3B-A13C-4753-81B0-1A831A9CCC94}" srcOrd="13" destOrd="0" presId="urn:microsoft.com/office/officeart/2005/8/layout/default"/>
    <dgm:cxn modelId="{F073512A-4B47-4C76-9016-F0CB6FE42F6E}" type="presParOf" srcId="{4CE56739-7FCE-4161-AEA3-AB88F37DC9AB}" destId="{3632DC21-D6D9-4C3B-8FDB-9DA7B6EC929A}" srcOrd="14" destOrd="0" presId="urn:microsoft.com/office/officeart/2005/8/layout/default"/>
    <dgm:cxn modelId="{A94918D3-43B9-437D-AC1A-B9D7F84EC0B6}" type="presParOf" srcId="{4CE56739-7FCE-4161-AEA3-AB88F37DC9AB}" destId="{E08AA4A5-9B4C-47A6-9637-DE43A46E77A5}" srcOrd="15" destOrd="0" presId="urn:microsoft.com/office/officeart/2005/8/layout/default"/>
    <dgm:cxn modelId="{C17CCF20-4A1D-42A9-9ED0-A18DA807E46D}" type="presParOf" srcId="{4CE56739-7FCE-4161-AEA3-AB88F37DC9AB}" destId="{062E3D49-87A0-4669-ABDF-2C75B2D439B8}"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5401115-1290-4499-8D6B-FBE8043B02F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0A0E604-DD83-4C21-B8F3-77711672853E}">
      <dgm:prSet/>
      <dgm:spPr/>
      <dgm:t>
        <a:bodyPr/>
        <a:lstStyle/>
        <a:p>
          <a:r>
            <a:rPr lang="en-GB"/>
            <a:t>Registries births and deaths.</a:t>
          </a:r>
          <a:endParaRPr lang="en-US"/>
        </a:p>
      </dgm:t>
    </dgm:pt>
    <dgm:pt modelId="{7F4A3D5C-7691-47DE-A6D6-661B3B088A72}" type="parTrans" cxnId="{6E0E5AE3-C3B0-4D3F-B4C2-567431E8E132}">
      <dgm:prSet/>
      <dgm:spPr/>
      <dgm:t>
        <a:bodyPr/>
        <a:lstStyle/>
        <a:p>
          <a:endParaRPr lang="en-US"/>
        </a:p>
      </dgm:t>
    </dgm:pt>
    <dgm:pt modelId="{00007E41-DE9F-43FE-9239-5C63E77B2350}" type="sibTrans" cxnId="{6E0E5AE3-C3B0-4D3F-B4C2-567431E8E132}">
      <dgm:prSet/>
      <dgm:spPr/>
      <dgm:t>
        <a:bodyPr/>
        <a:lstStyle/>
        <a:p>
          <a:endParaRPr lang="en-US"/>
        </a:p>
      </dgm:t>
    </dgm:pt>
    <dgm:pt modelId="{C48817D8-9DF6-434C-B1F7-951E051E2EE1}">
      <dgm:prSet/>
      <dgm:spPr/>
      <dgm:t>
        <a:bodyPr/>
        <a:lstStyle/>
        <a:p>
          <a:r>
            <a:rPr lang="en-US"/>
            <a:t>A disease registry (e.g., a cancer registry) tracks a person with disease over time and usually includes diagnostic, treatment, and outcome information. </a:t>
          </a:r>
        </a:p>
      </dgm:t>
    </dgm:pt>
    <dgm:pt modelId="{7CB57A39-708A-4F1B-A2F4-31A5C0E6B05B}" type="parTrans" cxnId="{1819637E-BBFD-4F90-943A-ADADFC2DF5F7}">
      <dgm:prSet/>
      <dgm:spPr/>
      <dgm:t>
        <a:bodyPr/>
        <a:lstStyle/>
        <a:p>
          <a:endParaRPr lang="en-US"/>
        </a:p>
      </dgm:t>
    </dgm:pt>
    <dgm:pt modelId="{1E78285A-4BEC-401A-B823-7D94EA629A05}" type="sibTrans" cxnId="{1819637E-BBFD-4F90-943A-ADADFC2DF5F7}">
      <dgm:prSet/>
      <dgm:spPr/>
      <dgm:t>
        <a:bodyPr/>
        <a:lstStyle/>
        <a:p>
          <a:endParaRPr lang="en-US"/>
        </a:p>
      </dgm:t>
    </dgm:pt>
    <dgm:pt modelId="{62D549EA-81D1-4AB9-9E83-B73D938F335E}">
      <dgm:prSet/>
      <dgm:spPr/>
      <dgm:t>
        <a:bodyPr/>
        <a:lstStyle/>
        <a:p>
          <a:r>
            <a:rPr lang="en-US" b="1" i="0"/>
            <a:t>Other examples of registries:</a:t>
          </a:r>
          <a:endParaRPr lang="en-US"/>
        </a:p>
      </dgm:t>
    </dgm:pt>
    <dgm:pt modelId="{B4782F91-4DAC-443E-9F41-EEA60B26167F}" type="parTrans" cxnId="{8681D827-9987-4645-AECF-2802A81B5E97}">
      <dgm:prSet/>
      <dgm:spPr/>
      <dgm:t>
        <a:bodyPr/>
        <a:lstStyle/>
        <a:p>
          <a:endParaRPr lang="en-US"/>
        </a:p>
      </dgm:t>
    </dgm:pt>
    <dgm:pt modelId="{02B4088C-C3AD-488A-9533-870DFF56BE66}" type="sibTrans" cxnId="{8681D827-9987-4645-AECF-2802A81B5E97}">
      <dgm:prSet/>
      <dgm:spPr/>
      <dgm:t>
        <a:bodyPr/>
        <a:lstStyle/>
        <a:p>
          <a:endParaRPr lang="en-US"/>
        </a:p>
      </dgm:t>
    </dgm:pt>
    <dgm:pt modelId="{B88B8CF2-C868-499B-8C53-2506E87F4F45}">
      <dgm:prSet/>
      <dgm:spPr/>
      <dgm:t>
        <a:bodyPr/>
        <a:lstStyle/>
        <a:p>
          <a:r>
            <a:rPr lang="en-US" b="0" i="0"/>
            <a:t>Congenital anomalies</a:t>
          </a:r>
          <a:endParaRPr lang="en-US"/>
        </a:p>
      </dgm:t>
    </dgm:pt>
    <dgm:pt modelId="{24EC2901-3F71-4EFD-B84E-269937A81191}" type="parTrans" cxnId="{E668C4E8-58C3-4C87-97B8-9F920DE92F4E}">
      <dgm:prSet/>
      <dgm:spPr/>
      <dgm:t>
        <a:bodyPr/>
        <a:lstStyle/>
        <a:p>
          <a:endParaRPr lang="en-US"/>
        </a:p>
      </dgm:t>
    </dgm:pt>
    <dgm:pt modelId="{BB1F8621-23A8-4AFB-9D00-7BF439522043}" type="sibTrans" cxnId="{E668C4E8-58C3-4C87-97B8-9F920DE92F4E}">
      <dgm:prSet/>
      <dgm:spPr/>
      <dgm:t>
        <a:bodyPr/>
        <a:lstStyle/>
        <a:p>
          <a:endParaRPr lang="en-US"/>
        </a:p>
      </dgm:t>
    </dgm:pt>
    <dgm:pt modelId="{1C9C7AF7-9D46-4EDE-BEF8-DA4BEACA140D}">
      <dgm:prSet/>
      <dgm:spPr/>
      <dgm:t>
        <a:bodyPr/>
        <a:lstStyle/>
        <a:p>
          <a:r>
            <a:rPr lang="en-US" b="0" i="0"/>
            <a:t>Industrial diseases</a:t>
          </a:r>
          <a:endParaRPr lang="en-US"/>
        </a:p>
      </dgm:t>
    </dgm:pt>
    <dgm:pt modelId="{2030B80C-48B0-4442-86AE-AC1452FBAF82}" type="parTrans" cxnId="{FAE28510-5F5B-42CF-A990-FF279AFB6678}">
      <dgm:prSet/>
      <dgm:spPr/>
      <dgm:t>
        <a:bodyPr/>
        <a:lstStyle/>
        <a:p>
          <a:endParaRPr lang="en-US"/>
        </a:p>
      </dgm:t>
    </dgm:pt>
    <dgm:pt modelId="{762B7249-42D3-4ED1-9F5D-56B7ACE8A106}" type="sibTrans" cxnId="{FAE28510-5F5B-42CF-A990-FF279AFB6678}">
      <dgm:prSet/>
      <dgm:spPr/>
      <dgm:t>
        <a:bodyPr/>
        <a:lstStyle/>
        <a:p>
          <a:endParaRPr lang="en-US"/>
        </a:p>
      </dgm:t>
    </dgm:pt>
    <dgm:pt modelId="{92C569FA-4143-4D62-8791-C78950181487}">
      <dgm:prSet/>
      <dgm:spPr/>
      <dgm:t>
        <a:bodyPr/>
        <a:lstStyle/>
        <a:p>
          <a:r>
            <a:rPr lang="en-US" b="0" i="0"/>
            <a:t>Diabetes</a:t>
          </a:r>
          <a:endParaRPr lang="en-US"/>
        </a:p>
      </dgm:t>
    </dgm:pt>
    <dgm:pt modelId="{0C579A01-1847-4066-B32B-3E5DD0E171EF}" type="parTrans" cxnId="{E6EE6B06-A803-4033-A66B-7DCCF82B45BC}">
      <dgm:prSet/>
      <dgm:spPr/>
      <dgm:t>
        <a:bodyPr/>
        <a:lstStyle/>
        <a:p>
          <a:endParaRPr lang="en-US"/>
        </a:p>
      </dgm:t>
    </dgm:pt>
    <dgm:pt modelId="{1782FB77-2E0A-405B-87E7-13A99FFCC3D6}" type="sibTrans" cxnId="{E6EE6B06-A803-4033-A66B-7DCCF82B45BC}">
      <dgm:prSet/>
      <dgm:spPr/>
      <dgm:t>
        <a:bodyPr/>
        <a:lstStyle/>
        <a:p>
          <a:endParaRPr lang="en-US"/>
        </a:p>
      </dgm:t>
    </dgm:pt>
    <dgm:pt modelId="{456E8C54-7FC0-4704-AF23-E7610A5B7261}">
      <dgm:prSet/>
      <dgm:spPr/>
      <dgm:t>
        <a:bodyPr/>
        <a:lstStyle/>
        <a:p>
          <a:r>
            <a:rPr lang="en-US" b="0" i="0"/>
            <a:t>Renal diseases</a:t>
          </a:r>
          <a:endParaRPr lang="en-US"/>
        </a:p>
      </dgm:t>
    </dgm:pt>
    <dgm:pt modelId="{6BA4EA3D-084B-491A-9048-5B8377AB5293}" type="parTrans" cxnId="{6907FE10-E755-41D5-91E4-864F97FBC688}">
      <dgm:prSet/>
      <dgm:spPr/>
      <dgm:t>
        <a:bodyPr/>
        <a:lstStyle/>
        <a:p>
          <a:endParaRPr lang="en-US"/>
        </a:p>
      </dgm:t>
    </dgm:pt>
    <dgm:pt modelId="{8B6CCB25-F281-4694-9C92-E697514FD86C}" type="sibTrans" cxnId="{6907FE10-E755-41D5-91E4-864F97FBC688}">
      <dgm:prSet/>
      <dgm:spPr/>
      <dgm:t>
        <a:bodyPr/>
        <a:lstStyle/>
        <a:p>
          <a:endParaRPr lang="en-US"/>
        </a:p>
      </dgm:t>
    </dgm:pt>
    <dgm:pt modelId="{A783CD88-8E34-40E1-955C-9B7C306E08AC}" type="pres">
      <dgm:prSet presAssocID="{F5401115-1290-4499-8D6B-FBE8043B02F8}" presName="vert0" presStyleCnt="0">
        <dgm:presLayoutVars>
          <dgm:dir/>
          <dgm:animOne val="branch"/>
          <dgm:animLvl val="lvl"/>
        </dgm:presLayoutVars>
      </dgm:prSet>
      <dgm:spPr/>
    </dgm:pt>
    <dgm:pt modelId="{F1EF3395-9FA4-4C96-97AA-8DC4016965D2}" type="pres">
      <dgm:prSet presAssocID="{C0A0E604-DD83-4C21-B8F3-77711672853E}" presName="thickLine" presStyleLbl="alignNode1" presStyleIdx="0" presStyleCnt="7"/>
      <dgm:spPr/>
    </dgm:pt>
    <dgm:pt modelId="{5347873C-39BA-42EB-9D73-914341B82A6B}" type="pres">
      <dgm:prSet presAssocID="{C0A0E604-DD83-4C21-B8F3-77711672853E}" presName="horz1" presStyleCnt="0"/>
      <dgm:spPr/>
    </dgm:pt>
    <dgm:pt modelId="{E6DE7561-52D7-4427-8EA4-5BDB62CA4F3D}" type="pres">
      <dgm:prSet presAssocID="{C0A0E604-DD83-4C21-B8F3-77711672853E}" presName="tx1" presStyleLbl="revTx" presStyleIdx="0" presStyleCnt="7"/>
      <dgm:spPr/>
    </dgm:pt>
    <dgm:pt modelId="{FE030051-56B6-45A9-AF8E-12B85463C668}" type="pres">
      <dgm:prSet presAssocID="{C0A0E604-DD83-4C21-B8F3-77711672853E}" presName="vert1" presStyleCnt="0"/>
      <dgm:spPr/>
    </dgm:pt>
    <dgm:pt modelId="{CA3A45D2-D7F8-4ABC-9081-0CE689ED6CD8}" type="pres">
      <dgm:prSet presAssocID="{C48817D8-9DF6-434C-B1F7-951E051E2EE1}" presName="thickLine" presStyleLbl="alignNode1" presStyleIdx="1" presStyleCnt="7"/>
      <dgm:spPr/>
    </dgm:pt>
    <dgm:pt modelId="{43F3010B-16B1-4ED8-BF6C-16434A3409D3}" type="pres">
      <dgm:prSet presAssocID="{C48817D8-9DF6-434C-B1F7-951E051E2EE1}" presName="horz1" presStyleCnt="0"/>
      <dgm:spPr/>
    </dgm:pt>
    <dgm:pt modelId="{2EA7F3BB-84C3-4D3E-A805-9AE0B4DF682A}" type="pres">
      <dgm:prSet presAssocID="{C48817D8-9DF6-434C-B1F7-951E051E2EE1}" presName="tx1" presStyleLbl="revTx" presStyleIdx="1" presStyleCnt="7"/>
      <dgm:spPr/>
    </dgm:pt>
    <dgm:pt modelId="{01C1E8C9-70BA-4A3C-A2E3-CED9D913B5DB}" type="pres">
      <dgm:prSet presAssocID="{C48817D8-9DF6-434C-B1F7-951E051E2EE1}" presName="vert1" presStyleCnt="0"/>
      <dgm:spPr/>
    </dgm:pt>
    <dgm:pt modelId="{328BADA8-A955-4036-9D4A-A370425E5C34}" type="pres">
      <dgm:prSet presAssocID="{62D549EA-81D1-4AB9-9E83-B73D938F335E}" presName="thickLine" presStyleLbl="alignNode1" presStyleIdx="2" presStyleCnt="7"/>
      <dgm:spPr/>
    </dgm:pt>
    <dgm:pt modelId="{44348CBE-22A5-4315-984C-796AC91C5029}" type="pres">
      <dgm:prSet presAssocID="{62D549EA-81D1-4AB9-9E83-B73D938F335E}" presName="horz1" presStyleCnt="0"/>
      <dgm:spPr/>
    </dgm:pt>
    <dgm:pt modelId="{A5BE1E34-7DD1-407C-B05D-F5207F6E27F3}" type="pres">
      <dgm:prSet presAssocID="{62D549EA-81D1-4AB9-9E83-B73D938F335E}" presName="tx1" presStyleLbl="revTx" presStyleIdx="2" presStyleCnt="7"/>
      <dgm:spPr/>
    </dgm:pt>
    <dgm:pt modelId="{3077A8DE-2F8B-4D12-ADE8-A7F8D3F914AA}" type="pres">
      <dgm:prSet presAssocID="{62D549EA-81D1-4AB9-9E83-B73D938F335E}" presName="vert1" presStyleCnt="0"/>
      <dgm:spPr/>
    </dgm:pt>
    <dgm:pt modelId="{8B349DD4-9868-4EDE-A468-A3BE74A927A8}" type="pres">
      <dgm:prSet presAssocID="{B88B8CF2-C868-499B-8C53-2506E87F4F45}" presName="thickLine" presStyleLbl="alignNode1" presStyleIdx="3" presStyleCnt="7"/>
      <dgm:spPr/>
    </dgm:pt>
    <dgm:pt modelId="{C801B84C-B273-4D87-B2A3-91E51E855A99}" type="pres">
      <dgm:prSet presAssocID="{B88B8CF2-C868-499B-8C53-2506E87F4F45}" presName="horz1" presStyleCnt="0"/>
      <dgm:spPr/>
    </dgm:pt>
    <dgm:pt modelId="{929C396A-4451-431F-B37D-F7278D0576A6}" type="pres">
      <dgm:prSet presAssocID="{B88B8CF2-C868-499B-8C53-2506E87F4F45}" presName="tx1" presStyleLbl="revTx" presStyleIdx="3" presStyleCnt="7"/>
      <dgm:spPr/>
    </dgm:pt>
    <dgm:pt modelId="{0724E14A-385E-4B04-9DCF-113DB1C7CC98}" type="pres">
      <dgm:prSet presAssocID="{B88B8CF2-C868-499B-8C53-2506E87F4F45}" presName="vert1" presStyleCnt="0"/>
      <dgm:spPr/>
    </dgm:pt>
    <dgm:pt modelId="{C5C8DF1B-9691-4971-822F-CBB4C848E453}" type="pres">
      <dgm:prSet presAssocID="{1C9C7AF7-9D46-4EDE-BEF8-DA4BEACA140D}" presName="thickLine" presStyleLbl="alignNode1" presStyleIdx="4" presStyleCnt="7"/>
      <dgm:spPr/>
    </dgm:pt>
    <dgm:pt modelId="{32064C80-2617-49D4-AEED-A107284EBB5D}" type="pres">
      <dgm:prSet presAssocID="{1C9C7AF7-9D46-4EDE-BEF8-DA4BEACA140D}" presName="horz1" presStyleCnt="0"/>
      <dgm:spPr/>
    </dgm:pt>
    <dgm:pt modelId="{2B1CC164-FA5B-4820-B7B0-117521C6A28B}" type="pres">
      <dgm:prSet presAssocID="{1C9C7AF7-9D46-4EDE-BEF8-DA4BEACA140D}" presName="tx1" presStyleLbl="revTx" presStyleIdx="4" presStyleCnt="7"/>
      <dgm:spPr/>
    </dgm:pt>
    <dgm:pt modelId="{1A0CE50F-46C6-4F01-BBD7-E428912CBA67}" type="pres">
      <dgm:prSet presAssocID="{1C9C7AF7-9D46-4EDE-BEF8-DA4BEACA140D}" presName="vert1" presStyleCnt="0"/>
      <dgm:spPr/>
    </dgm:pt>
    <dgm:pt modelId="{C1BE31FA-F53D-4612-AB7D-2414987F2EE9}" type="pres">
      <dgm:prSet presAssocID="{92C569FA-4143-4D62-8791-C78950181487}" presName="thickLine" presStyleLbl="alignNode1" presStyleIdx="5" presStyleCnt="7"/>
      <dgm:spPr/>
    </dgm:pt>
    <dgm:pt modelId="{BFEE2C97-EF9D-41AC-810C-E8CD51774395}" type="pres">
      <dgm:prSet presAssocID="{92C569FA-4143-4D62-8791-C78950181487}" presName="horz1" presStyleCnt="0"/>
      <dgm:spPr/>
    </dgm:pt>
    <dgm:pt modelId="{FF194FEC-558B-4920-9FE7-5595EA3E2768}" type="pres">
      <dgm:prSet presAssocID="{92C569FA-4143-4D62-8791-C78950181487}" presName="tx1" presStyleLbl="revTx" presStyleIdx="5" presStyleCnt="7"/>
      <dgm:spPr/>
    </dgm:pt>
    <dgm:pt modelId="{62C4251D-8DD6-499A-88DB-A57ED5570556}" type="pres">
      <dgm:prSet presAssocID="{92C569FA-4143-4D62-8791-C78950181487}" presName="vert1" presStyleCnt="0"/>
      <dgm:spPr/>
    </dgm:pt>
    <dgm:pt modelId="{A430D016-6F6B-429C-A38A-25D2DC84A837}" type="pres">
      <dgm:prSet presAssocID="{456E8C54-7FC0-4704-AF23-E7610A5B7261}" presName="thickLine" presStyleLbl="alignNode1" presStyleIdx="6" presStyleCnt="7"/>
      <dgm:spPr/>
    </dgm:pt>
    <dgm:pt modelId="{B76288BF-D0E1-4D7C-8C9E-3AD657BD318B}" type="pres">
      <dgm:prSet presAssocID="{456E8C54-7FC0-4704-AF23-E7610A5B7261}" presName="horz1" presStyleCnt="0"/>
      <dgm:spPr/>
    </dgm:pt>
    <dgm:pt modelId="{FE5D5980-3A57-490A-AA19-2658E6E9D5A7}" type="pres">
      <dgm:prSet presAssocID="{456E8C54-7FC0-4704-AF23-E7610A5B7261}" presName="tx1" presStyleLbl="revTx" presStyleIdx="6" presStyleCnt="7"/>
      <dgm:spPr/>
    </dgm:pt>
    <dgm:pt modelId="{5789D2ED-4807-4CDC-9CC9-D98C0BE6C4F8}" type="pres">
      <dgm:prSet presAssocID="{456E8C54-7FC0-4704-AF23-E7610A5B7261}" presName="vert1" presStyleCnt="0"/>
      <dgm:spPr/>
    </dgm:pt>
  </dgm:ptLst>
  <dgm:cxnLst>
    <dgm:cxn modelId="{E6EE6B06-A803-4033-A66B-7DCCF82B45BC}" srcId="{F5401115-1290-4499-8D6B-FBE8043B02F8}" destId="{92C569FA-4143-4D62-8791-C78950181487}" srcOrd="5" destOrd="0" parTransId="{0C579A01-1847-4066-B32B-3E5DD0E171EF}" sibTransId="{1782FB77-2E0A-405B-87E7-13A99FFCC3D6}"/>
    <dgm:cxn modelId="{DB4ACE07-C765-4828-8B9B-E74A924A468C}" type="presOf" srcId="{F5401115-1290-4499-8D6B-FBE8043B02F8}" destId="{A783CD88-8E34-40E1-955C-9B7C306E08AC}" srcOrd="0" destOrd="0" presId="urn:microsoft.com/office/officeart/2008/layout/LinedList"/>
    <dgm:cxn modelId="{FAE28510-5F5B-42CF-A990-FF279AFB6678}" srcId="{F5401115-1290-4499-8D6B-FBE8043B02F8}" destId="{1C9C7AF7-9D46-4EDE-BEF8-DA4BEACA140D}" srcOrd="4" destOrd="0" parTransId="{2030B80C-48B0-4442-86AE-AC1452FBAF82}" sibTransId="{762B7249-42D3-4ED1-9F5D-56B7ACE8A106}"/>
    <dgm:cxn modelId="{6907FE10-E755-41D5-91E4-864F97FBC688}" srcId="{F5401115-1290-4499-8D6B-FBE8043B02F8}" destId="{456E8C54-7FC0-4704-AF23-E7610A5B7261}" srcOrd="6" destOrd="0" parTransId="{6BA4EA3D-084B-491A-9048-5B8377AB5293}" sibTransId="{8B6CCB25-F281-4694-9C92-E697514FD86C}"/>
    <dgm:cxn modelId="{8681D827-9987-4645-AECF-2802A81B5E97}" srcId="{F5401115-1290-4499-8D6B-FBE8043B02F8}" destId="{62D549EA-81D1-4AB9-9E83-B73D938F335E}" srcOrd="2" destOrd="0" parTransId="{B4782F91-4DAC-443E-9F41-EEA60B26167F}" sibTransId="{02B4088C-C3AD-488A-9533-870DFF56BE66}"/>
    <dgm:cxn modelId="{24AD752F-B6B8-4B53-BCD5-696F1462C1B5}" type="presOf" srcId="{62D549EA-81D1-4AB9-9E83-B73D938F335E}" destId="{A5BE1E34-7DD1-407C-B05D-F5207F6E27F3}" srcOrd="0" destOrd="0" presId="urn:microsoft.com/office/officeart/2008/layout/LinedList"/>
    <dgm:cxn modelId="{81D9BF39-8095-4B11-8974-272B1B0C5018}" type="presOf" srcId="{B88B8CF2-C868-499B-8C53-2506E87F4F45}" destId="{929C396A-4451-431F-B37D-F7278D0576A6}" srcOrd="0" destOrd="0" presId="urn:microsoft.com/office/officeart/2008/layout/LinedList"/>
    <dgm:cxn modelId="{8DA62F45-00C6-40E1-A194-4B4CE0714C6F}" type="presOf" srcId="{92C569FA-4143-4D62-8791-C78950181487}" destId="{FF194FEC-558B-4920-9FE7-5595EA3E2768}" srcOrd="0" destOrd="0" presId="urn:microsoft.com/office/officeart/2008/layout/LinedList"/>
    <dgm:cxn modelId="{F5D76369-A5A3-47A8-8914-AE268745E202}" type="presOf" srcId="{C0A0E604-DD83-4C21-B8F3-77711672853E}" destId="{E6DE7561-52D7-4427-8EA4-5BDB62CA4F3D}" srcOrd="0" destOrd="0" presId="urn:microsoft.com/office/officeart/2008/layout/LinedList"/>
    <dgm:cxn modelId="{1819637E-BBFD-4F90-943A-ADADFC2DF5F7}" srcId="{F5401115-1290-4499-8D6B-FBE8043B02F8}" destId="{C48817D8-9DF6-434C-B1F7-951E051E2EE1}" srcOrd="1" destOrd="0" parTransId="{7CB57A39-708A-4F1B-A2F4-31A5C0E6B05B}" sibTransId="{1E78285A-4BEC-401A-B823-7D94EA629A05}"/>
    <dgm:cxn modelId="{263C69A6-662E-4CF7-9497-B5B8BE0F2D07}" type="presOf" srcId="{1C9C7AF7-9D46-4EDE-BEF8-DA4BEACA140D}" destId="{2B1CC164-FA5B-4820-B7B0-117521C6A28B}" srcOrd="0" destOrd="0" presId="urn:microsoft.com/office/officeart/2008/layout/LinedList"/>
    <dgm:cxn modelId="{89D513CD-839C-469A-A7AE-62A50913B417}" type="presOf" srcId="{C48817D8-9DF6-434C-B1F7-951E051E2EE1}" destId="{2EA7F3BB-84C3-4D3E-A805-9AE0B4DF682A}" srcOrd="0" destOrd="0" presId="urn:microsoft.com/office/officeart/2008/layout/LinedList"/>
    <dgm:cxn modelId="{E9070ECE-EC8A-4D58-B51B-C393884D322F}" type="presOf" srcId="{456E8C54-7FC0-4704-AF23-E7610A5B7261}" destId="{FE5D5980-3A57-490A-AA19-2658E6E9D5A7}" srcOrd="0" destOrd="0" presId="urn:microsoft.com/office/officeart/2008/layout/LinedList"/>
    <dgm:cxn modelId="{6E0E5AE3-C3B0-4D3F-B4C2-567431E8E132}" srcId="{F5401115-1290-4499-8D6B-FBE8043B02F8}" destId="{C0A0E604-DD83-4C21-B8F3-77711672853E}" srcOrd="0" destOrd="0" parTransId="{7F4A3D5C-7691-47DE-A6D6-661B3B088A72}" sibTransId="{00007E41-DE9F-43FE-9239-5C63E77B2350}"/>
    <dgm:cxn modelId="{E668C4E8-58C3-4C87-97B8-9F920DE92F4E}" srcId="{F5401115-1290-4499-8D6B-FBE8043B02F8}" destId="{B88B8CF2-C868-499B-8C53-2506E87F4F45}" srcOrd="3" destOrd="0" parTransId="{24EC2901-3F71-4EFD-B84E-269937A81191}" sibTransId="{BB1F8621-23A8-4AFB-9D00-7BF439522043}"/>
    <dgm:cxn modelId="{081BE97C-A21A-4AAB-B508-6A402DA59BAB}" type="presParOf" srcId="{A783CD88-8E34-40E1-955C-9B7C306E08AC}" destId="{F1EF3395-9FA4-4C96-97AA-8DC4016965D2}" srcOrd="0" destOrd="0" presId="urn:microsoft.com/office/officeart/2008/layout/LinedList"/>
    <dgm:cxn modelId="{4A2D14A2-8F30-4182-8C35-0182E9421F48}" type="presParOf" srcId="{A783CD88-8E34-40E1-955C-9B7C306E08AC}" destId="{5347873C-39BA-42EB-9D73-914341B82A6B}" srcOrd="1" destOrd="0" presId="urn:microsoft.com/office/officeart/2008/layout/LinedList"/>
    <dgm:cxn modelId="{550132FB-6D64-4925-99B0-30CE41E9BA0C}" type="presParOf" srcId="{5347873C-39BA-42EB-9D73-914341B82A6B}" destId="{E6DE7561-52D7-4427-8EA4-5BDB62CA4F3D}" srcOrd="0" destOrd="0" presId="urn:microsoft.com/office/officeart/2008/layout/LinedList"/>
    <dgm:cxn modelId="{02D2C70A-7FF9-4AB5-8DC5-F4FF4DB0BB6C}" type="presParOf" srcId="{5347873C-39BA-42EB-9D73-914341B82A6B}" destId="{FE030051-56B6-45A9-AF8E-12B85463C668}" srcOrd="1" destOrd="0" presId="urn:microsoft.com/office/officeart/2008/layout/LinedList"/>
    <dgm:cxn modelId="{52CBFD23-D54B-4C79-B10D-8BC98670B299}" type="presParOf" srcId="{A783CD88-8E34-40E1-955C-9B7C306E08AC}" destId="{CA3A45D2-D7F8-4ABC-9081-0CE689ED6CD8}" srcOrd="2" destOrd="0" presId="urn:microsoft.com/office/officeart/2008/layout/LinedList"/>
    <dgm:cxn modelId="{C8C01E53-2D65-4FFE-9227-BF51D01BE3CF}" type="presParOf" srcId="{A783CD88-8E34-40E1-955C-9B7C306E08AC}" destId="{43F3010B-16B1-4ED8-BF6C-16434A3409D3}" srcOrd="3" destOrd="0" presId="urn:microsoft.com/office/officeart/2008/layout/LinedList"/>
    <dgm:cxn modelId="{B2A5C574-47ED-4BA4-BE21-F9DD0A36FD43}" type="presParOf" srcId="{43F3010B-16B1-4ED8-BF6C-16434A3409D3}" destId="{2EA7F3BB-84C3-4D3E-A805-9AE0B4DF682A}" srcOrd="0" destOrd="0" presId="urn:microsoft.com/office/officeart/2008/layout/LinedList"/>
    <dgm:cxn modelId="{86BD2745-C994-4081-AE46-97A75EB5486F}" type="presParOf" srcId="{43F3010B-16B1-4ED8-BF6C-16434A3409D3}" destId="{01C1E8C9-70BA-4A3C-A2E3-CED9D913B5DB}" srcOrd="1" destOrd="0" presId="urn:microsoft.com/office/officeart/2008/layout/LinedList"/>
    <dgm:cxn modelId="{07F06844-CE21-48DD-AE41-75E97AE0F307}" type="presParOf" srcId="{A783CD88-8E34-40E1-955C-9B7C306E08AC}" destId="{328BADA8-A955-4036-9D4A-A370425E5C34}" srcOrd="4" destOrd="0" presId="urn:microsoft.com/office/officeart/2008/layout/LinedList"/>
    <dgm:cxn modelId="{B7A16169-5D35-4AE2-AA85-35E0D56027CB}" type="presParOf" srcId="{A783CD88-8E34-40E1-955C-9B7C306E08AC}" destId="{44348CBE-22A5-4315-984C-796AC91C5029}" srcOrd="5" destOrd="0" presId="urn:microsoft.com/office/officeart/2008/layout/LinedList"/>
    <dgm:cxn modelId="{AB5BBFC3-1187-4A7D-BCF9-23D086C10865}" type="presParOf" srcId="{44348CBE-22A5-4315-984C-796AC91C5029}" destId="{A5BE1E34-7DD1-407C-B05D-F5207F6E27F3}" srcOrd="0" destOrd="0" presId="urn:microsoft.com/office/officeart/2008/layout/LinedList"/>
    <dgm:cxn modelId="{62E9F930-8CBF-4B63-BFE3-A67B6CD07E66}" type="presParOf" srcId="{44348CBE-22A5-4315-984C-796AC91C5029}" destId="{3077A8DE-2F8B-4D12-ADE8-A7F8D3F914AA}" srcOrd="1" destOrd="0" presId="urn:microsoft.com/office/officeart/2008/layout/LinedList"/>
    <dgm:cxn modelId="{FE6802CF-7160-418F-A1B1-E731E917062F}" type="presParOf" srcId="{A783CD88-8E34-40E1-955C-9B7C306E08AC}" destId="{8B349DD4-9868-4EDE-A468-A3BE74A927A8}" srcOrd="6" destOrd="0" presId="urn:microsoft.com/office/officeart/2008/layout/LinedList"/>
    <dgm:cxn modelId="{FC5BC1C1-79CA-401C-A6A2-9E1992DBB7D4}" type="presParOf" srcId="{A783CD88-8E34-40E1-955C-9B7C306E08AC}" destId="{C801B84C-B273-4D87-B2A3-91E51E855A99}" srcOrd="7" destOrd="0" presId="urn:microsoft.com/office/officeart/2008/layout/LinedList"/>
    <dgm:cxn modelId="{DE4CFE24-7D71-4284-B119-33E8CE31BDD7}" type="presParOf" srcId="{C801B84C-B273-4D87-B2A3-91E51E855A99}" destId="{929C396A-4451-431F-B37D-F7278D0576A6}" srcOrd="0" destOrd="0" presId="urn:microsoft.com/office/officeart/2008/layout/LinedList"/>
    <dgm:cxn modelId="{ACB668F2-FA0E-407A-9CB8-566B28B2DD89}" type="presParOf" srcId="{C801B84C-B273-4D87-B2A3-91E51E855A99}" destId="{0724E14A-385E-4B04-9DCF-113DB1C7CC98}" srcOrd="1" destOrd="0" presId="urn:microsoft.com/office/officeart/2008/layout/LinedList"/>
    <dgm:cxn modelId="{CFC53F22-FF3C-4A5B-BB5B-7661785DDED9}" type="presParOf" srcId="{A783CD88-8E34-40E1-955C-9B7C306E08AC}" destId="{C5C8DF1B-9691-4971-822F-CBB4C848E453}" srcOrd="8" destOrd="0" presId="urn:microsoft.com/office/officeart/2008/layout/LinedList"/>
    <dgm:cxn modelId="{EFBD7FD1-48E5-494F-86F0-93C0E1196CEF}" type="presParOf" srcId="{A783CD88-8E34-40E1-955C-9B7C306E08AC}" destId="{32064C80-2617-49D4-AEED-A107284EBB5D}" srcOrd="9" destOrd="0" presId="urn:microsoft.com/office/officeart/2008/layout/LinedList"/>
    <dgm:cxn modelId="{F8D84668-322E-4143-9FF5-87769427E9F9}" type="presParOf" srcId="{32064C80-2617-49D4-AEED-A107284EBB5D}" destId="{2B1CC164-FA5B-4820-B7B0-117521C6A28B}" srcOrd="0" destOrd="0" presId="urn:microsoft.com/office/officeart/2008/layout/LinedList"/>
    <dgm:cxn modelId="{1B7CB1DD-1EC5-46BE-A477-9E0E4D50E389}" type="presParOf" srcId="{32064C80-2617-49D4-AEED-A107284EBB5D}" destId="{1A0CE50F-46C6-4F01-BBD7-E428912CBA67}" srcOrd="1" destOrd="0" presId="urn:microsoft.com/office/officeart/2008/layout/LinedList"/>
    <dgm:cxn modelId="{6D2C6D69-8BE0-4EAF-988A-1C08BD35A891}" type="presParOf" srcId="{A783CD88-8E34-40E1-955C-9B7C306E08AC}" destId="{C1BE31FA-F53D-4612-AB7D-2414987F2EE9}" srcOrd="10" destOrd="0" presId="urn:microsoft.com/office/officeart/2008/layout/LinedList"/>
    <dgm:cxn modelId="{B961FE10-21FC-42EB-BC18-19B66F072D22}" type="presParOf" srcId="{A783CD88-8E34-40E1-955C-9B7C306E08AC}" destId="{BFEE2C97-EF9D-41AC-810C-E8CD51774395}" srcOrd="11" destOrd="0" presId="urn:microsoft.com/office/officeart/2008/layout/LinedList"/>
    <dgm:cxn modelId="{2C02A143-BA3D-49A5-860F-71B5659377B2}" type="presParOf" srcId="{BFEE2C97-EF9D-41AC-810C-E8CD51774395}" destId="{FF194FEC-558B-4920-9FE7-5595EA3E2768}" srcOrd="0" destOrd="0" presId="urn:microsoft.com/office/officeart/2008/layout/LinedList"/>
    <dgm:cxn modelId="{106AF1A9-1C4F-4BDA-8FB7-F2C9983B70A0}" type="presParOf" srcId="{BFEE2C97-EF9D-41AC-810C-E8CD51774395}" destId="{62C4251D-8DD6-499A-88DB-A57ED5570556}" srcOrd="1" destOrd="0" presId="urn:microsoft.com/office/officeart/2008/layout/LinedList"/>
    <dgm:cxn modelId="{2FBB5FEB-1C7A-48BC-B7C6-C9E1140A7F0A}" type="presParOf" srcId="{A783CD88-8E34-40E1-955C-9B7C306E08AC}" destId="{A430D016-6F6B-429C-A38A-25D2DC84A837}" srcOrd="12" destOrd="0" presId="urn:microsoft.com/office/officeart/2008/layout/LinedList"/>
    <dgm:cxn modelId="{14DD9512-30A5-4625-AACF-2D828173B822}" type="presParOf" srcId="{A783CD88-8E34-40E1-955C-9B7C306E08AC}" destId="{B76288BF-D0E1-4D7C-8C9E-3AD657BD318B}" srcOrd="13" destOrd="0" presId="urn:microsoft.com/office/officeart/2008/layout/LinedList"/>
    <dgm:cxn modelId="{9F91A9FB-D6F9-4DEA-AD8B-78B753620297}" type="presParOf" srcId="{B76288BF-D0E1-4D7C-8C9E-3AD657BD318B}" destId="{FE5D5980-3A57-490A-AA19-2658E6E9D5A7}" srcOrd="0" destOrd="0" presId="urn:microsoft.com/office/officeart/2008/layout/LinedList"/>
    <dgm:cxn modelId="{3B93EB5A-03F4-4423-B6F6-1276B144FB59}" type="presParOf" srcId="{B76288BF-D0E1-4D7C-8C9E-3AD657BD318B}" destId="{5789D2ED-4807-4CDC-9CC9-D98C0BE6C4F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AD72E7-3905-44DC-B26F-5B4EC1572D23}"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2203E7AE-2120-4A9E-B8F8-84E582F5CC2E}">
      <dgm:prSet/>
      <dgm:spPr/>
      <dgm:t>
        <a:bodyPr/>
        <a:lstStyle/>
        <a:p>
          <a:r>
            <a:rPr lang="en-US" dirty="0" err="1"/>
            <a:t>Analysing</a:t>
          </a:r>
          <a:endParaRPr lang="en-US" dirty="0"/>
        </a:p>
      </dgm:t>
    </dgm:pt>
    <dgm:pt modelId="{41F9E901-7B13-462E-8424-4492372E0B9C}" type="parTrans" cxnId="{116C0640-6741-4B0F-B6C0-7F1C2AE8D079}">
      <dgm:prSet/>
      <dgm:spPr/>
      <dgm:t>
        <a:bodyPr/>
        <a:lstStyle/>
        <a:p>
          <a:endParaRPr lang="en-US"/>
        </a:p>
      </dgm:t>
    </dgm:pt>
    <dgm:pt modelId="{49330D77-7E70-46B3-849A-68360F76DC82}" type="sibTrans" cxnId="{116C0640-6741-4B0F-B6C0-7F1C2AE8D079}">
      <dgm:prSet/>
      <dgm:spPr/>
      <dgm:t>
        <a:bodyPr/>
        <a:lstStyle/>
        <a:p>
          <a:endParaRPr lang="en-US"/>
        </a:p>
      </dgm:t>
    </dgm:pt>
    <dgm:pt modelId="{E7587324-9ECA-40F8-9B65-29EE1B08B661}">
      <dgm:prSet/>
      <dgm:spPr/>
      <dgm:t>
        <a:bodyPr/>
        <a:lstStyle/>
        <a:p>
          <a:r>
            <a:rPr lang="en-US" dirty="0" err="1"/>
            <a:t>Analysing</a:t>
          </a:r>
          <a:r>
            <a:rPr lang="en-US" dirty="0"/>
            <a:t> by time </a:t>
          </a:r>
        </a:p>
      </dgm:t>
    </dgm:pt>
    <dgm:pt modelId="{C14E6449-2CCA-4F66-9F47-BFFF6F60533E}" type="parTrans" cxnId="{9D6A6486-9D8D-4454-ACEE-6E8F8F05ED57}">
      <dgm:prSet/>
      <dgm:spPr/>
      <dgm:t>
        <a:bodyPr/>
        <a:lstStyle/>
        <a:p>
          <a:endParaRPr lang="en-US"/>
        </a:p>
      </dgm:t>
    </dgm:pt>
    <dgm:pt modelId="{5F85E1F1-21FC-42FF-A3B0-882342951864}" type="sibTrans" cxnId="{9D6A6486-9D8D-4454-ACEE-6E8F8F05ED57}">
      <dgm:prSet/>
      <dgm:spPr/>
      <dgm:t>
        <a:bodyPr/>
        <a:lstStyle/>
        <a:p>
          <a:endParaRPr lang="en-US"/>
        </a:p>
      </dgm:t>
    </dgm:pt>
    <dgm:pt modelId="{64B2206E-554B-44D7-948A-DFC7260F8F57}">
      <dgm:prSet/>
      <dgm:spPr/>
      <dgm:t>
        <a:bodyPr/>
        <a:lstStyle/>
        <a:p>
          <a:r>
            <a:rPr lang="en-US" dirty="0" err="1"/>
            <a:t>Analysing</a:t>
          </a:r>
          <a:endParaRPr lang="en-US" dirty="0"/>
        </a:p>
      </dgm:t>
    </dgm:pt>
    <dgm:pt modelId="{81204E1D-FE1A-49EB-A653-749797706986}" type="parTrans" cxnId="{2D96EC18-FE2E-46FE-BF68-59701E9B1B9E}">
      <dgm:prSet/>
      <dgm:spPr/>
      <dgm:t>
        <a:bodyPr/>
        <a:lstStyle/>
        <a:p>
          <a:endParaRPr lang="en-US"/>
        </a:p>
      </dgm:t>
    </dgm:pt>
    <dgm:pt modelId="{2CBB0752-8871-4028-A276-52BA5F57238B}" type="sibTrans" cxnId="{2D96EC18-FE2E-46FE-BF68-59701E9B1B9E}">
      <dgm:prSet/>
      <dgm:spPr/>
      <dgm:t>
        <a:bodyPr/>
        <a:lstStyle/>
        <a:p>
          <a:endParaRPr lang="en-US"/>
        </a:p>
      </dgm:t>
    </dgm:pt>
    <dgm:pt modelId="{AA834FB6-3D26-4DAE-81A5-B926899A260D}">
      <dgm:prSet/>
      <dgm:spPr/>
      <dgm:t>
        <a:bodyPr/>
        <a:lstStyle/>
        <a:p>
          <a:r>
            <a:rPr lang="en-US" dirty="0" err="1"/>
            <a:t>Analysing</a:t>
          </a:r>
          <a:r>
            <a:rPr lang="en-US" dirty="0"/>
            <a:t> by place- demonstrates where potential inequalities lie. </a:t>
          </a:r>
        </a:p>
      </dgm:t>
    </dgm:pt>
    <dgm:pt modelId="{C497B376-B996-4DEF-9BC0-48C73764D7FA}" type="parTrans" cxnId="{D1847C4D-8100-495F-97BE-FA3BB21C9828}">
      <dgm:prSet/>
      <dgm:spPr/>
      <dgm:t>
        <a:bodyPr/>
        <a:lstStyle/>
        <a:p>
          <a:endParaRPr lang="en-US"/>
        </a:p>
      </dgm:t>
    </dgm:pt>
    <dgm:pt modelId="{79C6BB51-E106-4301-9A7A-E006A7E1E5A1}" type="sibTrans" cxnId="{D1847C4D-8100-495F-97BE-FA3BB21C9828}">
      <dgm:prSet/>
      <dgm:spPr/>
      <dgm:t>
        <a:bodyPr/>
        <a:lstStyle/>
        <a:p>
          <a:endParaRPr lang="en-US"/>
        </a:p>
      </dgm:t>
    </dgm:pt>
    <dgm:pt modelId="{E7AE3FC4-01E1-43C5-AC0F-463EC7CD8603}">
      <dgm:prSet/>
      <dgm:spPr/>
      <dgm:t>
        <a:bodyPr/>
        <a:lstStyle/>
        <a:p>
          <a:r>
            <a:rPr lang="en-US" dirty="0" err="1"/>
            <a:t>Analysing</a:t>
          </a:r>
          <a:endParaRPr lang="en-US" dirty="0"/>
        </a:p>
      </dgm:t>
    </dgm:pt>
    <dgm:pt modelId="{74ED8A2D-D238-4A13-A40D-36369B35E6B6}" type="parTrans" cxnId="{AF64C24B-9365-4884-A0F8-F4F27406EB94}">
      <dgm:prSet/>
      <dgm:spPr/>
      <dgm:t>
        <a:bodyPr/>
        <a:lstStyle/>
        <a:p>
          <a:endParaRPr lang="en-US"/>
        </a:p>
      </dgm:t>
    </dgm:pt>
    <dgm:pt modelId="{47A5A654-3402-4AC1-B786-2FFCBED22BE2}" type="sibTrans" cxnId="{AF64C24B-9365-4884-A0F8-F4F27406EB94}">
      <dgm:prSet/>
      <dgm:spPr/>
      <dgm:t>
        <a:bodyPr/>
        <a:lstStyle/>
        <a:p>
          <a:endParaRPr lang="en-US"/>
        </a:p>
      </dgm:t>
    </dgm:pt>
    <dgm:pt modelId="{59DDA065-B511-4C2C-8DDA-FB9727839BB8}">
      <dgm:prSet/>
      <dgm:spPr/>
      <dgm:t>
        <a:bodyPr/>
        <a:lstStyle/>
        <a:p>
          <a:r>
            <a:rPr lang="en-US" dirty="0" err="1"/>
            <a:t>Analysing</a:t>
          </a:r>
          <a:r>
            <a:rPr lang="en-US" dirty="0"/>
            <a:t> by person e.g. this showed that more men than women die of COVID </a:t>
          </a:r>
        </a:p>
      </dgm:t>
    </dgm:pt>
    <dgm:pt modelId="{94102B1C-2D19-4C0B-8EA5-86EFD7AA43B6}" type="parTrans" cxnId="{B491D198-8A23-4D63-9F7B-EDA49F8F3E2C}">
      <dgm:prSet/>
      <dgm:spPr/>
      <dgm:t>
        <a:bodyPr/>
        <a:lstStyle/>
        <a:p>
          <a:endParaRPr lang="en-US"/>
        </a:p>
      </dgm:t>
    </dgm:pt>
    <dgm:pt modelId="{5C00A9FA-5A50-4876-881A-1413C4F4EFC0}" type="sibTrans" cxnId="{B491D198-8A23-4D63-9F7B-EDA49F8F3E2C}">
      <dgm:prSet/>
      <dgm:spPr/>
      <dgm:t>
        <a:bodyPr/>
        <a:lstStyle/>
        <a:p>
          <a:endParaRPr lang="en-US"/>
        </a:p>
      </dgm:t>
    </dgm:pt>
    <dgm:pt modelId="{445712DC-1B3B-411C-9E9D-7E35AB684643}" type="pres">
      <dgm:prSet presAssocID="{F9AD72E7-3905-44DC-B26F-5B4EC1572D23}" presName="Name0" presStyleCnt="0">
        <dgm:presLayoutVars>
          <dgm:dir/>
          <dgm:animLvl val="lvl"/>
          <dgm:resizeHandles val="exact"/>
        </dgm:presLayoutVars>
      </dgm:prSet>
      <dgm:spPr/>
    </dgm:pt>
    <dgm:pt modelId="{4925F125-24F8-4578-BD4E-5F6DD2E09CA7}" type="pres">
      <dgm:prSet presAssocID="{2203E7AE-2120-4A9E-B8F8-84E582F5CC2E}" presName="linNode" presStyleCnt="0"/>
      <dgm:spPr/>
    </dgm:pt>
    <dgm:pt modelId="{576C06AB-F88A-4B24-8E49-90158DCBEDEC}" type="pres">
      <dgm:prSet presAssocID="{2203E7AE-2120-4A9E-B8F8-84E582F5CC2E}" presName="parentText" presStyleLbl="alignNode1" presStyleIdx="0" presStyleCnt="3">
        <dgm:presLayoutVars>
          <dgm:chMax val="1"/>
          <dgm:bulletEnabled/>
        </dgm:presLayoutVars>
      </dgm:prSet>
      <dgm:spPr/>
    </dgm:pt>
    <dgm:pt modelId="{6E09F228-BBEB-440F-A445-35AD19AC44E5}" type="pres">
      <dgm:prSet presAssocID="{2203E7AE-2120-4A9E-B8F8-84E582F5CC2E}" presName="descendantText" presStyleLbl="alignAccFollowNode1" presStyleIdx="0" presStyleCnt="3">
        <dgm:presLayoutVars>
          <dgm:bulletEnabled/>
        </dgm:presLayoutVars>
      </dgm:prSet>
      <dgm:spPr/>
    </dgm:pt>
    <dgm:pt modelId="{67536B5B-0CF3-4DBD-BBAD-9D591E8FFA75}" type="pres">
      <dgm:prSet presAssocID="{49330D77-7E70-46B3-849A-68360F76DC82}" presName="sp" presStyleCnt="0"/>
      <dgm:spPr/>
    </dgm:pt>
    <dgm:pt modelId="{7A4E0299-3336-4786-BE6D-226F8CC66DF2}" type="pres">
      <dgm:prSet presAssocID="{64B2206E-554B-44D7-948A-DFC7260F8F57}" presName="linNode" presStyleCnt="0"/>
      <dgm:spPr/>
    </dgm:pt>
    <dgm:pt modelId="{B4A58F25-24EF-4D88-BFC0-5990FE19266F}" type="pres">
      <dgm:prSet presAssocID="{64B2206E-554B-44D7-948A-DFC7260F8F57}" presName="parentText" presStyleLbl="alignNode1" presStyleIdx="1" presStyleCnt="3">
        <dgm:presLayoutVars>
          <dgm:chMax val="1"/>
          <dgm:bulletEnabled/>
        </dgm:presLayoutVars>
      </dgm:prSet>
      <dgm:spPr/>
    </dgm:pt>
    <dgm:pt modelId="{3EDAF97A-CE3E-4C4A-9A2D-E88298A132A9}" type="pres">
      <dgm:prSet presAssocID="{64B2206E-554B-44D7-948A-DFC7260F8F57}" presName="descendantText" presStyleLbl="alignAccFollowNode1" presStyleIdx="1" presStyleCnt="3">
        <dgm:presLayoutVars>
          <dgm:bulletEnabled/>
        </dgm:presLayoutVars>
      </dgm:prSet>
      <dgm:spPr/>
    </dgm:pt>
    <dgm:pt modelId="{5D243381-DB83-4B83-8262-354B88FE6137}" type="pres">
      <dgm:prSet presAssocID="{2CBB0752-8871-4028-A276-52BA5F57238B}" presName="sp" presStyleCnt="0"/>
      <dgm:spPr/>
    </dgm:pt>
    <dgm:pt modelId="{47079FE5-0DD3-4341-B8F1-038F6AB9670D}" type="pres">
      <dgm:prSet presAssocID="{E7AE3FC4-01E1-43C5-AC0F-463EC7CD8603}" presName="linNode" presStyleCnt="0"/>
      <dgm:spPr/>
    </dgm:pt>
    <dgm:pt modelId="{750877F7-8EC6-4806-AA5C-5EDAA51163D3}" type="pres">
      <dgm:prSet presAssocID="{E7AE3FC4-01E1-43C5-AC0F-463EC7CD8603}" presName="parentText" presStyleLbl="alignNode1" presStyleIdx="2" presStyleCnt="3">
        <dgm:presLayoutVars>
          <dgm:chMax val="1"/>
          <dgm:bulletEnabled/>
        </dgm:presLayoutVars>
      </dgm:prSet>
      <dgm:spPr/>
    </dgm:pt>
    <dgm:pt modelId="{C5F37083-1287-460E-B187-27D9CEFC6A3F}" type="pres">
      <dgm:prSet presAssocID="{E7AE3FC4-01E1-43C5-AC0F-463EC7CD8603}" presName="descendantText" presStyleLbl="alignAccFollowNode1" presStyleIdx="2" presStyleCnt="3">
        <dgm:presLayoutVars>
          <dgm:bulletEnabled/>
        </dgm:presLayoutVars>
      </dgm:prSet>
      <dgm:spPr/>
    </dgm:pt>
  </dgm:ptLst>
  <dgm:cxnLst>
    <dgm:cxn modelId="{2D96EC18-FE2E-46FE-BF68-59701E9B1B9E}" srcId="{F9AD72E7-3905-44DC-B26F-5B4EC1572D23}" destId="{64B2206E-554B-44D7-948A-DFC7260F8F57}" srcOrd="1" destOrd="0" parTransId="{81204E1D-FE1A-49EB-A653-749797706986}" sibTransId="{2CBB0752-8871-4028-A276-52BA5F57238B}"/>
    <dgm:cxn modelId="{39DDC519-006C-450E-8158-33425DB99CD5}" type="presOf" srcId="{64B2206E-554B-44D7-948A-DFC7260F8F57}" destId="{B4A58F25-24EF-4D88-BFC0-5990FE19266F}" srcOrd="0" destOrd="0" presId="urn:microsoft.com/office/officeart/2016/7/layout/VerticalSolidActionList"/>
    <dgm:cxn modelId="{A2248C2A-9136-4440-92A1-145583C59D0F}" type="presOf" srcId="{E7AE3FC4-01E1-43C5-AC0F-463EC7CD8603}" destId="{750877F7-8EC6-4806-AA5C-5EDAA51163D3}" srcOrd="0" destOrd="0" presId="urn:microsoft.com/office/officeart/2016/7/layout/VerticalSolidActionList"/>
    <dgm:cxn modelId="{25D54534-5799-49C8-AC8D-120B9157AF2F}" type="presOf" srcId="{AA834FB6-3D26-4DAE-81A5-B926899A260D}" destId="{3EDAF97A-CE3E-4C4A-9A2D-E88298A132A9}" srcOrd="0" destOrd="0" presId="urn:microsoft.com/office/officeart/2016/7/layout/VerticalSolidActionList"/>
    <dgm:cxn modelId="{116C0640-6741-4B0F-B6C0-7F1C2AE8D079}" srcId="{F9AD72E7-3905-44DC-B26F-5B4EC1572D23}" destId="{2203E7AE-2120-4A9E-B8F8-84E582F5CC2E}" srcOrd="0" destOrd="0" parTransId="{41F9E901-7B13-462E-8424-4492372E0B9C}" sibTransId="{49330D77-7E70-46B3-849A-68360F76DC82}"/>
    <dgm:cxn modelId="{92B87460-C316-43CE-AA94-0838D3966494}" type="presOf" srcId="{E7587324-9ECA-40F8-9B65-29EE1B08B661}" destId="{6E09F228-BBEB-440F-A445-35AD19AC44E5}" srcOrd="0" destOrd="0" presId="urn:microsoft.com/office/officeart/2016/7/layout/VerticalSolidActionList"/>
    <dgm:cxn modelId="{3B5FBD46-514B-42F4-8162-24213DA67A13}" type="presOf" srcId="{F9AD72E7-3905-44DC-B26F-5B4EC1572D23}" destId="{445712DC-1B3B-411C-9E9D-7E35AB684643}" srcOrd="0" destOrd="0" presId="urn:microsoft.com/office/officeart/2016/7/layout/VerticalSolidActionList"/>
    <dgm:cxn modelId="{AF64C24B-9365-4884-A0F8-F4F27406EB94}" srcId="{F9AD72E7-3905-44DC-B26F-5B4EC1572D23}" destId="{E7AE3FC4-01E1-43C5-AC0F-463EC7CD8603}" srcOrd="2" destOrd="0" parTransId="{74ED8A2D-D238-4A13-A40D-36369B35E6B6}" sibTransId="{47A5A654-3402-4AC1-B786-2FFCBED22BE2}"/>
    <dgm:cxn modelId="{D1847C4D-8100-495F-97BE-FA3BB21C9828}" srcId="{64B2206E-554B-44D7-948A-DFC7260F8F57}" destId="{AA834FB6-3D26-4DAE-81A5-B926899A260D}" srcOrd="0" destOrd="0" parTransId="{C497B376-B996-4DEF-9BC0-48C73764D7FA}" sibTransId="{79C6BB51-E106-4301-9A7A-E006A7E1E5A1}"/>
    <dgm:cxn modelId="{9D6A6486-9D8D-4454-ACEE-6E8F8F05ED57}" srcId="{2203E7AE-2120-4A9E-B8F8-84E582F5CC2E}" destId="{E7587324-9ECA-40F8-9B65-29EE1B08B661}" srcOrd="0" destOrd="0" parTransId="{C14E6449-2CCA-4F66-9F47-BFFF6F60533E}" sibTransId="{5F85E1F1-21FC-42FF-A3B0-882342951864}"/>
    <dgm:cxn modelId="{9E3C7792-2E8E-401C-B2CD-7C7236CBB3F2}" type="presOf" srcId="{59DDA065-B511-4C2C-8DDA-FB9727839BB8}" destId="{C5F37083-1287-460E-B187-27D9CEFC6A3F}" srcOrd="0" destOrd="0" presId="urn:microsoft.com/office/officeart/2016/7/layout/VerticalSolidActionList"/>
    <dgm:cxn modelId="{B491D198-8A23-4D63-9F7B-EDA49F8F3E2C}" srcId="{E7AE3FC4-01E1-43C5-AC0F-463EC7CD8603}" destId="{59DDA065-B511-4C2C-8DDA-FB9727839BB8}" srcOrd="0" destOrd="0" parTransId="{94102B1C-2D19-4C0B-8EA5-86EFD7AA43B6}" sibTransId="{5C00A9FA-5A50-4876-881A-1413C4F4EFC0}"/>
    <dgm:cxn modelId="{AB0488AA-CECC-4AFC-89E8-B4BF24A83DB3}" type="presOf" srcId="{2203E7AE-2120-4A9E-B8F8-84E582F5CC2E}" destId="{576C06AB-F88A-4B24-8E49-90158DCBEDEC}" srcOrd="0" destOrd="0" presId="urn:microsoft.com/office/officeart/2016/7/layout/VerticalSolidActionList"/>
    <dgm:cxn modelId="{EB22DE08-1D08-41D1-8389-D30D92E2DA6F}" type="presParOf" srcId="{445712DC-1B3B-411C-9E9D-7E35AB684643}" destId="{4925F125-24F8-4578-BD4E-5F6DD2E09CA7}" srcOrd="0" destOrd="0" presId="urn:microsoft.com/office/officeart/2016/7/layout/VerticalSolidActionList"/>
    <dgm:cxn modelId="{D149C76E-2E83-4A42-BA14-C832DCE83DF8}" type="presParOf" srcId="{4925F125-24F8-4578-BD4E-5F6DD2E09CA7}" destId="{576C06AB-F88A-4B24-8E49-90158DCBEDEC}" srcOrd="0" destOrd="0" presId="urn:microsoft.com/office/officeart/2016/7/layout/VerticalSolidActionList"/>
    <dgm:cxn modelId="{57F386FC-A311-4AF7-94A4-52DD63B16A13}" type="presParOf" srcId="{4925F125-24F8-4578-BD4E-5F6DD2E09CA7}" destId="{6E09F228-BBEB-440F-A445-35AD19AC44E5}" srcOrd="1" destOrd="0" presId="urn:microsoft.com/office/officeart/2016/7/layout/VerticalSolidActionList"/>
    <dgm:cxn modelId="{9D024FEF-3AE6-42BC-A9FA-726C39807DAB}" type="presParOf" srcId="{445712DC-1B3B-411C-9E9D-7E35AB684643}" destId="{67536B5B-0CF3-4DBD-BBAD-9D591E8FFA75}" srcOrd="1" destOrd="0" presId="urn:microsoft.com/office/officeart/2016/7/layout/VerticalSolidActionList"/>
    <dgm:cxn modelId="{F8A322D4-C78D-4EA9-8EFA-9EAC4AFB6ABA}" type="presParOf" srcId="{445712DC-1B3B-411C-9E9D-7E35AB684643}" destId="{7A4E0299-3336-4786-BE6D-226F8CC66DF2}" srcOrd="2" destOrd="0" presId="urn:microsoft.com/office/officeart/2016/7/layout/VerticalSolidActionList"/>
    <dgm:cxn modelId="{04301C24-9E56-41C9-B732-1BB7616A17B0}" type="presParOf" srcId="{7A4E0299-3336-4786-BE6D-226F8CC66DF2}" destId="{B4A58F25-24EF-4D88-BFC0-5990FE19266F}" srcOrd="0" destOrd="0" presId="urn:microsoft.com/office/officeart/2016/7/layout/VerticalSolidActionList"/>
    <dgm:cxn modelId="{11458523-7F41-4AC1-A855-C35718560BF9}" type="presParOf" srcId="{7A4E0299-3336-4786-BE6D-226F8CC66DF2}" destId="{3EDAF97A-CE3E-4C4A-9A2D-E88298A132A9}" srcOrd="1" destOrd="0" presId="urn:microsoft.com/office/officeart/2016/7/layout/VerticalSolidActionList"/>
    <dgm:cxn modelId="{ED3EDB3F-F92A-43F9-A498-7A56B782EAD6}" type="presParOf" srcId="{445712DC-1B3B-411C-9E9D-7E35AB684643}" destId="{5D243381-DB83-4B83-8262-354B88FE6137}" srcOrd="3" destOrd="0" presId="urn:microsoft.com/office/officeart/2016/7/layout/VerticalSolidActionList"/>
    <dgm:cxn modelId="{2D4D9C5E-B689-4CAA-BB3F-A6180CB29AAB}" type="presParOf" srcId="{445712DC-1B3B-411C-9E9D-7E35AB684643}" destId="{47079FE5-0DD3-4341-B8F1-038F6AB9670D}" srcOrd="4" destOrd="0" presId="urn:microsoft.com/office/officeart/2016/7/layout/VerticalSolidActionList"/>
    <dgm:cxn modelId="{9B3F577F-1E59-4385-909D-3A5D2F4C63AD}" type="presParOf" srcId="{47079FE5-0DD3-4341-B8F1-038F6AB9670D}" destId="{750877F7-8EC6-4806-AA5C-5EDAA51163D3}" srcOrd="0" destOrd="0" presId="urn:microsoft.com/office/officeart/2016/7/layout/VerticalSolidActionList"/>
    <dgm:cxn modelId="{2C6D0B77-E934-47A6-BF87-5634F6FD9A71}" type="presParOf" srcId="{47079FE5-0DD3-4341-B8F1-038F6AB9670D}" destId="{C5F37083-1287-460E-B187-27D9CEFC6A3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9C12F7-6BB3-42BD-B7A8-6B79C2D3C489}"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2BE9FA9A-85FC-440D-B83F-27C3CC922353}">
      <dgm:prSet/>
      <dgm:spPr/>
      <dgm:t>
        <a:bodyPr/>
        <a:lstStyle/>
        <a:p>
          <a:r>
            <a:rPr lang="en-US"/>
            <a:t>It is estimated that 3.8 million people aged 16 years and over in England have diabetes(2015) (PHE).This is equal to 8.6% of the population of this age group. </a:t>
          </a:r>
        </a:p>
      </dgm:t>
    </dgm:pt>
    <dgm:pt modelId="{85678337-D0A0-4B30-9830-FD8C85D6B8AD}" type="parTrans" cxnId="{70147A7E-E6B7-4564-A0B8-404E4FECF210}">
      <dgm:prSet/>
      <dgm:spPr/>
      <dgm:t>
        <a:bodyPr/>
        <a:lstStyle/>
        <a:p>
          <a:endParaRPr lang="en-US"/>
        </a:p>
      </dgm:t>
    </dgm:pt>
    <dgm:pt modelId="{ED701C25-904B-40EB-9A44-687F5B62E30B}" type="sibTrans" cxnId="{70147A7E-E6B7-4564-A0B8-404E4FECF210}">
      <dgm:prSet/>
      <dgm:spPr/>
      <dgm:t>
        <a:bodyPr/>
        <a:lstStyle/>
        <a:p>
          <a:endParaRPr lang="en-US"/>
        </a:p>
      </dgm:t>
    </dgm:pt>
    <dgm:pt modelId="{297342F9-6087-4443-B6C1-08058BBA2D93}">
      <dgm:prSet/>
      <dgm:spPr/>
      <dgm:t>
        <a:bodyPr/>
        <a:lstStyle/>
        <a:p>
          <a:r>
            <a:rPr lang="en-US"/>
            <a:t>Diabetes prevalence is higher in men than in women, 9.6% versus 7.6%</a:t>
          </a:r>
        </a:p>
      </dgm:t>
    </dgm:pt>
    <dgm:pt modelId="{E919733E-65AF-4ABA-AE80-1C681CA449A0}" type="parTrans" cxnId="{D33CC250-6872-4878-962E-F5BBC250A28B}">
      <dgm:prSet/>
      <dgm:spPr/>
      <dgm:t>
        <a:bodyPr/>
        <a:lstStyle/>
        <a:p>
          <a:endParaRPr lang="en-US"/>
        </a:p>
      </dgm:t>
    </dgm:pt>
    <dgm:pt modelId="{AFC53193-5F70-4026-8D7B-E88DCCC3F4F6}" type="sibTrans" cxnId="{D33CC250-6872-4878-962E-F5BBC250A28B}">
      <dgm:prSet/>
      <dgm:spPr/>
      <dgm:t>
        <a:bodyPr/>
        <a:lstStyle/>
        <a:p>
          <a:endParaRPr lang="en-US"/>
        </a:p>
      </dgm:t>
    </dgm:pt>
    <dgm:pt modelId="{2F5D67AF-E635-4095-8165-CBA2C2F93B6B}">
      <dgm:prSet/>
      <dgm:spPr/>
      <dgm:t>
        <a:bodyPr/>
        <a:lstStyle/>
        <a:p>
          <a:r>
            <a:rPr lang="en-US"/>
            <a:t>Prevalence is higher in people from South Asian and black ethnic groups compared with people from white, mixed or other ethnic groups, 15.2% versus 8.0%.</a:t>
          </a:r>
        </a:p>
      </dgm:t>
    </dgm:pt>
    <dgm:pt modelId="{91625B2D-F188-4646-8CCF-EBFEAE06F49B}" type="parTrans" cxnId="{099EA16D-3372-4395-871C-4DFE3C96A72B}">
      <dgm:prSet/>
      <dgm:spPr/>
      <dgm:t>
        <a:bodyPr/>
        <a:lstStyle/>
        <a:p>
          <a:endParaRPr lang="en-US"/>
        </a:p>
      </dgm:t>
    </dgm:pt>
    <dgm:pt modelId="{CA65347B-DD80-4231-B036-77651B274E35}" type="sibTrans" cxnId="{099EA16D-3372-4395-871C-4DFE3C96A72B}">
      <dgm:prSet/>
      <dgm:spPr/>
      <dgm:t>
        <a:bodyPr/>
        <a:lstStyle/>
        <a:p>
          <a:endParaRPr lang="en-US"/>
        </a:p>
      </dgm:t>
    </dgm:pt>
    <dgm:pt modelId="{A5FEE57D-4187-4F24-9B7D-6F6D405F9A83}" type="pres">
      <dgm:prSet presAssocID="{599C12F7-6BB3-42BD-B7A8-6B79C2D3C489}" presName="linear" presStyleCnt="0">
        <dgm:presLayoutVars>
          <dgm:animLvl val="lvl"/>
          <dgm:resizeHandles val="exact"/>
        </dgm:presLayoutVars>
      </dgm:prSet>
      <dgm:spPr/>
    </dgm:pt>
    <dgm:pt modelId="{3B9E225E-2399-4378-8896-4BBBA3F5DF7C}" type="pres">
      <dgm:prSet presAssocID="{2BE9FA9A-85FC-440D-B83F-27C3CC922353}" presName="parentText" presStyleLbl="node1" presStyleIdx="0" presStyleCnt="3">
        <dgm:presLayoutVars>
          <dgm:chMax val="0"/>
          <dgm:bulletEnabled val="1"/>
        </dgm:presLayoutVars>
      </dgm:prSet>
      <dgm:spPr/>
    </dgm:pt>
    <dgm:pt modelId="{134DEA3B-C484-45D1-9E44-9051A0BA0A93}" type="pres">
      <dgm:prSet presAssocID="{ED701C25-904B-40EB-9A44-687F5B62E30B}" presName="spacer" presStyleCnt="0"/>
      <dgm:spPr/>
    </dgm:pt>
    <dgm:pt modelId="{64A5DFA9-531D-47C2-A3FD-A4801C668466}" type="pres">
      <dgm:prSet presAssocID="{297342F9-6087-4443-B6C1-08058BBA2D93}" presName="parentText" presStyleLbl="node1" presStyleIdx="1" presStyleCnt="3">
        <dgm:presLayoutVars>
          <dgm:chMax val="0"/>
          <dgm:bulletEnabled val="1"/>
        </dgm:presLayoutVars>
      </dgm:prSet>
      <dgm:spPr/>
    </dgm:pt>
    <dgm:pt modelId="{8BFD9F28-5F38-4A92-A7F7-F4D7926E983F}" type="pres">
      <dgm:prSet presAssocID="{AFC53193-5F70-4026-8D7B-E88DCCC3F4F6}" presName="spacer" presStyleCnt="0"/>
      <dgm:spPr/>
    </dgm:pt>
    <dgm:pt modelId="{26622371-520F-47E7-9BCF-2F7E10AF1BBA}" type="pres">
      <dgm:prSet presAssocID="{2F5D67AF-E635-4095-8165-CBA2C2F93B6B}" presName="parentText" presStyleLbl="node1" presStyleIdx="2" presStyleCnt="3">
        <dgm:presLayoutVars>
          <dgm:chMax val="0"/>
          <dgm:bulletEnabled val="1"/>
        </dgm:presLayoutVars>
      </dgm:prSet>
      <dgm:spPr/>
    </dgm:pt>
  </dgm:ptLst>
  <dgm:cxnLst>
    <dgm:cxn modelId="{3CAC4935-444A-4DBB-9D3F-B218D85D91FD}" type="presOf" srcId="{2BE9FA9A-85FC-440D-B83F-27C3CC922353}" destId="{3B9E225E-2399-4378-8896-4BBBA3F5DF7C}" srcOrd="0" destOrd="0" presId="urn:microsoft.com/office/officeart/2005/8/layout/vList2"/>
    <dgm:cxn modelId="{55C4AF3C-9D89-4584-91BE-5B40EB6EF385}" type="presOf" srcId="{2F5D67AF-E635-4095-8165-CBA2C2F93B6B}" destId="{26622371-520F-47E7-9BCF-2F7E10AF1BBA}" srcOrd="0" destOrd="0" presId="urn:microsoft.com/office/officeart/2005/8/layout/vList2"/>
    <dgm:cxn modelId="{099EA16D-3372-4395-871C-4DFE3C96A72B}" srcId="{599C12F7-6BB3-42BD-B7A8-6B79C2D3C489}" destId="{2F5D67AF-E635-4095-8165-CBA2C2F93B6B}" srcOrd="2" destOrd="0" parTransId="{91625B2D-F188-4646-8CCF-EBFEAE06F49B}" sibTransId="{CA65347B-DD80-4231-B036-77651B274E35}"/>
    <dgm:cxn modelId="{D33CC250-6872-4878-962E-F5BBC250A28B}" srcId="{599C12F7-6BB3-42BD-B7A8-6B79C2D3C489}" destId="{297342F9-6087-4443-B6C1-08058BBA2D93}" srcOrd="1" destOrd="0" parTransId="{E919733E-65AF-4ABA-AE80-1C681CA449A0}" sibTransId="{AFC53193-5F70-4026-8D7B-E88DCCC3F4F6}"/>
    <dgm:cxn modelId="{70147A7E-E6B7-4564-A0B8-404E4FECF210}" srcId="{599C12F7-6BB3-42BD-B7A8-6B79C2D3C489}" destId="{2BE9FA9A-85FC-440D-B83F-27C3CC922353}" srcOrd="0" destOrd="0" parTransId="{85678337-D0A0-4B30-9830-FD8C85D6B8AD}" sibTransId="{ED701C25-904B-40EB-9A44-687F5B62E30B}"/>
    <dgm:cxn modelId="{54A49597-CD9E-4E9F-9EF7-846FDEB5116D}" type="presOf" srcId="{297342F9-6087-4443-B6C1-08058BBA2D93}" destId="{64A5DFA9-531D-47C2-A3FD-A4801C668466}" srcOrd="0" destOrd="0" presId="urn:microsoft.com/office/officeart/2005/8/layout/vList2"/>
    <dgm:cxn modelId="{351A61A2-7C04-4404-8DA9-DE5E6071B156}" type="presOf" srcId="{599C12F7-6BB3-42BD-B7A8-6B79C2D3C489}" destId="{A5FEE57D-4187-4F24-9B7D-6F6D405F9A83}" srcOrd="0" destOrd="0" presId="urn:microsoft.com/office/officeart/2005/8/layout/vList2"/>
    <dgm:cxn modelId="{C9B85A59-48A1-4D3C-B943-337F4A69071C}" type="presParOf" srcId="{A5FEE57D-4187-4F24-9B7D-6F6D405F9A83}" destId="{3B9E225E-2399-4378-8896-4BBBA3F5DF7C}" srcOrd="0" destOrd="0" presId="urn:microsoft.com/office/officeart/2005/8/layout/vList2"/>
    <dgm:cxn modelId="{F2FD0368-4152-4DE8-9BA8-561163E192C9}" type="presParOf" srcId="{A5FEE57D-4187-4F24-9B7D-6F6D405F9A83}" destId="{134DEA3B-C484-45D1-9E44-9051A0BA0A93}" srcOrd="1" destOrd="0" presId="urn:microsoft.com/office/officeart/2005/8/layout/vList2"/>
    <dgm:cxn modelId="{60AC471B-F17B-46B0-B3F0-1E02E5FF1D71}" type="presParOf" srcId="{A5FEE57D-4187-4F24-9B7D-6F6D405F9A83}" destId="{64A5DFA9-531D-47C2-A3FD-A4801C668466}" srcOrd="2" destOrd="0" presId="urn:microsoft.com/office/officeart/2005/8/layout/vList2"/>
    <dgm:cxn modelId="{2A081773-6B37-4140-89C6-29DA2033E342}" type="presParOf" srcId="{A5FEE57D-4187-4F24-9B7D-6F6D405F9A83}" destId="{8BFD9F28-5F38-4A92-A7F7-F4D7926E983F}" srcOrd="3" destOrd="0" presId="urn:microsoft.com/office/officeart/2005/8/layout/vList2"/>
    <dgm:cxn modelId="{EFA307EE-EA7E-4505-8647-4589C7DD4E41}" type="presParOf" srcId="{A5FEE57D-4187-4F24-9B7D-6F6D405F9A83}" destId="{26622371-520F-47E7-9BCF-2F7E10AF1BB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61FF0-2F6D-4F84-981E-463F8192EB79}">
      <dsp:nvSpPr>
        <dsp:cNvPr id="0" name=""/>
        <dsp:cNvSpPr/>
      </dsp:nvSpPr>
      <dsp:spPr>
        <a:xfrm>
          <a:off x="1010194" y="1788"/>
          <a:ext cx="4040776" cy="78458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8402" tIns="199284" rIns="78402" bIns="199284" numCol="1" spcCol="1270" anchor="ctr" anchorCtr="0">
          <a:noAutofit/>
        </a:bodyPr>
        <a:lstStyle/>
        <a:p>
          <a:pPr marL="0" lvl="0" indent="0" algn="l" defTabSz="488950">
            <a:lnSpc>
              <a:spcPct val="90000"/>
            </a:lnSpc>
            <a:spcBef>
              <a:spcPct val="0"/>
            </a:spcBef>
            <a:spcAft>
              <a:spcPct val="35000"/>
            </a:spcAft>
            <a:buNone/>
          </a:pPr>
          <a:r>
            <a:rPr lang="en-US" sz="1100" kern="1200" dirty="0"/>
            <a:t>Identify; define and measure the health problem of interest; </a:t>
          </a:r>
        </a:p>
      </dsp:txBody>
      <dsp:txXfrm>
        <a:off x="1010194" y="1788"/>
        <a:ext cx="4040776" cy="784584"/>
      </dsp:txXfrm>
    </dsp:sp>
    <dsp:sp modelId="{20B45E20-BF73-48D7-B699-78744FB6293C}">
      <dsp:nvSpPr>
        <dsp:cNvPr id="0" name=""/>
        <dsp:cNvSpPr/>
      </dsp:nvSpPr>
      <dsp:spPr>
        <a:xfrm>
          <a:off x="0" y="1788"/>
          <a:ext cx="1010194" cy="78458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3456" tIns="77500" rIns="53456" bIns="77500" numCol="1" spcCol="1270" anchor="ctr" anchorCtr="0">
          <a:noAutofit/>
        </a:bodyPr>
        <a:lstStyle/>
        <a:p>
          <a:pPr marL="0" lvl="0" indent="0" algn="ctr" defTabSz="622300">
            <a:lnSpc>
              <a:spcPct val="90000"/>
            </a:lnSpc>
            <a:spcBef>
              <a:spcPct val="0"/>
            </a:spcBef>
            <a:spcAft>
              <a:spcPct val="35000"/>
            </a:spcAft>
            <a:buNone/>
          </a:pPr>
          <a:r>
            <a:rPr lang="en-US" sz="1400" kern="1200"/>
            <a:t>Identify</a:t>
          </a:r>
        </a:p>
      </dsp:txBody>
      <dsp:txXfrm>
        <a:off x="0" y="1788"/>
        <a:ext cx="1010194" cy="784584"/>
      </dsp:txXfrm>
    </dsp:sp>
    <dsp:sp modelId="{75F5D188-645E-436E-AD41-F346D3DFBFD7}">
      <dsp:nvSpPr>
        <dsp:cNvPr id="0" name=""/>
        <dsp:cNvSpPr/>
      </dsp:nvSpPr>
      <dsp:spPr>
        <a:xfrm>
          <a:off x="1010194" y="833447"/>
          <a:ext cx="4040776" cy="78458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8402" tIns="199284" rIns="78402" bIns="199284" numCol="1" spcCol="1270" anchor="ctr" anchorCtr="0">
          <a:noAutofit/>
        </a:bodyPr>
        <a:lstStyle/>
        <a:p>
          <a:pPr marL="0" lvl="0" indent="0" algn="l" defTabSz="488950">
            <a:lnSpc>
              <a:spcPct val="90000"/>
            </a:lnSpc>
            <a:spcBef>
              <a:spcPct val="0"/>
            </a:spcBef>
            <a:spcAft>
              <a:spcPct val="35000"/>
            </a:spcAft>
            <a:buNone/>
          </a:pPr>
          <a:r>
            <a:rPr lang="en-US" sz="1100" kern="1200"/>
            <a:t>Collect and compile data about the problem (and if possible, factors that influence it) </a:t>
          </a:r>
        </a:p>
      </dsp:txBody>
      <dsp:txXfrm>
        <a:off x="1010194" y="833447"/>
        <a:ext cx="4040776" cy="784584"/>
      </dsp:txXfrm>
    </dsp:sp>
    <dsp:sp modelId="{212D1EC0-8CA1-4715-B999-1884DF8715EE}">
      <dsp:nvSpPr>
        <dsp:cNvPr id="0" name=""/>
        <dsp:cNvSpPr/>
      </dsp:nvSpPr>
      <dsp:spPr>
        <a:xfrm>
          <a:off x="0" y="833447"/>
          <a:ext cx="1010194" cy="78458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3456" tIns="77500" rIns="53456" bIns="77500" numCol="1" spcCol="1270" anchor="ctr" anchorCtr="0">
          <a:noAutofit/>
        </a:bodyPr>
        <a:lstStyle/>
        <a:p>
          <a:pPr marL="0" lvl="0" indent="0" algn="ctr" defTabSz="622300">
            <a:lnSpc>
              <a:spcPct val="90000"/>
            </a:lnSpc>
            <a:spcBef>
              <a:spcPct val="0"/>
            </a:spcBef>
            <a:spcAft>
              <a:spcPct val="35000"/>
            </a:spcAft>
            <a:buNone/>
          </a:pPr>
          <a:r>
            <a:rPr lang="en-US" sz="1400" kern="1200"/>
            <a:t>Collect and compile</a:t>
          </a:r>
        </a:p>
      </dsp:txBody>
      <dsp:txXfrm>
        <a:off x="0" y="833447"/>
        <a:ext cx="1010194" cy="784584"/>
      </dsp:txXfrm>
    </dsp:sp>
    <dsp:sp modelId="{D8BEEB8E-63EC-487F-A0AB-3D77B89125E9}">
      <dsp:nvSpPr>
        <dsp:cNvPr id="0" name=""/>
        <dsp:cNvSpPr/>
      </dsp:nvSpPr>
      <dsp:spPr>
        <a:xfrm>
          <a:off x="1010194" y="1665107"/>
          <a:ext cx="4040776" cy="78458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8402" tIns="199284" rIns="78402" bIns="199284" numCol="1" spcCol="1270" anchor="ctr" anchorCtr="0">
          <a:noAutofit/>
        </a:bodyPr>
        <a:lstStyle/>
        <a:p>
          <a:pPr marL="0" lvl="0" indent="0" algn="l" defTabSz="488950">
            <a:lnSpc>
              <a:spcPct val="90000"/>
            </a:lnSpc>
            <a:spcBef>
              <a:spcPct val="0"/>
            </a:spcBef>
            <a:spcAft>
              <a:spcPct val="35000"/>
            </a:spcAft>
            <a:buNone/>
          </a:pPr>
          <a:r>
            <a:rPr lang="en-US" sz="1100" kern="1200"/>
            <a:t>Analyze and interpret these data </a:t>
          </a:r>
        </a:p>
      </dsp:txBody>
      <dsp:txXfrm>
        <a:off x="1010194" y="1665107"/>
        <a:ext cx="4040776" cy="784584"/>
      </dsp:txXfrm>
    </dsp:sp>
    <dsp:sp modelId="{A425AF79-096F-4425-AEAC-A18825F37F72}">
      <dsp:nvSpPr>
        <dsp:cNvPr id="0" name=""/>
        <dsp:cNvSpPr/>
      </dsp:nvSpPr>
      <dsp:spPr>
        <a:xfrm>
          <a:off x="0" y="1665107"/>
          <a:ext cx="1010194" cy="78458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3456" tIns="77500" rIns="53456" bIns="77500" numCol="1" spcCol="1270" anchor="ctr" anchorCtr="0">
          <a:noAutofit/>
        </a:bodyPr>
        <a:lstStyle/>
        <a:p>
          <a:pPr marL="0" lvl="0" indent="0" algn="ctr" defTabSz="622300">
            <a:lnSpc>
              <a:spcPct val="90000"/>
            </a:lnSpc>
            <a:spcBef>
              <a:spcPct val="0"/>
            </a:spcBef>
            <a:spcAft>
              <a:spcPct val="35000"/>
            </a:spcAft>
            <a:buNone/>
          </a:pPr>
          <a:r>
            <a:rPr lang="en-US" sz="1400" kern="1200"/>
            <a:t>Analyze and interpret</a:t>
          </a:r>
        </a:p>
      </dsp:txBody>
      <dsp:txXfrm>
        <a:off x="0" y="1665107"/>
        <a:ext cx="1010194" cy="784584"/>
      </dsp:txXfrm>
    </dsp:sp>
    <dsp:sp modelId="{1A68811C-E2B8-4CC0-A495-20C035887D19}">
      <dsp:nvSpPr>
        <dsp:cNvPr id="0" name=""/>
        <dsp:cNvSpPr/>
      </dsp:nvSpPr>
      <dsp:spPr>
        <a:xfrm>
          <a:off x="1010194" y="2496766"/>
          <a:ext cx="4040776" cy="78458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8402" tIns="199284" rIns="78402" bIns="199284" numCol="1" spcCol="1270" anchor="ctr" anchorCtr="0">
          <a:noAutofit/>
        </a:bodyPr>
        <a:lstStyle/>
        <a:p>
          <a:pPr marL="0" lvl="0" indent="0" algn="l" defTabSz="488950">
            <a:lnSpc>
              <a:spcPct val="90000"/>
            </a:lnSpc>
            <a:spcBef>
              <a:spcPct val="0"/>
            </a:spcBef>
            <a:spcAft>
              <a:spcPct val="35000"/>
            </a:spcAft>
            <a:buNone/>
          </a:pPr>
          <a:r>
            <a:rPr lang="en-US" sz="1100" kern="1200"/>
            <a:t>Provide these data and their interpretation to those responsible for controlling the health problem </a:t>
          </a:r>
        </a:p>
      </dsp:txBody>
      <dsp:txXfrm>
        <a:off x="1010194" y="2496766"/>
        <a:ext cx="4040776" cy="784584"/>
      </dsp:txXfrm>
    </dsp:sp>
    <dsp:sp modelId="{8627F512-0329-4049-9DF5-09F79865F342}">
      <dsp:nvSpPr>
        <dsp:cNvPr id="0" name=""/>
        <dsp:cNvSpPr/>
      </dsp:nvSpPr>
      <dsp:spPr>
        <a:xfrm>
          <a:off x="0" y="2496766"/>
          <a:ext cx="1010194" cy="78458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3456" tIns="77500" rIns="53456" bIns="77500" numCol="1" spcCol="1270" anchor="ctr" anchorCtr="0">
          <a:noAutofit/>
        </a:bodyPr>
        <a:lstStyle/>
        <a:p>
          <a:pPr marL="0" lvl="0" indent="0" algn="ctr" defTabSz="622300">
            <a:lnSpc>
              <a:spcPct val="90000"/>
            </a:lnSpc>
            <a:spcBef>
              <a:spcPct val="0"/>
            </a:spcBef>
            <a:spcAft>
              <a:spcPct val="35000"/>
            </a:spcAft>
            <a:buNone/>
          </a:pPr>
          <a:r>
            <a:rPr lang="en-US" sz="1400" kern="1200"/>
            <a:t>Provide</a:t>
          </a:r>
        </a:p>
      </dsp:txBody>
      <dsp:txXfrm>
        <a:off x="0" y="2496766"/>
        <a:ext cx="1010194" cy="784584"/>
      </dsp:txXfrm>
    </dsp:sp>
    <dsp:sp modelId="{3F060E74-998E-4045-8E29-566C3B47B270}">
      <dsp:nvSpPr>
        <dsp:cNvPr id="0" name=""/>
        <dsp:cNvSpPr/>
      </dsp:nvSpPr>
      <dsp:spPr>
        <a:xfrm>
          <a:off x="1010194" y="3328426"/>
          <a:ext cx="4040776" cy="78458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8402" tIns="199284" rIns="78402" bIns="199284" numCol="1" spcCol="1270" anchor="ctr" anchorCtr="0">
          <a:noAutofit/>
        </a:bodyPr>
        <a:lstStyle/>
        <a:p>
          <a:pPr marL="0" lvl="0" indent="0" algn="l" defTabSz="488950">
            <a:lnSpc>
              <a:spcPct val="90000"/>
            </a:lnSpc>
            <a:spcBef>
              <a:spcPct val="0"/>
            </a:spcBef>
            <a:spcAft>
              <a:spcPct val="35000"/>
            </a:spcAft>
            <a:buNone/>
          </a:pPr>
          <a:r>
            <a:rPr lang="en-US" sz="1100" kern="1200"/>
            <a:t>Monitor and periodically evaluate the usefulness and quality of surveillance to improve it for future use. N.B surveillance of a problem does not include actions to control the problem.</a:t>
          </a:r>
        </a:p>
      </dsp:txBody>
      <dsp:txXfrm>
        <a:off x="1010194" y="3328426"/>
        <a:ext cx="4040776" cy="784584"/>
      </dsp:txXfrm>
    </dsp:sp>
    <dsp:sp modelId="{B1AFD450-3F10-432B-BEED-AAB44BBA06C3}">
      <dsp:nvSpPr>
        <dsp:cNvPr id="0" name=""/>
        <dsp:cNvSpPr/>
      </dsp:nvSpPr>
      <dsp:spPr>
        <a:xfrm>
          <a:off x="0" y="3328426"/>
          <a:ext cx="1010194" cy="78458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3456" tIns="77500" rIns="53456" bIns="77500" numCol="1" spcCol="1270" anchor="ctr" anchorCtr="0">
          <a:noAutofit/>
        </a:bodyPr>
        <a:lstStyle/>
        <a:p>
          <a:pPr marL="0" lvl="0" indent="0" algn="ctr" defTabSz="622300">
            <a:lnSpc>
              <a:spcPct val="90000"/>
            </a:lnSpc>
            <a:spcBef>
              <a:spcPct val="0"/>
            </a:spcBef>
            <a:spcAft>
              <a:spcPct val="35000"/>
            </a:spcAft>
            <a:buNone/>
          </a:pPr>
          <a:r>
            <a:rPr lang="en-US" sz="1400" kern="1200"/>
            <a:t>Monitor</a:t>
          </a:r>
        </a:p>
      </dsp:txBody>
      <dsp:txXfrm>
        <a:off x="0" y="3328426"/>
        <a:ext cx="1010194" cy="7845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32CEB-50A8-4234-A550-6A75A7A61398}">
      <dsp:nvSpPr>
        <dsp:cNvPr id="0" name=""/>
        <dsp:cNvSpPr/>
      </dsp:nvSpPr>
      <dsp:spPr>
        <a:xfrm>
          <a:off x="0" y="51473"/>
          <a:ext cx="6245265"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systematic collection and analysis, evaluation, of morbidity and mortality rates and other relevant data. </a:t>
          </a:r>
          <a:endParaRPr lang="en-US" sz="2400" kern="1200"/>
        </a:p>
      </dsp:txBody>
      <dsp:txXfrm>
        <a:off x="64425" y="115898"/>
        <a:ext cx="6116415" cy="1190909"/>
      </dsp:txXfrm>
    </dsp:sp>
    <dsp:sp modelId="{3F7C0905-E445-44DF-8C8C-A19E3E1C1136}">
      <dsp:nvSpPr>
        <dsp:cNvPr id="0" name=""/>
        <dsp:cNvSpPr/>
      </dsp:nvSpPr>
      <dsp:spPr>
        <a:xfrm>
          <a:off x="0" y="1440353"/>
          <a:ext cx="6245265"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Timely and regular distribution of information regarding the trends and patterns of the disease  to those that need to know. </a:t>
          </a:r>
          <a:endParaRPr lang="en-US" sz="2400" kern="1200"/>
        </a:p>
      </dsp:txBody>
      <dsp:txXfrm>
        <a:off x="64425" y="1504778"/>
        <a:ext cx="6116415" cy="1190909"/>
      </dsp:txXfrm>
    </dsp:sp>
    <dsp:sp modelId="{67DA08A7-22B0-494B-8231-CC25DB717B5C}">
      <dsp:nvSpPr>
        <dsp:cNvPr id="0" name=""/>
        <dsp:cNvSpPr/>
      </dsp:nvSpPr>
      <dsp:spPr>
        <a:xfrm>
          <a:off x="0" y="2829233"/>
          <a:ext cx="6245265"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Utilization of the information for disease prevention and control measures </a:t>
          </a:r>
          <a:endParaRPr lang="en-US" sz="2400" kern="1200"/>
        </a:p>
      </dsp:txBody>
      <dsp:txXfrm>
        <a:off x="64425" y="2893658"/>
        <a:ext cx="6116415" cy="1190909"/>
      </dsp:txXfrm>
    </dsp:sp>
    <dsp:sp modelId="{01299E1E-22F4-4783-AE17-5D779C947570}">
      <dsp:nvSpPr>
        <dsp:cNvPr id="0" name=""/>
        <dsp:cNvSpPr/>
      </dsp:nvSpPr>
      <dsp:spPr>
        <a:xfrm>
          <a:off x="0" y="4218113"/>
          <a:ext cx="6245265"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is an ongoing system of continually collecting and reacting to data as it arises. </a:t>
          </a:r>
          <a:endParaRPr lang="en-US" sz="2400" kern="1200"/>
        </a:p>
      </dsp:txBody>
      <dsp:txXfrm>
        <a:off x="64425" y="4282538"/>
        <a:ext cx="6116415" cy="1190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F2C87-207A-421D-9E09-A6DD5AC521AB}">
      <dsp:nvSpPr>
        <dsp:cNvPr id="0" name=""/>
        <dsp:cNvSpPr/>
      </dsp:nvSpPr>
      <dsp:spPr>
        <a:xfrm>
          <a:off x="1090511" y="80148"/>
          <a:ext cx="758237" cy="7582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9BCA35-9993-4E50-BB4A-5BDDA9AE0B6C}">
      <dsp:nvSpPr>
        <dsp:cNvPr id="0" name=""/>
        <dsp:cNvSpPr/>
      </dsp:nvSpPr>
      <dsp:spPr>
        <a:xfrm>
          <a:off x="1249741" y="239377"/>
          <a:ext cx="439777" cy="4397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D9F299-1823-4169-BEA6-961B05AFEE03}">
      <dsp:nvSpPr>
        <dsp:cNvPr id="0" name=""/>
        <dsp:cNvSpPr/>
      </dsp:nvSpPr>
      <dsp:spPr>
        <a:xfrm>
          <a:off x="2011228" y="80148"/>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Assess and monitor public health problems </a:t>
          </a:r>
        </a:p>
      </dsp:txBody>
      <dsp:txXfrm>
        <a:off x="2011228" y="80148"/>
        <a:ext cx="1787272" cy="758237"/>
      </dsp:txXfrm>
    </dsp:sp>
    <dsp:sp modelId="{F76F6DD8-A64C-4719-AF77-06F1A74007D1}">
      <dsp:nvSpPr>
        <dsp:cNvPr id="0" name=""/>
        <dsp:cNvSpPr/>
      </dsp:nvSpPr>
      <dsp:spPr>
        <a:xfrm>
          <a:off x="4109919" y="80148"/>
          <a:ext cx="758237" cy="7582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AB5357-958F-4CF8-AE0C-EEC74A170E41}">
      <dsp:nvSpPr>
        <dsp:cNvPr id="0" name=""/>
        <dsp:cNvSpPr/>
      </dsp:nvSpPr>
      <dsp:spPr>
        <a:xfrm>
          <a:off x="4269149" y="239377"/>
          <a:ext cx="439777" cy="4397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417C47-F2A4-497D-AB7A-013E5DC64DC0}">
      <dsp:nvSpPr>
        <dsp:cNvPr id="0" name=""/>
        <dsp:cNvSpPr/>
      </dsp:nvSpPr>
      <dsp:spPr>
        <a:xfrm>
          <a:off x="5030636" y="80148"/>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Estimate magnitude of the problem </a:t>
          </a:r>
        </a:p>
      </dsp:txBody>
      <dsp:txXfrm>
        <a:off x="5030636" y="80148"/>
        <a:ext cx="1787272" cy="758237"/>
      </dsp:txXfrm>
    </dsp:sp>
    <dsp:sp modelId="{E35F138C-0FFE-45A0-A404-8C9D280BF70D}">
      <dsp:nvSpPr>
        <dsp:cNvPr id="0" name=""/>
        <dsp:cNvSpPr/>
      </dsp:nvSpPr>
      <dsp:spPr>
        <a:xfrm>
          <a:off x="7129327" y="80148"/>
          <a:ext cx="758237" cy="7582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B8BE4-9A72-4E40-96FA-D72A86097865}">
      <dsp:nvSpPr>
        <dsp:cNvPr id="0" name=""/>
        <dsp:cNvSpPr/>
      </dsp:nvSpPr>
      <dsp:spPr>
        <a:xfrm>
          <a:off x="7288557" y="239377"/>
          <a:ext cx="439777" cy="4397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341A4-C613-4FC1-881B-FF18DDD340B3}">
      <dsp:nvSpPr>
        <dsp:cNvPr id="0" name=""/>
        <dsp:cNvSpPr/>
      </dsp:nvSpPr>
      <dsp:spPr>
        <a:xfrm>
          <a:off x="8050044" y="80148"/>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Useful in setting priorities to facilitate planning </a:t>
          </a:r>
        </a:p>
      </dsp:txBody>
      <dsp:txXfrm>
        <a:off x="8050044" y="80148"/>
        <a:ext cx="1787272" cy="758237"/>
      </dsp:txXfrm>
    </dsp:sp>
    <dsp:sp modelId="{0B37DE3A-2C64-480A-9572-852074CDD4C9}">
      <dsp:nvSpPr>
        <dsp:cNvPr id="0" name=""/>
        <dsp:cNvSpPr/>
      </dsp:nvSpPr>
      <dsp:spPr>
        <a:xfrm>
          <a:off x="1090511" y="1465583"/>
          <a:ext cx="758237" cy="7582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7F1D2B-876E-4DA1-A208-5AEAF67BB91F}">
      <dsp:nvSpPr>
        <dsp:cNvPr id="0" name=""/>
        <dsp:cNvSpPr/>
      </dsp:nvSpPr>
      <dsp:spPr>
        <a:xfrm>
          <a:off x="1249741" y="1624813"/>
          <a:ext cx="439777" cy="4397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15BF40-D283-428B-A7F2-2870C51D2452}">
      <dsp:nvSpPr>
        <dsp:cNvPr id="0" name=""/>
        <dsp:cNvSpPr/>
      </dsp:nvSpPr>
      <dsp:spPr>
        <a:xfrm>
          <a:off x="2011228" y="1465583"/>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Portray the natural history of a disease </a:t>
          </a:r>
        </a:p>
      </dsp:txBody>
      <dsp:txXfrm>
        <a:off x="2011228" y="1465583"/>
        <a:ext cx="1787272" cy="758237"/>
      </dsp:txXfrm>
    </dsp:sp>
    <dsp:sp modelId="{E7134E81-32BB-4747-B743-4F9EE7218640}">
      <dsp:nvSpPr>
        <dsp:cNvPr id="0" name=""/>
        <dsp:cNvSpPr/>
      </dsp:nvSpPr>
      <dsp:spPr>
        <a:xfrm>
          <a:off x="4109919" y="1465583"/>
          <a:ext cx="758237" cy="7582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0CAFB3-70A1-41B8-9336-2EB336D4AEE2}">
      <dsp:nvSpPr>
        <dsp:cNvPr id="0" name=""/>
        <dsp:cNvSpPr/>
      </dsp:nvSpPr>
      <dsp:spPr>
        <a:xfrm>
          <a:off x="4269149" y="1624813"/>
          <a:ext cx="439777" cy="4397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33EA7F-4170-40D6-9BCC-339E213758ED}">
      <dsp:nvSpPr>
        <dsp:cNvPr id="0" name=""/>
        <dsp:cNvSpPr/>
      </dsp:nvSpPr>
      <dsp:spPr>
        <a:xfrm>
          <a:off x="5030636" y="1465583"/>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Detect epidemics/define a problem </a:t>
          </a:r>
        </a:p>
      </dsp:txBody>
      <dsp:txXfrm>
        <a:off x="5030636" y="1465583"/>
        <a:ext cx="1787272" cy="758237"/>
      </dsp:txXfrm>
    </dsp:sp>
    <dsp:sp modelId="{B9CB332A-3358-4883-B0DA-F74447F8F571}">
      <dsp:nvSpPr>
        <dsp:cNvPr id="0" name=""/>
        <dsp:cNvSpPr/>
      </dsp:nvSpPr>
      <dsp:spPr>
        <a:xfrm>
          <a:off x="7129327" y="1465583"/>
          <a:ext cx="758237" cy="7582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1FA11-BD84-4893-8B52-F208F23E9CDC}">
      <dsp:nvSpPr>
        <dsp:cNvPr id="0" name=""/>
        <dsp:cNvSpPr/>
      </dsp:nvSpPr>
      <dsp:spPr>
        <a:xfrm>
          <a:off x="7288557" y="1624813"/>
          <a:ext cx="439777" cy="43977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9212D-1834-4525-830D-CBC1F810258B}">
      <dsp:nvSpPr>
        <dsp:cNvPr id="0" name=""/>
        <dsp:cNvSpPr/>
      </dsp:nvSpPr>
      <dsp:spPr>
        <a:xfrm>
          <a:off x="8050044" y="1465583"/>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Generate hypotheses, stimulate research </a:t>
          </a:r>
        </a:p>
      </dsp:txBody>
      <dsp:txXfrm>
        <a:off x="8050044" y="1465583"/>
        <a:ext cx="1787272" cy="758237"/>
      </dsp:txXfrm>
    </dsp:sp>
    <dsp:sp modelId="{29352430-0DC1-40E0-9CE1-A0AC19EBBC2F}">
      <dsp:nvSpPr>
        <dsp:cNvPr id="0" name=""/>
        <dsp:cNvSpPr/>
      </dsp:nvSpPr>
      <dsp:spPr>
        <a:xfrm>
          <a:off x="1090511" y="2851019"/>
          <a:ext cx="758237" cy="7582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92E73-ACEA-4C01-8ACF-750B060CCA9D}">
      <dsp:nvSpPr>
        <dsp:cNvPr id="0" name=""/>
        <dsp:cNvSpPr/>
      </dsp:nvSpPr>
      <dsp:spPr>
        <a:xfrm>
          <a:off x="1249741" y="3010249"/>
          <a:ext cx="439777" cy="43977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FB506D-7A9E-4C7E-91F8-0AD07E27ACE6}">
      <dsp:nvSpPr>
        <dsp:cNvPr id="0" name=""/>
        <dsp:cNvSpPr/>
      </dsp:nvSpPr>
      <dsp:spPr>
        <a:xfrm>
          <a:off x="2011228" y="2851019"/>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Evaluate programs, control measures </a:t>
          </a:r>
        </a:p>
      </dsp:txBody>
      <dsp:txXfrm>
        <a:off x="2011228" y="2851019"/>
        <a:ext cx="1787272" cy="758237"/>
      </dsp:txXfrm>
    </dsp:sp>
    <dsp:sp modelId="{0F36BC25-7836-40EB-BB92-F2E72BE16237}">
      <dsp:nvSpPr>
        <dsp:cNvPr id="0" name=""/>
        <dsp:cNvSpPr/>
      </dsp:nvSpPr>
      <dsp:spPr>
        <a:xfrm>
          <a:off x="4109919" y="2851019"/>
          <a:ext cx="758237" cy="7582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905BA2-A5DE-4329-ACE5-1FC0C7DED2DE}">
      <dsp:nvSpPr>
        <dsp:cNvPr id="0" name=""/>
        <dsp:cNvSpPr/>
      </dsp:nvSpPr>
      <dsp:spPr>
        <a:xfrm>
          <a:off x="4269149" y="3010249"/>
          <a:ext cx="439777" cy="43977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437749-2ACE-4F11-B069-D1EFC26BD42A}">
      <dsp:nvSpPr>
        <dsp:cNvPr id="0" name=""/>
        <dsp:cNvSpPr/>
      </dsp:nvSpPr>
      <dsp:spPr>
        <a:xfrm>
          <a:off x="5030636" y="2851019"/>
          <a:ext cx="1787272" cy="75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Detect changes in health practices &amp; services</a:t>
          </a:r>
        </a:p>
      </dsp:txBody>
      <dsp:txXfrm>
        <a:off x="5030636" y="2851019"/>
        <a:ext cx="1787272" cy="7582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8DBD6-F66D-4A50-864B-A2CC156C7019}">
      <dsp:nvSpPr>
        <dsp:cNvPr id="0" name=""/>
        <dsp:cNvSpPr/>
      </dsp:nvSpPr>
      <dsp:spPr>
        <a:xfrm>
          <a:off x="1333" y="1064333"/>
          <a:ext cx="3121474" cy="15607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kern="1200"/>
            <a:t>Selecting a Health Problem for Surveillance:</a:t>
          </a:r>
        </a:p>
      </dsp:txBody>
      <dsp:txXfrm>
        <a:off x="47045" y="1110045"/>
        <a:ext cx="3030050" cy="1469313"/>
      </dsp:txXfrm>
    </dsp:sp>
    <dsp:sp modelId="{52F233F6-AE68-4F39-9AFB-870084F7A8D5}">
      <dsp:nvSpPr>
        <dsp:cNvPr id="0" name=""/>
        <dsp:cNvSpPr/>
      </dsp:nvSpPr>
      <dsp:spPr>
        <a:xfrm>
          <a:off x="3903177" y="1064333"/>
          <a:ext cx="3121474" cy="15607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kern="1200"/>
            <a:t>Conducting surveillance for a health problem consumes time and resources. </a:t>
          </a:r>
        </a:p>
      </dsp:txBody>
      <dsp:txXfrm>
        <a:off x="3948889" y="1110045"/>
        <a:ext cx="3030050" cy="1469313"/>
      </dsp:txXfrm>
    </dsp:sp>
    <dsp:sp modelId="{66149EFB-C1CC-4947-82B8-66AF53688BB0}">
      <dsp:nvSpPr>
        <dsp:cNvPr id="0" name=""/>
        <dsp:cNvSpPr/>
      </dsp:nvSpPr>
      <dsp:spPr>
        <a:xfrm>
          <a:off x="7805020" y="1064333"/>
          <a:ext cx="3121474" cy="15607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kern="1200"/>
            <a:t>It is important to select and prioritize health problems for surveillance</a:t>
          </a:r>
        </a:p>
      </dsp:txBody>
      <dsp:txXfrm>
        <a:off x="7850732" y="1110045"/>
        <a:ext cx="3030050" cy="14693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E5E2B-57E0-488A-B5A6-4329C5E356D0}">
      <dsp:nvSpPr>
        <dsp:cNvPr id="0" name=""/>
        <dsp:cNvSpPr/>
      </dsp:nvSpPr>
      <dsp:spPr>
        <a:xfrm>
          <a:off x="3735" y="530214"/>
          <a:ext cx="2022288" cy="1213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Public health importance of the problem: </a:t>
          </a:r>
        </a:p>
      </dsp:txBody>
      <dsp:txXfrm>
        <a:off x="3735" y="530214"/>
        <a:ext cx="2022288" cy="1213373"/>
      </dsp:txXfrm>
    </dsp:sp>
    <dsp:sp modelId="{41CE54D7-B792-495A-8A70-C748D1ADC58D}">
      <dsp:nvSpPr>
        <dsp:cNvPr id="0" name=""/>
        <dsp:cNvSpPr/>
      </dsp:nvSpPr>
      <dsp:spPr>
        <a:xfrm>
          <a:off x="2228252" y="530214"/>
          <a:ext cx="2022288" cy="1213373"/>
        </a:xfrm>
        <a:prstGeom prst="rect">
          <a:avLst/>
        </a:prstGeom>
        <a:solidFill>
          <a:schemeClr val="accent2">
            <a:hueOff val="-181920"/>
            <a:satOff val="-10491"/>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Incidence, prevalence</a:t>
          </a:r>
        </a:p>
      </dsp:txBody>
      <dsp:txXfrm>
        <a:off x="2228252" y="530214"/>
        <a:ext cx="2022288" cy="1213373"/>
      </dsp:txXfrm>
    </dsp:sp>
    <dsp:sp modelId="{FB58C25A-DDAA-478A-B662-CADF8B22B70E}">
      <dsp:nvSpPr>
        <dsp:cNvPr id="0" name=""/>
        <dsp:cNvSpPr/>
      </dsp:nvSpPr>
      <dsp:spPr>
        <a:xfrm>
          <a:off x="4452770" y="530214"/>
          <a:ext cx="2022288" cy="1213373"/>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Severity, sequela, disabilities</a:t>
          </a:r>
        </a:p>
      </dsp:txBody>
      <dsp:txXfrm>
        <a:off x="4452770" y="530214"/>
        <a:ext cx="2022288" cy="1213373"/>
      </dsp:txXfrm>
    </dsp:sp>
    <dsp:sp modelId="{F819DD55-F806-446B-96FF-038B2C49ED3B}">
      <dsp:nvSpPr>
        <dsp:cNvPr id="0" name=""/>
        <dsp:cNvSpPr/>
      </dsp:nvSpPr>
      <dsp:spPr>
        <a:xfrm>
          <a:off x="6677287" y="530214"/>
          <a:ext cx="2022288" cy="1213373"/>
        </a:xfrm>
        <a:prstGeom prst="rect">
          <a:avLst/>
        </a:prstGeom>
        <a:solidFill>
          <a:schemeClr val="accent2">
            <a:hueOff val="-545761"/>
            <a:satOff val="-3147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Mortality caused by the problem.</a:t>
          </a:r>
        </a:p>
      </dsp:txBody>
      <dsp:txXfrm>
        <a:off x="6677287" y="530214"/>
        <a:ext cx="2022288" cy="1213373"/>
      </dsp:txXfrm>
    </dsp:sp>
    <dsp:sp modelId="{18CA9918-CD49-4984-8B3E-DB8F332DC0DE}">
      <dsp:nvSpPr>
        <dsp:cNvPr id="0" name=""/>
        <dsp:cNvSpPr/>
      </dsp:nvSpPr>
      <dsp:spPr>
        <a:xfrm>
          <a:off x="8901805" y="530214"/>
          <a:ext cx="2022288" cy="121337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Socioeconomic impact</a:t>
          </a:r>
        </a:p>
      </dsp:txBody>
      <dsp:txXfrm>
        <a:off x="8901805" y="530214"/>
        <a:ext cx="2022288" cy="1213373"/>
      </dsp:txXfrm>
    </dsp:sp>
    <dsp:sp modelId="{A0E1D0FF-DAD9-4712-BF62-B21DBD4B2580}">
      <dsp:nvSpPr>
        <dsp:cNvPr id="0" name=""/>
        <dsp:cNvSpPr/>
      </dsp:nvSpPr>
      <dsp:spPr>
        <a:xfrm>
          <a:off x="1115993" y="1945816"/>
          <a:ext cx="2022288" cy="1213373"/>
        </a:xfrm>
        <a:prstGeom prst="rect">
          <a:avLst/>
        </a:prstGeom>
        <a:solidFill>
          <a:schemeClr val="accent2">
            <a:hueOff val="-909602"/>
            <a:satOff val="-52455"/>
            <a:lumOff val="5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Communicability</a:t>
          </a:r>
        </a:p>
      </dsp:txBody>
      <dsp:txXfrm>
        <a:off x="1115993" y="1945816"/>
        <a:ext cx="2022288" cy="1213373"/>
      </dsp:txXfrm>
    </dsp:sp>
    <dsp:sp modelId="{E1E703E0-6B13-4F69-A43D-10031185BE8D}">
      <dsp:nvSpPr>
        <dsp:cNvPr id="0" name=""/>
        <dsp:cNvSpPr/>
      </dsp:nvSpPr>
      <dsp:spPr>
        <a:xfrm>
          <a:off x="3340511" y="1945816"/>
          <a:ext cx="2022288" cy="1213373"/>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Potential for an outbreak, </a:t>
          </a:r>
        </a:p>
      </dsp:txBody>
      <dsp:txXfrm>
        <a:off x="3340511" y="1945816"/>
        <a:ext cx="2022288" cy="1213373"/>
      </dsp:txXfrm>
    </dsp:sp>
    <dsp:sp modelId="{3632DC21-D6D9-4C3B-8FDB-9DA7B6EC929A}">
      <dsp:nvSpPr>
        <dsp:cNvPr id="0" name=""/>
        <dsp:cNvSpPr/>
      </dsp:nvSpPr>
      <dsp:spPr>
        <a:xfrm>
          <a:off x="5565028" y="1945816"/>
          <a:ext cx="2022288" cy="1213373"/>
        </a:xfrm>
        <a:prstGeom prst="rect">
          <a:avLst/>
        </a:prstGeom>
        <a:solidFill>
          <a:schemeClr val="accent2">
            <a:hueOff val="-1273443"/>
            <a:satOff val="-73437"/>
            <a:lumOff val="7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Public perception and concern</a:t>
          </a:r>
        </a:p>
      </dsp:txBody>
      <dsp:txXfrm>
        <a:off x="5565028" y="1945816"/>
        <a:ext cx="2022288" cy="1213373"/>
      </dsp:txXfrm>
    </dsp:sp>
    <dsp:sp modelId="{062E3D49-87A0-4669-ABDF-2C75B2D439B8}">
      <dsp:nvSpPr>
        <dsp:cNvPr id="0" name=""/>
        <dsp:cNvSpPr/>
      </dsp:nvSpPr>
      <dsp:spPr>
        <a:xfrm>
          <a:off x="7789546" y="1945816"/>
          <a:ext cx="2022288" cy="121337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Global Impact</a:t>
          </a:r>
        </a:p>
      </dsp:txBody>
      <dsp:txXfrm>
        <a:off x="7789546" y="1945816"/>
        <a:ext cx="2022288" cy="12133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F3395-9FA4-4C96-97AA-8DC4016965D2}">
      <dsp:nvSpPr>
        <dsp:cNvPr id="0" name=""/>
        <dsp:cNvSpPr/>
      </dsp:nvSpPr>
      <dsp:spPr>
        <a:xfrm>
          <a:off x="0" y="591"/>
          <a:ext cx="559865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DE7561-52D7-4427-8EA4-5BDB62CA4F3D}">
      <dsp:nvSpPr>
        <dsp:cNvPr id="0" name=""/>
        <dsp:cNvSpPr/>
      </dsp:nvSpPr>
      <dsp:spPr>
        <a:xfrm>
          <a:off x="0" y="591"/>
          <a:ext cx="5598658" cy="691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Registries births and deaths.</a:t>
          </a:r>
          <a:endParaRPr lang="en-US" sz="1400" kern="1200"/>
        </a:p>
      </dsp:txBody>
      <dsp:txXfrm>
        <a:off x="0" y="591"/>
        <a:ext cx="5598658" cy="691948"/>
      </dsp:txXfrm>
    </dsp:sp>
    <dsp:sp modelId="{CA3A45D2-D7F8-4ABC-9081-0CE689ED6CD8}">
      <dsp:nvSpPr>
        <dsp:cNvPr id="0" name=""/>
        <dsp:cNvSpPr/>
      </dsp:nvSpPr>
      <dsp:spPr>
        <a:xfrm>
          <a:off x="0" y="692540"/>
          <a:ext cx="5598658"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7F3BB-84C3-4D3E-A805-9AE0B4DF682A}">
      <dsp:nvSpPr>
        <dsp:cNvPr id="0" name=""/>
        <dsp:cNvSpPr/>
      </dsp:nvSpPr>
      <dsp:spPr>
        <a:xfrm>
          <a:off x="0" y="692540"/>
          <a:ext cx="5598658" cy="691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A disease registry (e.g., a cancer registry) tracks a person with disease over time and usually includes diagnostic, treatment, and outcome information. </a:t>
          </a:r>
        </a:p>
      </dsp:txBody>
      <dsp:txXfrm>
        <a:off x="0" y="692540"/>
        <a:ext cx="5598658" cy="691948"/>
      </dsp:txXfrm>
    </dsp:sp>
    <dsp:sp modelId="{328BADA8-A955-4036-9D4A-A370425E5C34}">
      <dsp:nvSpPr>
        <dsp:cNvPr id="0" name=""/>
        <dsp:cNvSpPr/>
      </dsp:nvSpPr>
      <dsp:spPr>
        <a:xfrm>
          <a:off x="0" y="1384489"/>
          <a:ext cx="5598658"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BE1E34-7DD1-407C-B05D-F5207F6E27F3}">
      <dsp:nvSpPr>
        <dsp:cNvPr id="0" name=""/>
        <dsp:cNvSpPr/>
      </dsp:nvSpPr>
      <dsp:spPr>
        <a:xfrm>
          <a:off x="0" y="1384489"/>
          <a:ext cx="5598658" cy="691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a:t>Other examples of registries:</a:t>
          </a:r>
          <a:endParaRPr lang="en-US" sz="1400" kern="1200"/>
        </a:p>
      </dsp:txBody>
      <dsp:txXfrm>
        <a:off x="0" y="1384489"/>
        <a:ext cx="5598658" cy="691948"/>
      </dsp:txXfrm>
    </dsp:sp>
    <dsp:sp modelId="{8B349DD4-9868-4EDE-A468-A3BE74A927A8}">
      <dsp:nvSpPr>
        <dsp:cNvPr id="0" name=""/>
        <dsp:cNvSpPr/>
      </dsp:nvSpPr>
      <dsp:spPr>
        <a:xfrm>
          <a:off x="0" y="2076438"/>
          <a:ext cx="5598658"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9C396A-4451-431F-B37D-F7278D0576A6}">
      <dsp:nvSpPr>
        <dsp:cNvPr id="0" name=""/>
        <dsp:cNvSpPr/>
      </dsp:nvSpPr>
      <dsp:spPr>
        <a:xfrm>
          <a:off x="0" y="2076438"/>
          <a:ext cx="5598658" cy="691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t>Congenital anomalies</a:t>
          </a:r>
          <a:endParaRPr lang="en-US" sz="1400" kern="1200"/>
        </a:p>
      </dsp:txBody>
      <dsp:txXfrm>
        <a:off x="0" y="2076438"/>
        <a:ext cx="5598658" cy="691948"/>
      </dsp:txXfrm>
    </dsp:sp>
    <dsp:sp modelId="{C5C8DF1B-9691-4971-822F-CBB4C848E453}">
      <dsp:nvSpPr>
        <dsp:cNvPr id="0" name=""/>
        <dsp:cNvSpPr/>
      </dsp:nvSpPr>
      <dsp:spPr>
        <a:xfrm>
          <a:off x="0" y="2768386"/>
          <a:ext cx="5598658"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CC164-FA5B-4820-B7B0-117521C6A28B}">
      <dsp:nvSpPr>
        <dsp:cNvPr id="0" name=""/>
        <dsp:cNvSpPr/>
      </dsp:nvSpPr>
      <dsp:spPr>
        <a:xfrm>
          <a:off x="0" y="2768386"/>
          <a:ext cx="5598658" cy="691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t>Industrial diseases</a:t>
          </a:r>
          <a:endParaRPr lang="en-US" sz="1400" kern="1200"/>
        </a:p>
      </dsp:txBody>
      <dsp:txXfrm>
        <a:off x="0" y="2768386"/>
        <a:ext cx="5598658" cy="691948"/>
      </dsp:txXfrm>
    </dsp:sp>
    <dsp:sp modelId="{C1BE31FA-F53D-4612-AB7D-2414987F2EE9}">
      <dsp:nvSpPr>
        <dsp:cNvPr id="0" name=""/>
        <dsp:cNvSpPr/>
      </dsp:nvSpPr>
      <dsp:spPr>
        <a:xfrm>
          <a:off x="0" y="3460335"/>
          <a:ext cx="5598658"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94FEC-558B-4920-9FE7-5595EA3E2768}">
      <dsp:nvSpPr>
        <dsp:cNvPr id="0" name=""/>
        <dsp:cNvSpPr/>
      </dsp:nvSpPr>
      <dsp:spPr>
        <a:xfrm>
          <a:off x="0" y="3460335"/>
          <a:ext cx="5598658" cy="691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t>Diabetes</a:t>
          </a:r>
          <a:endParaRPr lang="en-US" sz="1400" kern="1200"/>
        </a:p>
      </dsp:txBody>
      <dsp:txXfrm>
        <a:off x="0" y="3460335"/>
        <a:ext cx="5598658" cy="691948"/>
      </dsp:txXfrm>
    </dsp:sp>
    <dsp:sp modelId="{A430D016-6F6B-429C-A38A-25D2DC84A837}">
      <dsp:nvSpPr>
        <dsp:cNvPr id="0" name=""/>
        <dsp:cNvSpPr/>
      </dsp:nvSpPr>
      <dsp:spPr>
        <a:xfrm>
          <a:off x="0" y="4152284"/>
          <a:ext cx="559865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5D5980-3A57-490A-AA19-2658E6E9D5A7}">
      <dsp:nvSpPr>
        <dsp:cNvPr id="0" name=""/>
        <dsp:cNvSpPr/>
      </dsp:nvSpPr>
      <dsp:spPr>
        <a:xfrm>
          <a:off x="0" y="4152284"/>
          <a:ext cx="5598658" cy="691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t>Renal diseases</a:t>
          </a:r>
          <a:endParaRPr lang="en-US" sz="1400" kern="1200"/>
        </a:p>
      </dsp:txBody>
      <dsp:txXfrm>
        <a:off x="0" y="4152284"/>
        <a:ext cx="5598658" cy="6919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9F228-BBEB-440F-A445-35AD19AC44E5}">
      <dsp:nvSpPr>
        <dsp:cNvPr id="0" name=""/>
        <dsp:cNvSpPr/>
      </dsp:nvSpPr>
      <dsp:spPr>
        <a:xfrm>
          <a:off x="1273582" y="2001"/>
          <a:ext cx="5094330" cy="20517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dirty="0" err="1"/>
            <a:t>Analysing</a:t>
          </a:r>
          <a:r>
            <a:rPr lang="en-US" sz="1900" kern="1200" dirty="0"/>
            <a:t> by time </a:t>
          </a:r>
        </a:p>
      </dsp:txBody>
      <dsp:txXfrm>
        <a:off x="1273582" y="2001"/>
        <a:ext cx="5094330" cy="2051797"/>
      </dsp:txXfrm>
    </dsp:sp>
    <dsp:sp modelId="{576C06AB-F88A-4B24-8E49-90158DCBEDEC}">
      <dsp:nvSpPr>
        <dsp:cNvPr id="0" name=""/>
        <dsp:cNvSpPr/>
      </dsp:nvSpPr>
      <dsp:spPr>
        <a:xfrm>
          <a:off x="0" y="2001"/>
          <a:ext cx="1273582" cy="20517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dirty="0" err="1"/>
            <a:t>Analysing</a:t>
          </a:r>
          <a:endParaRPr lang="en-US" sz="2300" kern="1200" dirty="0"/>
        </a:p>
      </dsp:txBody>
      <dsp:txXfrm>
        <a:off x="0" y="2001"/>
        <a:ext cx="1273582" cy="2051797"/>
      </dsp:txXfrm>
    </dsp:sp>
    <dsp:sp modelId="{3EDAF97A-CE3E-4C4A-9A2D-E88298A132A9}">
      <dsp:nvSpPr>
        <dsp:cNvPr id="0" name=""/>
        <dsp:cNvSpPr/>
      </dsp:nvSpPr>
      <dsp:spPr>
        <a:xfrm>
          <a:off x="1273582" y="2176907"/>
          <a:ext cx="5094330" cy="20517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dirty="0" err="1"/>
            <a:t>Analysing</a:t>
          </a:r>
          <a:r>
            <a:rPr lang="en-US" sz="1900" kern="1200" dirty="0"/>
            <a:t> by place- demonstrates where potential inequalities lie. </a:t>
          </a:r>
        </a:p>
      </dsp:txBody>
      <dsp:txXfrm>
        <a:off x="1273582" y="2176907"/>
        <a:ext cx="5094330" cy="2051797"/>
      </dsp:txXfrm>
    </dsp:sp>
    <dsp:sp modelId="{B4A58F25-24EF-4D88-BFC0-5990FE19266F}">
      <dsp:nvSpPr>
        <dsp:cNvPr id="0" name=""/>
        <dsp:cNvSpPr/>
      </dsp:nvSpPr>
      <dsp:spPr>
        <a:xfrm>
          <a:off x="0" y="2176907"/>
          <a:ext cx="1273582" cy="20517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dirty="0" err="1"/>
            <a:t>Analysing</a:t>
          </a:r>
          <a:endParaRPr lang="en-US" sz="2300" kern="1200" dirty="0"/>
        </a:p>
      </dsp:txBody>
      <dsp:txXfrm>
        <a:off x="0" y="2176907"/>
        <a:ext cx="1273582" cy="2051797"/>
      </dsp:txXfrm>
    </dsp:sp>
    <dsp:sp modelId="{C5F37083-1287-460E-B187-27D9CEFC6A3F}">
      <dsp:nvSpPr>
        <dsp:cNvPr id="0" name=""/>
        <dsp:cNvSpPr/>
      </dsp:nvSpPr>
      <dsp:spPr>
        <a:xfrm>
          <a:off x="1273582" y="4351813"/>
          <a:ext cx="5094330" cy="20517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dirty="0" err="1"/>
            <a:t>Analysing</a:t>
          </a:r>
          <a:r>
            <a:rPr lang="en-US" sz="1900" kern="1200" dirty="0"/>
            <a:t> by person e.g. this showed that more men than women die of COVID </a:t>
          </a:r>
        </a:p>
      </dsp:txBody>
      <dsp:txXfrm>
        <a:off x="1273582" y="4351813"/>
        <a:ext cx="5094330" cy="2051797"/>
      </dsp:txXfrm>
    </dsp:sp>
    <dsp:sp modelId="{750877F7-8EC6-4806-AA5C-5EDAA51163D3}">
      <dsp:nvSpPr>
        <dsp:cNvPr id="0" name=""/>
        <dsp:cNvSpPr/>
      </dsp:nvSpPr>
      <dsp:spPr>
        <a:xfrm>
          <a:off x="0" y="4351813"/>
          <a:ext cx="1273582" cy="20517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dirty="0" err="1"/>
            <a:t>Analysing</a:t>
          </a:r>
          <a:endParaRPr lang="en-US" sz="2300" kern="1200" dirty="0"/>
        </a:p>
      </dsp:txBody>
      <dsp:txXfrm>
        <a:off x="0" y="4351813"/>
        <a:ext cx="1273582" cy="20517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E225E-2399-4378-8896-4BBBA3F5DF7C}">
      <dsp:nvSpPr>
        <dsp:cNvPr id="0" name=""/>
        <dsp:cNvSpPr/>
      </dsp:nvSpPr>
      <dsp:spPr>
        <a:xfrm>
          <a:off x="0" y="425219"/>
          <a:ext cx="5291663" cy="9348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It is estimated that 3.8 million people aged 16 years and over in England have diabetes(2015) (PHE).This is equal to 8.6% of the population of this age group. </a:t>
          </a:r>
        </a:p>
      </dsp:txBody>
      <dsp:txXfrm>
        <a:off x="45635" y="470854"/>
        <a:ext cx="5200393" cy="843560"/>
      </dsp:txXfrm>
    </dsp:sp>
    <dsp:sp modelId="{64A5DFA9-531D-47C2-A3FD-A4801C668466}">
      <dsp:nvSpPr>
        <dsp:cNvPr id="0" name=""/>
        <dsp:cNvSpPr/>
      </dsp:nvSpPr>
      <dsp:spPr>
        <a:xfrm>
          <a:off x="0" y="1409009"/>
          <a:ext cx="5291663" cy="93483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Diabetes prevalence is higher in men than in women, 9.6% versus 7.6%</a:t>
          </a:r>
        </a:p>
      </dsp:txBody>
      <dsp:txXfrm>
        <a:off x="45635" y="1454644"/>
        <a:ext cx="5200393" cy="843560"/>
      </dsp:txXfrm>
    </dsp:sp>
    <dsp:sp modelId="{26622371-520F-47E7-9BCF-2F7E10AF1BBA}">
      <dsp:nvSpPr>
        <dsp:cNvPr id="0" name=""/>
        <dsp:cNvSpPr/>
      </dsp:nvSpPr>
      <dsp:spPr>
        <a:xfrm>
          <a:off x="0" y="2392799"/>
          <a:ext cx="5291663" cy="93483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Prevalence is higher in people from South Asian and black ethnic groups compared with people from white, mixed or other ethnic groups, 15.2% versus 8.0%.</a:t>
          </a:r>
        </a:p>
      </dsp:txBody>
      <dsp:txXfrm>
        <a:off x="45635" y="2438434"/>
        <a:ext cx="5200393" cy="84356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F5DF15-8F75-49FA-98FE-7C483F1DB674}" type="datetimeFigureOut">
              <a:rPr lang="en-GB" smtClean="0"/>
              <a:t>15/05/2023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BE9483-4365-425F-9C3B-C386ECE64405}" type="slidenum">
              <a:rPr lang="en-GB" smtClean="0"/>
              <a:t>‹#›</a:t>
            </a:fld>
            <a:endParaRPr lang="en-GB"/>
          </a:p>
        </p:txBody>
      </p:sp>
    </p:spTree>
    <p:extLst>
      <p:ext uri="{BB962C8B-B14F-4D97-AF65-F5344CB8AC3E}">
        <p14:creationId xmlns:p14="http://schemas.microsoft.com/office/powerpoint/2010/main" val="1235781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Identified risk factors for the three</a:t>
            </a:r>
            <a:r>
              <a:rPr lang="en-GB" b="0" baseline="0" dirty="0"/>
              <a:t> causes with the largest number of</a:t>
            </a:r>
            <a:r>
              <a:rPr lang="en-GB" b="0" dirty="0"/>
              <a:t> Disability</a:t>
            </a:r>
            <a:r>
              <a:rPr lang="en-GB" b="0" baseline="0" dirty="0"/>
              <a:t> </a:t>
            </a:r>
            <a:r>
              <a:rPr lang="en-GB" b="0" dirty="0"/>
              <a:t>Adjusted Life Years (DALYs) for persons all ages.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DALYs are the sum of Years of Life Lost (YLLs) and Years Lived with Disability (YLDs). DALYs are also defined as years of healthy life lost.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The Global Burden of Disease Study 2016 (GBD 2016) provides internationally comparable burden of diseases estimates. </a:t>
            </a: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report provides modelled estimates not direct measurements and the results should therefore not be compared to any direct measures reported for Wales.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Uncertainty in any of the raw data or parameters used in the model will result in imprecision in the estimates themselves.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rankings provided are only an indication of the relative contribution of different risk factors to the burden of disease and the certainty of the ranking will depend on the strength of underlying evidence.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method used attributes DALYs to the risk factors based on the conditions they are known to be associated with, there can therefore be a lag period between the occurrence of the risk factors and the manifestation of the health impact which can be considerable in some cases.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Data source, geography &amp; period:</a:t>
            </a:r>
          </a:p>
          <a:p>
            <a:pPr marL="171450" indent="-171450">
              <a:buFont typeface="Arial" panose="020B0604020202020204" pitchFamily="34" charset="0"/>
              <a:buChar char="•"/>
            </a:pPr>
            <a:r>
              <a:rPr lang="en-GB" b="0" dirty="0"/>
              <a:t>Global Health Data Exchange, Institute for Health Metrics and Evaluation</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2016</a:t>
            </a:r>
            <a:endParaRPr lang="en-GB" b="0" dirty="0"/>
          </a:p>
          <a:p>
            <a:endParaRPr lang="en-GB" dirty="0"/>
          </a:p>
          <a:p>
            <a:r>
              <a:rPr lang="en-GB" b="1" dirty="0"/>
              <a:t>Further</a:t>
            </a:r>
            <a:r>
              <a:rPr lang="en-GB" b="1" baseline="0" dirty="0"/>
              <a:t> information:</a:t>
            </a:r>
          </a:p>
          <a:p>
            <a:r>
              <a:rPr lang="en-GB" b="0" baseline="0" dirty="0"/>
              <a:t>Further information on the GBD be found here: http://www.healthdata.org/gbd</a:t>
            </a:r>
            <a:endParaRPr lang="en-GB" b="0" dirty="0"/>
          </a:p>
          <a:p>
            <a:endParaRPr lang="en-GB" dirty="0"/>
          </a:p>
        </p:txBody>
      </p:sp>
    </p:spTree>
    <p:extLst>
      <p:ext uri="{BB962C8B-B14F-4D97-AF65-F5344CB8AC3E}">
        <p14:creationId xmlns:p14="http://schemas.microsoft.com/office/powerpoint/2010/main" val="3025136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04424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86148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0556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The </a:t>
            </a:r>
            <a:r>
              <a:rPr lang="en-GB" b="0" baseline="0" dirty="0"/>
              <a:t>percentage of adults aged 16+ who self-reported to have a Body Mass Index (BMI) of 25+ by sex and 10-year age group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National Survey for Wales (NSW), </a:t>
            </a:r>
            <a:r>
              <a:rPr lang="en-GB" b="0" baseline="0" dirty="0"/>
              <a:t>Welsh Government</a:t>
            </a:r>
          </a:p>
          <a:p>
            <a:pPr marL="171450" indent="-171450">
              <a:buFont typeface="Arial" panose="020B0604020202020204" pitchFamily="34" charset="0"/>
              <a:buChar char="•"/>
            </a:pPr>
            <a:r>
              <a:rPr lang="en-GB" b="0" baseline="0" dirty="0"/>
              <a:t>Wales </a:t>
            </a:r>
          </a:p>
          <a:p>
            <a:pPr marL="171450" indent="-171450">
              <a:buFont typeface="Arial" panose="020B0604020202020204" pitchFamily="34" charset="0"/>
              <a:buChar char="•"/>
            </a:pPr>
            <a:r>
              <a:rPr lang="en-GB" b="0" baseline="0" dirty="0"/>
              <a:t>2016/17</a:t>
            </a:r>
            <a:endParaRPr lang="en-GB" b="0" dirty="0"/>
          </a:p>
          <a:p>
            <a:endParaRPr lang="en-GB" dirty="0"/>
          </a:p>
          <a:p>
            <a:r>
              <a:rPr lang="en-GB" b="1" dirty="0"/>
              <a:t>Further</a:t>
            </a:r>
            <a:r>
              <a:rPr lang="en-GB" b="1" baseline="0" dirty="0"/>
              <a:t> information:</a:t>
            </a:r>
          </a:p>
          <a:p>
            <a:r>
              <a:rPr lang="en-GB" b="0" baseline="0" dirty="0"/>
              <a:t>Further information on the NSW be found here: https://gov.wales/statistics-and-research/national-survey/?tab=current&amp;lang=en</a:t>
            </a:r>
            <a:endParaRPr lang="en-GB" dirty="0"/>
          </a:p>
        </p:txBody>
      </p:sp>
    </p:spTree>
    <p:extLst>
      <p:ext uri="{BB962C8B-B14F-4D97-AF65-F5344CB8AC3E}">
        <p14:creationId xmlns:p14="http://schemas.microsoft.com/office/powerpoint/2010/main" val="3147115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 age-standardised</a:t>
            </a:r>
            <a:r>
              <a:rPr lang="en-GB" b="0" baseline="0" dirty="0"/>
              <a:t> percentage of adults aged 16+ who self-reported to have a Body Mass Index (BMI) of 25+</a:t>
            </a:r>
          </a:p>
          <a:p>
            <a:pPr marL="171450" indent="-171450">
              <a:buFont typeface="Arial" panose="020B0604020202020204" pitchFamily="34" charset="0"/>
              <a:buChar char="•"/>
            </a:pPr>
            <a:r>
              <a:rPr lang="en-GB" b="0" baseline="0" dirty="0"/>
              <a:t>Obese – The age-standardised percentage of adults aged 16+ who self-reported to have a BMI of 30+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Deprivation is classified</a:t>
            </a:r>
            <a:r>
              <a:rPr lang="en-GB" b="0" baseline="0" dirty="0"/>
              <a:t> according to 2014 </a:t>
            </a:r>
            <a:r>
              <a:rPr lang="en-GB" b="0" dirty="0"/>
              <a:t>Welsh</a:t>
            </a:r>
            <a:r>
              <a:rPr lang="en-GB" b="0" baseline="0" dirty="0"/>
              <a:t> Index of Multiple Deprivation fifths.</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Not everyone living in an area classified as deprived is living in deprived circumstances, and conversely not everyone living in an area in the least deprived quintile is living in affluent circumstances.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National Survey for Wales (NSW), </a:t>
            </a:r>
            <a:r>
              <a:rPr lang="en-GB" b="0" baseline="0" dirty="0"/>
              <a:t>Welsh Government</a:t>
            </a:r>
          </a:p>
          <a:p>
            <a:pPr marL="171450" indent="-171450">
              <a:buFont typeface="Arial" panose="020B0604020202020204" pitchFamily="34" charset="0"/>
              <a:buChar char="•"/>
            </a:pPr>
            <a:r>
              <a:rPr lang="en-GB" b="0" baseline="0" dirty="0"/>
              <a:t>Welsh Index of Multiple Deprivation 2014, Welsh Government</a:t>
            </a:r>
          </a:p>
          <a:p>
            <a:pPr marL="171450" indent="-171450">
              <a:buFont typeface="Arial" panose="020B0604020202020204" pitchFamily="34" charset="0"/>
              <a:buChar char="•"/>
            </a:pPr>
            <a:r>
              <a:rPr lang="en-GB" b="0" baseline="0" dirty="0"/>
              <a:t>Wales by deprivation fifth</a:t>
            </a:r>
          </a:p>
          <a:p>
            <a:pPr marL="171450" indent="-171450">
              <a:buFont typeface="Arial" panose="020B0604020202020204" pitchFamily="34" charset="0"/>
              <a:buChar char="•"/>
            </a:pPr>
            <a:r>
              <a:rPr lang="en-GB" b="0" baseline="0" dirty="0"/>
              <a:t>2016/17</a:t>
            </a:r>
            <a:endParaRPr lang="en-GB" b="0" dirty="0"/>
          </a:p>
          <a:p>
            <a:endParaRPr lang="en-GB" dirty="0"/>
          </a:p>
          <a:p>
            <a:r>
              <a:rPr lang="en-GB" b="1" dirty="0"/>
              <a:t>Further</a:t>
            </a:r>
            <a:r>
              <a:rPr lang="en-GB" b="1" baseline="0" dirty="0"/>
              <a:t> information:</a:t>
            </a:r>
          </a:p>
          <a:p>
            <a:r>
              <a:rPr lang="en-GB" b="0" baseline="0" dirty="0"/>
              <a:t>Further information on the NSW be found here: https://gov.wales/statistics-and-research/national-survey/?tab=current&amp;lang=en</a:t>
            </a:r>
            <a:endParaRPr lang="en-GB" dirty="0"/>
          </a:p>
        </p:txBody>
      </p:sp>
    </p:spTree>
    <p:extLst>
      <p:ext uri="{BB962C8B-B14F-4D97-AF65-F5344CB8AC3E}">
        <p14:creationId xmlns:p14="http://schemas.microsoft.com/office/powerpoint/2010/main" val="515196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a:t>
            </a:r>
            <a:r>
              <a:rPr lang="en-GB" b="0" baseline="0" dirty="0"/>
              <a:t> age-standardised percentage of adults aged 16+ who self-reported to have a Body Mass Index (BMI) of 25+</a:t>
            </a:r>
          </a:p>
          <a:p>
            <a:pPr marL="171450" indent="-171450">
              <a:buFont typeface="Arial" panose="020B0604020202020204" pitchFamily="34" charset="0"/>
              <a:buChar char="•"/>
            </a:pPr>
            <a:r>
              <a:rPr lang="en-GB" b="0" baseline="0" dirty="0"/>
              <a:t>Obese – The age-standardised percentage of adults aged 16+ who self-reported to have a BMI of 30+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endParaRPr lang="en-GB" b="1"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Welsh Health Survey (WHS), </a:t>
            </a:r>
            <a:r>
              <a:rPr lang="en-GB" b="0" baseline="0" dirty="0"/>
              <a:t>Welsh Government</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2003/04 to 2015</a:t>
            </a:r>
            <a:endParaRPr lang="en-GB" b="0" dirty="0"/>
          </a:p>
          <a:p>
            <a:endParaRPr lang="en-GB" dirty="0"/>
          </a:p>
          <a:p>
            <a:r>
              <a:rPr lang="en-GB" b="1" dirty="0"/>
              <a:t>Further</a:t>
            </a:r>
            <a:r>
              <a:rPr lang="en-GB" b="1" baseline="0" dirty="0"/>
              <a:t> information:</a:t>
            </a:r>
          </a:p>
          <a:p>
            <a:r>
              <a:rPr lang="en-GB" b="0" baseline="0" dirty="0"/>
              <a:t>Further information on the WHS be found here: https://gov.wales/statistics-and-research/welsh-health-survey/?lang=en</a:t>
            </a:r>
            <a:endParaRPr lang="en-GB" dirty="0"/>
          </a:p>
        </p:txBody>
      </p:sp>
    </p:spTree>
    <p:extLst>
      <p:ext uri="{BB962C8B-B14F-4D97-AF65-F5344CB8AC3E}">
        <p14:creationId xmlns:p14="http://schemas.microsoft.com/office/powerpoint/2010/main" val="1782494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a:t>
            </a:r>
            <a:r>
              <a:rPr lang="en-GB" b="0" baseline="0" dirty="0"/>
              <a:t> percentage of adults aged 16+ who self-reported to have a Body Mass Index (BMI) of 25+</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projection was calculated</a:t>
            </a:r>
            <a:r>
              <a:rPr lang="en-GB" baseline="0" dirty="0"/>
              <a:t> using an extrapolation method which examines historical trends and cycles, then uses mathematical techniques to extrapolate to the future.</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indent="-171450">
              <a:buFont typeface="Arial" panose="020B0604020202020204" pitchFamily="34" charset="0"/>
              <a:buChar char="•"/>
            </a:pPr>
            <a:r>
              <a:rPr lang="en-GB" b="1" i="0" u="none" strike="noStrike" kern="1200" dirty="0">
                <a:solidFill>
                  <a:schemeClr val="tx1"/>
                </a:solidFill>
                <a:effectLst/>
              </a:rPr>
              <a:t>The overweight or obese prevalence projections are estimates. They are based on various assumptions which may or may not hold true in the future. Extreme caution must be taken when interpreting these results.</a:t>
            </a:r>
            <a:r>
              <a:rPr lang="en-GB" dirty="0"/>
              <a:t> </a:t>
            </a:r>
            <a:endParaRPr lang="en-GB" b="0" i="0" u="none" strike="noStrike" kern="1200" baseline="0" dirty="0">
              <a:solidFill>
                <a:schemeClr val="tx1"/>
              </a:solidFill>
              <a:ea typeface="ＭＳ Ｐゴシック" panose="020B0600070205080204" pitchFamily="34" charset="-128"/>
            </a:endParaRPr>
          </a:p>
          <a:p>
            <a:endParaRPr lang="en-GB" b="1" dirty="0"/>
          </a:p>
          <a:p>
            <a:r>
              <a:rPr lang="en-GB" b="1" dirty="0"/>
              <a:t>Data source, geography &amp; period:</a:t>
            </a:r>
          </a:p>
          <a:p>
            <a:pPr marL="171450" indent="-171450">
              <a:buFont typeface="Arial" panose="020B0604020202020204" pitchFamily="34" charset="0"/>
              <a:buChar char="•"/>
            </a:pPr>
            <a:r>
              <a:rPr lang="en-GB" b="0" dirty="0"/>
              <a:t>Welsh Health Survey (WHS), </a:t>
            </a:r>
            <a:r>
              <a:rPr lang="en-GB" b="0" baseline="0" dirty="0"/>
              <a:t>Welsh Government</a:t>
            </a:r>
          </a:p>
          <a:p>
            <a:pPr marL="171450" indent="-171450">
              <a:buFont typeface="Arial" panose="020B0604020202020204" pitchFamily="34" charset="0"/>
              <a:buChar char="•"/>
            </a:pPr>
            <a:r>
              <a:rPr lang="en-GB" b="0" baseline="0" dirty="0"/>
              <a:t>National Survey for Wales (NSW), Welsh Government</a:t>
            </a:r>
          </a:p>
          <a:p>
            <a:pPr marL="171450" indent="-171450">
              <a:buFont typeface="Arial" panose="020B0604020202020204" pitchFamily="34" charset="0"/>
              <a:buChar char="•"/>
            </a:pPr>
            <a:r>
              <a:rPr lang="en-GB" b="0" baseline="0" dirty="0"/>
              <a:t>2014-based population projections, Office for National Statistics</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2003/04-2005/06 to 2013-15 observed, 2016 to 2030 projected</a:t>
            </a:r>
            <a:endParaRPr lang="en-GB" b="0" dirty="0"/>
          </a:p>
          <a:p>
            <a:endParaRPr lang="en-GB" dirty="0"/>
          </a:p>
          <a:p>
            <a:r>
              <a:rPr lang="en-GB" b="1" dirty="0"/>
              <a:t>Further</a:t>
            </a:r>
            <a:r>
              <a:rPr lang="en-GB" b="1" baseline="0" dirty="0"/>
              <a:t> information:</a:t>
            </a:r>
          </a:p>
          <a:p>
            <a:r>
              <a:rPr lang="en-GB" b="0" baseline="0" dirty="0"/>
              <a:t>Further information on the WHS can be found here: https://gov.wales/statistics-and-research/welsh-health-survey/?lang=en</a:t>
            </a:r>
          </a:p>
          <a:p>
            <a:r>
              <a:rPr lang="en-GB" b="0" baseline="0" dirty="0"/>
              <a:t>Further information on the NSW can be found here: https://gov.wales/statistics-and-research/national-survey/?tab=current&amp;lang=en</a:t>
            </a:r>
          </a:p>
          <a:p>
            <a:r>
              <a:rPr lang="en-GB" b="0" baseline="0" dirty="0"/>
              <a:t>Full details of the projection method can be found here: http://www2.nphs.wales.nhs.uk:8080/PubHObservatoryProjDocs.nsf/85c50756737f79ac80256f2700534ea3/171d74db076b941a80258154003d9d3f/$FILE/WBFGProjections_TechnicalGuide_2017_v1.pdf</a:t>
            </a:r>
            <a:endParaRPr lang="en-GB" dirty="0"/>
          </a:p>
          <a:p>
            <a:endParaRPr lang="en-GB" dirty="0"/>
          </a:p>
        </p:txBody>
      </p:sp>
    </p:spTree>
    <p:extLst>
      <p:ext uri="{BB962C8B-B14F-4D97-AF65-F5344CB8AC3E}">
        <p14:creationId xmlns:p14="http://schemas.microsoft.com/office/powerpoint/2010/main" val="163514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Top 20 identified risk factors for Years Lived with Disability (YLDs) for persons all ages</a:t>
            </a:r>
            <a:r>
              <a:rPr lang="en-GB" b="0" baseline="0"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YLDs are calculated by multiplying the prevalence of a disorder by the short- or long-term loss of health associated with that disability (the disability weight)</a:t>
            </a:r>
            <a:r>
              <a:rPr lang="en-GB" b="0" baseline="30000" dirty="0"/>
              <a:t>1</a:t>
            </a:r>
            <a:r>
              <a:rPr lang="en-GB" b="0" baseline="0"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The Global Burden of Disease Study 2016 (GBD 2016) provides internationally comparable burden of diseases estimates. </a:t>
            </a: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report provides modelled estimates not direct measurements and the results should therefore not be compared to any direct measures reported for Wales.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Uncertainty in any of the raw data or parameters used in the model will result in imprecision in the estimates themselves.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rankings provided are only an indication of the relative contribution of different risk factors to the burden of disease and the certainty of the ranking will depend on the strength of underlying evidence.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method used attributes YLDs to the risk factors based on the conditions they are known to be associated with, there can therefore be a lag period between the occurrence of the risk factors and the manifestation of the health impact which can be considerable in some cases.</a:t>
            </a:r>
            <a:endParaRPr lang="en-GB" b="1" dirty="0"/>
          </a:p>
          <a:p>
            <a:endParaRPr lang="en-GB" b="1" dirty="0"/>
          </a:p>
          <a:p>
            <a:r>
              <a:rPr lang="en-GB" b="1" dirty="0"/>
              <a:t>Data source, geography &amp; period:</a:t>
            </a:r>
          </a:p>
          <a:p>
            <a:pPr marL="171450" indent="-171450">
              <a:buFont typeface="Arial" panose="020B0604020202020204" pitchFamily="34" charset="0"/>
              <a:buChar char="•"/>
            </a:pPr>
            <a:r>
              <a:rPr lang="en-GB" b="0" dirty="0"/>
              <a:t>Global Health Data Exchange, Institute for Health Metrics and Evaluation</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2016</a:t>
            </a:r>
            <a:endParaRPr lang="en-GB" b="0" dirty="0"/>
          </a:p>
          <a:p>
            <a:endParaRPr lang="en-GB" dirty="0"/>
          </a:p>
          <a:p>
            <a:r>
              <a:rPr lang="en-GB" b="1" dirty="0"/>
              <a:t>Further</a:t>
            </a:r>
            <a:r>
              <a:rPr lang="en-GB" b="1" baseline="0" dirty="0"/>
              <a:t> information:</a:t>
            </a:r>
          </a:p>
          <a:p>
            <a:r>
              <a:rPr lang="en-GB" b="0" baseline="0" dirty="0"/>
              <a:t>Further information on the GBD be found here: http://www.healthdata.org/gbd</a:t>
            </a:r>
            <a:endParaRPr lang="en-GB" b="0" dirty="0"/>
          </a:p>
          <a:p>
            <a:endParaRPr lang="en-GB" b="1" dirty="0"/>
          </a:p>
          <a:p>
            <a:r>
              <a:rPr lang="en-GB" b="1" dirty="0"/>
              <a:t>References:</a:t>
            </a:r>
          </a:p>
          <a:p>
            <a:r>
              <a:rPr lang="en-GB" b="0" dirty="0"/>
              <a:t>1. US Burden of Disease Collaborators. The state of US health, 1990-2010: burden of diseases, injuries, and risk factors. JAMA, 310(6): 591-608, 2013</a:t>
            </a:r>
          </a:p>
        </p:txBody>
      </p:sp>
    </p:spTree>
    <p:extLst>
      <p:ext uri="{BB962C8B-B14F-4D97-AF65-F5344CB8AC3E}">
        <p14:creationId xmlns:p14="http://schemas.microsoft.com/office/powerpoint/2010/main" val="3615071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BE14-D766-4AC4-8F18-9E3B075939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B64558-A901-419B-A37B-C75EF4464A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C4698D-733F-497A-B7BE-8B6C098BF2C6}"/>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5" name="Footer Placeholder 4">
            <a:extLst>
              <a:ext uri="{FF2B5EF4-FFF2-40B4-BE49-F238E27FC236}">
                <a16:creationId xmlns:a16="http://schemas.microsoft.com/office/drawing/2014/main" id="{6CE9086E-B723-49C2-9C76-08CF1204E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F1D032-E9BF-434A-BECC-A3E249F55BD2}"/>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563758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1663C-6DDA-4631-8DE4-757F20D0C1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CBF18B-D678-4323-AB20-82DB35122F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BABDC7-68F4-46E8-9A7E-BD51BBA2E076}"/>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5" name="Footer Placeholder 4">
            <a:extLst>
              <a:ext uri="{FF2B5EF4-FFF2-40B4-BE49-F238E27FC236}">
                <a16:creationId xmlns:a16="http://schemas.microsoft.com/office/drawing/2014/main" id="{F016854D-DC3F-45E4-A3BD-DCCC99CB7A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C415FE-D146-4C31-A86B-AB9F99710353}"/>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568296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AAE2F-6409-4083-9498-F1FFE0560A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8EBE68-A9DA-46C8-ABE4-620E61BA78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CA41F5-6320-405C-BC7E-5E639E0937FA}"/>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5" name="Footer Placeholder 4">
            <a:extLst>
              <a:ext uri="{FF2B5EF4-FFF2-40B4-BE49-F238E27FC236}">
                <a16:creationId xmlns:a16="http://schemas.microsoft.com/office/drawing/2014/main" id="{BCB66E53-DDB2-4443-96FC-5AF86BE574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4D5501-B145-4E88-BB8E-1F0C5A5E6717}"/>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3295580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6532A-E4F8-491F-8D59-143100CE96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8F4C34-0FF9-43D9-9908-343BA513AE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DA9A4D-B5C1-4F6E-AD50-133801B919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AB2471-7163-49BD-AD1C-12C425F96E70}"/>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6" name="Footer Placeholder 5">
            <a:extLst>
              <a:ext uri="{FF2B5EF4-FFF2-40B4-BE49-F238E27FC236}">
                <a16:creationId xmlns:a16="http://schemas.microsoft.com/office/drawing/2014/main" id="{B180BA10-6D02-48EB-A14F-831369E5E9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86E32B-8D9C-45BB-A490-41C64255BA89}"/>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1815217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1248C-2959-4288-907E-4B6A26092C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94E2C-1279-4150-9455-4478848DB2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3648B7-BC59-4CCE-9A73-C0D961E11F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1C8923-D077-4394-8B03-1CF7901D75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4A2CC8-CFAB-4C51-A5A1-AE884121E0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4C2936-3E4C-4D6E-9255-29DC0D7F55D9}"/>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8" name="Footer Placeholder 7">
            <a:extLst>
              <a:ext uri="{FF2B5EF4-FFF2-40B4-BE49-F238E27FC236}">
                <a16:creationId xmlns:a16="http://schemas.microsoft.com/office/drawing/2014/main" id="{6228C9B2-1D31-4D45-B295-FEFD6C59AA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6A8049-28DE-473E-9DA0-570E92FCC631}"/>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1155756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1186F-2854-4B9F-8E16-00EDA22D84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A2E5CC-91F2-4AD0-A7E1-953CC7DD68C7}"/>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4" name="Footer Placeholder 3">
            <a:extLst>
              <a:ext uri="{FF2B5EF4-FFF2-40B4-BE49-F238E27FC236}">
                <a16:creationId xmlns:a16="http://schemas.microsoft.com/office/drawing/2014/main" id="{5AA689B1-370E-4E2D-A4E9-FE037E55AF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264303-65E5-4FEA-87EE-E46C2851B3B6}"/>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941822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758776-5181-4CDE-946F-9BB5D999FE4A}"/>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3" name="Footer Placeholder 2">
            <a:extLst>
              <a:ext uri="{FF2B5EF4-FFF2-40B4-BE49-F238E27FC236}">
                <a16:creationId xmlns:a16="http://schemas.microsoft.com/office/drawing/2014/main" id="{BFF7E793-2B33-46B9-B38D-2E07D22254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D620D3-303E-4B58-B526-8B109D0E43CD}"/>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87494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C64A-18D1-4EB0-A766-5D3EA90D3C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F96045-DC92-4CD5-AA3F-DEC9551D81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2A8B86-AA41-49F7-889E-49E8094E1A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C24C1F-5C4B-4F62-88CE-E37A071008E2}"/>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6" name="Footer Placeholder 5">
            <a:extLst>
              <a:ext uri="{FF2B5EF4-FFF2-40B4-BE49-F238E27FC236}">
                <a16:creationId xmlns:a16="http://schemas.microsoft.com/office/drawing/2014/main" id="{992EB8C6-E7A8-4673-8600-FCF9B4A164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CCC3FA-7CE7-4E09-946E-F48735A6E13D}"/>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50165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E6AD3-1CEE-4BE0-911D-0AA8464F00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E85E89-2AFB-440F-A63E-31537BBCAE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7BAE51-875C-4C32-B784-AC7A70AE9C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12005B-B121-4184-B3F3-1C05A178A1F3}"/>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6" name="Footer Placeholder 5">
            <a:extLst>
              <a:ext uri="{FF2B5EF4-FFF2-40B4-BE49-F238E27FC236}">
                <a16:creationId xmlns:a16="http://schemas.microsoft.com/office/drawing/2014/main" id="{1685CB40-6CE3-47E0-A14D-7946AC4D9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D9F8E-17A9-4537-B279-98F96AAC12CA}"/>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641133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D6F1-8BD2-4635-A9DB-0E3A5B21F5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EB7F5D-BD0A-4BCA-B112-A70B26C048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5279A2-5731-4504-87F7-A9CF1AA55C59}"/>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5" name="Footer Placeholder 4">
            <a:extLst>
              <a:ext uri="{FF2B5EF4-FFF2-40B4-BE49-F238E27FC236}">
                <a16:creationId xmlns:a16="http://schemas.microsoft.com/office/drawing/2014/main" id="{A9660565-FF16-47FE-BCD7-3AAA30F61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CA01EC-6B27-472F-9BA5-299E4653732A}"/>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4109531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DA2C2-C044-471F-9FAB-31F9241F92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091CE9-CD2D-4AC8-A280-556D85AE71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26928-B59C-4EAD-B82C-D5DC8BD07EAC}"/>
              </a:ext>
            </a:extLst>
          </p:cNvPr>
          <p:cNvSpPr>
            <a:spLocks noGrp="1"/>
          </p:cNvSpPr>
          <p:nvPr>
            <p:ph type="dt" sz="half" idx="10"/>
          </p:nvPr>
        </p:nvSpPr>
        <p:spPr/>
        <p:txBody>
          <a:bodyPr/>
          <a:lstStyle/>
          <a:p>
            <a:fld id="{D1C2E14C-2D96-457D-AC04-E940C844D8E6}" type="datetimeFigureOut">
              <a:rPr lang="en-GB" smtClean="0"/>
              <a:t>15/05/2023</a:t>
            </a:fld>
            <a:endParaRPr lang="en-GB"/>
          </a:p>
        </p:txBody>
      </p:sp>
      <p:sp>
        <p:nvSpPr>
          <p:cNvPr id="5" name="Footer Placeholder 4">
            <a:extLst>
              <a:ext uri="{FF2B5EF4-FFF2-40B4-BE49-F238E27FC236}">
                <a16:creationId xmlns:a16="http://schemas.microsoft.com/office/drawing/2014/main" id="{199DF1CF-32D5-4E63-88EF-C9938DA872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33E7A-917A-4961-B7B0-59FAC7F83C70}"/>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893113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 Column Text Slide">
    <p:spTree>
      <p:nvGrpSpPr>
        <p:cNvPr id="1" name=""/>
        <p:cNvGrpSpPr/>
        <p:nvPr/>
      </p:nvGrpSpPr>
      <p:grpSpPr>
        <a:xfrm>
          <a:off x="0" y="0"/>
          <a:ext cx="0" cy="0"/>
          <a:chOff x="0" y="0"/>
          <a:chExt cx="0" cy="0"/>
        </a:xfrm>
      </p:grpSpPr>
      <p:sp>
        <p:nvSpPr>
          <p:cNvPr id="3" name="Rectangle 2"/>
          <p:cNvSpPr/>
          <p:nvPr userDrawn="1"/>
        </p:nvSpPr>
        <p:spPr>
          <a:xfrm>
            <a:off x="0" y="5963551"/>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p:cNvSpPr txBox="1"/>
          <p:nvPr userDrawn="1"/>
        </p:nvSpPr>
        <p:spPr>
          <a:xfrm>
            <a:off x="-1123122" y="-1838739"/>
            <a:ext cx="184731" cy="369332"/>
          </a:xfrm>
          <a:prstGeom prst="rect">
            <a:avLst/>
          </a:prstGeom>
          <a:noFill/>
        </p:spPr>
        <p:txBody>
          <a:bodyPr wrap="none" rtlCol="0">
            <a:spAutoFit/>
          </a:bodyPr>
          <a:lstStyle/>
          <a:p>
            <a:endParaRPr lang="en-US" dirty="0"/>
          </a:p>
        </p:txBody>
      </p:sp>
      <p:sp>
        <p:nvSpPr>
          <p:cNvPr id="10"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7" name="Text Placeholder 4"/>
          <p:cNvSpPr>
            <a:spLocks noGrp="1"/>
          </p:cNvSpPr>
          <p:nvPr>
            <p:ph type="body" sz="quarter" idx="16" hasCustomPrompt="1"/>
          </p:nvPr>
        </p:nvSpPr>
        <p:spPr>
          <a:xfrm>
            <a:off x="715961" y="1620679"/>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
        <p:nvSpPr>
          <p:cNvPr id="9" name="Rectangle 8"/>
          <p:cNvSpPr/>
          <p:nvPr userDrawn="1"/>
        </p:nvSpPr>
        <p:spPr>
          <a:xfrm>
            <a:off x="-1" y="0"/>
            <a:ext cx="12192000" cy="1245889"/>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lIns="180000" rtlCol="0" anchor="ctr"/>
          <a:lstStyle/>
          <a:p>
            <a:pPr algn="ctr"/>
            <a:endParaRPr lang="en-US" dirty="0"/>
          </a:p>
        </p:txBody>
      </p:sp>
      <p:sp>
        <p:nvSpPr>
          <p:cNvPr id="12" name="Text Placeholder 4"/>
          <p:cNvSpPr>
            <a:spLocks noGrp="1"/>
          </p:cNvSpPr>
          <p:nvPr>
            <p:ph type="body" sz="quarter" idx="15" hasCustomPrompt="1"/>
          </p:nvPr>
        </p:nvSpPr>
        <p:spPr>
          <a:xfrm>
            <a:off x="0" y="-1"/>
            <a:ext cx="12191999" cy="1245890"/>
          </a:xfrm>
          <a:prstGeom prst="rect">
            <a:avLst/>
          </a:prstGeom>
        </p:spPr>
        <p:txBody>
          <a:bodyPr lIns="72000" tIns="36000" rIns="72000" bIns="36000"/>
          <a:lstStyle>
            <a:lvl1pPr marL="0" indent="0">
              <a:buNone/>
              <a:defRPr sz="2600" b="1" i="0">
                <a:solidFill>
                  <a:schemeClr val="bg1"/>
                </a:solidFill>
                <a:latin typeface="Ubuntu" charset="0"/>
                <a:ea typeface="Ubuntu" charset="0"/>
                <a:cs typeface="Ubuntu" charset="0"/>
              </a:defRPr>
            </a:lvl1pPr>
          </a:lstStyle>
          <a:p>
            <a:pPr lvl="0"/>
            <a:r>
              <a:rPr lang="en-US" dirty="0"/>
              <a:t>1 Column Text Slide Heading</a:t>
            </a:r>
          </a:p>
        </p:txBody>
      </p:sp>
      <p:sp>
        <p:nvSpPr>
          <p:cNvPr id="11" name="Slide Number Placeholder 1"/>
          <p:cNvSpPr>
            <a:spLocks noGrp="1"/>
          </p:cNvSpPr>
          <p:nvPr>
            <p:ph type="sldNum" sz="quarter" idx="4"/>
          </p:nvPr>
        </p:nvSpPr>
        <p:spPr>
          <a:xfrm>
            <a:off x="4724398" y="6232987"/>
            <a:ext cx="2743200" cy="365125"/>
          </a:xfrm>
          <a:prstGeom prst="rect">
            <a:avLst/>
          </a:prstGeom>
        </p:spPr>
        <p:txBody>
          <a:bodyPr vert="horz" lIns="91440" tIns="45720" rIns="91440" bIns="45720" rtlCol="0" anchor="ctr"/>
          <a:lstStyle>
            <a:lvl1pPr algn="ctr">
              <a:defRPr sz="2000" b="1">
                <a:solidFill>
                  <a:schemeClr val="bg1"/>
                </a:solidFill>
                <a:latin typeface="Ubuntu"/>
              </a:defRPr>
            </a:lvl1pPr>
          </a:lstStyle>
          <a:p>
            <a:fld id="{9490A907-ADB8-4C17-B17B-3D619D329AB8}" type="slidenum">
              <a:rPr lang="en-GB" smtClean="0"/>
              <a:pPr/>
              <a:t>‹#›</a:t>
            </a:fld>
            <a:endParaRPr lang="en-GB" dirty="0"/>
          </a:p>
        </p:txBody>
      </p:sp>
      <p:pic>
        <p:nvPicPr>
          <p:cNvPr id="6" name="Picture 5"/>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extLst>
      <p:ext uri="{BB962C8B-B14F-4D97-AF65-F5344CB8AC3E}">
        <p14:creationId xmlns:p14="http://schemas.microsoft.com/office/powerpoint/2010/main" val="733037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0CC67D-B798-4176-BD83-34BF2EF41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C37507-5FE3-474B-B908-3E0D8B60B8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245E76-7942-427E-8731-D52011183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C2E14C-2D96-457D-AC04-E940C844D8E6}" type="datetimeFigureOut">
              <a:rPr lang="en-GB" smtClean="0"/>
              <a:t>15/05/2023</a:t>
            </a:fld>
            <a:endParaRPr lang="en-GB"/>
          </a:p>
        </p:txBody>
      </p:sp>
      <p:sp>
        <p:nvSpPr>
          <p:cNvPr id="5" name="Footer Placeholder 4">
            <a:extLst>
              <a:ext uri="{FF2B5EF4-FFF2-40B4-BE49-F238E27FC236}">
                <a16:creationId xmlns:a16="http://schemas.microsoft.com/office/drawing/2014/main" id="{7BAA8C01-99D2-4E1D-B093-ACBF6DEA0D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23D46C-22C6-426A-B789-3FC2C9E36D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FE988-6617-432D-BAF1-6620B28BE06A}" type="slidenum">
              <a:rPr lang="en-GB" smtClean="0"/>
              <a:t>‹#›</a:t>
            </a:fld>
            <a:endParaRPr lang="en-GB"/>
          </a:p>
        </p:txBody>
      </p:sp>
    </p:spTree>
    <p:extLst>
      <p:ext uri="{BB962C8B-B14F-4D97-AF65-F5344CB8AC3E}">
        <p14:creationId xmlns:p14="http://schemas.microsoft.com/office/powerpoint/2010/main" val="3513487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new.wales.gov.uk/topics/statistics/theme/health/?lang=en" TargetMode="External"/><Relationship Id="rId7" Type="http://schemas.openxmlformats.org/officeDocument/2006/relationships/hyperlink" Target="https://statswales.wales.gov.uk/Catalogue" TargetMode="External"/><Relationship Id="rId2" Type="http://schemas.openxmlformats.org/officeDocument/2006/relationships/hyperlink" Target="http://new.wales.gov.uk/topics/statistics/;jsessionid=bCPnJLhd6hcqXNp0YgpzfGvypPhmrw7V4l1zh7hZlLPM4gGmYRCm!335850833?lang=en" TargetMode="External"/><Relationship Id="rId1" Type="http://schemas.openxmlformats.org/officeDocument/2006/relationships/slideLayout" Target="../slideLayouts/slideLayout2.xml"/><Relationship Id="rId6" Type="http://schemas.openxmlformats.org/officeDocument/2006/relationships/hyperlink" Target="http://new.wales.gov.uk/topics/statistics/publications/healthtrends11/?lang=en" TargetMode="External"/><Relationship Id="rId5" Type="http://schemas.openxmlformats.org/officeDocument/2006/relationships/hyperlink" Target="http://wales.gov.uk/topics/statistics/headlines/health2010/?lang=en" TargetMode="External"/><Relationship Id="rId10" Type="http://schemas.openxmlformats.org/officeDocument/2006/relationships/hyperlink" Target="https://creativecommons.org/licenses/by-nc-sa/3.0/" TargetMode="External"/><Relationship Id="rId4" Type="http://schemas.openxmlformats.org/officeDocument/2006/relationships/hyperlink" Target="http://wales.gov.uk/topics/statistics/theme/health/public-health/?lang=en" TargetMode="External"/><Relationship Id="rId9" Type="http://schemas.openxmlformats.org/officeDocument/2006/relationships/hyperlink" Target="https://www.alcoholpolicy.net/2015/07/index.html"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3IpE8dE4cVc?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ixabay.com/en/diabetes-blood-sugar-diabetic-528678/"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diabetes-delivery-plan-2016-2020"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NBXxJrMxGZc?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D9608-A338-4F1E-9202-5E4C93EA0458}"/>
              </a:ext>
            </a:extLst>
          </p:cNvPr>
          <p:cNvSpPr>
            <a:spLocks noGrp="1"/>
          </p:cNvSpPr>
          <p:nvPr>
            <p:ph type="title"/>
          </p:nvPr>
        </p:nvSpPr>
        <p:spPr>
          <a:xfrm>
            <a:off x="838201" y="365125"/>
            <a:ext cx="5251316" cy="1807305"/>
          </a:xfrm>
        </p:spPr>
        <p:txBody>
          <a:bodyPr>
            <a:normAutofit/>
          </a:bodyPr>
          <a:lstStyle/>
          <a:p>
            <a:r>
              <a:rPr lang="en-GB"/>
              <a:t>What is public health surveillance?</a:t>
            </a:r>
          </a:p>
        </p:txBody>
      </p:sp>
      <p:sp>
        <p:nvSpPr>
          <p:cNvPr id="3" name="Content Placeholder 2">
            <a:extLst>
              <a:ext uri="{FF2B5EF4-FFF2-40B4-BE49-F238E27FC236}">
                <a16:creationId xmlns:a16="http://schemas.microsoft.com/office/drawing/2014/main" id="{B7DF8D7F-2F54-4B46-8437-1CEAC602420B}"/>
              </a:ext>
            </a:extLst>
          </p:cNvPr>
          <p:cNvSpPr>
            <a:spLocks noGrp="1"/>
          </p:cNvSpPr>
          <p:nvPr>
            <p:ph idx="1"/>
          </p:nvPr>
        </p:nvSpPr>
        <p:spPr>
          <a:xfrm>
            <a:off x="838200" y="2333297"/>
            <a:ext cx="4619621" cy="3843666"/>
          </a:xfrm>
        </p:spPr>
        <p:txBody>
          <a:bodyPr>
            <a:normAutofit fontScale="92500"/>
          </a:bodyPr>
          <a:lstStyle/>
          <a:p>
            <a:r>
              <a:rPr lang="en-US" dirty="0"/>
              <a:t>Ongoing, systematic collection, analysis, and interpretation of health-related data essential to the planning, implementation, and evaluation of public health practice,  with the timely dissemination of these data to those responsible for prevention and control</a:t>
            </a:r>
            <a:endParaRPr lang="en-GB" dirty="0"/>
          </a:p>
        </p:txBody>
      </p:sp>
      <p:pic>
        <p:nvPicPr>
          <p:cNvPr id="5" name="Picture 4">
            <a:extLst>
              <a:ext uri="{FF2B5EF4-FFF2-40B4-BE49-F238E27FC236}">
                <a16:creationId xmlns:a16="http://schemas.microsoft.com/office/drawing/2014/main" id="{C3E8BF7F-AB26-4AE4-AF12-9E52F6DE96DD}"/>
              </a:ext>
            </a:extLst>
          </p:cNvPr>
          <p:cNvPicPr>
            <a:picLocks noChangeAspect="1"/>
          </p:cNvPicPr>
          <p:nvPr/>
        </p:nvPicPr>
        <p:blipFill rotWithShape="1">
          <a:blip r:embed="rId2"/>
          <a:srcRect l="5699" r="3626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06497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5ADE21E-EFEA-4776-B6FD-65CB71ABA64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Sources of data</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Content Placeholder 4">
            <a:extLst>
              <a:ext uri="{FF2B5EF4-FFF2-40B4-BE49-F238E27FC236}">
                <a16:creationId xmlns:a16="http://schemas.microsoft.com/office/drawing/2014/main" id="{BC93DE69-B2A6-41A3-8F9C-0F6124FD0283}"/>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Data on health in Wales is provided by a variety of different bodies for different purposes.</a:t>
            </a:r>
          </a:p>
          <a:p>
            <a:r>
              <a:rPr lang="en-GB" sz="2000" dirty="0">
                <a:solidFill>
                  <a:schemeClr val="tx1">
                    <a:alpha val="80000"/>
                  </a:schemeClr>
                </a:solidFill>
              </a:rPr>
              <a:t>Pause for thought where do you think we gain health informatics from what sources? </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078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CDF71C-00A1-4625-87D6-5E2FF150122B}"/>
              </a:ext>
            </a:extLst>
          </p:cNvPr>
          <p:cNvSpPr>
            <a:spLocks noGrp="1"/>
          </p:cNvSpPr>
          <p:nvPr>
            <p:ph type="title"/>
          </p:nvPr>
        </p:nvSpPr>
        <p:spPr>
          <a:xfrm>
            <a:off x="838201" y="643467"/>
            <a:ext cx="3888526" cy="1800526"/>
          </a:xfrm>
        </p:spPr>
        <p:txBody>
          <a:bodyPr>
            <a:normAutofit/>
          </a:bodyPr>
          <a:lstStyle/>
          <a:p>
            <a:r>
              <a:rPr lang="en-US" b="0" i="0">
                <a:effectLst/>
                <a:latin typeface="Lucida Sans Unicode" panose="020B0602030504020204" pitchFamily="34" charset="0"/>
              </a:rPr>
              <a:t>Welsh Government</a:t>
            </a:r>
            <a:endParaRPr lang="en-GB" dirty="0"/>
          </a:p>
        </p:txBody>
      </p:sp>
      <p:sp>
        <p:nvSpPr>
          <p:cNvPr id="3" name="Content Placeholder 2">
            <a:extLst>
              <a:ext uri="{FF2B5EF4-FFF2-40B4-BE49-F238E27FC236}">
                <a16:creationId xmlns:a16="http://schemas.microsoft.com/office/drawing/2014/main" id="{8C9425C5-4AE1-4FEF-BBD6-7A7C47DAB84C}"/>
              </a:ext>
            </a:extLst>
          </p:cNvPr>
          <p:cNvSpPr>
            <a:spLocks noGrp="1"/>
          </p:cNvSpPr>
          <p:nvPr>
            <p:ph idx="1"/>
          </p:nvPr>
        </p:nvSpPr>
        <p:spPr>
          <a:xfrm>
            <a:off x="348343" y="2111829"/>
            <a:ext cx="5962784" cy="4376057"/>
          </a:xfrm>
        </p:spPr>
        <p:txBody>
          <a:bodyPr>
            <a:normAutofit fontScale="92500" lnSpcReduction="10000"/>
          </a:bodyPr>
          <a:lstStyle/>
          <a:p>
            <a:r>
              <a:rPr lang="en-US" sz="1800" b="0" i="0" dirty="0">
                <a:effectLst/>
                <a:latin typeface="Lucida Sans Unicode" panose="020B0602030504020204" pitchFamily="34" charset="0"/>
              </a:rPr>
              <a:t>The Statistics Directorate produce health and social care data including about the health of the public including births, deaths and conceptions; workload (or activity) of hospitals; primary and community health; mental health services; the performance of the NHS and the NHS Workforce and NHS Finance. Information can also be accessed through the Government’s health and care statistical publications by month of publication and a wide range of data can be accessed by the </a:t>
            </a:r>
            <a:r>
              <a:rPr lang="en-US" sz="1800" b="0" i="0" dirty="0" err="1">
                <a:effectLst/>
                <a:latin typeface="Lucida Sans Unicode" panose="020B0602030504020204" pitchFamily="34" charset="0"/>
              </a:rPr>
              <a:t>StatsWales</a:t>
            </a:r>
            <a:r>
              <a:rPr lang="en-US" sz="1800" b="0" i="0" dirty="0">
                <a:effectLst/>
                <a:latin typeface="Lucida Sans Unicode" panose="020B0602030504020204" pitchFamily="34" charset="0"/>
              </a:rPr>
              <a:t> service (information on using </a:t>
            </a:r>
            <a:r>
              <a:rPr lang="en-US" sz="1800" b="0" i="0" dirty="0" err="1">
                <a:effectLst/>
                <a:latin typeface="Lucida Sans Unicode" panose="020B0602030504020204" pitchFamily="34" charset="0"/>
              </a:rPr>
              <a:t>StatsWales</a:t>
            </a:r>
            <a:r>
              <a:rPr lang="en-US" sz="1800" b="0" i="0" dirty="0">
                <a:effectLst/>
                <a:latin typeface="Lucida Sans Unicode" panose="020B0602030504020204" pitchFamily="34" charset="0"/>
              </a:rPr>
              <a:t>).</a:t>
            </a:r>
          </a:p>
          <a:p>
            <a:pPr marL="0" indent="0">
              <a:buNone/>
            </a:pPr>
            <a:r>
              <a:rPr lang="en-US" sz="1000" b="0" i="0" dirty="0">
                <a:effectLst/>
                <a:latin typeface="Lucida Sans Unicode" panose="020B0602030504020204" pitchFamily="34" charset="0"/>
              </a:rPr>
              <a:t> </a:t>
            </a:r>
          </a:p>
          <a:p>
            <a:pPr>
              <a:buFont typeface="Arial" panose="020B0604020202020204" pitchFamily="34" charset="0"/>
              <a:buChar char="•"/>
            </a:pPr>
            <a:r>
              <a:rPr lang="en-US" sz="1000" b="0" i="0" u="none" strike="noStrike" dirty="0">
                <a:effectLst/>
                <a:latin typeface="Lucida Sans Unicode" panose="020B0602030504020204" pitchFamily="34" charset="0"/>
                <a:hlinkClick r:id="rId2"/>
              </a:rPr>
              <a:t>Statistics Directorate</a:t>
            </a:r>
            <a:endParaRPr lang="en-US" sz="1000" b="0" i="0" dirty="0">
              <a:effectLst/>
              <a:latin typeface="Lucida Sans Unicode" panose="020B0602030504020204" pitchFamily="34" charset="0"/>
            </a:endParaRPr>
          </a:p>
          <a:p>
            <a:pPr>
              <a:buFont typeface="Arial" panose="020B0604020202020204" pitchFamily="34" charset="0"/>
              <a:buChar char="•"/>
            </a:pPr>
            <a:r>
              <a:rPr lang="en-US" sz="1000" b="0" i="0" u="none" strike="noStrike" dirty="0">
                <a:effectLst/>
                <a:latin typeface="Lucida Sans Unicode" panose="020B0602030504020204" pitchFamily="34" charset="0"/>
                <a:hlinkClick r:id="rId3"/>
              </a:rPr>
              <a:t>Health and social care data</a:t>
            </a:r>
            <a:endParaRPr lang="en-US" sz="1000" b="0" i="0" dirty="0">
              <a:effectLst/>
              <a:latin typeface="Lucida Sans Unicode" panose="020B0602030504020204" pitchFamily="34" charset="0"/>
            </a:endParaRPr>
          </a:p>
          <a:p>
            <a:pPr>
              <a:buFont typeface="Arial" panose="020B0604020202020204" pitchFamily="34" charset="0"/>
              <a:buChar char="•"/>
            </a:pPr>
            <a:r>
              <a:rPr lang="en-US" sz="1000" b="0" i="0" u="none" strike="noStrike" dirty="0">
                <a:effectLst/>
                <a:latin typeface="Lucida Sans Unicode" panose="020B0602030504020204" pitchFamily="34" charset="0"/>
                <a:hlinkClick r:id="rId4"/>
              </a:rPr>
              <a:t>Health of the public</a:t>
            </a:r>
            <a:endParaRPr lang="en-US" sz="1000" b="0" i="0" dirty="0">
              <a:effectLst/>
              <a:latin typeface="Lucida Sans Unicode" panose="020B0602030504020204" pitchFamily="34" charset="0"/>
            </a:endParaRPr>
          </a:p>
          <a:p>
            <a:pPr>
              <a:buFont typeface="Arial" panose="020B0604020202020204" pitchFamily="34" charset="0"/>
              <a:buChar char="•"/>
            </a:pPr>
            <a:r>
              <a:rPr lang="en-US" sz="1000" b="0" i="0" u="none" strike="noStrike" dirty="0">
                <a:effectLst/>
                <a:latin typeface="Lucida Sans Unicode" panose="020B0602030504020204" pitchFamily="34" charset="0"/>
                <a:hlinkClick r:id="rId5"/>
              </a:rPr>
              <a:t>Health and care statistical publications</a:t>
            </a:r>
            <a:endParaRPr lang="en-US" sz="1000" b="0" i="0" dirty="0">
              <a:effectLst/>
              <a:latin typeface="Lucida Sans Unicode" panose="020B0602030504020204" pitchFamily="34" charset="0"/>
            </a:endParaRPr>
          </a:p>
          <a:p>
            <a:pPr>
              <a:buFont typeface="Arial" panose="020B0604020202020204" pitchFamily="34" charset="0"/>
              <a:buChar char="•"/>
            </a:pPr>
            <a:r>
              <a:rPr lang="en-US" sz="1000" b="0" i="0" u="none" strike="noStrike" dirty="0">
                <a:effectLst/>
                <a:latin typeface="Lucida Sans Unicode" panose="020B0602030504020204" pitchFamily="34" charset="0"/>
                <a:hlinkClick r:id="rId6"/>
              </a:rPr>
              <a:t>Health Trends in Wales 2011</a:t>
            </a:r>
            <a:endParaRPr lang="en-US" sz="1000" b="0" i="0" dirty="0">
              <a:effectLst/>
              <a:latin typeface="Lucida Sans Unicode" panose="020B0602030504020204" pitchFamily="34" charset="0"/>
            </a:endParaRPr>
          </a:p>
          <a:p>
            <a:pPr>
              <a:buFont typeface="Arial" panose="020B0604020202020204" pitchFamily="34" charset="0"/>
              <a:buChar char="•"/>
            </a:pPr>
            <a:r>
              <a:rPr lang="en-US" sz="1000" b="0" i="0" u="none" strike="noStrike" dirty="0" err="1">
                <a:effectLst/>
                <a:latin typeface="Lucida Sans Unicode" panose="020B0602030504020204" pitchFamily="34" charset="0"/>
                <a:hlinkClick r:id="rId7"/>
              </a:rPr>
              <a:t>StatsWales</a:t>
            </a:r>
            <a:endParaRPr lang="en-US" sz="1000" b="0" i="0" dirty="0">
              <a:effectLst/>
              <a:latin typeface="Lucida Sans Unicode" panose="020B0602030504020204" pitchFamily="34" charset="0"/>
            </a:endParaRPr>
          </a:p>
          <a:p>
            <a:pPr marL="0" indent="0">
              <a:buNone/>
            </a:pPr>
            <a:endParaRPr lang="en-GB" sz="1000" dirty="0"/>
          </a:p>
        </p:txBody>
      </p:sp>
      <p:pic>
        <p:nvPicPr>
          <p:cNvPr id="5" name="Picture 4" descr="A picture containing text, font, graphics, graphic design&#10;&#10;Description automatically generated">
            <a:extLst>
              <a:ext uri="{FF2B5EF4-FFF2-40B4-BE49-F238E27FC236}">
                <a16:creationId xmlns:a16="http://schemas.microsoft.com/office/drawing/2014/main" id="{EB7902A3-7622-4A56-26CB-250A19BD704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800986" y="1069398"/>
            <a:ext cx="4747547" cy="4747547"/>
          </a:xfrm>
          <a:prstGeom prst="rect">
            <a:avLst/>
          </a:prstGeom>
        </p:spPr>
      </p:pic>
      <p:sp>
        <p:nvSpPr>
          <p:cNvPr id="6" name="TextBox 5">
            <a:extLst>
              <a:ext uri="{FF2B5EF4-FFF2-40B4-BE49-F238E27FC236}">
                <a16:creationId xmlns:a16="http://schemas.microsoft.com/office/drawing/2014/main" id="{312312E3-93FF-828C-05A0-DA4740D43178}"/>
              </a:ext>
            </a:extLst>
          </p:cNvPr>
          <p:cNvSpPr txBox="1"/>
          <p:nvPr/>
        </p:nvSpPr>
        <p:spPr>
          <a:xfrm>
            <a:off x="9108441" y="5616890"/>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www.alcoholpolicy.net/2015/07/index.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651566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7DD773-0008-43E8-8174-1BF877BB4C73}"/>
              </a:ext>
            </a:extLst>
          </p:cNvPr>
          <p:cNvSpPr>
            <a:spLocks noGrp="1"/>
          </p:cNvSpPr>
          <p:nvPr>
            <p:ph type="title"/>
          </p:nvPr>
        </p:nvSpPr>
        <p:spPr>
          <a:xfrm>
            <a:off x="838201" y="643467"/>
            <a:ext cx="3888526" cy="1800526"/>
          </a:xfrm>
        </p:spPr>
        <p:txBody>
          <a:bodyPr>
            <a:normAutofit/>
          </a:bodyPr>
          <a:lstStyle/>
          <a:p>
            <a:r>
              <a:rPr lang="en-GB" sz="4100"/>
              <a:t>Essential activities of surveillance </a:t>
            </a:r>
          </a:p>
        </p:txBody>
      </p:sp>
      <p:pic>
        <p:nvPicPr>
          <p:cNvPr id="6" name="Picture 5">
            <a:extLst>
              <a:ext uri="{FF2B5EF4-FFF2-40B4-BE49-F238E27FC236}">
                <a16:creationId xmlns:a16="http://schemas.microsoft.com/office/drawing/2014/main" id="{D277BE73-08B7-4137-A6D1-1F67A244A75E}"/>
              </a:ext>
            </a:extLst>
          </p:cNvPr>
          <p:cNvPicPr>
            <a:picLocks noChangeAspect="1"/>
          </p:cNvPicPr>
          <p:nvPr/>
        </p:nvPicPr>
        <p:blipFill rotWithShape="1">
          <a:blip r:embed="rId2"/>
          <a:srcRect t="17391" b="17391"/>
          <a:stretch/>
        </p:blipFill>
        <p:spPr>
          <a:xfrm>
            <a:off x="6800986" y="2107911"/>
            <a:ext cx="4747547" cy="2670521"/>
          </a:xfrm>
          <a:prstGeom prst="rect">
            <a:avLst/>
          </a:prstGeom>
        </p:spPr>
      </p:pic>
      <p:graphicFrame>
        <p:nvGraphicFramePr>
          <p:cNvPr id="5" name="Content Placeholder 2">
            <a:extLst>
              <a:ext uri="{FF2B5EF4-FFF2-40B4-BE49-F238E27FC236}">
                <a16:creationId xmlns:a16="http://schemas.microsoft.com/office/drawing/2014/main" id="{A1C0E470-328E-4A17-BB6B-6E40A6C7ED43}"/>
              </a:ext>
            </a:extLst>
          </p:cNvPr>
          <p:cNvGraphicFramePr>
            <a:graphicFrameLocks noGrp="1"/>
          </p:cNvGraphicFramePr>
          <p:nvPr>
            <p:ph idx="1"/>
            <p:extLst>
              <p:ext uri="{D42A27DB-BD31-4B8C-83A1-F6EECF244321}">
                <p14:modId xmlns:p14="http://schemas.microsoft.com/office/powerpoint/2010/main" val="2640582742"/>
              </p:ext>
            </p:extLst>
          </p:nvPr>
        </p:nvGraphicFramePr>
        <p:xfrm>
          <a:off x="163286" y="2362200"/>
          <a:ext cx="5050971" cy="411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6235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917BA-3082-4732-9436-4D50330AA8EC}"/>
              </a:ext>
            </a:extLst>
          </p:cNvPr>
          <p:cNvSpPr>
            <a:spLocks noGrp="1"/>
          </p:cNvSpPr>
          <p:nvPr>
            <p:ph type="title"/>
          </p:nvPr>
        </p:nvSpPr>
        <p:spPr>
          <a:xfrm>
            <a:off x="1155556" y="637762"/>
            <a:ext cx="2912201" cy="5576767"/>
          </a:xfrm>
        </p:spPr>
        <p:txBody>
          <a:bodyPr vert="horz" lIns="91440" tIns="45720" rIns="91440" bIns="45720" rtlCol="0" anchor="t">
            <a:normAutofit/>
          </a:bodyPr>
          <a:lstStyle/>
          <a:p>
            <a:r>
              <a:rPr lang="en-US" kern="1200">
                <a:solidFill>
                  <a:schemeClr val="bg1"/>
                </a:solidFill>
                <a:latin typeface="+mj-lt"/>
                <a:ea typeface="+mj-ea"/>
                <a:cs typeface="+mj-cs"/>
              </a:rPr>
              <a:t>Surveillance is information to take action on </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Public Health Surveillance – a brief overview">
            <a:hlinkClick r:id="" action="ppaction://media"/>
            <a:extLst>
              <a:ext uri="{FF2B5EF4-FFF2-40B4-BE49-F238E27FC236}">
                <a16:creationId xmlns:a16="http://schemas.microsoft.com/office/drawing/2014/main" id="{900C8487-CD43-462A-AA7D-F44889E2A168}"/>
              </a:ext>
            </a:extLst>
          </p:cNvPr>
          <p:cNvPicPr>
            <a:picLocks noGrp="1" noRot="1" noChangeAspect="1"/>
          </p:cNvPicPr>
          <p:nvPr>
            <p:ph idx="1"/>
            <a:videoFile r:link="rId1"/>
          </p:nvPr>
        </p:nvPicPr>
        <p:blipFill>
          <a:blip r:embed="rId3"/>
          <a:stretch>
            <a:fillRect/>
          </a:stretch>
        </p:blipFill>
        <p:spPr>
          <a:xfrm>
            <a:off x="5439973" y="843896"/>
            <a:ext cx="5605380" cy="3167039"/>
          </a:xfrm>
          <a:prstGeom prst="rect">
            <a:avLst/>
          </a:prstGeom>
        </p:spPr>
      </p:pic>
      <p:sp>
        <p:nvSpPr>
          <p:cNvPr id="13" name="Rectangle 1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69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E9DEC-DA78-4D4C-B464-C1ECAA5B4119}"/>
              </a:ext>
            </a:extLst>
          </p:cNvPr>
          <p:cNvSpPr>
            <a:spLocks noGrp="1"/>
          </p:cNvSpPr>
          <p:nvPr>
            <p:ph type="title"/>
          </p:nvPr>
        </p:nvSpPr>
        <p:spPr/>
        <p:txBody>
          <a:bodyPr/>
          <a:lstStyle/>
          <a:p>
            <a:r>
              <a:rPr lang="en-GB" dirty="0"/>
              <a:t>Information loop of public surveillance </a:t>
            </a:r>
          </a:p>
        </p:txBody>
      </p:sp>
      <p:pic>
        <p:nvPicPr>
          <p:cNvPr id="1026" name="Picture 2" descr="See the source image">
            <a:extLst>
              <a:ext uri="{FF2B5EF4-FFF2-40B4-BE49-F238E27FC236}">
                <a16:creationId xmlns:a16="http://schemas.microsoft.com/office/drawing/2014/main" id="{D9A29283-336A-4C02-A855-CA3D0DE4774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971800" y="2096294"/>
            <a:ext cx="62484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404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F5F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4DE30-A0A7-4E9E-BCEB-9F935E123EC3}"/>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Main Components of Public Health Surveillance </a:t>
            </a:r>
          </a:p>
        </p:txBody>
      </p:sp>
      <p:pic>
        <p:nvPicPr>
          <p:cNvPr id="2050" name="Picture 2" descr="See the source image">
            <a:extLst>
              <a:ext uri="{FF2B5EF4-FFF2-40B4-BE49-F238E27FC236}">
                <a16:creationId xmlns:a16="http://schemas.microsoft.com/office/drawing/2014/main" id="{CDC4B056-A836-4826-82CE-336CFC26C2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345375" y="961812"/>
            <a:ext cx="6574649" cy="4930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246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FD7718E-687D-4C79-8B2A-D34E1279B836}"/>
              </a:ext>
            </a:extLst>
          </p:cNvPr>
          <p:cNvSpPr>
            <a:spLocks noGrp="1"/>
          </p:cNvSpPr>
          <p:nvPr>
            <p:ph type="title"/>
          </p:nvPr>
        </p:nvSpPr>
        <p:spPr>
          <a:xfrm>
            <a:off x="479394" y="1070800"/>
            <a:ext cx="3939688" cy="5583126"/>
          </a:xfrm>
        </p:spPr>
        <p:txBody>
          <a:bodyPr>
            <a:normAutofit/>
          </a:bodyPr>
          <a:lstStyle/>
          <a:p>
            <a:pPr algn="r"/>
            <a:r>
              <a:rPr lang="en-GB" sz="5600"/>
              <a:t>Main Components of Public Health Surveillance </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6383ACAB-592B-0600-D22D-F1A4732BDF02}"/>
              </a:ext>
            </a:extLst>
          </p:cNvPr>
          <p:cNvGraphicFramePr>
            <a:graphicFrameLocks noGrp="1"/>
          </p:cNvGraphicFramePr>
          <p:nvPr>
            <p:ph idx="1"/>
            <p:extLst>
              <p:ext uri="{D42A27DB-BD31-4B8C-83A1-F6EECF244321}">
                <p14:modId xmlns:p14="http://schemas.microsoft.com/office/powerpoint/2010/main" val="28319553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35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A9495A-0455-417E-949A-AA451692C334}"/>
              </a:ext>
            </a:extLst>
          </p:cNvPr>
          <p:cNvSpPr>
            <a:spLocks noGrp="1"/>
          </p:cNvSpPr>
          <p:nvPr>
            <p:ph type="title"/>
          </p:nvPr>
        </p:nvSpPr>
        <p:spPr>
          <a:xfrm>
            <a:off x="6657715" y="467271"/>
            <a:ext cx="4195674" cy="2052522"/>
          </a:xfrm>
        </p:spPr>
        <p:txBody>
          <a:bodyPr anchor="b">
            <a:normAutofit fontScale="90000"/>
          </a:bodyPr>
          <a:lstStyle/>
          <a:p>
            <a:r>
              <a:rPr lang="en-GB" sz="4300" dirty="0"/>
              <a:t>What is the purpose of public health surveillance?</a:t>
            </a:r>
          </a:p>
        </p:txBody>
      </p:sp>
      <p:sp>
        <p:nvSpPr>
          <p:cNvPr id="20" name="Oval 1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 up of a stethoscope&#10;&#10;Description automatically generated">
            <a:extLst>
              <a:ext uri="{FF2B5EF4-FFF2-40B4-BE49-F238E27FC236}">
                <a16:creationId xmlns:a16="http://schemas.microsoft.com/office/drawing/2014/main" id="{1CA63145-D867-40DF-91BC-AC75C78866F4}"/>
              </a:ext>
            </a:extLst>
          </p:cNvPr>
          <p:cNvPicPr>
            <a:picLocks noChangeAspect="1"/>
          </p:cNvPicPr>
          <p:nvPr/>
        </p:nvPicPr>
        <p:blipFill rotWithShape="1">
          <a:blip r:embed="rId2"/>
          <a:srcRect l="23398" r="9851"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4"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CE044C5-EB98-4CB2-8F53-C7163D458321}"/>
              </a:ext>
            </a:extLst>
          </p:cNvPr>
          <p:cNvSpPr>
            <a:spLocks noGrp="1"/>
          </p:cNvSpPr>
          <p:nvPr>
            <p:ph idx="1"/>
          </p:nvPr>
        </p:nvSpPr>
        <p:spPr>
          <a:xfrm>
            <a:off x="6657715" y="2990818"/>
            <a:ext cx="4195673" cy="2913872"/>
          </a:xfrm>
        </p:spPr>
        <p:txBody>
          <a:bodyPr anchor="t">
            <a:normAutofit/>
          </a:bodyPr>
          <a:lstStyle/>
          <a:p>
            <a:r>
              <a:rPr lang="en-US" dirty="0">
                <a:solidFill>
                  <a:schemeClr val="tx1">
                    <a:alpha val="80000"/>
                  </a:schemeClr>
                </a:solidFill>
              </a:rPr>
              <a:t>Public health surveillance provides and interprets data to facilitate the prevention and control of disease.</a:t>
            </a:r>
            <a:endParaRPr lang="en-GB" dirty="0">
              <a:solidFill>
                <a:schemeClr val="tx1">
                  <a:alpha val="80000"/>
                </a:schemeClr>
              </a:solidFill>
            </a:endParaRPr>
          </a:p>
        </p:txBody>
      </p:sp>
      <p:sp>
        <p:nvSpPr>
          <p:cNvPr id="2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0418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33E204-B851-4F74-8BEE-49564AB96F9E}"/>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Why conduct health surveillance? </a:t>
            </a:r>
          </a:p>
        </p:txBody>
      </p:sp>
      <p:graphicFrame>
        <p:nvGraphicFramePr>
          <p:cNvPr id="14" name="Content Placeholder 2">
            <a:extLst>
              <a:ext uri="{FF2B5EF4-FFF2-40B4-BE49-F238E27FC236}">
                <a16:creationId xmlns:a16="http://schemas.microsoft.com/office/drawing/2014/main" id="{DA4E2C45-0BD2-F239-925C-7D21AE58903A}"/>
              </a:ext>
            </a:extLst>
          </p:cNvPr>
          <p:cNvGraphicFramePr>
            <a:graphicFrameLocks noGrp="1"/>
          </p:cNvGraphicFramePr>
          <p:nvPr>
            <p:ph idx="1"/>
            <p:extLst>
              <p:ext uri="{D42A27DB-BD31-4B8C-83A1-F6EECF244321}">
                <p14:modId xmlns:p14="http://schemas.microsoft.com/office/powerpoint/2010/main" val="299909662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750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22F6E0-BFD1-4C6C-B186-AB51DED2D73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Identifying health problems for surveillance</a:t>
            </a:r>
          </a:p>
        </p:txBody>
      </p:sp>
      <p:graphicFrame>
        <p:nvGraphicFramePr>
          <p:cNvPr id="14" name="Content Placeholder 2">
            <a:extLst>
              <a:ext uri="{FF2B5EF4-FFF2-40B4-BE49-F238E27FC236}">
                <a16:creationId xmlns:a16="http://schemas.microsoft.com/office/drawing/2014/main" id="{DD4613D8-5710-6A3A-9FA1-B9ACC09903A8}"/>
              </a:ext>
            </a:extLst>
          </p:cNvPr>
          <p:cNvGraphicFramePr>
            <a:graphicFrameLocks noGrp="1"/>
          </p:cNvGraphicFramePr>
          <p:nvPr>
            <p:ph idx="1"/>
            <p:extLst>
              <p:ext uri="{D42A27DB-BD31-4B8C-83A1-F6EECF244321}">
                <p14:modId xmlns:p14="http://schemas.microsoft.com/office/powerpoint/2010/main" val="41363445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6787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D37595-F5F2-4A13-ADFE-3E245CAFF046}"/>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Criteria for selecting and prioritising health problems for surveillance.</a:t>
            </a:r>
            <a:endParaRPr lang="en-GB" sz="4000">
              <a:solidFill>
                <a:srgbClr val="FFFFFF"/>
              </a:solidFill>
            </a:endParaRPr>
          </a:p>
        </p:txBody>
      </p:sp>
      <p:graphicFrame>
        <p:nvGraphicFramePr>
          <p:cNvPr id="22" name="Content Placeholder 2">
            <a:extLst>
              <a:ext uri="{FF2B5EF4-FFF2-40B4-BE49-F238E27FC236}">
                <a16:creationId xmlns:a16="http://schemas.microsoft.com/office/drawing/2014/main" id="{3879D455-9B53-2161-28D6-B9886E13FDD5}"/>
              </a:ext>
            </a:extLst>
          </p:cNvPr>
          <p:cNvGraphicFramePr>
            <a:graphicFrameLocks noGrp="1"/>
          </p:cNvGraphicFramePr>
          <p:nvPr>
            <p:ph idx="1"/>
            <p:extLst>
              <p:ext uri="{D42A27DB-BD31-4B8C-83A1-F6EECF244321}">
                <p14:modId xmlns:p14="http://schemas.microsoft.com/office/powerpoint/2010/main" val="161610753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5805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6B418-143F-4857-9B48-1D2DF1509F42}"/>
              </a:ext>
            </a:extLst>
          </p:cNvPr>
          <p:cNvSpPr>
            <a:spLocks noGrp="1"/>
          </p:cNvSpPr>
          <p:nvPr>
            <p:ph type="title"/>
          </p:nvPr>
        </p:nvSpPr>
        <p:spPr>
          <a:xfrm>
            <a:off x="1156851" y="637762"/>
            <a:ext cx="9888496" cy="1520377"/>
          </a:xfrm>
        </p:spPr>
        <p:txBody>
          <a:bodyPr anchor="ctr">
            <a:normAutofit/>
          </a:bodyPr>
          <a:lstStyle/>
          <a:p>
            <a:r>
              <a:rPr lang="en-GB">
                <a:solidFill>
                  <a:schemeClr val="bg1"/>
                </a:solidFill>
              </a:rPr>
              <a:t>Criteria for selecting and prioritising health problems for surveillance. </a:t>
            </a: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841C44-A84E-4622-BA03-EF8FA108CDBC}"/>
              </a:ext>
            </a:extLst>
          </p:cNvPr>
          <p:cNvSpPr>
            <a:spLocks noGrp="1"/>
          </p:cNvSpPr>
          <p:nvPr>
            <p:ph idx="1"/>
          </p:nvPr>
        </p:nvSpPr>
        <p:spPr>
          <a:xfrm>
            <a:off x="1155559" y="3100283"/>
            <a:ext cx="9889788" cy="3076679"/>
          </a:xfrm>
        </p:spPr>
        <p:txBody>
          <a:bodyPr>
            <a:normAutofit/>
          </a:bodyPr>
          <a:lstStyle/>
          <a:p>
            <a:r>
              <a:rPr lang="en-US" sz="2400"/>
              <a:t>Ability to prevent, control, or treat the health problem and preventability </a:t>
            </a:r>
          </a:p>
          <a:p>
            <a:r>
              <a:rPr lang="en-US" sz="2400"/>
              <a:t>Availability of control measures and treatment.</a:t>
            </a:r>
          </a:p>
          <a:p>
            <a:r>
              <a:rPr lang="en-US" sz="2400"/>
              <a:t>Capacity of health system to implement control measures for the health problem: </a:t>
            </a:r>
          </a:p>
          <a:p>
            <a:r>
              <a:rPr lang="en-US" sz="2400"/>
              <a:t>Immediate response </a:t>
            </a:r>
          </a:p>
          <a:p>
            <a:r>
              <a:rPr lang="en-US" sz="2400"/>
              <a:t>Availability of resources</a:t>
            </a:r>
            <a:endParaRPr lang="en-GB" sz="2400"/>
          </a:p>
        </p:txBody>
      </p:sp>
    </p:spTree>
    <p:extLst>
      <p:ext uri="{BB962C8B-B14F-4D97-AF65-F5344CB8AC3E}">
        <p14:creationId xmlns:p14="http://schemas.microsoft.com/office/powerpoint/2010/main" val="1237725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ED0D6-D8C1-41B5-9702-6205A1988B2D}"/>
              </a:ext>
            </a:extLst>
          </p:cNvPr>
          <p:cNvSpPr>
            <a:spLocks noGrp="1"/>
          </p:cNvSpPr>
          <p:nvPr>
            <p:ph type="title"/>
          </p:nvPr>
        </p:nvSpPr>
        <p:spPr>
          <a:xfrm>
            <a:off x="838201" y="365125"/>
            <a:ext cx="5251316" cy="1807305"/>
          </a:xfrm>
        </p:spPr>
        <p:txBody>
          <a:bodyPr>
            <a:normAutofit/>
          </a:bodyPr>
          <a:lstStyle/>
          <a:p>
            <a:r>
              <a:rPr lang="en-GB"/>
              <a:t>Sources for gathering health data </a:t>
            </a:r>
          </a:p>
        </p:txBody>
      </p:sp>
      <p:sp>
        <p:nvSpPr>
          <p:cNvPr id="3" name="Content Placeholder 2">
            <a:extLst>
              <a:ext uri="{FF2B5EF4-FFF2-40B4-BE49-F238E27FC236}">
                <a16:creationId xmlns:a16="http://schemas.microsoft.com/office/drawing/2014/main" id="{508FAC73-365D-4D1C-95D4-CD60EDEFD7BC}"/>
              </a:ext>
            </a:extLst>
          </p:cNvPr>
          <p:cNvSpPr>
            <a:spLocks noGrp="1"/>
          </p:cNvSpPr>
          <p:nvPr>
            <p:ph idx="1"/>
          </p:nvPr>
        </p:nvSpPr>
        <p:spPr>
          <a:xfrm>
            <a:off x="838200" y="2333297"/>
            <a:ext cx="4619621" cy="3843666"/>
          </a:xfrm>
        </p:spPr>
        <p:txBody>
          <a:bodyPr>
            <a:normAutofit/>
          </a:bodyPr>
          <a:lstStyle/>
          <a:p>
            <a:r>
              <a:rPr lang="en-US" sz="2000"/>
              <a:t>Individual Persons </a:t>
            </a:r>
          </a:p>
          <a:p>
            <a:r>
              <a:rPr lang="en-US" sz="2000"/>
              <a:t>Health-care providers, facilities, records, doctors in primary and secondary care, records outpatient records and laboratory results. </a:t>
            </a:r>
          </a:p>
          <a:p>
            <a:r>
              <a:rPr lang="en-US" sz="2000"/>
              <a:t>Environmental monitoring: Air,  Water, Animal vectors.</a:t>
            </a:r>
          </a:p>
          <a:p>
            <a:r>
              <a:rPr lang="en-GB" sz="2000"/>
              <a:t>Surveys </a:t>
            </a:r>
          </a:p>
          <a:p>
            <a:r>
              <a:rPr lang="en-GB" sz="2000"/>
              <a:t>Notifications </a:t>
            </a:r>
          </a:p>
          <a:p>
            <a:r>
              <a:rPr lang="en-GB" sz="2000"/>
              <a:t>ONS</a:t>
            </a:r>
          </a:p>
          <a:p>
            <a:endParaRPr lang="en-GB" sz="2000"/>
          </a:p>
        </p:txBody>
      </p:sp>
      <p:pic>
        <p:nvPicPr>
          <p:cNvPr id="19" name="Picture 18" descr="Desk with stethoscope and computer keyboard">
            <a:extLst>
              <a:ext uri="{FF2B5EF4-FFF2-40B4-BE49-F238E27FC236}">
                <a16:creationId xmlns:a16="http://schemas.microsoft.com/office/drawing/2014/main" id="{787B20E7-7355-36B1-108C-EAED37B09CEE}"/>
              </a:ext>
            </a:extLst>
          </p:cNvPr>
          <p:cNvPicPr>
            <a:picLocks noChangeAspect="1"/>
          </p:cNvPicPr>
          <p:nvPr/>
        </p:nvPicPr>
        <p:blipFill rotWithShape="1">
          <a:blip r:embed="rId2"/>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73301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7467-90C1-435B-B1E0-D0A6D588578E}"/>
              </a:ext>
            </a:extLst>
          </p:cNvPr>
          <p:cNvSpPr>
            <a:spLocks noGrp="1"/>
          </p:cNvSpPr>
          <p:nvPr>
            <p:ph type="title"/>
          </p:nvPr>
        </p:nvSpPr>
        <p:spPr>
          <a:xfrm>
            <a:off x="481011" y="327026"/>
            <a:ext cx="5324477" cy="707118"/>
          </a:xfrm>
        </p:spPr>
        <p:txBody>
          <a:bodyPr anchor="b">
            <a:normAutofit/>
          </a:bodyPr>
          <a:lstStyle/>
          <a:p>
            <a:r>
              <a:rPr lang="en-GB" sz="3600" dirty="0"/>
              <a:t>Registries </a:t>
            </a:r>
          </a:p>
        </p:txBody>
      </p:sp>
      <p:pic>
        <p:nvPicPr>
          <p:cNvPr id="15" name="Picture 14">
            <a:extLst>
              <a:ext uri="{FF2B5EF4-FFF2-40B4-BE49-F238E27FC236}">
                <a16:creationId xmlns:a16="http://schemas.microsoft.com/office/drawing/2014/main" id="{C325B8D4-AAE6-EEB9-58A6-4BA18C16F6AA}"/>
              </a:ext>
            </a:extLst>
          </p:cNvPr>
          <p:cNvPicPr>
            <a:picLocks noChangeAspect="1"/>
          </p:cNvPicPr>
          <p:nvPr/>
        </p:nvPicPr>
        <p:blipFill rotWithShape="1">
          <a:blip r:embed="rId2"/>
          <a:srcRect l="22441" r="16949" b="-2"/>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14" name="Content Placeholder 2">
            <a:extLst>
              <a:ext uri="{FF2B5EF4-FFF2-40B4-BE49-F238E27FC236}">
                <a16:creationId xmlns:a16="http://schemas.microsoft.com/office/drawing/2014/main" id="{20A9C6B8-48F4-E2EB-13B2-917073092D39}"/>
              </a:ext>
            </a:extLst>
          </p:cNvPr>
          <p:cNvGraphicFramePr>
            <a:graphicFrameLocks noGrp="1"/>
          </p:cNvGraphicFramePr>
          <p:nvPr>
            <p:ph idx="1"/>
            <p:extLst>
              <p:ext uri="{D42A27DB-BD31-4B8C-83A1-F6EECF244321}">
                <p14:modId xmlns:p14="http://schemas.microsoft.com/office/powerpoint/2010/main" val="57673887"/>
              </p:ext>
            </p:extLst>
          </p:nvPr>
        </p:nvGraphicFramePr>
        <p:xfrm>
          <a:off x="206829" y="1360714"/>
          <a:ext cx="5598659" cy="4844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2892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3CF2E19-F3CB-4977-9F4C-40C5F07C7811}"/>
              </a:ext>
            </a:extLst>
          </p:cNvPr>
          <p:cNvSpPr>
            <a:spLocks noGrp="1"/>
          </p:cNvSpPr>
          <p:nvPr>
            <p:ph type="title"/>
          </p:nvPr>
        </p:nvSpPr>
        <p:spPr>
          <a:xfrm>
            <a:off x="5355848" y="555128"/>
            <a:ext cx="5465463" cy="2226440"/>
          </a:xfrm>
        </p:spPr>
        <p:txBody>
          <a:bodyPr anchor="b">
            <a:normAutofit/>
          </a:bodyPr>
          <a:lstStyle/>
          <a:p>
            <a:pPr algn="ctr"/>
            <a:r>
              <a:rPr lang="en-GB" sz="4800"/>
              <a:t>Surveillance data collected </a:t>
            </a:r>
          </a:p>
        </p:txBody>
      </p:sp>
      <p:sp>
        <p:nvSpPr>
          <p:cNvPr id="3" name="Content Placeholder 2">
            <a:extLst>
              <a:ext uri="{FF2B5EF4-FFF2-40B4-BE49-F238E27FC236}">
                <a16:creationId xmlns:a16="http://schemas.microsoft.com/office/drawing/2014/main" id="{57D7AF4E-AA1B-4E0D-9304-DC8C9CFB966D}"/>
              </a:ext>
            </a:extLst>
          </p:cNvPr>
          <p:cNvSpPr>
            <a:spLocks noGrp="1"/>
          </p:cNvSpPr>
          <p:nvPr>
            <p:ph idx="1"/>
          </p:nvPr>
        </p:nvSpPr>
        <p:spPr>
          <a:xfrm>
            <a:off x="5355848" y="2959729"/>
            <a:ext cx="5465463" cy="3341075"/>
          </a:xfrm>
        </p:spPr>
        <p:txBody>
          <a:bodyPr anchor="t">
            <a:normAutofit/>
          </a:bodyPr>
          <a:lstStyle/>
          <a:p>
            <a:r>
              <a:rPr lang="en-US" sz="1800"/>
              <a:t>Vital events, births, deaths, marriages, divorce.</a:t>
            </a:r>
          </a:p>
          <a:p>
            <a:r>
              <a:rPr lang="en-US" sz="1800"/>
              <a:t> Morbidity data; infections diseases, noncommunicable diseases, birth defects, injuries.</a:t>
            </a:r>
          </a:p>
          <a:p>
            <a:r>
              <a:rPr lang="en-US" sz="1800"/>
              <a:t>Mortality data </a:t>
            </a:r>
            <a:endParaRPr lang="en-GB" sz="1800"/>
          </a:p>
        </p:txBody>
      </p:sp>
    </p:spTree>
    <p:extLst>
      <p:ext uri="{BB962C8B-B14F-4D97-AF65-F5344CB8AC3E}">
        <p14:creationId xmlns:p14="http://schemas.microsoft.com/office/powerpoint/2010/main" val="147634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23DF2C0-9182-4D12-99C2-5625FFCEC3B7}"/>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Analysing and interpreting data. </a:t>
            </a:r>
          </a:p>
        </p:txBody>
      </p:sp>
      <p:graphicFrame>
        <p:nvGraphicFramePr>
          <p:cNvPr id="5" name="Content Placeholder 2">
            <a:extLst>
              <a:ext uri="{FF2B5EF4-FFF2-40B4-BE49-F238E27FC236}">
                <a16:creationId xmlns:a16="http://schemas.microsoft.com/office/drawing/2014/main" id="{041B3F08-3F69-46EE-9DB7-1890C44D5D97}"/>
              </a:ext>
            </a:extLst>
          </p:cNvPr>
          <p:cNvGraphicFramePr>
            <a:graphicFrameLocks noGrp="1"/>
          </p:cNvGraphicFramePr>
          <p:nvPr>
            <p:ph idx="1"/>
            <p:extLst>
              <p:ext uri="{D42A27DB-BD31-4B8C-83A1-F6EECF244321}">
                <p14:modId xmlns:p14="http://schemas.microsoft.com/office/powerpoint/2010/main" val="105102625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385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CC45C64-5516-4D49-AE50-C0047F78DE7E}"/>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Changes in surveillance pattens </a:t>
            </a:r>
          </a:p>
        </p:txBody>
      </p:sp>
      <p:sp>
        <p:nvSpPr>
          <p:cNvPr id="3" name="Content Placeholder 2">
            <a:extLst>
              <a:ext uri="{FF2B5EF4-FFF2-40B4-BE49-F238E27FC236}">
                <a16:creationId xmlns:a16="http://schemas.microsoft.com/office/drawing/2014/main" id="{8DD3B048-3BCB-414B-938B-375DE017EECA}"/>
              </a:ext>
            </a:extLst>
          </p:cNvPr>
          <p:cNvSpPr>
            <a:spLocks noGrp="1"/>
          </p:cNvSpPr>
          <p:nvPr>
            <p:ph idx="1"/>
          </p:nvPr>
        </p:nvSpPr>
        <p:spPr>
          <a:xfrm>
            <a:off x="6412302" y="891713"/>
            <a:ext cx="4584882" cy="5160790"/>
          </a:xfrm>
        </p:spPr>
        <p:txBody>
          <a:bodyPr anchor="ctr">
            <a:normAutofit/>
          </a:bodyPr>
          <a:lstStyle/>
          <a:p>
            <a:r>
              <a:rPr lang="en-US" sz="1800">
                <a:solidFill>
                  <a:schemeClr val="bg1"/>
                </a:solidFill>
              </a:rPr>
              <a:t>Changes in case definition (e.g., AIDS in 1993). </a:t>
            </a:r>
          </a:p>
          <a:p>
            <a:r>
              <a:rPr lang="en-US" sz="1800">
                <a:solidFill>
                  <a:schemeClr val="bg1"/>
                </a:solidFill>
              </a:rPr>
              <a:t> Increased health-seeking behavior (e.g., media publicity prompts persons with symptoms to seek medical care)</a:t>
            </a:r>
          </a:p>
          <a:p>
            <a:r>
              <a:rPr lang="en-US" sz="1800">
                <a:solidFill>
                  <a:schemeClr val="bg1"/>
                </a:solidFill>
              </a:rPr>
              <a:t> Increase in diagnosis. </a:t>
            </a:r>
          </a:p>
          <a:p>
            <a:r>
              <a:rPr lang="en-US" sz="1800">
                <a:solidFill>
                  <a:schemeClr val="bg1"/>
                </a:solidFill>
              </a:rPr>
              <a:t> New laboratory test or diagnostic procedure.</a:t>
            </a:r>
          </a:p>
          <a:p>
            <a:r>
              <a:rPr lang="en-US" sz="1800">
                <a:solidFill>
                  <a:schemeClr val="bg1"/>
                </a:solidFill>
              </a:rPr>
              <a:t>Increase in reporting (i.e., improved awareness of reporting).</a:t>
            </a:r>
          </a:p>
          <a:p>
            <a:r>
              <a:rPr lang="en-US" sz="1800">
                <a:solidFill>
                  <a:schemeClr val="bg1"/>
                </a:solidFill>
              </a:rPr>
              <a:t> Outbreak of similar disease.</a:t>
            </a:r>
            <a:endParaRPr lang="en-GB" sz="1800">
              <a:solidFill>
                <a:schemeClr val="bg1"/>
              </a:solidFill>
            </a:endParaRPr>
          </a:p>
        </p:txBody>
      </p:sp>
    </p:spTree>
    <p:extLst>
      <p:ext uri="{BB962C8B-B14F-4D97-AF65-F5344CB8AC3E}">
        <p14:creationId xmlns:p14="http://schemas.microsoft.com/office/powerpoint/2010/main" val="3185241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0401-6831-437E-92F0-1915D3EC5BF6}"/>
              </a:ext>
            </a:extLst>
          </p:cNvPr>
          <p:cNvSpPr>
            <a:spLocks noGrp="1"/>
          </p:cNvSpPr>
          <p:nvPr>
            <p:ph type="title"/>
          </p:nvPr>
        </p:nvSpPr>
        <p:spPr>
          <a:xfrm>
            <a:off x="6417733" y="490537"/>
            <a:ext cx="5291663" cy="1628775"/>
          </a:xfrm>
        </p:spPr>
        <p:txBody>
          <a:bodyPr anchor="b">
            <a:normAutofit/>
          </a:bodyPr>
          <a:lstStyle/>
          <a:p>
            <a:r>
              <a:rPr lang="en-GB" sz="4000"/>
              <a:t>Surveillance for prevalence of diabetes </a:t>
            </a:r>
          </a:p>
        </p:txBody>
      </p:sp>
      <p:pic>
        <p:nvPicPr>
          <p:cNvPr id="23" name="Picture 22">
            <a:extLst>
              <a:ext uri="{FF2B5EF4-FFF2-40B4-BE49-F238E27FC236}">
                <a16:creationId xmlns:a16="http://schemas.microsoft.com/office/drawing/2014/main" id="{DDE81569-3A29-D712-21FB-119CAB273C5A}"/>
              </a:ext>
            </a:extLst>
          </p:cNvPr>
          <p:cNvPicPr>
            <a:picLocks noChangeAspect="1"/>
          </p:cNvPicPr>
          <p:nvPr/>
        </p:nvPicPr>
        <p:blipFill rotWithShape="1">
          <a:blip r:embed="rId2"/>
          <a:srcRect l="9735" r="30917"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22" name="Content Placeholder 2">
            <a:extLst>
              <a:ext uri="{FF2B5EF4-FFF2-40B4-BE49-F238E27FC236}">
                <a16:creationId xmlns:a16="http://schemas.microsoft.com/office/drawing/2014/main" id="{691FEBE9-5FF9-5383-F02D-9D6950A072FE}"/>
              </a:ext>
            </a:extLst>
          </p:cNvPr>
          <p:cNvGraphicFramePr>
            <a:graphicFrameLocks noGrp="1"/>
          </p:cNvGraphicFramePr>
          <p:nvPr>
            <p:ph idx="1"/>
            <p:extLst>
              <p:ext uri="{D42A27DB-BD31-4B8C-83A1-F6EECF244321}">
                <p14:modId xmlns:p14="http://schemas.microsoft.com/office/powerpoint/2010/main" val="407402396"/>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1600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5" descr="A row of samples for medical testing">
            <a:extLst>
              <a:ext uri="{FF2B5EF4-FFF2-40B4-BE49-F238E27FC236}">
                <a16:creationId xmlns:a16="http://schemas.microsoft.com/office/drawing/2014/main" id="{CA3B21AE-98BC-B860-421D-A9333D631BC9}"/>
              </a:ext>
            </a:extLst>
          </p:cNvPr>
          <p:cNvPicPr>
            <a:picLocks noChangeAspect="1"/>
          </p:cNvPicPr>
          <p:nvPr/>
        </p:nvPicPr>
        <p:blipFill rotWithShape="1">
          <a:blip r:embed="rId2"/>
          <a:srcRect b="5436"/>
          <a:stretch/>
        </p:blipFill>
        <p:spPr>
          <a:xfrm>
            <a:off x="1"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107FF8-CB05-4600-AB2D-E620174B2B21}"/>
              </a:ext>
            </a:extLst>
          </p:cNvPr>
          <p:cNvSpPr>
            <a:spLocks noGrp="1"/>
          </p:cNvSpPr>
          <p:nvPr>
            <p:ph type="title"/>
          </p:nvPr>
        </p:nvSpPr>
        <p:spPr>
          <a:xfrm>
            <a:off x="7531610" y="365125"/>
            <a:ext cx="3822189" cy="1899912"/>
          </a:xfrm>
        </p:spPr>
        <p:txBody>
          <a:bodyPr>
            <a:normAutofit/>
          </a:bodyPr>
          <a:lstStyle/>
          <a:p>
            <a:r>
              <a:rPr lang="en-GB" sz="4000"/>
              <a:t>Surveillance data </a:t>
            </a:r>
          </a:p>
        </p:txBody>
      </p:sp>
      <p:sp>
        <p:nvSpPr>
          <p:cNvPr id="31" name="Content Placeholder 2">
            <a:extLst>
              <a:ext uri="{FF2B5EF4-FFF2-40B4-BE49-F238E27FC236}">
                <a16:creationId xmlns:a16="http://schemas.microsoft.com/office/drawing/2014/main" id="{A0F8F6B1-F6D3-4209-9960-09DCDDD246EF}"/>
              </a:ext>
            </a:extLst>
          </p:cNvPr>
          <p:cNvSpPr>
            <a:spLocks noGrp="1"/>
          </p:cNvSpPr>
          <p:nvPr>
            <p:ph idx="1"/>
          </p:nvPr>
        </p:nvSpPr>
        <p:spPr>
          <a:xfrm>
            <a:off x="6542314" y="1665514"/>
            <a:ext cx="4811485" cy="4511449"/>
          </a:xfrm>
        </p:spPr>
        <p:txBody>
          <a:bodyPr>
            <a:normAutofit lnSpcReduction="10000"/>
          </a:bodyPr>
          <a:lstStyle/>
          <a:p>
            <a:r>
              <a:rPr lang="en-US" dirty="0"/>
              <a:t>There is a clear association between increasing age and higher diabetes prevalence, from 9.0% aged 45 to 54 to 23.8% aged 75 years and over.</a:t>
            </a:r>
          </a:p>
          <a:p>
            <a:r>
              <a:rPr lang="en-US" dirty="0"/>
              <a:t>It is estimated that there are 940,000 people with diabetes that are undiagnosed. </a:t>
            </a:r>
          </a:p>
          <a:p>
            <a:r>
              <a:rPr lang="en-US" dirty="0"/>
              <a:t>By 2035, diabetes prevalence is expected to increase to 4.9 million or 9.7%.</a:t>
            </a:r>
            <a:endParaRPr lang="en-GB" dirty="0"/>
          </a:p>
        </p:txBody>
      </p:sp>
    </p:spTree>
    <p:extLst>
      <p:ext uri="{BB962C8B-B14F-4D97-AF65-F5344CB8AC3E}">
        <p14:creationId xmlns:p14="http://schemas.microsoft.com/office/powerpoint/2010/main" val="397390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D3622-C447-442C-B113-D62306720199}"/>
              </a:ext>
            </a:extLst>
          </p:cNvPr>
          <p:cNvSpPr>
            <a:spLocks noGrp="1"/>
          </p:cNvSpPr>
          <p:nvPr>
            <p:ph type="title"/>
          </p:nvPr>
        </p:nvSpPr>
        <p:spPr>
          <a:xfrm>
            <a:off x="640080" y="325369"/>
            <a:ext cx="4368602" cy="1956841"/>
          </a:xfrm>
        </p:spPr>
        <p:txBody>
          <a:bodyPr anchor="b">
            <a:normAutofit/>
          </a:bodyPr>
          <a:lstStyle/>
          <a:p>
            <a:r>
              <a:rPr lang="en-GB" sz="4200"/>
              <a:t>So why put a focus on diabetes? </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EA3CF5-AEEA-43D8-9622-5E252012E906}"/>
              </a:ext>
            </a:extLst>
          </p:cNvPr>
          <p:cNvSpPr>
            <a:spLocks noGrp="1"/>
          </p:cNvSpPr>
          <p:nvPr>
            <p:ph idx="1"/>
          </p:nvPr>
        </p:nvSpPr>
        <p:spPr>
          <a:xfrm>
            <a:off x="640080" y="2872899"/>
            <a:ext cx="4243589" cy="3320668"/>
          </a:xfrm>
        </p:spPr>
        <p:txBody>
          <a:bodyPr>
            <a:normAutofit/>
          </a:bodyPr>
          <a:lstStyle/>
          <a:p>
            <a:r>
              <a:rPr lang="en-US" sz="2200" b="0" i="0">
                <a:effectLst/>
                <a:latin typeface="ReithSans"/>
              </a:rPr>
              <a:t>It has been widely asserted the bills for diabetes care swallow up a 10th of the NHS budget.</a:t>
            </a:r>
          </a:p>
          <a:p>
            <a:r>
              <a:rPr lang="en-US" sz="2200" b="0" i="0">
                <a:effectLst/>
                <a:latin typeface="ReithSans"/>
              </a:rPr>
              <a:t>Total health spending in England in the 2018-19 financial year was £129bn, in Scotland £13bn and about £7bn in Wales.</a:t>
            </a:r>
            <a:endParaRPr lang="en-US" sz="2200">
              <a:latin typeface="ReithSans"/>
            </a:endParaRPr>
          </a:p>
          <a:p>
            <a:endParaRPr lang="en-GB" sz="2200"/>
          </a:p>
        </p:txBody>
      </p:sp>
      <p:pic>
        <p:nvPicPr>
          <p:cNvPr id="5" name="Picture 4" descr="A close-up of a blood glucose meter&#10;&#10;Description automatically generated with low confidence">
            <a:extLst>
              <a:ext uri="{FF2B5EF4-FFF2-40B4-BE49-F238E27FC236}">
                <a16:creationId xmlns:a16="http://schemas.microsoft.com/office/drawing/2014/main" id="{FE99A14C-C9EA-4881-117C-707C9EA1C55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90" r="2975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3191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ime compass on hand">
            <a:extLst>
              <a:ext uri="{FF2B5EF4-FFF2-40B4-BE49-F238E27FC236}">
                <a16:creationId xmlns:a16="http://schemas.microsoft.com/office/drawing/2014/main" id="{507B5FC9-EF4F-7073-8CD5-9233D039F34B}"/>
              </a:ext>
            </a:extLst>
          </p:cNvPr>
          <p:cNvPicPr>
            <a:picLocks noChangeAspect="1"/>
          </p:cNvPicPr>
          <p:nvPr/>
        </p:nvPicPr>
        <p:blipFill rotWithShape="1">
          <a:blip r:embed="rId2"/>
          <a:srcRect t="15414"/>
          <a:stretch/>
        </p:blipFill>
        <p:spPr>
          <a:xfrm>
            <a:off x="1" y="1"/>
            <a:ext cx="12192000" cy="6857999"/>
          </a:xfrm>
          <a:prstGeom prst="rect">
            <a:avLst/>
          </a:prstGeom>
        </p:spPr>
      </p:pic>
      <p:sp useBgFill="1">
        <p:nvSpPr>
          <p:cNvPr id="28" name="Freeform: Shape 27">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89A79CF-8BE2-48DA-9DE2-2A2A9C2C3A0C}"/>
              </a:ext>
            </a:extLst>
          </p:cNvPr>
          <p:cNvSpPr>
            <a:spLocks noGrp="1"/>
          </p:cNvSpPr>
          <p:nvPr>
            <p:ph type="title"/>
          </p:nvPr>
        </p:nvSpPr>
        <p:spPr>
          <a:xfrm>
            <a:off x="1037809" y="1071350"/>
            <a:ext cx="4775162" cy="1339382"/>
          </a:xfrm>
        </p:spPr>
        <p:txBody>
          <a:bodyPr>
            <a:normAutofit/>
          </a:bodyPr>
          <a:lstStyle/>
          <a:p>
            <a:pPr algn="ctr"/>
            <a:r>
              <a:rPr lang="en-GB" sz="3600"/>
              <a:t>What happens next? </a:t>
            </a:r>
          </a:p>
        </p:txBody>
      </p:sp>
      <p:sp>
        <p:nvSpPr>
          <p:cNvPr id="3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71B88A-3D23-47DF-8E5E-14C48B10A30E}"/>
              </a:ext>
            </a:extLst>
          </p:cNvPr>
          <p:cNvSpPr>
            <a:spLocks noGrp="1"/>
          </p:cNvSpPr>
          <p:nvPr>
            <p:ph idx="1"/>
          </p:nvPr>
        </p:nvSpPr>
        <p:spPr>
          <a:xfrm>
            <a:off x="1189319" y="2547257"/>
            <a:ext cx="4458446" cy="3109740"/>
          </a:xfrm>
        </p:spPr>
        <p:txBody>
          <a:bodyPr anchor="ctr">
            <a:normAutofit/>
          </a:bodyPr>
          <a:lstStyle/>
          <a:p>
            <a:r>
              <a:rPr lang="en-US" sz="2000" dirty="0">
                <a:hlinkClick r:id="rId3"/>
              </a:rPr>
              <a:t>Diabetes delivery plan 2016 to 2020 | GOV.WALES</a:t>
            </a:r>
            <a:endParaRPr lang="en-US" sz="2000" dirty="0"/>
          </a:p>
          <a:p>
            <a:r>
              <a:rPr lang="en-US" sz="2000" dirty="0"/>
              <a:t>The plan lays out how people can reduce their risk of getting diabetes.</a:t>
            </a:r>
          </a:p>
          <a:p>
            <a:r>
              <a:rPr lang="en-US" sz="2000" dirty="0"/>
              <a:t>However, what is the underlying cause of diabetes?</a:t>
            </a:r>
            <a:endParaRPr lang="en-GB" sz="2000" dirty="0"/>
          </a:p>
        </p:txBody>
      </p:sp>
    </p:spTree>
    <p:extLst>
      <p:ext uri="{BB962C8B-B14F-4D97-AF65-F5344CB8AC3E}">
        <p14:creationId xmlns:p14="http://schemas.microsoft.com/office/powerpoint/2010/main" val="2166941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9D041-79C6-4137-BC34-73902DB02670}"/>
              </a:ext>
            </a:extLst>
          </p:cNvPr>
          <p:cNvSpPr>
            <a:spLocks noGrp="1"/>
          </p:cNvSpPr>
          <p:nvPr>
            <p:ph type="title"/>
          </p:nvPr>
        </p:nvSpPr>
        <p:spPr/>
        <p:txBody>
          <a:bodyPr/>
          <a:lstStyle/>
          <a:p>
            <a:r>
              <a:rPr lang="en-GB" dirty="0"/>
              <a:t>What is the biggest pandemic apart from COVID? </a:t>
            </a:r>
          </a:p>
        </p:txBody>
      </p:sp>
      <p:pic>
        <p:nvPicPr>
          <p:cNvPr id="4" name="Online Media 3" title="A big fat crisis -- stopping the real causes of the obesity epidemic | Deborah Cohen | TEDxUCRSalon">
            <a:hlinkClick r:id="" action="ppaction://media"/>
            <a:extLst>
              <a:ext uri="{FF2B5EF4-FFF2-40B4-BE49-F238E27FC236}">
                <a16:creationId xmlns:a16="http://schemas.microsoft.com/office/drawing/2014/main" id="{AED50C1F-BCEE-4047-A19F-440D287F15D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601538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CD9C319-51C4-4B3F-AEB3-47BB3616F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1423F7-8647-4F47-B29D-DFC859FB70E2}"/>
              </a:ext>
            </a:extLst>
          </p:cNvPr>
          <p:cNvSpPr>
            <a:spLocks noGrp="1"/>
          </p:cNvSpPr>
          <p:nvPr>
            <p:ph type="title"/>
          </p:nvPr>
        </p:nvSpPr>
        <p:spPr>
          <a:xfrm>
            <a:off x="7631933" y="365125"/>
            <a:ext cx="3952071" cy="5530319"/>
          </a:xfrm>
        </p:spPr>
        <p:txBody>
          <a:bodyPr vert="horz" lIns="91440" tIns="45720" rIns="91440" bIns="45720" rtlCol="0" anchor="ctr">
            <a:normAutofit/>
          </a:bodyPr>
          <a:lstStyle/>
          <a:p>
            <a:r>
              <a:rPr lang="en-US" sz="5200"/>
              <a:t>How many diseases do you think we could prevent by preventing obesity?</a:t>
            </a:r>
          </a:p>
        </p:txBody>
      </p:sp>
      <p:pic>
        <p:nvPicPr>
          <p:cNvPr id="37" name="Picture 36" descr="Wood human figure">
            <a:extLst>
              <a:ext uri="{FF2B5EF4-FFF2-40B4-BE49-F238E27FC236}">
                <a16:creationId xmlns:a16="http://schemas.microsoft.com/office/drawing/2014/main" id="{C41C4B58-A5E0-9EF4-AE71-5B4F1BEE0AA6}"/>
              </a:ext>
            </a:extLst>
          </p:cNvPr>
          <p:cNvPicPr>
            <a:picLocks noChangeAspect="1"/>
          </p:cNvPicPr>
          <p:nvPr/>
        </p:nvPicPr>
        <p:blipFill rotWithShape="1">
          <a:blip r:embed="rId2"/>
          <a:srcRect r="30031" b="-1"/>
          <a:stretch/>
        </p:blipFill>
        <p:spPr>
          <a:xfrm>
            <a:off x="20" y="10"/>
            <a:ext cx="7188573" cy="6857990"/>
          </a:xfrm>
          <a:prstGeom prst="rect">
            <a:avLst/>
          </a:prstGeom>
        </p:spPr>
      </p:pic>
    </p:spTree>
    <p:extLst>
      <p:ext uri="{BB962C8B-B14F-4D97-AF65-F5344CB8AC3E}">
        <p14:creationId xmlns:p14="http://schemas.microsoft.com/office/powerpoint/2010/main" val="140023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dirty="0"/>
              <a:t>High BMI contributes 9% of the known risk factors for cardiovascular disease (CVD), neoplasms and chronic respiratory diseases. The majority of known risk factors for CVD are linked to diet and obesity.</a:t>
            </a:r>
          </a:p>
        </p:txBody>
      </p:sp>
      <p:grpSp>
        <p:nvGrpSpPr>
          <p:cNvPr id="2" name="Group 1"/>
          <p:cNvGrpSpPr/>
          <p:nvPr/>
        </p:nvGrpSpPr>
        <p:grpSpPr>
          <a:xfrm>
            <a:off x="730135" y="1568577"/>
            <a:ext cx="10731728" cy="3710456"/>
            <a:chOff x="730135" y="1728072"/>
            <a:chExt cx="10731728" cy="3710456"/>
          </a:xfrm>
        </p:grpSpPr>
        <p:sp>
          <p:nvSpPr>
            <p:cNvPr id="6" name="TextBox 5"/>
            <p:cNvSpPr txBox="1"/>
            <p:nvPr/>
          </p:nvSpPr>
          <p:spPr>
            <a:xfrm>
              <a:off x="1235459" y="5176918"/>
              <a:ext cx="9721080" cy="261610"/>
            </a:xfrm>
            <a:prstGeom prst="rect">
              <a:avLst/>
            </a:prstGeom>
            <a:noFill/>
          </p:spPr>
          <p:txBody>
            <a:bodyPr wrap="square" rtlCol="0">
              <a:spAutoFit/>
            </a:bodyPr>
            <a:lstStyle/>
            <a:p>
              <a:r>
                <a:rPr lang="en-GB" sz="1100" b="1" dirty="0">
                  <a:latin typeface="+mn-lt"/>
                </a:rPr>
                <a:t>Please note: </a:t>
              </a:r>
              <a:r>
                <a:rPr lang="en-GB" sz="1100" dirty="0">
                  <a:latin typeface="+mn-lt"/>
                </a:rPr>
                <a:t>The total number and proportion of DALYs that can be attributed to known risk factors varies substantially by cause.</a:t>
              </a:r>
            </a:p>
          </p:txBody>
        </p:sp>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30135" y="1728072"/>
              <a:ext cx="10731728" cy="3448800"/>
            </a:xfrm>
            <a:prstGeom prst="rect">
              <a:avLst/>
            </a:prstGeom>
          </p:spPr>
        </p:pic>
      </p:grpSp>
      <p:sp>
        <p:nvSpPr>
          <p:cNvPr id="5" name="Slide Number Placeholder 4"/>
          <p:cNvSpPr>
            <a:spLocks noGrp="1"/>
          </p:cNvSpPr>
          <p:nvPr>
            <p:ph type="sldNum" sz="quarter" idx="4"/>
          </p:nvPr>
        </p:nvSpPr>
        <p:spPr/>
        <p:txBody>
          <a:bodyPr/>
          <a:lstStyle/>
          <a:p>
            <a:fld id="{9490A907-ADB8-4C17-B17B-3D619D329AB8}" type="slidenum">
              <a:rPr lang="en-GB" smtClean="0"/>
              <a:t>25</a:t>
            </a:fld>
            <a:endParaRPr lang="en-GB" dirty="0"/>
          </a:p>
        </p:txBody>
      </p:sp>
      <p:sp>
        <p:nvSpPr>
          <p:cNvPr id="8"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Burden of disease</a:t>
            </a:r>
          </a:p>
        </p:txBody>
      </p:sp>
    </p:spTree>
    <p:extLst>
      <p:ext uri="{BB962C8B-B14F-4D97-AF65-F5344CB8AC3E}">
        <p14:creationId xmlns:p14="http://schemas.microsoft.com/office/powerpoint/2010/main" val="355125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(1)</a:t>
            </a:r>
          </a:p>
        </p:txBody>
      </p:sp>
      <p:sp>
        <p:nvSpPr>
          <p:cNvPr id="5" name="Slide Number Placeholder 4"/>
          <p:cNvSpPr>
            <a:spLocks noGrp="1"/>
          </p:cNvSpPr>
          <p:nvPr>
            <p:ph type="sldNum" sz="quarter" idx="4"/>
          </p:nvPr>
        </p:nvSpPr>
        <p:spPr/>
        <p:txBody>
          <a:bodyPr/>
          <a:lstStyle/>
          <a:p>
            <a:fld id="{9490A907-ADB8-4C17-B17B-3D619D329AB8}" type="slidenum">
              <a:rPr lang="en-GB" smtClean="0"/>
              <a:t>26</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Prevalence and burden of disease</a:t>
            </a:r>
          </a:p>
          <a:p>
            <a:pPr lvl="0"/>
            <a:r>
              <a:rPr lang="en-GB" sz="1600" dirty="0">
                <a:latin typeface="Ubuntu"/>
              </a:rPr>
              <a:t>Over a quarter of children in Wales are overweight or obese, including 12.4% who are obese. There has been little change in the prevalence since 2012/13 although there has been an increase in the most recent period.</a:t>
            </a:r>
          </a:p>
          <a:p>
            <a:pPr lvl="0"/>
            <a:r>
              <a:rPr lang="en-GB" sz="1600" dirty="0">
                <a:latin typeface="Ubuntu"/>
              </a:rPr>
              <a:t>Wales has a higher percentage of adolescents self-reporting to be overweight or obese compared to England, 10% higher among boys and 6% higher among girls.</a:t>
            </a:r>
          </a:p>
          <a:p>
            <a:pPr lvl="0"/>
            <a:r>
              <a:rPr lang="en-GB" sz="1600" dirty="0">
                <a:latin typeface="Ubuntu"/>
              </a:rPr>
              <a:t>Almost 60% of adults in Wales are currently overweight or obese, of which 24% are obese. There is evidence of an upward trend in recent years.</a:t>
            </a:r>
          </a:p>
          <a:p>
            <a:pPr lvl="0"/>
            <a:r>
              <a:rPr lang="en-GB" sz="1600" dirty="0">
                <a:latin typeface="Ubuntu"/>
              </a:rPr>
              <a:t>It is estimated that the percentage of adults who are overweight or obese will increase to around 64% by 2030 if the current pattern continues. </a:t>
            </a:r>
          </a:p>
          <a:p>
            <a:pPr lvl="0"/>
            <a:r>
              <a:rPr lang="en-GB" sz="1600" dirty="0">
                <a:latin typeface="Ubuntu"/>
              </a:rPr>
              <a:t>The prevalence of obesity in 4-5 year olds is 6% higher in those living in the most deprived areas in Wales compared to the least deprived; this rises to a 13% difference in adults.</a:t>
            </a:r>
          </a:p>
          <a:p>
            <a:pPr lvl="0"/>
            <a:r>
              <a:rPr lang="en-GB" sz="1600" dirty="0">
                <a:latin typeface="Ubuntu"/>
              </a:rPr>
              <a:t>High BMI is one of the top three leading risk factors for Disability-Adjusted Life Years (DALYs), 1.6 times the contribution of alcohol use.</a:t>
            </a:r>
          </a:p>
          <a:p>
            <a:pPr lvl="0"/>
            <a:r>
              <a:rPr lang="en-GB" sz="1600" dirty="0">
                <a:latin typeface="Ubuntu"/>
              </a:rPr>
              <a:t>High BMI is the leading risk factor for Years Lived with Disability (YLD). The top three risk factors are directly linked to diet and obesity.</a:t>
            </a:r>
          </a:p>
          <a:p>
            <a:pPr marL="0" indent="0">
              <a:buNone/>
            </a:pPr>
            <a:endParaRPr lang="en-GB" sz="1600" dirty="0">
              <a:latin typeface="Ubuntu"/>
            </a:endParaRPr>
          </a:p>
          <a:p>
            <a:pPr>
              <a:buFont typeface="Arial" panose="020B0604020202020204" pitchFamily="34" charset="0"/>
              <a:buChar char="•"/>
            </a:pPr>
            <a:endParaRPr lang="en-GB" sz="1600" dirty="0">
              <a:latin typeface="Ubuntu"/>
            </a:endParaRPr>
          </a:p>
        </p:txBody>
      </p:sp>
    </p:spTree>
    <p:extLst>
      <p:ext uri="{BB962C8B-B14F-4D97-AF65-F5344CB8AC3E}">
        <p14:creationId xmlns:p14="http://schemas.microsoft.com/office/powerpoint/2010/main" val="26718072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(2)</a:t>
            </a:r>
          </a:p>
        </p:txBody>
      </p:sp>
      <p:sp>
        <p:nvSpPr>
          <p:cNvPr id="5" name="Slide Number Placeholder 4"/>
          <p:cNvSpPr>
            <a:spLocks noGrp="1"/>
          </p:cNvSpPr>
          <p:nvPr>
            <p:ph type="sldNum" sz="quarter" idx="4"/>
          </p:nvPr>
        </p:nvSpPr>
        <p:spPr/>
        <p:txBody>
          <a:bodyPr/>
          <a:lstStyle/>
          <a:p>
            <a:fld id="{9490A907-ADB8-4C17-B17B-3D619D329AB8}" type="slidenum">
              <a:rPr lang="en-GB" smtClean="0"/>
              <a:t>27</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Food and drink environment</a:t>
            </a:r>
          </a:p>
          <a:p>
            <a:pPr lvl="0"/>
            <a:r>
              <a:rPr lang="en-GB" sz="1600" dirty="0">
                <a:latin typeface="Ubuntu"/>
              </a:rPr>
              <a:t>The prevalence of obesity is 7% higher in adults eating no portions of fruit or veg compared to those eating five or more portions of fruit or veg.</a:t>
            </a:r>
          </a:p>
          <a:p>
            <a:pPr lvl="0"/>
            <a:r>
              <a:rPr lang="en-GB" sz="1600" dirty="0">
                <a:latin typeface="Ubuntu"/>
              </a:rPr>
              <a:t>Less than a third of adolescents in Wales report to eat a portion of vegetables once a day. Less than a quarter of adults in Wales report to eat five portions of fruit and vegetables a day.</a:t>
            </a:r>
          </a:p>
          <a:p>
            <a:pPr lvl="0"/>
            <a:r>
              <a:rPr lang="en-GB" sz="1600" dirty="0">
                <a:latin typeface="Ubuntu"/>
              </a:rPr>
              <a:t>Nearly 10% of adults prepare food themselves less than once a week; over 20% reported that they ate ready meals at least once a week. </a:t>
            </a:r>
          </a:p>
          <a:p>
            <a:pPr lvl="0"/>
            <a:r>
              <a:rPr lang="en-GB" sz="1600" dirty="0">
                <a:latin typeface="Ubuntu"/>
              </a:rPr>
              <a:t>Welsh residents spent 18% less on fruit and vegetables in 2015-17 compared to 2006-08.</a:t>
            </a:r>
          </a:p>
          <a:p>
            <a:pPr lvl="0"/>
            <a:r>
              <a:rPr lang="en-GB" sz="1600" dirty="0">
                <a:latin typeface="Ubuntu"/>
              </a:rPr>
              <a:t>One in ten Welsh residents reported that they could not always afford to eat a balanced diet.</a:t>
            </a:r>
          </a:p>
          <a:p>
            <a:pPr lvl="0"/>
            <a:r>
              <a:rPr lang="en-GB" sz="1600" dirty="0">
                <a:latin typeface="Ubuntu"/>
              </a:rPr>
              <a:t>One in twenty Welsh residents often worried that they would run out of food before having enough money to buy more. </a:t>
            </a:r>
          </a:p>
          <a:p>
            <a:pPr lvl="0"/>
            <a:r>
              <a:rPr lang="en-GB" sz="1600" dirty="0">
                <a:latin typeface="Ubuntu"/>
              </a:rPr>
              <a:t>Around one in five adults in Wales report to drink above guidelines, with higher rates in the less deprived areas. </a:t>
            </a:r>
          </a:p>
          <a:p>
            <a:pPr lvl="0"/>
            <a:r>
              <a:rPr lang="en-GB" sz="1600" dirty="0">
                <a:latin typeface="Ubuntu"/>
              </a:rPr>
              <a:t>Overweight/obesity is not associated with drinking above the recommended guidelines of alcohol but is significantly associated with high risk drinking.</a:t>
            </a:r>
          </a:p>
        </p:txBody>
      </p:sp>
    </p:spTree>
    <p:extLst>
      <p:ext uri="{BB962C8B-B14F-4D97-AF65-F5344CB8AC3E}">
        <p14:creationId xmlns:p14="http://schemas.microsoft.com/office/powerpoint/2010/main" val="293133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(3)</a:t>
            </a:r>
          </a:p>
        </p:txBody>
      </p:sp>
      <p:sp>
        <p:nvSpPr>
          <p:cNvPr id="5" name="Slide Number Placeholder 4"/>
          <p:cNvSpPr>
            <a:spLocks noGrp="1"/>
          </p:cNvSpPr>
          <p:nvPr>
            <p:ph type="sldNum" sz="quarter" idx="4"/>
          </p:nvPr>
        </p:nvSpPr>
        <p:spPr/>
        <p:txBody>
          <a:bodyPr/>
          <a:lstStyle/>
          <a:p>
            <a:fld id="{9490A907-ADB8-4C17-B17B-3D619D329AB8}" type="slidenum">
              <a:rPr lang="en-GB" smtClean="0"/>
              <a:t>28</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Physical activity</a:t>
            </a:r>
            <a:endParaRPr lang="en-GB" sz="1600" b="1" dirty="0">
              <a:solidFill>
                <a:srgbClr val="28B8CE"/>
              </a:solidFill>
              <a:latin typeface="Ubuntu"/>
            </a:endParaRPr>
          </a:p>
          <a:p>
            <a:r>
              <a:rPr lang="en-GB" sz="1600" dirty="0">
                <a:latin typeface="Ubuntu"/>
              </a:rPr>
              <a:t>The prevalence of obesity is significantly lower amongst those reporting to meet physical activity guidelines.</a:t>
            </a:r>
          </a:p>
          <a:p>
            <a:pPr lvl="0"/>
            <a:r>
              <a:rPr lang="en-GB" sz="1600" dirty="0">
                <a:latin typeface="Ubuntu"/>
              </a:rPr>
              <a:t>Less than twenty percent of adolescents are physically active for 60 minutes every day; the rate in girls is half that of boys.</a:t>
            </a:r>
          </a:p>
          <a:p>
            <a:pPr lvl="0"/>
            <a:r>
              <a:rPr lang="en-GB" sz="1600" dirty="0">
                <a:latin typeface="Ubuntu"/>
              </a:rPr>
              <a:t>54% of adults undertake the recommended 150 minutes of physical activity per week; however, the rate for females is lower than that of males across all ages.</a:t>
            </a:r>
          </a:p>
          <a:p>
            <a:pPr lvl="0"/>
            <a:r>
              <a:rPr lang="en-GB" sz="1600" dirty="0">
                <a:latin typeface="Ubuntu"/>
              </a:rPr>
              <a:t>The percentage of adults meeting physical activity guidelines is 15% higher in the least deprived areas compared to the most deprived areas. </a:t>
            </a:r>
          </a:p>
        </p:txBody>
      </p:sp>
    </p:spTree>
    <p:extLst>
      <p:ext uri="{BB962C8B-B14F-4D97-AF65-F5344CB8AC3E}">
        <p14:creationId xmlns:p14="http://schemas.microsoft.com/office/powerpoint/2010/main" val="2290064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B002DC-5E9A-4EAB-B3E7-C9AB96DED0D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 y="833362"/>
            <a:ext cx="11277600" cy="5191276"/>
          </a:xfrm>
          <a:prstGeom prst="rect">
            <a:avLst/>
          </a:prstGeom>
        </p:spPr>
      </p:pic>
    </p:spTree>
    <p:extLst>
      <p:ext uri="{BB962C8B-B14F-4D97-AF65-F5344CB8AC3E}">
        <p14:creationId xmlns:p14="http://schemas.microsoft.com/office/powerpoint/2010/main" val="29964073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0"/>
            <a:ext cx="12192000" cy="1249680"/>
          </a:xfrm>
        </p:spPr>
        <p:txBody>
          <a:bodyPr/>
          <a:lstStyle/>
          <a:p>
            <a:r>
              <a:rPr lang="en-GB" dirty="0"/>
              <a:t>The percentage of adults reporting to be overweight or obese is higher in men than women for each age group.</a:t>
            </a:r>
          </a:p>
        </p:txBody>
      </p:sp>
      <p:sp>
        <p:nvSpPr>
          <p:cNvPr id="5" name="Slide Number Placeholder 4"/>
          <p:cNvSpPr>
            <a:spLocks noGrp="1"/>
          </p:cNvSpPr>
          <p:nvPr>
            <p:ph type="sldNum" sz="quarter" idx="4"/>
          </p:nvPr>
        </p:nvSpPr>
        <p:spPr/>
        <p:txBody>
          <a:bodyPr/>
          <a:lstStyle/>
          <a:p>
            <a:fld id="{9490A907-ADB8-4C17-B17B-3D619D329AB8}" type="slidenum">
              <a:rPr lang="en-GB" smtClean="0"/>
              <a:t>30</a:t>
            </a:fld>
            <a:endParaRPr lang="en-GB" dirty="0"/>
          </a:p>
        </p:txBody>
      </p:sp>
      <p:sp>
        <p:nvSpPr>
          <p:cNvPr id="6"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626384" y="1249680"/>
            <a:ext cx="6939228" cy="4680000"/>
          </a:xfrm>
          <a:prstGeom prst="rect">
            <a:avLst/>
          </a:prstGeom>
        </p:spPr>
      </p:pic>
    </p:spTree>
    <p:extLst>
      <p:ext uri="{BB962C8B-B14F-4D97-AF65-F5344CB8AC3E}">
        <p14:creationId xmlns:p14="http://schemas.microsoft.com/office/powerpoint/2010/main" val="2519466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0"/>
            <a:ext cx="12192000" cy="1249680"/>
          </a:xfrm>
        </p:spPr>
        <p:txBody>
          <a:bodyPr/>
          <a:lstStyle/>
          <a:p>
            <a:r>
              <a:rPr lang="en-GB" dirty="0"/>
              <a:t>The prevalence of overweight or obese, and obese adults increases with deprivation. There is a 12% difference in the prevalence between the most and least deprived areas in Wales.</a:t>
            </a:r>
          </a:p>
        </p:txBody>
      </p:sp>
      <p:sp>
        <p:nvSpPr>
          <p:cNvPr id="5" name="Slide Number Placeholder 4"/>
          <p:cNvSpPr>
            <a:spLocks noGrp="1"/>
          </p:cNvSpPr>
          <p:nvPr>
            <p:ph type="sldNum" sz="quarter" idx="4"/>
          </p:nvPr>
        </p:nvSpPr>
        <p:spPr/>
        <p:txBody>
          <a:bodyPr/>
          <a:lstStyle/>
          <a:p>
            <a:fld id="{9490A907-ADB8-4C17-B17B-3D619D329AB8}" type="slidenum">
              <a:rPr lang="en-GB" smtClean="0"/>
              <a:t>31</a:t>
            </a:fld>
            <a:endParaRPr lang="en-GB" dirty="0"/>
          </a:p>
        </p:txBody>
      </p:sp>
      <p:sp>
        <p:nvSpPr>
          <p:cNvPr id="6"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95349" y="1441449"/>
            <a:ext cx="9450000" cy="4384214"/>
          </a:xfrm>
          <a:prstGeom prst="rect">
            <a:avLst/>
          </a:prstGeom>
        </p:spPr>
      </p:pic>
    </p:spTree>
    <p:extLst>
      <p:ext uri="{BB962C8B-B14F-4D97-AF65-F5344CB8AC3E}">
        <p14:creationId xmlns:p14="http://schemas.microsoft.com/office/powerpoint/2010/main" val="1473781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1"/>
            <a:ext cx="12191999" cy="1245890"/>
          </a:xfrm>
        </p:spPr>
        <p:txBody>
          <a:bodyPr/>
          <a:lstStyle/>
          <a:p>
            <a:r>
              <a:rPr lang="en-GB" dirty="0"/>
              <a:t>The historic trend shows an increase in the percentage of overweight or obese adults from 54.0% in 2003/04 to 59.6% in 2015. There has been a similar increase in obesity from 17.8% to 23.6% over the same period.</a:t>
            </a:r>
          </a:p>
        </p:txBody>
      </p:sp>
      <p:sp>
        <p:nvSpPr>
          <p:cNvPr id="3" name="Slide Number Placeholder 2"/>
          <p:cNvSpPr>
            <a:spLocks noGrp="1"/>
          </p:cNvSpPr>
          <p:nvPr>
            <p:ph type="sldNum" sz="quarter" idx="4"/>
          </p:nvPr>
        </p:nvSpPr>
        <p:spPr/>
        <p:txBody>
          <a:bodyPr/>
          <a:lstStyle/>
          <a:p>
            <a:fld id="{9490A907-ADB8-4C17-B17B-3D619D329AB8}" type="slidenum">
              <a:rPr lang="en-GB" smtClean="0"/>
              <a:t>32</a:t>
            </a:fld>
            <a:endParaRPr lang="en-GB" dirty="0"/>
          </a:p>
        </p:txBody>
      </p:sp>
      <p:sp>
        <p:nvSpPr>
          <p:cNvPr id="8"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95998" y="1543049"/>
            <a:ext cx="9000000" cy="4144897"/>
          </a:xfrm>
          <a:prstGeom prst="rect">
            <a:avLst/>
          </a:prstGeom>
        </p:spPr>
      </p:pic>
    </p:spTree>
    <p:extLst>
      <p:ext uri="{BB962C8B-B14F-4D97-AF65-F5344CB8AC3E}">
        <p14:creationId xmlns:p14="http://schemas.microsoft.com/office/powerpoint/2010/main" val="3980536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22513"/>
            <a:ext cx="12192000" cy="1206212"/>
          </a:xfrm>
        </p:spPr>
        <p:txBody>
          <a:bodyPr/>
          <a:lstStyle/>
          <a:p>
            <a:r>
              <a:rPr lang="en-GB" dirty="0"/>
              <a:t>It is estimated that the percentage of adults who are overweight or obese will increase to around 64% by 2030 if the current pattern continues. </a:t>
            </a:r>
          </a:p>
        </p:txBody>
      </p:sp>
      <p:sp>
        <p:nvSpPr>
          <p:cNvPr id="3" name="Slide Number Placeholder 2"/>
          <p:cNvSpPr>
            <a:spLocks noGrp="1"/>
          </p:cNvSpPr>
          <p:nvPr>
            <p:ph type="sldNum" sz="quarter" idx="4"/>
          </p:nvPr>
        </p:nvSpPr>
        <p:spPr/>
        <p:txBody>
          <a:bodyPr/>
          <a:lstStyle/>
          <a:p>
            <a:fld id="{9490A907-ADB8-4C17-B17B-3D619D329AB8}" type="slidenum">
              <a:rPr lang="en-GB" smtClean="0"/>
              <a:t>33</a:t>
            </a:fld>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95998" y="1276350"/>
            <a:ext cx="9000000" cy="4678493"/>
          </a:xfrm>
          <a:prstGeom prst="rect">
            <a:avLst/>
          </a:prstGeom>
        </p:spPr>
      </p:pic>
      <p:sp>
        <p:nvSpPr>
          <p:cNvPr id="8"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spTree>
    <p:extLst>
      <p:ext uri="{BB962C8B-B14F-4D97-AF65-F5344CB8AC3E}">
        <p14:creationId xmlns:p14="http://schemas.microsoft.com/office/powerpoint/2010/main" val="10220237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dirty="0"/>
              <a:t>Having a high BMI is the leading risk factor for Years Lived with Disability (YLD). The top three risk factors are directly linked to diet and obesity.</a:t>
            </a:r>
          </a:p>
        </p:txBody>
      </p:sp>
      <p:sp>
        <p:nvSpPr>
          <p:cNvPr id="5" name="Slide Number Placeholder 4"/>
          <p:cNvSpPr>
            <a:spLocks noGrp="1"/>
          </p:cNvSpPr>
          <p:nvPr>
            <p:ph type="sldNum" sz="quarter" idx="4"/>
          </p:nvPr>
        </p:nvSpPr>
        <p:spPr/>
        <p:txBody>
          <a:bodyPr/>
          <a:lstStyle/>
          <a:p>
            <a:fld id="{9490A907-ADB8-4C17-B17B-3D619D329AB8}" type="slidenum">
              <a:rPr lang="en-GB" smtClean="0"/>
              <a:t>34</a:t>
            </a:fld>
            <a:endParaRPr lang="en-GB" dirty="0"/>
          </a:p>
        </p:txBody>
      </p:sp>
      <p:pic>
        <p:nvPicPr>
          <p:cNvPr id="10" name="Picture 9"/>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574472" y="1246029"/>
            <a:ext cx="7043052" cy="4716622"/>
          </a:xfrm>
          <a:prstGeom prst="rect">
            <a:avLst/>
          </a:prstGeom>
        </p:spPr>
      </p:pic>
      <p:sp>
        <p:nvSpPr>
          <p:cNvPr id="7"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Burden of disease</a:t>
            </a:r>
          </a:p>
        </p:txBody>
      </p:sp>
    </p:spTree>
    <p:extLst>
      <p:ext uri="{BB962C8B-B14F-4D97-AF65-F5344CB8AC3E}">
        <p14:creationId xmlns:p14="http://schemas.microsoft.com/office/powerpoint/2010/main" val="10945164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3431</Words>
  <Application>Microsoft Office PowerPoint</Application>
  <PresentationFormat>Widescreen</PresentationFormat>
  <Paragraphs>279</Paragraphs>
  <Slides>34</Slides>
  <Notes>9</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Arial</vt:lpstr>
      <vt:lpstr>Calibri</vt:lpstr>
      <vt:lpstr>Calibri Light</vt:lpstr>
      <vt:lpstr>Courier New</vt:lpstr>
      <vt:lpstr>Lucida Sans Unicode</vt:lpstr>
      <vt:lpstr>ReithSans</vt:lpstr>
      <vt:lpstr>Ubuntu</vt:lpstr>
      <vt:lpstr>Verdana</vt:lpstr>
      <vt:lpstr>Office Theme</vt:lpstr>
      <vt:lpstr>What is public health surveillance?</vt:lpstr>
      <vt:lpstr>Sources of data</vt:lpstr>
      <vt:lpstr>Welsh Government</vt:lpstr>
      <vt:lpstr>Essential activities of surveillance </vt:lpstr>
      <vt:lpstr>Surveillance is information to take action on </vt:lpstr>
      <vt:lpstr>Information loop of public surveillance </vt:lpstr>
      <vt:lpstr>Main Components of Public Health Surveillance </vt:lpstr>
      <vt:lpstr>Main Components of Public Health Surveillance </vt:lpstr>
      <vt:lpstr>What is the purpose of public health surveillance?</vt:lpstr>
      <vt:lpstr>Why conduct health surveillance? </vt:lpstr>
      <vt:lpstr>Identifying health problems for surveillance</vt:lpstr>
      <vt:lpstr>Criteria for selecting and prioritising health problems for surveillance.</vt:lpstr>
      <vt:lpstr>Criteria for selecting and prioritising health problems for surveillance. </vt:lpstr>
      <vt:lpstr>Sources for gathering health data </vt:lpstr>
      <vt:lpstr>Registries </vt:lpstr>
      <vt:lpstr>Surveillance data collected </vt:lpstr>
      <vt:lpstr>Analysing and interpreting data. </vt:lpstr>
      <vt:lpstr>Changes in surveillance pattens </vt:lpstr>
      <vt:lpstr>Surveillance for prevalence of diabetes </vt:lpstr>
      <vt:lpstr>Surveillance data </vt:lpstr>
      <vt:lpstr>So why put a focus on diabetes? </vt:lpstr>
      <vt:lpstr>What happens next? </vt:lpstr>
      <vt:lpstr>What is the biggest pandemic apart from COVID? </vt:lpstr>
      <vt:lpstr>How many diseases do you think we could prevent by preventing obesity?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Objectives</dc:title>
  <dc:creator>Felicity Page</dc:creator>
  <cp:lastModifiedBy>Catrin Boulton</cp:lastModifiedBy>
  <cp:revision>3</cp:revision>
  <dcterms:created xsi:type="dcterms:W3CDTF">2021-01-14T11:49:39Z</dcterms:created>
  <dcterms:modified xsi:type="dcterms:W3CDTF">2023-05-15T09:13:18Z</dcterms:modified>
</cp:coreProperties>
</file>