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37.xml"/>
  <Override ContentType="application/vnd.openxmlformats-officedocument.presentationml.slideLayout+xml" PartName="/ppt/slideLayouts/slideLayout62.xml"/>
  <Override ContentType="application/vnd.openxmlformats-officedocument.presentationml.slideLayout+xml" PartName="/ppt/slideLayouts/slideLayout54.xml"/>
  <Override ContentType="application/vnd.openxmlformats-officedocument.presentationml.slideLayout+xml" PartName="/ppt/slideLayouts/slideLayout11.xml"/>
  <Override ContentType="application/vnd.openxmlformats-officedocument.presentationml.slideLayout+xml" PartName="/ppt/slideLayouts/slideLayout29.xml"/>
  <Override ContentType="application/vnd.openxmlformats-officedocument.presentationml.slideLayout+xml" PartName="/ppt/slideLayouts/slideLayout46.xml"/>
  <Override ContentType="application/vnd.openxmlformats-officedocument.presentationml.slideLayout+xml" PartName="/ppt/slideLayouts/slideLayout70.xml"/>
  <Override ContentType="application/vnd.openxmlformats-officedocument.presentationml.slideLayout+xml" PartName="/ppt/slideLayouts/slideLayout20.xml"/>
  <Override ContentType="application/vnd.openxmlformats-officedocument.presentationml.slideLayout+xml" PartName="/ppt/slideLayouts/slideLayout55.xml"/>
  <Override ContentType="application/vnd.openxmlformats-officedocument.presentationml.slideLayout+xml" PartName="/ppt/slideLayouts/slideLayout61.xml"/>
  <Override ContentType="application/vnd.openxmlformats-officedocument.presentationml.slideLayout+xml" PartName="/ppt/slideLayouts/slideLayout38.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52.xml"/>
  <Override ContentType="application/vnd.openxmlformats-officedocument.presentationml.slideLayout+xml" PartName="/ppt/slideLayouts/slideLayout64.xml"/>
  <Override ContentType="application/vnd.openxmlformats-officedocument.presentationml.slideLayout+xml" PartName="/ppt/slideLayouts/slideLayout21.xml"/>
  <Override ContentType="application/vnd.openxmlformats-officedocument.presentationml.slideLayout+xml" PartName="/ppt/slideLayouts/slideLayout60.xml"/>
  <Override ContentType="application/vnd.openxmlformats-officedocument.presentationml.slideLayout+xml" PartName="/ppt/slideLayouts/slideLayout47.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65.xml"/>
  <Override ContentType="application/vnd.openxmlformats-officedocument.presentationml.slideLayout+xml" PartName="/ppt/slideLayouts/slideLayout22.xml"/>
  <Override ContentType="application/vnd.openxmlformats-officedocument.presentationml.slideLayout+xml" PartName="/ppt/slideLayouts/slideLayout35.xml"/>
  <Override ContentType="application/vnd.openxmlformats-officedocument.presentationml.slideLayout+xml" PartName="/ppt/slideLayouts/slideLayout48.xml"/>
  <Override ContentType="application/vnd.openxmlformats-officedocument.presentationml.slideLayout+xml" PartName="/ppt/slideLayouts/slideLayout72.xml"/>
  <Override ContentType="application/vnd.openxmlformats-officedocument.presentationml.slideLayout+xml" PartName="/ppt/slideLayouts/slideLayout49.xml"/>
  <Override ContentType="application/vnd.openxmlformats-officedocument.presentationml.slideLayout+xml" PartName="/ppt/slideLayouts/slideLayout19.xml"/>
  <Override ContentType="application/vnd.openxmlformats-officedocument.presentationml.slideLayout+xml" PartName="/ppt/slideLayouts/slideLayout36.xml"/>
  <Override ContentType="application/vnd.openxmlformats-officedocument.presentationml.slideLayout+xml" PartName="/ppt/slideLayouts/slideLayout4.xml"/>
  <Override ContentType="application/vnd.openxmlformats-officedocument.presentationml.slideLayout+xml" PartName="/ppt/slideLayouts/slideLayout66.xml"/>
  <Override ContentType="application/vnd.openxmlformats-officedocument.presentationml.slideLayout+xml" PartName="/ppt/slideLayouts/slideLayout53.xml"/>
  <Override ContentType="application/vnd.openxmlformats-officedocument.presentationml.slideLayout+xml" PartName="/ppt/slideLayouts/slideLayout10.xml"/>
  <Override ContentType="application/vnd.openxmlformats-officedocument.presentationml.slideLayout+xml" PartName="/ppt/slideLayouts/slideLayout71.xml"/>
  <Override ContentType="application/vnd.openxmlformats-officedocument.presentationml.slideLayout+xml" PartName="/ppt/slideLayouts/slideLayout41.xml"/>
  <Override ContentType="application/vnd.openxmlformats-officedocument.presentationml.slideLayout+xml" PartName="/ppt/slideLayouts/slideLayout23.xml"/>
  <Override ContentType="application/vnd.openxmlformats-officedocument.presentationml.slideLayout+xml" PartName="/ppt/slideLayouts/slideLayout24.xml"/>
  <Override ContentType="application/vnd.openxmlformats-officedocument.presentationml.slideLayout+xml" PartName="/ppt/slideLayouts/slideLayout67.xml"/>
  <Override ContentType="application/vnd.openxmlformats-officedocument.presentationml.slideLayout+xml" PartName="/ppt/slideLayouts/slideLayout7.xml"/>
  <Override ContentType="application/vnd.openxmlformats-officedocument.presentationml.slideLayout+xml" PartName="/ppt/slideLayouts/slideLayout40.xml"/>
  <Override ContentType="application/vnd.openxmlformats-officedocument.presentationml.slideLayout+xml" PartName="/ppt/slideLayouts/slideLayout16.xml"/>
  <Override ContentType="application/vnd.openxmlformats-officedocument.presentationml.slideLayout+xml" PartName="/ppt/slideLayouts/slideLayout59.xml"/>
  <Override ContentType="application/vnd.openxmlformats-officedocument.presentationml.slideLayout+xml" PartName="/ppt/slideLayouts/slideLayout33.xml"/>
  <Override ContentType="application/vnd.openxmlformats-officedocument.presentationml.slideLayout+xml" PartName="/ppt/slideLayouts/slideLayout25.xml"/>
  <Override ContentType="application/vnd.openxmlformats-officedocument.presentationml.slideLayout+xml" PartName="/ppt/slideLayouts/slideLayout17.xml"/>
  <Override ContentType="application/vnd.openxmlformats-officedocument.presentationml.slideLayout+xml" PartName="/ppt/slideLayouts/slideLayout42.xml"/>
  <Override ContentType="application/vnd.openxmlformats-officedocument.presentationml.slideLayout+xml" PartName="/ppt/slideLayouts/slideLayout68.xml"/>
  <Override ContentType="application/vnd.openxmlformats-officedocument.presentationml.slideLayout+xml" PartName="/ppt/slideLayouts/slideLayout34.xml"/>
  <Override ContentType="application/vnd.openxmlformats-officedocument.presentationml.slideLayout+xml" PartName="/ppt/slideLayouts/slideLayout6.xml"/>
  <Override ContentType="application/vnd.openxmlformats-officedocument.presentationml.slideLayout+xml" PartName="/ppt/slideLayouts/slideLayout30.xml"/>
  <Override ContentType="application/vnd.openxmlformats-officedocument.presentationml.slideLayout+xml" PartName="/ppt/slideLayouts/slideLayout56.xml"/>
  <Override ContentType="application/vnd.openxmlformats-officedocument.presentationml.slideLayout+xml" PartName="/ppt/slideLayouts/slideLayout43.xml"/>
  <Override ContentType="application/vnd.openxmlformats-officedocument.presentationml.slideLayout+xml" PartName="/ppt/slideLayouts/slideLayout26.xml"/>
  <Override ContentType="application/vnd.openxmlformats-officedocument.presentationml.slideLayout+xml" PartName="/ppt/slideLayouts/slideLayout51.xml"/>
  <Override ContentType="application/vnd.openxmlformats-officedocument.presentationml.slideLayout+xml" PartName="/ppt/slideLayouts/slideLayout69.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39.xml"/>
  <Override ContentType="application/vnd.openxmlformats-officedocument.presentationml.slideLayout+xml" PartName="/ppt/slideLayouts/slideLayout57.xml"/>
  <Override ContentType="application/vnd.openxmlformats-officedocument.presentationml.slideLayout+xml" PartName="/ppt/slideLayouts/slideLayout9.xml"/>
  <Override ContentType="application/vnd.openxmlformats-officedocument.presentationml.slideLayout+xml" PartName="/ppt/slideLayouts/slideLayout31.xml"/>
  <Override ContentType="application/vnd.openxmlformats-officedocument.presentationml.slideLayout+xml" PartName="/ppt/slideLayouts/slideLayout50.xml"/>
  <Override ContentType="application/vnd.openxmlformats-officedocument.presentationml.slideLayout+xml" PartName="/ppt/slideLayouts/slideLayout44.xml"/>
  <Override ContentType="application/vnd.openxmlformats-officedocument.presentationml.slideLayout+xml" PartName="/ppt/slideLayouts/slideLayout14.xml"/>
  <Override ContentType="application/vnd.openxmlformats-officedocument.presentationml.slideLayout+xml" PartName="/ppt/slideLayouts/slideLayout63.xml"/>
  <Override ContentType="application/vnd.openxmlformats-officedocument.presentationml.slideLayout+xml" PartName="/ppt/slideLayouts/slideLayout28.xml"/>
  <Override ContentType="application/vnd.openxmlformats-officedocument.presentationml.slideLayout+xml" PartName="/ppt/slideLayouts/slideLayout27.xml"/>
  <Override ContentType="application/vnd.openxmlformats-officedocument.presentationml.slideLayout+xml" PartName="/ppt/slideLayouts/slideLayout58.xml"/>
  <Override ContentType="application/vnd.openxmlformats-officedocument.presentationml.slideLayout+xml" PartName="/ppt/slideLayouts/slideLayout15.xml"/>
  <Override ContentType="application/vnd.openxmlformats-officedocument.presentationml.slideLayout+xml" PartName="/ppt/slideLayouts/slideLayout8.xml"/>
  <Override ContentType="application/vnd.openxmlformats-officedocument.presentationml.slideLayout+xml" PartName="/ppt/slideLayouts/slideLayout45.xml"/>
  <Override ContentType="application/vnd.openxmlformats-officedocument.presentationml.slideLayout+xml" PartName="/ppt/slideLayouts/slideLayout32.xml"/>
  <Override ContentType="application/vnd.openxmlformats-officedocument.presentationml.slideMaster+xml" PartName="/ppt/slideMasters/slideMaster3.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theme+xml" PartName="/ppt/theme/theme4.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720" r:id="rId4"/>
    <p:sldMasterId id="2147483721" r:id="rId5"/>
    <p:sldMasterId id="2147483722" r:id="rId6"/>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Lst>
  <p:sldSz cy="5143500" cx="9144000"/>
  <p:notesSz cx="6858000" cy="9144000"/>
  <p:embeddedFontLst>
    <p:embeddedFont>
      <p:font typeface="Spline Sans"/>
      <p:regular r:id="rId22"/>
      <p:bold r:id="rId23"/>
    </p:embeddedFont>
    <p:embeddedFont>
      <p:font typeface="Raleway"/>
      <p:regular r:id="rId24"/>
      <p:bold r:id="rId25"/>
      <p:italic r:id="rId26"/>
      <p:boldItalic r:id="rId27"/>
    </p:embeddedFont>
    <p:embeddedFont>
      <p:font typeface="Lexend Light"/>
      <p:regular r:id="rId28"/>
      <p:bold r:id="rId29"/>
    </p:embeddedFont>
    <p:embeddedFont>
      <p:font typeface="Staatliches"/>
      <p:regular r:id="rId30"/>
    </p:embeddedFont>
    <p:embeddedFont>
      <p:font typeface="Roboto"/>
      <p:regular r:id="rId31"/>
      <p:bold r:id="rId32"/>
      <p:italic r:id="rId33"/>
      <p:boldItalic r:id="rId34"/>
    </p:embeddedFont>
    <p:embeddedFont>
      <p:font typeface="Lato"/>
      <p:regular r:id="rId35"/>
      <p:bold r:id="rId36"/>
      <p:italic r:id="rId37"/>
      <p:boldItalic r:id="rId38"/>
    </p:embeddedFont>
    <p:embeddedFont>
      <p:font typeface="Archivo Medium"/>
      <p:regular r:id="rId39"/>
      <p:bold r:id="rId40"/>
      <p:italic r:id="rId41"/>
      <p:boldItalic r:id="rId42"/>
    </p:embeddedFont>
    <p:embeddedFont>
      <p:font typeface="Lexend"/>
      <p:regular r:id="rId43"/>
      <p:bold r:id="rId44"/>
    </p:embeddedFont>
    <p:embeddedFont>
      <p:font typeface="Archivo"/>
      <p:regular r:id="rId45"/>
      <p:bold r:id="rId46"/>
      <p:italic r:id="rId47"/>
      <p:boldItalic r:id="rId48"/>
    </p:embeddedFont>
    <p:embeddedFont>
      <p:font typeface="Archivo SemiBold"/>
      <p:regular r:id="rId49"/>
      <p:bold r:id="rId50"/>
      <p:italic r:id="rId51"/>
      <p:boldItalic r:id="rId52"/>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font" Target="fonts/ArchivoMedium-bold.fntdata"/><Relationship Id="rId42" Type="http://schemas.openxmlformats.org/officeDocument/2006/relationships/font" Target="fonts/ArchivoMedium-boldItalic.fntdata"/><Relationship Id="rId41" Type="http://schemas.openxmlformats.org/officeDocument/2006/relationships/font" Target="fonts/ArchivoMedium-italic.fntdata"/><Relationship Id="rId44" Type="http://schemas.openxmlformats.org/officeDocument/2006/relationships/font" Target="fonts/Lexend-bold.fntdata"/><Relationship Id="rId43" Type="http://schemas.openxmlformats.org/officeDocument/2006/relationships/font" Target="fonts/Lexend-regular.fntdata"/><Relationship Id="rId46" Type="http://schemas.openxmlformats.org/officeDocument/2006/relationships/font" Target="fonts/Archivo-bold.fntdata"/><Relationship Id="rId45" Type="http://schemas.openxmlformats.org/officeDocument/2006/relationships/font" Target="fonts/Archivo-regular.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2.xml"/><Relationship Id="rId48" Type="http://schemas.openxmlformats.org/officeDocument/2006/relationships/font" Target="fonts/Archivo-boldItalic.fntdata"/><Relationship Id="rId47" Type="http://schemas.openxmlformats.org/officeDocument/2006/relationships/font" Target="fonts/Archivo-italic.fntdata"/><Relationship Id="rId49" Type="http://schemas.openxmlformats.org/officeDocument/2006/relationships/font" Target="fonts/ArchivoSemiBold-regular.fntdata"/><Relationship Id="rId5" Type="http://schemas.openxmlformats.org/officeDocument/2006/relationships/slideMaster" Target="slideMasters/slideMaster2.xml"/><Relationship Id="rId6" Type="http://schemas.openxmlformats.org/officeDocument/2006/relationships/slideMaster" Target="slideMasters/slideMaster3.xml"/><Relationship Id="rId7" Type="http://schemas.openxmlformats.org/officeDocument/2006/relationships/notesMaster" Target="notesMasters/notesMaster1.xml"/><Relationship Id="rId8" Type="http://schemas.openxmlformats.org/officeDocument/2006/relationships/slide" Target="slides/slide1.xml"/><Relationship Id="rId31" Type="http://schemas.openxmlformats.org/officeDocument/2006/relationships/font" Target="fonts/Roboto-regular.fntdata"/><Relationship Id="rId30" Type="http://schemas.openxmlformats.org/officeDocument/2006/relationships/font" Target="fonts/Staatliches-regular.fntdata"/><Relationship Id="rId33" Type="http://schemas.openxmlformats.org/officeDocument/2006/relationships/font" Target="fonts/Roboto-italic.fntdata"/><Relationship Id="rId32" Type="http://schemas.openxmlformats.org/officeDocument/2006/relationships/font" Target="fonts/Roboto-bold.fntdata"/><Relationship Id="rId35" Type="http://schemas.openxmlformats.org/officeDocument/2006/relationships/font" Target="fonts/Lato-regular.fntdata"/><Relationship Id="rId34" Type="http://schemas.openxmlformats.org/officeDocument/2006/relationships/font" Target="fonts/Roboto-boldItalic.fntdata"/><Relationship Id="rId37" Type="http://schemas.openxmlformats.org/officeDocument/2006/relationships/font" Target="fonts/Lato-italic.fntdata"/><Relationship Id="rId36" Type="http://schemas.openxmlformats.org/officeDocument/2006/relationships/font" Target="fonts/Lato-bold.fntdata"/><Relationship Id="rId39" Type="http://schemas.openxmlformats.org/officeDocument/2006/relationships/font" Target="fonts/ArchivoMedium-regular.fntdata"/><Relationship Id="rId38" Type="http://schemas.openxmlformats.org/officeDocument/2006/relationships/font" Target="fonts/Lato-boldItalic.fntdata"/><Relationship Id="rId20" Type="http://schemas.openxmlformats.org/officeDocument/2006/relationships/slide" Target="slides/slide13.xml"/><Relationship Id="rId22" Type="http://schemas.openxmlformats.org/officeDocument/2006/relationships/font" Target="fonts/SplineSans-regular.fntdata"/><Relationship Id="rId21" Type="http://schemas.openxmlformats.org/officeDocument/2006/relationships/slide" Target="slides/slide14.xml"/><Relationship Id="rId24" Type="http://schemas.openxmlformats.org/officeDocument/2006/relationships/font" Target="fonts/Raleway-regular.fntdata"/><Relationship Id="rId23" Type="http://schemas.openxmlformats.org/officeDocument/2006/relationships/font" Target="fonts/SplineSans-bold.fntdata"/><Relationship Id="rId26" Type="http://schemas.openxmlformats.org/officeDocument/2006/relationships/font" Target="fonts/Raleway-italic.fntdata"/><Relationship Id="rId25" Type="http://schemas.openxmlformats.org/officeDocument/2006/relationships/font" Target="fonts/Raleway-bold.fntdata"/><Relationship Id="rId28" Type="http://schemas.openxmlformats.org/officeDocument/2006/relationships/font" Target="fonts/LexendLight-regular.fntdata"/><Relationship Id="rId27" Type="http://schemas.openxmlformats.org/officeDocument/2006/relationships/font" Target="fonts/Raleway-boldItalic.fntdata"/><Relationship Id="rId29" Type="http://schemas.openxmlformats.org/officeDocument/2006/relationships/font" Target="fonts/LexendLight-bold.fntdata"/><Relationship Id="rId51" Type="http://schemas.openxmlformats.org/officeDocument/2006/relationships/font" Target="fonts/ArchivoSemiBold-italic.fntdata"/><Relationship Id="rId50" Type="http://schemas.openxmlformats.org/officeDocument/2006/relationships/font" Target="fonts/ArchivoSemiBold-bold.fntdata"/><Relationship Id="rId52" Type="http://schemas.openxmlformats.org/officeDocument/2006/relationships/font" Target="fonts/ArchivoSemiBold-boldItalic.fntdata"/><Relationship Id="rId11" Type="http://schemas.openxmlformats.org/officeDocument/2006/relationships/slide" Target="slides/slide4.xml"/><Relationship Id="rId10" Type="http://schemas.openxmlformats.org/officeDocument/2006/relationships/slide" Target="slides/slide3.xml"/><Relationship Id="rId13" Type="http://schemas.openxmlformats.org/officeDocument/2006/relationships/slide" Target="slides/slide6.xml"/><Relationship Id="rId12" Type="http://schemas.openxmlformats.org/officeDocument/2006/relationships/slide" Target="slides/slide5.xml"/><Relationship Id="rId15" Type="http://schemas.openxmlformats.org/officeDocument/2006/relationships/slide" Target="slides/slide8.xml"/><Relationship Id="rId14" Type="http://schemas.openxmlformats.org/officeDocument/2006/relationships/slide" Target="slides/slide7.xml"/><Relationship Id="rId17" Type="http://schemas.openxmlformats.org/officeDocument/2006/relationships/slide" Target="slides/slide10.xml"/><Relationship Id="rId16" Type="http://schemas.openxmlformats.org/officeDocument/2006/relationships/slide" Target="slides/slide9.xml"/><Relationship Id="rId19" Type="http://schemas.openxmlformats.org/officeDocument/2006/relationships/slide" Target="slides/slide12.xml"/><Relationship Id="rId18"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317500" lvl="0" marL="457200">
              <a:spcBef>
                <a:spcPts val="0"/>
              </a:spcBef>
              <a:spcAft>
                <a:spcPts val="0"/>
              </a:spcAft>
              <a:buSzPts val="1400"/>
              <a:buChar char="●"/>
              <a:defRPr sz="1100"/>
            </a:lvl1pPr>
            <a:lvl2pPr indent="-317500" lvl="1" marL="914400">
              <a:spcBef>
                <a:spcPts val="0"/>
              </a:spcBef>
              <a:spcAft>
                <a:spcPts val="0"/>
              </a:spcAft>
              <a:buSzPts val="1400"/>
              <a:buChar char="○"/>
              <a:defRPr sz="1100"/>
            </a:lvl2pPr>
            <a:lvl3pPr indent="-317500" lvl="2" marL="1371600">
              <a:spcBef>
                <a:spcPts val="0"/>
              </a:spcBef>
              <a:spcAft>
                <a:spcPts val="0"/>
              </a:spcAft>
              <a:buSzPts val="1400"/>
              <a:buChar char="■"/>
              <a:defRPr sz="1100"/>
            </a:lvl3pPr>
            <a:lvl4pPr indent="-317500" lvl="3" marL="1828800">
              <a:spcBef>
                <a:spcPts val="0"/>
              </a:spcBef>
              <a:spcAft>
                <a:spcPts val="0"/>
              </a:spcAft>
              <a:buSzPts val="1400"/>
              <a:buChar char="●"/>
              <a:defRPr sz="1100"/>
            </a:lvl4pPr>
            <a:lvl5pPr indent="-317500" lvl="4" marL="2286000">
              <a:spcBef>
                <a:spcPts val="0"/>
              </a:spcBef>
              <a:spcAft>
                <a:spcPts val="0"/>
              </a:spcAft>
              <a:buSzPts val="1400"/>
              <a:buChar char="○"/>
              <a:defRPr sz="1100"/>
            </a:lvl5pPr>
            <a:lvl6pPr indent="-317500" lvl="5" marL="2743200">
              <a:spcBef>
                <a:spcPts val="0"/>
              </a:spcBef>
              <a:spcAft>
                <a:spcPts val="0"/>
              </a:spcAft>
              <a:buSzPts val="1400"/>
              <a:buChar char="■"/>
              <a:defRPr sz="1100"/>
            </a:lvl6pPr>
            <a:lvl7pPr indent="-317500" lvl="6" marL="3200400">
              <a:spcBef>
                <a:spcPts val="0"/>
              </a:spcBef>
              <a:spcAft>
                <a:spcPts val="0"/>
              </a:spcAft>
              <a:buSzPts val="1400"/>
              <a:buChar char="●"/>
              <a:defRPr sz="1100"/>
            </a:lvl7pPr>
            <a:lvl8pPr indent="-317500" lvl="7" marL="3657600">
              <a:spcBef>
                <a:spcPts val="0"/>
              </a:spcBef>
              <a:spcAft>
                <a:spcPts val="0"/>
              </a:spcAft>
              <a:buSzPts val="1400"/>
              <a:buChar char="○"/>
              <a:defRPr sz="1100"/>
            </a:lvl8pPr>
            <a:lvl9pPr indent="-317500" lvl="8" marL="4114800">
              <a:spcBef>
                <a:spcPts val="0"/>
              </a:spcBef>
              <a:spcAft>
                <a:spcPts val="0"/>
              </a:spcAft>
              <a:buSzPts val="14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7" name="Shape 847"/>
        <p:cNvGrpSpPr/>
        <p:nvPr/>
      </p:nvGrpSpPr>
      <p:grpSpPr>
        <a:xfrm>
          <a:off x="0" y="0"/>
          <a:ext cx="0" cy="0"/>
          <a:chOff x="0" y="0"/>
          <a:chExt cx="0" cy="0"/>
        </a:xfrm>
      </p:grpSpPr>
      <p:sp>
        <p:nvSpPr>
          <p:cNvPr id="848" name="Google Shape;848;g32839091b17_0_164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49" name="Google Shape;849;g32839091b17_0_164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53" name="Shape 853"/>
        <p:cNvGrpSpPr/>
        <p:nvPr/>
      </p:nvGrpSpPr>
      <p:grpSpPr>
        <a:xfrm>
          <a:off x="0" y="0"/>
          <a:ext cx="0" cy="0"/>
          <a:chOff x="0" y="0"/>
          <a:chExt cx="0" cy="0"/>
        </a:xfrm>
      </p:grpSpPr>
      <p:sp>
        <p:nvSpPr>
          <p:cNvPr id="854" name="Google Shape;854;g32839091b17_0_164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55" name="Google Shape;855;g32839091b17_0_164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0" name="Shape 860"/>
        <p:cNvGrpSpPr/>
        <p:nvPr/>
      </p:nvGrpSpPr>
      <p:grpSpPr>
        <a:xfrm>
          <a:off x="0" y="0"/>
          <a:ext cx="0" cy="0"/>
          <a:chOff x="0" y="0"/>
          <a:chExt cx="0" cy="0"/>
        </a:xfrm>
      </p:grpSpPr>
      <p:sp>
        <p:nvSpPr>
          <p:cNvPr id="861" name="Google Shape;861;g32839091b17_0_165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62" name="Google Shape;862;g32839091b17_0_165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2" name="Shape 872"/>
        <p:cNvGrpSpPr/>
        <p:nvPr/>
      </p:nvGrpSpPr>
      <p:grpSpPr>
        <a:xfrm>
          <a:off x="0" y="0"/>
          <a:ext cx="0" cy="0"/>
          <a:chOff x="0" y="0"/>
          <a:chExt cx="0" cy="0"/>
        </a:xfrm>
      </p:grpSpPr>
      <p:sp>
        <p:nvSpPr>
          <p:cNvPr id="873" name="Google Shape;873;g32839091b17_0_167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74" name="Google Shape;874;g32839091b17_0_167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4" name="Shape 884"/>
        <p:cNvGrpSpPr/>
        <p:nvPr/>
      </p:nvGrpSpPr>
      <p:grpSpPr>
        <a:xfrm>
          <a:off x="0" y="0"/>
          <a:ext cx="0" cy="0"/>
          <a:chOff x="0" y="0"/>
          <a:chExt cx="0" cy="0"/>
        </a:xfrm>
      </p:grpSpPr>
      <p:sp>
        <p:nvSpPr>
          <p:cNvPr id="885" name="Google Shape;885;g32839091b17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86" name="Google Shape;886;g32839091b17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97" name="Shape 897"/>
        <p:cNvGrpSpPr/>
        <p:nvPr/>
      </p:nvGrpSpPr>
      <p:grpSpPr>
        <a:xfrm>
          <a:off x="0" y="0"/>
          <a:ext cx="0" cy="0"/>
          <a:chOff x="0" y="0"/>
          <a:chExt cx="0" cy="0"/>
        </a:xfrm>
      </p:grpSpPr>
      <p:sp>
        <p:nvSpPr>
          <p:cNvPr id="898" name="Google Shape;898;g32839091b17_0_12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99" name="Google Shape;899;g32839091b17_0_12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9" name="Shape 909"/>
        <p:cNvGrpSpPr/>
        <p:nvPr/>
      </p:nvGrpSpPr>
      <p:grpSpPr>
        <a:xfrm>
          <a:off x="0" y="0"/>
          <a:ext cx="0" cy="0"/>
          <a:chOff x="0" y="0"/>
          <a:chExt cx="0" cy="0"/>
        </a:xfrm>
      </p:grpSpPr>
      <p:sp>
        <p:nvSpPr>
          <p:cNvPr id="910" name="Google Shape;910;g32839091b17_0_15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11" name="Google Shape;911;g32839091b17_0_15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1" name="Shape 921"/>
        <p:cNvGrpSpPr/>
        <p:nvPr/>
      </p:nvGrpSpPr>
      <p:grpSpPr>
        <a:xfrm>
          <a:off x="0" y="0"/>
          <a:ext cx="0" cy="0"/>
          <a:chOff x="0" y="0"/>
          <a:chExt cx="0" cy="0"/>
        </a:xfrm>
      </p:grpSpPr>
      <p:sp>
        <p:nvSpPr>
          <p:cNvPr id="922" name="Google Shape;922;g32839091b17_0_154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23" name="Google Shape;923;g32839091b17_0_154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3" name="Shape 933"/>
        <p:cNvGrpSpPr/>
        <p:nvPr/>
      </p:nvGrpSpPr>
      <p:grpSpPr>
        <a:xfrm>
          <a:off x="0" y="0"/>
          <a:ext cx="0" cy="0"/>
          <a:chOff x="0" y="0"/>
          <a:chExt cx="0" cy="0"/>
        </a:xfrm>
      </p:grpSpPr>
      <p:sp>
        <p:nvSpPr>
          <p:cNvPr id="934" name="Google Shape;934;g32839091b17_0_155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35" name="Google Shape;935;g32839091b17_0_155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5" name="Shape 945"/>
        <p:cNvGrpSpPr/>
        <p:nvPr/>
      </p:nvGrpSpPr>
      <p:grpSpPr>
        <a:xfrm>
          <a:off x="0" y="0"/>
          <a:ext cx="0" cy="0"/>
          <a:chOff x="0" y="0"/>
          <a:chExt cx="0" cy="0"/>
        </a:xfrm>
      </p:grpSpPr>
      <p:sp>
        <p:nvSpPr>
          <p:cNvPr id="946" name="Google Shape;946;g32839091b17_0_157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47" name="Google Shape;947;g32839091b17_0_157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7" name="Shape 957"/>
        <p:cNvGrpSpPr/>
        <p:nvPr/>
      </p:nvGrpSpPr>
      <p:grpSpPr>
        <a:xfrm>
          <a:off x="0" y="0"/>
          <a:ext cx="0" cy="0"/>
          <a:chOff x="0" y="0"/>
          <a:chExt cx="0" cy="0"/>
        </a:xfrm>
      </p:grpSpPr>
      <p:sp>
        <p:nvSpPr>
          <p:cNvPr id="958" name="Google Shape;958;g32839091b17_0_158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59" name="Google Shape;959;g32839091b17_0_158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9" name="Shape 969"/>
        <p:cNvGrpSpPr/>
        <p:nvPr/>
      </p:nvGrpSpPr>
      <p:grpSpPr>
        <a:xfrm>
          <a:off x="0" y="0"/>
          <a:ext cx="0" cy="0"/>
          <a:chOff x="0" y="0"/>
          <a:chExt cx="0" cy="0"/>
        </a:xfrm>
      </p:grpSpPr>
      <p:sp>
        <p:nvSpPr>
          <p:cNvPr id="970" name="Google Shape;970;g32839091b17_0_160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71" name="Google Shape;971;g32839091b17_0_160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2" name="Shape 982"/>
        <p:cNvGrpSpPr/>
        <p:nvPr/>
      </p:nvGrpSpPr>
      <p:grpSpPr>
        <a:xfrm>
          <a:off x="0" y="0"/>
          <a:ext cx="0" cy="0"/>
          <a:chOff x="0" y="0"/>
          <a:chExt cx="0" cy="0"/>
        </a:xfrm>
      </p:grpSpPr>
      <p:sp>
        <p:nvSpPr>
          <p:cNvPr id="983" name="Google Shape;983;g32839091b17_0_162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84" name="Google Shape;984;g32839091b17_0_16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95" name="Shape 995"/>
        <p:cNvGrpSpPr/>
        <p:nvPr/>
      </p:nvGrpSpPr>
      <p:grpSpPr>
        <a:xfrm>
          <a:off x="0" y="0"/>
          <a:ext cx="0" cy="0"/>
          <a:chOff x="0" y="0"/>
          <a:chExt cx="0" cy="0"/>
        </a:xfrm>
      </p:grpSpPr>
      <p:sp>
        <p:nvSpPr>
          <p:cNvPr id="996" name="Google Shape;996;g32839091b17_0_166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97" name="Google Shape;997;g32839091b17_0_166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dk1"/>
        </a:solidFill>
      </p:bgPr>
    </p:bg>
    <p:spTree>
      <p:nvGrpSpPr>
        <p:cNvPr id="9" name="Shape 9"/>
        <p:cNvGrpSpPr/>
        <p:nvPr/>
      </p:nvGrpSpPr>
      <p:grpSpPr>
        <a:xfrm>
          <a:off x="0" y="0"/>
          <a:ext cx="0" cy="0"/>
          <a:chOff x="0" y="0"/>
          <a:chExt cx="0" cy="0"/>
        </a:xfrm>
      </p:grpSpPr>
      <p:cxnSp>
        <p:nvCxnSpPr>
          <p:cNvPr id="10" name="Google Shape;10;p2"/>
          <p:cNvCxnSpPr/>
          <p:nvPr/>
        </p:nvCxnSpPr>
        <p:spPr>
          <a:xfrm>
            <a:off x="2477724" y="415650"/>
            <a:ext cx="6244200" cy="0"/>
          </a:xfrm>
          <a:prstGeom prst="straightConnector1">
            <a:avLst/>
          </a:prstGeom>
          <a:noFill/>
          <a:ln cap="flat" cmpd="sng" w="38100">
            <a:solidFill>
              <a:schemeClr val="lt1"/>
            </a:solidFill>
            <a:prstDash val="solid"/>
            <a:round/>
            <a:headEnd len="sm" w="sm" type="none"/>
            <a:tailEnd len="sm" w="sm" type="none"/>
          </a:ln>
        </p:spPr>
      </p:cxnSp>
      <p:cxnSp>
        <p:nvCxnSpPr>
          <p:cNvPr id="11" name="Google Shape;11;p2"/>
          <p:cNvCxnSpPr/>
          <p:nvPr/>
        </p:nvCxnSpPr>
        <p:spPr>
          <a:xfrm>
            <a:off x="2477724" y="4740000"/>
            <a:ext cx="6244200" cy="0"/>
          </a:xfrm>
          <a:prstGeom prst="straightConnector1">
            <a:avLst/>
          </a:prstGeom>
          <a:noFill/>
          <a:ln cap="flat" cmpd="sng" w="19050">
            <a:solidFill>
              <a:schemeClr val="lt1"/>
            </a:solidFill>
            <a:prstDash val="solid"/>
            <a:round/>
            <a:headEnd len="sm" w="sm" type="none"/>
            <a:tailEnd len="sm" w="sm" type="none"/>
          </a:ln>
        </p:spPr>
      </p:cxnSp>
      <p:cxnSp>
        <p:nvCxnSpPr>
          <p:cNvPr id="12" name="Google Shape;12;p2"/>
          <p:cNvCxnSpPr/>
          <p:nvPr/>
        </p:nvCxnSpPr>
        <p:spPr>
          <a:xfrm>
            <a:off x="425198" y="415650"/>
            <a:ext cx="183300" cy="0"/>
          </a:xfrm>
          <a:prstGeom prst="straightConnector1">
            <a:avLst/>
          </a:prstGeom>
          <a:noFill/>
          <a:ln cap="flat" cmpd="sng" w="19050">
            <a:solidFill>
              <a:schemeClr val="lt1"/>
            </a:solidFill>
            <a:prstDash val="solid"/>
            <a:round/>
            <a:headEnd len="sm" w="sm" type="none"/>
            <a:tailEnd len="sm" w="sm" type="none"/>
          </a:ln>
        </p:spPr>
      </p:cxnSp>
      <p:sp>
        <p:nvSpPr>
          <p:cNvPr id="13" name="Google Shape;13;p2"/>
          <p:cNvSpPr txBox="1"/>
          <p:nvPr>
            <p:ph type="ctrTitle"/>
          </p:nvPr>
        </p:nvSpPr>
        <p:spPr>
          <a:xfrm>
            <a:off x="2371725" y="630225"/>
            <a:ext cx="6331500" cy="1542000"/>
          </a:xfrm>
          <a:prstGeom prst="rect">
            <a:avLst/>
          </a:prstGeom>
        </p:spPr>
        <p:txBody>
          <a:bodyPr anchorCtr="0" anchor="t" bIns="91425" lIns="91425" spcFirstLastPara="1" rIns="91425" wrap="square" tIns="91425">
            <a:noAutofit/>
          </a:bodyPr>
          <a:lstStyle>
            <a:lvl1pPr lvl="0" rtl="0">
              <a:spcBef>
                <a:spcPts val="0"/>
              </a:spcBef>
              <a:spcAft>
                <a:spcPts val="0"/>
              </a:spcAft>
              <a:buClr>
                <a:schemeClr val="lt1"/>
              </a:buClr>
              <a:buSzPts val="4800"/>
              <a:buNone/>
              <a:defRPr sz="4800">
                <a:solidFill>
                  <a:schemeClr val="lt1"/>
                </a:solidFill>
              </a:defRPr>
            </a:lvl1pPr>
            <a:lvl2pPr lvl="1" rtl="0">
              <a:spcBef>
                <a:spcPts val="0"/>
              </a:spcBef>
              <a:spcAft>
                <a:spcPts val="0"/>
              </a:spcAft>
              <a:buClr>
                <a:schemeClr val="lt1"/>
              </a:buClr>
              <a:buSzPts val="4800"/>
              <a:buNone/>
              <a:defRPr sz="4800">
                <a:solidFill>
                  <a:schemeClr val="lt1"/>
                </a:solidFill>
              </a:defRPr>
            </a:lvl2pPr>
            <a:lvl3pPr lvl="2" rtl="0">
              <a:spcBef>
                <a:spcPts val="0"/>
              </a:spcBef>
              <a:spcAft>
                <a:spcPts val="0"/>
              </a:spcAft>
              <a:buClr>
                <a:schemeClr val="lt1"/>
              </a:buClr>
              <a:buSzPts val="4800"/>
              <a:buNone/>
              <a:defRPr sz="4800">
                <a:solidFill>
                  <a:schemeClr val="lt1"/>
                </a:solidFill>
              </a:defRPr>
            </a:lvl3pPr>
            <a:lvl4pPr lvl="3" rtl="0">
              <a:spcBef>
                <a:spcPts val="0"/>
              </a:spcBef>
              <a:spcAft>
                <a:spcPts val="0"/>
              </a:spcAft>
              <a:buClr>
                <a:schemeClr val="lt1"/>
              </a:buClr>
              <a:buSzPts val="4800"/>
              <a:buNone/>
              <a:defRPr sz="4800">
                <a:solidFill>
                  <a:schemeClr val="lt1"/>
                </a:solidFill>
              </a:defRPr>
            </a:lvl4pPr>
            <a:lvl5pPr lvl="4" rtl="0">
              <a:spcBef>
                <a:spcPts val="0"/>
              </a:spcBef>
              <a:spcAft>
                <a:spcPts val="0"/>
              </a:spcAft>
              <a:buClr>
                <a:schemeClr val="lt1"/>
              </a:buClr>
              <a:buSzPts val="4800"/>
              <a:buNone/>
              <a:defRPr sz="4800">
                <a:solidFill>
                  <a:schemeClr val="lt1"/>
                </a:solidFill>
              </a:defRPr>
            </a:lvl5pPr>
            <a:lvl6pPr lvl="5" rtl="0">
              <a:spcBef>
                <a:spcPts val="0"/>
              </a:spcBef>
              <a:spcAft>
                <a:spcPts val="0"/>
              </a:spcAft>
              <a:buClr>
                <a:schemeClr val="lt1"/>
              </a:buClr>
              <a:buSzPts val="4800"/>
              <a:buNone/>
              <a:defRPr sz="4800">
                <a:solidFill>
                  <a:schemeClr val="lt1"/>
                </a:solidFill>
              </a:defRPr>
            </a:lvl6pPr>
            <a:lvl7pPr lvl="6" rtl="0">
              <a:spcBef>
                <a:spcPts val="0"/>
              </a:spcBef>
              <a:spcAft>
                <a:spcPts val="0"/>
              </a:spcAft>
              <a:buClr>
                <a:schemeClr val="lt1"/>
              </a:buClr>
              <a:buSzPts val="4800"/>
              <a:buNone/>
              <a:defRPr sz="4800">
                <a:solidFill>
                  <a:schemeClr val="lt1"/>
                </a:solidFill>
              </a:defRPr>
            </a:lvl7pPr>
            <a:lvl8pPr lvl="7" rtl="0">
              <a:spcBef>
                <a:spcPts val="0"/>
              </a:spcBef>
              <a:spcAft>
                <a:spcPts val="0"/>
              </a:spcAft>
              <a:buClr>
                <a:schemeClr val="lt1"/>
              </a:buClr>
              <a:buSzPts val="4800"/>
              <a:buNone/>
              <a:defRPr sz="4800">
                <a:solidFill>
                  <a:schemeClr val="lt1"/>
                </a:solidFill>
              </a:defRPr>
            </a:lvl8pPr>
            <a:lvl9pPr lvl="8" rtl="0">
              <a:spcBef>
                <a:spcPts val="0"/>
              </a:spcBef>
              <a:spcAft>
                <a:spcPts val="0"/>
              </a:spcAft>
              <a:buClr>
                <a:schemeClr val="lt1"/>
              </a:buClr>
              <a:buSzPts val="4800"/>
              <a:buNone/>
              <a:defRPr sz="4800">
                <a:solidFill>
                  <a:schemeClr val="lt1"/>
                </a:solidFill>
              </a:defRPr>
            </a:lvl9pPr>
          </a:lstStyle>
          <a:p/>
        </p:txBody>
      </p:sp>
      <p:sp>
        <p:nvSpPr>
          <p:cNvPr id="14" name="Google Shape;14;p2"/>
          <p:cNvSpPr txBox="1"/>
          <p:nvPr>
            <p:ph idx="1" type="subTitle"/>
          </p:nvPr>
        </p:nvSpPr>
        <p:spPr>
          <a:xfrm>
            <a:off x="2390267" y="3238450"/>
            <a:ext cx="6331500" cy="12417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Clr>
                <a:schemeClr val="lt1"/>
              </a:buClr>
              <a:buSzPts val="1800"/>
              <a:buNone/>
              <a:defRPr>
                <a:solidFill>
                  <a:schemeClr val="lt1"/>
                </a:solidFill>
              </a:defRPr>
            </a:lvl1pPr>
            <a:lvl2pPr lvl="1" rtl="0">
              <a:lnSpc>
                <a:spcPct val="100000"/>
              </a:lnSpc>
              <a:spcBef>
                <a:spcPts val="0"/>
              </a:spcBef>
              <a:spcAft>
                <a:spcPts val="0"/>
              </a:spcAft>
              <a:buClr>
                <a:schemeClr val="lt1"/>
              </a:buClr>
              <a:buSzPts val="1800"/>
              <a:buNone/>
              <a:defRPr sz="1800">
                <a:solidFill>
                  <a:schemeClr val="lt1"/>
                </a:solidFill>
              </a:defRPr>
            </a:lvl2pPr>
            <a:lvl3pPr lvl="2" rtl="0">
              <a:lnSpc>
                <a:spcPct val="100000"/>
              </a:lnSpc>
              <a:spcBef>
                <a:spcPts val="0"/>
              </a:spcBef>
              <a:spcAft>
                <a:spcPts val="0"/>
              </a:spcAft>
              <a:buClr>
                <a:schemeClr val="lt1"/>
              </a:buClr>
              <a:buSzPts val="1800"/>
              <a:buNone/>
              <a:defRPr sz="1800">
                <a:solidFill>
                  <a:schemeClr val="lt1"/>
                </a:solidFill>
              </a:defRPr>
            </a:lvl3pPr>
            <a:lvl4pPr lvl="3" rtl="0">
              <a:lnSpc>
                <a:spcPct val="100000"/>
              </a:lnSpc>
              <a:spcBef>
                <a:spcPts val="0"/>
              </a:spcBef>
              <a:spcAft>
                <a:spcPts val="0"/>
              </a:spcAft>
              <a:buClr>
                <a:schemeClr val="lt1"/>
              </a:buClr>
              <a:buSzPts val="1800"/>
              <a:buNone/>
              <a:defRPr sz="1800">
                <a:solidFill>
                  <a:schemeClr val="lt1"/>
                </a:solidFill>
              </a:defRPr>
            </a:lvl4pPr>
            <a:lvl5pPr lvl="4" rtl="0">
              <a:lnSpc>
                <a:spcPct val="100000"/>
              </a:lnSpc>
              <a:spcBef>
                <a:spcPts val="0"/>
              </a:spcBef>
              <a:spcAft>
                <a:spcPts val="0"/>
              </a:spcAft>
              <a:buClr>
                <a:schemeClr val="lt1"/>
              </a:buClr>
              <a:buSzPts val="1800"/>
              <a:buNone/>
              <a:defRPr sz="1800">
                <a:solidFill>
                  <a:schemeClr val="lt1"/>
                </a:solidFill>
              </a:defRPr>
            </a:lvl5pPr>
            <a:lvl6pPr lvl="5" rtl="0">
              <a:lnSpc>
                <a:spcPct val="100000"/>
              </a:lnSpc>
              <a:spcBef>
                <a:spcPts val="0"/>
              </a:spcBef>
              <a:spcAft>
                <a:spcPts val="0"/>
              </a:spcAft>
              <a:buClr>
                <a:schemeClr val="lt1"/>
              </a:buClr>
              <a:buSzPts val="1800"/>
              <a:buNone/>
              <a:defRPr sz="1800">
                <a:solidFill>
                  <a:schemeClr val="lt1"/>
                </a:solidFill>
              </a:defRPr>
            </a:lvl6pPr>
            <a:lvl7pPr lvl="6" rtl="0">
              <a:lnSpc>
                <a:spcPct val="100000"/>
              </a:lnSpc>
              <a:spcBef>
                <a:spcPts val="0"/>
              </a:spcBef>
              <a:spcAft>
                <a:spcPts val="0"/>
              </a:spcAft>
              <a:buClr>
                <a:schemeClr val="lt1"/>
              </a:buClr>
              <a:buSzPts val="1800"/>
              <a:buNone/>
              <a:defRPr sz="1800">
                <a:solidFill>
                  <a:schemeClr val="lt1"/>
                </a:solidFill>
              </a:defRPr>
            </a:lvl7pPr>
            <a:lvl8pPr lvl="7" rtl="0">
              <a:lnSpc>
                <a:spcPct val="100000"/>
              </a:lnSpc>
              <a:spcBef>
                <a:spcPts val="0"/>
              </a:spcBef>
              <a:spcAft>
                <a:spcPts val="0"/>
              </a:spcAft>
              <a:buClr>
                <a:schemeClr val="lt1"/>
              </a:buClr>
              <a:buSzPts val="1800"/>
              <a:buNone/>
              <a:defRPr sz="1800">
                <a:solidFill>
                  <a:schemeClr val="lt1"/>
                </a:solidFill>
              </a:defRPr>
            </a:lvl8pPr>
            <a:lvl9pPr lvl="8" rtl="0">
              <a:lnSpc>
                <a:spcPct val="100000"/>
              </a:lnSpc>
              <a:spcBef>
                <a:spcPts val="0"/>
              </a:spcBef>
              <a:spcAft>
                <a:spcPts val="0"/>
              </a:spcAft>
              <a:buClr>
                <a:schemeClr val="lt1"/>
              </a:buClr>
              <a:buSzPts val="1800"/>
              <a:buNone/>
              <a:defRPr sz="1800">
                <a:solidFill>
                  <a:schemeClr val="lt1"/>
                </a:solidFill>
              </a:defRPr>
            </a:lvl9pPr>
          </a:lstStyle>
          <a:p/>
        </p:txBody>
      </p:sp>
      <p:sp>
        <p:nvSpPr>
          <p:cNvPr id="15" name="Google Shape;15;p2"/>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dk1"/>
        </a:solidFill>
      </p:bgPr>
    </p:bg>
    <p:spTree>
      <p:nvGrpSpPr>
        <p:cNvPr id="16" name="Shape 16"/>
        <p:cNvGrpSpPr/>
        <p:nvPr/>
      </p:nvGrpSpPr>
      <p:grpSpPr>
        <a:xfrm>
          <a:off x="0" y="0"/>
          <a:ext cx="0" cy="0"/>
          <a:chOff x="0" y="0"/>
          <a:chExt cx="0" cy="0"/>
        </a:xfrm>
      </p:grpSpPr>
      <p:cxnSp>
        <p:nvCxnSpPr>
          <p:cNvPr id="17" name="Google Shape;17;p3"/>
          <p:cNvCxnSpPr/>
          <p:nvPr/>
        </p:nvCxnSpPr>
        <p:spPr>
          <a:xfrm>
            <a:off x="425200" y="415650"/>
            <a:ext cx="8296800" cy="0"/>
          </a:xfrm>
          <a:prstGeom prst="straightConnector1">
            <a:avLst/>
          </a:prstGeom>
          <a:noFill/>
          <a:ln cap="flat" cmpd="sng" w="38100">
            <a:solidFill>
              <a:schemeClr val="lt1"/>
            </a:solidFill>
            <a:prstDash val="solid"/>
            <a:round/>
            <a:headEnd len="sm" w="sm" type="none"/>
            <a:tailEnd len="sm" w="sm" type="none"/>
          </a:ln>
        </p:spPr>
      </p:cxnSp>
      <p:cxnSp>
        <p:nvCxnSpPr>
          <p:cNvPr id="18" name="Google Shape;18;p3"/>
          <p:cNvCxnSpPr/>
          <p:nvPr/>
        </p:nvCxnSpPr>
        <p:spPr>
          <a:xfrm>
            <a:off x="425200" y="4740000"/>
            <a:ext cx="8296800" cy="0"/>
          </a:xfrm>
          <a:prstGeom prst="straightConnector1">
            <a:avLst/>
          </a:prstGeom>
          <a:noFill/>
          <a:ln cap="flat" cmpd="sng" w="19050">
            <a:solidFill>
              <a:schemeClr val="lt1"/>
            </a:solidFill>
            <a:prstDash val="solid"/>
            <a:round/>
            <a:headEnd len="sm" w="sm" type="none"/>
            <a:tailEnd len="sm" w="sm" type="none"/>
          </a:ln>
        </p:spPr>
      </p:cxnSp>
      <p:sp>
        <p:nvSpPr>
          <p:cNvPr id="19" name="Google Shape;19;p3"/>
          <p:cNvSpPr txBox="1"/>
          <p:nvPr>
            <p:ph type="title"/>
          </p:nvPr>
        </p:nvSpPr>
        <p:spPr>
          <a:xfrm>
            <a:off x="406425" y="1806825"/>
            <a:ext cx="8296800" cy="15420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lt1"/>
              </a:buClr>
              <a:buSzPts val="4800"/>
              <a:buNone/>
              <a:defRPr sz="4800">
                <a:solidFill>
                  <a:schemeClr val="lt1"/>
                </a:solidFill>
              </a:defRPr>
            </a:lvl1pPr>
            <a:lvl2pPr lvl="1" rtl="0" algn="ctr">
              <a:spcBef>
                <a:spcPts val="0"/>
              </a:spcBef>
              <a:spcAft>
                <a:spcPts val="0"/>
              </a:spcAft>
              <a:buClr>
                <a:schemeClr val="lt1"/>
              </a:buClr>
              <a:buSzPts val="4800"/>
              <a:buNone/>
              <a:defRPr sz="4800">
                <a:solidFill>
                  <a:schemeClr val="lt1"/>
                </a:solidFill>
              </a:defRPr>
            </a:lvl2pPr>
            <a:lvl3pPr lvl="2" rtl="0" algn="ctr">
              <a:spcBef>
                <a:spcPts val="0"/>
              </a:spcBef>
              <a:spcAft>
                <a:spcPts val="0"/>
              </a:spcAft>
              <a:buClr>
                <a:schemeClr val="lt1"/>
              </a:buClr>
              <a:buSzPts val="4800"/>
              <a:buNone/>
              <a:defRPr sz="4800">
                <a:solidFill>
                  <a:schemeClr val="lt1"/>
                </a:solidFill>
              </a:defRPr>
            </a:lvl3pPr>
            <a:lvl4pPr lvl="3" rtl="0" algn="ctr">
              <a:spcBef>
                <a:spcPts val="0"/>
              </a:spcBef>
              <a:spcAft>
                <a:spcPts val="0"/>
              </a:spcAft>
              <a:buClr>
                <a:schemeClr val="lt1"/>
              </a:buClr>
              <a:buSzPts val="4800"/>
              <a:buNone/>
              <a:defRPr sz="4800">
                <a:solidFill>
                  <a:schemeClr val="lt1"/>
                </a:solidFill>
              </a:defRPr>
            </a:lvl4pPr>
            <a:lvl5pPr lvl="4" rtl="0" algn="ctr">
              <a:spcBef>
                <a:spcPts val="0"/>
              </a:spcBef>
              <a:spcAft>
                <a:spcPts val="0"/>
              </a:spcAft>
              <a:buClr>
                <a:schemeClr val="lt1"/>
              </a:buClr>
              <a:buSzPts val="4800"/>
              <a:buNone/>
              <a:defRPr sz="4800">
                <a:solidFill>
                  <a:schemeClr val="lt1"/>
                </a:solidFill>
              </a:defRPr>
            </a:lvl5pPr>
            <a:lvl6pPr lvl="5" rtl="0" algn="ctr">
              <a:spcBef>
                <a:spcPts val="0"/>
              </a:spcBef>
              <a:spcAft>
                <a:spcPts val="0"/>
              </a:spcAft>
              <a:buClr>
                <a:schemeClr val="lt1"/>
              </a:buClr>
              <a:buSzPts val="4800"/>
              <a:buNone/>
              <a:defRPr sz="4800">
                <a:solidFill>
                  <a:schemeClr val="lt1"/>
                </a:solidFill>
              </a:defRPr>
            </a:lvl6pPr>
            <a:lvl7pPr lvl="6" rtl="0" algn="ctr">
              <a:spcBef>
                <a:spcPts val="0"/>
              </a:spcBef>
              <a:spcAft>
                <a:spcPts val="0"/>
              </a:spcAft>
              <a:buClr>
                <a:schemeClr val="lt1"/>
              </a:buClr>
              <a:buSzPts val="4800"/>
              <a:buNone/>
              <a:defRPr sz="4800">
                <a:solidFill>
                  <a:schemeClr val="lt1"/>
                </a:solidFill>
              </a:defRPr>
            </a:lvl7pPr>
            <a:lvl8pPr lvl="7" rtl="0" algn="ctr">
              <a:spcBef>
                <a:spcPts val="0"/>
              </a:spcBef>
              <a:spcAft>
                <a:spcPts val="0"/>
              </a:spcAft>
              <a:buClr>
                <a:schemeClr val="lt1"/>
              </a:buClr>
              <a:buSzPts val="4800"/>
              <a:buNone/>
              <a:defRPr sz="4800">
                <a:solidFill>
                  <a:schemeClr val="lt1"/>
                </a:solidFill>
              </a:defRPr>
            </a:lvl8pPr>
            <a:lvl9pPr lvl="8" rtl="0" algn="ctr">
              <a:spcBef>
                <a:spcPts val="0"/>
              </a:spcBef>
              <a:spcAft>
                <a:spcPts val="0"/>
              </a:spcAft>
              <a:buClr>
                <a:schemeClr val="lt1"/>
              </a:buClr>
              <a:buSzPts val="4800"/>
              <a:buNone/>
              <a:defRPr sz="4800">
                <a:solidFill>
                  <a:schemeClr val="lt1"/>
                </a:solidFill>
              </a:defRPr>
            </a:lvl9pPr>
          </a:lstStyle>
          <a:p/>
        </p:txBody>
      </p:sp>
      <p:sp>
        <p:nvSpPr>
          <p:cNvPr id="20" name="Google Shape;20;p3"/>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21" name="Shape 21"/>
        <p:cNvGrpSpPr/>
        <p:nvPr/>
      </p:nvGrpSpPr>
      <p:grpSpPr>
        <a:xfrm>
          <a:off x="0" y="0"/>
          <a:ext cx="0" cy="0"/>
          <a:chOff x="0" y="0"/>
          <a:chExt cx="0" cy="0"/>
        </a:xfrm>
      </p:grpSpPr>
      <p:cxnSp>
        <p:nvCxnSpPr>
          <p:cNvPr id="22" name="Google Shape;22;p4"/>
          <p:cNvCxnSpPr/>
          <p:nvPr/>
        </p:nvCxnSpPr>
        <p:spPr>
          <a:xfrm>
            <a:off x="2477724" y="415650"/>
            <a:ext cx="6244200" cy="0"/>
          </a:xfrm>
          <a:prstGeom prst="straightConnector1">
            <a:avLst/>
          </a:prstGeom>
          <a:noFill/>
          <a:ln cap="flat" cmpd="sng" w="38100">
            <a:solidFill>
              <a:schemeClr val="dk2"/>
            </a:solidFill>
            <a:prstDash val="solid"/>
            <a:round/>
            <a:headEnd len="sm" w="sm" type="none"/>
            <a:tailEnd len="sm" w="sm" type="none"/>
          </a:ln>
        </p:spPr>
      </p:cxnSp>
      <p:cxnSp>
        <p:nvCxnSpPr>
          <p:cNvPr id="23" name="Google Shape;23;p4"/>
          <p:cNvCxnSpPr/>
          <p:nvPr/>
        </p:nvCxnSpPr>
        <p:spPr>
          <a:xfrm>
            <a:off x="2477724" y="4740000"/>
            <a:ext cx="6244200" cy="0"/>
          </a:xfrm>
          <a:prstGeom prst="straightConnector1">
            <a:avLst/>
          </a:prstGeom>
          <a:noFill/>
          <a:ln cap="flat" cmpd="sng" w="19050">
            <a:solidFill>
              <a:schemeClr val="dk2"/>
            </a:solidFill>
            <a:prstDash val="solid"/>
            <a:round/>
            <a:headEnd len="sm" w="sm" type="none"/>
            <a:tailEnd len="sm" w="sm" type="none"/>
          </a:ln>
        </p:spPr>
      </p:cxnSp>
      <p:cxnSp>
        <p:nvCxnSpPr>
          <p:cNvPr id="24" name="Google Shape;24;p4"/>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25" name="Google Shape;25;p4"/>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26" name="Google Shape;26;p4"/>
          <p:cNvSpPr txBox="1"/>
          <p:nvPr>
            <p:ph idx="1" type="body"/>
          </p:nvPr>
        </p:nvSpPr>
        <p:spPr>
          <a:xfrm>
            <a:off x="2410112" y="1595776"/>
            <a:ext cx="6321600" cy="30024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Char char="●"/>
              <a:defRPr/>
            </a:lvl1pPr>
            <a:lvl2pPr indent="-317500" lvl="1" marL="914400" rtl="0">
              <a:spcBef>
                <a:spcPts val="1600"/>
              </a:spcBef>
              <a:spcAft>
                <a:spcPts val="0"/>
              </a:spcAft>
              <a:buSzPts val="1400"/>
              <a:buChar char="○"/>
              <a:defRPr/>
            </a:lvl2pPr>
            <a:lvl3pPr indent="-317500" lvl="2" marL="1371600" rtl="0">
              <a:spcBef>
                <a:spcPts val="1600"/>
              </a:spcBef>
              <a:spcAft>
                <a:spcPts val="0"/>
              </a:spcAft>
              <a:buSzPts val="1400"/>
              <a:buChar char="■"/>
              <a:defRPr/>
            </a:lvl3pPr>
            <a:lvl4pPr indent="-317500" lvl="3" marL="1828800" rtl="0">
              <a:spcBef>
                <a:spcPts val="1600"/>
              </a:spcBef>
              <a:spcAft>
                <a:spcPts val="0"/>
              </a:spcAft>
              <a:buSzPts val="1400"/>
              <a:buChar char="●"/>
              <a:defRPr/>
            </a:lvl4pPr>
            <a:lvl5pPr indent="-317500" lvl="4" marL="2286000" rtl="0">
              <a:spcBef>
                <a:spcPts val="1600"/>
              </a:spcBef>
              <a:spcAft>
                <a:spcPts val="0"/>
              </a:spcAft>
              <a:buSzPts val="1400"/>
              <a:buChar char="○"/>
              <a:defRPr/>
            </a:lvl5pPr>
            <a:lvl6pPr indent="-317500" lvl="5" marL="2743200" rtl="0">
              <a:spcBef>
                <a:spcPts val="1600"/>
              </a:spcBef>
              <a:spcAft>
                <a:spcPts val="0"/>
              </a:spcAft>
              <a:buSzPts val="1400"/>
              <a:buChar char="■"/>
              <a:defRPr/>
            </a:lvl6pPr>
            <a:lvl7pPr indent="-317500" lvl="6" marL="3200400" rtl="0">
              <a:spcBef>
                <a:spcPts val="1600"/>
              </a:spcBef>
              <a:spcAft>
                <a:spcPts val="0"/>
              </a:spcAft>
              <a:buSzPts val="1400"/>
              <a:buChar char="●"/>
              <a:defRPr/>
            </a:lvl7pPr>
            <a:lvl8pPr indent="-317500" lvl="7" marL="3657600" rtl="0">
              <a:spcBef>
                <a:spcPts val="1600"/>
              </a:spcBef>
              <a:spcAft>
                <a:spcPts val="0"/>
              </a:spcAft>
              <a:buSzPts val="1400"/>
              <a:buChar char="○"/>
              <a:defRPr/>
            </a:lvl8pPr>
            <a:lvl9pPr indent="-317500" lvl="8" marL="4114800" rtl="0">
              <a:spcBef>
                <a:spcPts val="1600"/>
              </a:spcBef>
              <a:spcAft>
                <a:spcPts val="1600"/>
              </a:spcAft>
              <a:buSzPts val="1400"/>
              <a:buChar char="■"/>
              <a:defRPr/>
            </a:lvl9pPr>
          </a:lstStyle>
          <a:p/>
        </p:txBody>
      </p:sp>
      <p:sp>
        <p:nvSpPr>
          <p:cNvPr id="27" name="Google Shape;27;p4"/>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8" name="Shape 28"/>
        <p:cNvGrpSpPr/>
        <p:nvPr/>
      </p:nvGrpSpPr>
      <p:grpSpPr>
        <a:xfrm>
          <a:off x="0" y="0"/>
          <a:ext cx="0" cy="0"/>
          <a:chOff x="0" y="0"/>
          <a:chExt cx="0" cy="0"/>
        </a:xfrm>
      </p:grpSpPr>
      <p:cxnSp>
        <p:nvCxnSpPr>
          <p:cNvPr id="29" name="Google Shape;29;p5"/>
          <p:cNvCxnSpPr/>
          <p:nvPr/>
        </p:nvCxnSpPr>
        <p:spPr>
          <a:xfrm>
            <a:off x="2477724" y="415650"/>
            <a:ext cx="6244200" cy="0"/>
          </a:xfrm>
          <a:prstGeom prst="straightConnector1">
            <a:avLst/>
          </a:prstGeom>
          <a:noFill/>
          <a:ln cap="flat" cmpd="sng" w="38100">
            <a:solidFill>
              <a:schemeClr val="dk2"/>
            </a:solidFill>
            <a:prstDash val="solid"/>
            <a:round/>
            <a:headEnd len="sm" w="sm" type="none"/>
            <a:tailEnd len="sm" w="sm" type="none"/>
          </a:ln>
        </p:spPr>
      </p:cxnSp>
      <p:cxnSp>
        <p:nvCxnSpPr>
          <p:cNvPr id="30" name="Google Shape;30;p5"/>
          <p:cNvCxnSpPr/>
          <p:nvPr/>
        </p:nvCxnSpPr>
        <p:spPr>
          <a:xfrm>
            <a:off x="2477724" y="4740000"/>
            <a:ext cx="6244200" cy="0"/>
          </a:xfrm>
          <a:prstGeom prst="straightConnector1">
            <a:avLst/>
          </a:prstGeom>
          <a:noFill/>
          <a:ln cap="flat" cmpd="sng" w="19050">
            <a:solidFill>
              <a:schemeClr val="dk2"/>
            </a:solidFill>
            <a:prstDash val="solid"/>
            <a:round/>
            <a:headEnd len="sm" w="sm" type="none"/>
            <a:tailEnd len="sm" w="sm" type="none"/>
          </a:ln>
        </p:spPr>
      </p:cxnSp>
      <p:cxnSp>
        <p:nvCxnSpPr>
          <p:cNvPr id="31" name="Google Shape;31;p5"/>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32" name="Google Shape;32;p5"/>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33" name="Google Shape;33;p5"/>
          <p:cNvSpPr txBox="1"/>
          <p:nvPr>
            <p:ph idx="1" type="body"/>
          </p:nvPr>
        </p:nvSpPr>
        <p:spPr>
          <a:xfrm>
            <a:off x="2400303" y="1602675"/>
            <a:ext cx="3071400" cy="3002400"/>
          </a:xfrm>
          <a:prstGeom prst="rect">
            <a:avLst/>
          </a:prstGeom>
        </p:spPr>
        <p:txBody>
          <a:bodyPr anchorCtr="0" anchor="t" bIns="91425" lIns="91425" spcFirstLastPara="1" rIns="91425" wrap="square" tIns="91425">
            <a:noAutofit/>
          </a:bodyPr>
          <a:lstStyle>
            <a:lvl1pPr indent="-317500" lvl="0" marL="457200" rtl="0">
              <a:spcBef>
                <a:spcPts val="0"/>
              </a:spcBef>
              <a:spcAft>
                <a:spcPts val="0"/>
              </a:spcAft>
              <a:buSzPts val="1400"/>
              <a:buChar char="●"/>
              <a:defRPr sz="14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34" name="Google Shape;34;p5"/>
          <p:cNvSpPr txBox="1"/>
          <p:nvPr>
            <p:ph idx="2" type="body"/>
          </p:nvPr>
        </p:nvSpPr>
        <p:spPr>
          <a:xfrm>
            <a:off x="5650572" y="1602675"/>
            <a:ext cx="3071400" cy="3002400"/>
          </a:xfrm>
          <a:prstGeom prst="rect">
            <a:avLst/>
          </a:prstGeom>
        </p:spPr>
        <p:txBody>
          <a:bodyPr anchorCtr="0" anchor="t" bIns="91425" lIns="91425" spcFirstLastPara="1" rIns="91425" wrap="square" tIns="91425">
            <a:noAutofit/>
          </a:bodyPr>
          <a:lstStyle>
            <a:lvl1pPr indent="-317500" lvl="0" marL="457200" rtl="0">
              <a:spcBef>
                <a:spcPts val="0"/>
              </a:spcBef>
              <a:spcAft>
                <a:spcPts val="0"/>
              </a:spcAft>
              <a:buSzPts val="1400"/>
              <a:buChar char="●"/>
              <a:defRPr sz="14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35" name="Google Shape;35;p5"/>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36" name="Shape 36"/>
        <p:cNvGrpSpPr/>
        <p:nvPr/>
      </p:nvGrpSpPr>
      <p:grpSpPr>
        <a:xfrm>
          <a:off x="0" y="0"/>
          <a:ext cx="0" cy="0"/>
          <a:chOff x="0" y="0"/>
          <a:chExt cx="0" cy="0"/>
        </a:xfrm>
      </p:grpSpPr>
      <p:sp>
        <p:nvSpPr>
          <p:cNvPr id="37" name="Google Shape;37;p6"/>
          <p:cNvSpPr txBox="1"/>
          <p:nvPr>
            <p:ph type="title"/>
          </p:nvPr>
        </p:nvSpPr>
        <p:spPr>
          <a:xfrm>
            <a:off x="303300" y="411575"/>
            <a:ext cx="8520600" cy="6396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38" name="Google Shape;38;p6"/>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9" name="Shape 39"/>
        <p:cNvGrpSpPr/>
        <p:nvPr/>
      </p:nvGrpSpPr>
      <p:grpSpPr>
        <a:xfrm>
          <a:off x="0" y="0"/>
          <a:ext cx="0" cy="0"/>
          <a:chOff x="0" y="0"/>
          <a:chExt cx="0" cy="0"/>
        </a:xfrm>
      </p:grpSpPr>
      <p:cxnSp>
        <p:nvCxnSpPr>
          <p:cNvPr id="40" name="Google Shape;40;p7"/>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41" name="Google Shape;41;p7"/>
          <p:cNvSpPr txBox="1"/>
          <p:nvPr>
            <p:ph type="title"/>
          </p:nvPr>
        </p:nvSpPr>
        <p:spPr>
          <a:xfrm>
            <a:off x="319500" y="936600"/>
            <a:ext cx="2808000" cy="755700"/>
          </a:xfrm>
          <a:prstGeom prst="rect">
            <a:avLst/>
          </a:prstGeom>
        </p:spPr>
        <p:txBody>
          <a:bodyPr anchorCtr="0" anchor="b" bIns="91425" lIns="91425" spcFirstLastPara="1" rIns="91425" wrap="square" tIns="91425">
            <a:noAutofit/>
          </a:bodyPr>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p:txBody>
      </p:sp>
      <p:sp>
        <p:nvSpPr>
          <p:cNvPr id="42" name="Google Shape;42;p7"/>
          <p:cNvSpPr txBox="1"/>
          <p:nvPr>
            <p:ph idx="1" type="body"/>
          </p:nvPr>
        </p:nvSpPr>
        <p:spPr>
          <a:xfrm>
            <a:off x="319500" y="1846804"/>
            <a:ext cx="2808000" cy="2806200"/>
          </a:xfrm>
          <a:prstGeom prst="rect">
            <a:avLst/>
          </a:prstGeom>
        </p:spPr>
        <p:txBody>
          <a:bodyPr anchorCtr="0" anchor="t" bIns="91425" lIns="91425" spcFirstLastPara="1" rIns="91425" wrap="square" tIns="91425">
            <a:noAutofit/>
          </a:bodyPr>
          <a:lstStyle>
            <a:lvl1pPr indent="-304800" lvl="0" marL="457200" rtl="0">
              <a:spcBef>
                <a:spcPts val="0"/>
              </a:spcBef>
              <a:spcAft>
                <a:spcPts val="0"/>
              </a:spcAft>
              <a:buSzPts val="1200"/>
              <a:buChar char="●"/>
              <a:defRPr sz="12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43" name="Google Shape;43;p7"/>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rgbClr val="353535"/>
        </a:solidFill>
      </p:bgPr>
    </p:bg>
    <p:spTree>
      <p:nvGrpSpPr>
        <p:cNvPr id="44" name="Shape 44"/>
        <p:cNvGrpSpPr/>
        <p:nvPr/>
      </p:nvGrpSpPr>
      <p:grpSpPr>
        <a:xfrm>
          <a:off x="0" y="0"/>
          <a:ext cx="0" cy="0"/>
          <a:chOff x="0" y="0"/>
          <a:chExt cx="0" cy="0"/>
        </a:xfrm>
      </p:grpSpPr>
      <p:cxnSp>
        <p:nvCxnSpPr>
          <p:cNvPr id="45" name="Google Shape;45;p8"/>
          <p:cNvCxnSpPr/>
          <p:nvPr/>
        </p:nvCxnSpPr>
        <p:spPr>
          <a:xfrm>
            <a:off x="425198" y="415650"/>
            <a:ext cx="183300" cy="0"/>
          </a:xfrm>
          <a:prstGeom prst="straightConnector1">
            <a:avLst/>
          </a:prstGeom>
          <a:noFill/>
          <a:ln cap="flat" cmpd="sng" w="19050">
            <a:solidFill>
              <a:schemeClr val="lt1"/>
            </a:solidFill>
            <a:prstDash val="solid"/>
            <a:round/>
            <a:headEnd len="sm" w="sm" type="none"/>
            <a:tailEnd len="sm" w="sm" type="none"/>
          </a:ln>
        </p:spPr>
      </p:cxnSp>
      <p:sp>
        <p:nvSpPr>
          <p:cNvPr id="46" name="Google Shape;46;p8"/>
          <p:cNvSpPr txBox="1"/>
          <p:nvPr>
            <p:ph type="title"/>
          </p:nvPr>
        </p:nvSpPr>
        <p:spPr>
          <a:xfrm>
            <a:off x="283103" y="712141"/>
            <a:ext cx="6244200" cy="3835500"/>
          </a:xfrm>
          <a:prstGeom prst="rect">
            <a:avLst/>
          </a:prstGeom>
        </p:spPr>
        <p:txBody>
          <a:bodyPr anchorCtr="0" anchor="ctr" bIns="91425" lIns="91425" spcFirstLastPara="1" rIns="91425" wrap="square" tIns="91425">
            <a:noAutofit/>
          </a:bodyPr>
          <a:lstStyle>
            <a:lvl1pPr lvl="0" rtl="0">
              <a:spcBef>
                <a:spcPts val="0"/>
              </a:spcBef>
              <a:spcAft>
                <a:spcPts val="0"/>
              </a:spcAft>
              <a:buClr>
                <a:schemeClr val="lt1"/>
              </a:buClr>
              <a:buSzPts val="4800"/>
              <a:buNone/>
              <a:defRPr sz="4800">
                <a:solidFill>
                  <a:schemeClr val="lt1"/>
                </a:solidFill>
              </a:defRPr>
            </a:lvl1pPr>
            <a:lvl2pPr lvl="1" rtl="0">
              <a:spcBef>
                <a:spcPts val="0"/>
              </a:spcBef>
              <a:spcAft>
                <a:spcPts val="0"/>
              </a:spcAft>
              <a:buClr>
                <a:schemeClr val="lt1"/>
              </a:buClr>
              <a:buSzPts val="4800"/>
              <a:buNone/>
              <a:defRPr sz="4800">
                <a:solidFill>
                  <a:schemeClr val="lt1"/>
                </a:solidFill>
              </a:defRPr>
            </a:lvl2pPr>
            <a:lvl3pPr lvl="2" rtl="0">
              <a:spcBef>
                <a:spcPts val="0"/>
              </a:spcBef>
              <a:spcAft>
                <a:spcPts val="0"/>
              </a:spcAft>
              <a:buClr>
                <a:schemeClr val="lt1"/>
              </a:buClr>
              <a:buSzPts val="4800"/>
              <a:buNone/>
              <a:defRPr sz="4800">
                <a:solidFill>
                  <a:schemeClr val="lt1"/>
                </a:solidFill>
              </a:defRPr>
            </a:lvl3pPr>
            <a:lvl4pPr lvl="3" rtl="0">
              <a:spcBef>
                <a:spcPts val="0"/>
              </a:spcBef>
              <a:spcAft>
                <a:spcPts val="0"/>
              </a:spcAft>
              <a:buClr>
                <a:schemeClr val="lt1"/>
              </a:buClr>
              <a:buSzPts val="4800"/>
              <a:buNone/>
              <a:defRPr sz="4800">
                <a:solidFill>
                  <a:schemeClr val="lt1"/>
                </a:solidFill>
              </a:defRPr>
            </a:lvl4pPr>
            <a:lvl5pPr lvl="4" rtl="0">
              <a:spcBef>
                <a:spcPts val="0"/>
              </a:spcBef>
              <a:spcAft>
                <a:spcPts val="0"/>
              </a:spcAft>
              <a:buClr>
                <a:schemeClr val="lt1"/>
              </a:buClr>
              <a:buSzPts val="4800"/>
              <a:buNone/>
              <a:defRPr sz="4800">
                <a:solidFill>
                  <a:schemeClr val="lt1"/>
                </a:solidFill>
              </a:defRPr>
            </a:lvl5pPr>
            <a:lvl6pPr lvl="5" rtl="0">
              <a:spcBef>
                <a:spcPts val="0"/>
              </a:spcBef>
              <a:spcAft>
                <a:spcPts val="0"/>
              </a:spcAft>
              <a:buClr>
                <a:schemeClr val="lt1"/>
              </a:buClr>
              <a:buSzPts val="4800"/>
              <a:buNone/>
              <a:defRPr sz="4800">
                <a:solidFill>
                  <a:schemeClr val="lt1"/>
                </a:solidFill>
              </a:defRPr>
            </a:lvl6pPr>
            <a:lvl7pPr lvl="6" rtl="0">
              <a:spcBef>
                <a:spcPts val="0"/>
              </a:spcBef>
              <a:spcAft>
                <a:spcPts val="0"/>
              </a:spcAft>
              <a:buClr>
                <a:schemeClr val="lt1"/>
              </a:buClr>
              <a:buSzPts val="4800"/>
              <a:buNone/>
              <a:defRPr sz="4800">
                <a:solidFill>
                  <a:schemeClr val="lt1"/>
                </a:solidFill>
              </a:defRPr>
            </a:lvl7pPr>
            <a:lvl8pPr lvl="7" rtl="0">
              <a:spcBef>
                <a:spcPts val="0"/>
              </a:spcBef>
              <a:spcAft>
                <a:spcPts val="0"/>
              </a:spcAft>
              <a:buClr>
                <a:schemeClr val="lt1"/>
              </a:buClr>
              <a:buSzPts val="4800"/>
              <a:buNone/>
              <a:defRPr sz="4800">
                <a:solidFill>
                  <a:schemeClr val="lt1"/>
                </a:solidFill>
              </a:defRPr>
            </a:lvl8pPr>
            <a:lvl9pPr lvl="8" rtl="0">
              <a:spcBef>
                <a:spcPts val="0"/>
              </a:spcBef>
              <a:spcAft>
                <a:spcPts val="0"/>
              </a:spcAft>
              <a:buClr>
                <a:schemeClr val="lt1"/>
              </a:buClr>
              <a:buSzPts val="4800"/>
              <a:buNone/>
              <a:defRPr sz="4800">
                <a:solidFill>
                  <a:schemeClr val="lt1"/>
                </a:solidFill>
              </a:defRPr>
            </a:lvl9pPr>
          </a:lstStyle>
          <a:p/>
        </p:txBody>
      </p:sp>
      <p:sp>
        <p:nvSpPr>
          <p:cNvPr id="47" name="Google Shape;47;p8"/>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48" name="Shape 48"/>
        <p:cNvGrpSpPr/>
        <p:nvPr/>
      </p:nvGrpSpPr>
      <p:grpSpPr>
        <a:xfrm>
          <a:off x="0" y="0"/>
          <a:ext cx="0" cy="0"/>
          <a:chOff x="0" y="0"/>
          <a:chExt cx="0" cy="0"/>
        </a:xfrm>
      </p:grpSpPr>
      <p:sp>
        <p:nvSpPr>
          <p:cNvPr id="49" name="Google Shape;49;p9"/>
          <p:cNvSpPr/>
          <p:nvPr/>
        </p:nvSpPr>
        <p:spPr>
          <a:xfrm>
            <a:off x="4572000" y="125"/>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50" name="Google Shape;50;p9"/>
          <p:cNvCxnSpPr/>
          <p:nvPr/>
        </p:nvCxnSpPr>
        <p:spPr>
          <a:xfrm>
            <a:off x="5029675" y="4495500"/>
            <a:ext cx="468300" cy="0"/>
          </a:xfrm>
          <a:prstGeom prst="straightConnector1">
            <a:avLst/>
          </a:prstGeom>
          <a:noFill/>
          <a:ln cap="flat" cmpd="sng" w="19050">
            <a:solidFill>
              <a:schemeClr val="lt1"/>
            </a:solidFill>
            <a:prstDash val="solid"/>
            <a:round/>
            <a:headEnd len="sm" w="sm" type="none"/>
            <a:tailEnd len="sm" w="sm" type="none"/>
          </a:ln>
        </p:spPr>
      </p:cxnSp>
      <p:sp>
        <p:nvSpPr>
          <p:cNvPr id="51" name="Google Shape;51;p9"/>
          <p:cNvSpPr txBox="1"/>
          <p:nvPr>
            <p:ph type="title"/>
          </p:nvPr>
        </p:nvSpPr>
        <p:spPr>
          <a:xfrm>
            <a:off x="265500" y="1397350"/>
            <a:ext cx="4045200" cy="1318200"/>
          </a:xfrm>
          <a:prstGeom prst="rect">
            <a:avLst/>
          </a:prstGeom>
        </p:spPr>
        <p:txBody>
          <a:bodyPr anchorCtr="0" anchor="b" bIns="91425" lIns="91425" spcFirstLastPara="1" rIns="91425" wrap="square" tIns="91425">
            <a:noAutofit/>
          </a:bodyPr>
          <a:lstStyle>
            <a:lvl1pPr lvl="0" rtl="0" algn="ctr">
              <a:spcBef>
                <a:spcPts val="0"/>
              </a:spcBef>
              <a:spcAft>
                <a:spcPts val="0"/>
              </a:spcAft>
              <a:buClr>
                <a:schemeClr val="dk1"/>
              </a:buClr>
              <a:buSzPts val="3600"/>
              <a:buNone/>
              <a:defRPr sz="3600">
                <a:solidFill>
                  <a:schemeClr val="dk1"/>
                </a:solidFill>
              </a:defRPr>
            </a:lvl1pPr>
            <a:lvl2pPr lvl="1" rtl="0" algn="ctr">
              <a:spcBef>
                <a:spcPts val="0"/>
              </a:spcBef>
              <a:spcAft>
                <a:spcPts val="0"/>
              </a:spcAft>
              <a:buClr>
                <a:schemeClr val="dk1"/>
              </a:buClr>
              <a:buSzPts val="3600"/>
              <a:buNone/>
              <a:defRPr sz="3600">
                <a:solidFill>
                  <a:schemeClr val="dk1"/>
                </a:solidFill>
              </a:defRPr>
            </a:lvl2pPr>
            <a:lvl3pPr lvl="2" rtl="0" algn="ctr">
              <a:spcBef>
                <a:spcPts val="0"/>
              </a:spcBef>
              <a:spcAft>
                <a:spcPts val="0"/>
              </a:spcAft>
              <a:buClr>
                <a:schemeClr val="dk1"/>
              </a:buClr>
              <a:buSzPts val="3600"/>
              <a:buNone/>
              <a:defRPr sz="3600">
                <a:solidFill>
                  <a:schemeClr val="dk1"/>
                </a:solidFill>
              </a:defRPr>
            </a:lvl3pPr>
            <a:lvl4pPr lvl="3" rtl="0" algn="ctr">
              <a:spcBef>
                <a:spcPts val="0"/>
              </a:spcBef>
              <a:spcAft>
                <a:spcPts val="0"/>
              </a:spcAft>
              <a:buClr>
                <a:schemeClr val="dk1"/>
              </a:buClr>
              <a:buSzPts val="3600"/>
              <a:buNone/>
              <a:defRPr sz="3600">
                <a:solidFill>
                  <a:schemeClr val="dk1"/>
                </a:solidFill>
              </a:defRPr>
            </a:lvl4pPr>
            <a:lvl5pPr lvl="4" rtl="0" algn="ctr">
              <a:spcBef>
                <a:spcPts val="0"/>
              </a:spcBef>
              <a:spcAft>
                <a:spcPts val="0"/>
              </a:spcAft>
              <a:buClr>
                <a:schemeClr val="dk1"/>
              </a:buClr>
              <a:buSzPts val="3600"/>
              <a:buNone/>
              <a:defRPr sz="3600">
                <a:solidFill>
                  <a:schemeClr val="dk1"/>
                </a:solidFill>
              </a:defRPr>
            </a:lvl5pPr>
            <a:lvl6pPr lvl="5" rtl="0" algn="ctr">
              <a:spcBef>
                <a:spcPts val="0"/>
              </a:spcBef>
              <a:spcAft>
                <a:spcPts val="0"/>
              </a:spcAft>
              <a:buClr>
                <a:schemeClr val="dk1"/>
              </a:buClr>
              <a:buSzPts val="3600"/>
              <a:buNone/>
              <a:defRPr sz="3600">
                <a:solidFill>
                  <a:schemeClr val="dk1"/>
                </a:solidFill>
              </a:defRPr>
            </a:lvl6pPr>
            <a:lvl7pPr lvl="6" rtl="0" algn="ctr">
              <a:spcBef>
                <a:spcPts val="0"/>
              </a:spcBef>
              <a:spcAft>
                <a:spcPts val="0"/>
              </a:spcAft>
              <a:buClr>
                <a:schemeClr val="dk1"/>
              </a:buClr>
              <a:buSzPts val="3600"/>
              <a:buNone/>
              <a:defRPr sz="3600">
                <a:solidFill>
                  <a:schemeClr val="dk1"/>
                </a:solidFill>
              </a:defRPr>
            </a:lvl7pPr>
            <a:lvl8pPr lvl="7" rtl="0" algn="ctr">
              <a:spcBef>
                <a:spcPts val="0"/>
              </a:spcBef>
              <a:spcAft>
                <a:spcPts val="0"/>
              </a:spcAft>
              <a:buClr>
                <a:schemeClr val="dk1"/>
              </a:buClr>
              <a:buSzPts val="3600"/>
              <a:buNone/>
              <a:defRPr sz="3600">
                <a:solidFill>
                  <a:schemeClr val="dk1"/>
                </a:solidFill>
              </a:defRPr>
            </a:lvl8pPr>
            <a:lvl9pPr lvl="8" rtl="0" algn="ctr">
              <a:spcBef>
                <a:spcPts val="0"/>
              </a:spcBef>
              <a:spcAft>
                <a:spcPts val="0"/>
              </a:spcAft>
              <a:buClr>
                <a:schemeClr val="dk1"/>
              </a:buClr>
              <a:buSzPts val="3600"/>
              <a:buNone/>
              <a:defRPr sz="3600">
                <a:solidFill>
                  <a:schemeClr val="dk1"/>
                </a:solidFill>
              </a:defRPr>
            </a:lvl9pPr>
          </a:lstStyle>
          <a:p/>
        </p:txBody>
      </p:sp>
      <p:sp>
        <p:nvSpPr>
          <p:cNvPr id="52" name="Google Shape;52;p9"/>
          <p:cNvSpPr txBox="1"/>
          <p:nvPr>
            <p:ph idx="1" type="subTitle"/>
          </p:nvPr>
        </p:nvSpPr>
        <p:spPr>
          <a:xfrm>
            <a:off x="265500" y="2735371"/>
            <a:ext cx="4045200" cy="13455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2100"/>
              <a:buNone/>
              <a:defRPr sz="2100"/>
            </a:lvl1pPr>
            <a:lvl2pPr lvl="1" rtl="0" algn="ctr">
              <a:lnSpc>
                <a:spcPct val="100000"/>
              </a:lnSpc>
              <a:spcBef>
                <a:spcPts val="0"/>
              </a:spcBef>
              <a:spcAft>
                <a:spcPts val="0"/>
              </a:spcAft>
              <a:buSzPts val="2100"/>
              <a:buNone/>
              <a:defRPr sz="2100"/>
            </a:lvl2pPr>
            <a:lvl3pPr lvl="2" rtl="0" algn="ctr">
              <a:lnSpc>
                <a:spcPct val="100000"/>
              </a:lnSpc>
              <a:spcBef>
                <a:spcPts val="0"/>
              </a:spcBef>
              <a:spcAft>
                <a:spcPts val="0"/>
              </a:spcAft>
              <a:buSzPts val="2100"/>
              <a:buNone/>
              <a:defRPr sz="2100"/>
            </a:lvl3pPr>
            <a:lvl4pPr lvl="3" rtl="0" algn="ctr">
              <a:lnSpc>
                <a:spcPct val="100000"/>
              </a:lnSpc>
              <a:spcBef>
                <a:spcPts val="0"/>
              </a:spcBef>
              <a:spcAft>
                <a:spcPts val="0"/>
              </a:spcAft>
              <a:buSzPts val="2100"/>
              <a:buNone/>
              <a:defRPr sz="2100"/>
            </a:lvl4pPr>
            <a:lvl5pPr lvl="4" rtl="0" algn="ctr">
              <a:lnSpc>
                <a:spcPct val="100000"/>
              </a:lnSpc>
              <a:spcBef>
                <a:spcPts val="0"/>
              </a:spcBef>
              <a:spcAft>
                <a:spcPts val="0"/>
              </a:spcAft>
              <a:buSzPts val="2100"/>
              <a:buNone/>
              <a:defRPr sz="2100"/>
            </a:lvl5pPr>
            <a:lvl6pPr lvl="5" rtl="0" algn="ctr">
              <a:lnSpc>
                <a:spcPct val="100000"/>
              </a:lnSpc>
              <a:spcBef>
                <a:spcPts val="0"/>
              </a:spcBef>
              <a:spcAft>
                <a:spcPts val="0"/>
              </a:spcAft>
              <a:buSzPts val="2100"/>
              <a:buNone/>
              <a:defRPr sz="2100"/>
            </a:lvl6pPr>
            <a:lvl7pPr lvl="6" rtl="0" algn="ctr">
              <a:lnSpc>
                <a:spcPct val="100000"/>
              </a:lnSpc>
              <a:spcBef>
                <a:spcPts val="0"/>
              </a:spcBef>
              <a:spcAft>
                <a:spcPts val="0"/>
              </a:spcAft>
              <a:buSzPts val="2100"/>
              <a:buNone/>
              <a:defRPr sz="2100"/>
            </a:lvl7pPr>
            <a:lvl8pPr lvl="7" rtl="0" algn="ctr">
              <a:lnSpc>
                <a:spcPct val="100000"/>
              </a:lnSpc>
              <a:spcBef>
                <a:spcPts val="0"/>
              </a:spcBef>
              <a:spcAft>
                <a:spcPts val="0"/>
              </a:spcAft>
              <a:buSzPts val="2100"/>
              <a:buNone/>
              <a:defRPr sz="2100"/>
            </a:lvl8pPr>
            <a:lvl9pPr lvl="8" rtl="0" algn="ctr">
              <a:lnSpc>
                <a:spcPct val="100000"/>
              </a:lnSpc>
              <a:spcBef>
                <a:spcPts val="0"/>
              </a:spcBef>
              <a:spcAft>
                <a:spcPts val="0"/>
              </a:spcAft>
              <a:buSzPts val="2100"/>
              <a:buNone/>
              <a:defRPr sz="2100"/>
            </a:lvl9pPr>
          </a:lstStyle>
          <a:p/>
        </p:txBody>
      </p:sp>
      <p:sp>
        <p:nvSpPr>
          <p:cNvPr id="53" name="Google Shape;53;p9"/>
          <p:cNvSpPr txBox="1"/>
          <p:nvPr>
            <p:ph idx="2" type="body"/>
          </p:nvPr>
        </p:nvSpPr>
        <p:spPr>
          <a:xfrm>
            <a:off x="4939500" y="724200"/>
            <a:ext cx="3837000" cy="3695100"/>
          </a:xfrm>
          <a:prstGeom prst="rect">
            <a:avLst/>
          </a:prstGeom>
        </p:spPr>
        <p:txBody>
          <a:bodyPr anchorCtr="0" anchor="ctr" bIns="91425" lIns="91425" spcFirstLastPara="1" rIns="91425" wrap="square" tIns="91425">
            <a:noAutofit/>
          </a:bodyPr>
          <a:lstStyle>
            <a:lvl1pPr indent="-342900" lvl="0" marL="457200" rtl="0">
              <a:spcBef>
                <a:spcPts val="0"/>
              </a:spcBef>
              <a:spcAft>
                <a:spcPts val="0"/>
              </a:spcAft>
              <a:buClr>
                <a:schemeClr val="lt1"/>
              </a:buClr>
              <a:buSzPts val="1800"/>
              <a:buChar char="●"/>
              <a:defRPr>
                <a:solidFill>
                  <a:schemeClr val="lt1"/>
                </a:solidFill>
              </a:defRPr>
            </a:lvl1pPr>
            <a:lvl2pPr indent="-317500" lvl="1" marL="914400" rtl="0">
              <a:spcBef>
                <a:spcPts val="1600"/>
              </a:spcBef>
              <a:spcAft>
                <a:spcPts val="0"/>
              </a:spcAft>
              <a:buClr>
                <a:schemeClr val="lt1"/>
              </a:buClr>
              <a:buSzPts val="1400"/>
              <a:buChar char="○"/>
              <a:defRPr>
                <a:solidFill>
                  <a:schemeClr val="lt1"/>
                </a:solidFill>
              </a:defRPr>
            </a:lvl2pPr>
            <a:lvl3pPr indent="-317500" lvl="2" marL="1371600" rtl="0">
              <a:spcBef>
                <a:spcPts val="1600"/>
              </a:spcBef>
              <a:spcAft>
                <a:spcPts val="0"/>
              </a:spcAft>
              <a:buClr>
                <a:schemeClr val="lt1"/>
              </a:buClr>
              <a:buSzPts val="1400"/>
              <a:buChar char="■"/>
              <a:defRPr>
                <a:solidFill>
                  <a:schemeClr val="lt1"/>
                </a:solidFill>
              </a:defRPr>
            </a:lvl3pPr>
            <a:lvl4pPr indent="-317500" lvl="3" marL="1828800" rtl="0">
              <a:spcBef>
                <a:spcPts val="1600"/>
              </a:spcBef>
              <a:spcAft>
                <a:spcPts val="0"/>
              </a:spcAft>
              <a:buClr>
                <a:schemeClr val="lt1"/>
              </a:buClr>
              <a:buSzPts val="1400"/>
              <a:buChar char="●"/>
              <a:defRPr>
                <a:solidFill>
                  <a:schemeClr val="lt1"/>
                </a:solidFill>
              </a:defRPr>
            </a:lvl4pPr>
            <a:lvl5pPr indent="-317500" lvl="4" marL="2286000" rtl="0">
              <a:spcBef>
                <a:spcPts val="1600"/>
              </a:spcBef>
              <a:spcAft>
                <a:spcPts val="0"/>
              </a:spcAft>
              <a:buClr>
                <a:schemeClr val="lt1"/>
              </a:buClr>
              <a:buSzPts val="1400"/>
              <a:buChar char="○"/>
              <a:defRPr>
                <a:solidFill>
                  <a:schemeClr val="lt1"/>
                </a:solidFill>
              </a:defRPr>
            </a:lvl5pPr>
            <a:lvl6pPr indent="-317500" lvl="5" marL="2743200" rtl="0">
              <a:spcBef>
                <a:spcPts val="1600"/>
              </a:spcBef>
              <a:spcAft>
                <a:spcPts val="0"/>
              </a:spcAft>
              <a:buClr>
                <a:schemeClr val="lt1"/>
              </a:buClr>
              <a:buSzPts val="1400"/>
              <a:buChar char="■"/>
              <a:defRPr>
                <a:solidFill>
                  <a:schemeClr val="lt1"/>
                </a:solidFill>
              </a:defRPr>
            </a:lvl6pPr>
            <a:lvl7pPr indent="-317500" lvl="6" marL="3200400" rtl="0">
              <a:spcBef>
                <a:spcPts val="1600"/>
              </a:spcBef>
              <a:spcAft>
                <a:spcPts val="0"/>
              </a:spcAft>
              <a:buClr>
                <a:schemeClr val="lt1"/>
              </a:buClr>
              <a:buSzPts val="1400"/>
              <a:buChar char="●"/>
              <a:defRPr>
                <a:solidFill>
                  <a:schemeClr val="lt1"/>
                </a:solidFill>
              </a:defRPr>
            </a:lvl7pPr>
            <a:lvl8pPr indent="-317500" lvl="7" marL="3657600" rtl="0">
              <a:spcBef>
                <a:spcPts val="1600"/>
              </a:spcBef>
              <a:spcAft>
                <a:spcPts val="0"/>
              </a:spcAft>
              <a:buClr>
                <a:schemeClr val="lt1"/>
              </a:buClr>
              <a:buSzPts val="1400"/>
              <a:buChar char="○"/>
              <a:defRPr>
                <a:solidFill>
                  <a:schemeClr val="lt1"/>
                </a:solidFill>
              </a:defRPr>
            </a:lvl8pPr>
            <a:lvl9pPr indent="-317500" lvl="8" marL="4114800" rtl="0">
              <a:spcBef>
                <a:spcPts val="1600"/>
              </a:spcBef>
              <a:spcAft>
                <a:spcPts val="1600"/>
              </a:spcAft>
              <a:buClr>
                <a:schemeClr val="lt1"/>
              </a:buClr>
              <a:buSzPts val="1400"/>
              <a:buChar char="■"/>
              <a:defRPr>
                <a:solidFill>
                  <a:schemeClr val="lt1"/>
                </a:solidFill>
              </a:defRPr>
            </a:lvl9pPr>
          </a:lstStyle>
          <a:p/>
        </p:txBody>
      </p:sp>
      <p:sp>
        <p:nvSpPr>
          <p:cNvPr id="54" name="Google Shape;54;p9"/>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55" name="Shape 55"/>
        <p:cNvGrpSpPr/>
        <p:nvPr/>
      </p:nvGrpSpPr>
      <p:grpSpPr>
        <a:xfrm>
          <a:off x="0" y="0"/>
          <a:ext cx="0" cy="0"/>
          <a:chOff x="0" y="0"/>
          <a:chExt cx="0" cy="0"/>
        </a:xfrm>
      </p:grpSpPr>
      <p:cxnSp>
        <p:nvCxnSpPr>
          <p:cNvPr id="56" name="Google Shape;56;p10"/>
          <p:cNvCxnSpPr/>
          <p:nvPr/>
        </p:nvCxnSpPr>
        <p:spPr>
          <a:xfrm>
            <a:off x="425200" y="4740000"/>
            <a:ext cx="8296800" cy="0"/>
          </a:xfrm>
          <a:prstGeom prst="straightConnector1">
            <a:avLst/>
          </a:prstGeom>
          <a:noFill/>
          <a:ln cap="flat" cmpd="sng" w="19050">
            <a:solidFill>
              <a:schemeClr val="dk2"/>
            </a:solidFill>
            <a:prstDash val="solid"/>
            <a:round/>
            <a:headEnd len="sm" w="sm" type="none"/>
            <a:tailEnd len="sm" w="sm" type="none"/>
          </a:ln>
        </p:spPr>
      </p:cxnSp>
      <p:cxnSp>
        <p:nvCxnSpPr>
          <p:cNvPr id="57" name="Google Shape;57;p10"/>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58" name="Google Shape;58;p10"/>
          <p:cNvSpPr txBox="1"/>
          <p:nvPr>
            <p:ph idx="1" type="body"/>
          </p:nvPr>
        </p:nvSpPr>
        <p:spPr>
          <a:xfrm>
            <a:off x="328017" y="4226025"/>
            <a:ext cx="8388600" cy="393600"/>
          </a:xfrm>
          <a:prstGeom prst="rect">
            <a:avLst/>
          </a:prstGeom>
        </p:spPr>
        <p:txBody>
          <a:bodyPr anchorCtr="0" anchor="ctr" bIns="91425" lIns="91425" spcFirstLastPara="1" rIns="91425" wrap="square" tIns="91425">
            <a:noAutofit/>
          </a:bodyPr>
          <a:lstStyle>
            <a:lvl1pPr indent="-228600" lvl="0" marL="457200" rtl="0">
              <a:lnSpc>
                <a:spcPct val="100000"/>
              </a:lnSpc>
              <a:spcBef>
                <a:spcPts val="0"/>
              </a:spcBef>
              <a:spcAft>
                <a:spcPts val="0"/>
              </a:spcAft>
              <a:buSzPts val="1800"/>
              <a:buNone/>
              <a:defRPr/>
            </a:lvl1pPr>
          </a:lstStyle>
          <a:p/>
        </p:txBody>
      </p:sp>
      <p:sp>
        <p:nvSpPr>
          <p:cNvPr id="59" name="Google Shape;59;p10"/>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60" name="Shape 60"/>
        <p:cNvGrpSpPr/>
        <p:nvPr/>
      </p:nvGrpSpPr>
      <p:grpSpPr>
        <a:xfrm>
          <a:off x="0" y="0"/>
          <a:ext cx="0" cy="0"/>
          <a:chOff x="0" y="0"/>
          <a:chExt cx="0" cy="0"/>
        </a:xfrm>
      </p:grpSpPr>
      <p:cxnSp>
        <p:nvCxnSpPr>
          <p:cNvPr id="61" name="Google Shape;61;p11"/>
          <p:cNvCxnSpPr/>
          <p:nvPr/>
        </p:nvCxnSpPr>
        <p:spPr>
          <a:xfrm>
            <a:off x="425200" y="4740000"/>
            <a:ext cx="8296800" cy="0"/>
          </a:xfrm>
          <a:prstGeom prst="straightConnector1">
            <a:avLst/>
          </a:prstGeom>
          <a:noFill/>
          <a:ln cap="flat" cmpd="sng" w="19050">
            <a:solidFill>
              <a:schemeClr val="dk2"/>
            </a:solidFill>
            <a:prstDash val="solid"/>
            <a:round/>
            <a:headEnd len="sm" w="sm" type="none"/>
            <a:tailEnd len="sm" w="sm" type="none"/>
          </a:ln>
        </p:spPr>
      </p:cxnSp>
      <p:cxnSp>
        <p:nvCxnSpPr>
          <p:cNvPr id="62" name="Google Shape;62;p11"/>
          <p:cNvCxnSpPr/>
          <p:nvPr/>
        </p:nvCxnSpPr>
        <p:spPr>
          <a:xfrm>
            <a:off x="425200" y="415650"/>
            <a:ext cx="8296800" cy="0"/>
          </a:xfrm>
          <a:prstGeom prst="straightConnector1">
            <a:avLst/>
          </a:prstGeom>
          <a:noFill/>
          <a:ln cap="flat" cmpd="sng" w="38100">
            <a:solidFill>
              <a:schemeClr val="dk2"/>
            </a:solidFill>
            <a:prstDash val="solid"/>
            <a:round/>
            <a:headEnd len="sm" w="sm" type="none"/>
            <a:tailEnd len="sm" w="sm" type="none"/>
          </a:ln>
        </p:spPr>
      </p:cxnSp>
      <p:sp>
        <p:nvSpPr>
          <p:cNvPr id="63" name="Google Shape;63;p11"/>
          <p:cNvSpPr txBox="1"/>
          <p:nvPr>
            <p:ph hasCustomPrompt="1" type="title"/>
          </p:nvPr>
        </p:nvSpPr>
        <p:spPr>
          <a:xfrm>
            <a:off x="853950" y="1304850"/>
            <a:ext cx="7436100" cy="1538400"/>
          </a:xfrm>
          <a:prstGeom prst="rect">
            <a:avLst/>
          </a:prstGeom>
        </p:spPr>
        <p:txBody>
          <a:bodyPr anchorCtr="0" anchor="ctr" bIns="91425" lIns="91425" spcFirstLastPara="1" rIns="91425" wrap="square" tIns="91425">
            <a:noAutofit/>
          </a:bodyPr>
          <a:lstStyle>
            <a:lvl1pPr lvl="0"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1pPr>
            <a:lvl2pPr lvl="1"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2pPr>
            <a:lvl3pPr lvl="2"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3pPr>
            <a:lvl4pPr lvl="3"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4pPr>
            <a:lvl5pPr lvl="4"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5pPr>
            <a:lvl6pPr lvl="5"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6pPr>
            <a:lvl7pPr lvl="6"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7pPr>
            <a:lvl8pPr lvl="7"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8pPr>
            <a:lvl9pPr lvl="8" rt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9pPr>
          </a:lstStyle>
          <a:p>
            <a:r>
              <a:t>xx%</a:t>
            </a:r>
          </a:p>
        </p:txBody>
      </p:sp>
      <p:sp>
        <p:nvSpPr>
          <p:cNvPr id="64" name="Google Shape;64;p11"/>
          <p:cNvSpPr txBox="1"/>
          <p:nvPr>
            <p:ph idx="1" type="body"/>
          </p:nvPr>
        </p:nvSpPr>
        <p:spPr>
          <a:xfrm>
            <a:off x="853950" y="2919450"/>
            <a:ext cx="7436100" cy="1071600"/>
          </a:xfrm>
          <a:prstGeom prst="rect">
            <a:avLst/>
          </a:prstGeom>
        </p:spPr>
        <p:txBody>
          <a:bodyPr anchorCtr="0" anchor="t" bIns="91425" lIns="91425" spcFirstLastPara="1" rIns="91425" wrap="square" tIns="91425">
            <a:noAutofit/>
          </a:bodyPr>
          <a:lstStyle>
            <a:lvl1pPr indent="-342900" lvl="0" marL="457200" rtl="0" algn="ctr">
              <a:spcBef>
                <a:spcPts val="0"/>
              </a:spcBef>
              <a:spcAft>
                <a:spcPts val="0"/>
              </a:spcAft>
              <a:buSzPts val="1800"/>
              <a:buChar char="●"/>
              <a:defRPr/>
            </a:lvl1pPr>
            <a:lvl2pPr indent="-317500" lvl="1" marL="914400" rtl="0" algn="ctr">
              <a:spcBef>
                <a:spcPts val="1600"/>
              </a:spcBef>
              <a:spcAft>
                <a:spcPts val="0"/>
              </a:spcAft>
              <a:buSzPts val="1400"/>
              <a:buChar char="○"/>
              <a:defRPr/>
            </a:lvl2pPr>
            <a:lvl3pPr indent="-317500" lvl="2" marL="1371600" rtl="0" algn="ctr">
              <a:spcBef>
                <a:spcPts val="1600"/>
              </a:spcBef>
              <a:spcAft>
                <a:spcPts val="0"/>
              </a:spcAft>
              <a:buSzPts val="1400"/>
              <a:buChar char="■"/>
              <a:defRPr/>
            </a:lvl3pPr>
            <a:lvl4pPr indent="-317500" lvl="3" marL="1828800" rtl="0" algn="ctr">
              <a:spcBef>
                <a:spcPts val="1600"/>
              </a:spcBef>
              <a:spcAft>
                <a:spcPts val="0"/>
              </a:spcAft>
              <a:buSzPts val="1400"/>
              <a:buChar char="●"/>
              <a:defRPr/>
            </a:lvl4pPr>
            <a:lvl5pPr indent="-317500" lvl="4" marL="2286000" rtl="0" algn="ctr">
              <a:spcBef>
                <a:spcPts val="1600"/>
              </a:spcBef>
              <a:spcAft>
                <a:spcPts val="0"/>
              </a:spcAft>
              <a:buSzPts val="1400"/>
              <a:buChar char="○"/>
              <a:defRPr/>
            </a:lvl5pPr>
            <a:lvl6pPr indent="-317500" lvl="5" marL="2743200" rtl="0" algn="ctr">
              <a:spcBef>
                <a:spcPts val="1600"/>
              </a:spcBef>
              <a:spcAft>
                <a:spcPts val="0"/>
              </a:spcAft>
              <a:buSzPts val="1400"/>
              <a:buChar char="■"/>
              <a:defRPr/>
            </a:lvl6pPr>
            <a:lvl7pPr indent="-317500" lvl="6" marL="3200400" rtl="0" algn="ctr">
              <a:spcBef>
                <a:spcPts val="1600"/>
              </a:spcBef>
              <a:spcAft>
                <a:spcPts val="0"/>
              </a:spcAft>
              <a:buSzPts val="1400"/>
              <a:buChar char="●"/>
              <a:defRPr/>
            </a:lvl7pPr>
            <a:lvl8pPr indent="-317500" lvl="7" marL="3657600" rtl="0" algn="ctr">
              <a:spcBef>
                <a:spcPts val="1600"/>
              </a:spcBef>
              <a:spcAft>
                <a:spcPts val="0"/>
              </a:spcAft>
              <a:buSzPts val="1400"/>
              <a:buChar char="○"/>
              <a:defRPr/>
            </a:lvl8pPr>
            <a:lvl9pPr indent="-317500" lvl="8" marL="4114800" rtl="0" algn="ctr">
              <a:spcBef>
                <a:spcPts val="1600"/>
              </a:spcBef>
              <a:spcAft>
                <a:spcPts val="1600"/>
              </a:spcAft>
              <a:buSzPts val="1400"/>
              <a:buChar char="■"/>
              <a:defRPr/>
            </a:lvl9pPr>
          </a:lstStyle>
          <a:p/>
        </p:txBody>
      </p:sp>
      <p:sp>
        <p:nvSpPr>
          <p:cNvPr id="65" name="Google Shape;65;p11"/>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66" name="Shape 66"/>
        <p:cNvGrpSpPr/>
        <p:nvPr/>
      </p:nvGrpSpPr>
      <p:grpSpPr>
        <a:xfrm>
          <a:off x="0" y="0"/>
          <a:ext cx="0" cy="0"/>
          <a:chOff x="0" y="0"/>
          <a:chExt cx="0" cy="0"/>
        </a:xfrm>
      </p:grpSpPr>
      <p:sp>
        <p:nvSpPr>
          <p:cNvPr id="67" name="Google Shape;67;p12"/>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p:cSld name="TITLE_2">
    <p:spTree>
      <p:nvGrpSpPr>
        <p:cNvPr id="72" name="Shape 72"/>
        <p:cNvGrpSpPr/>
        <p:nvPr/>
      </p:nvGrpSpPr>
      <p:grpSpPr>
        <a:xfrm>
          <a:off x="0" y="0"/>
          <a:ext cx="0" cy="0"/>
          <a:chOff x="0" y="0"/>
          <a:chExt cx="0" cy="0"/>
        </a:xfrm>
      </p:grpSpPr>
      <p:sp>
        <p:nvSpPr>
          <p:cNvPr id="73" name="Google Shape;73;p1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grpSp>
        <p:nvGrpSpPr>
          <p:cNvPr id="74" name="Google Shape;74;p14"/>
          <p:cNvGrpSpPr/>
          <p:nvPr/>
        </p:nvGrpSpPr>
        <p:grpSpPr>
          <a:xfrm>
            <a:off x="0" y="-125"/>
            <a:ext cx="9144300" cy="5143500"/>
            <a:chOff x="0" y="-125"/>
            <a:chExt cx="9144300" cy="5143500"/>
          </a:xfrm>
        </p:grpSpPr>
        <p:sp>
          <p:nvSpPr>
            <p:cNvPr id="75" name="Google Shape;75;p14"/>
            <p:cNvSpPr/>
            <p:nvPr/>
          </p:nvSpPr>
          <p:spPr>
            <a:xfrm>
              <a:off x="0" y="0"/>
              <a:ext cx="9144000" cy="915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76" name="Google Shape;76;p14"/>
            <p:cNvSpPr/>
            <p:nvPr/>
          </p:nvSpPr>
          <p:spPr>
            <a:xfrm>
              <a:off x="0" y="5051800"/>
              <a:ext cx="9144000" cy="915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77" name="Google Shape;77;p14"/>
            <p:cNvSpPr/>
            <p:nvPr/>
          </p:nvSpPr>
          <p:spPr>
            <a:xfrm rot="-5400000">
              <a:off x="-2526000" y="2525875"/>
              <a:ext cx="5143500" cy="915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78" name="Google Shape;78;p14"/>
            <p:cNvSpPr/>
            <p:nvPr/>
          </p:nvSpPr>
          <p:spPr>
            <a:xfrm rot="-5400000">
              <a:off x="6526800" y="2525875"/>
              <a:ext cx="5143500" cy="915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grpSp>
      <p:grpSp>
        <p:nvGrpSpPr>
          <p:cNvPr id="79" name="Google Shape;79;p14"/>
          <p:cNvGrpSpPr/>
          <p:nvPr/>
        </p:nvGrpSpPr>
        <p:grpSpPr>
          <a:xfrm>
            <a:off x="537556" y="689375"/>
            <a:ext cx="8068563" cy="3764713"/>
            <a:chOff x="537556" y="689375"/>
            <a:chExt cx="8068563" cy="3764713"/>
          </a:xfrm>
        </p:grpSpPr>
        <p:sp>
          <p:nvSpPr>
            <p:cNvPr id="80" name="Google Shape;80;p14"/>
            <p:cNvSpPr/>
            <p:nvPr/>
          </p:nvSpPr>
          <p:spPr>
            <a:xfrm>
              <a:off x="1613400" y="39161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81" name="Google Shape;81;p14"/>
            <p:cNvSpPr/>
            <p:nvPr/>
          </p:nvSpPr>
          <p:spPr>
            <a:xfrm>
              <a:off x="3227675" y="33782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82" name="Google Shape;82;p14"/>
            <p:cNvSpPr/>
            <p:nvPr/>
          </p:nvSpPr>
          <p:spPr>
            <a:xfrm>
              <a:off x="3765275" y="39161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83" name="Google Shape;83;p14"/>
            <p:cNvSpPr/>
            <p:nvPr/>
          </p:nvSpPr>
          <p:spPr>
            <a:xfrm>
              <a:off x="2689475" y="39161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84" name="Google Shape;84;p14"/>
            <p:cNvSpPr/>
            <p:nvPr/>
          </p:nvSpPr>
          <p:spPr>
            <a:xfrm>
              <a:off x="2151875" y="33782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85" name="Google Shape;85;p14"/>
            <p:cNvSpPr/>
            <p:nvPr/>
          </p:nvSpPr>
          <p:spPr>
            <a:xfrm>
              <a:off x="5379275" y="33782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86" name="Google Shape;86;p14"/>
            <p:cNvSpPr/>
            <p:nvPr/>
          </p:nvSpPr>
          <p:spPr>
            <a:xfrm>
              <a:off x="5916875" y="39161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87" name="Google Shape;87;p14"/>
            <p:cNvSpPr/>
            <p:nvPr/>
          </p:nvSpPr>
          <p:spPr>
            <a:xfrm>
              <a:off x="4841075" y="39161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88" name="Google Shape;88;p14"/>
            <p:cNvSpPr/>
            <p:nvPr/>
          </p:nvSpPr>
          <p:spPr>
            <a:xfrm>
              <a:off x="4303475" y="33782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89" name="Google Shape;89;p14"/>
            <p:cNvSpPr/>
            <p:nvPr/>
          </p:nvSpPr>
          <p:spPr>
            <a:xfrm>
              <a:off x="6992350" y="39161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90" name="Google Shape;90;p14"/>
            <p:cNvSpPr/>
            <p:nvPr/>
          </p:nvSpPr>
          <p:spPr>
            <a:xfrm>
              <a:off x="6454750" y="33782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91" name="Google Shape;91;p14"/>
            <p:cNvSpPr/>
            <p:nvPr/>
          </p:nvSpPr>
          <p:spPr>
            <a:xfrm>
              <a:off x="1613400" y="68966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92" name="Google Shape;92;p14"/>
            <p:cNvSpPr/>
            <p:nvPr/>
          </p:nvSpPr>
          <p:spPr>
            <a:xfrm>
              <a:off x="3765275" y="68966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93" name="Google Shape;93;p14"/>
            <p:cNvSpPr/>
            <p:nvPr/>
          </p:nvSpPr>
          <p:spPr>
            <a:xfrm>
              <a:off x="2689475" y="68966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94" name="Google Shape;94;p14"/>
            <p:cNvSpPr/>
            <p:nvPr/>
          </p:nvSpPr>
          <p:spPr>
            <a:xfrm>
              <a:off x="2151875" y="122731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95" name="Google Shape;95;p14"/>
            <p:cNvSpPr/>
            <p:nvPr/>
          </p:nvSpPr>
          <p:spPr>
            <a:xfrm>
              <a:off x="3227675" y="122731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96" name="Google Shape;96;p14"/>
            <p:cNvSpPr/>
            <p:nvPr/>
          </p:nvSpPr>
          <p:spPr>
            <a:xfrm>
              <a:off x="5916875" y="68966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97" name="Google Shape;97;p14"/>
            <p:cNvSpPr/>
            <p:nvPr/>
          </p:nvSpPr>
          <p:spPr>
            <a:xfrm>
              <a:off x="4841075" y="68966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98" name="Google Shape;98;p14"/>
            <p:cNvSpPr/>
            <p:nvPr/>
          </p:nvSpPr>
          <p:spPr>
            <a:xfrm>
              <a:off x="4303475" y="122731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99" name="Google Shape;99;p14"/>
            <p:cNvSpPr/>
            <p:nvPr/>
          </p:nvSpPr>
          <p:spPr>
            <a:xfrm>
              <a:off x="5379275" y="122731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00" name="Google Shape;100;p14"/>
            <p:cNvSpPr/>
            <p:nvPr/>
          </p:nvSpPr>
          <p:spPr>
            <a:xfrm>
              <a:off x="6992350" y="68966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01" name="Google Shape;101;p14"/>
            <p:cNvSpPr/>
            <p:nvPr/>
          </p:nvSpPr>
          <p:spPr>
            <a:xfrm>
              <a:off x="6454750" y="122731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02" name="Google Shape;102;p14"/>
            <p:cNvSpPr/>
            <p:nvPr/>
          </p:nvSpPr>
          <p:spPr>
            <a:xfrm>
              <a:off x="537600" y="284051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03" name="Google Shape;103;p14"/>
            <p:cNvSpPr/>
            <p:nvPr/>
          </p:nvSpPr>
          <p:spPr>
            <a:xfrm>
              <a:off x="537600" y="17650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04" name="Google Shape;104;p14"/>
            <p:cNvSpPr/>
            <p:nvPr/>
          </p:nvSpPr>
          <p:spPr>
            <a:xfrm>
              <a:off x="8068150" y="17650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05" name="Google Shape;105;p14"/>
            <p:cNvSpPr/>
            <p:nvPr/>
          </p:nvSpPr>
          <p:spPr>
            <a:xfrm>
              <a:off x="8068150" y="2840650"/>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06" name="Google Shape;106;p14"/>
            <p:cNvSpPr/>
            <p:nvPr/>
          </p:nvSpPr>
          <p:spPr>
            <a:xfrm>
              <a:off x="1613400" y="33782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07" name="Google Shape;107;p14"/>
            <p:cNvSpPr/>
            <p:nvPr/>
          </p:nvSpPr>
          <p:spPr>
            <a:xfrm>
              <a:off x="3227675" y="39161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08" name="Google Shape;108;p14"/>
            <p:cNvSpPr/>
            <p:nvPr/>
          </p:nvSpPr>
          <p:spPr>
            <a:xfrm>
              <a:off x="2689475" y="33782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09" name="Google Shape;109;p14"/>
            <p:cNvSpPr/>
            <p:nvPr/>
          </p:nvSpPr>
          <p:spPr>
            <a:xfrm>
              <a:off x="2151875" y="39161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10" name="Google Shape;110;p14"/>
            <p:cNvSpPr/>
            <p:nvPr/>
          </p:nvSpPr>
          <p:spPr>
            <a:xfrm>
              <a:off x="3765275" y="33782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11" name="Google Shape;111;p14"/>
            <p:cNvSpPr/>
            <p:nvPr/>
          </p:nvSpPr>
          <p:spPr>
            <a:xfrm rot="-5400000">
              <a:off x="537556" y="689619"/>
              <a:ext cx="1075800" cy="1075800"/>
            </a:xfrm>
            <a:prstGeom prst="rtTriangle">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12" name="Google Shape;112;p14"/>
            <p:cNvSpPr/>
            <p:nvPr/>
          </p:nvSpPr>
          <p:spPr>
            <a:xfrm>
              <a:off x="5379275" y="39161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13" name="Google Shape;113;p14"/>
            <p:cNvSpPr/>
            <p:nvPr/>
          </p:nvSpPr>
          <p:spPr>
            <a:xfrm>
              <a:off x="4841075" y="33782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14" name="Google Shape;114;p14"/>
            <p:cNvSpPr/>
            <p:nvPr/>
          </p:nvSpPr>
          <p:spPr>
            <a:xfrm>
              <a:off x="4303475" y="39161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15" name="Google Shape;115;p14"/>
            <p:cNvSpPr/>
            <p:nvPr/>
          </p:nvSpPr>
          <p:spPr>
            <a:xfrm>
              <a:off x="5916875" y="33782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16" name="Google Shape;116;p14"/>
            <p:cNvSpPr/>
            <p:nvPr/>
          </p:nvSpPr>
          <p:spPr>
            <a:xfrm>
              <a:off x="6992350" y="33782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17" name="Google Shape;117;p14"/>
            <p:cNvSpPr/>
            <p:nvPr/>
          </p:nvSpPr>
          <p:spPr>
            <a:xfrm>
              <a:off x="6454750" y="39161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18" name="Google Shape;118;p14"/>
            <p:cNvSpPr/>
            <p:nvPr/>
          </p:nvSpPr>
          <p:spPr>
            <a:xfrm>
              <a:off x="1613400" y="122731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19" name="Google Shape;119;p14"/>
            <p:cNvSpPr/>
            <p:nvPr/>
          </p:nvSpPr>
          <p:spPr>
            <a:xfrm>
              <a:off x="3227675" y="68966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20" name="Google Shape;120;p14"/>
            <p:cNvSpPr/>
            <p:nvPr/>
          </p:nvSpPr>
          <p:spPr>
            <a:xfrm>
              <a:off x="3765275" y="122731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21" name="Google Shape;121;p14"/>
            <p:cNvSpPr/>
            <p:nvPr/>
          </p:nvSpPr>
          <p:spPr>
            <a:xfrm>
              <a:off x="2689475" y="122731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22" name="Google Shape;122;p14"/>
            <p:cNvSpPr/>
            <p:nvPr/>
          </p:nvSpPr>
          <p:spPr>
            <a:xfrm>
              <a:off x="2151875" y="68966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23" name="Google Shape;123;p14"/>
            <p:cNvSpPr/>
            <p:nvPr/>
          </p:nvSpPr>
          <p:spPr>
            <a:xfrm>
              <a:off x="5379275" y="68966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24" name="Google Shape;124;p14"/>
            <p:cNvSpPr/>
            <p:nvPr/>
          </p:nvSpPr>
          <p:spPr>
            <a:xfrm>
              <a:off x="5916875" y="122731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25" name="Google Shape;125;p14"/>
            <p:cNvSpPr/>
            <p:nvPr/>
          </p:nvSpPr>
          <p:spPr>
            <a:xfrm>
              <a:off x="4841075" y="122731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26" name="Google Shape;126;p14"/>
            <p:cNvSpPr/>
            <p:nvPr/>
          </p:nvSpPr>
          <p:spPr>
            <a:xfrm>
              <a:off x="4303475" y="68966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27" name="Google Shape;127;p14"/>
            <p:cNvSpPr/>
            <p:nvPr/>
          </p:nvSpPr>
          <p:spPr>
            <a:xfrm>
              <a:off x="6992350" y="122731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28" name="Google Shape;128;p14"/>
            <p:cNvSpPr/>
            <p:nvPr/>
          </p:nvSpPr>
          <p:spPr>
            <a:xfrm>
              <a:off x="6454750" y="68966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29" name="Google Shape;129;p14"/>
            <p:cNvSpPr/>
            <p:nvPr/>
          </p:nvSpPr>
          <p:spPr>
            <a:xfrm>
              <a:off x="537600" y="230261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30" name="Google Shape;130;p14"/>
            <p:cNvSpPr/>
            <p:nvPr/>
          </p:nvSpPr>
          <p:spPr>
            <a:xfrm>
              <a:off x="8068150" y="2302800"/>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31" name="Google Shape;131;p14"/>
            <p:cNvSpPr/>
            <p:nvPr/>
          </p:nvSpPr>
          <p:spPr>
            <a:xfrm rot="5400000">
              <a:off x="537644" y="689619"/>
              <a:ext cx="1075800" cy="1075800"/>
            </a:xfrm>
            <a:prstGeom prst="rtTriangle">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32" name="Google Shape;132;p14"/>
            <p:cNvSpPr/>
            <p:nvPr/>
          </p:nvSpPr>
          <p:spPr>
            <a:xfrm rot="5400000">
              <a:off x="7530319" y="3378269"/>
              <a:ext cx="1075800" cy="1075800"/>
            </a:xfrm>
            <a:prstGeom prst="rtTriangle">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33" name="Google Shape;133;p14"/>
            <p:cNvSpPr/>
            <p:nvPr/>
          </p:nvSpPr>
          <p:spPr>
            <a:xfrm rot="-5400000">
              <a:off x="7530231" y="3378269"/>
              <a:ext cx="1075800" cy="1075800"/>
            </a:xfrm>
            <a:prstGeom prst="rtTriangle">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34" name="Google Shape;134;p14"/>
            <p:cNvSpPr/>
            <p:nvPr/>
          </p:nvSpPr>
          <p:spPr>
            <a:xfrm rot="10800000">
              <a:off x="537600" y="3377763"/>
              <a:ext cx="1075800" cy="1075800"/>
            </a:xfrm>
            <a:prstGeom prst="rtTriangle">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35" name="Google Shape;135;p14"/>
            <p:cNvSpPr/>
            <p:nvPr/>
          </p:nvSpPr>
          <p:spPr>
            <a:xfrm>
              <a:off x="537600" y="3377675"/>
              <a:ext cx="1075800" cy="1075800"/>
            </a:xfrm>
            <a:prstGeom prst="rtTriangle">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36" name="Google Shape;136;p14"/>
            <p:cNvSpPr/>
            <p:nvPr/>
          </p:nvSpPr>
          <p:spPr>
            <a:xfrm>
              <a:off x="7530275" y="689375"/>
              <a:ext cx="1075800" cy="1075800"/>
            </a:xfrm>
            <a:prstGeom prst="rtTriangle">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37" name="Google Shape;137;p14"/>
            <p:cNvSpPr/>
            <p:nvPr/>
          </p:nvSpPr>
          <p:spPr>
            <a:xfrm rot="10800000">
              <a:off x="7530275" y="689463"/>
              <a:ext cx="1075800" cy="1075800"/>
            </a:xfrm>
            <a:prstGeom prst="rtTriangle">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grpSp>
      <p:sp>
        <p:nvSpPr>
          <p:cNvPr id="138" name="Google Shape;138;p14"/>
          <p:cNvSpPr txBox="1"/>
          <p:nvPr>
            <p:ph type="title"/>
          </p:nvPr>
        </p:nvSpPr>
        <p:spPr>
          <a:xfrm>
            <a:off x="1241550" y="1973150"/>
            <a:ext cx="6660900" cy="792900"/>
          </a:xfrm>
          <a:prstGeom prst="rect">
            <a:avLst/>
          </a:prstGeom>
        </p:spPr>
        <p:txBody>
          <a:bodyPr anchorCtr="0" anchor="ctr" bIns="91425" lIns="91425" spcFirstLastPara="1" rIns="91425" wrap="square" tIns="91425">
            <a:noAutofit/>
          </a:bodyPr>
          <a:lstStyle>
            <a:lvl1pPr lvl="0" algn="ctr">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139" name="Google Shape;139;p14"/>
          <p:cNvSpPr txBox="1"/>
          <p:nvPr>
            <p:ph idx="1" type="subTitle"/>
          </p:nvPr>
        </p:nvSpPr>
        <p:spPr>
          <a:xfrm>
            <a:off x="1810800" y="2904800"/>
            <a:ext cx="5522700" cy="305400"/>
          </a:xfrm>
          <a:prstGeom prst="rect">
            <a:avLst/>
          </a:prstGeom>
        </p:spPr>
        <p:txBody>
          <a:bodyPr anchorCtr="0" anchor="ctr" bIns="91425" lIns="91425" spcFirstLastPara="1" rIns="91425" wrap="square" tIns="91425">
            <a:noAutofit/>
          </a:bodyPr>
          <a:lstStyle>
            <a:lvl1pPr lvl="0" algn="ctr">
              <a:spcBef>
                <a:spcPts val="0"/>
              </a:spcBef>
              <a:spcAft>
                <a:spcPts val="0"/>
              </a:spcAft>
              <a:buSzPts val="2800"/>
              <a:buNone/>
              <a:defRPr/>
            </a:lvl1pPr>
            <a:lvl2pPr lvl="1" algn="ctr">
              <a:spcBef>
                <a:spcPts val="0"/>
              </a:spcBef>
              <a:spcAft>
                <a:spcPts val="0"/>
              </a:spcAft>
              <a:buSzPts val="2800"/>
              <a:buNone/>
              <a:defRPr/>
            </a:lvl2pPr>
            <a:lvl3pPr lvl="2" algn="ctr">
              <a:spcBef>
                <a:spcPts val="0"/>
              </a:spcBef>
              <a:spcAft>
                <a:spcPts val="0"/>
              </a:spcAft>
              <a:buSzPts val="2800"/>
              <a:buNone/>
              <a:defRPr/>
            </a:lvl3pPr>
            <a:lvl4pPr lvl="3" algn="ctr">
              <a:spcBef>
                <a:spcPts val="0"/>
              </a:spcBef>
              <a:spcAft>
                <a:spcPts val="0"/>
              </a:spcAft>
              <a:buSzPts val="2800"/>
              <a:buNone/>
              <a:defRPr/>
            </a:lvl4pPr>
            <a:lvl5pPr lvl="4" algn="ctr">
              <a:spcBef>
                <a:spcPts val="0"/>
              </a:spcBef>
              <a:spcAft>
                <a:spcPts val="0"/>
              </a:spcAft>
              <a:buSzPts val="2800"/>
              <a:buNone/>
              <a:defRPr/>
            </a:lvl5pPr>
            <a:lvl6pPr lvl="5" algn="ctr">
              <a:spcBef>
                <a:spcPts val="0"/>
              </a:spcBef>
              <a:spcAft>
                <a:spcPts val="0"/>
              </a:spcAft>
              <a:buSzPts val="2800"/>
              <a:buNone/>
              <a:defRPr/>
            </a:lvl6pPr>
            <a:lvl7pPr lvl="6" algn="ctr">
              <a:spcBef>
                <a:spcPts val="0"/>
              </a:spcBef>
              <a:spcAft>
                <a:spcPts val="0"/>
              </a:spcAft>
              <a:buSzPts val="2800"/>
              <a:buNone/>
              <a:defRPr/>
            </a:lvl7pPr>
            <a:lvl8pPr lvl="7" algn="ctr">
              <a:spcBef>
                <a:spcPts val="0"/>
              </a:spcBef>
              <a:spcAft>
                <a:spcPts val="0"/>
              </a:spcAft>
              <a:buSzPts val="2800"/>
              <a:buNone/>
              <a:defRPr/>
            </a:lvl8pPr>
            <a:lvl9pPr lvl="8" algn="ctr">
              <a:spcBef>
                <a:spcPts val="0"/>
              </a:spcBef>
              <a:spcAft>
                <a:spcPts val="0"/>
              </a:spcAft>
              <a:buSzPts val="2800"/>
              <a:buNone/>
              <a:defRPr/>
            </a:lvl9pPr>
          </a:lstStyle>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_1_1">
    <p:spTree>
      <p:nvGrpSpPr>
        <p:cNvPr id="140" name="Shape 140"/>
        <p:cNvGrpSpPr/>
        <p:nvPr/>
      </p:nvGrpSpPr>
      <p:grpSpPr>
        <a:xfrm>
          <a:off x="0" y="0"/>
          <a:ext cx="0" cy="0"/>
          <a:chOff x="0" y="0"/>
          <a:chExt cx="0" cy="0"/>
        </a:xfrm>
      </p:grpSpPr>
      <p:sp>
        <p:nvSpPr>
          <p:cNvPr id="141" name="Google Shape;141;p15"/>
          <p:cNvSpPr txBox="1"/>
          <p:nvPr>
            <p:ph type="title"/>
          </p:nvPr>
        </p:nvSpPr>
        <p:spPr>
          <a:xfrm>
            <a:off x="311700" y="555600"/>
            <a:ext cx="2808000" cy="755700"/>
          </a:xfrm>
          <a:prstGeom prst="rect">
            <a:avLst/>
          </a:prstGeom>
        </p:spPr>
        <p:txBody>
          <a:bodyPr anchorCtr="0" anchor="b"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142" name="Google Shape;142;p15"/>
          <p:cNvSpPr txBox="1"/>
          <p:nvPr>
            <p:ph idx="1" type="body"/>
          </p:nvPr>
        </p:nvSpPr>
        <p:spPr>
          <a:xfrm>
            <a:off x="311700" y="1389600"/>
            <a:ext cx="2808000" cy="31794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143" name="Google Shape;143;p1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_1">
    <p:spTree>
      <p:nvGrpSpPr>
        <p:cNvPr id="144" name="Shape 144"/>
        <p:cNvGrpSpPr/>
        <p:nvPr/>
      </p:nvGrpSpPr>
      <p:grpSpPr>
        <a:xfrm>
          <a:off x="0" y="0"/>
          <a:ext cx="0" cy="0"/>
          <a:chOff x="0" y="0"/>
          <a:chExt cx="0" cy="0"/>
        </a:xfrm>
      </p:grpSpPr>
      <p:sp>
        <p:nvSpPr>
          <p:cNvPr id="145" name="Google Shape;145;p16"/>
          <p:cNvSpPr txBox="1"/>
          <p:nvPr>
            <p:ph type="title"/>
          </p:nvPr>
        </p:nvSpPr>
        <p:spPr>
          <a:xfrm>
            <a:off x="490250" y="450150"/>
            <a:ext cx="6367800" cy="4090800"/>
          </a:xfrm>
          <a:prstGeom prst="rect">
            <a:avLst/>
          </a:prstGeom>
        </p:spPr>
        <p:txBody>
          <a:bodyPr anchorCtr="0" anchor="ctr" bIns="91425" lIns="91425" spcFirstLastPara="1" rIns="91425" wrap="square" tIns="91425">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146" name="Google Shape;146;p1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_1">
    <p:spTree>
      <p:nvGrpSpPr>
        <p:cNvPr id="147" name="Shape 147"/>
        <p:cNvGrpSpPr/>
        <p:nvPr/>
      </p:nvGrpSpPr>
      <p:grpSpPr>
        <a:xfrm>
          <a:off x="0" y="0"/>
          <a:ext cx="0" cy="0"/>
          <a:chOff x="0" y="0"/>
          <a:chExt cx="0" cy="0"/>
        </a:xfrm>
      </p:grpSpPr>
      <p:sp>
        <p:nvSpPr>
          <p:cNvPr id="148" name="Google Shape;148;p17"/>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9" name="Google Shape;149;p17"/>
          <p:cNvSpPr txBox="1"/>
          <p:nvPr>
            <p:ph type="title"/>
          </p:nvPr>
        </p:nvSpPr>
        <p:spPr>
          <a:xfrm>
            <a:off x="265500" y="1233175"/>
            <a:ext cx="4045200" cy="1482300"/>
          </a:xfrm>
          <a:prstGeom prst="rect">
            <a:avLst/>
          </a:prstGeom>
        </p:spPr>
        <p:txBody>
          <a:bodyPr anchorCtr="0" anchor="b" bIns="91425" lIns="91425" spcFirstLastPara="1" rIns="91425" wrap="square" tIns="91425">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150" name="Google Shape;150;p17"/>
          <p:cNvSpPr txBox="1"/>
          <p:nvPr>
            <p:ph idx="1" type="subTitle"/>
          </p:nvPr>
        </p:nvSpPr>
        <p:spPr>
          <a:xfrm>
            <a:off x="265500" y="2803075"/>
            <a:ext cx="4045200" cy="1235100"/>
          </a:xfrm>
          <a:prstGeom prst="rect">
            <a:avLst/>
          </a:prstGeom>
        </p:spPr>
        <p:txBody>
          <a:bodyPr anchorCtr="0" anchor="ctr" bIns="91425" lIns="91425" spcFirstLastPara="1" rIns="91425" wrap="square" tIns="91425">
            <a:noAutofit/>
          </a:bodyPr>
          <a:lstStyle>
            <a:lvl1pPr lvl="0" algn="ctr">
              <a:spcBef>
                <a:spcPts val="0"/>
              </a:spcBef>
              <a:spcAft>
                <a:spcPts val="0"/>
              </a:spcAft>
              <a:buSzPts val="2100"/>
              <a:buNone/>
              <a:defRPr sz="2100"/>
            </a:lvl1pPr>
            <a:lvl2pPr lvl="1" algn="ctr">
              <a:spcBef>
                <a:spcPts val="0"/>
              </a:spcBef>
              <a:spcAft>
                <a:spcPts val="0"/>
              </a:spcAft>
              <a:buSzPts val="2100"/>
              <a:buNone/>
              <a:defRPr sz="2100"/>
            </a:lvl2pPr>
            <a:lvl3pPr lvl="2" algn="ctr">
              <a:spcBef>
                <a:spcPts val="0"/>
              </a:spcBef>
              <a:spcAft>
                <a:spcPts val="0"/>
              </a:spcAft>
              <a:buSzPts val="2100"/>
              <a:buNone/>
              <a:defRPr sz="2100"/>
            </a:lvl3pPr>
            <a:lvl4pPr lvl="3" algn="ctr">
              <a:spcBef>
                <a:spcPts val="0"/>
              </a:spcBef>
              <a:spcAft>
                <a:spcPts val="0"/>
              </a:spcAft>
              <a:buSzPts val="2100"/>
              <a:buNone/>
              <a:defRPr sz="2100"/>
            </a:lvl4pPr>
            <a:lvl5pPr lvl="4" algn="ctr">
              <a:spcBef>
                <a:spcPts val="0"/>
              </a:spcBef>
              <a:spcAft>
                <a:spcPts val="0"/>
              </a:spcAft>
              <a:buSzPts val="2100"/>
              <a:buNone/>
              <a:defRPr sz="2100"/>
            </a:lvl5pPr>
            <a:lvl6pPr lvl="5" algn="ctr">
              <a:spcBef>
                <a:spcPts val="0"/>
              </a:spcBef>
              <a:spcAft>
                <a:spcPts val="0"/>
              </a:spcAft>
              <a:buSzPts val="2100"/>
              <a:buNone/>
              <a:defRPr sz="2100"/>
            </a:lvl6pPr>
            <a:lvl7pPr lvl="6" algn="ctr">
              <a:spcBef>
                <a:spcPts val="0"/>
              </a:spcBef>
              <a:spcAft>
                <a:spcPts val="0"/>
              </a:spcAft>
              <a:buSzPts val="2100"/>
              <a:buNone/>
              <a:defRPr sz="2100"/>
            </a:lvl7pPr>
            <a:lvl8pPr lvl="7" algn="ctr">
              <a:spcBef>
                <a:spcPts val="0"/>
              </a:spcBef>
              <a:spcAft>
                <a:spcPts val="0"/>
              </a:spcAft>
              <a:buSzPts val="2100"/>
              <a:buNone/>
              <a:defRPr sz="2100"/>
            </a:lvl8pPr>
            <a:lvl9pPr lvl="8" algn="ctr">
              <a:spcBef>
                <a:spcPts val="0"/>
              </a:spcBef>
              <a:spcAft>
                <a:spcPts val="0"/>
              </a:spcAft>
              <a:buSzPts val="2100"/>
              <a:buNone/>
              <a:defRPr sz="2100"/>
            </a:lvl9pPr>
          </a:lstStyle>
          <a:p/>
        </p:txBody>
      </p:sp>
      <p:sp>
        <p:nvSpPr>
          <p:cNvPr id="151" name="Google Shape;151;p17"/>
          <p:cNvSpPr txBox="1"/>
          <p:nvPr>
            <p:ph idx="2" type="body"/>
          </p:nvPr>
        </p:nvSpPr>
        <p:spPr>
          <a:xfrm>
            <a:off x="4939500" y="724075"/>
            <a:ext cx="3837000" cy="3695100"/>
          </a:xfrm>
          <a:prstGeom prst="rect">
            <a:avLst/>
          </a:prstGeom>
        </p:spPr>
        <p:txBody>
          <a:bodyPr anchorCtr="0" anchor="ctr"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52" name="Google Shape;152;p1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body and image">
  <p:cSld name="CUSTOM_8_1">
    <p:spTree>
      <p:nvGrpSpPr>
        <p:cNvPr id="153" name="Shape 153"/>
        <p:cNvGrpSpPr/>
        <p:nvPr/>
      </p:nvGrpSpPr>
      <p:grpSpPr>
        <a:xfrm>
          <a:off x="0" y="0"/>
          <a:ext cx="0" cy="0"/>
          <a:chOff x="0" y="0"/>
          <a:chExt cx="0" cy="0"/>
        </a:xfrm>
      </p:grpSpPr>
      <p:sp>
        <p:nvSpPr>
          <p:cNvPr id="154" name="Google Shape;154;p18"/>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p:txBody>
      </p:sp>
      <p:sp>
        <p:nvSpPr>
          <p:cNvPr id="155" name="Google Shape;155;p18"/>
          <p:cNvSpPr txBox="1"/>
          <p:nvPr>
            <p:ph idx="1" type="body"/>
          </p:nvPr>
        </p:nvSpPr>
        <p:spPr>
          <a:xfrm>
            <a:off x="311700" y="1152475"/>
            <a:ext cx="4473900" cy="3416400"/>
          </a:xfrm>
          <a:prstGeom prst="rect">
            <a:avLst/>
          </a:prstGeom>
        </p:spPr>
        <p:txBody>
          <a:bodyPr anchorCtr="0" anchor="t" bIns="91425" lIns="91425" spcFirstLastPara="1" rIns="95325" wrap="square" tIns="91425">
            <a:no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56" name="Google Shape;156;p18"/>
          <p:cNvSpPr/>
          <p:nvPr>
            <p:ph idx="2" type="pic"/>
          </p:nvPr>
        </p:nvSpPr>
        <p:spPr>
          <a:xfrm>
            <a:off x="4992024" y="1152775"/>
            <a:ext cx="3840300" cy="3416400"/>
          </a:xfrm>
          <a:prstGeom prst="rect">
            <a:avLst/>
          </a:prstGeom>
          <a:noFill/>
          <a:ln>
            <a:noFill/>
          </a:ln>
        </p:spPr>
      </p:sp>
      <p:sp>
        <p:nvSpPr>
          <p:cNvPr id="157" name="Google Shape;157;p1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with details">
  <p:cSld name="TITLE_2_1">
    <p:spTree>
      <p:nvGrpSpPr>
        <p:cNvPr id="158" name="Shape 158"/>
        <p:cNvGrpSpPr/>
        <p:nvPr/>
      </p:nvGrpSpPr>
      <p:grpSpPr>
        <a:xfrm>
          <a:off x="0" y="0"/>
          <a:ext cx="0" cy="0"/>
          <a:chOff x="0" y="0"/>
          <a:chExt cx="0" cy="0"/>
        </a:xfrm>
      </p:grpSpPr>
      <p:sp>
        <p:nvSpPr>
          <p:cNvPr id="159" name="Google Shape;159;p1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grpSp>
        <p:nvGrpSpPr>
          <p:cNvPr id="160" name="Google Shape;160;p19"/>
          <p:cNvGrpSpPr/>
          <p:nvPr/>
        </p:nvGrpSpPr>
        <p:grpSpPr>
          <a:xfrm>
            <a:off x="0" y="-125"/>
            <a:ext cx="9144300" cy="5143500"/>
            <a:chOff x="0" y="-125"/>
            <a:chExt cx="9144300" cy="5143500"/>
          </a:xfrm>
        </p:grpSpPr>
        <p:sp>
          <p:nvSpPr>
            <p:cNvPr id="161" name="Google Shape;161;p19"/>
            <p:cNvSpPr/>
            <p:nvPr/>
          </p:nvSpPr>
          <p:spPr>
            <a:xfrm>
              <a:off x="0" y="0"/>
              <a:ext cx="9144000" cy="915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162" name="Google Shape;162;p19"/>
            <p:cNvSpPr/>
            <p:nvPr/>
          </p:nvSpPr>
          <p:spPr>
            <a:xfrm>
              <a:off x="0" y="5051800"/>
              <a:ext cx="9144000" cy="915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163" name="Google Shape;163;p19"/>
            <p:cNvSpPr/>
            <p:nvPr/>
          </p:nvSpPr>
          <p:spPr>
            <a:xfrm rot="-5400000">
              <a:off x="-2526000" y="2525875"/>
              <a:ext cx="5143500" cy="915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164" name="Google Shape;164;p19"/>
            <p:cNvSpPr/>
            <p:nvPr/>
          </p:nvSpPr>
          <p:spPr>
            <a:xfrm rot="-5400000">
              <a:off x="6526800" y="2525875"/>
              <a:ext cx="5143500" cy="915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grpSp>
      <p:grpSp>
        <p:nvGrpSpPr>
          <p:cNvPr id="165" name="Google Shape;165;p19"/>
          <p:cNvGrpSpPr/>
          <p:nvPr/>
        </p:nvGrpSpPr>
        <p:grpSpPr>
          <a:xfrm>
            <a:off x="537556" y="689375"/>
            <a:ext cx="8068563" cy="3764713"/>
            <a:chOff x="537556" y="689375"/>
            <a:chExt cx="8068563" cy="3764713"/>
          </a:xfrm>
        </p:grpSpPr>
        <p:sp>
          <p:nvSpPr>
            <p:cNvPr id="166" name="Google Shape;166;p19"/>
            <p:cNvSpPr/>
            <p:nvPr/>
          </p:nvSpPr>
          <p:spPr>
            <a:xfrm>
              <a:off x="1613400" y="39161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67" name="Google Shape;167;p19"/>
            <p:cNvSpPr/>
            <p:nvPr/>
          </p:nvSpPr>
          <p:spPr>
            <a:xfrm>
              <a:off x="3227675" y="33782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68" name="Google Shape;168;p19"/>
            <p:cNvSpPr/>
            <p:nvPr/>
          </p:nvSpPr>
          <p:spPr>
            <a:xfrm>
              <a:off x="3765275" y="39161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69" name="Google Shape;169;p19"/>
            <p:cNvSpPr/>
            <p:nvPr/>
          </p:nvSpPr>
          <p:spPr>
            <a:xfrm>
              <a:off x="2689475" y="39161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70" name="Google Shape;170;p19"/>
            <p:cNvSpPr/>
            <p:nvPr/>
          </p:nvSpPr>
          <p:spPr>
            <a:xfrm>
              <a:off x="2151875" y="33782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71" name="Google Shape;171;p19"/>
            <p:cNvSpPr/>
            <p:nvPr/>
          </p:nvSpPr>
          <p:spPr>
            <a:xfrm>
              <a:off x="5379275" y="33782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72" name="Google Shape;172;p19"/>
            <p:cNvSpPr/>
            <p:nvPr/>
          </p:nvSpPr>
          <p:spPr>
            <a:xfrm>
              <a:off x="5916875" y="39161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73" name="Google Shape;173;p19"/>
            <p:cNvSpPr/>
            <p:nvPr/>
          </p:nvSpPr>
          <p:spPr>
            <a:xfrm>
              <a:off x="4841075" y="39161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74" name="Google Shape;174;p19"/>
            <p:cNvSpPr/>
            <p:nvPr/>
          </p:nvSpPr>
          <p:spPr>
            <a:xfrm>
              <a:off x="4303475" y="33782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75" name="Google Shape;175;p19"/>
            <p:cNvSpPr/>
            <p:nvPr/>
          </p:nvSpPr>
          <p:spPr>
            <a:xfrm>
              <a:off x="6992350" y="39161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76" name="Google Shape;176;p19"/>
            <p:cNvSpPr/>
            <p:nvPr/>
          </p:nvSpPr>
          <p:spPr>
            <a:xfrm>
              <a:off x="6454750" y="33782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77" name="Google Shape;177;p19"/>
            <p:cNvSpPr/>
            <p:nvPr/>
          </p:nvSpPr>
          <p:spPr>
            <a:xfrm>
              <a:off x="1613400" y="68966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78" name="Google Shape;178;p19"/>
            <p:cNvSpPr/>
            <p:nvPr/>
          </p:nvSpPr>
          <p:spPr>
            <a:xfrm>
              <a:off x="3765275" y="68966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79" name="Google Shape;179;p19"/>
            <p:cNvSpPr/>
            <p:nvPr/>
          </p:nvSpPr>
          <p:spPr>
            <a:xfrm>
              <a:off x="2689475" y="68966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80" name="Google Shape;180;p19"/>
            <p:cNvSpPr/>
            <p:nvPr/>
          </p:nvSpPr>
          <p:spPr>
            <a:xfrm>
              <a:off x="2151875" y="122731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81" name="Google Shape;181;p19"/>
            <p:cNvSpPr/>
            <p:nvPr/>
          </p:nvSpPr>
          <p:spPr>
            <a:xfrm>
              <a:off x="3227675" y="122731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82" name="Google Shape;182;p19"/>
            <p:cNvSpPr/>
            <p:nvPr/>
          </p:nvSpPr>
          <p:spPr>
            <a:xfrm>
              <a:off x="5916875" y="68966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83" name="Google Shape;183;p19"/>
            <p:cNvSpPr/>
            <p:nvPr/>
          </p:nvSpPr>
          <p:spPr>
            <a:xfrm>
              <a:off x="4841075" y="68966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84" name="Google Shape;184;p19"/>
            <p:cNvSpPr/>
            <p:nvPr/>
          </p:nvSpPr>
          <p:spPr>
            <a:xfrm>
              <a:off x="4303475" y="122731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85" name="Google Shape;185;p19"/>
            <p:cNvSpPr/>
            <p:nvPr/>
          </p:nvSpPr>
          <p:spPr>
            <a:xfrm>
              <a:off x="5379275" y="122731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86" name="Google Shape;186;p19"/>
            <p:cNvSpPr/>
            <p:nvPr/>
          </p:nvSpPr>
          <p:spPr>
            <a:xfrm>
              <a:off x="6992350" y="68966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87" name="Google Shape;187;p19"/>
            <p:cNvSpPr/>
            <p:nvPr/>
          </p:nvSpPr>
          <p:spPr>
            <a:xfrm>
              <a:off x="6454750" y="122731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88" name="Google Shape;188;p19"/>
            <p:cNvSpPr/>
            <p:nvPr/>
          </p:nvSpPr>
          <p:spPr>
            <a:xfrm>
              <a:off x="537600" y="2840513"/>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89" name="Google Shape;189;p19"/>
            <p:cNvSpPr/>
            <p:nvPr/>
          </p:nvSpPr>
          <p:spPr>
            <a:xfrm>
              <a:off x="537600" y="17650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90" name="Google Shape;190;p19"/>
            <p:cNvSpPr/>
            <p:nvPr/>
          </p:nvSpPr>
          <p:spPr>
            <a:xfrm>
              <a:off x="8068150" y="1765088"/>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91" name="Google Shape;191;p19"/>
            <p:cNvSpPr/>
            <p:nvPr/>
          </p:nvSpPr>
          <p:spPr>
            <a:xfrm>
              <a:off x="8068150" y="2840650"/>
              <a:ext cx="537600" cy="537900"/>
            </a:xfrm>
            <a:prstGeom prst="rect">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92" name="Google Shape;192;p19"/>
            <p:cNvSpPr/>
            <p:nvPr/>
          </p:nvSpPr>
          <p:spPr>
            <a:xfrm>
              <a:off x="1613400" y="33782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93" name="Google Shape;193;p19"/>
            <p:cNvSpPr/>
            <p:nvPr/>
          </p:nvSpPr>
          <p:spPr>
            <a:xfrm>
              <a:off x="3227675" y="39161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94" name="Google Shape;194;p19"/>
            <p:cNvSpPr/>
            <p:nvPr/>
          </p:nvSpPr>
          <p:spPr>
            <a:xfrm>
              <a:off x="2689475" y="33782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95" name="Google Shape;195;p19"/>
            <p:cNvSpPr/>
            <p:nvPr/>
          </p:nvSpPr>
          <p:spPr>
            <a:xfrm>
              <a:off x="2151875" y="39161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96" name="Google Shape;196;p19"/>
            <p:cNvSpPr/>
            <p:nvPr/>
          </p:nvSpPr>
          <p:spPr>
            <a:xfrm>
              <a:off x="3765275" y="33782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97" name="Google Shape;197;p19"/>
            <p:cNvSpPr/>
            <p:nvPr/>
          </p:nvSpPr>
          <p:spPr>
            <a:xfrm rot="-5400000">
              <a:off x="537556" y="689619"/>
              <a:ext cx="1075800" cy="1075800"/>
            </a:xfrm>
            <a:prstGeom prst="rtTriangle">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98" name="Google Shape;198;p19"/>
            <p:cNvSpPr/>
            <p:nvPr/>
          </p:nvSpPr>
          <p:spPr>
            <a:xfrm>
              <a:off x="5379275" y="39161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99" name="Google Shape;199;p19"/>
            <p:cNvSpPr/>
            <p:nvPr/>
          </p:nvSpPr>
          <p:spPr>
            <a:xfrm>
              <a:off x="4841075" y="33782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00" name="Google Shape;200;p19"/>
            <p:cNvSpPr/>
            <p:nvPr/>
          </p:nvSpPr>
          <p:spPr>
            <a:xfrm>
              <a:off x="4303475" y="39161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01" name="Google Shape;201;p19"/>
            <p:cNvSpPr/>
            <p:nvPr/>
          </p:nvSpPr>
          <p:spPr>
            <a:xfrm>
              <a:off x="5916875" y="33782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02" name="Google Shape;202;p19"/>
            <p:cNvSpPr/>
            <p:nvPr/>
          </p:nvSpPr>
          <p:spPr>
            <a:xfrm>
              <a:off x="6992350" y="33782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03" name="Google Shape;203;p19"/>
            <p:cNvSpPr/>
            <p:nvPr/>
          </p:nvSpPr>
          <p:spPr>
            <a:xfrm>
              <a:off x="6454750" y="3916188"/>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04" name="Google Shape;204;p19"/>
            <p:cNvSpPr/>
            <p:nvPr/>
          </p:nvSpPr>
          <p:spPr>
            <a:xfrm>
              <a:off x="1613400" y="122731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05" name="Google Shape;205;p19"/>
            <p:cNvSpPr/>
            <p:nvPr/>
          </p:nvSpPr>
          <p:spPr>
            <a:xfrm>
              <a:off x="3227675" y="68966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06" name="Google Shape;206;p19"/>
            <p:cNvSpPr/>
            <p:nvPr/>
          </p:nvSpPr>
          <p:spPr>
            <a:xfrm>
              <a:off x="3765275" y="122731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07" name="Google Shape;207;p19"/>
            <p:cNvSpPr/>
            <p:nvPr/>
          </p:nvSpPr>
          <p:spPr>
            <a:xfrm>
              <a:off x="2689475" y="122731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08" name="Google Shape;208;p19"/>
            <p:cNvSpPr/>
            <p:nvPr/>
          </p:nvSpPr>
          <p:spPr>
            <a:xfrm>
              <a:off x="2151875" y="68966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09" name="Google Shape;209;p19"/>
            <p:cNvSpPr/>
            <p:nvPr/>
          </p:nvSpPr>
          <p:spPr>
            <a:xfrm>
              <a:off x="5379275" y="68966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10" name="Google Shape;210;p19"/>
            <p:cNvSpPr/>
            <p:nvPr/>
          </p:nvSpPr>
          <p:spPr>
            <a:xfrm>
              <a:off x="5916875" y="122731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11" name="Google Shape;211;p19"/>
            <p:cNvSpPr/>
            <p:nvPr/>
          </p:nvSpPr>
          <p:spPr>
            <a:xfrm>
              <a:off x="4841075" y="122731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12" name="Google Shape;212;p19"/>
            <p:cNvSpPr/>
            <p:nvPr/>
          </p:nvSpPr>
          <p:spPr>
            <a:xfrm>
              <a:off x="4303475" y="68966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13" name="Google Shape;213;p19"/>
            <p:cNvSpPr/>
            <p:nvPr/>
          </p:nvSpPr>
          <p:spPr>
            <a:xfrm>
              <a:off x="6992350" y="122731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14" name="Google Shape;214;p19"/>
            <p:cNvSpPr/>
            <p:nvPr/>
          </p:nvSpPr>
          <p:spPr>
            <a:xfrm>
              <a:off x="6454750" y="68966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15" name="Google Shape;215;p19"/>
            <p:cNvSpPr/>
            <p:nvPr/>
          </p:nvSpPr>
          <p:spPr>
            <a:xfrm>
              <a:off x="537600" y="2302613"/>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16" name="Google Shape;216;p19"/>
            <p:cNvSpPr/>
            <p:nvPr/>
          </p:nvSpPr>
          <p:spPr>
            <a:xfrm>
              <a:off x="8068150" y="2302800"/>
              <a:ext cx="537600" cy="537900"/>
            </a:xfrm>
            <a:prstGeom prst="rect">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17" name="Google Shape;217;p19"/>
            <p:cNvSpPr/>
            <p:nvPr/>
          </p:nvSpPr>
          <p:spPr>
            <a:xfrm rot="5400000">
              <a:off x="537644" y="689619"/>
              <a:ext cx="1075800" cy="1075800"/>
            </a:xfrm>
            <a:prstGeom prst="rtTriangle">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18" name="Google Shape;218;p19"/>
            <p:cNvSpPr/>
            <p:nvPr/>
          </p:nvSpPr>
          <p:spPr>
            <a:xfrm rot="5400000">
              <a:off x="7530319" y="3378269"/>
              <a:ext cx="1075800" cy="1075800"/>
            </a:xfrm>
            <a:prstGeom prst="rtTriangle">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19" name="Google Shape;219;p19"/>
            <p:cNvSpPr/>
            <p:nvPr/>
          </p:nvSpPr>
          <p:spPr>
            <a:xfrm rot="-5400000">
              <a:off x="7530231" y="3378269"/>
              <a:ext cx="1075800" cy="1075800"/>
            </a:xfrm>
            <a:prstGeom prst="rtTriangle">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20" name="Google Shape;220;p19"/>
            <p:cNvSpPr/>
            <p:nvPr/>
          </p:nvSpPr>
          <p:spPr>
            <a:xfrm rot="10800000">
              <a:off x="537600" y="3377763"/>
              <a:ext cx="1075800" cy="1075800"/>
            </a:xfrm>
            <a:prstGeom prst="rtTriangle">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21" name="Google Shape;221;p19"/>
            <p:cNvSpPr/>
            <p:nvPr/>
          </p:nvSpPr>
          <p:spPr>
            <a:xfrm>
              <a:off x="537600" y="3377675"/>
              <a:ext cx="1075800" cy="1075800"/>
            </a:xfrm>
            <a:prstGeom prst="rtTriangle">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22" name="Google Shape;222;p19"/>
            <p:cNvSpPr/>
            <p:nvPr/>
          </p:nvSpPr>
          <p:spPr>
            <a:xfrm>
              <a:off x="7530275" y="689375"/>
              <a:ext cx="1075800" cy="1075800"/>
            </a:xfrm>
            <a:prstGeom prst="rtTriangle">
              <a:avLst/>
            </a:prstGeom>
            <a:no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23" name="Google Shape;223;p19"/>
            <p:cNvSpPr/>
            <p:nvPr/>
          </p:nvSpPr>
          <p:spPr>
            <a:xfrm rot="10800000">
              <a:off x="7530275" y="689463"/>
              <a:ext cx="1075800" cy="1075800"/>
            </a:xfrm>
            <a:prstGeom prst="rtTriangle">
              <a:avLst/>
            </a:prstGeom>
            <a:solidFill>
              <a:schemeClr val="l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grpSp>
      <p:sp>
        <p:nvSpPr>
          <p:cNvPr id="224" name="Google Shape;224;p19"/>
          <p:cNvSpPr txBox="1"/>
          <p:nvPr>
            <p:ph type="title"/>
          </p:nvPr>
        </p:nvSpPr>
        <p:spPr>
          <a:xfrm>
            <a:off x="1241550" y="2010150"/>
            <a:ext cx="6660900" cy="1123200"/>
          </a:xfrm>
          <a:prstGeom prst="rect">
            <a:avLst/>
          </a:prstGeom>
        </p:spPr>
        <p:txBody>
          <a:bodyPr anchorCtr="0" anchor="ctr" bIns="91425" lIns="91425" spcFirstLastPara="1" rIns="91425" wrap="square" tIns="91425">
            <a:noAutofit/>
          </a:bodyPr>
          <a:lstStyle>
            <a:lvl1pPr lvl="0" algn="ctr">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225" name="Google Shape;225;p19"/>
          <p:cNvSpPr txBox="1"/>
          <p:nvPr>
            <p:ph idx="1" type="body"/>
          </p:nvPr>
        </p:nvSpPr>
        <p:spPr>
          <a:xfrm>
            <a:off x="421035" y="224850"/>
            <a:ext cx="1947600" cy="345000"/>
          </a:xfrm>
          <a:prstGeom prst="rect">
            <a:avLst/>
          </a:prstGeom>
        </p:spPr>
        <p:txBody>
          <a:bodyPr anchorCtr="0" anchor="t" bIns="91425" lIns="91425" spcFirstLastPara="1" rIns="91425" wrap="square" tIns="91425">
            <a:spAutoFit/>
          </a:bodyPr>
          <a:lstStyle>
            <a:lvl1pPr indent="-317500" lvl="0" marL="457200">
              <a:spcBef>
                <a:spcPts val="0"/>
              </a:spcBef>
              <a:spcAft>
                <a:spcPts val="0"/>
              </a:spcAft>
              <a:buSzPts val="1400"/>
              <a:buFont typeface="Lexend"/>
              <a:buChar char="●"/>
              <a:defRPr sz="1400">
                <a:latin typeface="Lexend"/>
                <a:ea typeface="Lexend"/>
                <a:cs typeface="Lexend"/>
                <a:sym typeface="Lexend"/>
              </a:defRPr>
            </a:lvl1pPr>
            <a:lvl2pPr indent="-317500" lvl="1" marL="914400">
              <a:spcBef>
                <a:spcPts val="0"/>
              </a:spcBef>
              <a:spcAft>
                <a:spcPts val="0"/>
              </a:spcAft>
              <a:buSzPts val="1400"/>
              <a:buFont typeface="Lexend"/>
              <a:buChar char="○"/>
              <a:defRPr>
                <a:latin typeface="Lexend"/>
                <a:ea typeface="Lexend"/>
                <a:cs typeface="Lexend"/>
                <a:sym typeface="Lexend"/>
              </a:defRPr>
            </a:lvl2pPr>
            <a:lvl3pPr indent="-317500" lvl="2" marL="1371600">
              <a:spcBef>
                <a:spcPts val="0"/>
              </a:spcBef>
              <a:spcAft>
                <a:spcPts val="0"/>
              </a:spcAft>
              <a:buSzPts val="1400"/>
              <a:buFont typeface="Lexend"/>
              <a:buChar char="■"/>
              <a:defRPr>
                <a:latin typeface="Lexend"/>
                <a:ea typeface="Lexend"/>
                <a:cs typeface="Lexend"/>
                <a:sym typeface="Lexend"/>
              </a:defRPr>
            </a:lvl3pPr>
            <a:lvl4pPr indent="-317500" lvl="3" marL="1828800">
              <a:spcBef>
                <a:spcPts val="0"/>
              </a:spcBef>
              <a:spcAft>
                <a:spcPts val="0"/>
              </a:spcAft>
              <a:buSzPts val="1400"/>
              <a:buFont typeface="Lexend"/>
              <a:buChar char="●"/>
              <a:defRPr>
                <a:latin typeface="Lexend"/>
                <a:ea typeface="Lexend"/>
                <a:cs typeface="Lexend"/>
                <a:sym typeface="Lexend"/>
              </a:defRPr>
            </a:lvl4pPr>
            <a:lvl5pPr indent="-317500" lvl="4" marL="2286000">
              <a:spcBef>
                <a:spcPts val="0"/>
              </a:spcBef>
              <a:spcAft>
                <a:spcPts val="0"/>
              </a:spcAft>
              <a:buSzPts val="1400"/>
              <a:buFont typeface="Lexend"/>
              <a:buChar char="○"/>
              <a:defRPr>
                <a:latin typeface="Lexend"/>
                <a:ea typeface="Lexend"/>
                <a:cs typeface="Lexend"/>
                <a:sym typeface="Lexend"/>
              </a:defRPr>
            </a:lvl5pPr>
            <a:lvl6pPr indent="-317500" lvl="5" marL="2743200">
              <a:spcBef>
                <a:spcPts val="0"/>
              </a:spcBef>
              <a:spcAft>
                <a:spcPts val="0"/>
              </a:spcAft>
              <a:buSzPts val="1400"/>
              <a:buFont typeface="Lexend"/>
              <a:buChar char="■"/>
              <a:defRPr>
                <a:latin typeface="Lexend"/>
                <a:ea typeface="Lexend"/>
                <a:cs typeface="Lexend"/>
                <a:sym typeface="Lexend"/>
              </a:defRPr>
            </a:lvl6pPr>
            <a:lvl7pPr indent="-317500" lvl="6" marL="3200400">
              <a:spcBef>
                <a:spcPts val="0"/>
              </a:spcBef>
              <a:spcAft>
                <a:spcPts val="0"/>
              </a:spcAft>
              <a:buSzPts val="1400"/>
              <a:buFont typeface="Lexend"/>
              <a:buChar char="●"/>
              <a:defRPr>
                <a:latin typeface="Lexend"/>
                <a:ea typeface="Lexend"/>
                <a:cs typeface="Lexend"/>
                <a:sym typeface="Lexend"/>
              </a:defRPr>
            </a:lvl7pPr>
            <a:lvl8pPr indent="-317500" lvl="7" marL="3657600">
              <a:spcBef>
                <a:spcPts val="0"/>
              </a:spcBef>
              <a:spcAft>
                <a:spcPts val="0"/>
              </a:spcAft>
              <a:buSzPts val="1400"/>
              <a:buFont typeface="Lexend"/>
              <a:buChar char="○"/>
              <a:defRPr>
                <a:latin typeface="Lexend"/>
                <a:ea typeface="Lexend"/>
                <a:cs typeface="Lexend"/>
                <a:sym typeface="Lexend"/>
              </a:defRPr>
            </a:lvl8pPr>
            <a:lvl9pPr indent="-317500" lvl="8" marL="4114800">
              <a:spcBef>
                <a:spcPts val="0"/>
              </a:spcBef>
              <a:spcAft>
                <a:spcPts val="0"/>
              </a:spcAft>
              <a:buSzPts val="1400"/>
              <a:buFont typeface="Lexend"/>
              <a:buChar char="■"/>
              <a:defRPr>
                <a:latin typeface="Lexend"/>
                <a:ea typeface="Lexend"/>
                <a:cs typeface="Lexend"/>
                <a:sym typeface="Lexend"/>
              </a:defRPr>
            </a:lvl9pPr>
          </a:lstStyle>
          <a:p/>
        </p:txBody>
      </p:sp>
      <p:sp>
        <p:nvSpPr>
          <p:cNvPr id="226" name="Google Shape;226;p19"/>
          <p:cNvSpPr txBox="1"/>
          <p:nvPr>
            <p:ph idx="2" type="body"/>
          </p:nvPr>
        </p:nvSpPr>
        <p:spPr>
          <a:xfrm>
            <a:off x="6772321" y="224850"/>
            <a:ext cx="1947600" cy="345000"/>
          </a:xfrm>
          <a:prstGeom prst="rect">
            <a:avLst/>
          </a:prstGeom>
        </p:spPr>
        <p:txBody>
          <a:bodyPr anchorCtr="0" anchor="t" bIns="91425" lIns="91425" spcFirstLastPara="1" rIns="91425" wrap="square" tIns="91425">
            <a:spAutoFit/>
          </a:bodyPr>
          <a:lstStyle>
            <a:lvl1pPr indent="-317500" lvl="0" marL="457200" algn="r">
              <a:spcBef>
                <a:spcPts val="0"/>
              </a:spcBef>
              <a:spcAft>
                <a:spcPts val="0"/>
              </a:spcAft>
              <a:buSzPts val="1400"/>
              <a:buFont typeface="Lexend"/>
              <a:buChar char="●"/>
              <a:defRPr sz="1400">
                <a:latin typeface="Lexend"/>
                <a:ea typeface="Lexend"/>
                <a:cs typeface="Lexend"/>
                <a:sym typeface="Lexend"/>
              </a:defRPr>
            </a:lvl1pPr>
            <a:lvl2pPr indent="-317500" lvl="1" marL="914400" algn="r">
              <a:spcBef>
                <a:spcPts val="0"/>
              </a:spcBef>
              <a:spcAft>
                <a:spcPts val="0"/>
              </a:spcAft>
              <a:buSzPts val="1400"/>
              <a:buFont typeface="Lexend"/>
              <a:buChar char="○"/>
              <a:defRPr>
                <a:latin typeface="Lexend"/>
                <a:ea typeface="Lexend"/>
                <a:cs typeface="Lexend"/>
                <a:sym typeface="Lexend"/>
              </a:defRPr>
            </a:lvl2pPr>
            <a:lvl3pPr indent="-317500" lvl="2" marL="1371600" algn="r">
              <a:spcBef>
                <a:spcPts val="0"/>
              </a:spcBef>
              <a:spcAft>
                <a:spcPts val="0"/>
              </a:spcAft>
              <a:buSzPts val="1400"/>
              <a:buFont typeface="Lexend"/>
              <a:buChar char="■"/>
              <a:defRPr>
                <a:latin typeface="Lexend"/>
                <a:ea typeface="Lexend"/>
                <a:cs typeface="Lexend"/>
                <a:sym typeface="Lexend"/>
              </a:defRPr>
            </a:lvl3pPr>
            <a:lvl4pPr indent="-317500" lvl="3" marL="1828800" algn="r">
              <a:spcBef>
                <a:spcPts val="0"/>
              </a:spcBef>
              <a:spcAft>
                <a:spcPts val="0"/>
              </a:spcAft>
              <a:buSzPts val="1400"/>
              <a:buFont typeface="Lexend"/>
              <a:buChar char="●"/>
              <a:defRPr>
                <a:latin typeface="Lexend"/>
                <a:ea typeface="Lexend"/>
                <a:cs typeface="Lexend"/>
                <a:sym typeface="Lexend"/>
              </a:defRPr>
            </a:lvl4pPr>
            <a:lvl5pPr indent="-317500" lvl="4" marL="2286000" algn="r">
              <a:spcBef>
                <a:spcPts val="0"/>
              </a:spcBef>
              <a:spcAft>
                <a:spcPts val="0"/>
              </a:spcAft>
              <a:buSzPts val="1400"/>
              <a:buFont typeface="Lexend"/>
              <a:buChar char="○"/>
              <a:defRPr>
                <a:latin typeface="Lexend"/>
                <a:ea typeface="Lexend"/>
                <a:cs typeface="Lexend"/>
                <a:sym typeface="Lexend"/>
              </a:defRPr>
            </a:lvl5pPr>
            <a:lvl6pPr indent="-317500" lvl="5" marL="2743200" algn="r">
              <a:spcBef>
                <a:spcPts val="0"/>
              </a:spcBef>
              <a:spcAft>
                <a:spcPts val="0"/>
              </a:spcAft>
              <a:buSzPts val="1400"/>
              <a:buFont typeface="Lexend"/>
              <a:buChar char="■"/>
              <a:defRPr>
                <a:latin typeface="Lexend"/>
                <a:ea typeface="Lexend"/>
                <a:cs typeface="Lexend"/>
                <a:sym typeface="Lexend"/>
              </a:defRPr>
            </a:lvl6pPr>
            <a:lvl7pPr indent="-317500" lvl="6" marL="3200400" algn="r">
              <a:spcBef>
                <a:spcPts val="0"/>
              </a:spcBef>
              <a:spcAft>
                <a:spcPts val="0"/>
              </a:spcAft>
              <a:buSzPts val="1400"/>
              <a:buFont typeface="Lexend"/>
              <a:buChar char="●"/>
              <a:defRPr>
                <a:latin typeface="Lexend"/>
                <a:ea typeface="Lexend"/>
                <a:cs typeface="Lexend"/>
                <a:sym typeface="Lexend"/>
              </a:defRPr>
            </a:lvl7pPr>
            <a:lvl8pPr indent="-317500" lvl="7" marL="3657600" algn="r">
              <a:spcBef>
                <a:spcPts val="0"/>
              </a:spcBef>
              <a:spcAft>
                <a:spcPts val="0"/>
              </a:spcAft>
              <a:buSzPts val="1400"/>
              <a:buFont typeface="Lexend"/>
              <a:buChar char="○"/>
              <a:defRPr>
                <a:latin typeface="Lexend"/>
                <a:ea typeface="Lexend"/>
                <a:cs typeface="Lexend"/>
                <a:sym typeface="Lexend"/>
              </a:defRPr>
            </a:lvl8pPr>
            <a:lvl9pPr indent="-317500" lvl="8" marL="4114800" algn="r">
              <a:spcBef>
                <a:spcPts val="0"/>
              </a:spcBef>
              <a:spcAft>
                <a:spcPts val="0"/>
              </a:spcAft>
              <a:buSzPts val="1400"/>
              <a:buFont typeface="Lexend"/>
              <a:buChar char="■"/>
              <a:defRPr>
                <a:latin typeface="Lexend"/>
                <a:ea typeface="Lexend"/>
                <a:cs typeface="Lexend"/>
                <a:sym typeface="Lexend"/>
              </a:defRPr>
            </a:lvl9pPr>
          </a:lstStyle>
          <a:p/>
        </p:txBody>
      </p:sp>
      <p:sp>
        <p:nvSpPr>
          <p:cNvPr id="227" name="Google Shape;227;p19"/>
          <p:cNvSpPr txBox="1"/>
          <p:nvPr>
            <p:ph idx="3" type="body"/>
          </p:nvPr>
        </p:nvSpPr>
        <p:spPr>
          <a:xfrm>
            <a:off x="421035" y="4573625"/>
            <a:ext cx="1947600" cy="345000"/>
          </a:xfrm>
          <a:prstGeom prst="rect">
            <a:avLst/>
          </a:prstGeom>
        </p:spPr>
        <p:txBody>
          <a:bodyPr anchorCtr="0" anchor="t" bIns="91425" lIns="91425" spcFirstLastPara="1" rIns="91425" wrap="square" tIns="91425">
            <a:spAutoFit/>
          </a:bodyPr>
          <a:lstStyle>
            <a:lvl1pPr indent="-317500" lvl="0" marL="457200">
              <a:spcBef>
                <a:spcPts val="0"/>
              </a:spcBef>
              <a:spcAft>
                <a:spcPts val="0"/>
              </a:spcAft>
              <a:buSzPts val="1400"/>
              <a:buFont typeface="Lexend"/>
              <a:buChar char="●"/>
              <a:defRPr sz="1400">
                <a:latin typeface="Lexend"/>
                <a:ea typeface="Lexend"/>
                <a:cs typeface="Lexend"/>
                <a:sym typeface="Lexend"/>
              </a:defRPr>
            </a:lvl1pPr>
            <a:lvl2pPr indent="-317500" lvl="1" marL="914400">
              <a:spcBef>
                <a:spcPts val="0"/>
              </a:spcBef>
              <a:spcAft>
                <a:spcPts val="0"/>
              </a:spcAft>
              <a:buSzPts val="1400"/>
              <a:buFont typeface="Lexend"/>
              <a:buChar char="○"/>
              <a:defRPr>
                <a:latin typeface="Lexend"/>
                <a:ea typeface="Lexend"/>
                <a:cs typeface="Lexend"/>
                <a:sym typeface="Lexend"/>
              </a:defRPr>
            </a:lvl2pPr>
            <a:lvl3pPr indent="-317500" lvl="2" marL="1371600">
              <a:spcBef>
                <a:spcPts val="0"/>
              </a:spcBef>
              <a:spcAft>
                <a:spcPts val="0"/>
              </a:spcAft>
              <a:buSzPts val="1400"/>
              <a:buFont typeface="Lexend"/>
              <a:buChar char="■"/>
              <a:defRPr>
                <a:latin typeface="Lexend"/>
                <a:ea typeface="Lexend"/>
                <a:cs typeface="Lexend"/>
                <a:sym typeface="Lexend"/>
              </a:defRPr>
            </a:lvl3pPr>
            <a:lvl4pPr indent="-317500" lvl="3" marL="1828800">
              <a:spcBef>
                <a:spcPts val="0"/>
              </a:spcBef>
              <a:spcAft>
                <a:spcPts val="0"/>
              </a:spcAft>
              <a:buSzPts val="1400"/>
              <a:buFont typeface="Lexend"/>
              <a:buChar char="●"/>
              <a:defRPr>
                <a:latin typeface="Lexend"/>
                <a:ea typeface="Lexend"/>
                <a:cs typeface="Lexend"/>
                <a:sym typeface="Lexend"/>
              </a:defRPr>
            </a:lvl4pPr>
            <a:lvl5pPr indent="-317500" lvl="4" marL="2286000">
              <a:spcBef>
                <a:spcPts val="0"/>
              </a:spcBef>
              <a:spcAft>
                <a:spcPts val="0"/>
              </a:spcAft>
              <a:buSzPts val="1400"/>
              <a:buFont typeface="Lexend"/>
              <a:buChar char="○"/>
              <a:defRPr>
                <a:latin typeface="Lexend"/>
                <a:ea typeface="Lexend"/>
                <a:cs typeface="Lexend"/>
                <a:sym typeface="Lexend"/>
              </a:defRPr>
            </a:lvl5pPr>
            <a:lvl6pPr indent="-317500" lvl="5" marL="2743200">
              <a:spcBef>
                <a:spcPts val="0"/>
              </a:spcBef>
              <a:spcAft>
                <a:spcPts val="0"/>
              </a:spcAft>
              <a:buSzPts val="1400"/>
              <a:buFont typeface="Lexend"/>
              <a:buChar char="■"/>
              <a:defRPr>
                <a:latin typeface="Lexend"/>
                <a:ea typeface="Lexend"/>
                <a:cs typeface="Lexend"/>
                <a:sym typeface="Lexend"/>
              </a:defRPr>
            </a:lvl6pPr>
            <a:lvl7pPr indent="-317500" lvl="6" marL="3200400">
              <a:spcBef>
                <a:spcPts val="0"/>
              </a:spcBef>
              <a:spcAft>
                <a:spcPts val="0"/>
              </a:spcAft>
              <a:buSzPts val="1400"/>
              <a:buFont typeface="Lexend"/>
              <a:buChar char="●"/>
              <a:defRPr>
                <a:latin typeface="Lexend"/>
                <a:ea typeface="Lexend"/>
                <a:cs typeface="Lexend"/>
                <a:sym typeface="Lexend"/>
              </a:defRPr>
            </a:lvl7pPr>
            <a:lvl8pPr indent="-317500" lvl="7" marL="3657600">
              <a:spcBef>
                <a:spcPts val="0"/>
              </a:spcBef>
              <a:spcAft>
                <a:spcPts val="0"/>
              </a:spcAft>
              <a:buSzPts val="1400"/>
              <a:buFont typeface="Lexend"/>
              <a:buChar char="○"/>
              <a:defRPr>
                <a:latin typeface="Lexend"/>
                <a:ea typeface="Lexend"/>
                <a:cs typeface="Lexend"/>
                <a:sym typeface="Lexend"/>
              </a:defRPr>
            </a:lvl8pPr>
            <a:lvl9pPr indent="-317500" lvl="8" marL="4114800">
              <a:spcBef>
                <a:spcPts val="0"/>
              </a:spcBef>
              <a:spcAft>
                <a:spcPts val="0"/>
              </a:spcAft>
              <a:buSzPts val="1400"/>
              <a:buFont typeface="Lexend"/>
              <a:buChar char="■"/>
              <a:defRPr>
                <a:latin typeface="Lexend"/>
                <a:ea typeface="Lexend"/>
                <a:cs typeface="Lexend"/>
                <a:sym typeface="Lexend"/>
              </a:defRPr>
            </a:lvl9pPr>
          </a:lstStyle>
          <a:p/>
        </p:txBody>
      </p:sp>
      <p:sp>
        <p:nvSpPr>
          <p:cNvPr id="228" name="Google Shape;228;p19"/>
          <p:cNvSpPr txBox="1"/>
          <p:nvPr>
            <p:ph idx="4" type="body"/>
          </p:nvPr>
        </p:nvSpPr>
        <p:spPr>
          <a:xfrm>
            <a:off x="6772321" y="4573625"/>
            <a:ext cx="1947600" cy="345000"/>
          </a:xfrm>
          <a:prstGeom prst="rect">
            <a:avLst/>
          </a:prstGeom>
        </p:spPr>
        <p:txBody>
          <a:bodyPr anchorCtr="0" anchor="t" bIns="91425" lIns="91425" spcFirstLastPara="1" rIns="91425" wrap="square" tIns="91425">
            <a:spAutoFit/>
          </a:bodyPr>
          <a:lstStyle>
            <a:lvl1pPr indent="-317500" lvl="0" marL="457200" algn="r">
              <a:spcBef>
                <a:spcPts val="0"/>
              </a:spcBef>
              <a:spcAft>
                <a:spcPts val="0"/>
              </a:spcAft>
              <a:buSzPts val="1400"/>
              <a:buFont typeface="Lexend"/>
              <a:buChar char="●"/>
              <a:defRPr sz="1400">
                <a:latin typeface="Lexend"/>
                <a:ea typeface="Lexend"/>
                <a:cs typeface="Lexend"/>
                <a:sym typeface="Lexend"/>
              </a:defRPr>
            </a:lvl1pPr>
            <a:lvl2pPr indent="-317500" lvl="1" marL="914400" algn="r">
              <a:spcBef>
                <a:spcPts val="0"/>
              </a:spcBef>
              <a:spcAft>
                <a:spcPts val="0"/>
              </a:spcAft>
              <a:buSzPts val="1400"/>
              <a:buFont typeface="Lexend"/>
              <a:buChar char="○"/>
              <a:defRPr>
                <a:latin typeface="Lexend"/>
                <a:ea typeface="Lexend"/>
                <a:cs typeface="Lexend"/>
                <a:sym typeface="Lexend"/>
              </a:defRPr>
            </a:lvl2pPr>
            <a:lvl3pPr indent="-317500" lvl="2" marL="1371600" algn="r">
              <a:spcBef>
                <a:spcPts val="0"/>
              </a:spcBef>
              <a:spcAft>
                <a:spcPts val="0"/>
              </a:spcAft>
              <a:buSzPts val="1400"/>
              <a:buFont typeface="Lexend"/>
              <a:buChar char="■"/>
              <a:defRPr>
                <a:latin typeface="Lexend"/>
                <a:ea typeface="Lexend"/>
                <a:cs typeface="Lexend"/>
                <a:sym typeface="Lexend"/>
              </a:defRPr>
            </a:lvl3pPr>
            <a:lvl4pPr indent="-317500" lvl="3" marL="1828800" algn="r">
              <a:spcBef>
                <a:spcPts val="0"/>
              </a:spcBef>
              <a:spcAft>
                <a:spcPts val="0"/>
              </a:spcAft>
              <a:buSzPts val="1400"/>
              <a:buFont typeface="Lexend"/>
              <a:buChar char="●"/>
              <a:defRPr>
                <a:latin typeface="Lexend"/>
                <a:ea typeface="Lexend"/>
                <a:cs typeface="Lexend"/>
                <a:sym typeface="Lexend"/>
              </a:defRPr>
            </a:lvl4pPr>
            <a:lvl5pPr indent="-317500" lvl="4" marL="2286000" algn="r">
              <a:spcBef>
                <a:spcPts val="0"/>
              </a:spcBef>
              <a:spcAft>
                <a:spcPts val="0"/>
              </a:spcAft>
              <a:buSzPts val="1400"/>
              <a:buFont typeface="Lexend"/>
              <a:buChar char="○"/>
              <a:defRPr>
                <a:latin typeface="Lexend"/>
                <a:ea typeface="Lexend"/>
                <a:cs typeface="Lexend"/>
                <a:sym typeface="Lexend"/>
              </a:defRPr>
            </a:lvl5pPr>
            <a:lvl6pPr indent="-317500" lvl="5" marL="2743200" algn="r">
              <a:spcBef>
                <a:spcPts val="0"/>
              </a:spcBef>
              <a:spcAft>
                <a:spcPts val="0"/>
              </a:spcAft>
              <a:buSzPts val="1400"/>
              <a:buFont typeface="Lexend"/>
              <a:buChar char="■"/>
              <a:defRPr>
                <a:latin typeface="Lexend"/>
                <a:ea typeface="Lexend"/>
                <a:cs typeface="Lexend"/>
                <a:sym typeface="Lexend"/>
              </a:defRPr>
            </a:lvl6pPr>
            <a:lvl7pPr indent="-317500" lvl="6" marL="3200400" algn="r">
              <a:spcBef>
                <a:spcPts val="0"/>
              </a:spcBef>
              <a:spcAft>
                <a:spcPts val="0"/>
              </a:spcAft>
              <a:buSzPts val="1400"/>
              <a:buFont typeface="Lexend"/>
              <a:buChar char="●"/>
              <a:defRPr>
                <a:latin typeface="Lexend"/>
                <a:ea typeface="Lexend"/>
                <a:cs typeface="Lexend"/>
                <a:sym typeface="Lexend"/>
              </a:defRPr>
            </a:lvl7pPr>
            <a:lvl8pPr indent="-317500" lvl="7" marL="3657600" algn="r">
              <a:spcBef>
                <a:spcPts val="0"/>
              </a:spcBef>
              <a:spcAft>
                <a:spcPts val="0"/>
              </a:spcAft>
              <a:buSzPts val="1400"/>
              <a:buFont typeface="Lexend"/>
              <a:buChar char="○"/>
              <a:defRPr>
                <a:latin typeface="Lexend"/>
                <a:ea typeface="Lexend"/>
                <a:cs typeface="Lexend"/>
                <a:sym typeface="Lexend"/>
              </a:defRPr>
            </a:lvl8pPr>
            <a:lvl9pPr indent="-317500" lvl="8" marL="4114800" algn="r">
              <a:spcBef>
                <a:spcPts val="0"/>
              </a:spcBef>
              <a:spcAft>
                <a:spcPts val="0"/>
              </a:spcAft>
              <a:buSzPts val="1400"/>
              <a:buFont typeface="Lexend"/>
              <a:buChar char="■"/>
              <a:defRPr>
                <a:latin typeface="Lexend"/>
                <a:ea typeface="Lexend"/>
                <a:cs typeface="Lexend"/>
                <a:sym typeface="Lexend"/>
              </a:defRPr>
            </a:lvl9pPr>
          </a:lstStyle>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ree storyboards">
  <p:cSld name="CUSTOM">
    <p:spTree>
      <p:nvGrpSpPr>
        <p:cNvPr id="229" name="Shape 229"/>
        <p:cNvGrpSpPr/>
        <p:nvPr/>
      </p:nvGrpSpPr>
      <p:grpSpPr>
        <a:xfrm>
          <a:off x="0" y="0"/>
          <a:ext cx="0" cy="0"/>
          <a:chOff x="0" y="0"/>
          <a:chExt cx="0" cy="0"/>
        </a:xfrm>
      </p:grpSpPr>
      <p:sp>
        <p:nvSpPr>
          <p:cNvPr id="230" name="Google Shape;230;p20"/>
          <p:cNvSpPr/>
          <p:nvPr>
            <p:ph idx="2" type="pic"/>
          </p:nvPr>
        </p:nvSpPr>
        <p:spPr>
          <a:xfrm>
            <a:off x="320135" y="3180164"/>
            <a:ext cx="2833200" cy="1635300"/>
          </a:xfrm>
          <a:prstGeom prst="rect">
            <a:avLst/>
          </a:prstGeom>
          <a:noFill/>
          <a:ln>
            <a:noFill/>
          </a:ln>
        </p:spPr>
      </p:sp>
      <p:sp>
        <p:nvSpPr>
          <p:cNvPr id="231" name="Google Shape;231;p20"/>
          <p:cNvSpPr/>
          <p:nvPr/>
        </p:nvSpPr>
        <p:spPr>
          <a:xfrm>
            <a:off x="320135" y="1405791"/>
            <a:ext cx="805800" cy="558600"/>
          </a:xfrm>
          <a:prstGeom prst="rect">
            <a:avLst/>
          </a:prstGeom>
          <a:solidFill>
            <a:schemeClr val="accent1"/>
          </a:solidFill>
          <a:ln>
            <a:noFill/>
          </a:ln>
        </p:spPr>
        <p:txBody>
          <a:bodyPr anchorCtr="0" anchor="t" bIns="182875" lIns="182875" spcFirstLastPara="1" rIns="182875" wrap="square" tIns="182875">
            <a:noAutofit/>
          </a:bodyPr>
          <a:lstStyle/>
          <a:p>
            <a:pPr indent="0" lvl="0" marL="0" rtl="0" algn="l">
              <a:spcBef>
                <a:spcPts val="0"/>
              </a:spcBef>
              <a:spcAft>
                <a:spcPts val="0"/>
              </a:spcAft>
              <a:buNone/>
            </a:pPr>
            <a:r>
              <a:t/>
            </a:r>
            <a:endParaRPr>
              <a:solidFill>
                <a:schemeClr val="dk1"/>
              </a:solidFill>
              <a:latin typeface="Lexend Light"/>
              <a:ea typeface="Lexend Light"/>
              <a:cs typeface="Lexend Light"/>
              <a:sym typeface="Lexend Light"/>
            </a:endParaRPr>
          </a:p>
        </p:txBody>
      </p:sp>
      <p:sp>
        <p:nvSpPr>
          <p:cNvPr id="232" name="Google Shape;232;p20"/>
          <p:cNvSpPr/>
          <p:nvPr/>
        </p:nvSpPr>
        <p:spPr>
          <a:xfrm>
            <a:off x="320100" y="1963005"/>
            <a:ext cx="2833200" cy="1217100"/>
          </a:xfrm>
          <a:prstGeom prst="rect">
            <a:avLst/>
          </a:prstGeom>
          <a:solidFill>
            <a:schemeClr val="accent1"/>
          </a:solidFill>
          <a:ln>
            <a:noFill/>
          </a:ln>
        </p:spPr>
        <p:txBody>
          <a:bodyPr anchorCtr="0" anchor="t" bIns="182875" lIns="182875" spcFirstLastPara="1" rIns="182875" wrap="square" tIns="182875">
            <a:noAutofit/>
          </a:bodyPr>
          <a:lstStyle/>
          <a:p>
            <a:pPr indent="0" lvl="0" marL="0" rtl="0" algn="l">
              <a:spcBef>
                <a:spcPts val="0"/>
              </a:spcBef>
              <a:spcAft>
                <a:spcPts val="0"/>
              </a:spcAft>
              <a:buNone/>
            </a:pPr>
            <a:r>
              <a:t/>
            </a:r>
            <a:endParaRPr>
              <a:solidFill>
                <a:schemeClr val="dk1"/>
              </a:solidFill>
              <a:latin typeface="Lexend Light"/>
              <a:ea typeface="Lexend Light"/>
              <a:cs typeface="Lexend Light"/>
              <a:sym typeface="Lexend Light"/>
            </a:endParaRPr>
          </a:p>
        </p:txBody>
      </p:sp>
      <p:sp>
        <p:nvSpPr>
          <p:cNvPr id="233" name="Google Shape;233;p20"/>
          <p:cNvSpPr txBox="1"/>
          <p:nvPr>
            <p:ph idx="1" type="subTitle"/>
          </p:nvPr>
        </p:nvSpPr>
        <p:spPr>
          <a:xfrm>
            <a:off x="382576" y="1404325"/>
            <a:ext cx="668700" cy="514200"/>
          </a:xfrm>
          <a:prstGeom prst="rect">
            <a:avLst/>
          </a:prstGeom>
        </p:spPr>
        <p:txBody>
          <a:bodyPr anchorCtr="0" anchor="t" bIns="91425" lIns="91425" spcFirstLastPara="1" rIns="91425" wrap="square" tIns="91425">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234" name="Google Shape;234;p20"/>
          <p:cNvSpPr txBox="1"/>
          <p:nvPr>
            <p:ph idx="3" type="body"/>
          </p:nvPr>
        </p:nvSpPr>
        <p:spPr>
          <a:xfrm>
            <a:off x="382576" y="2021134"/>
            <a:ext cx="2690700" cy="1095600"/>
          </a:xfrm>
          <a:prstGeom prst="rect">
            <a:avLst/>
          </a:prstGeom>
        </p:spPr>
        <p:txBody>
          <a:bodyPr anchorCtr="0" anchor="t" bIns="91425" lIns="91425" spcFirstLastPara="1" rIns="91425" wrap="square" tIns="91425">
            <a:sp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5" name="Google Shape;235;p20"/>
          <p:cNvSpPr/>
          <p:nvPr>
            <p:ph idx="4" type="pic"/>
          </p:nvPr>
        </p:nvSpPr>
        <p:spPr>
          <a:xfrm>
            <a:off x="3153490" y="3180164"/>
            <a:ext cx="2833200" cy="1635300"/>
          </a:xfrm>
          <a:prstGeom prst="rect">
            <a:avLst/>
          </a:prstGeom>
          <a:noFill/>
          <a:ln>
            <a:noFill/>
          </a:ln>
        </p:spPr>
      </p:sp>
      <p:sp>
        <p:nvSpPr>
          <p:cNvPr id="236" name="Google Shape;236;p20"/>
          <p:cNvSpPr/>
          <p:nvPr/>
        </p:nvSpPr>
        <p:spPr>
          <a:xfrm>
            <a:off x="3153490" y="1405791"/>
            <a:ext cx="805800" cy="558600"/>
          </a:xfrm>
          <a:prstGeom prst="rect">
            <a:avLst/>
          </a:prstGeom>
          <a:solidFill>
            <a:schemeClr val="accent2"/>
          </a:solidFill>
          <a:ln>
            <a:noFill/>
          </a:ln>
        </p:spPr>
        <p:txBody>
          <a:bodyPr anchorCtr="0" anchor="t" bIns="182875" lIns="182875" spcFirstLastPara="1" rIns="182875" wrap="square" tIns="182875">
            <a:noAutofit/>
          </a:bodyPr>
          <a:lstStyle/>
          <a:p>
            <a:pPr indent="0" lvl="0" marL="0" rtl="0" algn="l">
              <a:spcBef>
                <a:spcPts val="0"/>
              </a:spcBef>
              <a:spcAft>
                <a:spcPts val="0"/>
              </a:spcAft>
              <a:buNone/>
            </a:pPr>
            <a:r>
              <a:t/>
            </a:r>
            <a:endParaRPr>
              <a:solidFill>
                <a:schemeClr val="dk1"/>
              </a:solidFill>
              <a:latin typeface="Lexend Light"/>
              <a:ea typeface="Lexend Light"/>
              <a:cs typeface="Lexend Light"/>
              <a:sym typeface="Lexend Light"/>
            </a:endParaRPr>
          </a:p>
        </p:txBody>
      </p:sp>
      <p:sp>
        <p:nvSpPr>
          <p:cNvPr id="237" name="Google Shape;237;p20"/>
          <p:cNvSpPr/>
          <p:nvPr/>
        </p:nvSpPr>
        <p:spPr>
          <a:xfrm>
            <a:off x="3153455" y="1963005"/>
            <a:ext cx="2833200" cy="1217100"/>
          </a:xfrm>
          <a:prstGeom prst="rect">
            <a:avLst/>
          </a:prstGeom>
          <a:solidFill>
            <a:schemeClr val="accent2"/>
          </a:solidFill>
          <a:ln>
            <a:noFill/>
          </a:ln>
        </p:spPr>
        <p:txBody>
          <a:bodyPr anchorCtr="0" anchor="t" bIns="182875" lIns="182875" spcFirstLastPara="1" rIns="182875" wrap="square" tIns="182875">
            <a:noAutofit/>
          </a:bodyPr>
          <a:lstStyle/>
          <a:p>
            <a:pPr indent="0" lvl="0" marL="0" rtl="0" algn="l">
              <a:spcBef>
                <a:spcPts val="0"/>
              </a:spcBef>
              <a:spcAft>
                <a:spcPts val="0"/>
              </a:spcAft>
              <a:buNone/>
            </a:pPr>
            <a:r>
              <a:t/>
            </a:r>
            <a:endParaRPr>
              <a:solidFill>
                <a:schemeClr val="dk1"/>
              </a:solidFill>
              <a:latin typeface="Lexend Light"/>
              <a:ea typeface="Lexend Light"/>
              <a:cs typeface="Lexend Light"/>
              <a:sym typeface="Lexend Light"/>
            </a:endParaRPr>
          </a:p>
        </p:txBody>
      </p:sp>
      <p:sp>
        <p:nvSpPr>
          <p:cNvPr id="238" name="Google Shape;238;p20"/>
          <p:cNvSpPr txBox="1"/>
          <p:nvPr>
            <p:ph idx="5" type="subTitle"/>
          </p:nvPr>
        </p:nvSpPr>
        <p:spPr>
          <a:xfrm>
            <a:off x="3215931" y="1404325"/>
            <a:ext cx="668700" cy="514200"/>
          </a:xfrm>
          <a:prstGeom prst="rect">
            <a:avLst/>
          </a:prstGeom>
        </p:spPr>
        <p:txBody>
          <a:bodyPr anchorCtr="0" anchor="t" bIns="91425" lIns="91425" spcFirstLastPara="1" rIns="91425" wrap="square" tIns="91425">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239" name="Google Shape;239;p20"/>
          <p:cNvSpPr txBox="1"/>
          <p:nvPr>
            <p:ph idx="6" type="body"/>
          </p:nvPr>
        </p:nvSpPr>
        <p:spPr>
          <a:xfrm>
            <a:off x="3215931" y="2021134"/>
            <a:ext cx="2690700" cy="1095600"/>
          </a:xfrm>
          <a:prstGeom prst="rect">
            <a:avLst/>
          </a:prstGeom>
        </p:spPr>
        <p:txBody>
          <a:bodyPr anchorCtr="0" anchor="t" bIns="91425" lIns="91425" spcFirstLastPara="1" rIns="91425" wrap="square" tIns="91425">
            <a:sp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0" name="Google Shape;240;p20"/>
          <p:cNvSpPr/>
          <p:nvPr>
            <p:ph idx="7" type="pic"/>
          </p:nvPr>
        </p:nvSpPr>
        <p:spPr>
          <a:xfrm>
            <a:off x="5986869" y="3180164"/>
            <a:ext cx="2833200" cy="1635300"/>
          </a:xfrm>
          <a:prstGeom prst="rect">
            <a:avLst/>
          </a:prstGeom>
          <a:noFill/>
          <a:ln>
            <a:noFill/>
          </a:ln>
        </p:spPr>
      </p:sp>
      <p:sp>
        <p:nvSpPr>
          <p:cNvPr id="241" name="Google Shape;241;p20"/>
          <p:cNvSpPr/>
          <p:nvPr/>
        </p:nvSpPr>
        <p:spPr>
          <a:xfrm>
            <a:off x="5986869" y="1405791"/>
            <a:ext cx="805800" cy="558600"/>
          </a:xfrm>
          <a:prstGeom prst="rect">
            <a:avLst/>
          </a:prstGeom>
          <a:solidFill>
            <a:schemeClr val="accent1"/>
          </a:solidFill>
          <a:ln>
            <a:noFill/>
          </a:ln>
        </p:spPr>
        <p:txBody>
          <a:bodyPr anchorCtr="0" anchor="t" bIns="182875" lIns="182875" spcFirstLastPara="1" rIns="182875" wrap="square" tIns="182875">
            <a:noAutofit/>
          </a:bodyPr>
          <a:lstStyle/>
          <a:p>
            <a:pPr indent="0" lvl="0" marL="0" rtl="0" algn="l">
              <a:spcBef>
                <a:spcPts val="0"/>
              </a:spcBef>
              <a:spcAft>
                <a:spcPts val="0"/>
              </a:spcAft>
              <a:buNone/>
            </a:pPr>
            <a:r>
              <a:t/>
            </a:r>
            <a:endParaRPr>
              <a:solidFill>
                <a:schemeClr val="dk1"/>
              </a:solidFill>
              <a:latin typeface="Lexend Light"/>
              <a:ea typeface="Lexend Light"/>
              <a:cs typeface="Lexend Light"/>
              <a:sym typeface="Lexend Light"/>
            </a:endParaRPr>
          </a:p>
        </p:txBody>
      </p:sp>
      <p:sp>
        <p:nvSpPr>
          <p:cNvPr id="242" name="Google Shape;242;p20"/>
          <p:cNvSpPr/>
          <p:nvPr/>
        </p:nvSpPr>
        <p:spPr>
          <a:xfrm>
            <a:off x="5986834" y="1963005"/>
            <a:ext cx="2833200" cy="1217100"/>
          </a:xfrm>
          <a:prstGeom prst="rect">
            <a:avLst/>
          </a:prstGeom>
          <a:solidFill>
            <a:schemeClr val="accent1"/>
          </a:solidFill>
          <a:ln>
            <a:noFill/>
          </a:ln>
        </p:spPr>
        <p:txBody>
          <a:bodyPr anchorCtr="0" anchor="t" bIns="182875" lIns="182875" spcFirstLastPara="1" rIns="182875" wrap="square" tIns="182875">
            <a:noAutofit/>
          </a:bodyPr>
          <a:lstStyle/>
          <a:p>
            <a:pPr indent="0" lvl="0" marL="0" rtl="0" algn="l">
              <a:spcBef>
                <a:spcPts val="0"/>
              </a:spcBef>
              <a:spcAft>
                <a:spcPts val="0"/>
              </a:spcAft>
              <a:buNone/>
            </a:pPr>
            <a:r>
              <a:t/>
            </a:r>
            <a:endParaRPr>
              <a:solidFill>
                <a:schemeClr val="dk1"/>
              </a:solidFill>
              <a:latin typeface="Lexend Light"/>
              <a:ea typeface="Lexend Light"/>
              <a:cs typeface="Lexend Light"/>
              <a:sym typeface="Lexend Light"/>
            </a:endParaRPr>
          </a:p>
        </p:txBody>
      </p:sp>
      <p:sp>
        <p:nvSpPr>
          <p:cNvPr id="243" name="Google Shape;243;p20"/>
          <p:cNvSpPr txBox="1"/>
          <p:nvPr>
            <p:ph idx="8" type="subTitle"/>
          </p:nvPr>
        </p:nvSpPr>
        <p:spPr>
          <a:xfrm>
            <a:off x="6049311" y="1404325"/>
            <a:ext cx="668700" cy="514200"/>
          </a:xfrm>
          <a:prstGeom prst="rect">
            <a:avLst/>
          </a:prstGeom>
        </p:spPr>
        <p:txBody>
          <a:bodyPr anchorCtr="0" anchor="t" bIns="91425" lIns="91425" spcFirstLastPara="1" rIns="91425" wrap="square" tIns="91425">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244" name="Google Shape;244;p20"/>
          <p:cNvSpPr txBox="1"/>
          <p:nvPr>
            <p:ph idx="9" type="body"/>
          </p:nvPr>
        </p:nvSpPr>
        <p:spPr>
          <a:xfrm>
            <a:off x="6049311" y="2021134"/>
            <a:ext cx="2690700" cy="1095600"/>
          </a:xfrm>
          <a:prstGeom prst="rect">
            <a:avLst/>
          </a:prstGeom>
        </p:spPr>
        <p:txBody>
          <a:bodyPr anchorCtr="0" anchor="t" bIns="91425" lIns="91425" spcFirstLastPara="1" rIns="91425" wrap="square" tIns="91425">
            <a:sp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5" name="Google Shape;245;p20"/>
          <p:cNvSpPr txBox="1"/>
          <p:nvPr>
            <p:ph type="title"/>
          </p:nvPr>
        </p:nvSpPr>
        <p:spPr>
          <a:xfrm>
            <a:off x="408650" y="463000"/>
            <a:ext cx="8331900" cy="841800"/>
          </a:xfrm>
          <a:prstGeom prst="rect">
            <a:avLst/>
          </a:prstGeom>
        </p:spPr>
        <p:txBody>
          <a:bodyPr anchorCtr="0" anchor="ctr" bIns="91425" lIns="91425" spcFirstLastPara="1" rIns="91425" wrap="square" tIns="91425">
            <a:no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storyboards">
  <p:cSld name="CUSTOM_1">
    <p:spTree>
      <p:nvGrpSpPr>
        <p:cNvPr id="246" name="Shape 246"/>
        <p:cNvGrpSpPr/>
        <p:nvPr/>
      </p:nvGrpSpPr>
      <p:grpSpPr>
        <a:xfrm>
          <a:off x="0" y="0"/>
          <a:ext cx="0" cy="0"/>
          <a:chOff x="0" y="0"/>
          <a:chExt cx="0" cy="0"/>
        </a:xfrm>
      </p:grpSpPr>
      <p:sp>
        <p:nvSpPr>
          <p:cNvPr id="247" name="Google Shape;247;p21"/>
          <p:cNvSpPr/>
          <p:nvPr>
            <p:ph idx="2" type="pic"/>
          </p:nvPr>
        </p:nvSpPr>
        <p:spPr>
          <a:xfrm>
            <a:off x="320153" y="3180166"/>
            <a:ext cx="4249800" cy="1635300"/>
          </a:xfrm>
          <a:prstGeom prst="rect">
            <a:avLst/>
          </a:prstGeom>
          <a:noFill/>
          <a:ln>
            <a:noFill/>
          </a:ln>
        </p:spPr>
      </p:sp>
      <p:sp>
        <p:nvSpPr>
          <p:cNvPr id="248" name="Google Shape;248;p21"/>
          <p:cNvSpPr/>
          <p:nvPr/>
        </p:nvSpPr>
        <p:spPr>
          <a:xfrm>
            <a:off x="320135" y="1405791"/>
            <a:ext cx="805800" cy="558600"/>
          </a:xfrm>
          <a:prstGeom prst="rect">
            <a:avLst/>
          </a:prstGeom>
          <a:solidFill>
            <a:schemeClr val="accent1"/>
          </a:solidFill>
          <a:ln>
            <a:noFill/>
          </a:ln>
        </p:spPr>
        <p:txBody>
          <a:bodyPr anchorCtr="0" anchor="t" bIns="182875" lIns="182875" spcFirstLastPara="1" rIns="182875" wrap="square" tIns="182875">
            <a:noAutofit/>
          </a:bodyPr>
          <a:lstStyle/>
          <a:p>
            <a:pPr indent="0" lvl="0" marL="0" rtl="0" algn="l">
              <a:spcBef>
                <a:spcPts val="0"/>
              </a:spcBef>
              <a:spcAft>
                <a:spcPts val="0"/>
              </a:spcAft>
              <a:buNone/>
            </a:pPr>
            <a:r>
              <a:t/>
            </a:r>
            <a:endParaRPr>
              <a:solidFill>
                <a:schemeClr val="dk1"/>
              </a:solidFill>
              <a:latin typeface="Lexend Light"/>
              <a:ea typeface="Lexend Light"/>
              <a:cs typeface="Lexend Light"/>
              <a:sym typeface="Lexend Light"/>
            </a:endParaRPr>
          </a:p>
        </p:txBody>
      </p:sp>
      <p:sp>
        <p:nvSpPr>
          <p:cNvPr id="249" name="Google Shape;249;p21"/>
          <p:cNvSpPr/>
          <p:nvPr/>
        </p:nvSpPr>
        <p:spPr>
          <a:xfrm>
            <a:off x="320100" y="1963000"/>
            <a:ext cx="4249800" cy="1217100"/>
          </a:xfrm>
          <a:prstGeom prst="rect">
            <a:avLst/>
          </a:prstGeom>
          <a:solidFill>
            <a:schemeClr val="accent1"/>
          </a:solidFill>
          <a:ln>
            <a:noFill/>
          </a:ln>
        </p:spPr>
        <p:txBody>
          <a:bodyPr anchorCtr="0" anchor="t" bIns="182875" lIns="182875" spcFirstLastPara="1" rIns="182875" wrap="square" tIns="182875">
            <a:noAutofit/>
          </a:bodyPr>
          <a:lstStyle/>
          <a:p>
            <a:pPr indent="0" lvl="0" marL="0" rtl="0" algn="l">
              <a:spcBef>
                <a:spcPts val="0"/>
              </a:spcBef>
              <a:spcAft>
                <a:spcPts val="0"/>
              </a:spcAft>
              <a:buNone/>
            </a:pPr>
            <a:r>
              <a:t/>
            </a:r>
            <a:endParaRPr>
              <a:solidFill>
                <a:schemeClr val="dk1"/>
              </a:solidFill>
              <a:latin typeface="Lexend Light"/>
              <a:ea typeface="Lexend Light"/>
              <a:cs typeface="Lexend Light"/>
              <a:sym typeface="Lexend Light"/>
            </a:endParaRPr>
          </a:p>
        </p:txBody>
      </p:sp>
      <p:sp>
        <p:nvSpPr>
          <p:cNvPr id="250" name="Google Shape;250;p21"/>
          <p:cNvSpPr txBox="1"/>
          <p:nvPr>
            <p:ph idx="1" type="subTitle"/>
          </p:nvPr>
        </p:nvSpPr>
        <p:spPr>
          <a:xfrm>
            <a:off x="382576" y="1404325"/>
            <a:ext cx="668700" cy="514200"/>
          </a:xfrm>
          <a:prstGeom prst="rect">
            <a:avLst/>
          </a:prstGeom>
        </p:spPr>
        <p:txBody>
          <a:bodyPr anchorCtr="0" anchor="t" bIns="91425" lIns="91425" spcFirstLastPara="1" rIns="91425" wrap="square" tIns="91425">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251" name="Google Shape;251;p21"/>
          <p:cNvSpPr txBox="1"/>
          <p:nvPr>
            <p:ph idx="3" type="body"/>
          </p:nvPr>
        </p:nvSpPr>
        <p:spPr>
          <a:xfrm>
            <a:off x="413816" y="2021129"/>
            <a:ext cx="4036200" cy="1095600"/>
          </a:xfrm>
          <a:prstGeom prst="rect">
            <a:avLst/>
          </a:prstGeom>
        </p:spPr>
        <p:txBody>
          <a:bodyPr anchorCtr="0" anchor="t" bIns="91425" lIns="91425" spcFirstLastPara="1" rIns="91425" wrap="square" tIns="91425">
            <a:sp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52" name="Google Shape;252;p21"/>
          <p:cNvSpPr/>
          <p:nvPr>
            <p:ph idx="4" type="pic"/>
          </p:nvPr>
        </p:nvSpPr>
        <p:spPr>
          <a:xfrm>
            <a:off x="4570230" y="3180166"/>
            <a:ext cx="4249800" cy="1635300"/>
          </a:xfrm>
          <a:prstGeom prst="rect">
            <a:avLst/>
          </a:prstGeom>
          <a:noFill/>
          <a:ln>
            <a:noFill/>
          </a:ln>
        </p:spPr>
      </p:sp>
      <p:sp>
        <p:nvSpPr>
          <p:cNvPr id="253" name="Google Shape;253;p21"/>
          <p:cNvSpPr/>
          <p:nvPr/>
        </p:nvSpPr>
        <p:spPr>
          <a:xfrm>
            <a:off x="4570578" y="1405791"/>
            <a:ext cx="805800" cy="558600"/>
          </a:xfrm>
          <a:prstGeom prst="rect">
            <a:avLst/>
          </a:prstGeom>
          <a:solidFill>
            <a:schemeClr val="accent2"/>
          </a:solidFill>
          <a:ln>
            <a:noFill/>
          </a:ln>
        </p:spPr>
        <p:txBody>
          <a:bodyPr anchorCtr="0" anchor="t" bIns="182875" lIns="182875" spcFirstLastPara="1" rIns="182875" wrap="square" tIns="182875">
            <a:noAutofit/>
          </a:bodyPr>
          <a:lstStyle/>
          <a:p>
            <a:pPr indent="0" lvl="0" marL="0" rtl="0" algn="l">
              <a:spcBef>
                <a:spcPts val="0"/>
              </a:spcBef>
              <a:spcAft>
                <a:spcPts val="0"/>
              </a:spcAft>
              <a:buNone/>
            </a:pPr>
            <a:r>
              <a:t/>
            </a:r>
            <a:endParaRPr>
              <a:solidFill>
                <a:schemeClr val="dk1"/>
              </a:solidFill>
              <a:latin typeface="Lexend Light"/>
              <a:ea typeface="Lexend Light"/>
              <a:cs typeface="Lexend Light"/>
              <a:sym typeface="Lexend Light"/>
            </a:endParaRPr>
          </a:p>
        </p:txBody>
      </p:sp>
      <p:sp>
        <p:nvSpPr>
          <p:cNvPr id="254" name="Google Shape;254;p21"/>
          <p:cNvSpPr/>
          <p:nvPr/>
        </p:nvSpPr>
        <p:spPr>
          <a:xfrm>
            <a:off x="4570177" y="1963000"/>
            <a:ext cx="4249800" cy="1217100"/>
          </a:xfrm>
          <a:prstGeom prst="rect">
            <a:avLst/>
          </a:prstGeom>
          <a:solidFill>
            <a:schemeClr val="accent2"/>
          </a:solidFill>
          <a:ln>
            <a:noFill/>
          </a:ln>
        </p:spPr>
        <p:txBody>
          <a:bodyPr anchorCtr="0" anchor="t" bIns="182875" lIns="182875" spcFirstLastPara="1" rIns="182875" wrap="square" tIns="182875">
            <a:noAutofit/>
          </a:bodyPr>
          <a:lstStyle/>
          <a:p>
            <a:pPr indent="0" lvl="0" marL="0" rtl="0" algn="l">
              <a:spcBef>
                <a:spcPts val="0"/>
              </a:spcBef>
              <a:spcAft>
                <a:spcPts val="0"/>
              </a:spcAft>
              <a:buNone/>
            </a:pPr>
            <a:r>
              <a:t/>
            </a:r>
            <a:endParaRPr>
              <a:solidFill>
                <a:schemeClr val="dk1"/>
              </a:solidFill>
              <a:latin typeface="Lexend Light"/>
              <a:ea typeface="Lexend Light"/>
              <a:cs typeface="Lexend Light"/>
              <a:sym typeface="Lexend Light"/>
            </a:endParaRPr>
          </a:p>
        </p:txBody>
      </p:sp>
      <p:sp>
        <p:nvSpPr>
          <p:cNvPr id="255" name="Google Shape;255;p21"/>
          <p:cNvSpPr txBox="1"/>
          <p:nvPr>
            <p:ph idx="5" type="subTitle"/>
          </p:nvPr>
        </p:nvSpPr>
        <p:spPr>
          <a:xfrm>
            <a:off x="4633019" y="1404325"/>
            <a:ext cx="668700" cy="514200"/>
          </a:xfrm>
          <a:prstGeom prst="rect">
            <a:avLst/>
          </a:prstGeom>
        </p:spPr>
        <p:txBody>
          <a:bodyPr anchorCtr="0" anchor="t" bIns="91425" lIns="91425" spcFirstLastPara="1" rIns="91425" wrap="square" tIns="91425">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256" name="Google Shape;256;p21"/>
          <p:cNvSpPr txBox="1"/>
          <p:nvPr>
            <p:ph idx="6" type="body"/>
          </p:nvPr>
        </p:nvSpPr>
        <p:spPr>
          <a:xfrm>
            <a:off x="4663893" y="2021129"/>
            <a:ext cx="4036200" cy="1095600"/>
          </a:xfrm>
          <a:prstGeom prst="rect">
            <a:avLst/>
          </a:prstGeom>
        </p:spPr>
        <p:txBody>
          <a:bodyPr anchorCtr="0" anchor="t" bIns="91425" lIns="91425" spcFirstLastPara="1" rIns="91425" wrap="square" tIns="91425">
            <a:sp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57" name="Google Shape;257;p21"/>
          <p:cNvSpPr txBox="1"/>
          <p:nvPr>
            <p:ph type="title"/>
          </p:nvPr>
        </p:nvSpPr>
        <p:spPr>
          <a:xfrm>
            <a:off x="408650" y="463000"/>
            <a:ext cx="8331900" cy="841800"/>
          </a:xfrm>
          <a:prstGeom prst="rect">
            <a:avLst/>
          </a:prstGeom>
        </p:spPr>
        <p:txBody>
          <a:bodyPr anchorCtr="0" anchor="ctr" bIns="91425" lIns="91425" spcFirstLastPara="1" rIns="91425" wrap="square" tIns="91425">
            <a:no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p:txBody>
      </p:sp>
    </p:spTree>
  </p:cSld>
  <p:clrMapOvr>
    <a:masterClrMapping/>
  </p:clrMapOvr>
  <p:extLst>
    <p:ext uri="{DCECCB84-F9BA-43D5-87BE-67443E8EF086}">
      <p15:sldGuideLst>
        <p15:guide id="1" orient="horz" pos="3033">
          <p15:clr>
            <a:srgbClr val="E46962"/>
          </p15:clr>
        </p15:guide>
        <p15:guide id="2" pos="202">
          <p15:clr>
            <a:srgbClr val="E46962"/>
          </p15:clr>
        </p15:guide>
        <p15:guide id="3" pos="5556">
          <p15:clr>
            <a:srgbClr val="E46962"/>
          </p15:clr>
        </p15:guide>
      </p15:sldGuideLst>
    </p:ext>
  </p:extLst>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big ideas" type="secHead">
  <p:cSld name="SECTION_HEADER">
    <p:spTree>
      <p:nvGrpSpPr>
        <p:cNvPr id="258" name="Shape 258"/>
        <p:cNvGrpSpPr/>
        <p:nvPr/>
      </p:nvGrpSpPr>
      <p:grpSpPr>
        <a:xfrm>
          <a:off x="0" y="0"/>
          <a:ext cx="0" cy="0"/>
          <a:chOff x="0" y="0"/>
          <a:chExt cx="0" cy="0"/>
        </a:xfrm>
      </p:grpSpPr>
      <p:sp>
        <p:nvSpPr>
          <p:cNvPr id="259" name="Google Shape;259;p22"/>
          <p:cNvSpPr/>
          <p:nvPr/>
        </p:nvSpPr>
        <p:spPr>
          <a:xfrm>
            <a:off x="0" y="1370900"/>
            <a:ext cx="4569600" cy="3772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60" name="Google Shape;260;p2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261" name="Google Shape;261;p22"/>
          <p:cNvSpPr txBox="1"/>
          <p:nvPr>
            <p:ph idx="1" type="subTitle"/>
          </p:nvPr>
        </p:nvSpPr>
        <p:spPr>
          <a:xfrm>
            <a:off x="452100" y="1677650"/>
            <a:ext cx="3755400" cy="699600"/>
          </a:xfrm>
          <a:prstGeom prst="rect">
            <a:avLst/>
          </a:prstGeom>
        </p:spPr>
        <p:txBody>
          <a:bodyPr anchorCtr="0" anchor="t" bIns="91425" lIns="91425" spcFirstLastPara="1" rIns="91425" wrap="square" tIns="91425">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262" name="Google Shape;262;p22"/>
          <p:cNvSpPr txBox="1"/>
          <p:nvPr>
            <p:ph idx="2" type="body"/>
          </p:nvPr>
        </p:nvSpPr>
        <p:spPr>
          <a:xfrm>
            <a:off x="452100" y="2505325"/>
            <a:ext cx="3755400" cy="21579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63" name="Google Shape;263;p22"/>
          <p:cNvSpPr/>
          <p:nvPr/>
        </p:nvSpPr>
        <p:spPr>
          <a:xfrm>
            <a:off x="4574400" y="1370900"/>
            <a:ext cx="4569600" cy="3772500"/>
          </a:xfrm>
          <a:prstGeom prst="rect">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64" name="Google Shape;264;p22"/>
          <p:cNvSpPr txBox="1"/>
          <p:nvPr>
            <p:ph idx="3" type="subTitle"/>
          </p:nvPr>
        </p:nvSpPr>
        <p:spPr>
          <a:xfrm>
            <a:off x="5026500" y="1677650"/>
            <a:ext cx="3755400" cy="699600"/>
          </a:xfrm>
          <a:prstGeom prst="rect">
            <a:avLst/>
          </a:prstGeom>
        </p:spPr>
        <p:txBody>
          <a:bodyPr anchorCtr="0" anchor="t" bIns="91425" lIns="91425" spcFirstLastPara="1" rIns="91425" wrap="square" tIns="91425">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265" name="Google Shape;265;p22"/>
          <p:cNvSpPr txBox="1"/>
          <p:nvPr>
            <p:ph idx="4" type="body"/>
          </p:nvPr>
        </p:nvSpPr>
        <p:spPr>
          <a:xfrm>
            <a:off x="5026500" y="2505325"/>
            <a:ext cx="3755400" cy="21579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66" name="Google Shape;266;p22"/>
          <p:cNvSpPr txBox="1"/>
          <p:nvPr>
            <p:ph type="title"/>
          </p:nvPr>
        </p:nvSpPr>
        <p:spPr>
          <a:xfrm>
            <a:off x="408650" y="463000"/>
            <a:ext cx="8331900" cy="841800"/>
          </a:xfrm>
          <a:prstGeom prst="rect">
            <a:avLst/>
          </a:prstGeom>
        </p:spPr>
        <p:txBody>
          <a:bodyPr anchorCtr="0" anchor="ctr" bIns="91425" lIns="91425" spcFirstLastPara="1" rIns="91425" wrap="square" tIns="91425">
            <a:no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Four big ideas">
  <p:cSld name="SECTION_HEADER_3">
    <p:spTree>
      <p:nvGrpSpPr>
        <p:cNvPr id="267" name="Shape 267"/>
        <p:cNvGrpSpPr/>
        <p:nvPr/>
      </p:nvGrpSpPr>
      <p:grpSpPr>
        <a:xfrm>
          <a:off x="0" y="0"/>
          <a:ext cx="0" cy="0"/>
          <a:chOff x="0" y="0"/>
          <a:chExt cx="0" cy="0"/>
        </a:xfrm>
      </p:grpSpPr>
      <p:sp>
        <p:nvSpPr>
          <p:cNvPr id="268" name="Google Shape;268;p23"/>
          <p:cNvSpPr/>
          <p:nvPr/>
        </p:nvSpPr>
        <p:spPr>
          <a:xfrm>
            <a:off x="0" y="1370900"/>
            <a:ext cx="4569600" cy="18702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69" name="Google Shape;269;p2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
        <p:nvSpPr>
          <p:cNvPr id="270" name="Google Shape;270;p23"/>
          <p:cNvSpPr/>
          <p:nvPr/>
        </p:nvSpPr>
        <p:spPr>
          <a:xfrm>
            <a:off x="4569600" y="1370900"/>
            <a:ext cx="4574400" cy="1870200"/>
          </a:xfrm>
          <a:prstGeom prst="rect">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71" name="Google Shape;271;p23"/>
          <p:cNvSpPr txBox="1"/>
          <p:nvPr>
            <p:ph type="title"/>
          </p:nvPr>
        </p:nvSpPr>
        <p:spPr>
          <a:xfrm>
            <a:off x="408650" y="463000"/>
            <a:ext cx="8331900" cy="841800"/>
          </a:xfrm>
          <a:prstGeom prst="rect">
            <a:avLst/>
          </a:prstGeom>
        </p:spPr>
        <p:txBody>
          <a:bodyPr anchorCtr="0" anchor="ctr" bIns="91425" lIns="91425" spcFirstLastPara="1" rIns="91425" wrap="square" tIns="91425">
            <a:no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p:txBody>
      </p:sp>
      <p:sp>
        <p:nvSpPr>
          <p:cNvPr id="272" name="Google Shape;272;p23"/>
          <p:cNvSpPr/>
          <p:nvPr/>
        </p:nvSpPr>
        <p:spPr>
          <a:xfrm>
            <a:off x="0" y="3241100"/>
            <a:ext cx="4569600" cy="1902300"/>
          </a:xfrm>
          <a:prstGeom prst="rect">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73" name="Google Shape;273;p23"/>
          <p:cNvSpPr txBox="1"/>
          <p:nvPr>
            <p:ph idx="1" type="subTitle"/>
          </p:nvPr>
        </p:nvSpPr>
        <p:spPr>
          <a:xfrm>
            <a:off x="452100" y="3530600"/>
            <a:ext cx="3755400" cy="482400"/>
          </a:xfrm>
          <a:prstGeom prst="rect">
            <a:avLst/>
          </a:prstGeom>
        </p:spPr>
        <p:txBody>
          <a:bodyPr anchorCtr="0" anchor="t" bIns="91425" lIns="91425" spcFirstLastPara="1" rIns="91425" wrap="square" tIns="91425">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274" name="Google Shape;274;p23"/>
          <p:cNvSpPr txBox="1"/>
          <p:nvPr>
            <p:ph idx="2" type="body"/>
          </p:nvPr>
        </p:nvSpPr>
        <p:spPr>
          <a:xfrm>
            <a:off x="452100" y="4153800"/>
            <a:ext cx="3755400" cy="8418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75" name="Google Shape;275;p23"/>
          <p:cNvSpPr/>
          <p:nvPr/>
        </p:nvSpPr>
        <p:spPr>
          <a:xfrm>
            <a:off x="4569600" y="3241100"/>
            <a:ext cx="4574400" cy="19023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76" name="Google Shape;276;p23"/>
          <p:cNvSpPr txBox="1"/>
          <p:nvPr>
            <p:ph idx="3" type="subTitle"/>
          </p:nvPr>
        </p:nvSpPr>
        <p:spPr>
          <a:xfrm>
            <a:off x="452100" y="1540450"/>
            <a:ext cx="3755400" cy="482400"/>
          </a:xfrm>
          <a:prstGeom prst="rect">
            <a:avLst/>
          </a:prstGeom>
        </p:spPr>
        <p:txBody>
          <a:bodyPr anchorCtr="0" anchor="t" bIns="91425" lIns="91425" spcFirstLastPara="1" rIns="91425" wrap="square" tIns="91425">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277" name="Google Shape;277;p23"/>
          <p:cNvSpPr txBox="1"/>
          <p:nvPr>
            <p:ph idx="4" type="body"/>
          </p:nvPr>
        </p:nvSpPr>
        <p:spPr>
          <a:xfrm>
            <a:off x="452100" y="2163650"/>
            <a:ext cx="3755400" cy="8418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78" name="Google Shape;278;p23"/>
          <p:cNvSpPr txBox="1"/>
          <p:nvPr>
            <p:ph idx="5" type="subTitle"/>
          </p:nvPr>
        </p:nvSpPr>
        <p:spPr>
          <a:xfrm>
            <a:off x="4979100" y="1540450"/>
            <a:ext cx="3755400" cy="482400"/>
          </a:xfrm>
          <a:prstGeom prst="rect">
            <a:avLst/>
          </a:prstGeom>
        </p:spPr>
        <p:txBody>
          <a:bodyPr anchorCtr="0" anchor="t" bIns="91425" lIns="91425" spcFirstLastPara="1" rIns="91425" wrap="square" tIns="91425">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279" name="Google Shape;279;p23"/>
          <p:cNvSpPr txBox="1"/>
          <p:nvPr>
            <p:ph idx="6" type="body"/>
          </p:nvPr>
        </p:nvSpPr>
        <p:spPr>
          <a:xfrm>
            <a:off x="4979100" y="2163650"/>
            <a:ext cx="3755400" cy="8418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80" name="Google Shape;280;p23"/>
          <p:cNvSpPr txBox="1"/>
          <p:nvPr>
            <p:ph idx="7" type="subTitle"/>
          </p:nvPr>
        </p:nvSpPr>
        <p:spPr>
          <a:xfrm>
            <a:off x="4979100" y="3459750"/>
            <a:ext cx="3755400" cy="482400"/>
          </a:xfrm>
          <a:prstGeom prst="rect">
            <a:avLst/>
          </a:prstGeom>
        </p:spPr>
        <p:txBody>
          <a:bodyPr anchorCtr="0" anchor="t" bIns="91425" lIns="91425" spcFirstLastPara="1" rIns="91425" wrap="square" tIns="91425">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281" name="Google Shape;281;p23"/>
          <p:cNvSpPr txBox="1"/>
          <p:nvPr>
            <p:ph idx="8" type="body"/>
          </p:nvPr>
        </p:nvSpPr>
        <p:spPr>
          <a:xfrm>
            <a:off x="4979100" y="4082950"/>
            <a:ext cx="3755400" cy="8418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ree big ideas">
  <p:cSld name="SECTION_HEADER_2">
    <p:spTree>
      <p:nvGrpSpPr>
        <p:cNvPr id="282" name="Shape 282"/>
        <p:cNvGrpSpPr/>
        <p:nvPr/>
      </p:nvGrpSpPr>
      <p:grpSpPr>
        <a:xfrm>
          <a:off x="0" y="0"/>
          <a:ext cx="0" cy="0"/>
          <a:chOff x="0" y="0"/>
          <a:chExt cx="0" cy="0"/>
        </a:xfrm>
      </p:grpSpPr>
      <p:sp>
        <p:nvSpPr>
          <p:cNvPr id="283" name="Google Shape;283;p24"/>
          <p:cNvSpPr/>
          <p:nvPr/>
        </p:nvSpPr>
        <p:spPr>
          <a:xfrm>
            <a:off x="0" y="1370900"/>
            <a:ext cx="3048000" cy="3772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84" name="Google Shape;284;p2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
        <p:nvSpPr>
          <p:cNvPr id="285" name="Google Shape;285;p24"/>
          <p:cNvSpPr txBox="1"/>
          <p:nvPr>
            <p:ph type="title"/>
          </p:nvPr>
        </p:nvSpPr>
        <p:spPr>
          <a:xfrm>
            <a:off x="408650" y="463000"/>
            <a:ext cx="8331900" cy="841800"/>
          </a:xfrm>
          <a:prstGeom prst="rect">
            <a:avLst/>
          </a:prstGeom>
        </p:spPr>
        <p:txBody>
          <a:bodyPr anchorCtr="0" anchor="ctr" bIns="91425" lIns="91425" spcFirstLastPara="1" rIns="91425" wrap="square" tIns="91425">
            <a:no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p:txBody>
      </p:sp>
      <p:sp>
        <p:nvSpPr>
          <p:cNvPr id="286" name="Google Shape;286;p24"/>
          <p:cNvSpPr/>
          <p:nvPr/>
        </p:nvSpPr>
        <p:spPr>
          <a:xfrm>
            <a:off x="3048000" y="1370900"/>
            <a:ext cx="3048000" cy="3772500"/>
          </a:xfrm>
          <a:prstGeom prst="rect">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87" name="Google Shape;287;p24"/>
          <p:cNvSpPr/>
          <p:nvPr/>
        </p:nvSpPr>
        <p:spPr>
          <a:xfrm>
            <a:off x="6096000" y="1370900"/>
            <a:ext cx="3048000" cy="3772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88" name="Google Shape;288;p24"/>
          <p:cNvSpPr txBox="1"/>
          <p:nvPr>
            <p:ph idx="1" type="subTitle"/>
          </p:nvPr>
        </p:nvSpPr>
        <p:spPr>
          <a:xfrm>
            <a:off x="338225" y="1677650"/>
            <a:ext cx="2321400" cy="699600"/>
          </a:xfrm>
          <a:prstGeom prst="rect">
            <a:avLst/>
          </a:prstGeom>
        </p:spPr>
        <p:txBody>
          <a:bodyPr anchorCtr="0" anchor="t" bIns="91425" lIns="91425" spcFirstLastPara="1" rIns="91425" wrap="square" tIns="91425">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289" name="Google Shape;289;p24"/>
          <p:cNvSpPr txBox="1"/>
          <p:nvPr>
            <p:ph idx="2" type="body"/>
          </p:nvPr>
        </p:nvSpPr>
        <p:spPr>
          <a:xfrm>
            <a:off x="338225" y="2505325"/>
            <a:ext cx="2321400" cy="21579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90" name="Google Shape;290;p24"/>
          <p:cNvSpPr txBox="1"/>
          <p:nvPr>
            <p:ph idx="3" type="subTitle"/>
          </p:nvPr>
        </p:nvSpPr>
        <p:spPr>
          <a:xfrm>
            <a:off x="3411300" y="1677650"/>
            <a:ext cx="2321400" cy="699600"/>
          </a:xfrm>
          <a:prstGeom prst="rect">
            <a:avLst/>
          </a:prstGeom>
        </p:spPr>
        <p:txBody>
          <a:bodyPr anchorCtr="0" anchor="t" bIns="91425" lIns="91425" spcFirstLastPara="1" rIns="91425" wrap="square" tIns="91425">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291" name="Google Shape;291;p24"/>
          <p:cNvSpPr txBox="1"/>
          <p:nvPr>
            <p:ph idx="4" type="body"/>
          </p:nvPr>
        </p:nvSpPr>
        <p:spPr>
          <a:xfrm>
            <a:off x="3411300" y="2505325"/>
            <a:ext cx="2321400" cy="21579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92" name="Google Shape;292;p24"/>
          <p:cNvSpPr txBox="1"/>
          <p:nvPr>
            <p:ph idx="5" type="subTitle"/>
          </p:nvPr>
        </p:nvSpPr>
        <p:spPr>
          <a:xfrm>
            <a:off x="6484375" y="1677650"/>
            <a:ext cx="2321400" cy="699600"/>
          </a:xfrm>
          <a:prstGeom prst="rect">
            <a:avLst/>
          </a:prstGeom>
        </p:spPr>
        <p:txBody>
          <a:bodyPr anchorCtr="0" anchor="t" bIns="91425" lIns="91425" spcFirstLastPara="1" rIns="91425" wrap="square" tIns="91425">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293" name="Google Shape;293;p24"/>
          <p:cNvSpPr txBox="1"/>
          <p:nvPr>
            <p:ph idx="6" type="body"/>
          </p:nvPr>
        </p:nvSpPr>
        <p:spPr>
          <a:xfrm>
            <a:off x="6484375" y="2505325"/>
            <a:ext cx="2321400" cy="21579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 title, body and image">
  <p:cSld name="SECTION_HEADER_1">
    <p:spTree>
      <p:nvGrpSpPr>
        <p:cNvPr id="294" name="Shape 294"/>
        <p:cNvGrpSpPr/>
        <p:nvPr/>
      </p:nvGrpSpPr>
      <p:grpSpPr>
        <a:xfrm>
          <a:off x="0" y="0"/>
          <a:ext cx="0" cy="0"/>
          <a:chOff x="0" y="0"/>
          <a:chExt cx="0" cy="0"/>
        </a:xfrm>
      </p:grpSpPr>
      <p:sp>
        <p:nvSpPr>
          <p:cNvPr id="295" name="Google Shape;295;p25"/>
          <p:cNvSpPr/>
          <p:nvPr/>
        </p:nvSpPr>
        <p:spPr>
          <a:xfrm>
            <a:off x="0" y="1374200"/>
            <a:ext cx="4569600" cy="37692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296" name="Google Shape;296;p2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
        <p:nvSpPr>
          <p:cNvPr id="297" name="Google Shape;297;p25"/>
          <p:cNvSpPr/>
          <p:nvPr>
            <p:ph idx="2" type="pic"/>
          </p:nvPr>
        </p:nvSpPr>
        <p:spPr>
          <a:xfrm>
            <a:off x="4569600" y="1374200"/>
            <a:ext cx="4574400" cy="3769200"/>
          </a:xfrm>
          <a:prstGeom prst="rect">
            <a:avLst/>
          </a:prstGeom>
          <a:noFill/>
          <a:ln>
            <a:noFill/>
          </a:ln>
        </p:spPr>
      </p:sp>
      <p:sp>
        <p:nvSpPr>
          <p:cNvPr id="298" name="Google Shape;298;p25"/>
          <p:cNvSpPr txBox="1"/>
          <p:nvPr>
            <p:ph type="title"/>
          </p:nvPr>
        </p:nvSpPr>
        <p:spPr>
          <a:xfrm>
            <a:off x="408650" y="463000"/>
            <a:ext cx="8331900" cy="841800"/>
          </a:xfrm>
          <a:prstGeom prst="rect">
            <a:avLst/>
          </a:prstGeom>
        </p:spPr>
        <p:txBody>
          <a:bodyPr anchorCtr="0" anchor="ctr" bIns="91425" lIns="91425" spcFirstLastPara="1" rIns="91425" wrap="square" tIns="91425">
            <a:no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p:txBody>
      </p:sp>
      <p:sp>
        <p:nvSpPr>
          <p:cNvPr id="299" name="Google Shape;299;p25"/>
          <p:cNvSpPr txBox="1"/>
          <p:nvPr>
            <p:ph idx="1" type="body"/>
          </p:nvPr>
        </p:nvSpPr>
        <p:spPr>
          <a:xfrm>
            <a:off x="452100" y="1869650"/>
            <a:ext cx="3755400" cy="27783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00" name="Google Shape;300;p25"/>
          <p:cNvSpPr txBox="1"/>
          <p:nvPr>
            <p:ph idx="3" type="body"/>
          </p:nvPr>
        </p:nvSpPr>
        <p:spPr>
          <a:xfrm>
            <a:off x="433560" y="295600"/>
            <a:ext cx="1803300" cy="167400"/>
          </a:xfrm>
          <a:prstGeom prst="rect">
            <a:avLst/>
          </a:prstGeom>
        </p:spPr>
        <p:txBody>
          <a:bodyPr anchorCtr="0" anchor="ctr" bIns="91425" lIns="91425" spcFirstLastPara="1" rIns="91425" wrap="square" tIns="91425">
            <a:noAutofit/>
          </a:bodyPr>
          <a:lstStyle>
            <a:lvl1pPr indent="-317500" lvl="0" marL="457200">
              <a:spcBef>
                <a:spcPts val="0"/>
              </a:spcBef>
              <a:spcAft>
                <a:spcPts val="0"/>
              </a:spcAft>
              <a:buSzPts val="1400"/>
              <a:buFont typeface="Lexend"/>
              <a:buChar char="●"/>
              <a:defRPr sz="1400">
                <a:latin typeface="Lexend"/>
                <a:ea typeface="Lexend"/>
                <a:cs typeface="Lexend"/>
                <a:sym typeface="Lexend"/>
              </a:defRPr>
            </a:lvl1pPr>
            <a:lvl2pPr indent="-317500" lvl="1" marL="914400">
              <a:spcBef>
                <a:spcPts val="0"/>
              </a:spcBef>
              <a:spcAft>
                <a:spcPts val="0"/>
              </a:spcAft>
              <a:buSzPts val="1400"/>
              <a:buFont typeface="Lexend"/>
              <a:buChar char="○"/>
              <a:defRPr>
                <a:latin typeface="Lexend"/>
                <a:ea typeface="Lexend"/>
                <a:cs typeface="Lexend"/>
                <a:sym typeface="Lexend"/>
              </a:defRPr>
            </a:lvl2pPr>
            <a:lvl3pPr indent="-317500" lvl="2" marL="1371600">
              <a:spcBef>
                <a:spcPts val="0"/>
              </a:spcBef>
              <a:spcAft>
                <a:spcPts val="0"/>
              </a:spcAft>
              <a:buSzPts val="1400"/>
              <a:buFont typeface="Lexend"/>
              <a:buChar char="■"/>
              <a:defRPr>
                <a:latin typeface="Lexend"/>
                <a:ea typeface="Lexend"/>
                <a:cs typeface="Lexend"/>
                <a:sym typeface="Lexend"/>
              </a:defRPr>
            </a:lvl3pPr>
            <a:lvl4pPr indent="-317500" lvl="3" marL="1828800">
              <a:spcBef>
                <a:spcPts val="0"/>
              </a:spcBef>
              <a:spcAft>
                <a:spcPts val="0"/>
              </a:spcAft>
              <a:buSzPts val="1400"/>
              <a:buFont typeface="Lexend"/>
              <a:buChar char="●"/>
              <a:defRPr>
                <a:latin typeface="Lexend"/>
                <a:ea typeface="Lexend"/>
                <a:cs typeface="Lexend"/>
                <a:sym typeface="Lexend"/>
              </a:defRPr>
            </a:lvl4pPr>
            <a:lvl5pPr indent="-317500" lvl="4" marL="2286000">
              <a:spcBef>
                <a:spcPts val="0"/>
              </a:spcBef>
              <a:spcAft>
                <a:spcPts val="0"/>
              </a:spcAft>
              <a:buSzPts val="1400"/>
              <a:buFont typeface="Lexend"/>
              <a:buChar char="○"/>
              <a:defRPr>
                <a:latin typeface="Lexend"/>
                <a:ea typeface="Lexend"/>
                <a:cs typeface="Lexend"/>
                <a:sym typeface="Lexend"/>
              </a:defRPr>
            </a:lvl5pPr>
            <a:lvl6pPr indent="-317500" lvl="5" marL="2743200">
              <a:spcBef>
                <a:spcPts val="0"/>
              </a:spcBef>
              <a:spcAft>
                <a:spcPts val="0"/>
              </a:spcAft>
              <a:buSzPts val="1400"/>
              <a:buFont typeface="Lexend"/>
              <a:buChar char="■"/>
              <a:defRPr>
                <a:latin typeface="Lexend"/>
                <a:ea typeface="Lexend"/>
                <a:cs typeface="Lexend"/>
                <a:sym typeface="Lexend"/>
              </a:defRPr>
            </a:lvl6pPr>
            <a:lvl7pPr indent="-317500" lvl="6" marL="3200400">
              <a:spcBef>
                <a:spcPts val="0"/>
              </a:spcBef>
              <a:spcAft>
                <a:spcPts val="0"/>
              </a:spcAft>
              <a:buSzPts val="1400"/>
              <a:buFont typeface="Lexend"/>
              <a:buChar char="●"/>
              <a:defRPr>
                <a:latin typeface="Lexend"/>
                <a:ea typeface="Lexend"/>
                <a:cs typeface="Lexend"/>
                <a:sym typeface="Lexend"/>
              </a:defRPr>
            </a:lvl7pPr>
            <a:lvl8pPr indent="-317500" lvl="7" marL="3657600">
              <a:spcBef>
                <a:spcPts val="0"/>
              </a:spcBef>
              <a:spcAft>
                <a:spcPts val="0"/>
              </a:spcAft>
              <a:buSzPts val="1400"/>
              <a:buFont typeface="Lexend"/>
              <a:buChar char="○"/>
              <a:defRPr>
                <a:latin typeface="Lexend"/>
                <a:ea typeface="Lexend"/>
                <a:cs typeface="Lexend"/>
                <a:sym typeface="Lexend"/>
              </a:defRPr>
            </a:lvl8pPr>
            <a:lvl9pPr indent="-317500" lvl="8" marL="4114800">
              <a:spcBef>
                <a:spcPts val="0"/>
              </a:spcBef>
              <a:spcAft>
                <a:spcPts val="0"/>
              </a:spcAft>
              <a:buSzPts val="1400"/>
              <a:buFont typeface="Lexend"/>
              <a:buChar char="■"/>
              <a:defRPr>
                <a:latin typeface="Lexend"/>
                <a:ea typeface="Lexend"/>
                <a:cs typeface="Lexend"/>
                <a:sym typeface="Lexend"/>
              </a:defRPr>
            </a:lvl9pPr>
          </a:lstStyle>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image">
  <p:cSld name="SECTION_HEADER_1_1">
    <p:spTree>
      <p:nvGrpSpPr>
        <p:cNvPr id="301" name="Shape 301"/>
        <p:cNvGrpSpPr/>
        <p:nvPr/>
      </p:nvGrpSpPr>
      <p:grpSpPr>
        <a:xfrm>
          <a:off x="0" y="0"/>
          <a:ext cx="0" cy="0"/>
          <a:chOff x="0" y="0"/>
          <a:chExt cx="0" cy="0"/>
        </a:xfrm>
      </p:grpSpPr>
      <p:sp>
        <p:nvSpPr>
          <p:cNvPr id="302" name="Google Shape;302;p2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
        <p:nvSpPr>
          <p:cNvPr id="303" name="Google Shape;303;p26"/>
          <p:cNvSpPr/>
          <p:nvPr>
            <p:ph idx="2" type="pic"/>
          </p:nvPr>
        </p:nvSpPr>
        <p:spPr>
          <a:xfrm>
            <a:off x="0" y="1374200"/>
            <a:ext cx="9144000" cy="3791400"/>
          </a:xfrm>
          <a:prstGeom prst="rect">
            <a:avLst/>
          </a:prstGeom>
          <a:noFill/>
          <a:ln>
            <a:noFill/>
          </a:ln>
        </p:spPr>
      </p:sp>
      <p:sp>
        <p:nvSpPr>
          <p:cNvPr id="304" name="Google Shape;304;p26"/>
          <p:cNvSpPr txBox="1"/>
          <p:nvPr>
            <p:ph type="title"/>
          </p:nvPr>
        </p:nvSpPr>
        <p:spPr>
          <a:xfrm>
            <a:off x="408650" y="463000"/>
            <a:ext cx="8331900" cy="841800"/>
          </a:xfrm>
          <a:prstGeom prst="rect">
            <a:avLst/>
          </a:prstGeom>
        </p:spPr>
        <p:txBody>
          <a:bodyPr anchorCtr="0" anchor="ctr" bIns="91425" lIns="91425" spcFirstLastPara="1" rIns="91425" wrap="square" tIns="91425">
            <a:no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ubtitle, body and image " type="tx">
  <p:cSld name="TITLE_AND_BODY">
    <p:spTree>
      <p:nvGrpSpPr>
        <p:cNvPr id="305" name="Shape 305"/>
        <p:cNvGrpSpPr/>
        <p:nvPr/>
      </p:nvGrpSpPr>
      <p:grpSpPr>
        <a:xfrm>
          <a:off x="0" y="0"/>
          <a:ext cx="0" cy="0"/>
          <a:chOff x="0" y="0"/>
          <a:chExt cx="0" cy="0"/>
        </a:xfrm>
      </p:grpSpPr>
      <p:sp>
        <p:nvSpPr>
          <p:cNvPr id="306" name="Google Shape;306;p2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307" name="Google Shape;307;p27"/>
          <p:cNvSpPr/>
          <p:nvPr/>
        </p:nvSpPr>
        <p:spPr>
          <a:xfrm>
            <a:off x="0" y="1370900"/>
            <a:ext cx="4907100" cy="3772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08" name="Google Shape;308;p27"/>
          <p:cNvSpPr txBox="1"/>
          <p:nvPr>
            <p:ph idx="1" type="body"/>
          </p:nvPr>
        </p:nvSpPr>
        <p:spPr>
          <a:xfrm>
            <a:off x="433560" y="295600"/>
            <a:ext cx="1803300" cy="167400"/>
          </a:xfrm>
          <a:prstGeom prst="rect">
            <a:avLst/>
          </a:prstGeom>
        </p:spPr>
        <p:txBody>
          <a:bodyPr anchorCtr="0" anchor="ctr" bIns="91425" lIns="91425" spcFirstLastPara="1" rIns="91425" wrap="square" tIns="91425">
            <a:noAutofit/>
          </a:bodyPr>
          <a:lstStyle>
            <a:lvl1pPr indent="-317500" lvl="0" marL="457200">
              <a:spcBef>
                <a:spcPts val="0"/>
              </a:spcBef>
              <a:spcAft>
                <a:spcPts val="0"/>
              </a:spcAft>
              <a:buSzPts val="1400"/>
              <a:buFont typeface="Lexend"/>
              <a:buChar char="●"/>
              <a:defRPr sz="1400">
                <a:latin typeface="Lexend"/>
                <a:ea typeface="Lexend"/>
                <a:cs typeface="Lexend"/>
                <a:sym typeface="Lexend"/>
              </a:defRPr>
            </a:lvl1pPr>
            <a:lvl2pPr indent="-317500" lvl="1" marL="914400">
              <a:spcBef>
                <a:spcPts val="0"/>
              </a:spcBef>
              <a:spcAft>
                <a:spcPts val="0"/>
              </a:spcAft>
              <a:buSzPts val="1400"/>
              <a:buFont typeface="Lexend"/>
              <a:buChar char="○"/>
              <a:defRPr>
                <a:latin typeface="Lexend"/>
                <a:ea typeface="Lexend"/>
                <a:cs typeface="Lexend"/>
                <a:sym typeface="Lexend"/>
              </a:defRPr>
            </a:lvl2pPr>
            <a:lvl3pPr indent="-317500" lvl="2" marL="1371600">
              <a:spcBef>
                <a:spcPts val="0"/>
              </a:spcBef>
              <a:spcAft>
                <a:spcPts val="0"/>
              </a:spcAft>
              <a:buSzPts val="1400"/>
              <a:buFont typeface="Lexend"/>
              <a:buChar char="■"/>
              <a:defRPr>
                <a:latin typeface="Lexend"/>
                <a:ea typeface="Lexend"/>
                <a:cs typeface="Lexend"/>
                <a:sym typeface="Lexend"/>
              </a:defRPr>
            </a:lvl3pPr>
            <a:lvl4pPr indent="-317500" lvl="3" marL="1828800">
              <a:spcBef>
                <a:spcPts val="0"/>
              </a:spcBef>
              <a:spcAft>
                <a:spcPts val="0"/>
              </a:spcAft>
              <a:buSzPts val="1400"/>
              <a:buFont typeface="Lexend"/>
              <a:buChar char="●"/>
              <a:defRPr>
                <a:latin typeface="Lexend"/>
                <a:ea typeface="Lexend"/>
                <a:cs typeface="Lexend"/>
                <a:sym typeface="Lexend"/>
              </a:defRPr>
            </a:lvl4pPr>
            <a:lvl5pPr indent="-317500" lvl="4" marL="2286000">
              <a:spcBef>
                <a:spcPts val="0"/>
              </a:spcBef>
              <a:spcAft>
                <a:spcPts val="0"/>
              </a:spcAft>
              <a:buSzPts val="1400"/>
              <a:buFont typeface="Lexend"/>
              <a:buChar char="○"/>
              <a:defRPr>
                <a:latin typeface="Lexend"/>
                <a:ea typeface="Lexend"/>
                <a:cs typeface="Lexend"/>
                <a:sym typeface="Lexend"/>
              </a:defRPr>
            </a:lvl5pPr>
            <a:lvl6pPr indent="-317500" lvl="5" marL="2743200">
              <a:spcBef>
                <a:spcPts val="0"/>
              </a:spcBef>
              <a:spcAft>
                <a:spcPts val="0"/>
              </a:spcAft>
              <a:buSzPts val="1400"/>
              <a:buFont typeface="Lexend"/>
              <a:buChar char="■"/>
              <a:defRPr>
                <a:latin typeface="Lexend"/>
                <a:ea typeface="Lexend"/>
                <a:cs typeface="Lexend"/>
                <a:sym typeface="Lexend"/>
              </a:defRPr>
            </a:lvl6pPr>
            <a:lvl7pPr indent="-317500" lvl="6" marL="3200400">
              <a:spcBef>
                <a:spcPts val="0"/>
              </a:spcBef>
              <a:spcAft>
                <a:spcPts val="0"/>
              </a:spcAft>
              <a:buSzPts val="1400"/>
              <a:buFont typeface="Lexend"/>
              <a:buChar char="●"/>
              <a:defRPr>
                <a:latin typeface="Lexend"/>
                <a:ea typeface="Lexend"/>
                <a:cs typeface="Lexend"/>
                <a:sym typeface="Lexend"/>
              </a:defRPr>
            </a:lvl7pPr>
            <a:lvl8pPr indent="-317500" lvl="7" marL="3657600">
              <a:spcBef>
                <a:spcPts val="0"/>
              </a:spcBef>
              <a:spcAft>
                <a:spcPts val="0"/>
              </a:spcAft>
              <a:buSzPts val="1400"/>
              <a:buFont typeface="Lexend"/>
              <a:buChar char="○"/>
              <a:defRPr>
                <a:latin typeface="Lexend"/>
                <a:ea typeface="Lexend"/>
                <a:cs typeface="Lexend"/>
                <a:sym typeface="Lexend"/>
              </a:defRPr>
            </a:lvl8pPr>
            <a:lvl9pPr indent="-317500" lvl="8" marL="4114800">
              <a:spcBef>
                <a:spcPts val="0"/>
              </a:spcBef>
              <a:spcAft>
                <a:spcPts val="0"/>
              </a:spcAft>
              <a:buSzPts val="1400"/>
              <a:buFont typeface="Lexend"/>
              <a:buChar char="■"/>
              <a:defRPr>
                <a:latin typeface="Lexend"/>
                <a:ea typeface="Lexend"/>
                <a:cs typeface="Lexend"/>
                <a:sym typeface="Lexend"/>
              </a:defRPr>
            </a:lvl9pPr>
          </a:lstStyle>
          <a:p/>
        </p:txBody>
      </p:sp>
      <p:sp>
        <p:nvSpPr>
          <p:cNvPr id="309" name="Google Shape;309;p27"/>
          <p:cNvSpPr txBox="1"/>
          <p:nvPr>
            <p:ph idx="2" type="subTitle"/>
          </p:nvPr>
        </p:nvSpPr>
        <p:spPr>
          <a:xfrm>
            <a:off x="452100" y="1677650"/>
            <a:ext cx="3755400" cy="699600"/>
          </a:xfrm>
          <a:prstGeom prst="rect">
            <a:avLst/>
          </a:prstGeom>
        </p:spPr>
        <p:txBody>
          <a:bodyPr anchorCtr="0" anchor="t" bIns="91425" lIns="91425" spcFirstLastPara="1" rIns="91425" wrap="square" tIns="91425">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310" name="Google Shape;310;p27"/>
          <p:cNvSpPr txBox="1"/>
          <p:nvPr>
            <p:ph idx="3" type="body"/>
          </p:nvPr>
        </p:nvSpPr>
        <p:spPr>
          <a:xfrm>
            <a:off x="452100" y="2505325"/>
            <a:ext cx="3755400" cy="21579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1" name="Google Shape;311;p27"/>
          <p:cNvSpPr/>
          <p:nvPr>
            <p:ph idx="4" type="pic"/>
          </p:nvPr>
        </p:nvSpPr>
        <p:spPr>
          <a:xfrm>
            <a:off x="4907150" y="0"/>
            <a:ext cx="4236900" cy="5153400"/>
          </a:xfrm>
          <a:prstGeom prst="rect">
            <a:avLst/>
          </a:prstGeom>
          <a:noFill/>
          <a:ln>
            <a:noFill/>
          </a:ln>
        </p:spPr>
      </p:sp>
      <p:sp>
        <p:nvSpPr>
          <p:cNvPr id="312" name="Google Shape;312;p27"/>
          <p:cNvSpPr txBox="1"/>
          <p:nvPr>
            <p:ph type="title"/>
          </p:nvPr>
        </p:nvSpPr>
        <p:spPr>
          <a:xfrm>
            <a:off x="408650" y="463000"/>
            <a:ext cx="4419600" cy="841800"/>
          </a:xfrm>
          <a:prstGeom prst="rect">
            <a:avLst/>
          </a:prstGeom>
        </p:spPr>
        <p:txBody>
          <a:bodyPr anchorCtr="0" anchor="ctr" bIns="91425" lIns="91425" spcFirstLastPara="1" rIns="91425" wrap="square" tIns="91425">
            <a:no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 one column text">
  <p:cSld name="TITLE_AND_BODY_1">
    <p:spTree>
      <p:nvGrpSpPr>
        <p:cNvPr id="313" name="Shape 313"/>
        <p:cNvGrpSpPr/>
        <p:nvPr/>
      </p:nvGrpSpPr>
      <p:grpSpPr>
        <a:xfrm>
          <a:off x="0" y="0"/>
          <a:ext cx="0" cy="0"/>
          <a:chOff x="0" y="0"/>
          <a:chExt cx="0" cy="0"/>
        </a:xfrm>
      </p:grpSpPr>
      <p:sp>
        <p:nvSpPr>
          <p:cNvPr id="314" name="Google Shape;314;p2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
        <p:nvSpPr>
          <p:cNvPr id="315" name="Google Shape;315;p28"/>
          <p:cNvSpPr/>
          <p:nvPr/>
        </p:nvSpPr>
        <p:spPr>
          <a:xfrm>
            <a:off x="0" y="1370900"/>
            <a:ext cx="4907100" cy="3772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16" name="Google Shape;316;p28"/>
          <p:cNvSpPr/>
          <p:nvPr/>
        </p:nvSpPr>
        <p:spPr>
          <a:xfrm>
            <a:off x="4909625" y="-100"/>
            <a:ext cx="42345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17" name="Google Shape;317;p28"/>
          <p:cNvSpPr txBox="1"/>
          <p:nvPr>
            <p:ph idx="1" type="subTitle"/>
          </p:nvPr>
        </p:nvSpPr>
        <p:spPr>
          <a:xfrm>
            <a:off x="452100" y="1677650"/>
            <a:ext cx="3755400" cy="699600"/>
          </a:xfrm>
          <a:prstGeom prst="rect">
            <a:avLst/>
          </a:prstGeom>
        </p:spPr>
        <p:txBody>
          <a:bodyPr anchorCtr="0" anchor="t" bIns="91425" lIns="91425" spcFirstLastPara="1" rIns="91425" wrap="square" tIns="91425">
            <a:noAutofit/>
          </a:bodyPr>
          <a:lstStyle>
            <a:lvl1pPr lvl="0">
              <a:spcBef>
                <a:spcPts val="0"/>
              </a:spcBef>
              <a:spcAft>
                <a:spcPts val="0"/>
              </a:spcAft>
              <a:buSzPts val="1800"/>
              <a:buNone/>
              <a:defRPr sz="1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318" name="Google Shape;318;p28"/>
          <p:cNvSpPr txBox="1"/>
          <p:nvPr>
            <p:ph idx="2" type="body"/>
          </p:nvPr>
        </p:nvSpPr>
        <p:spPr>
          <a:xfrm>
            <a:off x="452100" y="2505325"/>
            <a:ext cx="3755400" cy="21579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9" name="Google Shape;319;p28"/>
          <p:cNvSpPr txBox="1"/>
          <p:nvPr>
            <p:ph idx="3" type="body"/>
          </p:nvPr>
        </p:nvSpPr>
        <p:spPr>
          <a:xfrm>
            <a:off x="433560" y="295600"/>
            <a:ext cx="1803300" cy="167400"/>
          </a:xfrm>
          <a:prstGeom prst="rect">
            <a:avLst/>
          </a:prstGeom>
        </p:spPr>
        <p:txBody>
          <a:bodyPr anchorCtr="0" anchor="ctr" bIns="91425" lIns="91425" spcFirstLastPara="1" rIns="91425" wrap="square" tIns="91425">
            <a:noAutofit/>
          </a:bodyPr>
          <a:lstStyle>
            <a:lvl1pPr indent="-317500" lvl="0" marL="457200">
              <a:spcBef>
                <a:spcPts val="0"/>
              </a:spcBef>
              <a:spcAft>
                <a:spcPts val="0"/>
              </a:spcAft>
              <a:buSzPts val="1400"/>
              <a:buFont typeface="Lexend"/>
              <a:buChar char="●"/>
              <a:defRPr sz="1400">
                <a:latin typeface="Lexend"/>
                <a:ea typeface="Lexend"/>
                <a:cs typeface="Lexend"/>
                <a:sym typeface="Lexend"/>
              </a:defRPr>
            </a:lvl1pPr>
            <a:lvl2pPr indent="-317500" lvl="1" marL="914400">
              <a:spcBef>
                <a:spcPts val="0"/>
              </a:spcBef>
              <a:spcAft>
                <a:spcPts val="0"/>
              </a:spcAft>
              <a:buSzPts val="1400"/>
              <a:buFont typeface="Lexend"/>
              <a:buChar char="○"/>
              <a:defRPr>
                <a:latin typeface="Lexend"/>
                <a:ea typeface="Lexend"/>
                <a:cs typeface="Lexend"/>
                <a:sym typeface="Lexend"/>
              </a:defRPr>
            </a:lvl2pPr>
            <a:lvl3pPr indent="-317500" lvl="2" marL="1371600">
              <a:spcBef>
                <a:spcPts val="0"/>
              </a:spcBef>
              <a:spcAft>
                <a:spcPts val="0"/>
              </a:spcAft>
              <a:buSzPts val="1400"/>
              <a:buFont typeface="Lexend"/>
              <a:buChar char="■"/>
              <a:defRPr>
                <a:latin typeface="Lexend"/>
                <a:ea typeface="Lexend"/>
                <a:cs typeface="Lexend"/>
                <a:sym typeface="Lexend"/>
              </a:defRPr>
            </a:lvl3pPr>
            <a:lvl4pPr indent="-317500" lvl="3" marL="1828800">
              <a:spcBef>
                <a:spcPts val="0"/>
              </a:spcBef>
              <a:spcAft>
                <a:spcPts val="0"/>
              </a:spcAft>
              <a:buSzPts val="1400"/>
              <a:buFont typeface="Lexend"/>
              <a:buChar char="●"/>
              <a:defRPr>
                <a:latin typeface="Lexend"/>
                <a:ea typeface="Lexend"/>
                <a:cs typeface="Lexend"/>
                <a:sym typeface="Lexend"/>
              </a:defRPr>
            </a:lvl4pPr>
            <a:lvl5pPr indent="-317500" lvl="4" marL="2286000">
              <a:spcBef>
                <a:spcPts val="0"/>
              </a:spcBef>
              <a:spcAft>
                <a:spcPts val="0"/>
              </a:spcAft>
              <a:buSzPts val="1400"/>
              <a:buFont typeface="Lexend"/>
              <a:buChar char="○"/>
              <a:defRPr>
                <a:latin typeface="Lexend"/>
                <a:ea typeface="Lexend"/>
                <a:cs typeface="Lexend"/>
                <a:sym typeface="Lexend"/>
              </a:defRPr>
            </a:lvl5pPr>
            <a:lvl6pPr indent="-317500" lvl="5" marL="2743200">
              <a:spcBef>
                <a:spcPts val="0"/>
              </a:spcBef>
              <a:spcAft>
                <a:spcPts val="0"/>
              </a:spcAft>
              <a:buSzPts val="1400"/>
              <a:buFont typeface="Lexend"/>
              <a:buChar char="■"/>
              <a:defRPr>
                <a:latin typeface="Lexend"/>
                <a:ea typeface="Lexend"/>
                <a:cs typeface="Lexend"/>
                <a:sym typeface="Lexend"/>
              </a:defRPr>
            </a:lvl6pPr>
            <a:lvl7pPr indent="-317500" lvl="6" marL="3200400">
              <a:spcBef>
                <a:spcPts val="0"/>
              </a:spcBef>
              <a:spcAft>
                <a:spcPts val="0"/>
              </a:spcAft>
              <a:buSzPts val="1400"/>
              <a:buFont typeface="Lexend"/>
              <a:buChar char="●"/>
              <a:defRPr>
                <a:latin typeface="Lexend"/>
                <a:ea typeface="Lexend"/>
                <a:cs typeface="Lexend"/>
                <a:sym typeface="Lexend"/>
              </a:defRPr>
            </a:lvl7pPr>
            <a:lvl8pPr indent="-317500" lvl="7" marL="3657600">
              <a:spcBef>
                <a:spcPts val="0"/>
              </a:spcBef>
              <a:spcAft>
                <a:spcPts val="0"/>
              </a:spcAft>
              <a:buSzPts val="1400"/>
              <a:buFont typeface="Lexend"/>
              <a:buChar char="○"/>
              <a:defRPr>
                <a:latin typeface="Lexend"/>
                <a:ea typeface="Lexend"/>
                <a:cs typeface="Lexend"/>
                <a:sym typeface="Lexend"/>
              </a:defRPr>
            </a:lvl8pPr>
            <a:lvl9pPr indent="-317500" lvl="8" marL="4114800">
              <a:spcBef>
                <a:spcPts val="0"/>
              </a:spcBef>
              <a:spcAft>
                <a:spcPts val="0"/>
              </a:spcAft>
              <a:buSzPts val="1400"/>
              <a:buFont typeface="Lexend"/>
              <a:buChar char="■"/>
              <a:defRPr>
                <a:latin typeface="Lexend"/>
                <a:ea typeface="Lexend"/>
                <a:cs typeface="Lexend"/>
                <a:sym typeface="Lexend"/>
              </a:defRPr>
            </a:lvl9pPr>
          </a:lstStyle>
          <a:p/>
        </p:txBody>
      </p:sp>
      <p:sp>
        <p:nvSpPr>
          <p:cNvPr id="320" name="Google Shape;320;p28"/>
          <p:cNvSpPr txBox="1"/>
          <p:nvPr>
            <p:ph type="title"/>
          </p:nvPr>
        </p:nvSpPr>
        <p:spPr>
          <a:xfrm>
            <a:off x="408650" y="463000"/>
            <a:ext cx="4419600" cy="841800"/>
          </a:xfrm>
          <a:prstGeom prst="rect">
            <a:avLst/>
          </a:prstGeom>
        </p:spPr>
        <p:txBody>
          <a:bodyPr anchorCtr="0" anchor="ctr" bIns="91425" lIns="91425" spcFirstLastPara="1" rIns="91425" wrap="square" tIns="91425">
            <a:no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twoColTx">
  <p:cSld name="TITLE_AND_TWO_COLUMNS">
    <p:spTree>
      <p:nvGrpSpPr>
        <p:cNvPr id="321" name="Shape 321"/>
        <p:cNvGrpSpPr/>
        <p:nvPr/>
      </p:nvGrpSpPr>
      <p:grpSpPr>
        <a:xfrm>
          <a:off x="0" y="0"/>
          <a:ext cx="0" cy="0"/>
          <a:chOff x="0" y="0"/>
          <a:chExt cx="0" cy="0"/>
        </a:xfrm>
      </p:grpSpPr>
      <p:sp>
        <p:nvSpPr>
          <p:cNvPr id="322" name="Google Shape;322;p29"/>
          <p:cNvSpPr txBox="1"/>
          <p:nvPr>
            <p:ph idx="12" type="sldNum"/>
          </p:nvPr>
        </p:nvSpPr>
        <p:spPr>
          <a:xfrm>
            <a:off x="8472458" y="4663217"/>
            <a:ext cx="548700" cy="393600"/>
          </a:xfrm>
          <a:prstGeom prst="rect">
            <a:avLst/>
          </a:prstGeom>
          <a:ln cap="flat" cmpd="sng" w="9525">
            <a:solidFill>
              <a:schemeClr val="dk2"/>
            </a:solidFill>
            <a:prstDash val="solid"/>
            <a:round/>
            <a:headEnd len="sm" w="sm" type="none"/>
            <a:tailEnd len="sm" w="sm" type="none"/>
          </a:ln>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grpSp>
        <p:nvGrpSpPr>
          <p:cNvPr id="323" name="Google Shape;323;p29"/>
          <p:cNvGrpSpPr/>
          <p:nvPr/>
        </p:nvGrpSpPr>
        <p:grpSpPr>
          <a:xfrm>
            <a:off x="-300" y="-104"/>
            <a:ext cx="9144304" cy="5143511"/>
            <a:chOff x="-300" y="-104"/>
            <a:chExt cx="9144304" cy="5143511"/>
          </a:xfrm>
        </p:grpSpPr>
        <p:sp>
          <p:nvSpPr>
            <p:cNvPr id="324" name="Google Shape;324;p29"/>
            <p:cNvSpPr/>
            <p:nvPr/>
          </p:nvSpPr>
          <p:spPr>
            <a:xfrm>
              <a:off x="0" y="4635807"/>
              <a:ext cx="507300" cy="5076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25" name="Google Shape;325;p29"/>
            <p:cNvSpPr/>
            <p:nvPr/>
          </p:nvSpPr>
          <p:spPr>
            <a:xfrm rot="-5400000">
              <a:off x="1523553" y="4635496"/>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26" name="Google Shape;326;p29"/>
            <p:cNvSpPr/>
            <p:nvPr/>
          </p:nvSpPr>
          <p:spPr>
            <a:xfrm rot="-5400000">
              <a:off x="507453" y="4635496"/>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27" name="Google Shape;327;p29"/>
            <p:cNvSpPr/>
            <p:nvPr/>
          </p:nvSpPr>
          <p:spPr>
            <a:xfrm rot="-5400000">
              <a:off x="1015503" y="4635496"/>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28" name="Google Shape;328;p29"/>
            <p:cNvSpPr/>
            <p:nvPr/>
          </p:nvSpPr>
          <p:spPr>
            <a:xfrm rot="-5400000">
              <a:off x="2031603" y="4635496"/>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29" name="Google Shape;329;p29"/>
            <p:cNvSpPr/>
            <p:nvPr/>
          </p:nvSpPr>
          <p:spPr>
            <a:xfrm rot="-5400000">
              <a:off x="3555754" y="4635496"/>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30" name="Google Shape;330;p29"/>
            <p:cNvSpPr/>
            <p:nvPr/>
          </p:nvSpPr>
          <p:spPr>
            <a:xfrm rot="-5400000">
              <a:off x="2539653" y="4635496"/>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31" name="Google Shape;331;p29"/>
            <p:cNvSpPr/>
            <p:nvPr/>
          </p:nvSpPr>
          <p:spPr>
            <a:xfrm rot="-5400000">
              <a:off x="3047704" y="4635496"/>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32" name="Google Shape;332;p29"/>
            <p:cNvSpPr/>
            <p:nvPr/>
          </p:nvSpPr>
          <p:spPr>
            <a:xfrm rot="-5400000">
              <a:off x="4063804" y="4635496"/>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33" name="Google Shape;333;p29"/>
            <p:cNvSpPr/>
            <p:nvPr/>
          </p:nvSpPr>
          <p:spPr>
            <a:xfrm rot="-5400000">
              <a:off x="4571854" y="4635496"/>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34" name="Google Shape;334;p29"/>
            <p:cNvSpPr/>
            <p:nvPr/>
          </p:nvSpPr>
          <p:spPr>
            <a:xfrm rot="-5400000">
              <a:off x="5079904" y="4635496"/>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35" name="Google Shape;335;p29"/>
            <p:cNvSpPr/>
            <p:nvPr/>
          </p:nvSpPr>
          <p:spPr>
            <a:xfrm rot="-5400000">
              <a:off x="5587954" y="4635496"/>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36" name="Google Shape;336;p29"/>
            <p:cNvSpPr/>
            <p:nvPr/>
          </p:nvSpPr>
          <p:spPr>
            <a:xfrm rot="-5400000">
              <a:off x="6096004" y="4635496"/>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37" name="Google Shape;337;p29"/>
            <p:cNvSpPr/>
            <p:nvPr/>
          </p:nvSpPr>
          <p:spPr>
            <a:xfrm rot="-5400000">
              <a:off x="6604054" y="4635496"/>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38" name="Google Shape;338;p29"/>
            <p:cNvSpPr/>
            <p:nvPr/>
          </p:nvSpPr>
          <p:spPr>
            <a:xfrm rot="-5400000">
              <a:off x="7112104" y="4635496"/>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39" name="Google Shape;339;p29"/>
            <p:cNvSpPr/>
            <p:nvPr/>
          </p:nvSpPr>
          <p:spPr>
            <a:xfrm rot="-5400000">
              <a:off x="7620154" y="4635496"/>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40" name="Google Shape;340;p29"/>
            <p:cNvSpPr/>
            <p:nvPr/>
          </p:nvSpPr>
          <p:spPr>
            <a:xfrm rot="-5400000">
              <a:off x="8128204" y="4635496"/>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41" name="Google Shape;341;p29"/>
            <p:cNvSpPr/>
            <p:nvPr/>
          </p:nvSpPr>
          <p:spPr>
            <a:xfrm rot="-5400000">
              <a:off x="8636254" y="4635496"/>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42" name="Google Shape;342;p29"/>
            <p:cNvSpPr/>
            <p:nvPr/>
          </p:nvSpPr>
          <p:spPr>
            <a:xfrm>
              <a:off x="-300" y="1030152"/>
              <a:ext cx="507900" cy="5151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43" name="Google Shape;343;p29"/>
            <p:cNvSpPr/>
            <p:nvPr/>
          </p:nvSpPr>
          <p:spPr>
            <a:xfrm>
              <a:off x="-300" y="0"/>
              <a:ext cx="507900" cy="5151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44" name="Google Shape;344;p29"/>
            <p:cNvSpPr/>
            <p:nvPr/>
          </p:nvSpPr>
          <p:spPr>
            <a:xfrm>
              <a:off x="-300" y="504275"/>
              <a:ext cx="507900" cy="525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45" name="Google Shape;345;p29"/>
            <p:cNvSpPr/>
            <p:nvPr/>
          </p:nvSpPr>
          <p:spPr>
            <a:xfrm>
              <a:off x="-300" y="1545228"/>
              <a:ext cx="507900" cy="5151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46" name="Google Shape;346;p29"/>
            <p:cNvSpPr/>
            <p:nvPr/>
          </p:nvSpPr>
          <p:spPr>
            <a:xfrm>
              <a:off x="-300" y="3090456"/>
              <a:ext cx="507900" cy="5151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47" name="Google Shape;347;p29"/>
            <p:cNvSpPr/>
            <p:nvPr/>
          </p:nvSpPr>
          <p:spPr>
            <a:xfrm>
              <a:off x="-300" y="2060304"/>
              <a:ext cx="507900" cy="5151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48" name="Google Shape;348;p29"/>
            <p:cNvSpPr/>
            <p:nvPr/>
          </p:nvSpPr>
          <p:spPr>
            <a:xfrm>
              <a:off x="-300" y="2575380"/>
              <a:ext cx="507900" cy="5151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49" name="Google Shape;349;p29"/>
            <p:cNvSpPr/>
            <p:nvPr/>
          </p:nvSpPr>
          <p:spPr>
            <a:xfrm>
              <a:off x="-300" y="3605532"/>
              <a:ext cx="507900" cy="5151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50" name="Google Shape;350;p29"/>
            <p:cNvSpPr/>
            <p:nvPr/>
          </p:nvSpPr>
          <p:spPr>
            <a:xfrm>
              <a:off x="-300" y="4120608"/>
              <a:ext cx="507900" cy="5151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51" name="Google Shape;351;p29"/>
            <p:cNvSpPr/>
            <p:nvPr/>
          </p:nvSpPr>
          <p:spPr>
            <a:xfrm>
              <a:off x="507600" y="57"/>
              <a:ext cx="507300" cy="5076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52" name="Google Shape;352;p29"/>
            <p:cNvSpPr/>
            <p:nvPr/>
          </p:nvSpPr>
          <p:spPr>
            <a:xfrm rot="-5400000">
              <a:off x="2031153" y="-254"/>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53" name="Google Shape;353;p29"/>
            <p:cNvSpPr/>
            <p:nvPr/>
          </p:nvSpPr>
          <p:spPr>
            <a:xfrm rot="-5400000">
              <a:off x="1015053" y="-254"/>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54" name="Google Shape;354;p29"/>
            <p:cNvSpPr/>
            <p:nvPr/>
          </p:nvSpPr>
          <p:spPr>
            <a:xfrm rot="-5400000">
              <a:off x="1523103" y="-254"/>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55" name="Google Shape;355;p29"/>
            <p:cNvSpPr/>
            <p:nvPr/>
          </p:nvSpPr>
          <p:spPr>
            <a:xfrm rot="-5400000">
              <a:off x="2539203" y="-254"/>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56" name="Google Shape;356;p29"/>
            <p:cNvSpPr/>
            <p:nvPr/>
          </p:nvSpPr>
          <p:spPr>
            <a:xfrm rot="-5400000">
              <a:off x="4063354" y="-254"/>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57" name="Google Shape;357;p29"/>
            <p:cNvSpPr/>
            <p:nvPr/>
          </p:nvSpPr>
          <p:spPr>
            <a:xfrm rot="-5400000">
              <a:off x="3047253" y="-254"/>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58" name="Google Shape;358;p29"/>
            <p:cNvSpPr/>
            <p:nvPr/>
          </p:nvSpPr>
          <p:spPr>
            <a:xfrm rot="-5400000">
              <a:off x="3555304" y="-254"/>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59" name="Google Shape;359;p29"/>
            <p:cNvSpPr/>
            <p:nvPr/>
          </p:nvSpPr>
          <p:spPr>
            <a:xfrm rot="-5400000">
              <a:off x="4571404" y="-254"/>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60" name="Google Shape;360;p29"/>
            <p:cNvSpPr/>
            <p:nvPr/>
          </p:nvSpPr>
          <p:spPr>
            <a:xfrm rot="-5400000">
              <a:off x="5079454" y="-254"/>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61" name="Google Shape;361;p29"/>
            <p:cNvSpPr/>
            <p:nvPr/>
          </p:nvSpPr>
          <p:spPr>
            <a:xfrm rot="-5400000">
              <a:off x="5587504" y="-254"/>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62" name="Google Shape;362;p29"/>
            <p:cNvSpPr/>
            <p:nvPr/>
          </p:nvSpPr>
          <p:spPr>
            <a:xfrm rot="-5400000">
              <a:off x="6095554" y="-254"/>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63" name="Google Shape;363;p29"/>
            <p:cNvSpPr/>
            <p:nvPr/>
          </p:nvSpPr>
          <p:spPr>
            <a:xfrm rot="-5400000">
              <a:off x="6603604" y="-254"/>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64" name="Google Shape;364;p29"/>
            <p:cNvSpPr/>
            <p:nvPr/>
          </p:nvSpPr>
          <p:spPr>
            <a:xfrm rot="-5400000">
              <a:off x="7111654" y="-254"/>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65" name="Google Shape;365;p29"/>
            <p:cNvSpPr/>
            <p:nvPr/>
          </p:nvSpPr>
          <p:spPr>
            <a:xfrm rot="-5400000">
              <a:off x="7619704" y="-254"/>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66" name="Google Shape;366;p29"/>
            <p:cNvSpPr/>
            <p:nvPr/>
          </p:nvSpPr>
          <p:spPr>
            <a:xfrm rot="-5400000">
              <a:off x="8127754" y="-254"/>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67" name="Google Shape;367;p29"/>
            <p:cNvSpPr/>
            <p:nvPr/>
          </p:nvSpPr>
          <p:spPr>
            <a:xfrm rot="-5400000">
              <a:off x="8635804" y="-238"/>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68" name="Google Shape;368;p29"/>
            <p:cNvSpPr/>
            <p:nvPr/>
          </p:nvSpPr>
          <p:spPr>
            <a:xfrm rot="10800000">
              <a:off x="8636100" y="3605532"/>
              <a:ext cx="507900" cy="5151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69" name="Google Shape;369;p29"/>
            <p:cNvSpPr/>
            <p:nvPr/>
          </p:nvSpPr>
          <p:spPr>
            <a:xfrm rot="10800000">
              <a:off x="8636100" y="4120608"/>
              <a:ext cx="507900" cy="5151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70" name="Google Shape;370;p29"/>
            <p:cNvSpPr/>
            <p:nvPr/>
          </p:nvSpPr>
          <p:spPr>
            <a:xfrm rot="10800000">
              <a:off x="8636100" y="3090456"/>
              <a:ext cx="507900" cy="5151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71" name="Google Shape;371;p29"/>
            <p:cNvSpPr/>
            <p:nvPr/>
          </p:nvSpPr>
          <p:spPr>
            <a:xfrm rot="10800000">
              <a:off x="8636100" y="1545228"/>
              <a:ext cx="507900" cy="5151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72" name="Google Shape;372;p29"/>
            <p:cNvSpPr/>
            <p:nvPr/>
          </p:nvSpPr>
          <p:spPr>
            <a:xfrm rot="10800000">
              <a:off x="8636100" y="2575380"/>
              <a:ext cx="507900" cy="5151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73" name="Google Shape;373;p29"/>
            <p:cNvSpPr/>
            <p:nvPr/>
          </p:nvSpPr>
          <p:spPr>
            <a:xfrm rot="10800000">
              <a:off x="8636100" y="2060304"/>
              <a:ext cx="507900" cy="5151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74" name="Google Shape;374;p29"/>
            <p:cNvSpPr/>
            <p:nvPr/>
          </p:nvSpPr>
          <p:spPr>
            <a:xfrm rot="10800000">
              <a:off x="8636100" y="1030152"/>
              <a:ext cx="507900" cy="5151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75" name="Google Shape;375;p29"/>
            <p:cNvSpPr/>
            <p:nvPr/>
          </p:nvSpPr>
          <p:spPr>
            <a:xfrm rot="10800000">
              <a:off x="8636100" y="504275"/>
              <a:ext cx="507900" cy="525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grpSp>
      <p:sp>
        <p:nvSpPr>
          <p:cNvPr id="376" name="Google Shape;376;p29"/>
          <p:cNvSpPr txBox="1"/>
          <p:nvPr>
            <p:ph type="title"/>
          </p:nvPr>
        </p:nvSpPr>
        <p:spPr>
          <a:xfrm>
            <a:off x="1241550" y="2010150"/>
            <a:ext cx="6660900" cy="1123200"/>
          </a:xfrm>
          <a:prstGeom prst="rect">
            <a:avLst/>
          </a:prstGeom>
        </p:spPr>
        <p:txBody>
          <a:bodyPr anchorCtr="0" anchor="ctr" bIns="91425" lIns="91425" spcFirstLastPara="1" rIns="91425" wrap="square" tIns="91425">
            <a:noAutofit/>
          </a:bodyPr>
          <a:lstStyle>
            <a:lvl1pPr lvl="0" algn="ctr">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TITLE_AND_TWO_COLUMNS_1">
    <p:spTree>
      <p:nvGrpSpPr>
        <p:cNvPr id="377" name="Shape 377"/>
        <p:cNvGrpSpPr/>
        <p:nvPr/>
      </p:nvGrpSpPr>
      <p:grpSpPr>
        <a:xfrm>
          <a:off x="0" y="0"/>
          <a:ext cx="0" cy="0"/>
          <a:chOff x="0" y="0"/>
          <a:chExt cx="0" cy="0"/>
        </a:xfrm>
      </p:grpSpPr>
      <p:sp>
        <p:nvSpPr>
          <p:cNvPr id="378" name="Google Shape;378;p30"/>
          <p:cNvSpPr txBox="1"/>
          <p:nvPr>
            <p:ph idx="12" type="sldNum"/>
          </p:nvPr>
        </p:nvSpPr>
        <p:spPr>
          <a:xfrm>
            <a:off x="8472458" y="4663217"/>
            <a:ext cx="548700" cy="393600"/>
          </a:xfrm>
          <a:prstGeom prst="rect">
            <a:avLst/>
          </a:prstGeom>
          <a:ln cap="flat" cmpd="sng" w="9525">
            <a:solidFill>
              <a:schemeClr val="dk2"/>
            </a:solidFill>
            <a:prstDash val="solid"/>
            <a:round/>
            <a:headEnd len="sm" w="sm" type="none"/>
            <a:tailEnd len="sm" w="sm" type="none"/>
          </a:ln>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grpSp>
        <p:nvGrpSpPr>
          <p:cNvPr id="379" name="Google Shape;379;p30"/>
          <p:cNvGrpSpPr/>
          <p:nvPr/>
        </p:nvGrpSpPr>
        <p:grpSpPr>
          <a:xfrm>
            <a:off x="-300" y="-104"/>
            <a:ext cx="9144304" cy="5143511"/>
            <a:chOff x="-300" y="-104"/>
            <a:chExt cx="9144304" cy="5143511"/>
          </a:xfrm>
        </p:grpSpPr>
        <p:sp>
          <p:nvSpPr>
            <p:cNvPr id="380" name="Google Shape;380;p30"/>
            <p:cNvSpPr/>
            <p:nvPr/>
          </p:nvSpPr>
          <p:spPr>
            <a:xfrm>
              <a:off x="0" y="4635807"/>
              <a:ext cx="507300" cy="5076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81" name="Google Shape;381;p30"/>
            <p:cNvSpPr/>
            <p:nvPr/>
          </p:nvSpPr>
          <p:spPr>
            <a:xfrm rot="-5400000">
              <a:off x="1523553" y="4635496"/>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82" name="Google Shape;382;p30"/>
            <p:cNvSpPr/>
            <p:nvPr/>
          </p:nvSpPr>
          <p:spPr>
            <a:xfrm rot="-5400000">
              <a:off x="507453" y="4635496"/>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83" name="Google Shape;383;p30"/>
            <p:cNvSpPr/>
            <p:nvPr/>
          </p:nvSpPr>
          <p:spPr>
            <a:xfrm rot="-5400000">
              <a:off x="1015503" y="4635496"/>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84" name="Google Shape;384;p30"/>
            <p:cNvSpPr/>
            <p:nvPr/>
          </p:nvSpPr>
          <p:spPr>
            <a:xfrm rot="-5400000">
              <a:off x="2031603" y="4635496"/>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85" name="Google Shape;385;p30"/>
            <p:cNvSpPr/>
            <p:nvPr/>
          </p:nvSpPr>
          <p:spPr>
            <a:xfrm rot="-5400000">
              <a:off x="3555754" y="4635496"/>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86" name="Google Shape;386;p30"/>
            <p:cNvSpPr/>
            <p:nvPr/>
          </p:nvSpPr>
          <p:spPr>
            <a:xfrm rot="-5400000">
              <a:off x="2539653" y="4635496"/>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87" name="Google Shape;387;p30"/>
            <p:cNvSpPr/>
            <p:nvPr/>
          </p:nvSpPr>
          <p:spPr>
            <a:xfrm rot="-5400000">
              <a:off x="3047704" y="4635496"/>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88" name="Google Shape;388;p30"/>
            <p:cNvSpPr/>
            <p:nvPr/>
          </p:nvSpPr>
          <p:spPr>
            <a:xfrm rot="-5400000">
              <a:off x="4063804" y="4635496"/>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89" name="Google Shape;389;p30"/>
            <p:cNvSpPr/>
            <p:nvPr/>
          </p:nvSpPr>
          <p:spPr>
            <a:xfrm rot="-5400000">
              <a:off x="4571854" y="4635496"/>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90" name="Google Shape;390;p30"/>
            <p:cNvSpPr/>
            <p:nvPr/>
          </p:nvSpPr>
          <p:spPr>
            <a:xfrm rot="-5400000">
              <a:off x="5079904" y="4635496"/>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91" name="Google Shape;391;p30"/>
            <p:cNvSpPr/>
            <p:nvPr/>
          </p:nvSpPr>
          <p:spPr>
            <a:xfrm rot="-5400000">
              <a:off x="5587954" y="4635496"/>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92" name="Google Shape;392;p30"/>
            <p:cNvSpPr/>
            <p:nvPr/>
          </p:nvSpPr>
          <p:spPr>
            <a:xfrm rot="-5400000">
              <a:off x="6096004" y="4635496"/>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93" name="Google Shape;393;p30"/>
            <p:cNvSpPr/>
            <p:nvPr/>
          </p:nvSpPr>
          <p:spPr>
            <a:xfrm rot="-5400000">
              <a:off x="6604054" y="4635496"/>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94" name="Google Shape;394;p30"/>
            <p:cNvSpPr/>
            <p:nvPr/>
          </p:nvSpPr>
          <p:spPr>
            <a:xfrm rot="-5400000">
              <a:off x="7112104" y="4635496"/>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95" name="Google Shape;395;p30"/>
            <p:cNvSpPr/>
            <p:nvPr/>
          </p:nvSpPr>
          <p:spPr>
            <a:xfrm rot="-5400000">
              <a:off x="7620154" y="4635496"/>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96" name="Google Shape;396;p30"/>
            <p:cNvSpPr/>
            <p:nvPr/>
          </p:nvSpPr>
          <p:spPr>
            <a:xfrm rot="-5400000">
              <a:off x="8128204" y="4635496"/>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397" name="Google Shape;397;p30"/>
            <p:cNvSpPr/>
            <p:nvPr/>
          </p:nvSpPr>
          <p:spPr>
            <a:xfrm rot="-5400000">
              <a:off x="8636254" y="4635496"/>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98" name="Google Shape;398;p30"/>
            <p:cNvSpPr/>
            <p:nvPr/>
          </p:nvSpPr>
          <p:spPr>
            <a:xfrm>
              <a:off x="-300" y="1030152"/>
              <a:ext cx="507900" cy="5151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399" name="Google Shape;399;p30"/>
            <p:cNvSpPr/>
            <p:nvPr/>
          </p:nvSpPr>
          <p:spPr>
            <a:xfrm>
              <a:off x="-300" y="0"/>
              <a:ext cx="507900" cy="5151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400" name="Google Shape;400;p30"/>
            <p:cNvSpPr/>
            <p:nvPr/>
          </p:nvSpPr>
          <p:spPr>
            <a:xfrm>
              <a:off x="-300" y="504275"/>
              <a:ext cx="507900" cy="525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401" name="Google Shape;401;p30"/>
            <p:cNvSpPr/>
            <p:nvPr/>
          </p:nvSpPr>
          <p:spPr>
            <a:xfrm>
              <a:off x="-300" y="1545228"/>
              <a:ext cx="507900" cy="5151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402" name="Google Shape;402;p30"/>
            <p:cNvSpPr/>
            <p:nvPr/>
          </p:nvSpPr>
          <p:spPr>
            <a:xfrm>
              <a:off x="-300" y="3090456"/>
              <a:ext cx="507900" cy="5151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403" name="Google Shape;403;p30"/>
            <p:cNvSpPr/>
            <p:nvPr/>
          </p:nvSpPr>
          <p:spPr>
            <a:xfrm>
              <a:off x="-300" y="2060304"/>
              <a:ext cx="507900" cy="5151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404" name="Google Shape;404;p30"/>
            <p:cNvSpPr/>
            <p:nvPr/>
          </p:nvSpPr>
          <p:spPr>
            <a:xfrm>
              <a:off x="-300" y="2575380"/>
              <a:ext cx="507900" cy="5151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405" name="Google Shape;405;p30"/>
            <p:cNvSpPr/>
            <p:nvPr/>
          </p:nvSpPr>
          <p:spPr>
            <a:xfrm>
              <a:off x="-300" y="3605532"/>
              <a:ext cx="507900" cy="5151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406" name="Google Shape;406;p30"/>
            <p:cNvSpPr/>
            <p:nvPr/>
          </p:nvSpPr>
          <p:spPr>
            <a:xfrm>
              <a:off x="-300" y="4120608"/>
              <a:ext cx="507900" cy="5151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407" name="Google Shape;407;p30"/>
            <p:cNvSpPr/>
            <p:nvPr/>
          </p:nvSpPr>
          <p:spPr>
            <a:xfrm>
              <a:off x="507600" y="57"/>
              <a:ext cx="507300" cy="5076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408" name="Google Shape;408;p30"/>
            <p:cNvSpPr/>
            <p:nvPr/>
          </p:nvSpPr>
          <p:spPr>
            <a:xfrm rot="-5400000">
              <a:off x="2031153" y="-254"/>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409" name="Google Shape;409;p30"/>
            <p:cNvSpPr/>
            <p:nvPr/>
          </p:nvSpPr>
          <p:spPr>
            <a:xfrm rot="-5400000">
              <a:off x="1015053" y="-254"/>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410" name="Google Shape;410;p30"/>
            <p:cNvSpPr/>
            <p:nvPr/>
          </p:nvSpPr>
          <p:spPr>
            <a:xfrm rot="-5400000">
              <a:off x="1523103" y="-254"/>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411" name="Google Shape;411;p30"/>
            <p:cNvSpPr/>
            <p:nvPr/>
          </p:nvSpPr>
          <p:spPr>
            <a:xfrm rot="-5400000">
              <a:off x="2539203" y="-254"/>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412" name="Google Shape;412;p30"/>
            <p:cNvSpPr/>
            <p:nvPr/>
          </p:nvSpPr>
          <p:spPr>
            <a:xfrm rot="-5400000">
              <a:off x="4063354" y="-254"/>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413" name="Google Shape;413;p30"/>
            <p:cNvSpPr/>
            <p:nvPr/>
          </p:nvSpPr>
          <p:spPr>
            <a:xfrm rot="-5400000">
              <a:off x="3047253" y="-254"/>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414" name="Google Shape;414;p30"/>
            <p:cNvSpPr/>
            <p:nvPr/>
          </p:nvSpPr>
          <p:spPr>
            <a:xfrm rot="-5400000">
              <a:off x="3555304" y="-254"/>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415" name="Google Shape;415;p30"/>
            <p:cNvSpPr/>
            <p:nvPr/>
          </p:nvSpPr>
          <p:spPr>
            <a:xfrm rot="-5400000">
              <a:off x="4571404" y="-254"/>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416" name="Google Shape;416;p30"/>
            <p:cNvSpPr/>
            <p:nvPr/>
          </p:nvSpPr>
          <p:spPr>
            <a:xfrm rot="-5400000">
              <a:off x="5079454" y="-254"/>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417" name="Google Shape;417;p30"/>
            <p:cNvSpPr/>
            <p:nvPr/>
          </p:nvSpPr>
          <p:spPr>
            <a:xfrm rot="-5400000">
              <a:off x="5587504" y="-254"/>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418" name="Google Shape;418;p30"/>
            <p:cNvSpPr/>
            <p:nvPr/>
          </p:nvSpPr>
          <p:spPr>
            <a:xfrm rot="-5400000">
              <a:off x="6095554" y="-254"/>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419" name="Google Shape;419;p30"/>
            <p:cNvSpPr/>
            <p:nvPr/>
          </p:nvSpPr>
          <p:spPr>
            <a:xfrm rot="-5400000">
              <a:off x="6603604" y="-254"/>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420" name="Google Shape;420;p30"/>
            <p:cNvSpPr/>
            <p:nvPr/>
          </p:nvSpPr>
          <p:spPr>
            <a:xfrm rot="-5400000">
              <a:off x="7111654" y="-254"/>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421" name="Google Shape;421;p30"/>
            <p:cNvSpPr/>
            <p:nvPr/>
          </p:nvSpPr>
          <p:spPr>
            <a:xfrm rot="-5400000">
              <a:off x="7619704" y="-254"/>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422" name="Google Shape;422;p30"/>
            <p:cNvSpPr/>
            <p:nvPr/>
          </p:nvSpPr>
          <p:spPr>
            <a:xfrm rot="-5400000">
              <a:off x="8127754" y="-254"/>
              <a:ext cx="507600" cy="507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423" name="Google Shape;423;p30"/>
            <p:cNvSpPr/>
            <p:nvPr/>
          </p:nvSpPr>
          <p:spPr>
            <a:xfrm rot="-5400000">
              <a:off x="8635804" y="-238"/>
              <a:ext cx="507600" cy="5079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424" name="Google Shape;424;p30"/>
            <p:cNvSpPr/>
            <p:nvPr/>
          </p:nvSpPr>
          <p:spPr>
            <a:xfrm rot="10800000">
              <a:off x="8636100" y="3605532"/>
              <a:ext cx="507900" cy="5151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425" name="Google Shape;425;p30"/>
            <p:cNvSpPr/>
            <p:nvPr/>
          </p:nvSpPr>
          <p:spPr>
            <a:xfrm rot="10800000">
              <a:off x="8636100" y="4120608"/>
              <a:ext cx="507900" cy="5151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426" name="Google Shape;426;p30"/>
            <p:cNvSpPr/>
            <p:nvPr/>
          </p:nvSpPr>
          <p:spPr>
            <a:xfrm rot="10800000">
              <a:off x="8636100" y="3090456"/>
              <a:ext cx="507900" cy="5151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427" name="Google Shape;427;p30"/>
            <p:cNvSpPr/>
            <p:nvPr/>
          </p:nvSpPr>
          <p:spPr>
            <a:xfrm rot="10800000">
              <a:off x="8636100" y="1545228"/>
              <a:ext cx="507900" cy="5151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428" name="Google Shape;428;p30"/>
            <p:cNvSpPr/>
            <p:nvPr/>
          </p:nvSpPr>
          <p:spPr>
            <a:xfrm rot="10800000">
              <a:off x="8636100" y="2575380"/>
              <a:ext cx="507900" cy="5151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429" name="Google Shape;429;p30"/>
            <p:cNvSpPr/>
            <p:nvPr/>
          </p:nvSpPr>
          <p:spPr>
            <a:xfrm rot="10800000">
              <a:off x="8636100" y="2060304"/>
              <a:ext cx="507900" cy="5151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430" name="Google Shape;430;p30"/>
            <p:cNvSpPr/>
            <p:nvPr/>
          </p:nvSpPr>
          <p:spPr>
            <a:xfrm rot="10800000">
              <a:off x="8636100" y="1030152"/>
              <a:ext cx="507900" cy="515100"/>
            </a:xfrm>
            <a:prstGeom prst="rect">
              <a:avLst/>
            </a:prstGeom>
            <a:solidFill>
              <a:schemeClr val="accent2"/>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431" name="Google Shape;431;p30"/>
            <p:cNvSpPr/>
            <p:nvPr/>
          </p:nvSpPr>
          <p:spPr>
            <a:xfrm rot="10800000">
              <a:off x="8636100" y="504275"/>
              <a:ext cx="507900" cy="525900"/>
            </a:xfrm>
            <a:prstGeom prst="rect">
              <a:avLst/>
            </a:prstGeom>
            <a:solidFill>
              <a:schemeClr val="accent1"/>
            </a:solidFill>
            <a:ln cap="flat" cmpd="sng" w="19050">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grpSp>
      <p:sp>
        <p:nvSpPr>
          <p:cNvPr id="432" name="Google Shape;432;p30"/>
          <p:cNvSpPr txBox="1"/>
          <p:nvPr>
            <p:ph type="title"/>
          </p:nvPr>
        </p:nvSpPr>
        <p:spPr>
          <a:xfrm>
            <a:off x="1319000" y="942200"/>
            <a:ext cx="6660900" cy="1123200"/>
          </a:xfrm>
          <a:prstGeom prst="rect">
            <a:avLst/>
          </a:prstGeom>
        </p:spPr>
        <p:txBody>
          <a:bodyPr anchorCtr="0" anchor="ctr" bIns="91425" lIns="91425" spcFirstLastPara="1" rIns="91425" wrap="square" tIns="91425">
            <a:noAutofit/>
          </a:bodyPr>
          <a:lstStyle>
            <a:lvl1pPr lvl="0" algn="ctr">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433" name="Google Shape;433;p30"/>
          <p:cNvSpPr txBox="1"/>
          <p:nvPr>
            <p:ph idx="1" type="body"/>
          </p:nvPr>
        </p:nvSpPr>
        <p:spPr>
          <a:xfrm>
            <a:off x="885050" y="2505325"/>
            <a:ext cx="7528800" cy="17232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1">
  <p:cSld name="TITLE_ONLY_3">
    <p:spTree>
      <p:nvGrpSpPr>
        <p:cNvPr id="434" name="Shape 434"/>
        <p:cNvGrpSpPr/>
        <p:nvPr/>
      </p:nvGrpSpPr>
      <p:grpSpPr>
        <a:xfrm>
          <a:off x="0" y="0"/>
          <a:ext cx="0" cy="0"/>
          <a:chOff x="0" y="0"/>
          <a:chExt cx="0" cy="0"/>
        </a:xfrm>
      </p:grpSpPr>
      <p:sp>
        <p:nvSpPr>
          <p:cNvPr id="435" name="Google Shape;435;p3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grpSp>
        <p:nvGrpSpPr>
          <p:cNvPr id="436" name="Google Shape;436;p31"/>
          <p:cNvGrpSpPr/>
          <p:nvPr/>
        </p:nvGrpSpPr>
        <p:grpSpPr>
          <a:xfrm>
            <a:off x="0" y="-125"/>
            <a:ext cx="9144300" cy="5143500"/>
            <a:chOff x="0" y="-125"/>
            <a:chExt cx="9144300" cy="5143500"/>
          </a:xfrm>
        </p:grpSpPr>
        <p:sp>
          <p:nvSpPr>
            <p:cNvPr id="437" name="Google Shape;437;p31"/>
            <p:cNvSpPr/>
            <p:nvPr/>
          </p:nvSpPr>
          <p:spPr>
            <a:xfrm>
              <a:off x="0" y="0"/>
              <a:ext cx="91440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438" name="Google Shape;438;p31"/>
            <p:cNvSpPr/>
            <p:nvPr/>
          </p:nvSpPr>
          <p:spPr>
            <a:xfrm>
              <a:off x="0" y="5051800"/>
              <a:ext cx="91440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439" name="Google Shape;439;p31"/>
            <p:cNvSpPr/>
            <p:nvPr/>
          </p:nvSpPr>
          <p:spPr>
            <a:xfrm rot="-5400000">
              <a:off x="-2526000" y="2525875"/>
              <a:ext cx="51435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440" name="Google Shape;440;p31"/>
            <p:cNvSpPr/>
            <p:nvPr/>
          </p:nvSpPr>
          <p:spPr>
            <a:xfrm rot="-5400000">
              <a:off x="6526800" y="2525875"/>
              <a:ext cx="51435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grpSp>
      <p:sp>
        <p:nvSpPr>
          <p:cNvPr id="441" name="Google Shape;441;p31"/>
          <p:cNvSpPr txBox="1"/>
          <p:nvPr>
            <p:ph type="title"/>
          </p:nvPr>
        </p:nvSpPr>
        <p:spPr>
          <a:xfrm>
            <a:off x="433550" y="541825"/>
            <a:ext cx="8316300" cy="841800"/>
          </a:xfrm>
          <a:prstGeom prst="rect">
            <a:avLst/>
          </a:prstGeom>
        </p:spPr>
        <p:txBody>
          <a:bodyPr anchorCtr="0" anchor="ctr"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p:cSld name="TITLE_ONLY_3_1">
    <p:spTree>
      <p:nvGrpSpPr>
        <p:cNvPr id="442" name="Shape 442"/>
        <p:cNvGrpSpPr/>
        <p:nvPr/>
      </p:nvGrpSpPr>
      <p:grpSpPr>
        <a:xfrm>
          <a:off x="0" y="0"/>
          <a:ext cx="0" cy="0"/>
          <a:chOff x="0" y="0"/>
          <a:chExt cx="0" cy="0"/>
        </a:xfrm>
      </p:grpSpPr>
      <p:sp>
        <p:nvSpPr>
          <p:cNvPr id="443" name="Google Shape;443;p3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grpSp>
        <p:nvGrpSpPr>
          <p:cNvPr id="444" name="Google Shape;444;p32"/>
          <p:cNvGrpSpPr/>
          <p:nvPr/>
        </p:nvGrpSpPr>
        <p:grpSpPr>
          <a:xfrm>
            <a:off x="0" y="-125"/>
            <a:ext cx="9144300" cy="5143500"/>
            <a:chOff x="0" y="-125"/>
            <a:chExt cx="9144300" cy="5143500"/>
          </a:xfrm>
        </p:grpSpPr>
        <p:sp>
          <p:nvSpPr>
            <p:cNvPr id="445" name="Google Shape;445;p32"/>
            <p:cNvSpPr/>
            <p:nvPr/>
          </p:nvSpPr>
          <p:spPr>
            <a:xfrm>
              <a:off x="0" y="0"/>
              <a:ext cx="91440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446" name="Google Shape;446;p32"/>
            <p:cNvSpPr/>
            <p:nvPr/>
          </p:nvSpPr>
          <p:spPr>
            <a:xfrm>
              <a:off x="0" y="5051800"/>
              <a:ext cx="91440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447" name="Google Shape;447;p32"/>
            <p:cNvSpPr/>
            <p:nvPr/>
          </p:nvSpPr>
          <p:spPr>
            <a:xfrm rot="-5400000">
              <a:off x="-2526000" y="2525875"/>
              <a:ext cx="51435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448" name="Google Shape;448;p32"/>
            <p:cNvSpPr/>
            <p:nvPr/>
          </p:nvSpPr>
          <p:spPr>
            <a:xfrm rot="-5400000">
              <a:off x="6526800" y="2525875"/>
              <a:ext cx="51435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grpSp>
      <p:sp>
        <p:nvSpPr>
          <p:cNvPr id="449" name="Google Shape;449;p32"/>
          <p:cNvSpPr txBox="1"/>
          <p:nvPr>
            <p:ph type="title"/>
          </p:nvPr>
        </p:nvSpPr>
        <p:spPr>
          <a:xfrm>
            <a:off x="433550" y="541825"/>
            <a:ext cx="8316300" cy="841800"/>
          </a:xfrm>
          <a:prstGeom prst="rect">
            <a:avLst/>
          </a:prstGeom>
        </p:spPr>
        <p:txBody>
          <a:bodyPr anchorCtr="0" anchor="ctr"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450" name="Google Shape;450;p32"/>
          <p:cNvSpPr txBox="1"/>
          <p:nvPr>
            <p:ph idx="1" type="body"/>
          </p:nvPr>
        </p:nvSpPr>
        <p:spPr>
          <a:xfrm>
            <a:off x="599900" y="1492675"/>
            <a:ext cx="3755400" cy="21579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p:cSld name="TITLE_ONLY_3_1_1">
    <p:spTree>
      <p:nvGrpSpPr>
        <p:cNvPr id="451" name="Shape 451"/>
        <p:cNvGrpSpPr/>
        <p:nvPr/>
      </p:nvGrpSpPr>
      <p:grpSpPr>
        <a:xfrm>
          <a:off x="0" y="0"/>
          <a:ext cx="0" cy="0"/>
          <a:chOff x="0" y="0"/>
          <a:chExt cx="0" cy="0"/>
        </a:xfrm>
      </p:grpSpPr>
      <p:sp>
        <p:nvSpPr>
          <p:cNvPr id="452" name="Google Shape;452;p3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grpSp>
        <p:nvGrpSpPr>
          <p:cNvPr id="453" name="Google Shape;453;p33"/>
          <p:cNvGrpSpPr/>
          <p:nvPr/>
        </p:nvGrpSpPr>
        <p:grpSpPr>
          <a:xfrm>
            <a:off x="0" y="-125"/>
            <a:ext cx="9144300" cy="5143500"/>
            <a:chOff x="0" y="-125"/>
            <a:chExt cx="9144300" cy="5143500"/>
          </a:xfrm>
        </p:grpSpPr>
        <p:sp>
          <p:nvSpPr>
            <p:cNvPr id="454" name="Google Shape;454;p33"/>
            <p:cNvSpPr/>
            <p:nvPr/>
          </p:nvSpPr>
          <p:spPr>
            <a:xfrm>
              <a:off x="0" y="0"/>
              <a:ext cx="91440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455" name="Google Shape;455;p33"/>
            <p:cNvSpPr/>
            <p:nvPr/>
          </p:nvSpPr>
          <p:spPr>
            <a:xfrm>
              <a:off x="0" y="5051800"/>
              <a:ext cx="91440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456" name="Google Shape;456;p33"/>
            <p:cNvSpPr/>
            <p:nvPr/>
          </p:nvSpPr>
          <p:spPr>
            <a:xfrm rot="-5400000">
              <a:off x="-2526000" y="2525875"/>
              <a:ext cx="51435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457" name="Google Shape;457;p33"/>
            <p:cNvSpPr/>
            <p:nvPr/>
          </p:nvSpPr>
          <p:spPr>
            <a:xfrm rot="-5400000">
              <a:off x="6526800" y="2525875"/>
              <a:ext cx="51435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grpSp>
      <p:sp>
        <p:nvSpPr>
          <p:cNvPr id="458" name="Google Shape;458;p33"/>
          <p:cNvSpPr txBox="1"/>
          <p:nvPr>
            <p:ph type="title"/>
          </p:nvPr>
        </p:nvSpPr>
        <p:spPr>
          <a:xfrm>
            <a:off x="433550" y="541825"/>
            <a:ext cx="8316300" cy="841800"/>
          </a:xfrm>
          <a:prstGeom prst="rect">
            <a:avLst/>
          </a:prstGeom>
        </p:spPr>
        <p:txBody>
          <a:bodyPr anchorCtr="0" anchor="ctr"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459" name="Google Shape;459;p33"/>
          <p:cNvSpPr txBox="1"/>
          <p:nvPr>
            <p:ph idx="1" type="body"/>
          </p:nvPr>
        </p:nvSpPr>
        <p:spPr>
          <a:xfrm>
            <a:off x="599900" y="1492675"/>
            <a:ext cx="3755400" cy="21579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460" name="Google Shape;460;p33"/>
          <p:cNvSpPr txBox="1"/>
          <p:nvPr>
            <p:ph idx="2" type="body"/>
          </p:nvPr>
        </p:nvSpPr>
        <p:spPr>
          <a:xfrm>
            <a:off x="4853300" y="1492675"/>
            <a:ext cx="3755400" cy="21579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p:cSld name="TITLE_ONLY_2">
    <p:spTree>
      <p:nvGrpSpPr>
        <p:cNvPr id="461" name="Shape 461"/>
        <p:cNvGrpSpPr/>
        <p:nvPr/>
      </p:nvGrpSpPr>
      <p:grpSpPr>
        <a:xfrm>
          <a:off x="0" y="0"/>
          <a:ext cx="0" cy="0"/>
          <a:chOff x="0" y="0"/>
          <a:chExt cx="0" cy="0"/>
        </a:xfrm>
      </p:grpSpPr>
      <p:sp>
        <p:nvSpPr>
          <p:cNvPr id="462" name="Google Shape;462;p3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grpSp>
        <p:nvGrpSpPr>
          <p:cNvPr id="463" name="Google Shape;463;p34"/>
          <p:cNvGrpSpPr/>
          <p:nvPr/>
        </p:nvGrpSpPr>
        <p:grpSpPr>
          <a:xfrm>
            <a:off x="0" y="-125"/>
            <a:ext cx="9144300" cy="5143500"/>
            <a:chOff x="0" y="-125"/>
            <a:chExt cx="9144300" cy="5143500"/>
          </a:xfrm>
        </p:grpSpPr>
        <p:sp>
          <p:nvSpPr>
            <p:cNvPr id="464" name="Google Shape;464;p34"/>
            <p:cNvSpPr/>
            <p:nvPr/>
          </p:nvSpPr>
          <p:spPr>
            <a:xfrm>
              <a:off x="0" y="0"/>
              <a:ext cx="91440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465" name="Google Shape;465;p34"/>
            <p:cNvSpPr/>
            <p:nvPr/>
          </p:nvSpPr>
          <p:spPr>
            <a:xfrm>
              <a:off x="0" y="5051800"/>
              <a:ext cx="91440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466" name="Google Shape;466;p34"/>
            <p:cNvSpPr/>
            <p:nvPr/>
          </p:nvSpPr>
          <p:spPr>
            <a:xfrm rot="-5400000">
              <a:off x="-2526000" y="2525875"/>
              <a:ext cx="51435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467" name="Google Shape;467;p34"/>
            <p:cNvSpPr/>
            <p:nvPr/>
          </p:nvSpPr>
          <p:spPr>
            <a:xfrm rot="-5400000">
              <a:off x="6526800" y="2525875"/>
              <a:ext cx="51435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grpSp>
    </p:spTree>
  </p:cSld>
  <p:clrMapOvr>
    <a:masterClrMapping/>
  </p:clrMapOvr>
</p:sldLayout>
</file>

<file path=ppt/slideLayouts/slideLayout3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Image only">
  <p:cSld name="TITLE_ONLY_2_1">
    <p:spTree>
      <p:nvGrpSpPr>
        <p:cNvPr id="468" name="Shape 468"/>
        <p:cNvGrpSpPr/>
        <p:nvPr/>
      </p:nvGrpSpPr>
      <p:grpSpPr>
        <a:xfrm>
          <a:off x="0" y="0"/>
          <a:ext cx="0" cy="0"/>
          <a:chOff x="0" y="0"/>
          <a:chExt cx="0" cy="0"/>
        </a:xfrm>
      </p:grpSpPr>
      <p:sp>
        <p:nvSpPr>
          <p:cNvPr id="469" name="Google Shape;469;p35"/>
          <p:cNvSpPr/>
          <p:nvPr>
            <p:ph idx="2" type="pic"/>
          </p:nvPr>
        </p:nvSpPr>
        <p:spPr>
          <a:xfrm>
            <a:off x="86925" y="86600"/>
            <a:ext cx="8970600" cy="4970100"/>
          </a:xfrm>
          <a:prstGeom prst="rect">
            <a:avLst/>
          </a:prstGeom>
          <a:noFill/>
          <a:ln>
            <a:noFill/>
          </a:ln>
        </p:spPr>
      </p:sp>
      <p:sp>
        <p:nvSpPr>
          <p:cNvPr id="470" name="Google Shape;470;p3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grpSp>
        <p:nvGrpSpPr>
          <p:cNvPr id="471" name="Google Shape;471;p35"/>
          <p:cNvGrpSpPr/>
          <p:nvPr/>
        </p:nvGrpSpPr>
        <p:grpSpPr>
          <a:xfrm>
            <a:off x="0" y="-125"/>
            <a:ext cx="9144300" cy="5143500"/>
            <a:chOff x="0" y="-125"/>
            <a:chExt cx="9144300" cy="5143500"/>
          </a:xfrm>
        </p:grpSpPr>
        <p:sp>
          <p:nvSpPr>
            <p:cNvPr id="472" name="Google Shape;472;p35"/>
            <p:cNvSpPr/>
            <p:nvPr/>
          </p:nvSpPr>
          <p:spPr>
            <a:xfrm>
              <a:off x="0" y="0"/>
              <a:ext cx="91440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473" name="Google Shape;473;p35"/>
            <p:cNvSpPr/>
            <p:nvPr/>
          </p:nvSpPr>
          <p:spPr>
            <a:xfrm>
              <a:off x="0" y="5051800"/>
              <a:ext cx="91440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474" name="Google Shape;474;p35"/>
            <p:cNvSpPr/>
            <p:nvPr/>
          </p:nvSpPr>
          <p:spPr>
            <a:xfrm rot="-5400000">
              <a:off x="-2526000" y="2525875"/>
              <a:ext cx="51435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475" name="Google Shape;475;p35"/>
            <p:cNvSpPr/>
            <p:nvPr/>
          </p:nvSpPr>
          <p:spPr>
            <a:xfrm rot="-5400000">
              <a:off x="6526800" y="2525875"/>
              <a:ext cx="51435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grpSp>
    </p:spTree>
  </p:cSld>
  <p:clrMapOvr>
    <a:masterClrMapping/>
  </p:clrMapOvr>
</p:sldLayout>
</file>

<file path=ppt/slideLayouts/slideLayout3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Image grid">
  <p:cSld name="TITLE_ONLY_2_1_1">
    <p:spTree>
      <p:nvGrpSpPr>
        <p:cNvPr id="476" name="Shape 476"/>
        <p:cNvGrpSpPr/>
        <p:nvPr/>
      </p:nvGrpSpPr>
      <p:grpSpPr>
        <a:xfrm>
          <a:off x="0" y="0"/>
          <a:ext cx="0" cy="0"/>
          <a:chOff x="0" y="0"/>
          <a:chExt cx="0" cy="0"/>
        </a:xfrm>
      </p:grpSpPr>
      <p:grpSp>
        <p:nvGrpSpPr>
          <p:cNvPr id="477" name="Google Shape;477;p36"/>
          <p:cNvGrpSpPr/>
          <p:nvPr/>
        </p:nvGrpSpPr>
        <p:grpSpPr>
          <a:xfrm>
            <a:off x="0" y="-125"/>
            <a:ext cx="9144300" cy="5143500"/>
            <a:chOff x="0" y="-125"/>
            <a:chExt cx="9144300" cy="5143500"/>
          </a:xfrm>
        </p:grpSpPr>
        <p:sp>
          <p:nvSpPr>
            <p:cNvPr id="478" name="Google Shape;478;p36"/>
            <p:cNvSpPr/>
            <p:nvPr/>
          </p:nvSpPr>
          <p:spPr>
            <a:xfrm>
              <a:off x="0" y="0"/>
              <a:ext cx="91440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479" name="Google Shape;479;p36"/>
            <p:cNvSpPr/>
            <p:nvPr/>
          </p:nvSpPr>
          <p:spPr>
            <a:xfrm>
              <a:off x="0" y="5051800"/>
              <a:ext cx="91440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480" name="Google Shape;480;p36"/>
            <p:cNvSpPr/>
            <p:nvPr/>
          </p:nvSpPr>
          <p:spPr>
            <a:xfrm rot="-5400000">
              <a:off x="-2526000" y="2525875"/>
              <a:ext cx="51435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481" name="Google Shape;481;p36"/>
            <p:cNvSpPr/>
            <p:nvPr/>
          </p:nvSpPr>
          <p:spPr>
            <a:xfrm rot="-5400000">
              <a:off x="6526800" y="2525875"/>
              <a:ext cx="5143500" cy="91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grpSp>
      <p:sp>
        <p:nvSpPr>
          <p:cNvPr id="482" name="Google Shape;482;p3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
        <p:nvSpPr>
          <p:cNvPr id="483" name="Google Shape;483;p36"/>
          <p:cNvSpPr/>
          <p:nvPr/>
        </p:nvSpPr>
        <p:spPr>
          <a:xfrm>
            <a:off x="93700" y="1076175"/>
            <a:ext cx="2991600" cy="1327200"/>
          </a:xfrm>
          <a:prstGeom prst="rect">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exend Light"/>
              <a:ea typeface="Lexend Light"/>
              <a:cs typeface="Lexend Light"/>
              <a:sym typeface="Lexend Light"/>
            </a:endParaRPr>
          </a:p>
        </p:txBody>
      </p:sp>
      <p:sp>
        <p:nvSpPr>
          <p:cNvPr id="484" name="Google Shape;484;p36"/>
          <p:cNvSpPr/>
          <p:nvPr/>
        </p:nvSpPr>
        <p:spPr>
          <a:xfrm>
            <a:off x="3085137" y="1076175"/>
            <a:ext cx="2991600" cy="13272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exend Light"/>
              <a:ea typeface="Lexend Light"/>
              <a:cs typeface="Lexend Light"/>
              <a:sym typeface="Lexend Light"/>
            </a:endParaRPr>
          </a:p>
        </p:txBody>
      </p:sp>
      <p:sp>
        <p:nvSpPr>
          <p:cNvPr id="485" name="Google Shape;485;p36"/>
          <p:cNvSpPr/>
          <p:nvPr/>
        </p:nvSpPr>
        <p:spPr>
          <a:xfrm>
            <a:off x="6076575" y="1076175"/>
            <a:ext cx="2991600" cy="1327200"/>
          </a:xfrm>
          <a:prstGeom prst="rect">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exend Light"/>
              <a:ea typeface="Lexend Light"/>
              <a:cs typeface="Lexend Light"/>
              <a:sym typeface="Lexend Light"/>
            </a:endParaRPr>
          </a:p>
        </p:txBody>
      </p:sp>
      <p:sp>
        <p:nvSpPr>
          <p:cNvPr id="486" name="Google Shape;486;p36"/>
          <p:cNvSpPr/>
          <p:nvPr/>
        </p:nvSpPr>
        <p:spPr>
          <a:xfrm>
            <a:off x="93700" y="2403242"/>
            <a:ext cx="2991600" cy="13272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exend Light"/>
              <a:ea typeface="Lexend Light"/>
              <a:cs typeface="Lexend Light"/>
              <a:sym typeface="Lexend Light"/>
            </a:endParaRPr>
          </a:p>
        </p:txBody>
      </p:sp>
      <p:sp>
        <p:nvSpPr>
          <p:cNvPr id="487" name="Google Shape;487;p36"/>
          <p:cNvSpPr/>
          <p:nvPr/>
        </p:nvSpPr>
        <p:spPr>
          <a:xfrm>
            <a:off x="3085137" y="2403242"/>
            <a:ext cx="2991600" cy="1327200"/>
          </a:xfrm>
          <a:prstGeom prst="rect">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exend Light"/>
              <a:ea typeface="Lexend Light"/>
              <a:cs typeface="Lexend Light"/>
              <a:sym typeface="Lexend Light"/>
            </a:endParaRPr>
          </a:p>
        </p:txBody>
      </p:sp>
      <p:sp>
        <p:nvSpPr>
          <p:cNvPr id="488" name="Google Shape;488;p36"/>
          <p:cNvSpPr/>
          <p:nvPr/>
        </p:nvSpPr>
        <p:spPr>
          <a:xfrm>
            <a:off x="6076575" y="2403242"/>
            <a:ext cx="2991600" cy="13272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exend Light"/>
              <a:ea typeface="Lexend Light"/>
              <a:cs typeface="Lexend Light"/>
              <a:sym typeface="Lexend Light"/>
            </a:endParaRPr>
          </a:p>
        </p:txBody>
      </p:sp>
      <p:sp>
        <p:nvSpPr>
          <p:cNvPr id="489" name="Google Shape;489;p36"/>
          <p:cNvSpPr/>
          <p:nvPr/>
        </p:nvSpPr>
        <p:spPr>
          <a:xfrm>
            <a:off x="93700" y="3729768"/>
            <a:ext cx="2991600" cy="1327200"/>
          </a:xfrm>
          <a:prstGeom prst="rect">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exend Light"/>
              <a:ea typeface="Lexend Light"/>
              <a:cs typeface="Lexend Light"/>
              <a:sym typeface="Lexend Light"/>
            </a:endParaRPr>
          </a:p>
        </p:txBody>
      </p:sp>
      <p:sp>
        <p:nvSpPr>
          <p:cNvPr id="490" name="Google Shape;490;p36"/>
          <p:cNvSpPr/>
          <p:nvPr/>
        </p:nvSpPr>
        <p:spPr>
          <a:xfrm>
            <a:off x="3085137" y="3729768"/>
            <a:ext cx="2991600" cy="13272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exend Light"/>
              <a:ea typeface="Lexend Light"/>
              <a:cs typeface="Lexend Light"/>
              <a:sym typeface="Lexend Light"/>
            </a:endParaRPr>
          </a:p>
        </p:txBody>
      </p:sp>
      <p:sp>
        <p:nvSpPr>
          <p:cNvPr id="491" name="Google Shape;491;p36"/>
          <p:cNvSpPr/>
          <p:nvPr/>
        </p:nvSpPr>
        <p:spPr>
          <a:xfrm>
            <a:off x="6076575" y="3729768"/>
            <a:ext cx="2991600" cy="1327200"/>
          </a:xfrm>
          <a:prstGeom prst="rect">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exend Light"/>
              <a:ea typeface="Lexend Light"/>
              <a:cs typeface="Lexend Light"/>
              <a:sym typeface="Lexend Light"/>
            </a:endParaRPr>
          </a:p>
        </p:txBody>
      </p:sp>
      <p:sp>
        <p:nvSpPr>
          <p:cNvPr id="492" name="Google Shape;492;p36"/>
          <p:cNvSpPr txBox="1"/>
          <p:nvPr>
            <p:ph type="title"/>
          </p:nvPr>
        </p:nvSpPr>
        <p:spPr>
          <a:xfrm>
            <a:off x="408650" y="193950"/>
            <a:ext cx="8331900" cy="841800"/>
          </a:xfrm>
          <a:prstGeom prst="rect">
            <a:avLst/>
          </a:prstGeom>
        </p:spPr>
        <p:txBody>
          <a:bodyPr anchorCtr="0" anchor="ctr" bIns="91425" lIns="91425" spcFirstLastPara="1" rIns="91425" wrap="square" tIns="91425">
            <a:no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p:txBody>
      </p:sp>
      <p:sp>
        <p:nvSpPr>
          <p:cNvPr id="493" name="Google Shape;493;p36"/>
          <p:cNvSpPr/>
          <p:nvPr>
            <p:ph idx="2" type="pic"/>
          </p:nvPr>
        </p:nvSpPr>
        <p:spPr>
          <a:xfrm>
            <a:off x="205750" y="1171125"/>
            <a:ext cx="2745900" cy="1122000"/>
          </a:xfrm>
          <a:prstGeom prst="rect">
            <a:avLst/>
          </a:prstGeom>
          <a:noFill/>
          <a:ln>
            <a:noFill/>
          </a:ln>
        </p:spPr>
      </p:sp>
      <p:sp>
        <p:nvSpPr>
          <p:cNvPr id="494" name="Google Shape;494;p36"/>
          <p:cNvSpPr/>
          <p:nvPr>
            <p:ph idx="3" type="pic"/>
          </p:nvPr>
        </p:nvSpPr>
        <p:spPr>
          <a:xfrm>
            <a:off x="3207988" y="1171125"/>
            <a:ext cx="2745900" cy="1122000"/>
          </a:xfrm>
          <a:prstGeom prst="rect">
            <a:avLst/>
          </a:prstGeom>
          <a:noFill/>
          <a:ln>
            <a:noFill/>
          </a:ln>
        </p:spPr>
      </p:sp>
      <p:sp>
        <p:nvSpPr>
          <p:cNvPr id="495" name="Google Shape;495;p36"/>
          <p:cNvSpPr/>
          <p:nvPr>
            <p:ph idx="4" type="pic"/>
          </p:nvPr>
        </p:nvSpPr>
        <p:spPr>
          <a:xfrm>
            <a:off x="6210188" y="1171125"/>
            <a:ext cx="2745900" cy="1122000"/>
          </a:xfrm>
          <a:prstGeom prst="rect">
            <a:avLst/>
          </a:prstGeom>
          <a:noFill/>
          <a:ln>
            <a:noFill/>
          </a:ln>
        </p:spPr>
      </p:sp>
      <p:sp>
        <p:nvSpPr>
          <p:cNvPr id="496" name="Google Shape;496;p36"/>
          <p:cNvSpPr/>
          <p:nvPr>
            <p:ph idx="5" type="pic"/>
          </p:nvPr>
        </p:nvSpPr>
        <p:spPr>
          <a:xfrm>
            <a:off x="205750" y="2505575"/>
            <a:ext cx="2745900" cy="1122000"/>
          </a:xfrm>
          <a:prstGeom prst="rect">
            <a:avLst/>
          </a:prstGeom>
          <a:noFill/>
          <a:ln>
            <a:noFill/>
          </a:ln>
        </p:spPr>
      </p:sp>
      <p:sp>
        <p:nvSpPr>
          <p:cNvPr id="497" name="Google Shape;497;p36"/>
          <p:cNvSpPr/>
          <p:nvPr>
            <p:ph idx="6" type="pic"/>
          </p:nvPr>
        </p:nvSpPr>
        <p:spPr>
          <a:xfrm>
            <a:off x="3207988" y="2505575"/>
            <a:ext cx="2745900" cy="1122000"/>
          </a:xfrm>
          <a:prstGeom prst="rect">
            <a:avLst/>
          </a:prstGeom>
          <a:noFill/>
          <a:ln>
            <a:noFill/>
          </a:ln>
        </p:spPr>
      </p:sp>
      <p:sp>
        <p:nvSpPr>
          <p:cNvPr id="498" name="Google Shape;498;p36"/>
          <p:cNvSpPr/>
          <p:nvPr>
            <p:ph idx="7" type="pic"/>
          </p:nvPr>
        </p:nvSpPr>
        <p:spPr>
          <a:xfrm>
            <a:off x="6210188" y="2505575"/>
            <a:ext cx="2745900" cy="1122000"/>
          </a:xfrm>
          <a:prstGeom prst="rect">
            <a:avLst/>
          </a:prstGeom>
          <a:noFill/>
          <a:ln>
            <a:noFill/>
          </a:ln>
        </p:spPr>
      </p:sp>
      <p:sp>
        <p:nvSpPr>
          <p:cNvPr id="499" name="Google Shape;499;p36"/>
          <p:cNvSpPr/>
          <p:nvPr>
            <p:ph idx="8" type="pic"/>
          </p:nvPr>
        </p:nvSpPr>
        <p:spPr>
          <a:xfrm>
            <a:off x="205750" y="3840575"/>
            <a:ext cx="2745900" cy="1122000"/>
          </a:xfrm>
          <a:prstGeom prst="rect">
            <a:avLst/>
          </a:prstGeom>
          <a:noFill/>
          <a:ln>
            <a:noFill/>
          </a:ln>
        </p:spPr>
      </p:sp>
      <p:sp>
        <p:nvSpPr>
          <p:cNvPr id="500" name="Google Shape;500;p36"/>
          <p:cNvSpPr/>
          <p:nvPr>
            <p:ph idx="9" type="pic"/>
          </p:nvPr>
        </p:nvSpPr>
        <p:spPr>
          <a:xfrm>
            <a:off x="3207988" y="3840575"/>
            <a:ext cx="2745900" cy="1122000"/>
          </a:xfrm>
          <a:prstGeom prst="rect">
            <a:avLst/>
          </a:prstGeom>
          <a:noFill/>
          <a:ln>
            <a:noFill/>
          </a:ln>
        </p:spPr>
      </p:sp>
      <p:sp>
        <p:nvSpPr>
          <p:cNvPr id="501" name="Google Shape;501;p36"/>
          <p:cNvSpPr/>
          <p:nvPr>
            <p:ph idx="13" type="pic"/>
          </p:nvPr>
        </p:nvSpPr>
        <p:spPr>
          <a:xfrm>
            <a:off x="6210188" y="3840575"/>
            <a:ext cx="2745900" cy="1122000"/>
          </a:xfrm>
          <a:prstGeom prst="rect">
            <a:avLst/>
          </a:prstGeom>
          <a:noFill/>
          <a:ln>
            <a:noFill/>
          </a:ln>
        </p:spPr>
      </p:sp>
    </p:spTree>
  </p:cSld>
  <p:clrMapOvr>
    <a:masterClrMapping/>
  </p:clrMapOvr>
</p:sldLayout>
</file>

<file path=ppt/slideLayouts/slideLayout3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2">
  <p:cSld name="TITLE_ONLY_1">
    <p:spTree>
      <p:nvGrpSpPr>
        <p:cNvPr id="502" name="Shape 502"/>
        <p:cNvGrpSpPr/>
        <p:nvPr/>
      </p:nvGrpSpPr>
      <p:grpSpPr>
        <a:xfrm>
          <a:off x="0" y="0"/>
          <a:ext cx="0" cy="0"/>
          <a:chOff x="0" y="0"/>
          <a:chExt cx="0" cy="0"/>
        </a:xfrm>
      </p:grpSpPr>
      <p:sp>
        <p:nvSpPr>
          <p:cNvPr id="503" name="Google Shape;503;p3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grpSp>
        <p:nvGrpSpPr>
          <p:cNvPr id="504" name="Google Shape;504;p37"/>
          <p:cNvGrpSpPr/>
          <p:nvPr/>
        </p:nvGrpSpPr>
        <p:grpSpPr>
          <a:xfrm>
            <a:off x="0" y="-125"/>
            <a:ext cx="9144300" cy="5143500"/>
            <a:chOff x="0" y="-125"/>
            <a:chExt cx="9144300" cy="5143500"/>
          </a:xfrm>
        </p:grpSpPr>
        <p:sp>
          <p:nvSpPr>
            <p:cNvPr id="505" name="Google Shape;505;p37"/>
            <p:cNvSpPr/>
            <p:nvPr/>
          </p:nvSpPr>
          <p:spPr>
            <a:xfrm>
              <a:off x="0" y="0"/>
              <a:ext cx="9144000" cy="915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506" name="Google Shape;506;p37"/>
            <p:cNvSpPr/>
            <p:nvPr/>
          </p:nvSpPr>
          <p:spPr>
            <a:xfrm>
              <a:off x="0" y="5051800"/>
              <a:ext cx="9144000" cy="915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507" name="Google Shape;507;p37"/>
            <p:cNvSpPr/>
            <p:nvPr/>
          </p:nvSpPr>
          <p:spPr>
            <a:xfrm rot="-5400000">
              <a:off x="-2526000" y="2525875"/>
              <a:ext cx="5143500" cy="915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508" name="Google Shape;508;p37"/>
            <p:cNvSpPr/>
            <p:nvPr/>
          </p:nvSpPr>
          <p:spPr>
            <a:xfrm rot="-5400000">
              <a:off x="6526800" y="2525875"/>
              <a:ext cx="5143500" cy="915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grpSp>
      <p:sp>
        <p:nvSpPr>
          <p:cNvPr id="509" name="Google Shape;509;p37"/>
          <p:cNvSpPr txBox="1"/>
          <p:nvPr>
            <p:ph type="title"/>
          </p:nvPr>
        </p:nvSpPr>
        <p:spPr>
          <a:xfrm>
            <a:off x="433550" y="541825"/>
            <a:ext cx="8316300" cy="841800"/>
          </a:xfrm>
          <a:prstGeom prst="rect">
            <a:avLst/>
          </a:prstGeom>
        </p:spPr>
        <p:txBody>
          <a:bodyPr anchorCtr="0" anchor="ctr"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Agenda">
  <p:cSld name="TITLE_ONLY_1_1_2">
    <p:spTree>
      <p:nvGrpSpPr>
        <p:cNvPr id="510" name="Shape 510"/>
        <p:cNvGrpSpPr/>
        <p:nvPr/>
      </p:nvGrpSpPr>
      <p:grpSpPr>
        <a:xfrm>
          <a:off x="0" y="0"/>
          <a:ext cx="0" cy="0"/>
          <a:chOff x="0" y="0"/>
          <a:chExt cx="0" cy="0"/>
        </a:xfrm>
      </p:grpSpPr>
      <p:sp>
        <p:nvSpPr>
          <p:cNvPr id="511" name="Google Shape;511;p38"/>
          <p:cNvSpPr/>
          <p:nvPr/>
        </p:nvSpPr>
        <p:spPr>
          <a:xfrm>
            <a:off x="332700" y="1182025"/>
            <a:ext cx="4239300" cy="1205100"/>
          </a:xfrm>
          <a:prstGeom prst="rect">
            <a:avLst/>
          </a:prstGeom>
          <a:solidFill>
            <a:schemeClr val="accent1"/>
          </a:solidFill>
          <a:ln cap="flat" cmpd="sng" w="19050">
            <a:solidFill>
              <a:schemeClr val="accent1"/>
            </a:solidFill>
            <a:prstDash val="solid"/>
            <a:round/>
            <a:headEnd len="sm" w="sm" type="none"/>
            <a:tailEnd len="sm" w="sm" type="none"/>
          </a:ln>
        </p:spPr>
        <p:txBody>
          <a:bodyPr anchorCtr="0" anchor="t" bIns="182875" lIns="182875" spcFirstLastPara="1" rIns="182875" wrap="square" tIns="182875">
            <a:noAutofit/>
          </a:bodyPr>
          <a:lstStyle/>
          <a:p>
            <a:pPr indent="0" lvl="0" marL="0" rtl="0" algn="l">
              <a:spcBef>
                <a:spcPts val="0"/>
              </a:spcBef>
              <a:spcAft>
                <a:spcPts val="0"/>
              </a:spcAft>
              <a:buNone/>
            </a:pPr>
            <a:r>
              <a:rPr lang="en" sz="1200">
                <a:solidFill>
                  <a:schemeClr val="accent1"/>
                </a:solidFill>
                <a:latin typeface="Lexend Light"/>
                <a:ea typeface="Lexend Light"/>
                <a:cs typeface="Lexend Light"/>
                <a:sym typeface="Lexend Light"/>
              </a:rPr>
              <a:t>Lorem ipsum dolor sit amet, consectetur adipiscing elit. Nunc vitae ultricies tortor. Pellentesque rhoncus congue mauris, vitae pretium congue nibh rutrum eget.</a:t>
            </a:r>
            <a:endParaRPr sz="1200">
              <a:solidFill>
                <a:schemeClr val="accent1"/>
              </a:solidFill>
              <a:latin typeface="Lexend Light"/>
              <a:ea typeface="Lexend Light"/>
              <a:cs typeface="Lexend Light"/>
              <a:sym typeface="Lexend Light"/>
            </a:endParaRPr>
          </a:p>
        </p:txBody>
      </p:sp>
      <p:sp>
        <p:nvSpPr>
          <p:cNvPr id="512" name="Google Shape;512;p3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
        <p:nvSpPr>
          <p:cNvPr id="513" name="Google Shape;513;p38"/>
          <p:cNvSpPr txBox="1"/>
          <p:nvPr>
            <p:ph type="title"/>
          </p:nvPr>
        </p:nvSpPr>
        <p:spPr>
          <a:xfrm>
            <a:off x="265500" y="297100"/>
            <a:ext cx="8471100" cy="737400"/>
          </a:xfrm>
          <a:prstGeom prst="rect">
            <a:avLst/>
          </a:prstGeom>
        </p:spPr>
        <p:txBody>
          <a:bodyPr anchorCtr="0" anchor="b" bIns="91425" lIns="91425" spcFirstLastPara="1" rIns="91425" wrap="square" tIns="91425">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514" name="Google Shape;514;p38"/>
          <p:cNvSpPr txBox="1"/>
          <p:nvPr>
            <p:ph idx="1" type="subTitle"/>
          </p:nvPr>
        </p:nvSpPr>
        <p:spPr>
          <a:xfrm>
            <a:off x="464700" y="1297480"/>
            <a:ext cx="3934200" cy="974100"/>
          </a:xfrm>
          <a:prstGeom prst="rect">
            <a:avLst/>
          </a:prstGeom>
        </p:spPr>
        <p:txBody>
          <a:bodyPr anchorCtr="0" anchor="ctr" bIns="91425" lIns="91425" spcFirstLastPara="1" rIns="91425" wrap="square" tIns="91425">
            <a:noAutofit/>
          </a:bodyPr>
          <a:lstStyle>
            <a:lvl1pPr lvl="0" algn="ctr">
              <a:spcBef>
                <a:spcPts val="0"/>
              </a:spcBef>
              <a:spcAft>
                <a:spcPts val="0"/>
              </a:spcAft>
              <a:buSzPts val="2100"/>
              <a:buNone/>
              <a:defRPr sz="2100"/>
            </a:lvl1pPr>
            <a:lvl2pPr lvl="1" algn="ctr">
              <a:spcBef>
                <a:spcPts val="0"/>
              </a:spcBef>
              <a:spcAft>
                <a:spcPts val="0"/>
              </a:spcAft>
              <a:buSzPts val="2100"/>
              <a:buNone/>
              <a:defRPr sz="2100"/>
            </a:lvl2pPr>
            <a:lvl3pPr lvl="2" algn="ctr">
              <a:spcBef>
                <a:spcPts val="0"/>
              </a:spcBef>
              <a:spcAft>
                <a:spcPts val="0"/>
              </a:spcAft>
              <a:buSzPts val="2100"/>
              <a:buNone/>
              <a:defRPr sz="2100"/>
            </a:lvl3pPr>
            <a:lvl4pPr lvl="3" algn="ctr">
              <a:spcBef>
                <a:spcPts val="0"/>
              </a:spcBef>
              <a:spcAft>
                <a:spcPts val="0"/>
              </a:spcAft>
              <a:buSzPts val="2100"/>
              <a:buNone/>
              <a:defRPr sz="2100"/>
            </a:lvl4pPr>
            <a:lvl5pPr lvl="4" algn="ctr">
              <a:spcBef>
                <a:spcPts val="0"/>
              </a:spcBef>
              <a:spcAft>
                <a:spcPts val="0"/>
              </a:spcAft>
              <a:buSzPts val="2100"/>
              <a:buNone/>
              <a:defRPr sz="2100"/>
            </a:lvl5pPr>
            <a:lvl6pPr lvl="5" algn="ctr">
              <a:spcBef>
                <a:spcPts val="0"/>
              </a:spcBef>
              <a:spcAft>
                <a:spcPts val="0"/>
              </a:spcAft>
              <a:buSzPts val="2100"/>
              <a:buNone/>
              <a:defRPr sz="2100"/>
            </a:lvl6pPr>
            <a:lvl7pPr lvl="6" algn="ctr">
              <a:spcBef>
                <a:spcPts val="0"/>
              </a:spcBef>
              <a:spcAft>
                <a:spcPts val="0"/>
              </a:spcAft>
              <a:buSzPts val="2100"/>
              <a:buNone/>
              <a:defRPr sz="2100"/>
            </a:lvl7pPr>
            <a:lvl8pPr lvl="7" algn="ctr">
              <a:spcBef>
                <a:spcPts val="0"/>
              </a:spcBef>
              <a:spcAft>
                <a:spcPts val="0"/>
              </a:spcAft>
              <a:buSzPts val="2100"/>
              <a:buNone/>
              <a:defRPr sz="2100"/>
            </a:lvl8pPr>
            <a:lvl9pPr lvl="8" algn="ctr">
              <a:spcBef>
                <a:spcPts val="0"/>
              </a:spcBef>
              <a:spcAft>
                <a:spcPts val="0"/>
              </a:spcAft>
              <a:buSzPts val="2100"/>
              <a:buNone/>
              <a:defRPr sz="2100"/>
            </a:lvl9pPr>
          </a:lstStyle>
          <a:p/>
        </p:txBody>
      </p:sp>
      <p:grpSp>
        <p:nvGrpSpPr>
          <p:cNvPr id="515" name="Google Shape;515;p38"/>
          <p:cNvGrpSpPr/>
          <p:nvPr/>
        </p:nvGrpSpPr>
        <p:grpSpPr>
          <a:xfrm>
            <a:off x="0" y="-125"/>
            <a:ext cx="9144300" cy="5143500"/>
            <a:chOff x="0" y="-125"/>
            <a:chExt cx="9144300" cy="5143500"/>
          </a:xfrm>
        </p:grpSpPr>
        <p:sp>
          <p:nvSpPr>
            <p:cNvPr id="516" name="Google Shape;516;p38"/>
            <p:cNvSpPr/>
            <p:nvPr/>
          </p:nvSpPr>
          <p:spPr>
            <a:xfrm>
              <a:off x="0" y="0"/>
              <a:ext cx="9144000" cy="915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517" name="Google Shape;517;p38"/>
            <p:cNvSpPr/>
            <p:nvPr/>
          </p:nvSpPr>
          <p:spPr>
            <a:xfrm>
              <a:off x="0" y="5051800"/>
              <a:ext cx="9144000" cy="915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518" name="Google Shape;518;p38"/>
            <p:cNvSpPr/>
            <p:nvPr/>
          </p:nvSpPr>
          <p:spPr>
            <a:xfrm rot="-5400000">
              <a:off x="-2526000" y="2525875"/>
              <a:ext cx="5143500" cy="915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519" name="Google Shape;519;p38"/>
            <p:cNvSpPr/>
            <p:nvPr/>
          </p:nvSpPr>
          <p:spPr>
            <a:xfrm rot="-5400000">
              <a:off x="6526800" y="2525875"/>
              <a:ext cx="5143500" cy="915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grpSp>
      <p:sp>
        <p:nvSpPr>
          <p:cNvPr id="520" name="Google Shape;520;p38"/>
          <p:cNvSpPr/>
          <p:nvPr/>
        </p:nvSpPr>
        <p:spPr>
          <a:xfrm>
            <a:off x="4572000" y="1182025"/>
            <a:ext cx="4239300" cy="1267800"/>
          </a:xfrm>
          <a:prstGeom prst="rect">
            <a:avLst/>
          </a:prstGeom>
          <a:solidFill>
            <a:schemeClr val="accent2"/>
          </a:solidFill>
          <a:ln cap="flat" cmpd="sng" w="19050">
            <a:solidFill>
              <a:schemeClr val="accent2"/>
            </a:solidFill>
            <a:prstDash val="solid"/>
            <a:round/>
            <a:headEnd len="sm" w="sm" type="none"/>
            <a:tailEnd len="sm" w="sm" type="none"/>
          </a:ln>
        </p:spPr>
        <p:txBody>
          <a:bodyPr anchorCtr="0" anchor="t" bIns="182875" lIns="182875" spcFirstLastPara="1" rIns="182875" wrap="square" tIns="182875">
            <a:noAutofit/>
          </a:bodyPr>
          <a:lstStyle/>
          <a:p>
            <a:pPr indent="0" lvl="0" marL="0" rtl="0" algn="l">
              <a:spcBef>
                <a:spcPts val="0"/>
              </a:spcBef>
              <a:spcAft>
                <a:spcPts val="0"/>
              </a:spcAft>
              <a:buNone/>
            </a:pPr>
            <a:r>
              <a:t/>
            </a:r>
            <a:endParaRPr>
              <a:solidFill>
                <a:schemeClr val="accent1"/>
              </a:solidFill>
              <a:latin typeface="Lexend Light"/>
              <a:ea typeface="Lexend Light"/>
              <a:cs typeface="Lexend Light"/>
              <a:sym typeface="Lexend Light"/>
            </a:endParaRPr>
          </a:p>
        </p:txBody>
      </p:sp>
      <p:sp>
        <p:nvSpPr>
          <p:cNvPr id="521" name="Google Shape;521;p38"/>
          <p:cNvSpPr txBox="1"/>
          <p:nvPr>
            <p:ph idx="2" type="subTitle"/>
          </p:nvPr>
        </p:nvSpPr>
        <p:spPr>
          <a:xfrm>
            <a:off x="4724550" y="1297480"/>
            <a:ext cx="3934200" cy="974100"/>
          </a:xfrm>
          <a:prstGeom prst="rect">
            <a:avLst/>
          </a:prstGeom>
        </p:spPr>
        <p:txBody>
          <a:bodyPr anchorCtr="0" anchor="ctr" bIns="91425" lIns="91425" spcFirstLastPara="1" rIns="91425" wrap="square" tIns="91425">
            <a:noAutofit/>
          </a:bodyPr>
          <a:lstStyle>
            <a:lvl1pPr lvl="0" algn="ctr">
              <a:spcBef>
                <a:spcPts val="0"/>
              </a:spcBef>
              <a:spcAft>
                <a:spcPts val="0"/>
              </a:spcAft>
              <a:buSzPts val="2100"/>
              <a:buNone/>
              <a:defRPr sz="2100"/>
            </a:lvl1pPr>
            <a:lvl2pPr lvl="1" algn="ctr">
              <a:spcBef>
                <a:spcPts val="0"/>
              </a:spcBef>
              <a:spcAft>
                <a:spcPts val="0"/>
              </a:spcAft>
              <a:buSzPts val="2100"/>
              <a:buNone/>
              <a:defRPr sz="2100"/>
            </a:lvl2pPr>
            <a:lvl3pPr lvl="2" algn="ctr">
              <a:spcBef>
                <a:spcPts val="0"/>
              </a:spcBef>
              <a:spcAft>
                <a:spcPts val="0"/>
              </a:spcAft>
              <a:buSzPts val="2100"/>
              <a:buNone/>
              <a:defRPr sz="2100"/>
            </a:lvl3pPr>
            <a:lvl4pPr lvl="3" algn="ctr">
              <a:spcBef>
                <a:spcPts val="0"/>
              </a:spcBef>
              <a:spcAft>
                <a:spcPts val="0"/>
              </a:spcAft>
              <a:buSzPts val="2100"/>
              <a:buNone/>
              <a:defRPr sz="2100"/>
            </a:lvl4pPr>
            <a:lvl5pPr lvl="4" algn="ctr">
              <a:spcBef>
                <a:spcPts val="0"/>
              </a:spcBef>
              <a:spcAft>
                <a:spcPts val="0"/>
              </a:spcAft>
              <a:buSzPts val="2100"/>
              <a:buNone/>
              <a:defRPr sz="2100"/>
            </a:lvl5pPr>
            <a:lvl6pPr lvl="5" algn="ctr">
              <a:spcBef>
                <a:spcPts val="0"/>
              </a:spcBef>
              <a:spcAft>
                <a:spcPts val="0"/>
              </a:spcAft>
              <a:buSzPts val="2100"/>
              <a:buNone/>
              <a:defRPr sz="2100"/>
            </a:lvl6pPr>
            <a:lvl7pPr lvl="6" algn="ctr">
              <a:spcBef>
                <a:spcPts val="0"/>
              </a:spcBef>
              <a:spcAft>
                <a:spcPts val="0"/>
              </a:spcAft>
              <a:buSzPts val="2100"/>
              <a:buNone/>
              <a:defRPr sz="2100"/>
            </a:lvl7pPr>
            <a:lvl8pPr lvl="7" algn="ctr">
              <a:spcBef>
                <a:spcPts val="0"/>
              </a:spcBef>
              <a:spcAft>
                <a:spcPts val="0"/>
              </a:spcAft>
              <a:buSzPts val="2100"/>
              <a:buNone/>
              <a:defRPr sz="2100"/>
            </a:lvl8pPr>
            <a:lvl9pPr lvl="8" algn="ctr">
              <a:spcBef>
                <a:spcPts val="0"/>
              </a:spcBef>
              <a:spcAft>
                <a:spcPts val="0"/>
              </a:spcAft>
              <a:buSzPts val="2100"/>
              <a:buNone/>
              <a:defRPr sz="2100"/>
            </a:lvl9pPr>
          </a:lstStyle>
          <a:p/>
        </p:txBody>
      </p:sp>
      <p:sp>
        <p:nvSpPr>
          <p:cNvPr id="522" name="Google Shape;522;p38"/>
          <p:cNvSpPr/>
          <p:nvPr/>
        </p:nvSpPr>
        <p:spPr>
          <a:xfrm>
            <a:off x="332700" y="2386993"/>
            <a:ext cx="4239300" cy="1205100"/>
          </a:xfrm>
          <a:prstGeom prst="rect">
            <a:avLst/>
          </a:prstGeom>
          <a:solidFill>
            <a:schemeClr val="accent2"/>
          </a:solidFill>
          <a:ln cap="flat" cmpd="sng" w="19050">
            <a:solidFill>
              <a:schemeClr val="accent2"/>
            </a:solidFill>
            <a:prstDash val="solid"/>
            <a:round/>
            <a:headEnd len="sm" w="sm" type="none"/>
            <a:tailEnd len="sm" w="sm" type="none"/>
          </a:ln>
        </p:spPr>
        <p:txBody>
          <a:bodyPr anchorCtr="0" anchor="t" bIns="182875" lIns="182875" spcFirstLastPara="1" rIns="182875" wrap="square" tIns="182875">
            <a:noAutofit/>
          </a:bodyPr>
          <a:lstStyle/>
          <a:p>
            <a:pPr indent="0" lvl="0" marL="0" rtl="0" algn="l">
              <a:spcBef>
                <a:spcPts val="0"/>
              </a:spcBef>
              <a:spcAft>
                <a:spcPts val="0"/>
              </a:spcAft>
              <a:buNone/>
            </a:pPr>
            <a:r>
              <a:t/>
            </a:r>
            <a:endParaRPr>
              <a:solidFill>
                <a:schemeClr val="accent1"/>
              </a:solidFill>
              <a:latin typeface="Lexend Light"/>
              <a:ea typeface="Lexend Light"/>
              <a:cs typeface="Lexend Light"/>
              <a:sym typeface="Lexend Light"/>
            </a:endParaRPr>
          </a:p>
        </p:txBody>
      </p:sp>
      <p:sp>
        <p:nvSpPr>
          <p:cNvPr id="523" name="Google Shape;523;p38"/>
          <p:cNvSpPr txBox="1"/>
          <p:nvPr>
            <p:ph idx="3" type="subTitle"/>
          </p:nvPr>
        </p:nvSpPr>
        <p:spPr>
          <a:xfrm>
            <a:off x="464700" y="2502449"/>
            <a:ext cx="3934200" cy="974100"/>
          </a:xfrm>
          <a:prstGeom prst="rect">
            <a:avLst/>
          </a:prstGeom>
        </p:spPr>
        <p:txBody>
          <a:bodyPr anchorCtr="0" anchor="ctr" bIns="91425" lIns="91425" spcFirstLastPara="1" rIns="91425" wrap="square" tIns="91425">
            <a:noAutofit/>
          </a:bodyPr>
          <a:lstStyle>
            <a:lvl1pPr lvl="0" algn="ctr">
              <a:spcBef>
                <a:spcPts val="0"/>
              </a:spcBef>
              <a:spcAft>
                <a:spcPts val="0"/>
              </a:spcAft>
              <a:buSzPts val="2100"/>
              <a:buNone/>
              <a:defRPr sz="2100"/>
            </a:lvl1pPr>
            <a:lvl2pPr lvl="1" algn="ctr">
              <a:spcBef>
                <a:spcPts val="0"/>
              </a:spcBef>
              <a:spcAft>
                <a:spcPts val="0"/>
              </a:spcAft>
              <a:buSzPts val="2100"/>
              <a:buNone/>
              <a:defRPr sz="2100"/>
            </a:lvl2pPr>
            <a:lvl3pPr lvl="2" algn="ctr">
              <a:spcBef>
                <a:spcPts val="0"/>
              </a:spcBef>
              <a:spcAft>
                <a:spcPts val="0"/>
              </a:spcAft>
              <a:buSzPts val="2100"/>
              <a:buNone/>
              <a:defRPr sz="2100"/>
            </a:lvl3pPr>
            <a:lvl4pPr lvl="3" algn="ctr">
              <a:spcBef>
                <a:spcPts val="0"/>
              </a:spcBef>
              <a:spcAft>
                <a:spcPts val="0"/>
              </a:spcAft>
              <a:buSzPts val="2100"/>
              <a:buNone/>
              <a:defRPr sz="2100"/>
            </a:lvl4pPr>
            <a:lvl5pPr lvl="4" algn="ctr">
              <a:spcBef>
                <a:spcPts val="0"/>
              </a:spcBef>
              <a:spcAft>
                <a:spcPts val="0"/>
              </a:spcAft>
              <a:buSzPts val="2100"/>
              <a:buNone/>
              <a:defRPr sz="2100"/>
            </a:lvl5pPr>
            <a:lvl6pPr lvl="5" algn="ctr">
              <a:spcBef>
                <a:spcPts val="0"/>
              </a:spcBef>
              <a:spcAft>
                <a:spcPts val="0"/>
              </a:spcAft>
              <a:buSzPts val="2100"/>
              <a:buNone/>
              <a:defRPr sz="2100"/>
            </a:lvl6pPr>
            <a:lvl7pPr lvl="6" algn="ctr">
              <a:spcBef>
                <a:spcPts val="0"/>
              </a:spcBef>
              <a:spcAft>
                <a:spcPts val="0"/>
              </a:spcAft>
              <a:buSzPts val="2100"/>
              <a:buNone/>
              <a:defRPr sz="2100"/>
            </a:lvl7pPr>
            <a:lvl8pPr lvl="7" algn="ctr">
              <a:spcBef>
                <a:spcPts val="0"/>
              </a:spcBef>
              <a:spcAft>
                <a:spcPts val="0"/>
              </a:spcAft>
              <a:buSzPts val="2100"/>
              <a:buNone/>
              <a:defRPr sz="2100"/>
            </a:lvl8pPr>
            <a:lvl9pPr lvl="8" algn="ctr">
              <a:spcBef>
                <a:spcPts val="0"/>
              </a:spcBef>
              <a:spcAft>
                <a:spcPts val="0"/>
              </a:spcAft>
              <a:buSzPts val="2100"/>
              <a:buNone/>
              <a:defRPr sz="2100"/>
            </a:lvl9pPr>
          </a:lstStyle>
          <a:p/>
        </p:txBody>
      </p:sp>
      <p:sp>
        <p:nvSpPr>
          <p:cNvPr id="524" name="Google Shape;524;p38"/>
          <p:cNvSpPr/>
          <p:nvPr/>
        </p:nvSpPr>
        <p:spPr>
          <a:xfrm>
            <a:off x="4572000" y="2386993"/>
            <a:ext cx="4239300" cy="1205100"/>
          </a:xfrm>
          <a:prstGeom prst="rect">
            <a:avLst/>
          </a:prstGeom>
          <a:solidFill>
            <a:schemeClr val="accent1"/>
          </a:solidFill>
          <a:ln cap="flat" cmpd="sng" w="19050">
            <a:solidFill>
              <a:schemeClr val="accent1"/>
            </a:solidFill>
            <a:prstDash val="solid"/>
            <a:round/>
            <a:headEnd len="sm" w="sm" type="none"/>
            <a:tailEnd len="sm" w="sm" type="none"/>
          </a:ln>
        </p:spPr>
        <p:txBody>
          <a:bodyPr anchorCtr="0" anchor="t" bIns="182875" lIns="182875" spcFirstLastPara="1" rIns="182875" wrap="square" tIns="182875">
            <a:noAutofit/>
          </a:bodyPr>
          <a:lstStyle/>
          <a:p>
            <a:pPr indent="0" lvl="0" marL="0" rtl="0" algn="l">
              <a:spcBef>
                <a:spcPts val="0"/>
              </a:spcBef>
              <a:spcAft>
                <a:spcPts val="0"/>
              </a:spcAft>
              <a:buNone/>
            </a:pPr>
            <a:r>
              <a:rPr lang="en" sz="1200">
                <a:solidFill>
                  <a:schemeClr val="accent1"/>
                </a:solidFill>
                <a:latin typeface="Lexend Light"/>
                <a:ea typeface="Lexend Light"/>
                <a:cs typeface="Lexend Light"/>
                <a:sym typeface="Lexend Light"/>
              </a:rPr>
              <a:t>Lorem ipsum dolor sit amet, consectetur adipiscing elit. Nunc vitae ultricies tortor. Pellentesque rhoncus congue mauris, vitae pretium congue nibh rutrum eget.</a:t>
            </a:r>
            <a:endParaRPr sz="1200">
              <a:solidFill>
                <a:schemeClr val="accent1"/>
              </a:solidFill>
              <a:latin typeface="Lexend Light"/>
              <a:ea typeface="Lexend Light"/>
              <a:cs typeface="Lexend Light"/>
              <a:sym typeface="Lexend Light"/>
            </a:endParaRPr>
          </a:p>
        </p:txBody>
      </p:sp>
      <p:sp>
        <p:nvSpPr>
          <p:cNvPr id="525" name="Google Shape;525;p38"/>
          <p:cNvSpPr txBox="1"/>
          <p:nvPr>
            <p:ph idx="4" type="subTitle"/>
          </p:nvPr>
        </p:nvSpPr>
        <p:spPr>
          <a:xfrm>
            <a:off x="4704000" y="2502449"/>
            <a:ext cx="3934200" cy="974100"/>
          </a:xfrm>
          <a:prstGeom prst="rect">
            <a:avLst/>
          </a:prstGeom>
        </p:spPr>
        <p:txBody>
          <a:bodyPr anchorCtr="0" anchor="ctr" bIns="91425" lIns="91425" spcFirstLastPara="1" rIns="91425" wrap="square" tIns="91425">
            <a:noAutofit/>
          </a:bodyPr>
          <a:lstStyle>
            <a:lvl1pPr lvl="0" algn="ctr">
              <a:spcBef>
                <a:spcPts val="0"/>
              </a:spcBef>
              <a:spcAft>
                <a:spcPts val="0"/>
              </a:spcAft>
              <a:buSzPts val="2100"/>
              <a:buNone/>
              <a:defRPr sz="2100"/>
            </a:lvl1pPr>
            <a:lvl2pPr lvl="1" algn="ctr">
              <a:spcBef>
                <a:spcPts val="0"/>
              </a:spcBef>
              <a:spcAft>
                <a:spcPts val="0"/>
              </a:spcAft>
              <a:buSzPts val="2100"/>
              <a:buNone/>
              <a:defRPr sz="2100"/>
            </a:lvl2pPr>
            <a:lvl3pPr lvl="2" algn="ctr">
              <a:spcBef>
                <a:spcPts val="0"/>
              </a:spcBef>
              <a:spcAft>
                <a:spcPts val="0"/>
              </a:spcAft>
              <a:buSzPts val="2100"/>
              <a:buNone/>
              <a:defRPr sz="2100"/>
            </a:lvl3pPr>
            <a:lvl4pPr lvl="3" algn="ctr">
              <a:spcBef>
                <a:spcPts val="0"/>
              </a:spcBef>
              <a:spcAft>
                <a:spcPts val="0"/>
              </a:spcAft>
              <a:buSzPts val="2100"/>
              <a:buNone/>
              <a:defRPr sz="2100"/>
            </a:lvl4pPr>
            <a:lvl5pPr lvl="4" algn="ctr">
              <a:spcBef>
                <a:spcPts val="0"/>
              </a:spcBef>
              <a:spcAft>
                <a:spcPts val="0"/>
              </a:spcAft>
              <a:buSzPts val="2100"/>
              <a:buNone/>
              <a:defRPr sz="2100"/>
            </a:lvl5pPr>
            <a:lvl6pPr lvl="5" algn="ctr">
              <a:spcBef>
                <a:spcPts val="0"/>
              </a:spcBef>
              <a:spcAft>
                <a:spcPts val="0"/>
              </a:spcAft>
              <a:buSzPts val="2100"/>
              <a:buNone/>
              <a:defRPr sz="2100"/>
            </a:lvl6pPr>
            <a:lvl7pPr lvl="6" algn="ctr">
              <a:spcBef>
                <a:spcPts val="0"/>
              </a:spcBef>
              <a:spcAft>
                <a:spcPts val="0"/>
              </a:spcAft>
              <a:buSzPts val="2100"/>
              <a:buNone/>
              <a:defRPr sz="2100"/>
            </a:lvl7pPr>
            <a:lvl8pPr lvl="7" algn="ctr">
              <a:spcBef>
                <a:spcPts val="0"/>
              </a:spcBef>
              <a:spcAft>
                <a:spcPts val="0"/>
              </a:spcAft>
              <a:buSzPts val="2100"/>
              <a:buNone/>
              <a:defRPr sz="2100"/>
            </a:lvl8pPr>
            <a:lvl9pPr lvl="8" algn="ctr">
              <a:spcBef>
                <a:spcPts val="0"/>
              </a:spcBef>
              <a:spcAft>
                <a:spcPts val="0"/>
              </a:spcAft>
              <a:buSzPts val="2100"/>
              <a:buNone/>
              <a:defRPr sz="2100"/>
            </a:lvl9pPr>
          </a:lstStyle>
          <a:p/>
        </p:txBody>
      </p:sp>
      <p:sp>
        <p:nvSpPr>
          <p:cNvPr id="526" name="Google Shape;526;p38"/>
          <p:cNvSpPr/>
          <p:nvPr/>
        </p:nvSpPr>
        <p:spPr>
          <a:xfrm>
            <a:off x="332700" y="3591961"/>
            <a:ext cx="4239300" cy="1205100"/>
          </a:xfrm>
          <a:prstGeom prst="rect">
            <a:avLst/>
          </a:prstGeom>
          <a:solidFill>
            <a:schemeClr val="accent1"/>
          </a:solidFill>
          <a:ln cap="flat" cmpd="sng" w="19050">
            <a:solidFill>
              <a:schemeClr val="accent1"/>
            </a:solidFill>
            <a:prstDash val="solid"/>
            <a:round/>
            <a:headEnd len="sm" w="sm" type="none"/>
            <a:tailEnd len="sm" w="sm" type="none"/>
          </a:ln>
        </p:spPr>
        <p:txBody>
          <a:bodyPr anchorCtr="0" anchor="t" bIns="182875" lIns="182875" spcFirstLastPara="1" rIns="182875" wrap="square" tIns="182875">
            <a:noAutofit/>
          </a:bodyPr>
          <a:lstStyle/>
          <a:p>
            <a:pPr indent="0" lvl="0" marL="0" rtl="0" algn="l">
              <a:spcBef>
                <a:spcPts val="0"/>
              </a:spcBef>
              <a:spcAft>
                <a:spcPts val="0"/>
              </a:spcAft>
              <a:buNone/>
            </a:pPr>
            <a:r>
              <a:rPr lang="en" sz="1200">
                <a:solidFill>
                  <a:schemeClr val="accent1"/>
                </a:solidFill>
                <a:latin typeface="Lexend Light"/>
                <a:ea typeface="Lexend Light"/>
                <a:cs typeface="Lexend Light"/>
                <a:sym typeface="Lexend Light"/>
              </a:rPr>
              <a:t>Lorem ipsum dolor sit amet, consectetur adipiscing elit. Nunc vitae ultricies tortor. Pellentesque rhoncus congue mauris, vitae pretium congue nibh rutrum eget.</a:t>
            </a:r>
            <a:endParaRPr sz="1200">
              <a:solidFill>
                <a:schemeClr val="accent1"/>
              </a:solidFill>
              <a:latin typeface="Lexend Light"/>
              <a:ea typeface="Lexend Light"/>
              <a:cs typeface="Lexend Light"/>
              <a:sym typeface="Lexend Light"/>
            </a:endParaRPr>
          </a:p>
        </p:txBody>
      </p:sp>
      <p:sp>
        <p:nvSpPr>
          <p:cNvPr id="527" name="Google Shape;527;p38"/>
          <p:cNvSpPr txBox="1"/>
          <p:nvPr>
            <p:ph idx="5" type="subTitle"/>
          </p:nvPr>
        </p:nvSpPr>
        <p:spPr>
          <a:xfrm>
            <a:off x="464700" y="3707417"/>
            <a:ext cx="3934200" cy="974100"/>
          </a:xfrm>
          <a:prstGeom prst="rect">
            <a:avLst/>
          </a:prstGeom>
        </p:spPr>
        <p:txBody>
          <a:bodyPr anchorCtr="0" anchor="ctr" bIns="91425" lIns="91425" spcFirstLastPara="1" rIns="91425" wrap="square" tIns="91425">
            <a:noAutofit/>
          </a:bodyPr>
          <a:lstStyle>
            <a:lvl1pPr lvl="0" algn="ctr">
              <a:spcBef>
                <a:spcPts val="0"/>
              </a:spcBef>
              <a:spcAft>
                <a:spcPts val="0"/>
              </a:spcAft>
              <a:buSzPts val="2100"/>
              <a:buNone/>
              <a:defRPr sz="2100"/>
            </a:lvl1pPr>
            <a:lvl2pPr lvl="1" algn="ctr">
              <a:spcBef>
                <a:spcPts val="0"/>
              </a:spcBef>
              <a:spcAft>
                <a:spcPts val="0"/>
              </a:spcAft>
              <a:buSzPts val="2100"/>
              <a:buNone/>
              <a:defRPr sz="2100"/>
            </a:lvl2pPr>
            <a:lvl3pPr lvl="2" algn="ctr">
              <a:spcBef>
                <a:spcPts val="0"/>
              </a:spcBef>
              <a:spcAft>
                <a:spcPts val="0"/>
              </a:spcAft>
              <a:buSzPts val="2100"/>
              <a:buNone/>
              <a:defRPr sz="2100"/>
            </a:lvl3pPr>
            <a:lvl4pPr lvl="3" algn="ctr">
              <a:spcBef>
                <a:spcPts val="0"/>
              </a:spcBef>
              <a:spcAft>
                <a:spcPts val="0"/>
              </a:spcAft>
              <a:buSzPts val="2100"/>
              <a:buNone/>
              <a:defRPr sz="2100"/>
            </a:lvl4pPr>
            <a:lvl5pPr lvl="4" algn="ctr">
              <a:spcBef>
                <a:spcPts val="0"/>
              </a:spcBef>
              <a:spcAft>
                <a:spcPts val="0"/>
              </a:spcAft>
              <a:buSzPts val="2100"/>
              <a:buNone/>
              <a:defRPr sz="2100"/>
            </a:lvl5pPr>
            <a:lvl6pPr lvl="5" algn="ctr">
              <a:spcBef>
                <a:spcPts val="0"/>
              </a:spcBef>
              <a:spcAft>
                <a:spcPts val="0"/>
              </a:spcAft>
              <a:buSzPts val="2100"/>
              <a:buNone/>
              <a:defRPr sz="2100"/>
            </a:lvl6pPr>
            <a:lvl7pPr lvl="6" algn="ctr">
              <a:spcBef>
                <a:spcPts val="0"/>
              </a:spcBef>
              <a:spcAft>
                <a:spcPts val="0"/>
              </a:spcAft>
              <a:buSzPts val="2100"/>
              <a:buNone/>
              <a:defRPr sz="2100"/>
            </a:lvl7pPr>
            <a:lvl8pPr lvl="7" algn="ctr">
              <a:spcBef>
                <a:spcPts val="0"/>
              </a:spcBef>
              <a:spcAft>
                <a:spcPts val="0"/>
              </a:spcAft>
              <a:buSzPts val="2100"/>
              <a:buNone/>
              <a:defRPr sz="2100"/>
            </a:lvl8pPr>
            <a:lvl9pPr lvl="8" algn="ctr">
              <a:spcBef>
                <a:spcPts val="0"/>
              </a:spcBef>
              <a:spcAft>
                <a:spcPts val="0"/>
              </a:spcAft>
              <a:buSzPts val="2100"/>
              <a:buNone/>
              <a:defRPr sz="2100"/>
            </a:lvl9pPr>
          </a:lstStyle>
          <a:p/>
        </p:txBody>
      </p:sp>
      <p:sp>
        <p:nvSpPr>
          <p:cNvPr id="528" name="Google Shape;528;p38"/>
          <p:cNvSpPr/>
          <p:nvPr/>
        </p:nvSpPr>
        <p:spPr>
          <a:xfrm>
            <a:off x="4572000" y="3591961"/>
            <a:ext cx="4239300" cy="1205100"/>
          </a:xfrm>
          <a:prstGeom prst="rect">
            <a:avLst/>
          </a:prstGeom>
          <a:solidFill>
            <a:schemeClr val="accent2"/>
          </a:solidFill>
          <a:ln cap="flat" cmpd="sng" w="19050">
            <a:solidFill>
              <a:schemeClr val="accent2"/>
            </a:solidFill>
            <a:prstDash val="solid"/>
            <a:round/>
            <a:headEnd len="sm" w="sm" type="none"/>
            <a:tailEnd len="sm" w="sm" type="none"/>
          </a:ln>
        </p:spPr>
        <p:txBody>
          <a:bodyPr anchorCtr="0" anchor="t" bIns="182875" lIns="182875" spcFirstLastPara="1" rIns="182875" wrap="square" tIns="182875">
            <a:noAutofit/>
          </a:bodyPr>
          <a:lstStyle/>
          <a:p>
            <a:pPr indent="0" lvl="0" marL="0" rtl="0" algn="l">
              <a:spcBef>
                <a:spcPts val="0"/>
              </a:spcBef>
              <a:spcAft>
                <a:spcPts val="0"/>
              </a:spcAft>
              <a:buNone/>
            </a:pPr>
            <a:r>
              <a:t/>
            </a:r>
            <a:endParaRPr>
              <a:solidFill>
                <a:schemeClr val="accent1"/>
              </a:solidFill>
              <a:latin typeface="Lexend Light"/>
              <a:ea typeface="Lexend Light"/>
              <a:cs typeface="Lexend Light"/>
              <a:sym typeface="Lexend Light"/>
            </a:endParaRPr>
          </a:p>
        </p:txBody>
      </p:sp>
      <p:sp>
        <p:nvSpPr>
          <p:cNvPr id="529" name="Google Shape;529;p38"/>
          <p:cNvSpPr txBox="1"/>
          <p:nvPr>
            <p:ph idx="6" type="subTitle"/>
          </p:nvPr>
        </p:nvSpPr>
        <p:spPr>
          <a:xfrm>
            <a:off x="4724550" y="3707417"/>
            <a:ext cx="3934200" cy="974100"/>
          </a:xfrm>
          <a:prstGeom prst="rect">
            <a:avLst/>
          </a:prstGeom>
        </p:spPr>
        <p:txBody>
          <a:bodyPr anchorCtr="0" anchor="ctr" bIns="91425" lIns="91425" spcFirstLastPara="1" rIns="91425" wrap="square" tIns="91425">
            <a:noAutofit/>
          </a:bodyPr>
          <a:lstStyle>
            <a:lvl1pPr lvl="0" algn="ctr">
              <a:spcBef>
                <a:spcPts val="0"/>
              </a:spcBef>
              <a:spcAft>
                <a:spcPts val="0"/>
              </a:spcAft>
              <a:buSzPts val="2100"/>
              <a:buNone/>
              <a:defRPr sz="2100"/>
            </a:lvl1pPr>
            <a:lvl2pPr lvl="1" algn="ctr">
              <a:spcBef>
                <a:spcPts val="0"/>
              </a:spcBef>
              <a:spcAft>
                <a:spcPts val="0"/>
              </a:spcAft>
              <a:buSzPts val="2100"/>
              <a:buNone/>
              <a:defRPr sz="2100"/>
            </a:lvl2pPr>
            <a:lvl3pPr lvl="2" algn="ctr">
              <a:spcBef>
                <a:spcPts val="0"/>
              </a:spcBef>
              <a:spcAft>
                <a:spcPts val="0"/>
              </a:spcAft>
              <a:buSzPts val="2100"/>
              <a:buNone/>
              <a:defRPr sz="2100"/>
            </a:lvl3pPr>
            <a:lvl4pPr lvl="3" algn="ctr">
              <a:spcBef>
                <a:spcPts val="0"/>
              </a:spcBef>
              <a:spcAft>
                <a:spcPts val="0"/>
              </a:spcAft>
              <a:buSzPts val="2100"/>
              <a:buNone/>
              <a:defRPr sz="2100"/>
            </a:lvl4pPr>
            <a:lvl5pPr lvl="4" algn="ctr">
              <a:spcBef>
                <a:spcPts val="0"/>
              </a:spcBef>
              <a:spcAft>
                <a:spcPts val="0"/>
              </a:spcAft>
              <a:buSzPts val="2100"/>
              <a:buNone/>
              <a:defRPr sz="2100"/>
            </a:lvl5pPr>
            <a:lvl6pPr lvl="5" algn="ctr">
              <a:spcBef>
                <a:spcPts val="0"/>
              </a:spcBef>
              <a:spcAft>
                <a:spcPts val="0"/>
              </a:spcAft>
              <a:buSzPts val="2100"/>
              <a:buNone/>
              <a:defRPr sz="2100"/>
            </a:lvl6pPr>
            <a:lvl7pPr lvl="6" algn="ctr">
              <a:spcBef>
                <a:spcPts val="0"/>
              </a:spcBef>
              <a:spcAft>
                <a:spcPts val="0"/>
              </a:spcAft>
              <a:buSzPts val="2100"/>
              <a:buNone/>
              <a:defRPr sz="2100"/>
            </a:lvl7pPr>
            <a:lvl8pPr lvl="7" algn="ctr">
              <a:spcBef>
                <a:spcPts val="0"/>
              </a:spcBef>
              <a:spcAft>
                <a:spcPts val="0"/>
              </a:spcAft>
              <a:buSzPts val="2100"/>
              <a:buNone/>
              <a:defRPr sz="2100"/>
            </a:lvl8pPr>
            <a:lvl9pPr lvl="8" algn="ctr">
              <a:spcBef>
                <a:spcPts val="0"/>
              </a:spcBef>
              <a:spcAft>
                <a:spcPts val="0"/>
              </a:spcAft>
              <a:buSzPts val="2100"/>
              <a:buNone/>
              <a:defRPr sz="2100"/>
            </a:lvl9pPr>
          </a:lstStyle>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TITLE_ONLY_1_1_1">
    <p:spTree>
      <p:nvGrpSpPr>
        <p:cNvPr id="530" name="Shape 530"/>
        <p:cNvGrpSpPr/>
        <p:nvPr/>
      </p:nvGrpSpPr>
      <p:grpSpPr>
        <a:xfrm>
          <a:off x="0" y="0"/>
          <a:ext cx="0" cy="0"/>
          <a:chOff x="0" y="0"/>
          <a:chExt cx="0" cy="0"/>
        </a:xfrm>
      </p:grpSpPr>
      <p:sp>
        <p:nvSpPr>
          <p:cNvPr id="531" name="Google Shape;531;p3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grpSp>
        <p:nvGrpSpPr>
          <p:cNvPr id="532" name="Google Shape;532;p39"/>
          <p:cNvGrpSpPr/>
          <p:nvPr/>
        </p:nvGrpSpPr>
        <p:grpSpPr>
          <a:xfrm>
            <a:off x="0" y="-125"/>
            <a:ext cx="9144300" cy="5143500"/>
            <a:chOff x="0" y="-125"/>
            <a:chExt cx="9144300" cy="5143500"/>
          </a:xfrm>
        </p:grpSpPr>
        <p:sp>
          <p:nvSpPr>
            <p:cNvPr id="533" name="Google Shape;533;p39"/>
            <p:cNvSpPr/>
            <p:nvPr/>
          </p:nvSpPr>
          <p:spPr>
            <a:xfrm>
              <a:off x="0" y="0"/>
              <a:ext cx="9144000" cy="915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534" name="Google Shape;534;p39"/>
            <p:cNvSpPr/>
            <p:nvPr/>
          </p:nvSpPr>
          <p:spPr>
            <a:xfrm>
              <a:off x="0" y="5051800"/>
              <a:ext cx="9144000" cy="915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535" name="Google Shape;535;p39"/>
            <p:cNvSpPr/>
            <p:nvPr/>
          </p:nvSpPr>
          <p:spPr>
            <a:xfrm rot="-5400000">
              <a:off x="-2526000" y="2525875"/>
              <a:ext cx="5143500" cy="915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sp>
          <p:nvSpPr>
            <p:cNvPr id="536" name="Google Shape;536;p39"/>
            <p:cNvSpPr/>
            <p:nvPr/>
          </p:nvSpPr>
          <p:spPr>
            <a:xfrm rot="-5400000">
              <a:off x="6526800" y="2525875"/>
              <a:ext cx="5143500" cy="915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endParaRPr>
            </a:p>
          </p:txBody>
        </p:sp>
      </p:grpSp>
      <p:sp>
        <p:nvSpPr>
          <p:cNvPr id="537" name="Google Shape;537;p39"/>
          <p:cNvSpPr txBox="1"/>
          <p:nvPr>
            <p:ph idx="1" type="body"/>
          </p:nvPr>
        </p:nvSpPr>
        <p:spPr>
          <a:xfrm>
            <a:off x="261775" y="4039275"/>
            <a:ext cx="5958300" cy="8388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Explanation 1">
  <p:cSld name="ONE_COLUMN_TEXT">
    <p:bg>
      <p:bgPr>
        <a:solidFill>
          <a:schemeClr val="dk2"/>
        </a:solidFill>
      </p:bgPr>
    </p:bg>
    <p:spTree>
      <p:nvGrpSpPr>
        <p:cNvPr id="538" name="Shape 538"/>
        <p:cNvGrpSpPr/>
        <p:nvPr/>
      </p:nvGrpSpPr>
      <p:grpSpPr>
        <a:xfrm>
          <a:off x="0" y="0"/>
          <a:ext cx="0" cy="0"/>
          <a:chOff x="0" y="0"/>
          <a:chExt cx="0" cy="0"/>
        </a:xfrm>
      </p:grpSpPr>
      <p:sp>
        <p:nvSpPr>
          <p:cNvPr id="539" name="Google Shape;539;p4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540" name="Google Shape;540;p40"/>
          <p:cNvSpPr/>
          <p:nvPr/>
        </p:nvSpPr>
        <p:spPr>
          <a:xfrm>
            <a:off x="0" y="1765150"/>
            <a:ext cx="9144000" cy="3378300"/>
          </a:xfrm>
          <a:prstGeom prst="rect">
            <a:avLst/>
          </a:prstGeom>
          <a:solidFill>
            <a:schemeClr val="l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541" name="Google Shape;541;p40"/>
          <p:cNvSpPr txBox="1"/>
          <p:nvPr>
            <p:ph idx="1" type="body"/>
          </p:nvPr>
        </p:nvSpPr>
        <p:spPr>
          <a:xfrm>
            <a:off x="433550" y="295600"/>
            <a:ext cx="1803300" cy="167400"/>
          </a:xfrm>
          <a:prstGeom prst="rect">
            <a:avLst/>
          </a:prstGeom>
        </p:spPr>
        <p:txBody>
          <a:bodyPr anchorCtr="0" anchor="ctr" bIns="91425" lIns="91425" spcFirstLastPara="1" rIns="91425" wrap="square" tIns="91425">
            <a:noAutofit/>
          </a:bodyPr>
          <a:lstStyle>
            <a:lvl1pPr indent="-317500" lvl="0" marL="457200">
              <a:spcBef>
                <a:spcPts val="0"/>
              </a:spcBef>
              <a:spcAft>
                <a:spcPts val="0"/>
              </a:spcAft>
              <a:buSzPts val="1400"/>
              <a:buFont typeface="Lexend"/>
              <a:buChar char="●"/>
              <a:defRPr sz="1400">
                <a:latin typeface="Lexend"/>
                <a:ea typeface="Lexend"/>
                <a:cs typeface="Lexend"/>
                <a:sym typeface="Lexend"/>
              </a:defRPr>
            </a:lvl1pPr>
            <a:lvl2pPr indent="-317500" lvl="1" marL="914400">
              <a:spcBef>
                <a:spcPts val="0"/>
              </a:spcBef>
              <a:spcAft>
                <a:spcPts val="0"/>
              </a:spcAft>
              <a:buSzPts val="1400"/>
              <a:buFont typeface="Lexend"/>
              <a:buChar char="○"/>
              <a:defRPr>
                <a:latin typeface="Lexend"/>
                <a:ea typeface="Lexend"/>
                <a:cs typeface="Lexend"/>
                <a:sym typeface="Lexend"/>
              </a:defRPr>
            </a:lvl2pPr>
            <a:lvl3pPr indent="-317500" lvl="2" marL="1371600">
              <a:spcBef>
                <a:spcPts val="0"/>
              </a:spcBef>
              <a:spcAft>
                <a:spcPts val="0"/>
              </a:spcAft>
              <a:buSzPts val="1400"/>
              <a:buFont typeface="Lexend"/>
              <a:buChar char="■"/>
              <a:defRPr>
                <a:latin typeface="Lexend"/>
                <a:ea typeface="Lexend"/>
                <a:cs typeface="Lexend"/>
                <a:sym typeface="Lexend"/>
              </a:defRPr>
            </a:lvl3pPr>
            <a:lvl4pPr indent="-317500" lvl="3" marL="1828800">
              <a:spcBef>
                <a:spcPts val="0"/>
              </a:spcBef>
              <a:spcAft>
                <a:spcPts val="0"/>
              </a:spcAft>
              <a:buSzPts val="1400"/>
              <a:buFont typeface="Lexend"/>
              <a:buChar char="●"/>
              <a:defRPr>
                <a:latin typeface="Lexend"/>
                <a:ea typeface="Lexend"/>
                <a:cs typeface="Lexend"/>
                <a:sym typeface="Lexend"/>
              </a:defRPr>
            </a:lvl4pPr>
            <a:lvl5pPr indent="-317500" lvl="4" marL="2286000">
              <a:spcBef>
                <a:spcPts val="0"/>
              </a:spcBef>
              <a:spcAft>
                <a:spcPts val="0"/>
              </a:spcAft>
              <a:buSzPts val="1400"/>
              <a:buFont typeface="Lexend"/>
              <a:buChar char="○"/>
              <a:defRPr>
                <a:latin typeface="Lexend"/>
                <a:ea typeface="Lexend"/>
                <a:cs typeface="Lexend"/>
                <a:sym typeface="Lexend"/>
              </a:defRPr>
            </a:lvl5pPr>
            <a:lvl6pPr indent="-317500" lvl="5" marL="2743200">
              <a:spcBef>
                <a:spcPts val="0"/>
              </a:spcBef>
              <a:spcAft>
                <a:spcPts val="0"/>
              </a:spcAft>
              <a:buSzPts val="1400"/>
              <a:buFont typeface="Lexend"/>
              <a:buChar char="■"/>
              <a:defRPr>
                <a:latin typeface="Lexend"/>
                <a:ea typeface="Lexend"/>
                <a:cs typeface="Lexend"/>
                <a:sym typeface="Lexend"/>
              </a:defRPr>
            </a:lvl6pPr>
            <a:lvl7pPr indent="-317500" lvl="6" marL="3200400">
              <a:spcBef>
                <a:spcPts val="0"/>
              </a:spcBef>
              <a:spcAft>
                <a:spcPts val="0"/>
              </a:spcAft>
              <a:buSzPts val="1400"/>
              <a:buFont typeface="Lexend"/>
              <a:buChar char="●"/>
              <a:defRPr>
                <a:latin typeface="Lexend"/>
                <a:ea typeface="Lexend"/>
                <a:cs typeface="Lexend"/>
                <a:sym typeface="Lexend"/>
              </a:defRPr>
            </a:lvl7pPr>
            <a:lvl8pPr indent="-317500" lvl="7" marL="3657600">
              <a:spcBef>
                <a:spcPts val="0"/>
              </a:spcBef>
              <a:spcAft>
                <a:spcPts val="0"/>
              </a:spcAft>
              <a:buSzPts val="1400"/>
              <a:buFont typeface="Lexend"/>
              <a:buChar char="○"/>
              <a:defRPr>
                <a:latin typeface="Lexend"/>
                <a:ea typeface="Lexend"/>
                <a:cs typeface="Lexend"/>
                <a:sym typeface="Lexend"/>
              </a:defRPr>
            </a:lvl8pPr>
            <a:lvl9pPr indent="-317500" lvl="8" marL="4114800">
              <a:spcBef>
                <a:spcPts val="0"/>
              </a:spcBef>
              <a:spcAft>
                <a:spcPts val="0"/>
              </a:spcAft>
              <a:buSzPts val="1400"/>
              <a:buFont typeface="Lexend"/>
              <a:buChar char="■"/>
              <a:defRPr>
                <a:latin typeface="Lexend"/>
                <a:ea typeface="Lexend"/>
                <a:cs typeface="Lexend"/>
                <a:sym typeface="Lexend"/>
              </a:defRPr>
            </a:lvl9pPr>
          </a:lstStyle>
          <a:p/>
        </p:txBody>
      </p:sp>
      <p:sp>
        <p:nvSpPr>
          <p:cNvPr id="542" name="Google Shape;542;p40"/>
          <p:cNvSpPr txBox="1"/>
          <p:nvPr>
            <p:ph idx="2" type="subTitle"/>
          </p:nvPr>
        </p:nvSpPr>
        <p:spPr>
          <a:xfrm>
            <a:off x="433550" y="2197100"/>
            <a:ext cx="7148400" cy="482700"/>
          </a:xfrm>
          <a:prstGeom prst="rect">
            <a:avLst/>
          </a:prstGeom>
        </p:spPr>
        <p:txBody>
          <a:bodyPr anchorCtr="0" anchor="t" bIns="91425" lIns="91425" spcFirstLastPara="1" rIns="91425" wrap="square" tIns="91425">
            <a:noAutofit/>
          </a:bodyPr>
          <a:lstStyle>
            <a:lvl1pPr lvl="0">
              <a:spcBef>
                <a:spcPts val="0"/>
              </a:spcBef>
              <a:spcAft>
                <a:spcPts val="0"/>
              </a:spcAft>
              <a:buSzPts val="2400"/>
              <a:buFont typeface="Spline Sans"/>
              <a:buNone/>
              <a:defRPr b="1" sz="2400">
                <a:latin typeface="Spline Sans"/>
                <a:ea typeface="Spline Sans"/>
                <a:cs typeface="Spline Sans"/>
                <a:sym typeface="Spline Sans"/>
              </a:defRPr>
            </a:lvl1pPr>
            <a:lvl2pPr lvl="1">
              <a:spcBef>
                <a:spcPts val="0"/>
              </a:spcBef>
              <a:spcAft>
                <a:spcPts val="0"/>
              </a:spcAft>
              <a:buSzPts val="2400"/>
              <a:buFont typeface="Spline Sans"/>
              <a:buNone/>
              <a:defRPr b="1" sz="2400">
                <a:latin typeface="Spline Sans"/>
                <a:ea typeface="Spline Sans"/>
                <a:cs typeface="Spline Sans"/>
                <a:sym typeface="Spline Sans"/>
              </a:defRPr>
            </a:lvl2pPr>
            <a:lvl3pPr lvl="2">
              <a:spcBef>
                <a:spcPts val="0"/>
              </a:spcBef>
              <a:spcAft>
                <a:spcPts val="0"/>
              </a:spcAft>
              <a:buSzPts val="2400"/>
              <a:buFont typeface="Spline Sans"/>
              <a:buNone/>
              <a:defRPr b="1" sz="2400">
                <a:latin typeface="Spline Sans"/>
                <a:ea typeface="Spline Sans"/>
                <a:cs typeface="Spline Sans"/>
                <a:sym typeface="Spline Sans"/>
              </a:defRPr>
            </a:lvl3pPr>
            <a:lvl4pPr lvl="3">
              <a:spcBef>
                <a:spcPts val="0"/>
              </a:spcBef>
              <a:spcAft>
                <a:spcPts val="0"/>
              </a:spcAft>
              <a:buSzPts val="2400"/>
              <a:buFont typeface="Spline Sans"/>
              <a:buNone/>
              <a:defRPr b="1" sz="2400">
                <a:latin typeface="Spline Sans"/>
                <a:ea typeface="Spline Sans"/>
                <a:cs typeface="Spline Sans"/>
                <a:sym typeface="Spline Sans"/>
              </a:defRPr>
            </a:lvl4pPr>
            <a:lvl5pPr lvl="4">
              <a:spcBef>
                <a:spcPts val="0"/>
              </a:spcBef>
              <a:spcAft>
                <a:spcPts val="0"/>
              </a:spcAft>
              <a:buSzPts val="2400"/>
              <a:buFont typeface="Spline Sans"/>
              <a:buNone/>
              <a:defRPr b="1" sz="2400">
                <a:latin typeface="Spline Sans"/>
                <a:ea typeface="Spline Sans"/>
                <a:cs typeface="Spline Sans"/>
                <a:sym typeface="Spline Sans"/>
              </a:defRPr>
            </a:lvl5pPr>
            <a:lvl6pPr lvl="5">
              <a:spcBef>
                <a:spcPts val="0"/>
              </a:spcBef>
              <a:spcAft>
                <a:spcPts val="0"/>
              </a:spcAft>
              <a:buSzPts val="2400"/>
              <a:buFont typeface="Spline Sans"/>
              <a:buNone/>
              <a:defRPr b="1" sz="2400">
                <a:latin typeface="Spline Sans"/>
                <a:ea typeface="Spline Sans"/>
                <a:cs typeface="Spline Sans"/>
                <a:sym typeface="Spline Sans"/>
              </a:defRPr>
            </a:lvl6pPr>
            <a:lvl7pPr lvl="6">
              <a:spcBef>
                <a:spcPts val="0"/>
              </a:spcBef>
              <a:spcAft>
                <a:spcPts val="0"/>
              </a:spcAft>
              <a:buSzPts val="2400"/>
              <a:buFont typeface="Spline Sans"/>
              <a:buNone/>
              <a:defRPr b="1" sz="2400">
                <a:latin typeface="Spline Sans"/>
                <a:ea typeface="Spline Sans"/>
                <a:cs typeface="Spline Sans"/>
                <a:sym typeface="Spline Sans"/>
              </a:defRPr>
            </a:lvl7pPr>
            <a:lvl8pPr lvl="7">
              <a:spcBef>
                <a:spcPts val="0"/>
              </a:spcBef>
              <a:spcAft>
                <a:spcPts val="0"/>
              </a:spcAft>
              <a:buSzPts val="2400"/>
              <a:buFont typeface="Spline Sans"/>
              <a:buNone/>
              <a:defRPr b="1" sz="2400">
                <a:latin typeface="Spline Sans"/>
                <a:ea typeface="Spline Sans"/>
                <a:cs typeface="Spline Sans"/>
                <a:sym typeface="Spline Sans"/>
              </a:defRPr>
            </a:lvl8pPr>
            <a:lvl9pPr lvl="8">
              <a:spcBef>
                <a:spcPts val="0"/>
              </a:spcBef>
              <a:spcAft>
                <a:spcPts val="0"/>
              </a:spcAft>
              <a:buSzPts val="2400"/>
              <a:buFont typeface="Spline Sans"/>
              <a:buNone/>
              <a:defRPr b="1" sz="2400">
                <a:latin typeface="Spline Sans"/>
                <a:ea typeface="Spline Sans"/>
                <a:cs typeface="Spline Sans"/>
                <a:sym typeface="Spline Sans"/>
              </a:defRPr>
            </a:lvl9pPr>
          </a:lstStyle>
          <a:p/>
        </p:txBody>
      </p:sp>
      <p:sp>
        <p:nvSpPr>
          <p:cNvPr id="543" name="Google Shape;543;p40"/>
          <p:cNvSpPr txBox="1"/>
          <p:nvPr>
            <p:ph idx="3" type="body"/>
          </p:nvPr>
        </p:nvSpPr>
        <p:spPr>
          <a:xfrm>
            <a:off x="433550" y="2914750"/>
            <a:ext cx="7148400" cy="17484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544" name="Google Shape;544;p40"/>
          <p:cNvSpPr txBox="1"/>
          <p:nvPr>
            <p:ph idx="4" type="body"/>
          </p:nvPr>
        </p:nvSpPr>
        <p:spPr>
          <a:xfrm>
            <a:off x="1181100" y="689575"/>
            <a:ext cx="6934200" cy="1079100"/>
          </a:xfrm>
          <a:prstGeom prst="rect">
            <a:avLst/>
          </a:prstGeom>
        </p:spPr>
        <p:txBody>
          <a:bodyPr anchorCtr="0" anchor="ctr"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545" name="Google Shape;545;p40"/>
          <p:cNvSpPr/>
          <p:nvPr/>
        </p:nvSpPr>
        <p:spPr>
          <a:xfrm>
            <a:off x="537600" y="689575"/>
            <a:ext cx="537900" cy="1079100"/>
          </a:xfrm>
          <a:prstGeom prst="rect">
            <a:avLst/>
          </a:prstGeom>
          <a:solidFill>
            <a:schemeClr val="lt1"/>
          </a:solidFill>
          <a:ln cap="flat"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b="1" sz="2400">
              <a:solidFill>
                <a:schemeClr val="dk1"/>
              </a:solidFill>
              <a:latin typeface="Spline Sans"/>
              <a:ea typeface="Spline Sans"/>
              <a:cs typeface="Spline Sans"/>
              <a:sym typeface="Spline Sans"/>
            </a:endParaRPr>
          </a:p>
        </p:txBody>
      </p:sp>
      <p:sp>
        <p:nvSpPr>
          <p:cNvPr id="546" name="Google Shape;546;p40"/>
          <p:cNvSpPr txBox="1"/>
          <p:nvPr>
            <p:ph idx="5" type="subTitle"/>
          </p:nvPr>
        </p:nvSpPr>
        <p:spPr>
          <a:xfrm>
            <a:off x="532075" y="679900"/>
            <a:ext cx="548700" cy="550800"/>
          </a:xfrm>
          <a:prstGeom prst="rect">
            <a:avLst/>
          </a:prstGeom>
        </p:spPr>
        <p:txBody>
          <a:bodyPr anchorCtr="0" anchor="ctr" bIns="91425" lIns="91425" spcFirstLastPara="1" rIns="91425" wrap="square" tIns="91425">
            <a:noAutofit/>
          </a:bodyPr>
          <a:lstStyle>
            <a:lvl1pPr lvl="0" algn="ctr">
              <a:spcBef>
                <a:spcPts val="0"/>
              </a:spcBef>
              <a:spcAft>
                <a:spcPts val="0"/>
              </a:spcAft>
              <a:buSzPts val="2400"/>
              <a:buFont typeface="Spline Sans"/>
              <a:buNone/>
              <a:defRPr b="1" sz="2400">
                <a:latin typeface="Spline Sans"/>
                <a:ea typeface="Spline Sans"/>
                <a:cs typeface="Spline Sans"/>
                <a:sym typeface="Spline Sans"/>
              </a:defRPr>
            </a:lvl1pPr>
            <a:lvl2pPr lvl="1">
              <a:spcBef>
                <a:spcPts val="0"/>
              </a:spcBef>
              <a:spcAft>
                <a:spcPts val="0"/>
              </a:spcAft>
              <a:buSzPts val="2800"/>
              <a:buFont typeface="Spline Sans"/>
              <a:buNone/>
              <a:defRPr b="1">
                <a:latin typeface="Spline Sans"/>
                <a:ea typeface="Spline Sans"/>
                <a:cs typeface="Spline Sans"/>
                <a:sym typeface="Spline Sans"/>
              </a:defRPr>
            </a:lvl2pPr>
            <a:lvl3pPr lvl="2">
              <a:spcBef>
                <a:spcPts val="0"/>
              </a:spcBef>
              <a:spcAft>
                <a:spcPts val="0"/>
              </a:spcAft>
              <a:buSzPts val="2800"/>
              <a:buFont typeface="Spline Sans"/>
              <a:buNone/>
              <a:defRPr b="1">
                <a:latin typeface="Spline Sans"/>
                <a:ea typeface="Spline Sans"/>
                <a:cs typeface="Spline Sans"/>
                <a:sym typeface="Spline Sans"/>
              </a:defRPr>
            </a:lvl3pPr>
            <a:lvl4pPr lvl="3">
              <a:spcBef>
                <a:spcPts val="0"/>
              </a:spcBef>
              <a:spcAft>
                <a:spcPts val="0"/>
              </a:spcAft>
              <a:buSzPts val="2800"/>
              <a:buFont typeface="Spline Sans"/>
              <a:buNone/>
              <a:defRPr b="1">
                <a:latin typeface="Spline Sans"/>
                <a:ea typeface="Spline Sans"/>
                <a:cs typeface="Spline Sans"/>
                <a:sym typeface="Spline Sans"/>
              </a:defRPr>
            </a:lvl4pPr>
            <a:lvl5pPr lvl="4">
              <a:spcBef>
                <a:spcPts val="0"/>
              </a:spcBef>
              <a:spcAft>
                <a:spcPts val="0"/>
              </a:spcAft>
              <a:buSzPts val="2800"/>
              <a:buFont typeface="Spline Sans"/>
              <a:buNone/>
              <a:defRPr b="1">
                <a:latin typeface="Spline Sans"/>
                <a:ea typeface="Spline Sans"/>
                <a:cs typeface="Spline Sans"/>
                <a:sym typeface="Spline Sans"/>
              </a:defRPr>
            </a:lvl5pPr>
            <a:lvl6pPr lvl="5">
              <a:spcBef>
                <a:spcPts val="0"/>
              </a:spcBef>
              <a:spcAft>
                <a:spcPts val="0"/>
              </a:spcAft>
              <a:buSzPts val="2800"/>
              <a:buFont typeface="Spline Sans"/>
              <a:buNone/>
              <a:defRPr b="1">
                <a:latin typeface="Spline Sans"/>
                <a:ea typeface="Spline Sans"/>
                <a:cs typeface="Spline Sans"/>
                <a:sym typeface="Spline Sans"/>
              </a:defRPr>
            </a:lvl6pPr>
            <a:lvl7pPr lvl="6">
              <a:spcBef>
                <a:spcPts val="0"/>
              </a:spcBef>
              <a:spcAft>
                <a:spcPts val="0"/>
              </a:spcAft>
              <a:buSzPts val="2800"/>
              <a:buFont typeface="Spline Sans"/>
              <a:buNone/>
              <a:defRPr b="1">
                <a:latin typeface="Spline Sans"/>
                <a:ea typeface="Spline Sans"/>
                <a:cs typeface="Spline Sans"/>
                <a:sym typeface="Spline Sans"/>
              </a:defRPr>
            </a:lvl7pPr>
            <a:lvl8pPr lvl="7">
              <a:spcBef>
                <a:spcPts val="0"/>
              </a:spcBef>
              <a:spcAft>
                <a:spcPts val="0"/>
              </a:spcAft>
              <a:buSzPts val="2800"/>
              <a:buFont typeface="Spline Sans"/>
              <a:buNone/>
              <a:defRPr b="1">
                <a:latin typeface="Spline Sans"/>
                <a:ea typeface="Spline Sans"/>
                <a:cs typeface="Spline Sans"/>
                <a:sym typeface="Spline Sans"/>
              </a:defRPr>
            </a:lvl8pPr>
            <a:lvl9pPr lvl="8">
              <a:spcBef>
                <a:spcPts val="0"/>
              </a:spcBef>
              <a:spcAft>
                <a:spcPts val="0"/>
              </a:spcAft>
              <a:buSzPts val="2800"/>
              <a:buFont typeface="Spline Sans"/>
              <a:buNone/>
              <a:defRPr b="1">
                <a:latin typeface="Spline Sans"/>
                <a:ea typeface="Spline Sans"/>
                <a:cs typeface="Spline Sans"/>
                <a:sym typeface="Spline Sans"/>
              </a:defRPr>
            </a:lvl9pPr>
          </a:lstStyle>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Explanation 2">
  <p:cSld name="ONE_COLUMN_TEXT_1">
    <p:bg>
      <p:bgPr>
        <a:solidFill>
          <a:schemeClr val="dk2"/>
        </a:solidFill>
      </p:bgPr>
    </p:bg>
    <p:spTree>
      <p:nvGrpSpPr>
        <p:cNvPr id="547" name="Shape 547"/>
        <p:cNvGrpSpPr/>
        <p:nvPr/>
      </p:nvGrpSpPr>
      <p:grpSpPr>
        <a:xfrm>
          <a:off x="0" y="0"/>
          <a:ext cx="0" cy="0"/>
          <a:chOff x="0" y="0"/>
          <a:chExt cx="0" cy="0"/>
        </a:xfrm>
      </p:grpSpPr>
      <p:sp>
        <p:nvSpPr>
          <p:cNvPr id="548" name="Google Shape;548;p41"/>
          <p:cNvSpPr/>
          <p:nvPr/>
        </p:nvSpPr>
        <p:spPr>
          <a:xfrm>
            <a:off x="0" y="1227375"/>
            <a:ext cx="9144000" cy="3916200"/>
          </a:xfrm>
          <a:prstGeom prst="rect">
            <a:avLst/>
          </a:prstGeom>
          <a:solidFill>
            <a:schemeClr val="l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549" name="Google Shape;549;p4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
        <p:nvSpPr>
          <p:cNvPr id="550" name="Google Shape;550;p41"/>
          <p:cNvSpPr txBox="1"/>
          <p:nvPr>
            <p:ph idx="1" type="body"/>
          </p:nvPr>
        </p:nvSpPr>
        <p:spPr>
          <a:xfrm>
            <a:off x="433550" y="295600"/>
            <a:ext cx="1803300" cy="167400"/>
          </a:xfrm>
          <a:prstGeom prst="rect">
            <a:avLst/>
          </a:prstGeom>
        </p:spPr>
        <p:txBody>
          <a:bodyPr anchorCtr="0" anchor="ctr" bIns="91425" lIns="91425" spcFirstLastPara="1" rIns="91425" wrap="square" tIns="91425">
            <a:noAutofit/>
          </a:bodyPr>
          <a:lstStyle>
            <a:lvl1pPr indent="-317500" lvl="0" marL="457200">
              <a:spcBef>
                <a:spcPts val="0"/>
              </a:spcBef>
              <a:spcAft>
                <a:spcPts val="0"/>
              </a:spcAft>
              <a:buSzPts val="1400"/>
              <a:buFont typeface="Lexend"/>
              <a:buChar char="●"/>
              <a:defRPr sz="1400">
                <a:latin typeface="Lexend"/>
                <a:ea typeface="Lexend"/>
                <a:cs typeface="Lexend"/>
                <a:sym typeface="Lexend"/>
              </a:defRPr>
            </a:lvl1pPr>
            <a:lvl2pPr indent="-317500" lvl="1" marL="914400">
              <a:spcBef>
                <a:spcPts val="0"/>
              </a:spcBef>
              <a:spcAft>
                <a:spcPts val="0"/>
              </a:spcAft>
              <a:buSzPts val="1400"/>
              <a:buFont typeface="Lexend"/>
              <a:buChar char="○"/>
              <a:defRPr>
                <a:latin typeface="Lexend"/>
                <a:ea typeface="Lexend"/>
                <a:cs typeface="Lexend"/>
                <a:sym typeface="Lexend"/>
              </a:defRPr>
            </a:lvl2pPr>
            <a:lvl3pPr indent="-317500" lvl="2" marL="1371600">
              <a:spcBef>
                <a:spcPts val="0"/>
              </a:spcBef>
              <a:spcAft>
                <a:spcPts val="0"/>
              </a:spcAft>
              <a:buSzPts val="1400"/>
              <a:buFont typeface="Lexend"/>
              <a:buChar char="■"/>
              <a:defRPr>
                <a:latin typeface="Lexend"/>
                <a:ea typeface="Lexend"/>
                <a:cs typeface="Lexend"/>
                <a:sym typeface="Lexend"/>
              </a:defRPr>
            </a:lvl3pPr>
            <a:lvl4pPr indent="-317500" lvl="3" marL="1828800">
              <a:spcBef>
                <a:spcPts val="0"/>
              </a:spcBef>
              <a:spcAft>
                <a:spcPts val="0"/>
              </a:spcAft>
              <a:buSzPts val="1400"/>
              <a:buFont typeface="Lexend"/>
              <a:buChar char="●"/>
              <a:defRPr>
                <a:latin typeface="Lexend"/>
                <a:ea typeface="Lexend"/>
                <a:cs typeface="Lexend"/>
                <a:sym typeface="Lexend"/>
              </a:defRPr>
            </a:lvl4pPr>
            <a:lvl5pPr indent="-317500" lvl="4" marL="2286000">
              <a:spcBef>
                <a:spcPts val="0"/>
              </a:spcBef>
              <a:spcAft>
                <a:spcPts val="0"/>
              </a:spcAft>
              <a:buSzPts val="1400"/>
              <a:buFont typeface="Lexend"/>
              <a:buChar char="○"/>
              <a:defRPr>
                <a:latin typeface="Lexend"/>
                <a:ea typeface="Lexend"/>
                <a:cs typeface="Lexend"/>
                <a:sym typeface="Lexend"/>
              </a:defRPr>
            </a:lvl5pPr>
            <a:lvl6pPr indent="-317500" lvl="5" marL="2743200">
              <a:spcBef>
                <a:spcPts val="0"/>
              </a:spcBef>
              <a:spcAft>
                <a:spcPts val="0"/>
              </a:spcAft>
              <a:buSzPts val="1400"/>
              <a:buFont typeface="Lexend"/>
              <a:buChar char="■"/>
              <a:defRPr>
                <a:latin typeface="Lexend"/>
                <a:ea typeface="Lexend"/>
                <a:cs typeface="Lexend"/>
                <a:sym typeface="Lexend"/>
              </a:defRPr>
            </a:lvl6pPr>
            <a:lvl7pPr indent="-317500" lvl="6" marL="3200400">
              <a:spcBef>
                <a:spcPts val="0"/>
              </a:spcBef>
              <a:spcAft>
                <a:spcPts val="0"/>
              </a:spcAft>
              <a:buSzPts val="1400"/>
              <a:buFont typeface="Lexend"/>
              <a:buChar char="●"/>
              <a:defRPr>
                <a:latin typeface="Lexend"/>
                <a:ea typeface="Lexend"/>
                <a:cs typeface="Lexend"/>
                <a:sym typeface="Lexend"/>
              </a:defRPr>
            </a:lvl7pPr>
            <a:lvl8pPr indent="-317500" lvl="7" marL="3657600">
              <a:spcBef>
                <a:spcPts val="0"/>
              </a:spcBef>
              <a:spcAft>
                <a:spcPts val="0"/>
              </a:spcAft>
              <a:buSzPts val="1400"/>
              <a:buFont typeface="Lexend"/>
              <a:buChar char="○"/>
              <a:defRPr>
                <a:latin typeface="Lexend"/>
                <a:ea typeface="Lexend"/>
                <a:cs typeface="Lexend"/>
                <a:sym typeface="Lexend"/>
              </a:defRPr>
            </a:lvl8pPr>
            <a:lvl9pPr indent="-317500" lvl="8" marL="4114800">
              <a:spcBef>
                <a:spcPts val="0"/>
              </a:spcBef>
              <a:spcAft>
                <a:spcPts val="0"/>
              </a:spcAft>
              <a:buSzPts val="1400"/>
              <a:buFont typeface="Lexend"/>
              <a:buChar char="■"/>
              <a:defRPr>
                <a:latin typeface="Lexend"/>
                <a:ea typeface="Lexend"/>
                <a:cs typeface="Lexend"/>
                <a:sym typeface="Lexend"/>
              </a:defRPr>
            </a:lvl9pPr>
          </a:lstStyle>
          <a:p/>
        </p:txBody>
      </p:sp>
      <p:sp>
        <p:nvSpPr>
          <p:cNvPr id="551" name="Google Shape;551;p41"/>
          <p:cNvSpPr txBox="1"/>
          <p:nvPr>
            <p:ph idx="2" type="subTitle"/>
          </p:nvPr>
        </p:nvSpPr>
        <p:spPr>
          <a:xfrm>
            <a:off x="433550" y="1673375"/>
            <a:ext cx="4100400" cy="482700"/>
          </a:xfrm>
          <a:prstGeom prst="rect">
            <a:avLst/>
          </a:prstGeom>
        </p:spPr>
        <p:txBody>
          <a:bodyPr anchorCtr="0" anchor="t" bIns="91425" lIns="91425" spcFirstLastPara="1" rIns="91425" wrap="square" tIns="91425">
            <a:noAutofit/>
          </a:bodyPr>
          <a:lstStyle>
            <a:lvl1pPr lvl="0">
              <a:spcBef>
                <a:spcPts val="0"/>
              </a:spcBef>
              <a:spcAft>
                <a:spcPts val="0"/>
              </a:spcAft>
              <a:buSzPts val="2400"/>
              <a:buFont typeface="Spline Sans"/>
              <a:buNone/>
              <a:defRPr b="1" sz="2400">
                <a:latin typeface="Spline Sans"/>
                <a:ea typeface="Spline Sans"/>
                <a:cs typeface="Spline Sans"/>
                <a:sym typeface="Spline Sans"/>
              </a:defRPr>
            </a:lvl1pPr>
            <a:lvl2pPr lvl="1">
              <a:spcBef>
                <a:spcPts val="0"/>
              </a:spcBef>
              <a:spcAft>
                <a:spcPts val="0"/>
              </a:spcAft>
              <a:buSzPts val="2400"/>
              <a:buFont typeface="Spline Sans"/>
              <a:buNone/>
              <a:defRPr b="1" sz="2400">
                <a:latin typeface="Spline Sans"/>
                <a:ea typeface="Spline Sans"/>
                <a:cs typeface="Spline Sans"/>
                <a:sym typeface="Spline Sans"/>
              </a:defRPr>
            </a:lvl2pPr>
            <a:lvl3pPr lvl="2">
              <a:spcBef>
                <a:spcPts val="0"/>
              </a:spcBef>
              <a:spcAft>
                <a:spcPts val="0"/>
              </a:spcAft>
              <a:buSzPts val="2400"/>
              <a:buFont typeface="Spline Sans"/>
              <a:buNone/>
              <a:defRPr b="1" sz="2400">
                <a:latin typeface="Spline Sans"/>
                <a:ea typeface="Spline Sans"/>
                <a:cs typeface="Spline Sans"/>
                <a:sym typeface="Spline Sans"/>
              </a:defRPr>
            </a:lvl3pPr>
            <a:lvl4pPr lvl="3">
              <a:spcBef>
                <a:spcPts val="0"/>
              </a:spcBef>
              <a:spcAft>
                <a:spcPts val="0"/>
              </a:spcAft>
              <a:buSzPts val="2400"/>
              <a:buFont typeface="Spline Sans"/>
              <a:buNone/>
              <a:defRPr b="1" sz="2400">
                <a:latin typeface="Spline Sans"/>
                <a:ea typeface="Spline Sans"/>
                <a:cs typeface="Spline Sans"/>
                <a:sym typeface="Spline Sans"/>
              </a:defRPr>
            </a:lvl4pPr>
            <a:lvl5pPr lvl="4">
              <a:spcBef>
                <a:spcPts val="0"/>
              </a:spcBef>
              <a:spcAft>
                <a:spcPts val="0"/>
              </a:spcAft>
              <a:buSzPts val="2400"/>
              <a:buFont typeface="Spline Sans"/>
              <a:buNone/>
              <a:defRPr b="1" sz="2400">
                <a:latin typeface="Spline Sans"/>
                <a:ea typeface="Spline Sans"/>
                <a:cs typeface="Spline Sans"/>
                <a:sym typeface="Spline Sans"/>
              </a:defRPr>
            </a:lvl5pPr>
            <a:lvl6pPr lvl="5">
              <a:spcBef>
                <a:spcPts val="0"/>
              </a:spcBef>
              <a:spcAft>
                <a:spcPts val="0"/>
              </a:spcAft>
              <a:buSzPts val="2400"/>
              <a:buFont typeface="Spline Sans"/>
              <a:buNone/>
              <a:defRPr b="1" sz="2400">
                <a:latin typeface="Spline Sans"/>
                <a:ea typeface="Spline Sans"/>
                <a:cs typeface="Spline Sans"/>
                <a:sym typeface="Spline Sans"/>
              </a:defRPr>
            </a:lvl6pPr>
            <a:lvl7pPr lvl="6">
              <a:spcBef>
                <a:spcPts val="0"/>
              </a:spcBef>
              <a:spcAft>
                <a:spcPts val="0"/>
              </a:spcAft>
              <a:buSzPts val="2400"/>
              <a:buFont typeface="Spline Sans"/>
              <a:buNone/>
              <a:defRPr b="1" sz="2400">
                <a:latin typeface="Spline Sans"/>
                <a:ea typeface="Spline Sans"/>
                <a:cs typeface="Spline Sans"/>
                <a:sym typeface="Spline Sans"/>
              </a:defRPr>
            </a:lvl7pPr>
            <a:lvl8pPr lvl="7">
              <a:spcBef>
                <a:spcPts val="0"/>
              </a:spcBef>
              <a:spcAft>
                <a:spcPts val="0"/>
              </a:spcAft>
              <a:buSzPts val="2400"/>
              <a:buFont typeface="Spline Sans"/>
              <a:buNone/>
              <a:defRPr b="1" sz="2400">
                <a:latin typeface="Spline Sans"/>
                <a:ea typeface="Spline Sans"/>
                <a:cs typeface="Spline Sans"/>
                <a:sym typeface="Spline Sans"/>
              </a:defRPr>
            </a:lvl8pPr>
            <a:lvl9pPr lvl="8">
              <a:spcBef>
                <a:spcPts val="0"/>
              </a:spcBef>
              <a:spcAft>
                <a:spcPts val="0"/>
              </a:spcAft>
              <a:buSzPts val="2400"/>
              <a:buFont typeface="Spline Sans"/>
              <a:buNone/>
              <a:defRPr b="1" sz="2400">
                <a:latin typeface="Spline Sans"/>
                <a:ea typeface="Spline Sans"/>
                <a:cs typeface="Spline Sans"/>
                <a:sym typeface="Spline Sans"/>
              </a:defRPr>
            </a:lvl9pPr>
          </a:lstStyle>
          <a:p/>
        </p:txBody>
      </p:sp>
      <p:sp>
        <p:nvSpPr>
          <p:cNvPr id="552" name="Google Shape;552;p41"/>
          <p:cNvSpPr txBox="1"/>
          <p:nvPr>
            <p:ph idx="3" type="body"/>
          </p:nvPr>
        </p:nvSpPr>
        <p:spPr>
          <a:xfrm>
            <a:off x="433550" y="2391025"/>
            <a:ext cx="3795600" cy="23826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553" name="Google Shape;553;p41"/>
          <p:cNvSpPr txBox="1"/>
          <p:nvPr>
            <p:ph idx="4" type="body"/>
          </p:nvPr>
        </p:nvSpPr>
        <p:spPr>
          <a:xfrm>
            <a:off x="1181100" y="692750"/>
            <a:ext cx="6934200" cy="537900"/>
          </a:xfrm>
          <a:prstGeom prst="rect">
            <a:avLst/>
          </a:prstGeom>
        </p:spPr>
        <p:txBody>
          <a:bodyPr anchorCtr="0" anchor="ctr"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554" name="Google Shape;554;p41"/>
          <p:cNvSpPr/>
          <p:nvPr/>
        </p:nvSpPr>
        <p:spPr>
          <a:xfrm>
            <a:off x="537600" y="689575"/>
            <a:ext cx="537900" cy="537900"/>
          </a:xfrm>
          <a:prstGeom prst="rect">
            <a:avLst/>
          </a:prstGeom>
          <a:solidFill>
            <a:schemeClr val="lt1"/>
          </a:solidFill>
          <a:ln cap="flat"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b="1" sz="2400">
              <a:solidFill>
                <a:schemeClr val="dk1"/>
              </a:solidFill>
              <a:latin typeface="Spline Sans"/>
              <a:ea typeface="Spline Sans"/>
              <a:cs typeface="Spline Sans"/>
              <a:sym typeface="Spline Sans"/>
            </a:endParaRPr>
          </a:p>
        </p:txBody>
      </p:sp>
      <p:sp>
        <p:nvSpPr>
          <p:cNvPr id="555" name="Google Shape;555;p41"/>
          <p:cNvSpPr txBox="1"/>
          <p:nvPr>
            <p:ph idx="5" type="subTitle"/>
          </p:nvPr>
        </p:nvSpPr>
        <p:spPr>
          <a:xfrm>
            <a:off x="532075" y="679900"/>
            <a:ext cx="548700" cy="550800"/>
          </a:xfrm>
          <a:prstGeom prst="rect">
            <a:avLst/>
          </a:prstGeom>
        </p:spPr>
        <p:txBody>
          <a:bodyPr anchorCtr="0" anchor="ctr" bIns="91425" lIns="91425" spcFirstLastPara="1" rIns="91425" wrap="square" tIns="91425">
            <a:noAutofit/>
          </a:bodyPr>
          <a:lstStyle>
            <a:lvl1pPr lvl="0" algn="ctr">
              <a:spcBef>
                <a:spcPts val="0"/>
              </a:spcBef>
              <a:spcAft>
                <a:spcPts val="0"/>
              </a:spcAft>
              <a:buSzPts val="2400"/>
              <a:buFont typeface="Spline Sans"/>
              <a:buNone/>
              <a:defRPr b="1" sz="2400">
                <a:latin typeface="Spline Sans"/>
                <a:ea typeface="Spline Sans"/>
                <a:cs typeface="Spline Sans"/>
                <a:sym typeface="Spline Sans"/>
              </a:defRPr>
            </a:lvl1pPr>
            <a:lvl2pPr lvl="1">
              <a:spcBef>
                <a:spcPts val="0"/>
              </a:spcBef>
              <a:spcAft>
                <a:spcPts val="0"/>
              </a:spcAft>
              <a:buSzPts val="2800"/>
              <a:buFont typeface="Spline Sans"/>
              <a:buNone/>
              <a:defRPr b="1">
                <a:latin typeface="Spline Sans"/>
                <a:ea typeface="Spline Sans"/>
                <a:cs typeface="Spline Sans"/>
                <a:sym typeface="Spline Sans"/>
              </a:defRPr>
            </a:lvl2pPr>
            <a:lvl3pPr lvl="2">
              <a:spcBef>
                <a:spcPts val="0"/>
              </a:spcBef>
              <a:spcAft>
                <a:spcPts val="0"/>
              </a:spcAft>
              <a:buSzPts val="2800"/>
              <a:buFont typeface="Spline Sans"/>
              <a:buNone/>
              <a:defRPr b="1">
                <a:latin typeface="Spline Sans"/>
                <a:ea typeface="Spline Sans"/>
                <a:cs typeface="Spline Sans"/>
                <a:sym typeface="Spline Sans"/>
              </a:defRPr>
            </a:lvl3pPr>
            <a:lvl4pPr lvl="3">
              <a:spcBef>
                <a:spcPts val="0"/>
              </a:spcBef>
              <a:spcAft>
                <a:spcPts val="0"/>
              </a:spcAft>
              <a:buSzPts val="2800"/>
              <a:buFont typeface="Spline Sans"/>
              <a:buNone/>
              <a:defRPr b="1">
                <a:latin typeface="Spline Sans"/>
                <a:ea typeface="Spline Sans"/>
                <a:cs typeface="Spline Sans"/>
                <a:sym typeface="Spline Sans"/>
              </a:defRPr>
            </a:lvl4pPr>
            <a:lvl5pPr lvl="4">
              <a:spcBef>
                <a:spcPts val="0"/>
              </a:spcBef>
              <a:spcAft>
                <a:spcPts val="0"/>
              </a:spcAft>
              <a:buSzPts val="2800"/>
              <a:buFont typeface="Spline Sans"/>
              <a:buNone/>
              <a:defRPr b="1">
                <a:latin typeface="Spline Sans"/>
                <a:ea typeface="Spline Sans"/>
                <a:cs typeface="Spline Sans"/>
                <a:sym typeface="Spline Sans"/>
              </a:defRPr>
            </a:lvl5pPr>
            <a:lvl6pPr lvl="5">
              <a:spcBef>
                <a:spcPts val="0"/>
              </a:spcBef>
              <a:spcAft>
                <a:spcPts val="0"/>
              </a:spcAft>
              <a:buSzPts val="2800"/>
              <a:buFont typeface="Spline Sans"/>
              <a:buNone/>
              <a:defRPr b="1">
                <a:latin typeface="Spline Sans"/>
                <a:ea typeface="Spline Sans"/>
                <a:cs typeface="Spline Sans"/>
                <a:sym typeface="Spline Sans"/>
              </a:defRPr>
            </a:lvl6pPr>
            <a:lvl7pPr lvl="6">
              <a:spcBef>
                <a:spcPts val="0"/>
              </a:spcBef>
              <a:spcAft>
                <a:spcPts val="0"/>
              </a:spcAft>
              <a:buSzPts val="2800"/>
              <a:buFont typeface="Spline Sans"/>
              <a:buNone/>
              <a:defRPr b="1">
                <a:latin typeface="Spline Sans"/>
                <a:ea typeface="Spline Sans"/>
                <a:cs typeface="Spline Sans"/>
                <a:sym typeface="Spline Sans"/>
              </a:defRPr>
            </a:lvl7pPr>
            <a:lvl8pPr lvl="7">
              <a:spcBef>
                <a:spcPts val="0"/>
              </a:spcBef>
              <a:spcAft>
                <a:spcPts val="0"/>
              </a:spcAft>
              <a:buSzPts val="2800"/>
              <a:buFont typeface="Spline Sans"/>
              <a:buNone/>
              <a:defRPr b="1">
                <a:latin typeface="Spline Sans"/>
                <a:ea typeface="Spline Sans"/>
                <a:cs typeface="Spline Sans"/>
                <a:sym typeface="Spline Sans"/>
              </a:defRPr>
            </a:lvl8pPr>
            <a:lvl9pPr lvl="8">
              <a:spcBef>
                <a:spcPts val="0"/>
              </a:spcBef>
              <a:spcAft>
                <a:spcPts val="0"/>
              </a:spcAft>
              <a:buSzPts val="2800"/>
              <a:buFont typeface="Spline Sans"/>
              <a:buNone/>
              <a:defRPr b="1">
                <a:latin typeface="Spline Sans"/>
                <a:ea typeface="Spline Sans"/>
                <a:cs typeface="Spline Sans"/>
                <a:sym typeface="Spline Sans"/>
              </a:defRPr>
            </a:lvl9pPr>
          </a:lstStyle>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p:cSld name="MAIN_POINT">
    <p:spTree>
      <p:nvGrpSpPr>
        <p:cNvPr id="556" name="Shape 556"/>
        <p:cNvGrpSpPr/>
        <p:nvPr/>
      </p:nvGrpSpPr>
      <p:grpSpPr>
        <a:xfrm>
          <a:off x="0" y="0"/>
          <a:ext cx="0" cy="0"/>
          <a:chOff x="0" y="0"/>
          <a:chExt cx="0" cy="0"/>
        </a:xfrm>
      </p:grpSpPr>
      <p:sp>
        <p:nvSpPr>
          <p:cNvPr id="557" name="Google Shape;557;p4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558" name="Google Shape;558;p42"/>
          <p:cNvSpPr txBox="1"/>
          <p:nvPr>
            <p:ph type="title"/>
          </p:nvPr>
        </p:nvSpPr>
        <p:spPr>
          <a:xfrm>
            <a:off x="408650" y="463000"/>
            <a:ext cx="4419600" cy="841800"/>
          </a:xfrm>
          <a:prstGeom prst="rect">
            <a:avLst/>
          </a:prstGeom>
        </p:spPr>
        <p:txBody>
          <a:bodyPr anchorCtr="0" anchor="ctr" bIns="91425" lIns="91425" spcFirstLastPara="1" rIns="91425" wrap="square" tIns="91425">
            <a:noAutofit/>
          </a:bodyPr>
          <a:lstStyle>
            <a:lvl1pPr lvl="0">
              <a:spcBef>
                <a:spcPts val="0"/>
              </a:spcBef>
              <a:spcAft>
                <a:spcPts val="0"/>
              </a:spcAft>
              <a:buSzPts val="4000"/>
              <a:buNone/>
              <a:defRPr/>
            </a:lvl1pPr>
            <a:lvl2pPr lvl="1">
              <a:spcBef>
                <a:spcPts val="0"/>
              </a:spcBef>
              <a:spcAft>
                <a:spcPts val="0"/>
              </a:spcAft>
              <a:buSzPts val="4000"/>
              <a:buNone/>
              <a:defRPr/>
            </a:lvl2pPr>
            <a:lvl3pPr lvl="2">
              <a:spcBef>
                <a:spcPts val="0"/>
              </a:spcBef>
              <a:spcAft>
                <a:spcPts val="0"/>
              </a:spcAft>
              <a:buSzPts val="4000"/>
              <a:buNone/>
              <a:defRPr/>
            </a:lvl3pPr>
            <a:lvl4pPr lvl="3">
              <a:spcBef>
                <a:spcPts val="0"/>
              </a:spcBef>
              <a:spcAft>
                <a:spcPts val="0"/>
              </a:spcAft>
              <a:buSzPts val="4000"/>
              <a:buNone/>
              <a:defRPr/>
            </a:lvl4pPr>
            <a:lvl5pPr lvl="4">
              <a:spcBef>
                <a:spcPts val="0"/>
              </a:spcBef>
              <a:spcAft>
                <a:spcPts val="0"/>
              </a:spcAft>
              <a:buSzPts val="4000"/>
              <a:buNone/>
              <a:defRPr/>
            </a:lvl5pPr>
            <a:lvl6pPr lvl="5">
              <a:spcBef>
                <a:spcPts val="0"/>
              </a:spcBef>
              <a:spcAft>
                <a:spcPts val="0"/>
              </a:spcAft>
              <a:buSzPts val="4000"/>
              <a:buNone/>
              <a:defRPr/>
            </a:lvl6pPr>
            <a:lvl7pPr lvl="6">
              <a:spcBef>
                <a:spcPts val="0"/>
              </a:spcBef>
              <a:spcAft>
                <a:spcPts val="0"/>
              </a:spcAft>
              <a:buSzPts val="4000"/>
              <a:buNone/>
              <a:defRPr/>
            </a:lvl7pPr>
            <a:lvl8pPr lvl="7">
              <a:spcBef>
                <a:spcPts val="0"/>
              </a:spcBef>
              <a:spcAft>
                <a:spcPts val="0"/>
              </a:spcAft>
              <a:buSzPts val="4000"/>
              <a:buNone/>
              <a:defRPr/>
            </a:lvl8pPr>
            <a:lvl9pPr lvl="8">
              <a:spcBef>
                <a:spcPts val="0"/>
              </a:spcBef>
              <a:spcAft>
                <a:spcPts val="0"/>
              </a:spcAft>
              <a:buSzPts val="4000"/>
              <a:buNone/>
              <a:defRPr/>
            </a:lvl9pPr>
          </a:lstStyle>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 section title and description">
  <p:cSld name="SECTION_TITLE_AND_DESCRIPTION">
    <p:spTree>
      <p:nvGrpSpPr>
        <p:cNvPr id="559" name="Shape 559"/>
        <p:cNvGrpSpPr/>
        <p:nvPr/>
      </p:nvGrpSpPr>
      <p:grpSpPr>
        <a:xfrm>
          <a:off x="0" y="0"/>
          <a:ext cx="0" cy="0"/>
          <a:chOff x="0" y="0"/>
          <a:chExt cx="0" cy="0"/>
        </a:xfrm>
      </p:grpSpPr>
      <p:sp>
        <p:nvSpPr>
          <p:cNvPr id="560" name="Google Shape;560;p43"/>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1" name="Google Shape;561;p43"/>
          <p:cNvSpPr txBox="1"/>
          <p:nvPr>
            <p:ph type="title"/>
          </p:nvPr>
        </p:nvSpPr>
        <p:spPr>
          <a:xfrm>
            <a:off x="265500" y="1233175"/>
            <a:ext cx="4045200" cy="1482300"/>
          </a:xfrm>
          <a:prstGeom prst="rect">
            <a:avLst/>
          </a:prstGeom>
        </p:spPr>
        <p:txBody>
          <a:bodyPr anchorCtr="0" anchor="b" bIns="91425" lIns="91425" spcFirstLastPara="1" rIns="91425" wrap="square" tIns="91425">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562" name="Google Shape;562;p43"/>
          <p:cNvSpPr txBox="1"/>
          <p:nvPr>
            <p:ph idx="1" type="subTitle"/>
          </p:nvPr>
        </p:nvSpPr>
        <p:spPr>
          <a:xfrm>
            <a:off x="265500" y="2803075"/>
            <a:ext cx="4045200" cy="1235100"/>
          </a:xfrm>
          <a:prstGeom prst="rect">
            <a:avLst/>
          </a:prstGeom>
        </p:spPr>
        <p:txBody>
          <a:bodyPr anchorCtr="0" anchor="ctr" bIns="91425" lIns="91425" spcFirstLastPara="1" rIns="91425" wrap="square" tIns="91425">
            <a:noAutofit/>
          </a:bodyPr>
          <a:lstStyle>
            <a:lvl1pPr lvl="0" algn="ctr">
              <a:spcBef>
                <a:spcPts val="0"/>
              </a:spcBef>
              <a:spcAft>
                <a:spcPts val="0"/>
              </a:spcAft>
              <a:buSzPts val="2100"/>
              <a:buNone/>
              <a:defRPr sz="2100"/>
            </a:lvl1pPr>
            <a:lvl2pPr lvl="1" algn="ctr">
              <a:spcBef>
                <a:spcPts val="0"/>
              </a:spcBef>
              <a:spcAft>
                <a:spcPts val="0"/>
              </a:spcAft>
              <a:buSzPts val="2100"/>
              <a:buNone/>
              <a:defRPr sz="2100"/>
            </a:lvl2pPr>
            <a:lvl3pPr lvl="2" algn="ctr">
              <a:spcBef>
                <a:spcPts val="0"/>
              </a:spcBef>
              <a:spcAft>
                <a:spcPts val="0"/>
              </a:spcAft>
              <a:buSzPts val="2100"/>
              <a:buNone/>
              <a:defRPr sz="2100"/>
            </a:lvl3pPr>
            <a:lvl4pPr lvl="3" algn="ctr">
              <a:spcBef>
                <a:spcPts val="0"/>
              </a:spcBef>
              <a:spcAft>
                <a:spcPts val="0"/>
              </a:spcAft>
              <a:buSzPts val="2100"/>
              <a:buNone/>
              <a:defRPr sz="2100"/>
            </a:lvl4pPr>
            <a:lvl5pPr lvl="4" algn="ctr">
              <a:spcBef>
                <a:spcPts val="0"/>
              </a:spcBef>
              <a:spcAft>
                <a:spcPts val="0"/>
              </a:spcAft>
              <a:buSzPts val="2100"/>
              <a:buNone/>
              <a:defRPr sz="2100"/>
            </a:lvl5pPr>
            <a:lvl6pPr lvl="5" algn="ctr">
              <a:spcBef>
                <a:spcPts val="0"/>
              </a:spcBef>
              <a:spcAft>
                <a:spcPts val="0"/>
              </a:spcAft>
              <a:buSzPts val="2100"/>
              <a:buNone/>
              <a:defRPr sz="2100"/>
            </a:lvl6pPr>
            <a:lvl7pPr lvl="6" algn="ctr">
              <a:spcBef>
                <a:spcPts val="0"/>
              </a:spcBef>
              <a:spcAft>
                <a:spcPts val="0"/>
              </a:spcAft>
              <a:buSzPts val="2100"/>
              <a:buNone/>
              <a:defRPr sz="2100"/>
            </a:lvl7pPr>
            <a:lvl8pPr lvl="7" algn="ctr">
              <a:spcBef>
                <a:spcPts val="0"/>
              </a:spcBef>
              <a:spcAft>
                <a:spcPts val="0"/>
              </a:spcAft>
              <a:buSzPts val="2100"/>
              <a:buNone/>
              <a:defRPr sz="2100"/>
            </a:lvl8pPr>
            <a:lvl9pPr lvl="8" algn="ctr">
              <a:spcBef>
                <a:spcPts val="0"/>
              </a:spcBef>
              <a:spcAft>
                <a:spcPts val="0"/>
              </a:spcAft>
              <a:buSzPts val="2100"/>
              <a:buNone/>
              <a:defRPr sz="2100"/>
            </a:lvl9pPr>
          </a:lstStyle>
          <a:p/>
        </p:txBody>
      </p:sp>
      <p:sp>
        <p:nvSpPr>
          <p:cNvPr id="563" name="Google Shape;563;p4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p:cSld name="TITLE_1">
    <p:spTree>
      <p:nvGrpSpPr>
        <p:cNvPr id="568" name="Shape 568"/>
        <p:cNvGrpSpPr/>
        <p:nvPr/>
      </p:nvGrpSpPr>
      <p:grpSpPr>
        <a:xfrm>
          <a:off x="0" y="0"/>
          <a:ext cx="0" cy="0"/>
          <a:chOff x="0" y="0"/>
          <a:chExt cx="0" cy="0"/>
        </a:xfrm>
      </p:grpSpPr>
      <p:sp>
        <p:nvSpPr>
          <p:cNvPr id="569" name="Google Shape;569;p45"/>
          <p:cNvSpPr/>
          <p:nvPr/>
        </p:nvSpPr>
        <p:spPr>
          <a:xfrm>
            <a:off x="-178450" y="407875"/>
            <a:ext cx="6862175" cy="4880700"/>
          </a:xfrm>
          <a:custGeom>
            <a:rect b="b" l="l" r="r" t="t"/>
            <a:pathLst>
              <a:path extrusionOk="0" h="195228" w="274487">
                <a:moveTo>
                  <a:pt x="105679" y="0"/>
                </a:moveTo>
                <a:lnTo>
                  <a:pt x="0" y="107348"/>
                </a:lnTo>
                <a:lnTo>
                  <a:pt x="0" y="195228"/>
                </a:lnTo>
                <a:lnTo>
                  <a:pt x="244730" y="195228"/>
                </a:lnTo>
                <a:lnTo>
                  <a:pt x="274487" y="168530"/>
                </a:lnTo>
                <a:close/>
              </a:path>
            </a:pathLst>
          </a:custGeom>
          <a:solidFill>
            <a:schemeClr val="accent1"/>
          </a:solidFill>
          <a:ln>
            <a:noFill/>
          </a:ln>
        </p:spPr>
      </p:sp>
      <p:sp>
        <p:nvSpPr>
          <p:cNvPr id="570" name="Google Shape;570;p45"/>
          <p:cNvSpPr/>
          <p:nvPr/>
        </p:nvSpPr>
        <p:spPr>
          <a:xfrm>
            <a:off x="2459800" y="407525"/>
            <a:ext cx="4224300" cy="42243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571" name="Google Shape;571;p45"/>
          <p:cNvSpPr/>
          <p:nvPr/>
        </p:nvSpPr>
        <p:spPr>
          <a:xfrm>
            <a:off x="2536250" y="483800"/>
            <a:ext cx="4071600" cy="4071600"/>
          </a:xfrm>
          <a:prstGeom prst="rect">
            <a:avLst/>
          </a:prstGeom>
          <a:no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572" name="Google Shape;572;p45"/>
          <p:cNvSpPr/>
          <p:nvPr/>
        </p:nvSpPr>
        <p:spPr>
          <a:xfrm>
            <a:off x="2620025" y="567700"/>
            <a:ext cx="3903900" cy="3903900"/>
          </a:xfrm>
          <a:prstGeom prst="rect">
            <a:avLst/>
          </a:prstGeom>
          <a:solidFill>
            <a:schemeClr val="accent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573" name="Google Shape;573;p45"/>
          <p:cNvSpPr/>
          <p:nvPr/>
        </p:nvSpPr>
        <p:spPr>
          <a:xfrm>
            <a:off x="2786850" y="734600"/>
            <a:ext cx="3570000" cy="3570000"/>
          </a:xfrm>
          <a:prstGeom prst="rect">
            <a:avLst/>
          </a:prstGeom>
          <a:solidFill>
            <a:schemeClr val="accent6"/>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574" name="Google Shape;574;p45"/>
          <p:cNvSpPr/>
          <p:nvPr/>
        </p:nvSpPr>
        <p:spPr>
          <a:xfrm>
            <a:off x="2861875" y="809625"/>
            <a:ext cx="3420000" cy="3420000"/>
          </a:xfrm>
          <a:prstGeom prst="rect">
            <a:avLst/>
          </a:prstGeom>
          <a:noFill/>
          <a:ln cap="flat" cmpd="sng" w="952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575" name="Google Shape;575;p45"/>
          <p:cNvSpPr/>
          <p:nvPr/>
        </p:nvSpPr>
        <p:spPr>
          <a:xfrm>
            <a:off x="2939900" y="887600"/>
            <a:ext cx="3264000" cy="32640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576" name="Google Shape;576;p45"/>
          <p:cNvSpPr txBox="1"/>
          <p:nvPr>
            <p:ph type="title"/>
          </p:nvPr>
        </p:nvSpPr>
        <p:spPr>
          <a:xfrm>
            <a:off x="3020750" y="1646800"/>
            <a:ext cx="3102600" cy="1491600"/>
          </a:xfrm>
          <a:prstGeom prst="rect">
            <a:avLst/>
          </a:prstGeom>
        </p:spPr>
        <p:txBody>
          <a:bodyPr anchorCtr="0" anchor="b" bIns="91425" lIns="91425" spcFirstLastPara="1" rIns="91425" wrap="square" tIns="91425">
            <a:noAutofit/>
          </a:bodyPr>
          <a:lstStyle>
            <a:lvl1pPr lvl="0" algn="ctr">
              <a:lnSpc>
                <a:spcPct val="80000"/>
              </a:lnSpc>
              <a:spcBef>
                <a:spcPts val="0"/>
              </a:spcBef>
              <a:spcAft>
                <a:spcPts val="0"/>
              </a:spcAft>
              <a:buClr>
                <a:schemeClr val="lt1"/>
              </a:buClr>
              <a:buSzPts val="6000"/>
              <a:buNone/>
              <a:defRPr>
                <a:solidFill>
                  <a:schemeClr val="lt1"/>
                </a:solidFill>
              </a:defRPr>
            </a:lvl1pPr>
            <a:lvl2pPr lvl="1" algn="ctr">
              <a:lnSpc>
                <a:spcPct val="80000"/>
              </a:lnSpc>
              <a:spcBef>
                <a:spcPts val="0"/>
              </a:spcBef>
              <a:spcAft>
                <a:spcPts val="0"/>
              </a:spcAft>
              <a:buClr>
                <a:schemeClr val="lt1"/>
              </a:buClr>
              <a:buSzPts val="6000"/>
              <a:buNone/>
              <a:defRPr>
                <a:solidFill>
                  <a:schemeClr val="lt1"/>
                </a:solidFill>
              </a:defRPr>
            </a:lvl2pPr>
            <a:lvl3pPr lvl="2" algn="ctr">
              <a:lnSpc>
                <a:spcPct val="80000"/>
              </a:lnSpc>
              <a:spcBef>
                <a:spcPts val="0"/>
              </a:spcBef>
              <a:spcAft>
                <a:spcPts val="0"/>
              </a:spcAft>
              <a:buClr>
                <a:schemeClr val="lt1"/>
              </a:buClr>
              <a:buSzPts val="6000"/>
              <a:buNone/>
              <a:defRPr>
                <a:solidFill>
                  <a:schemeClr val="lt1"/>
                </a:solidFill>
              </a:defRPr>
            </a:lvl3pPr>
            <a:lvl4pPr lvl="3" algn="ctr">
              <a:lnSpc>
                <a:spcPct val="80000"/>
              </a:lnSpc>
              <a:spcBef>
                <a:spcPts val="0"/>
              </a:spcBef>
              <a:spcAft>
                <a:spcPts val="0"/>
              </a:spcAft>
              <a:buClr>
                <a:schemeClr val="lt1"/>
              </a:buClr>
              <a:buSzPts val="6000"/>
              <a:buNone/>
              <a:defRPr>
                <a:solidFill>
                  <a:schemeClr val="lt1"/>
                </a:solidFill>
              </a:defRPr>
            </a:lvl4pPr>
            <a:lvl5pPr lvl="4" algn="ctr">
              <a:lnSpc>
                <a:spcPct val="80000"/>
              </a:lnSpc>
              <a:spcBef>
                <a:spcPts val="0"/>
              </a:spcBef>
              <a:spcAft>
                <a:spcPts val="0"/>
              </a:spcAft>
              <a:buClr>
                <a:schemeClr val="lt1"/>
              </a:buClr>
              <a:buSzPts val="6000"/>
              <a:buNone/>
              <a:defRPr>
                <a:solidFill>
                  <a:schemeClr val="lt1"/>
                </a:solidFill>
              </a:defRPr>
            </a:lvl5pPr>
            <a:lvl6pPr lvl="5" algn="ctr">
              <a:lnSpc>
                <a:spcPct val="80000"/>
              </a:lnSpc>
              <a:spcBef>
                <a:spcPts val="0"/>
              </a:spcBef>
              <a:spcAft>
                <a:spcPts val="0"/>
              </a:spcAft>
              <a:buClr>
                <a:schemeClr val="lt1"/>
              </a:buClr>
              <a:buSzPts val="6000"/>
              <a:buNone/>
              <a:defRPr>
                <a:solidFill>
                  <a:schemeClr val="lt1"/>
                </a:solidFill>
              </a:defRPr>
            </a:lvl6pPr>
            <a:lvl7pPr lvl="6" algn="ctr">
              <a:lnSpc>
                <a:spcPct val="80000"/>
              </a:lnSpc>
              <a:spcBef>
                <a:spcPts val="0"/>
              </a:spcBef>
              <a:spcAft>
                <a:spcPts val="0"/>
              </a:spcAft>
              <a:buClr>
                <a:schemeClr val="lt1"/>
              </a:buClr>
              <a:buSzPts val="6000"/>
              <a:buNone/>
              <a:defRPr>
                <a:solidFill>
                  <a:schemeClr val="lt1"/>
                </a:solidFill>
              </a:defRPr>
            </a:lvl7pPr>
            <a:lvl8pPr lvl="7" algn="ctr">
              <a:lnSpc>
                <a:spcPct val="80000"/>
              </a:lnSpc>
              <a:spcBef>
                <a:spcPts val="0"/>
              </a:spcBef>
              <a:spcAft>
                <a:spcPts val="0"/>
              </a:spcAft>
              <a:buClr>
                <a:schemeClr val="lt1"/>
              </a:buClr>
              <a:buSzPts val="6000"/>
              <a:buNone/>
              <a:defRPr>
                <a:solidFill>
                  <a:schemeClr val="lt1"/>
                </a:solidFill>
              </a:defRPr>
            </a:lvl8pPr>
            <a:lvl9pPr lvl="8" algn="ctr">
              <a:lnSpc>
                <a:spcPct val="80000"/>
              </a:lnSpc>
              <a:spcBef>
                <a:spcPts val="0"/>
              </a:spcBef>
              <a:spcAft>
                <a:spcPts val="0"/>
              </a:spcAft>
              <a:buClr>
                <a:schemeClr val="lt1"/>
              </a:buClr>
              <a:buSzPts val="6000"/>
              <a:buNone/>
              <a:defRPr>
                <a:solidFill>
                  <a:schemeClr val="lt1"/>
                </a:solidFill>
              </a:defRPr>
            </a:lvl9pPr>
          </a:lstStyle>
          <a:p/>
        </p:txBody>
      </p:sp>
      <p:sp>
        <p:nvSpPr>
          <p:cNvPr id="577" name="Google Shape;577;p45"/>
          <p:cNvSpPr txBox="1"/>
          <p:nvPr>
            <p:ph idx="1" type="subTitle"/>
          </p:nvPr>
        </p:nvSpPr>
        <p:spPr>
          <a:xfrm>
            <a:off x="3020750" y="2954970"/>
            <a:ext cx="3102600" cy="845100"/>
          </a:xfrm>
          <a:prstGeom prst="rect">
            <a:avLst/>
          </a:prstGeom>
        </p:spPr>
        <p:txBody>
          <a:bodyPr anchorCtr="0" anchor="t" bIns="91425" lIns="91425" spcFirstLastPara="1" rIns="91425" wrap="square" tIns="91425">
            <a:noAutofit/>
          </a:bodyPr>
          <a:lstStyle>
            <a:lvl1pPr lvl="0" algn="ctr">
              <a:spcBef>
                <a:spcPts val="0"/>
              </a:spcBef>
              <a:spcAft>
                <a:spcPts val="0"/>
              </a:spcAft>
              <a:buClr>
                <a:schemeClr val="lt1"/>
              </a:buClr>
              <a:buSzPts val="2600"/>
              <a:buNone/>
              <a:defRPr sz="2600">
                <a:solidFill>
                  <a:schemeClr val="lt1"/>
                </a:solidFill>
              </a:defRPr>
            </a:lvl1pPr>
            <a:lvl2pPr lvl="1" algn="ctr">
              <a:spcBef>
                <a:spcPts val="0"/>
              </a:spcBef>
              <a:spcAft>
                <a:spcPts val="0"/>
              </a:spcAft>
              <a:buSzPts val="2600"/>
              <a:buNone/>
              <a:defRPr sz="2600"/>
            </a:lvl2pPr>
            <a:lvl3pPr lvl="2" algn="ctr">
              <a:spcBef>
                <a:spcPts val="0"/>
              </a:spcBef>
              <a:spcAft>
                <a:spcPts val="0"/>
              </a:spcAft>
              <a:buSzPts val="2600"/>
              <a:buNone/>
              <a:defRPr sz="2600"/>
            </a:lvl3pPr>
            <a:lvl4pPr lvl="3" algn="ctr">
              <a:spcBef>
                <a:spcPts val="0"/>
              </a:spcBef>
              <a:spcAft>
                <a:spcPts val="0"/>
              </a:spcAft>
              <a:buSzPts val="2600"/>
              <a:buNone/>
              <a:defRPr sz="2600"/>
            </a:lvl4pPr>
            <a:lvl5pPr lvl="4" algn="ctr">
              <a:spcBef>
                <a:spcPts val="0"/>
              </a:spcBef>
              <a:spcAft>
                <a:spcPts val="0"/>
              </a:spcAft>
              <a:buSzPts val="2600"/>
              <a:buNone/>
              <a:defRPr sz="2600"/>
            </a:lvl5pPr>
            <a:lvl6pPr lvl="5" algn="ctr">
              <a:spcBef>
                <a:spcPts val="0"/>
              </a:spcBef>
              <a:spcAft>
                <a:spcPts val="0"/>
              </a:spcAft>
              <a:buSzPts val="2600"/>
              <a:buNone/>
              <a:defRPr sz="2600"/>
            </a:lvl6pPr>
            <a:lvl7pPr lvl="6" algn="ctr">
              <a:spcBef>
                <a:spcPts val="0"/>
              </a:spcBef>
              <a:spcAft>
                <a:spcPts val="0"/>
              </a:spcAft>
              <a:buSzPts val="2600"/>
              <a:buNone/>
              <a:defRPr sz="2600"/>
            </a:lvl7pPr>
            <a:lvl8pPr lvl="7" algn="ctr">
              <a:spcBef>
                <a:spcPts val="0"/>
              </a:spcBef>
              <a:spcAft>
                <a:spcPts val="0"/>
              </a:spcAft>
              <a:buSzPts val="2600"/>
              <a:buNone/>
              <a:defRPr sz="2600"/>
            </a:lvl8pPr>
            <a:lvl9pPr lvl="8" algn="ctr">
              <a:spcBef>
                <a:spcPts val="0"/>
              </a:spcBef>
              <a:spcAft>
                <a:spcPts val="0"/>
              </a:spcAft>
              <a:buSzPts val="2600"/>
              <a:buNone/>
              <a:defRPr sz="2600"/>
            </a:lvl9pPr>
          </a:lstStyle>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p:cSld name="TITLE_AND_BODY_1_1">
    <p:spTree>
      <p:nvGrpSpPr>
        <p:cNvPr id="578" name="Shape 578"/>
        <p:cNvGrpSpPr/>
        <p:nvPr/>
      </p:nvGrpSpPr>
      <p:grpSpPr>
        <a:xfrm>
          <a:off x="0" y="0"/>
          <a:ext cx="0" cy="0"/>
          <a:chOff x="0" y="0"/>
          <a:chExt cx="0" cy="0"/>
        </a:xfrm>
      </p:grpSpPr>
      <p:sp>
        <p:nvSpPr>
          <p:cNvPr id="579" name="Google Shape;579;p46"/>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6000"/>
              <a:buNone/>
              <a:defRPr/>
            </a:lvl1pPr>
            <a:lvl2pPr lvl="1">
              <a:spcBef>
                <a:spcPts val="0"/>
              </a:spcBef>
              <a:spcAft>
                <a:spcPts val="0"/>
              </a:spcAft>
              <a:buSzPts val="6000"/>
              <a:buNone/>
              <a:defRPr/>
            </a:lvl2pPr>
            <a:lvl3pPr lvl="2">
              <a:spcBef>
                <a:spcPts val="0"/>
              </a:spcBef>
              <a:spcAft>
                <a:spcPts val="0"/>
              </a:spcAft>
              <a:buSzPts val="6000"/>
              <a:buNone/>
              <a:defRPr/>
            </a:lvl3pPr>
            <a:lvl4pPr lvl="3">
              <a:spcBef>
                <a:spcPts val="0"/>
              </a:spcBef>
              <a:spcAft>
                <a:spcPts val="0"/>
              </a:spcAft>
              <a:buSzPts val="6000"/>
              <a:buNone/>
              <a:defRPr/>
            </a:lvl4pPr>
            <a:lvl5pPr lvl="4">
              <a:spcBef>
                <a:spcPts val="0"/>
              </a:spcBef>
              <a:spcAft>
                <a:spcPts val="0"/>
              </a:spcAft>
              <a:buSzPts val="6000"/>
              <a:buNone/>
              <a:defRPr/>
            </a:lvl5pPr>
            <a:lvl6pPr lvl="5">
              <a:spcBef>
                <a:spcPts val="0"/>
              </a:spcBef>
              <a:spcAft>
                <a:spcPts val="0"/>
              </a:spcAft>
              <a:buSzPts val="6000"/>
              <a:buNone/>
              <a:defRPr/>
            </a:lvl6pPr>
            <a:lvl7pPr lvl="6">
              <a:spcBef>
                <a:spcPts val="0"/>
              </a:spcBef>
              <a:spcAft>
                <a:spcPts val="0"/>
              </a:spcAft>
              <a:buSzPts val="6000"/>
              <a:buNone/>
              <a:defRPr/>
            </a:lvl7pPr>
            <a:lvl8pPr lvl="7">
              <a:spcBef>
                <a:spcPts val="0"/>
              </a:spcBef>
              <a:spcAft>
                <a:spcPts val="0"/>
              </a:spcAft>
              <a:buSzPts val="6000"/>
              <a:buNone/>
              <a:defRPr/>
            </a:lvl8pPr>
            <a:lvl9pPr lvl="8">
              <a:spcBef>
                <a:spcPts val="0"/>
              </a:spcBef>
              <a:spcAft>
                <a:spcPts val="0"/>
              </a:spcAft>
              <a:buSzPts val="6000"/>
              <a:buNone/>
              <a:defRPr/>
            </a:lvl9pPr>
          </a:lstStyle>
          <a:p/>
        </p:txBody>
      </p:sp>
      <p:sp>
        <p:nvSpPr>
          <p:cNvPr id="580" name="Google Shape;580;p46"/>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SzPts val="1000"/>
              <a:buChar char="●"/>
              <a:defRPr/>
            </a:lvl1pPr>
            <a:lvl2pPr indent="-292100" lvl="1" marL="914400">
              <a:spcBef>
                <a:spcPts val="0"/>
              </a:spcBef>
              <a:spcAft>
                <a:spcPts val="0"/>
              </a:spcAft>
              <a:buSzPts val="1000"/>
              <a:buChar char="○"/>
              <a:defRPr/>
            </a:lvl2pPr>
            <a:lvl3pPr indent="-292100" lvl="2" marL="1371600">
              <a:spcBef>
                <a:spcPts val="0"/>
              </a:spcBef>
              <a:spcAft>
                <a:spcPts val="0"/>
              </a:spcAft>
              <a:buSzPts val="1000"/>
              <a:buChar char="■"/>
              <a:defRPr/>
            </a:lvl3pPr>
            <a:lvl4pPr indent="-292100" lvl="3" marL="1828800">
              <a:spcBef>
                <a:spcPts val="0"/>
              </a:spcBef>
              <a:spcAft>
                <a:spcPts val="0"/>
              </a:spcAft>
              <a:buSzPts val="1000"/>
              <a:buChar char="●"/>
              <a:defRPr/>
            </a:lvl4pPr>
            <a:lvl5pPr indent="-292100" lvl="4" marL="2286000">
              <a:spcBef>
                <a:spcPts val="0"/>
              </a:spcBef>
              <a:spcAft>
                <a:spcPts val="0"/>
              </a:spcAft>
              <a:buSzPts val="1000"/>
              <a:buChar char="○"/>
              <a:defRPr/>
            </a:lvl5pPr>
            <a:lvl6pPr indent="-292100" lvl="5" marL="2743200">
              <a:spcBef>
                <a:spcPts val="0"/>
              </a:spcBef>
              <a:spcAft>
                <a:spcPts val="0"/>
              </a:spcAft>
              <a:buSzPts val="1000"/>
              <a:buChar char="■"/>
              <a:defRPr/>
            </a:lvl6pPr>
            <a:lvl7pPr indent="-292100" lvl="6" marL="3200400">
              <a:spcBef>
                <a:spcPts val="0"/>
              </a:spcBef>
              <a:spcAft>
                <a:spcPts val="0"/>
              </a:spcAft>
              <a:buSzPts val="1000"/>
              <a:buChar char="●"/>
              <a:defRPr/>
            </a:lvl7pPr>
            <a:lvl8pPr indent="-292100" lvl="7" marL="3657600">
              <a:spcBef>
                <a:spcPts val="0"/>
              </a:spcBef>
              <a:spcAft>
                <a:spcPts val="0"/>
              </a:spcAft>
              <a:buSzPts val="1000"/>
              <a:buChar char="○"/>
              <a:defRPr/>
            </a:lvl8pPr>
            <a:lvl9pPr indent="-292100" lvl="8" marL="4114800">
              <a:spcBef>
                <a:spcPts val="0"/>
              </a:spcBef>
              <a:spcAft>
                <a:spcPts val="0"/>
              </a:spcAft>
              <a:buSzPts val="1000"/>
              <a:buChar char="■"/>
              <a:defRPr/>
            </a:lvl9pPr>
          </a:lstStyle>
          <a:p/>
        </p:txBody>
      </p:sp>
      <p:sp>
        <p:nvSpPr>
          <p:cNvPr id="581" name="Google Shape;581;p46"/>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ct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_1_2">
    <p:spTree>
      <p:nvGrpSpPr>
        <p:cNvPr id="582" name="Shape 582"/>
        <p:cNvGrpSpPr/>
        <p:nvPr/>
      </p:nvGrpSpPr>
      <p:grpSpPr>
        <a:xfrm>
          <a:off x="0" y="0"/>
          <a:ext cx="0" cy="0"/>
          <a:chOff x="0" y="0"/>
          <a:chExt cx="0" cy="0"/>
        </a:xfrm>
      </p:grpSpPr>
      <p:sp>
        <p:nvSpPr>
          <p:cNvPr id="583" name="Google Shape;583;p47"/>
          <p:cNvSpPr txBox="1"/>
          <p:nvPr>
            <p:ph type="title"/>
          </p:nvPr>
        </p:nvSpPr>
        <p:spPr>
          <a:xfrm>
            <a:off x="311700" y="555600"/>
            <a:ext cx="2808000" cy="755700"/>
          </a:xfrm>
          <a:prstGeom prst="rect">
            <a:avLst/>
          </a:prstGeom>
        </p:spPr>
        <p:txBody>
          <a:bodyPr anchorCtr="0" anchor="b"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584" name="Google Shape;584;p47"/>
          <p:cNvSpPr txBox="1"/>
          <p:nvPr>
            <p:ph idx="1" type="body"/>
          </p:nvPr>
        </p:nvSpPr>
        <p:spPr>
          <a:xfrm>
            <a:off x="311700" y="1389600"/>
            <a:ext cx="2808000" cy="31794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585" name="Google Shape;585;p47"/>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ct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_1">
    <p:spTree>
      <p:nvGrpSpPr>
        <p:cNvPr id="586" name="Shape 586"/>
        <p:cNvGrpSpPr/>
        <p:nvPr/>
      </p:nvGrpSpPr>
      <p:grpSpPr>
        <a:xfrm>
          <a:off x="0" y="0"/>
          <a:ext cx="0" cy="0"/>
          <a:chOff x="0" y="0"/>
          <a:chExt cx="0" cy="0"/>
        </a:xfrm>
      </p:grpSpPr>
      <p:sp>
        <p:nvSpPr>
          <p:cNvPr id="587" name="Google Shape;587;p48"/>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8" name="Google Shape;588;p48"/>
          <p:cNvSpPr txBox="1"/>
          <p:nvPr>
            <p:ph type="title"/>
          </p:nvPr>
        </p:nvSpPr>
        <p:spPr>
          <a:xfrm>
            <a:off x="265500" y="1233175"/>
            <a:ext cx="4045200" cy="1482300"/>
          </a:xfrm>
          <a:prstGeom prst="rect">
            <a:avLst/>
          </a:prstGeom>
        </p:spPr>
        <p:txBody>
          <a:bodyPr anchorCtr="0" anchor="b" bIns="91425" lIns="91425" spcFirstLastPara="1" rIns="91425" wrap="square" tIns="91425">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589" name="Google Shape;589;p48"/>
          <p:cNvSpPr txBox="1"/>
          <p:nvPr>
            <p:ph idx="1" type="subTitle"/>
          </p:nvPr>
        </p:nvSpPr>
        <p:spPr>
          <a:xfrm>
            <a:off x="265500" y="2803075"/>
            <a:ext cx="4045200" cy="1235100"/>
          </a:xfrm>
          <a:prstGeom prst="rect">
            <a:avLst/>
          </a:prstGeom>
        </p:spPr>
        <p:txBody>
          <a:bodyPr anchorCtr="0" anchor="t" bIns="91425" lIns="91425" spcFirstLastPara="1" rIns="91425" wrap="square" tIns="91425">
            <a:noAutofit/>
          </a:bodyPr>
          <a:lstStyle>
            <a:lvl1pPr lvl="0" algn="ctr">
              <a:spcBef>
                <a:spcPts val="0"/>
              </a:spcBef>
              <a:spcAft>
                <a:spcPts val="0"/>
              </a:spcAft>
              <a:buSzPts val="2100"/>
              <a:buNone/>
              <a:defRPr sz="2100"/>
            </a:lvl1pPr>
            <a:lvl2pPr lvl="1" algn="ctr">
              <a:spcBef>
                <a:spcPts val="0"/>
              </a:spcBef>
              <a:spcAft>
                <a:spcPts val="0"/>
              </a:spcAft>
              <a:buSzPts val="2100"/>
              <a:buNone/>
              <a:defRPr sz="2100"/>
            </a:lvl2pPr>
            <a:lvl3pPr lvl="2" algn="ctr">
              <a:spcBef>
                <a:spcPts val="0"/>
              </a:spcBef>
              <a:spcAft>
                <a:spcPts val="0"/>
              </a:spcAft>
              <a:buSzPts val="2100"/>
              <a:buNone/>
              <a:defRPr sz="2100"/>
            </a:lvl3pPr>
            <a:lvl4pPr lvl="3" algn="ctr">
              <a:spcBef>
                <a:spcPts val="0"/>
              </a:spcBef>
              <a:spcAft>
                <a:spcPts val="0"/>
              </a:spcAft>
              <a:buSzPts val="2100"/>
              <a:buNone/>
              <a:defRPr sz="2100"/>
            </a:lvl4pPr>
            <a:lvl5pPr lvl="4" algn="ctr">
              <a:spcBef>
                <a:spcPts val="0"/>
              </a:spcBef>
              <a:spcAft>
                <a:spcPts val="0"/>
              </a:spcAft>
              <a:buSzPts val="2100"/>
              <a:buNone/>
              <a:defRPr sz="2100"/>
            </a:lvl5pPr>
            <a:lvl6pPr lvl="5" algn="ctr">
              <a:spcBef>
                <a:spcPts val="0"/>
              </a:spcBef>
              <a:spcAft>
                <a:spcPts val="0"/>
              </a:spcAft>
              <a:buSzPts val="2100"/>
              <a:buNone/>
              <a:defRPr sz="2100"/>
            </a:lvl6pPr>
            <a:lvl7pPr lvl="6" algn="ctr">
              <a:spcBef>
                <a:spcPts val="0"/>
              </a:spcBef>
              <a:spcAft>
                <a:spcPts val="0"/>
              </a:spcAft>
              <a:buSzPts val="2100"/>
              <a:buNone/>
              <a:defRPr sz="2100"/>
            </a:lvl7pPr>
            <a:lvl8pPr lvl="7" algn="ctr">
              <a:spcBef>
                <a:spcPts val="0"/>
              </a:spcBef>
              <a:spcAft>
                <a:spcPts val="0"/>
              </a:spcAft>
              <a:buSzPts val="2100"/>
              <a:buNone/>
              <a:defRPr sz="2100"/>
            </a:lvl8pPr>
            <a:lvl9pPr lvl="8" algn="ctr">
              <a:spcBef>
                <a:spcPts val="0"/>
              </a:spcBef>
              <a:spcAft>
                <a:spcPts val="0"/>
              </a:spcAft>
              <a:buSzPts val="2100"/>
              <a:buNone/>
              <a:defRPr sz="2100"/>
            </a:lvl9pPr>
          </a:lstStyle>
          <a:p/>
        </p:txBody>
      </p:sp>
      <p:sp>
        <p:nvSpPr>
          <p:cNvPr id="590" name="Google Shape;590;p48"/>
          <p:cNvSpPr txBox="1"/>
          <p:nvPr>
            <p:ph idx="2" type="body"/>
          </p:nvPr>
        </p:nvSpPr>
        <p:spPr>
          <a:xfrm>
            <a:off x="4939500" y="724075"/>
            <a:ext cx="3837000" cy="3695100"/>
          </a:xfrm>
          <a:prstGeom prst="rect">
            <a:avLst/>
          </a:prstGeom>
        </p:spPr>
        <p:txBody>
          <a:bodyPr anchorCtr="0" anchor="ctr" bIns="91425" lIns="91425" spcFirstLastPara="1" rIns="91425" wrap="square" tIns="91425">
            <a:noAutofit/>
          </a:bodyPr>
          <a:lstStyle>
            <a:lvl1pPr indent="-292100" lvl="0" marL="457200">
              <a:spcBef>
                <a:spcPts val="0"/>
              </a:spcBef>
              <a:spcAft>
                <a:spcPts val="0"/>
              </a:spcAft>
              <a:buClr>
                <a:schemeClr val="accent6"/>
              </a:buClr>
              <a:buSzPts val="1000"/>
              <a:buChar char="●"/>
              <a:defRPr>
                <a:solidFill>
                  <a:schemeClr val="accent6"/>
                </a:solidFill>
              </a:defRPr>
            </a:lvl1pPr>
            <a:lvl2pPr indent="-292100" lvl="1" marL="914400">
              <a:spcBef>
                <a:spcPts val="0"/>
              </a:spcBef>
              <a:spcAft>
                <a:spcPts val="0"/>
              </a:spcAft>
              <a:buClr>
                <a:schemeClr val="accent6"/>
              </a:buClr>
              <a:buSzPts val="1000"/>
              <a:buChar char="○"/>
              <a:defRPr>
                <a:solidFill>
                  <a:schemeClr val="accent6"/>
                </a:solidFill>
              </a:defRPr>
            </a:lvl2pPr>
            <a:lvl3pPr indent="-292100" lvl="2" marL="1371600">
              <a:spcBef>
                <a:spcPts val="0"/>
              </a:spcBef>
              <a:spcAft>
                <a:spcPts val="0"/>
              </a:spcAft>
              <a:buClr>
                <a:schemeClr val="accent6"/>
              </a:buClr>
              <a:buSzPts val="1000"/>
              <a:buChar char="■"/>
              <a:defRPr>
                <a:solidFill>
                  <a:schemeClr val="accent6"/>
                </a:solidFill>
              </a:defRPr>
            </a:lvl3pPr>
            <a:lvl4pPr indent="-292100" lvl="3" marL="1828800">
              <a:spcBef>
                <a:spcPts val="0"/>
              </a:spcBef>
              <a:spcAft>
                <a:spcPts val="0"/>
              </a:spcAft>
              <a:buClr>
                <a:schemeClr val="accent6"/>
              </a:buClr>
              <a:buSzPts val="1000"/>
              <a:buChar char="●"/>
              <a:defRPr>
                <a:solidFill>
                  <a:schemeClr val="accent6"/>
                </a:solidFill>
              </a:defRPr>
            </a:lvl4pPr>
            <a:lvl5pPr indent="-292100" lvl="4" marL="2286000">
              <a:spcBef>
                <a:spcPts val="0"/>
              </a:spcBef>
              <a:spcAft>
                <a:spcPts val="0"/>
              </a:spcAft>
              <a:buClr>
                <a:schemeClr val="accent6"/>
              </a:buClr>
              <a:buSzPts val="1000"/>
              <a:buChar char="○"/>
              <a:defRPr>
                <a:solidFill>
                  <a:schemeClr val="accent6"/>
                </a:solidFill>
              </a:defRPr>
            </a:lvl5pPr>
            <a:lvl6pPr indent="-292100" lvl="5" marL="2743200">
              <a:spcBef>
                <a:spcPts val="0"/>
              </a:spcBef>
              <a:spcAft>
                <a:spcPts val="0"/>
              </a:spcAft>
              <a:buClr>
                <a:schemeClr val="accent6"/>
              </a:buClr>
              <a:buSzPts val="1000"/>
              <a:buChar char="■"/>
              <a:defRPr>
                <a:solidFill>
                  <a:schemeClr val="accent6"/>
                </a:solidFill>
              </a:defRPr>
            </a:lvl6pPr>
            <a:lvl7pPr indent="-292100" lvl="6" marL="3200400">
              <a:spcBef>
                <a:spcPts val="0"/>
              </a:spcBef>
              <a:spcAft>
                <a:spcPts val="0"/>
              </a:spcAft>
              <a:buClr>
                <a:schemeClr val="accent6"/>
              </a:buClr>
              <a:buSzPts val="1000"/>
              <a:buChar char="●"/>
              <a:defRPr>
                <a:solidFill>
                  <a:schemeClr val="accent6"/>
                </a:solidFill>
              </a:defRPr>
            </a:lvl7pPr>
            <a:lvl8pPr indent="-292100" lvl="7" marL="3657600">
              <a:spcBef>
                <a:spcPts val="0"/>
              </a:spcBef>
              <a:spcAft>
                <a:spcPts val="0"/>
              </a:spcAft>
              <a:buClr>
                <a:schemeClr val="accent6"/>
              </a:buClr>
              <a:buSzPts val="1000"/>
              <a:buChar char="○"/>
              <a:defRPr>
                <a:solidFill>
                  <a:schemeClr val="accent6"/>
                </a:solidFill>
              </a:defRPr>
            </a:lvl8pPr>
            <a:lvl9pPr indent="-292100" lvl="8" marL="4114800">
              <a:spcBef>
                <a:spcPts val="0"/>
              </a:spcBef>
              <a:spcAft>
                <a:spcPts val="0"/>
              </a:spcAft>
              <a:buClr>
                <a:schemeClr val="accent6"/>
              </a:buClr>
              <a:buSzPts val="1000"/>
              <a:buChar char="■"/>
              <a:defRPr>
                <a:solidFill>
                  <a:schemeClr val="accent6"/>
                </a:solidFill>
              </a:defRPr>
            </a:lvl9pPr>
          </a:lstStyle>
          <a:p/>
        </p:txBody>
      </p:sp>
      <p:sp>
        <p:nvSpPr>
          <p:cNvPr id="591" name="Google Shape;591;p48"/>
          <p:cNvSpPr txBox="1"/>
          <p:nvPr>
            <p:ph idx="12" type="sldNum"/>
          </p:nvPr>
        </p:nvSpPr>
        <p:spPr>
          <a:xfrm>
            <a:off x="8472458" y="4663217"/>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ct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p:cSld name="CUSTOM_12">
    <p:bg>
      <p:bgPr>
        <a:solidFill>
          <a:schemeClr val="accent3"/>
        </a:solidFill>
      </p:bgPr>
    </p:bg>
    <p:spTree>
      <p:nvGrpSpPr>
        <p:cNvPr id="592" name="Shape 592"/>
        <p:cNvGrpSpPr/>
        <p:nvPr/>
      </p:nvGrpSpPr>
      <p:grpSpPr>
        <a:xfrm>
          <a:off x="0" y="0"/>
          <a:ext cx="0" cy="0"/>
          <a:chOff x="0" y="0"/>
          <a:chExt cx="0" cy="0"/>
        </a:xfrm>
      </p:grpSpPr>
    </p:spTree>
  </p:cSld>
  <p:clrMapOvr>
    <a:masterClrMapping/>
  </p:clrMapOvr>
</p:sldLayout>
</file>

<file path=ppt/slideLayouts/slideLayout4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Introduction">
  <p:cSld name="SECTION_HEADER_1">
    <p:bg>
      <p:bgPr>
        <a:solidFill>
          <a:schemeClr val="lt1"/>
        </a:solidFill>
      </p:bgPr>
    </p:bg>
    <p:spTree>
      <p:nvGrpSpPr>
        <p:cNvPr id="593" name="Shape 593"/>
        <p:cNvGrpSpPr/>
        <p:nvPr/>
      </p:nvGrpSpPr>
      <p:grpSpPr>
        <a:xfrm>
          <a:off x="0" y="0"/>
          <a:ext cx="0" cy="0"/>
          <a:chOff x="0" y="0"/>
          <a:chExt cx="0" cy="0"/>
        </a:xfrm>
      </p:grpSpPr>
      <p:sp>
        <p:nvSpPr>
          <p:cNvPr id="594" name="Google Shape;594;p50"/>
          <p:cNvSpPr/>
          <p:nvPr/>
        </p:nvSpPr>
        <p:spPr>
          <a:xfrm>
            <a:off x="245600" y="205147"/>
            <a:ext cx="8648100" cy="4715100"/>
          </a:xfrm>
          <a:prstGeom prst="rect">
            <a:avLst/>
          </a:prstGeom>
          <a:no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595" name="Google Shape;595;p50"/>
          <p:cNvSpPr/>
          <p:nvPr/>
        </p:nvSpPr>
        <p:spPr>
          <a:xfrm>
            <a:off x="323600" y="282875"/>
            <a:ext cx="8492100" cy="4566300"/>
          </a:xfrm>
          <a:prstGeom prst="rect">
            <a:avLst/>
          </a:prstGeom>
          <a:noFill/>
          <a:ln cap="flat" cmpd="sng" w="9525">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596" name="Google Shape;596;p50"/>
          <p:cNvSpPr txBox="1"/>
          <p:nvPr>
            <p:ph idx="12" type="sldNum"/>
          </p:nvPr>
        </p:nvSpPr>
        <p:spPr>
          <a:xfrm>
            <a:off x="8498350" y="4497850"/>
            <a:ext cx="645900" cy="646500"/>
          </a:xfrm>
          <a:prstGeom prst="rect">
            <a:avLst/>
          </a:prstGeom>
          <a:solidFill>
            <a:srgbClr val="FFFFFF"/>
          </a:solidFill>
        </p:spPr>
        <p:txBody>
          <a:bodyPr anchorCtr="0" anchor="ctr" bIns="91425" lIns="91425" spcFirstLastPara="1" rIns="91425" wrap="square" tIns="91425">
            <a:noAutofit/>
          </a:bodyPr>
          <a:lstStyle>
            <a:lvl1pPr lvl="0" rtl="0">
              <a:buNone/>
              <a:defRPr sz="2000">
                <a:solidFill>
                  <a:schemeClr val="dk2"/>
                </a:solidFill>
              </a:defRPr>
            </a:lvl1pPr>
            <a:lvl2pPr lvl="1" rtl="0">
              <a:buNone/>
              <a:defRPr sz="2000">
                <a:solidFill>
                  <a:schemeClr val="dk2"/>
                </a:solidFill>
              </a:defRPr>
            </a:lvl2pPr>
            <a:lvl3pPr lvl="2" rtl="0">
              <a:buNone/>
              <a:defRPr sz="2000">
                <a:solidFill>
                  <a:schemeClr val="dk2"/>
                </a:solidFill>
              </a:defRPr>
            </a:lvl3pPr>
            <a:lvl4pPr lvl="3" rtl="0">
              <a:buNone/>
              <a:defRPr sz="2000">
                <a:solidFill>
                  <a:schemeClr val="dk2"/>
                </a:solidFill>
              </a:defRPr>
            </a:lvl4pPr>
            <a:lvl5pPr lvl="4" rtl="0">
              <a:buNone/>
              <a:defRPr sz="2000">
                <a:solidFill>
                  <a:schemeClr val="dk2"/>
                </a:solidFill>
              </a:defRPr>
            </a:lvl5pPr>
            <a:lvl6pPr lvl="5" rtl="0">
              <a:buNone/>
              <a:defRPr sz="2000">
                <a:solidFill>
                  <a:schemeClr val="dk2"/>
                </a:solidFill>
              </a:defRPr>
            </a:lvl6pPr>
            <a:lvl7pPr lvl="6" rtl="0">
              <a:buNone/>
              <a:defRPr sz="2000">
                <a:solidFill>
                  <a:schemeClr val="dk2"/>
                </a:solidFill>
              </a:defRPr>
            </a:lvl7pPr>
            <a:lvl8pPr lvl="7" rtl="0">
              <a:buNone/>
              <a:defRPr sz="2000">
                <a:solidFill>
                  <a:schemeClr val="dk2"/>
                </a:solidFill>
              </a:defRPr>
            </a:lvl8pPr>
            <a:lvl9pPr lvl="8" rtl="0">
              <a:buNone/>
              <a:defRPr sz="2000">
                <a:solidFill>
                  <a:schemeClr val="dk2"/>
                </a:solidFill>
              </a:defRPr>
            </a:lvl9pPr>
          </a:lstStyle>
          <a:p>
            <a:pPr indent="0" lvl="0" marL="0" rtl="0" algn="ctr">
              <a:spcBef>
                <a:spcPts val="0"/>
              </a:spcBef>
              <a:spcAft>
                <a:spcPts val="0"/>
              </a:spcAft>
              <a:buNone/>
            </a:pPr>
            <a:fld id="{00000000-1234-1234-1234-123412341234}" type="slidenum">
              <a:rPr lang="en"/>
              <a:t>‹#›</a:t>
            </a:fld>
            <a:endParaRPr/>
          </a:p>
        </p:txBody>
      </p:sp>
      <p:sp>
        <p:nvSpPr>
          <p:cNvPr id="597" name="Google Shape;597;p50"/>
          <p:cNvSpPr txBox="1"/>
          <p:nvPr>
            <p:ph idx="1" type="subTitle"/>
          </p:nvPr>
        </p:nvSpPr>
        <p:spPr>
          <a:xfrm>
            <a:off x="450150" y="1036475"/>
            <a:ext cx="8243700" cy="845100"/>
          </a:xfrm>
          <a:prstGeom prst="rect">
            <a:avLst/>
          </a:prstGeom>
        </p:spPr>
        <p:txBody>
          <a:bodyPr anchorCtr="0" anchor="t" bIns="91425" lIns="91425" spcFirstLastPara="1" rIns="91425" wrap="square" tIns="91425">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598" name="Google Shape;598;p50"/>
          <p:cNvSpPr txBox="1"/>
          <p:nvPr>
            <p:ph idx="2" type="body"/>
          </p:nvPr>
        </p:nvSpPr>
        <p:spPr>
          <a:xfrm>
            <a:off x="465075" y="2802900"/>
            <a:ext cx="2538300" cy="15555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SzPts val="1000"/>
              <a:buChar char="●"/>
              <a:defRPr/>
            </a:lvl1pPr>
            <a:lvl2pPr indent="-292100" lvl="1" marL="914400">
              <a:spcBef>
                <a:spcPts val="0"/>
              </a:spcBef>
              <a:spcAft>
                <a:spcPts val="0"/>
              </a:spcAft>
              <a:buSzPts val="1000"/>
              <a:buChar char="○"/>
              <a:defRPr/>
            </a:lvl2pPr>
            <a:lvl3pPr indent="-292100" lvl="2" marL="1371600">
              <a:spcBef>
                <a:spcPts val="0"/>
              </a:spcBef>
              <a:spcAft>
                <a:spcPts val="0"/>
              </a:spcAft>
              <a:buSzPts val="1000"/>
              <a:buChar char="■"/>
              <a:defRPr/>
            </a:lvl3pPr>
            <a:lvl4pPr indent="-292100" lvl="3" marL="1828800">
              <a:spcBef>
                <a:spcPts val="0"/>
              </a:spcBef>
              <a:spcAft>
                <a:spcPts val="0"/>
              </a:spcAft>
              <a:buSzPts val="1000"/>
              <a:buChar char="●"/>
              <a:defRPr/>
            </a:lvl4pPr>
            <a:lvl5pPr indent="-292100" lvl="4" marL="2286000">
              <a:spcBef>
                <a:spcPts val="0"/>
              </a:spcBef>
              <a:spcAft>
                <a:spcPts val="0"/>
              </a:spcAft>
              <a:buSzPts val="1000"/>
              <a:buChar char="○"/>
              <a:defRPr/>
            </a:lvl5pPr>
            <a:lvl6pPr indent="-292100" lvl="5" marL="2743200">
              <a:spcBef>
                <a:spcPts val="0"/>
              </a:spcBef>
              <a:spcAft>
                <a:spcPts val="0"/>
              </a:spcAft>
              <a:buSzPts val="1000"/>
              <a:buChar char="■"/>
              <a:defRPr/>
            </a:lvl6pPr>
            <a:lvl7pPr indent="-292100" lvl="6" marL="3200400">
              <a:spcBef>
                <a:spcPts val="0"/>
              </a:spcBef>
              <a:spcAft>
                <a:spcPts val="0"/>
              </a:spcAft>
              <a:buSzPts val="1000"/>
              <a:buChar char="●"/>
              <a:defRPr/>
            </a:lvl7pPr>
            <a:lvl8pPr indent="-292100" lvl="7" marL="3657600">
              <a:spcBef>
                <a:spcPts val="0"/>
              </a:spcBef>
              <a:spcAft>
                <a:spcPts val="0"/>
              </a:spcAft>
              <a:buSzPts val="1000"/>
              <a:buChar char="○"/>
              <a:defRPr/>
            </a:lvl8pPr>
            <a:lvl9pPr indent="-292100" lvl="8" marL="4114800">
              <a:spcBef>
                <a:spcPts val="0"/>
              </a:spcBef>
              <a:spcAft>
                <a:spcPts val="0"/>
              </a:spcAft>
              <a:buSzPts val="1000"/>
              <a:buChar char="■"/>
              <a:defRPr/>
            </a:lvl9pPr>
          </a:lstStyle>
          <a:p/>
        </p:txBody>
      </p:sp>
      <p:sp>
        <p:nvSpPr>
          <p:cNvPr id="599" name="Google Shape;599;p50"/>
          <p:cNvSpPr txBox="1"/>
          <p:nvPr>
            <p:ph idx="3" type="body"/>
          </p:nvPr>
        </p:nvSpPr>
        <p:spPr>
          <a:xfrm>
            <a:off x="3003375" y="2802900"/>
            <a:ext cx="2538300" cy="15555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SzPts val="1000"/>
              <a:buChar char="●"/>
              <a:defRPr/>
            </a:lvl1pPr>
            <a:lvl2pPr indent="-292100" lvl="1" marL="914400">
              <a:spcBef>
                <a:spcPts val="0"/>
              </a:spcBef>
              <a:spcAft>
                <a:spcPts val="0"/>
              </a:spcAft>
              <a:buSzPts val="1000"/>
              <a:buChar char="○"/>
              <a:defRPr/>
            </a:lvl2pPr>
            <a:lvl3pPr indent="-292100" lvl="2" marL="1371600">
              <a:spcBef>
                <a:spcPts val="0"/>
              </a:spcBef>
              <a:spcAft>
                <a:spcPts val="0"/>
              </a:spcAft>
              <a:buSzPts val="1000"/>
              <a:buChar char="■"/>
              <a:defRPr/>
            </a:lvl3pPr>
            <a:lvl4pPr indent="-292100" lvl="3" marL="1828800">
              <a:spcBef>
                <a:spcPts val="0"/>
              </a:spcBef>
              <a:spcAft>
                <a:spcPts val="0"/>
              </a:spcAft>
              <a:buSzPts val="1000"/>
              <a:buChar char="●"/>
              <a:defRPr/>
            </a:lvl4pPr>
            <a:lvl5pPr indent="-292100" lvl="4" marL="2286000">
              <a:spcBef>
                <a:spcPts val="0"/>
              </a:spcBef>
              <a:spcAft>
                <a:spcPts val="0"/>
              </a:spcAft>
              <a:buSzPts val="1000"/>
              <a:buChar char="○"/>
              <a:defRPr/>
            </a:lvl5pPr>
            <a:lvl6pPr indent="-292100" lvl="5" marL="2743200">
              <a:spcBef>
                <a:spcPts val="0"/>
              </a:spcBef>
              <a:spcAft>
                <a:spcPts val="0"/>
              </a:spcAft>
              <a:buSzPts val="1000"/>
              <a:buChar char="■"/>
              <a:defRPr/>
            </a:lvl6pPr>
            <a:lvl7pPr indent="-292100" lvl="6" marL="3200400">
              <a:spcBef>
                <a:spcPts val="0"/>
              </a:spcBef>
              <a:spcAft>
                <a:spcPts val="0"/>
              </a:spcAft>
              <a:buSzPts val="1000"/>
              <a:buChar char="●"/>
              <a:defRPr/>
            </a:lvl7pPr>
            <a:lvl8pPr indent="-292100" lvl="7" marL="3657600">
              <a:spcBef>
                <a:spcPts val="0"/>
              </a:spcBef>
              <a:spcAft>
                <a:spcPts val="0"/>
              </a:spcAft>
              <a:buSzPts val="1000"/>
              <a:buChar char="○"/>
              <a:defRPr/>
            </a:lvl8pPr>
            <a:lvl9pPr indent="-292100" lvl="8" marL="4114800">
              <a:spcBef>
                <a:spcPts val="0"/>
              </a:spcBef>
              <a:spcAft>
                <a:spcPts val="0"/>
              </a:spcAft>
              <a:buSzPts val="1000"/>
              <a:buChar char="■"/>
              <a:defRPr/>
            </a:lvl9pPr>
          </a:lstStyle>
          <a:p/>
        </p:txBody>
      </p:sp>
      <p:sp>
        <p:nvSpPr>
          <p:cNvPr id="600" name="Google Shape;600;p50"/>
          <p:cNvSpPr txBox="1"/>
          <p:nvPr>
            <p:ph type="title"/>
          </p:nvPr>
        </p:nvSpPr>
        <p:spPr>
          <a:xfrm>
            <a:off x="447800" y="391333"/>
            <a:ext cx="8243700" cy="11391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SzPts val="5400"/>
              <a:buNone/>
              <a:defRPr sz="5400"/>
            </a:lvl1pPr>
            <a:lvl2pPr lvl="1">
              <a:lnSpc>
                <a:spcPct val="80000"/>
              </a:lnSpc>
              <a:spcBef>
                <a:spcPts val="0"/>
              </a:spcBef>
              <a:spcAft>
                <a:spcPts val="0"/>
              </a:spcAft>
              <a:buSzPts val="5400"/>
              <a:buNone/>
              <a:defRPr sz="5400"/>
            </a:lvl2pPr>
            <a:lvl3pPr lvl="2">
              <a:lnSpc>
                <a:spcPct val="80000"/>
              </a:lnSpc>
              <a:spcBef>
                <a:spcPts val="0"/>
              </a:spcBef>
              <a:spcAft>
                <a:spcPts val="0"/>
              </a:spcAft>
              <a:buSzPts val="5400"/>
              <a:buNone/>
              <a:defRPr sz="5400"/>
            </a:lvl3pPr>
            <a:lvl4pPr lvl="3">
              <a:lnSpc>
                <a:spcPct val="80000"/>
              </a:lnSpc>
              <a:spcBef>
                <a:spcPts val="0"/>
              </a:spcBef>
              <a:spcAft>
                <a:spcPts val="0"/>
              </a:spcAft>
              <a:buSzPts val="5400"/>
              <a:buNone/>
              <a:defRPr sz="5400"/>
            </a:lvl4pPr>
            <a:lvl5pPr lvl="4">
              <a:lnSpc>
                <a:spcPct val="80000"/>
              </a:lnSpc>
              <a:spcBef>
                <a:spcPts val="0"/>
              </a:spcBef>
              <a:spcAft>
                <a:spcPts val="0"/>
              </a:spcAft>
              <a:buSzPts val="5400"/>
              <a:buNone/>
              <a:defRPr sz="5400"/>
            </a:lvl5pPr>
            <a:lvl6pPr lvl="5">
              <a:lnSpc>
                <a:spcPct val="80000"/>
              </a:lnSpc>
              <a:spcBef>
                <a:spcPts val="0"/>
              </a:spcBef>
              <a:spcAft>
                <a:spcPts val="0"/>
              </a:spcAft>
              <a:buSzPts val="5400"/>
              <a:buNone/>
              <a:defRPr sz="5400"/>
            </a:lvl6pPr>
            <a:lvl7pPr lvl="6">
              <a:lnSpc>
                <a:spcPct val="80000"/>
              </a:lnSpc>
              <a:spcBef>
                <a:spcPts val="0"/>
              </a:spcBef>
              <a:spcAft>
                <a:spcPts val="0"/>
              </a:spcAft>
              <a:buSzPts val="5400"/>
              <a:buNone/>
              <a:defRPr sz="5400"/>
            </a:lvl7pPr>
            <a:lvl8pPr lvl="7">
              <a:lnSpc>
                <a:spcPct val="80000"/>
              </a:lnSpc>
              <a:spcBef>
                <a:spcPts val="0"/>
              </a:spcBef>
              <a:spcAft>
                <a:spcPts val="0"/>
              </a:spcAft>
              <a:buSzPts val="5400"/>
              <a:buNone/>
              <a:defRPr sz="5400"/>
            </a:lvl8pPr>
            <a:lvl9pPr lvl="8">
              <a:lnSpc>
                <a:spcPct val="80000"/>
              </a:lnSpc>
              <a:spcBef>
                <a:spcPts val="0"/>
              </a:spcBef>
              <a:spcAft>
                <a:spcPts val="0"/>
              </a:spcAft>
              <a:buSzPts val="5400"/>
              <a:buNone/>
              <a:defRPr sz="5400"/>
            </a:lvl9pPr>
          </a:lstStyle>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 one column text">
  <p:cSld name="SECTION_HEADER_1_2">
    <p:bg>
      <p:bgPr>
        <a:solidFill>
          <a:schemeClr val="accent6"/>
        </a:solidFill>
      </p:bgPr>
    </p:bg>
    <p:spTree>
      <p:nvGrpSpPr>
        <p:cNvPr id="601" name="Shape 601"/>
        <p:cNvGrpSpPr/>
        <p:nvPr/>
      </p:nvGrpSpPr>
      <p:grpSpPr>
        <a:xfrm>
          <a:off x="0" y="0"/>
          <a:ext cx="0" cy="0"/>
          <a:chOff x="0" y="0"/>
          <a:chExt cx="0" cy="0"/>
        </a:xfrm>
      </p:grpSpPr>
      <p:sp>
        <p:nvSpPr>
          <p:cNvPr id="602" name="Google Shape;602;p51"/>
          <p:cNvSpPr/>
          <p:nvPr/>
        </p:nvSpPr>
        <p:spPr>
          <a:xfrm>
            <a:off x="245600" y="205147"/>
            <a:ext cx="8648100" cy="4715100"/>
          </a:xfrm>
          <a:prstGeom prst="rect">
            <a:avLst/>
          </a:prstGeom>
          <a:noFill/>
          <a:ln cap="flat" cmpd="sng" w="9525">
            <a:solidFill>
              <a:schemeClr val="accent4"/>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03" name="Google Shape;603;p51"/>
          <p:cNvSpPr/>
          <p:nvPr/>
        </p:nvSpPr>
        <p:spPr>
          <a:xfrm>
            <a:off x="323600" y="282875"/>
            <a:ext cx="8492100" cy="4566300"/>
          </a:xfrm>
          <a:prstGeom prst="rect">
            <a:avLst/>
          </a:prstGeom>
          <a:noFill/>
          <a:ln cap="flat" cmpd="sng" w="952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04" name="Google Shape;604;p51"/>
          <p:cNvSpPr txBox="1"/>
          <p:nvPr>
            <p:ph idx="12" type="sldNum"/>
          </p:nvPr>
        </p:nvSpPr>
        <p:spPr>
          <a:xfrm>
            <a:off x="8498350" y="4497850"/>
            <a:ext cx="645900" cy="646500"/>
          </a:xfrm>
          <a:prstGeom prst="rect">
            <a:avLst/>
          </a:prstGeom>
          <a:solidFill>
            <a:schemeClr val="accent6"/>
          </a:solidFill>
        </p:spPr>
        <p:txBody>
          <a:bodyPr anchorCtr="0" anchor="ctr" bIns="91425" lIns="91425" spcFirstLastPara="1" rIns="91425" wrap="square" tIns="91425">
            <a:noAutofit/>
          </a:bodyPr>
          <a:lstStyle>
            <a:lvl1pPr lvl="0" rtl="0">
              <a:buNone/>
              <a:defRPr sz="2000">
                <a:solidFill>
                  <a:schemeClr val="accent4"/>
                </a:solidFill>
              </a:defRPr>
            </a:lvl1pPr>
            <a:lvl2pPr lvl="1" rtl="0">
              <a:buNone/>
              <a:defRPr sz="2000">
                <a:solidFill>
                  <a:schemeClr val="accent4"/>
                </a:solidFill>
              </a:defRPr>
            </a:lvl2pPr>
            <a:lvl3pPr lvl="2" rtl="0">
              <a:buNone/>
              <a:defRPr sz="2000">
                <a:solidFill>
                  <a:schemeClr val="accent4"/>
                </a:solidFill>
              </a:defRPr>
            </a:lvl3pPr>
            <a:lvl4pPr lvl="3" rtl="0">
              <a:buNone/>
              <a:defRPr sz="2000">
                <a:solidFill>
                  <a:schemeClr val="accent4"/>
                </a:solidFill>
              </a:defRPr>
            </a:lvl4pPr>
            <a:lvl5pPr lvl="4" rtl="0">
              <a:buNone/>
              <a:defRPr sz="2000">
                <a:solidFill>
                  <a:schemeClr val="accent4"/>
                </a:solidFill>
              </a:defRPr>
            </a:lvl5pPr>
            <a:lvl6pPr lvl="5" rtl="0">
              <a:buNone/>
              <a:defRPr sz="2000">
                <a:solidFill>
                  <a:schemeClr val="accent4"/>
                </a:solidFill>
              </a:defRPr>
            </a:lvl6pPr>
            <a:lvl7pPr lvl="6" rtl="0">
              <a:buNone/>
              <a:defRPr sz="2000">
                <a:solidFill>
                  <a:schemeClr val="accent4"/>
                </a:solidFill>
              </a:defRPr>
            </a:lvl7pPr>
            <a:lvl8pPr lvl="7" rtl="0">
              <a:buNone/>
              <a:defRPr sz="2000">
                <a:solidFill>
                  <a:schemeClr val="accent4"/>
                </a:solidFill>
              </a:defRPr>
            </a:lvl8pPr>
            <a:lvl9pPr lvl="8" rtl="0">
              <a:buNone/>
              <a:defRPr sz="2000">
                <a:solidFill>
                  <a:schemeClr val="accent4"/>
                </a:solidFill>
              </a:defRPr>
            </a:lvl9pPr>
          </a:lstStyle>
          <a:p>
            <a:pPr indent="0" lvl="0" marL="0" rtl="0" algn="ctr">
              <a:spcBef>
                <a:spcPts val="0"/>
              </a:spcBef>
              <a:spcAft>
                <a:spcPts val="0"/>
              </a:spcAft>
              <a:buNone/>
            </a:pPr>
            <a:fld id="{00000000-1234-1234-1234-123412341234}" type="slidenum">
              <a:rPr lang="en"/>
              <a:t>‹#›</a:t>
            </a:fld>
            <a:endParaRPr/>
          </a:p>
        </p:txBody>
      </p:sp>
      <p:sp>
        <p:nvSpPr>
          <p:cNvPr id="605" name="Google Shape;605;p51"/>
          <p:cNvSpPr txBox="1"/>
          <p:nvPr>
            <p:ph idx="1" type="subTitle"/>
          </p:nvPr>
        </p:nvSpPr>
        <p:spPr>
          <a:xfrm>
            <a:off x="450150" y="1036475"/>
            <a:ext cx="8243700" cy="845100"/>
          </a:xfrm>
          <a:prstGeom prst="rect">
            <a:avLst/>
          </a:prstGeom>
        </p:spPr>
        <p:txBody>
          <a:bodyPr anchorCtr="0" anchor="t" bIns="91425" lIns="91425" spcFirstLastPara="1" rIns="91425" wrap="square" tIns="91425">
            <a:noAutofit/>
          </a:bodyPr>
          <a:lstStyle>
            <a:lvl1pPr lvl="0">
              <a:spcBef>
                <a:spcPts val="0"/>
              </a:spcBef>
              <a:spcAft>
                <a:spcPts val="0"/>
              </a:spcAft>
              <a:buClr>
                <a:schemeClr val="accent5"/>
              </a:buClr>
              <a:buSzPts val="2000"/>
              <a:buNone/>
              <a:defRPr sz="2000">
                <a:solidFill>
                  <a:schemeClr val="accent5"/>
                </a:solidFill>
              </a:defRPr>
            </a:lvl1pPr>
            <a:lvl2pPr lvl="1">
              <a:spcBef>
                <a:spcPts val="0"/>
              </a:spcBef>
              <a:spcAft>
                <a:spcPts val="0"/>
              </a:spcAft>
              <a:buClr>
                <a:schemeClr val="accent5"/>
              </a:buClr>
              <a:buSzPts val="2000"/>
              <a:buNone/>
              <a:defRPr sz="2000">
                <a:solidFill>
                  <a:schemeClr val="accent5"/>
                </a:solidFill>
              </a:defRPr>
            </a:lvl2pPr>
            <a:lvl3pPr lvl="2">
              <a:spcBef>
                <a:spcPts val="0"/>
              </a:spcBef>
              <a:spcAft>
                <a:spcPts val="0"/>
              </a:spcAft>
              <a:buClr>
                <a:schemeClr val="accent5"/>
              </a:buClr>
              <a:buSzPts val="2000"/>
              <a:buNone/>
              <a:defRPr sz="2000">
                <a:solidFill>
                  <a:schemeClr val="accent5"/>
                </a:solidFill>
              </a:defRPr>
            </a:lvl3pPr>
            <a:lvl4pPr lvl="3">
              <a:spcBef>
                <a:spcPts val="0"/>
              </a:spcBef>
              <a:spcAft>
                <a:spcPts val="0"/>
              </a:spcAft>
              <a:buClr>
                <a:schemeClr val="accent5"/>
              </a:buClr>
              <a:buSzPts val="2000"/>
              <a:buNone/>
              <a:defRPr sz="2000">
                <a:solidFill>
                  <a:schemeClr val="accent5"/>
                </a:solidFill>
              </a:defRPr>
            </a:lvl4pPr>
            <a:lvl5pPr lvl="4">
              <a:spcBef>
                <a:spcPts val="0"/>
              </a:spcBef>
              <a:spcAft>
                <a:spcPts val="0"/>
              </a:spcAft>
              <a:buClr>
                <a:schemeClr val="accent5"/>
              </a:buClr>
              <a:buSzPts val="2000"/>
              <a:buNone/>
              <a:defRPr sz="2000">
                <a:solidFill>
                  <a:schemeClr val="accent5"/>
                </a:solidFill>
              </a:defRPr>
            </a:lvl5pPr>
            <a:lvl6pPr lvl="5">
              <a:spcBef>
                <a:spcPts val="0"/>
              </a:spcBef>
              <a:spcAft>
                <a:spcPts val="0"/>
              </a:spcAft>
              <a:buClr>
                <a:schemeClr val="accent5"/>
              </a:buClr>
              <a:buSzPts val="2000"/>
              <a:buNone/>
              <a:defRPr sz="2000">
                <a:solidFill>
                  <a:schemeClr val="accent5"/>
                </a:solidFill>
              </a:defRPr>
            </a:lvl6pPr>
            <a:lvl7pPr lvl="6">
              <a:spcBef>
                <a:spcPts val="0"/>
              </a:spcBef>
              <a:spcAft>
                <a:spcPts val="0"/>
              </a:spcAft>
              <a:buClr>
                <a:schemeClr val="accent5"/>
              </a:buClr>
              <a:buSzPts val="2000"/>
              <a:buNone/>
              <a:defRPr sz="2000">
                <a:solidFill>
                  <a:schemeClr val="accent5"/>
                </a:solidFill>
              </a:defRPr>
            </a:lvl7pPr>
            <a:lvl8pPr lvl="7">
              <a:spcBef>
                <a:spcPts val="0"/>
              </a:spcBef>
              <a:spcAft>
                <a:spcPts val="0"/>
              </a:spcAft>
              <a:buClr>
                <a:schemeClr val="accent5"/>
              </a:buClr>
              <a:buSzPts val="2000"/>
              <a:buNone/>
              <a:defRPr sz="2000">
                <a:solidFill>
                  <a:schemeClr val="accent5"/>
                </a:solidFill>
              </a:defRPr>
            </a:lvl8pPr>
            <a:lvl9pPr lvl="8">
              <a:spcBef>
                <a:spcPts val="0"/>
              </a:spcBef>
              <a:spcAft>
                <a:spcPts val="0"/>
              </a:spcAft>
              <a:buClr>
                <a:schemeClr val="accent5"/>
              </a:buClr>
              <a:buSzPts val="2000"/>
              <a:buNone/>
              <a:defRPr sz="2000">
                <a:solidFill>
                  <a:schemeClr val="accent5"/>
                </a:solidFill>
              </a:defRPr>
            </a:lvl9pPr>
          </a:lstStyle>
          <a:p/>
        </p:txBody>
      </p:sp>
      <p:sp>
        <p:nvSpPr>
          <p:cNvPr id="606" name="Google Shape;606;p51"/>
          <p:cNvSpPr txBox="1"/>
          <p:nvPr>
            <p:ph idx="2" type="body"/>
          </p:nvPr>
        </p:nvSpPr>
        <p:spPr>
          <a:xfrm>
            <a:off x="465075" y="2802900"/>
            <a:ext cx="5240100" cy="15555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Clr>
                <a:schemeClr val="accent5"/>
              </a:buClr>
              <a:buSzPts val="1400"/>
              <a:buFont typeface="Archivo Medium"/>
              <a:buChar char="●"/>
              <a:defRPr sz="1400">
                <a:solidFill>
                  <a:schemeClr val="accent5"/>
                </a:solidFill>
                <a:latin typeface="Archivo Medium"/>
                <a:ea typeface="Archivo Medium"/>
                <a:cs typeface="Archivo Medium"/>
                <a:sym typeface="Archivo Medium"/>
              </a:defRPr>
            </a:lvl1pPr>
            <a:lvl2pPr indent="-317500" lvl="1" marL="914400">
              <a:spcBef>
                <a:spcPts val="0"/>
              </a:spcBef>
              <a:spcAft>
                <a:spcPts val="0"/>
              </a:spcAft>
              <a:buClr>
                <a:schemeClr val="accent5"/>
              </a:buClr>
              <a:buSzPts val="1400"/>
              <a:buFont typeface="Archivo Medium"/>
              <a:buChar char="○"/>
              <a:defRPr sz="1400">
                <a:solidFill>
                  <a:schemeClr val="accent5"/>
                </a:solidFill>
                <a:latin typeface="Archivo Medium"/>
                <a:ea typeface="Archivo Medium"/>
                <a:cs typeface="Archivo Medium"/>
                <a:sym typeface="Archivo Medium"/>
              </a:defRPr>
            </a:lvl2pPr>
            <a:lvl3pPr indent="-317500" lvl="2" marL="1371600">
              <a:spcBef>
                <a:spcPts val="0"/>
              </a:spcBef>
              <a:spcAft>
                <a:spcPts val="0"/>
              </a:spcAft>
              <a:buClr>
                <a:schemeClr val="accent5"/>
              </a:buClr>
              <a:buSzPts val="1400"/>
              <a:buFont typeface="Archivo Medium"/>
              <a:buChar char="■"/>
              <a:defRPr sz="1400">
                <a:solidFill>
                  <a:schemeClr val="accent5"/>
                </a:solidFill>
                <a:latin typeface="Archivo Medium"/>
                <a:ea typeface="Archivo Medium"/>
                <a:cs typeface="Archivo Medium"/>
                <a:sym typeface="Archivo Medium"/>
              </a:defRPr>
            </a:lvl3pPr>
            <a:lvl4pPr indent="-317500" lvl="3" marL="1828800">
              <a:spcBef>
                <a:spcPts val="0"/>
              </a:spcBef>
              <a:spcAft>
                <a:spcPts val="0"/>
              </a:spcAft>
              <a:buClr>
                <a:schemeClr val="accent5"/>
              </a:buClr>
              <a:buSzPts val="1400"/>
              <a:buFont typeface="Archivo Medium"/>
              <a:buChar char="●"/>
              <a:defRPr sz="1400">
                <a:solidFill>
                  <a:schemeClr val="accent5"/>
                </a:solidFill>
                <a:latin typeface="Archivo Medium"/>
                <a:ea typeface="Archivo Medium"/>
                <a:cs typeface="Archivo Medium"/>
                <a:sym typeface="Archivo Medium"/>
              </a:defRPr>
            </a:lvl4pPr>
            <a:lvl5pPr indent="-317500" lvl="4" marL="2286000">
              <a:spcBef>
                <a:spcPts val="0"/>
              </a:spcBef>
              <a:spcAft>
                <a:spcPts val="0"/>
              </a:spcAft>
              <a:buClr>
                <a:schemeClr val="accent5"/>
              </a:buClr>
              <a:buSzPts val="1400"/>
              <a:buFont typeface="Archivo Medium"/>
              <a:buChar char="○"/>
              <a:defRPr sz="1400">
                <a:solidFill>
                  <a:schemeClr val="accent5"/>
                </a:solidFill>
                <a:latin typeface="Archivo Medium"/>
                <a:ea typeface="Archivo Medium"/>
                <a:cs typeface="Archivo Medium"/>
                <a:sym typeface="Archivo Medium"/>
              </a:defRPr>
            </a:lvl5pPr>
            <a:lvl6pPr indent="-317500" lvl="5" marL="2743200">
              <a:spcBef>
                <a:spcPts val="0"/>
              </a:spcBef>
              <a:spcAft>
                <a:spcPts val="0"/>
              </a:spcAft>
              <a:buClr>
                <a:schemeClr val="accent5"/>
              </a:buClr>
              <a:buSzPts val="1400"/>
              <a:buFont typeface="Archivo Medium"/>
              <a:buChar char="■"/>
              <a:defRPr sz="1400">
                <a:solidFill>
                  <a:schemeClr val="accent5"/>
                </a:solidFill>
                <a:latin typeface="Archivo Medium"/>
                <a:ea typeface="Archivo Medium"/>
                <a:cs typeface="Archivo Medium"/>
                <a:sym typeface="Archivo Medium"/>
              </a:defRPr>
            </a:lvl6pPr>
            <a:lvl7pPr indent="-317500" lvl="6" marL="3200400">
              <a:spcBef>
                <a:spcPts val="0"/>
              </a:spcBef>
              <a:spcAft>
                <a:spcPts val="0"/>
              </a:spcAft>
              <a:buClr>
                <a:schemeClr val="accent5"/>
              </a:buClr>
              <a:buSzPts val="1400"/>
              <a:buFont typeface="Archivo Medium"/>
              <a:buChar char="●"/>
              <a:defRPr sz="1400">
                <a:solidFill>
                  <a:schemeClr val="accent5"/>
                </a:solidFill>
                <a:latin typeface="Archivo Medium"/>
                <a:ea typeface="Archivo Medium"/>
                <a:cs typeface="Archivo Medium"/>
                <a:sym typeface="Archivo Medium"/>
              </a:defRPr>
            </a:lvl7pPr>
            <a:lvl8pPr indent="-317500" lvl="7" marL="3657600">
              <a:spcBef>
                <a:spcPts val="0"/>
              </a:spcBef>
              <a:spcAft>
                <a:spcPts val="0"/>
              </a:spcAft>
              <a:buClr>
                <a:schemeClr val="accent5"/>
              </a:buClr>
              <a:buSzPts val="1400"/>
              <a:buFont typeface="Archivo Medium"/>
              <a:buChar char="○"/>
              <a:defRPr sz="1400">
                <a:solidFill>
                  <a:schemeClr val="accent5"/>
                </a:solidFill>
                <a:latin typeface="Archivo Medium"/>
                <a:ea typeface="Archivo Medium"/>
                <a:cs typeface="Archivo Medium"/>
                <a:sym typeface="Archivo Medium"/>
              </a:defRPr>
            </a:lvl8pPr>
            <a:lvl9pPr indent="-317500" lvl="8" marL="4114800">
              <a:spcBef>
                <a:spcPts val="0"/>
              </a:spcBef>
              <a:spcAft>
                <a:spcPts val="0"/>
              </a:spcAft>
              <a:buClr>
                <a:schemeClr val="accent5"/>
              </a:buClr>
              <a:buSzPts val="1400"/>
              <a:buFont typeface="Archivo Medium"/>
              <a:buChar char="■"/>
              <a:defRPr sz="1400">
                <a:solidFill>
                  <a:schemeClr val="accent5"/>
                </a:solidFill>
                <a:latin typeface="Archivo Medium"/>
                <a:ea typeface="Archivo Medium"/>
                <a:cs typeface="Archivo Medium"/>
                <a:sym typeface="Archivo Medium"/>
              </a:defRPr>
            </a:lvl9pPr>
          </a:lstStyle>
          <a:p/>
        </p:txBody>
      </p:sp>
      <p:sp>
        <p:nvSpPr>
          <p:cNvPr id="607" name="Google Shape;607;p51"/>
          <p:cNvSpPr txBox="1"/>
          <p:nvPr>
            <p:ph type="title"/>
          </p:nvPr>
        </p:nvSpPr>
        <p:spPr>
          <a:xfrm>
            <a:off x="447800" y="391333"/>
            <a:ext cx="8243700" cy="11391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Clr>
                <a:schemeClr val="accent4"/>
              </a:buClr>
              <a:buSzPts val="5400"/>
              <a:buNone/>
              <a:defRPr sz="5400">
                <a:solidFill>
                  <a:schemeClr val="accent4"/>
                </a:solidFill>
              </a:defRPr>
            </a:lvl1pPr>
            <a:lvl2pPr lvl="1">
              <a:lnSpc>
                <a:spcPct val="80000"/>
              </a:lnSpc>
              <a:spcBef>
                <a:spcPts val="0"/>
              </a:spcBef>
              <a:spcAft>
                <a:spcPts val="0"/>
              </a:spcAft>
              <a:buClr>
                <a:schemeClr val="accent4"/>
              </a:buClr>
              <a:buSzPts val="5400"/>
              <a:buNone/>
              <a:defRPr sz="5400">
                <a:solidFill>
                  <a:schemeClr val="accent4"/>
                </a:solidFill>
              </a:defRPr>
            </a:lvl2pPr>
            <a:lvl3pPr lvl="2">
              <a:lnSpc>
                <a:spcPct val="80000"/>
              </a:lnSpc>
              <a:spcBef>
                <a:spcPts val="0"/>
              </a:spcBef>
              <a:spcAft>
                <a:spcPts val="0"/>
              </a:spcAft>
              <a:buClr>
                <a:schemeClr val="accent4"/>
              </a:buClr>
              <a:buSzPts val="5400"/>
              <a:buNone/>
              <a:defRPr sz="5400">
                <a:solidFill>
                  <a:schemeClr val="accent4"/>
                </a:solidFill>
              </a:defRPr>
            </a:lvl3pPr>
            <a:lvl4pPr lvl="3">
              <a:lnSpc>
                <a:spcPct val="80000"/>
              </a:lnSpc>
              <a:spcBef>
                <a:spcPts val="0"/>
              </a:spcBef>
              <a:spcAft>
                <a:spcPts val="0"/>
              </a:spcAft>
              <a:buClr>
                <a:schemeClr val="accent4"/>
              </a:buClr>
              <a:buSzPts val="5400"/>
              <a:buNone/>
              <a:defRPr sz="5400">
                <a:solidFill>
                  <a:schemeClr val="accent4"/>
                </a:solidFill>
              </a:defRPr>
            </a:lvl4pPr>
            <a:lvl5pPr lvl="4">
              <a:lnSpc>
                <a:spcPct val="80000"/>
              </a:lnSpc>
              <a:spcBef>
                <a:spcPts val="0"/>
              </a:spcBef>
              <a:spcAft>
                <a:spcPts val="0"/>
              </a:spcAft>
              <a:buClr>
                <a:schemeClr val="accent4"/>
              </a:buClr>
              <a:buSzPts val="5400"/>
              <a:buNone/>
              <a:defRPr sz="5400">
                <a:solidFill>
                  <a:schemeClr val="accent4"/>
                </a:solidFill>
              </a:defRPr>
            </a:lvl5pPr>
            <a:lvl6pPr lvl="5">
              <a:lnSpc>
                <a:spcPct val="80000"/>
              </a:lnSpc>
              <a:spcBef>
                <a:spcPts val="0"/>
              </a:spcBef>
              <a:spcAft>
                <a:spcPts val="0"/>
              </a:spcAft>
              <a:buClr>
                <a:schemeClr val="accent4"/>
              </a:buClr>
              <a:buSzPts val="5400"/>
              <a:buNone/>
              <a:defRPr sz="5400">
                <a:solidFill>
                  <a:schemeClr val="accent4"/>
                </a:solidFill>
              </a:defRPr>
            </a:lvl6pPr>
            <a:lvl7pPr lvl="6">
              <a:lnSpc>
                <a:spcPct val="80000"/>
              </a:lnSpc>
              <a:spcBef>
                <a:spcPts val="0"/>
              </a:spcBef>
              <a:spcAft>
                <a:spcPts val="0"/>
              </a:spcAft>
              <a:buClr>
                <a:schemeClr val="accent4"/>
              </a:buClr>
              <a:buSzPts val="5400"/>
              <a:buNone/>
              <a:defRPr sz="5400">
                <a:solidFill>
                  <a:schemeClr val="accent4"/>
                </a:solidFill>
              </a:defRPr>
            </a:lvl7pPr>
            <a:lvl8pPr lvl="7">
              <a:lnSpc>
                <a:spcPct val="80000"/>
              </a:lnSpc>
              <a:spcBef>
                <a:spcPts val="0"/>
              </a:spcBef>
              <a:spcAft>
                <a:spcPts val="0"/>
              </a:spcAft>
              <a:buClr>
                <a:schemeClr val="accent4"/>
              </a:buClr>
              <a:buSzPts val="5400"/>
              <a:buNone/>
              <a:defRPr sz="5400">
                <a:solidFill>
                  <a:schemeClr val="accent4"/>
                </a:solidFill>
              </a:defRPr>
            </a:lvl8pPr>
            <a:lvl9pPr lvl="8">
              <a:lnSpc>
                <a:spcPct val="80000"/>
              </a:lnSpc>
              <a:spcBef>
                <a:spcPts val="0"/>
              </a:spcBef>
              <a:spcAft>
                <a:spcPts val="0"/>
              </a:spcAft>
              <a:buClr>
                <a:schemeClr val="accent4"/>
              </a:buClr>
              <a:buSzPts val="5400"/>
              <a:buNone/>
              <a:defRPr sz="5400">
                <a:solidFill>
                  <a:schemeClr val="accent4"/>
                </a:solidFill>
              </a:defRPr>
            </a:lvl9pPr>
          </a:lstStyle>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p:cSld name="SECTION_HEADER_1_1">
    <p:bg>
      <p:bgPr>
        <a:solidFill>
          <a:schemeClr val="lt1"/>
        </a:solidFill>
      </p:bgPr>
    </p:bg>
    <p:spTree>
      <p:nvGrpSpPr>
        <p:cNvPr id="608" name="Shape 608"/>
        <p:cNvGrpSpPr/>
        <p:nvPr/>
      </p:nvGrpSpPr>
      <p:grpSpPr>
        <a:xfrm>
          <a:off x="0" y="0"/>
          <a:ext cx="0" cy="0"/>
          <a:chOff x="0" y="0"/>
          <a:chExt cx="0" cy="0"/>
        </a:xfrm>
      </p:grpSpPr>
      <p:sp>
        <p:nvSpPr>
          <p:cNvPr id="609" name="Google Shape;609;p52"/>
          <p:cNvSpPr/>
          <p:nvPr/>
        </p:nvSpPr>
        <p:spPr>
          <a:xfrm>
            <a:off x="245600" y="205147"/>
            <a:ext cx="8648100" cy="4715100"/>
          </a:xfrm>
          <a:prstGeom prst="rect">
            <a:avLst/>
          </a:prstGeom>
          <a:no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10" name="Google Shape;610;p52"/>
          <p:cNvSpPr/>
          <p:nvPr/>
        </p:nvSpPr>
        <p:spPr>
          <a:xfrm>
            <a:off x="323600" y="282875"/>
            <a:ext cx="8492100" cy="4566300"/>
          </a:xfrm>
          <a:prstGeom prst="rect">
            <a:avLst/>
          </a:prstGeom>
          <a:noFill/>
          <a:ln cap="flat" cmpd="sng" w="9525">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11" name="Google Shape;611;p52"/>
          <p:cNvSpPr txBox="1"/>
          <p:nvPr>
            <p:ph idx="12" type="sldNum"/>
          </p:nvPr>
        </p:nvSpPr>
        <p:spPr>
          <a:xfrm>
            <a:off x="8498350" y="4497850"/>
            <a:ext cx="645900" cy="646500"/>
          </a:xfrm>
          <a:prstGeom prst="rect">
            <a:avLst/>
          </a:prstGeom>
          <a:solidFill>
            <a:srgbClr val="FFFFFF"/>
          </a:solidFill>
        </p:spPr>
        <p:txBody>
          <a:bodyPr anchorCtr="0" anchor="ctr" bIns="91425" lIns="91425" spcFirstLastPara="1" rIns="91425" wrap="square" tIns="91425">
            <a:noAutofit/>
          </a:bodyPr>
          <a:lstStyle>
            <a:lvl1pPr lvl="0" rtl="0">
              <a:buNone/>
              <a:defRPr sz="2000">
                <a:solidFill>
                  <a:schemeClr val="dk2"/>
                </a:solidFill>
              </a:defRPr>
            </a:lvl1pPr>
            <a:lvl2pPr lvl="1" rtl="0">
              <a:buNone/>
              <a:defRPr sz="2000">
                <a:solidFill>
                  <a:schemeClr val="dk2"/>
                </a:solidFill>
              </a:defRPr>
            </a:lvl2pPr>
            <a:lvl3pPr lvl="2" rtl="0">
              <a:buNone/>
              <a:defRPr sz="2000">
                <a:solidFill>
                  <a:schemeClr val="dk2"/>
                </a:solidFill>
              </a:defRPr>
            </a:lvl3pPr>
            <a:lvl4pPr lvl="3" rtl="0">
              <a:buNone/>
              <a:defRPr sz="2000">
                <a:solidFill>
                  <a:schemeClr val="dk2"/>
                </a:solidFill>
              </a:defRPr>
            </a:lvl4pPr>
            <a:lvl5pPr lvl="4" rtl="0">
              <a:buNone/>
              <a:defRPr sz="2000">
                <a:solidFill>
                  <a:schemeClr val="dk2"/>
                </a:solidFill>
              </a:defRPr>
            </a:lvl5pPr>
            <a:lvl6pPr lvl="5" rtl="0">
              <a:buNone/>
              <a:defRPr sz="2000">
                <a:solidFill>
                  <a:schemeClr val="dk2"/>
                </a:solidFill>
              </a:defRPr>
            </a:lvl6pPr>
            <a:lvl7pPr lvl="6" rtl="0">
              <a:buNone/>
              <a:defRPr sz="2000">
                <a:solidFill>
                  <a:schemeClr val="dk2"/>
                </a:solidFill>
              </a:defRPr>
            </a:lvl7pPr>
            <a:lvl8pPr lvl="7" rtl="0">
              <a:buNone/>
              <a:defRPr sz="2000">
                <a:solidFill>
                  <a:schemeClr val="dk2"/>
                </a:solidFill>
              </a:defRPr>
            </a:lvl8pPr>
            <a:lvl9pPr lvl="8" rtl="0">
              <a:buNone/>
              <a:defRPr sz="2000">
                <a:solidFill>
                  <a:schemeClr val="dk2"/>
                </a:solidFill>
              </a:defRPr>
            </a:lvl9pPr>
          </a:lstStyle>
          <a:p>
            <a:pPr indent="0" lvl="0" marL="0" rtl="0" algn="ctr">
              <a:spcBef>
                <a:spcPts val="0"/>
              </a:spcBef>
              <a:spcAft>
                <a:spcPts val="0"/>
              </a:spcAft>
              <a:buNone/>
            </a:pPr>
            <a:fld id="{00000000-1234-1234-1234-123412341234}" type="slidenum">
              <a:rPr lang="en"/>
              <a:t>‹#›</a:t>
            </a:fld>
            <a:endParaRPr/>
          </a:p>
        </p:txBody>
      </p:sp>
      <p:sp>
        <p:nvSpPr>
          <p:cNvPr id="612" name="Google Shape;612;p52"/>
          <p:cNvSpPr txBox="1"/>
          <p:nvPr>
            <p:ph idx="1" type="body"/>
          </p:nvPr>
        </p:nvSpPr>
        <p:spPr>
          <a:xfrm>
            <a:off x="465075" y="2802900"/>
            <a:ext cx="2538300" cy="15555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SzPts val="1000"/>
              <a:buChar char="●"/>
              <a:defRPr/>
            </a:lvl1pPr>
            <a:lvl2pPr indent="-292100" lvl="1" marL="914400">
              <a:spcBef>
                <a:spcPts val="0"/>
              </a:spcBef>
              <a:spcAft>
                <a:spcPts val="0"/>
              </a:spcAft>
              <a:buSzPts val="1000"/>
              <a:buChar char="○"/>
              <a:defRPr/>
            </a:lvl2pPr>
            <a:lvl3pPr indent="-292100" lvl="2" marL="1371600">
              <a:spcBef>
                <a:spcPts val="0"/>
              </a:spcBef>
              <a:spcAft>
                <a:spcPts val="0"/>
              </a:spcAft>
              <a:buSzPts val="1000"/>
              <a:buChar char="■"/>
              <a:defRPr/>
            </a:lvl3pPr>
            <a:lvl4pPr indent="-292100" lvl="3" marL="1828800">
              <a:spcBef>
                <a:spcPts val="0"/>
              </a:spcBef>
              <a:spcAft>
                <a:spcPts val="0"/>
              </a:spcAft>
              <a:buSzPts val="1000"/>
              <a:buChar char="●"/>
              <a:defRPr/>
            </a:lvl4pPr>
            <a:lvl5pPr indent="-292100" lvl="4" marL="2286000">
              <a:spcBef>
                <a:spcPts val="0"/>
              </a:spcBef>
              <a:spcAft>
                <a:spcPts val="0"/>
              </a:spcAft>
              <a:buSzPts val="1000"/>
              <a:buChar char="○"/>
              <a:defRPr/>
            </a:lvl5pPr>
            <a:lvl6pPr indent="-292100" lvl="5" marL="2743200">
              <a:spcBef>
                <a:spcPts val="0"/>
              </a:spcBef>
              <a:spcAft>
                <a:spcPts val="0"/>
              </a:spcAft>
              <a:buSzPts val="1000"/>
              <a:buChar char="■"/>
              <a:defRPr/>
            </a:lvl6pPr>
            <a:lvl7pPr indent="-292100" lvl="6" marL="3200400">
              <a:spcBef>
                <a:spcPts val="0"/>
              </a:spcBef>
              <a:spcAft>
                <a:spcPts val="0"/>
              </a:spcAft>
              <a:buSzPts val="1000"/>
              <a:buChar char="●"/>
              <a:defRPr/>
            </a:lvl7pPr>
            <a:lvl8pPr indent="-292100" lvl="7" marL="3657600">
              <a:spcBef>
                <a:spcPts val="0"/>
              </a:spcBef>
              <a:spcAft>
                <a:spcPts val="0"/>
              </a:spcAft>
              <a:buSzPts val="1000"/>
              <a:buChar char="○"/>
              <a:defRPr/>
            </a:lvl8pPr>
            <a:lvl9pPr indent="-292100" lvl="8" marL="4114800">
              <a:spcBef>
                <a:spcPts val="0"/>
              </a:spcBef>
              <a:spcAft>
                <a:spcPts val="0"/>
              </a:spcAft>
              <a:buSzPts val="1000"/>
              <a:buChar char="■"/>
              <a:defRPr/>
            </a:lvl9pPr>
          </a:lstStyle>
          <a:p/>
        </p:txBody>
      </p:sp>
      <p:sp>
        <p:nvSpPr>
          <p:cNvPr id="613" name="Google Shape;613;p52"/>
          <p:cNvSpPr txBox="1"/>
          <p:nvPr>
            <p:ph idx="2" type="body"/>
          </p:nvPr>
        </p:nvSpPr>
        <p:spPr>
          <a:xfrm>
            <a:off x="3003375" y="2802900"/>
            <a:ext cx="2538300" cy="15555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SzPts val="1000"/>
              <a:buChar char="●"/>
              <a:defRPr/>
            </a:lvl1pPr>
            <a:lvl2pPr indent="-292100" lvl="1" marL="914400">
              <a:spcBef>
                <a:spcPts val="0"/>
              </a:spcBef>
              <a:spcAft>
                <a:spcPts val="0"/>
              </a:spcAft>
              <a:buSzPts val="1000"/>
              <a:buChar char="○"/>
              <a:defRPr/>
            </a:lvl2pPr>
            <a:lvl3pPr indent="-292100" lvl="2" marL="1371600">
              <a:spcBef>
                <a:spcPts val="0"/>
              </a:spcBef>
              <a:spcAft>
                <a:spcPts val="0"/>
              </a:spcAft>
              <a:buSzPts val="1000"/>
              <a:buChar char="■"/>
              <a:defRPr/>
            </a:lvl3pPr>
            <a:lvl4pPr indent="-292100" lvl="3" marL="1828800">
              <a:spcBef>
                <a:spcPts val="0"/>
              </a:spcBef>
              <a:spcAft>
                <a:spcPts val="0"/>
              </a:spcAft>
              <a:buSzPts val="1000"/>
              <a:buChar char="●"/>
              <a:defRPr/>
            </a:lvl4pPr>
            <a:lvl5pPr indent="-292100" lvl="4" marL="2286000">
              <a:spcBef>
                <a:spcPts val="0"/>
              </a:spcBef>
              <a:spcAft>
                <a:spcPts val="0"/>
              </a:spcAft>
              <a:buSzPts val="1000"/>
              <a:buChar char="○"/>
              <a:defRPr/>
            </a:lvl5pPr>
            <a:lvl6pPr indent="-292100" lvl="5" marL="2743200">
              <a:spcBef>
                <a:spcPts val="0"/>
              </a:spcBef>
              <a:spcAft>
                <a:spcPts val="0"/>
              </a:spcAft>
              <a:buSzPts val="1000"/>
              <a:buChar char="■"/>
              <a:defRPr/>
            </a:lvl6pPr>
            <a:lvl7pPr indent="-292100" lvl="6" marL="3200400">
              <a:spcBef>
                <a:spcPts val="0"/>
              </a:spcBef>
              <a:spcAft>
                <a:spcPts val="0"/>
              </a:spcAft>
              <a:buSzPts val="1000"/>
              <a:buChar char="●"/>
              <a:defRPr/>
            </a:lvl7pPr>
            <a:lvl8pPr indent="-292100" lvl="7" marL="3657600">
              <a:spcBef>
                <a:spcPts val="0"/>
              </a:spcBef>
              <a:spcAft>
                <a:spcPts val="0"/>
              </a:spcAft>
              <a:buSzPts val="1000"/>
              <a:buChar char="○"/>
              <a:defRPr/>
            </a:lvl8pPr>
            <a:lvl9pPr indent="-292100" lvl="8" marL="4114800">
              <a:spcBef>
                <a:spcPts val="0"/>
              </a:spcBef>
              <a:spcAft>
                <a:spcPts val="0"/>
              </a:spcAft>
              <a:buSzPts val="1000"/>
              <a:buChar char="■"/>
              <a:defRPr/>
            </a:lvl9pPr>
          </a:lstStyle>
          <a:p/>
        </p:txBody>
      </p:sp>
      <p:sp>
        <p:nvSpPr>
          <p:cNvPr id="614" name="Google Shape;614;p52"/>
          <p:cNvSpPr txBox="1"/>
          <p:nvPr>
            <p:ph type="title"/>
          </p:nvPr>
        </p:nvSpPr>
        <p:spPr>
          <a:xfrm>
            <a:off x="447800" y="391333"/>
            <a:ext cx="8243700" cy="11391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SzPts val="5400"/>
              <a:buNone/>
              <a:defRPr sz="5400"/>
            </a:lvl1pPr>
            <a:lvl2pPr lvl="1">
              <a:lnSpc>
                <a:spcPct val="80000"/>
              </a:lnSpc>
              <a:spcBef>
                <a:spcPts val="0"/>
              </a:spcBef>
              <a:spcAft>
                <a:spcPts val="0"/>
              </a:spcAft>
              <a:buSzPts val="5400"/>
              <a:buNone/>
              <a:defRPr sz="5400"/>
            </a:lvl2pPr>
            <a:lvl3pPr lvl="2">
              <a:lnSpc>
                <a:spcPct val="80000"/>
              </a:lnSpc>
              <a:spcBef>
                <a:spcPts val="0"/>
              </a:spcBef>
              <a:spcAft>
                <a:spcPts val="0"/>
              </a:spcAft>
              <a:buSzPts val="5400"/>
              <a:buNone/>
              <a:defRPr sz="5400"/>
            </a:lvl3pPr>
            <a:lvl4pPr lvl="3">
              <a:lnSpc>
                <a:spcPct val="80000"/>
              </a:lnSpc>
              <a:spcBef>
                <a:spcPts val="0"/>
              </a:spcBef>
              <a:spcAft>
                <a:spcPts val="0"/>
              </a:spcAft>
              <a:buSzPts val="5400"/>
              <a:buNone/>
              <a:defRPr sz="5400"/>
            </a:lvl4pPr>
            <a:lvl5pPr lvl="4">
              <a:lnSpc>
                <a:spcPct val="80000"/>
              </a:lnSpc>
              <a:spcBef>
                <a:spcPts val="0"/>
              </a:spcBef>
              <a:spcAft>
                <a:spcPts val="0"/>
              </a:spcAft>
              <a:buSzPts val="5400"/>
              <a:buNone/>
              <a:defRPr sz="5400"/>
            </a:lvl5pPr>
            <a:lvl6pPr lvl="5">
              <a:lnSpc>
                <a:spcPct val="80000"/>
              </a:lnSpc>
              <a:spcBef>
                <a:spcPts val="0"/>
              </a:spcBef>
              <a:spcAft>
                <a:spcPts val="0"/>
              </a:spcAft>
              <a:buSzPts val="5400"/>
              <a:buNone/>
              <a:defRPr sz="5400"/>
            </a:lvl6pPr>
            <a:lvl7pPr lvl="6">
              <a:lnSpc>
                <a:spcPct val="80000"/>
              </a:lnSpc>
              <a:spcBef>
                <a:spcPts val="0"/>
              </a:spcBef>
              <a:spcAft>
                <a:spcPts val="0"/>
              </a:spcAft>
              <a:buSzPts val="5400"/>
              <a:buNone/>
              <a:defRPr sz="5400"/>
            </a:lvl7pPr>
            <a:lvl8pPr lvl="7">
              <a:lnSpc>
                <a:spcPct val="80000"/>
              </a:lnSpc>
              <a:spcBef>
                <a:spcPts val="0"/>
              </a:spcBef>
              <a:spcAft>
                <a:spcPts val="0"/>
              </a:spcAft>
              <a:buSzPts val="5400"/>
              <a:buNone/>
              <a:defRPr sz="5400"/>
            </a:lvl8pPr>
            <a:lvl9pPr lvl="8">
              <a:lnSpc>
                <a:spcPct val="80000"/>
              </a:lnSpc>
              <a:spcBef>
                <a:spcPts val="0"/>
              </a:spcBef>
              <a:spcAft>
                <a:spcPts val="0"/>
              </a:spcAft>
              <a:buSzPts val="5400"/>
              <a:buNone/>
              <a:defRPr sz="5400"/>
            </a:lvl9pPr>
          </a:lstStyle>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Agenda">
  <p:cSld name="SECTION_HEADER_1_1_1">
    <p:bg>
      <p:bgPr>
        <a:solidFill>
          <a:schemeClr val="lt1"/>
        </a:solidFill>
      </p:bgPr>
    </p:bg>
    <p:spTree>
      <p:nvGrpSpPr>
        <p:cNvPr id="615" name="Shape 615"/>
        <p:cNvGrpSpPr/>
        <p:nvPr/>
      </p:nvGrpSpPr>
      <p:grpSpPr>
        <a:xfrm>
          <a:off x="0" y="0"/>
          <a:ext cx="0" cy="0"/>
          <a:chOff x="0" y="0"/>
          <a:chExt cx="0" cy="0"/>
        </a:xfrm>
      </p:grpSpPr>
      <p:sp>
        <p:nvSpPr>
          <p:cNvPr id="616" name="Google Shape;616;p53"/>
          <p:cNvSpPr txBox="1"/>
          <p:nvPr>
            <p:ph type="title"/>
          </p:nvPr>
        </p:nvSpPr>
        <p:spPr>
          <a:xfrm>
            <a:off x="447800" y="391333"/>
            <a:ext cx="8243700" cy="11391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SzPts val="5400"/>
              <a:buNone/>
              <a:defRPr sz="5400"/>
            </a:lvl1pPr>
            <a:lvl2pPr lvl="1">
              <a:lnSpc>
                <a:spcPct val="80000"/>
              </a:lnSpc>
              <a:spcBef>
                <a:spcPts val="0"/>
              </a:spcBef>
              <a:spcAft>
                <a:spcPts val="0"/>
              </a:spcAft>
              <a:buSzPts val="5400"/>
              <a:buNone/>
              <a:defRPr sz="5400"/>
            </a:lvl2pPr>
            <a:lvl3pPr lvl="2">
              <a:lnSpc>
                <a:spcPct val="80000"/>
              </a:lnSpc>
              <a:spcBef>
                <a:spcPts val="0"/>
              </a:spcBef>
              <a:spcAft>
                <a:spcPts val="0"/>
              </a:spcAft>
              <a:buSzPts val="5400"/>
              <a:buNone/>
              <a:defRPr sz="5400"/>
            </a:lvl3pPr>
            <a:lvl4pPr lvl="3">
              <a:lnSpc>
                <a:spcPct val="80000"/>
              </a:lnSpc>
              <a:spcBef>
                <a:spcPts val="0"/>
              </a:spcBef>
              <a:spcAft>
                <a:spcPts val="0"/>
              </a:spcAft>
              <a:buSzPts val="5400"/>
              <a:buNone/>
              <a:defRPr sz="5400"/>
            </a:lvl4pPr>
            <a:lvl5pPr lvl="4">
              <a:lnSpc>
                <a:spcPct val="80000"/>
              </a:lnSpc>
              <a:spcBef>
                <a:spcPts val="0"/>
              </a:spcBef>
              <a:spcAft>
                <a:spcPts val="0"/>
              </a:spcAft>
              <a:buSzPts val="5400"/>
              <a:buNone/>
              <a:defRPr sz="5400"/>
            </a:lvl5pPr>
            <a:lvl6pPr lvl="5">
              <a:lnSpc>
                <a:spcPct val="80000"/>
              </a:lnSpc>
              <a:spcBef>
                <a:spcPts val="0"/>
              </a:spcBef>
              <a:spcAft>
                <a:spcPts val="0"/>
              </a:spcAft>
              <a:buSzPts val="5400"/>
              <a:buNone/>
              <a:defRPr sz="5400"/>
            </a:lvl6pPr>
            <a:lvl7pPr lvl="6">
              <a:lnSpc>
                <a:spcPct val="80000"/>
              </a:lnSpc>
              <a:spcBef>
                <a:spcPts val="0"/>
              </a:spcBef>
              <a:spcAft>
                <a:spcPts val="0"/>
              </a:spcAft>
              <a:buSzPts val="5400"/>
              <a:buNone/>
              <a:defRPr sz="5400"/>
            </a:lvl7pPr>
            <a:lvl8pPr lvl="7">
              <a:lnSpc>
                <a:spcPct val="80000"/>
              </a:lnSpc>
              <a:spcBef>
                <a:spcPts val="0"/>
              </a:spcBef>
              <a:spcAft>
                <a:spcPts val="0"/>
              </a:spcAft>
              <a:buSzPts val="5400"/>
              <a:buNone/>
              <a:defRPr sz="5400"/>
            </a:lvl8pPr>
            <a:lvl9pPr lvl="8">
              <a:lnSpc>
                <a:spcPct val="80000"/>
              </a:lnSpc>
              <a:spcBef>
                <a:spcPts val="0"/>
              </a:spcBef>
              <a:spcAft>
                <a:spcPts val="0"/>
              </a:spcAft>
              <a:buSzPts val="5400"/>
              <a:buNone/>
              <a:defRPr sz="5400"/>
            </a:lvl9pPr>
          </a:lstStyle>
          <a:p/>
        </p:txBody>
      </p:sp>
      <p:sp>
        <p:nvSpPr>
          <p:cNvPr id="617" name="Google Shape;617;p53"/>
          <p:cNvSpPr/>
          <p:nvPr/>
        </p:nvSpPr>
        <p:spPr>
          <a:xfrm>
            <a:off x="250425" y="1433825"/>
            <a:ext cx="2871600" cy="1608300"/>
          </a:xfrm>
          <a:prstGeom prst="rect">
            <a:avLst/>
          </a:prstGeom>
          <a:solidFill>
            <a:schemeClr val="accent3"/>
          </a:solidFill>
          <a:ln cap="flat" cmpd="sng" w="9525">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18" name="Google Shape;618;p53"/>
          <p:cNvSpPr/>
          <p:nvPr/>
        </p:nvSpPr>
        <p:spPr>
          <a:xfrm>
            <a:off x="328425" y="1506450"/>
            <a:ext cx="2715600" cy="1464600"/>
          </a:xfrm>
          <a:prstGeom prst="rect">
            <a:avLst/>
          </a:prstGeom>
          <a:no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19" name="Google Shape;619;p53"/>
          <p:cNvSpPr txBox="1"/>
          <p:nvPr>
            <p:ph idx="1" type="subTitle"/>
          </p:nvPr>
        </p:nvSpPr>
        <p:spPr>
          <a:xfrm>
            <a:off x="372675" y="1546175"/>
            <a:ext cx="2627100" cy="1385100"/>
          </a:xfrm>
          <a:prstGeom prst="rect">
            <a:avLst/>
          </a:prstGeom>
          <a:ln>
            <a:noFill/>
          </a:ln>
        </p:spPr>
        <p:txBody>
          <a:bodyPr anchorCtr="0" anchor="ctr" bIns="91425" lIns="91425" spcFirstLastPara="1" rIns="91425" wrap="square" tIns="91425">
            <a:noAutofit/>
          </a:bodyPr>
          <a:lstStyle>
            <a:lvl1pPr lvl="0" algn="ctr">
              <a:spcBef>
                <a:spcPts val="0"/>
              </a:spcBef>
              <a:spcAft>
                <a:spcPts val="0"/>
              </a:spcAft>
              <a:buClr>
                <a:schemeClr val="accent2"/>
              </a:buClr>
              <a:buSzPts val="2600"/>
              <a:buNone/>
              <a:defRPr sz="2600">
                <a:solidFill>
                  <a:schemeClr val="accent2"/>
                </a:solidFill>
              </a:defRPr>
            </a:lvl1pPr>
            <a:lvl2pPr lvl="1" algn="ctr">
              <a:spcBef>
                <a:spcPts val="0"/>
              </a:spcBef>
              <a:spcAft>
                <a:spcPts val="0"/>
              </a:spcAft>
              <a:buClr>
                <a:schemeClr val="accent2"/>
              </a:buClr>
              <a:buSzPts val="2600"/>
              <a:buNone/>
              <a:defRPr sz="2600">
                <a:solidFill>
                  <a:schemeClr val="accent2"/>
                </a:solidFill>
              </a:defRPr>
            </a:lvl2pPr>
            <a:lvl3pPr lvl="2" algn="ctr">
              <a:spcBef>
                <a:spcPts val="0"/>
              </a:spcBef>
              <a:spcAft>
                <a:spcPts val="0"/>
              </a:spcAft>
              <a:buClr>
                <a:schemeClr val="accent2"/>
              </a:buClr>
              <a:buSzPts val="2600"/>
              <a:buNone/>
              <a:defRPr sz="2600">
                <a:solidFill>
                  <a:schemeClr val="accent2"/>
                </a:solidFill>
              </a:defRPr>
            </a:lvl3pPr>
            <a:lvl4pPr lvl="3" algn="ctr">
              <a:spcBef>
                <a:spcPts val="0"/>
              </a:spcBef>
              <a:spcAft>
                <a:spcPts val="0"/>
              </a:spcAft>
              <a:buClr>
                <a:schemeClr val="accent2"/>
              </a:buClr>
              <a:buSzPts val="2600"/>
              <a:buNone/>
              <a:defRPr sz="2600">
                <a:solidFill>
                  <a:schemeClr val="accent2"/>
                </a:solidFill>
              </a:defRPr>
            </a:lvl4pPr>
            <a:lvl5pPr lvl="4" algn="ctr">
              <a:spcBef>
                <a:spcPts val="0"/>
              </a:spcBef>
              <a:spcAft>
                <a:spcPts val="0"/>
              </a:spcAft>
              <a:buClr>
                <a:schemeClr val="accent2"/>
              </a:buClr>
              <a:buSzPts val="2600"/>
              <a:buNone/>
              <a:defRPr sz="2600">
                <a:solidFill>
                  <a:schemeClr val="accent2"/>
                </a:solidFill>
              </a:defRPr>
            </a:lvl5pPr>
            <a:lvl6pPr lvl="5" algn="ctr">
              <a:spcBef>
                <a:spcPts val="0"/>
              </a:spcBef>
              <a:spcAft>
                <a:spcPts val="0"/>
              </a:spcAft>
              <a:buClr>
                <a:schemeClr val="accent2"/>
              </a:buClr>
              <a:buSzPts val="2600"/>
              <a:buNone/>
              <a:defRPr sz="2600">
                <a:solidFill>
                  <a:schemeClr val="accent2"/>
                </a:solidFill>
              </a:defRPr>
            </a:lvl6pPr>
            <a:lvl7pPr lvl="6" algn="ctr">
              <a:spcBef>
                <a:spcPts val="0"/>
              </a:spcBef>
              <a:spcAft>
                <a:spcPts val="0"/>
              </a:spcAft>
              <a:buClr>
                <a:schemeClr val="accent2"/>
              </a:buClr>
              <a:buSzPts val="2600"/>
              <a:buNone/>
              <a:defRPr sz="2600">
                <a:solidFill>
                  <a:schemeClr val="accent2"/>
                </a:solidFill>
              </a:defRPr>
            </a:lvl7pPr>
            <a:lvl8pPr lvl="7" algn="ctr">
              <a:spcBef>
                <a:spcPts val="0"/>
              </a:spcBef>
              <a:spcAft>
                <a:spcPts val="0"/>
              </a:spcAft>
              <a:buClr>
                <a:schemeClr val="accent2"/>
              </a:buClr>
              <a:buSzPts val="2600"/>
              <a:buNone/>
              <a:defRPr sz="2600">
                <a:solidFill>
                  <a:schemeClr val="accent2"/>
                </a:solidFill>
              </a:defRPr>
            </a:lvl8pPr>
            <a:lvl9pPr lvl="8" algn="ctr">
              <a:spcBef>
                <a:spcPts val="0"/>
              </a:spcBef>
              <a:spcAft>
                <a:spcPts val="0"/>
              </a:spcAft>
              <a:buClr>
                <a:schemeClr val="accent2"/>
              </a:buClr>
              <a:buSzPts val="2600"/>
              <a:buNone/>
              <a:defRPr sz="2600">
                <a:solidFill>
                  <a:schemeClr val="accent2"/>
                </a:solidFill>
              </a:defRPr>
            </a:lvl9pPr>
          </a:lstStyle>
          <a:p/>
        </p:txBody>
      </p:sp>
      <p:sp>
        <p:nvSpPr>
          <p:cNvPr id="620" name="Google Shape;620;p53"/>
          <p:cNvSpPr/>
          <p:nvPr/>
        </p:nvSpPr>
        <p:spPr>
          <a:xfrm>
            <a:off x="250400" y="3041900"/>
            <a:ext cx="2871600" cy="1608300"/>
          </a:xfrm>
          <a:prstGeom prst="rect">
            <a:avLst/>
          </a:prstGeom>
          <a:solidFill>
            <a:schemeClr val="accent6"/>
          </a:solidFill>
          <a:ln cap="flat" cmpd="sng" w="9525">
            <a:solidFill>
              <a:schemeClr val="accent4"/>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21" name="Google Shape;621;p53"/>
          <p:cNvSpPr/>
          <p:nvPr/>
        </p:nvSpPr>
        <p:spPr>
          <a:xfrm>
            <a:off x="328400" y="3114500"/>
            <a:ext cx="2715600" cy="1464600"/>
          </a:xfrm>
          <a:prstGeom prst="rect">
            <a:avLst/>
          </a:prstGeom>
          <a:noFill/>
          <a:ln cap="flat" cmpd="sng" w="952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22" name="Google Shape;622;p53"/>
          <p:cNvSpPr txBox="1"/>
          <p:nvPr>
            <p:ph idx="2" type="subTitle"/>
          </p:nvPr>
        </p:nvSpPr>
        <p:spPr>
          <a:xfrm>
            <a:off x="370848" y="3154250"/>
            <a:ext cx="2627100" cy="1385100"/>
          </a:xfrm>
          <a:prstGeom prst="rect">
            <a:avLst/>
          </a:prstGeom>
          <a:ln>
            <a:noFill/>
          </a:ln>
        </p:spPr>
        <p:txBody>
          <a:bodyPr anchorCtr="0" anchor="ctr" bIns="91425" lIns="91425" spcFirstLastPara="1" rIns="91425" wrap="square" tIns="91425">
            <a:noAutofit/>
          </a:bodyPr>
          <a:lstStyle>
            <a:lvl1pPr lvl="0" algn="ctr">
              <a:spcBef>
                <a:spcPts val="0"/>
              </a:spcBef>
              <a:spcAft>
                <a:spcPts val="0"/>
              </a:spcAft>
              <a:buClr>
                <a:schemeClr val="accent5"/>
              </a:buClr>
              <a:buSzPts val="2600"/>
              <a:buNone/>
              <a:defRPr sz="2600">
                <a:solidFill>
                  <a:schemeClr val="accent5"/>
                </a:solidFill>
              </a:defRPr>
            </a:lvl1pPr>
            <a:lvl2pPr lvl="1" algn="ctr">
              <a:spcBef>
                <a:spcPts val="0"/>
              </a:spcBef>
              <a:spcAft>
                <a:spcPts val="0"/>
              </a:spcAft>
              <a:buClr>
                <a:schemeClr val="accent5"/>
              </a:buClr>
              <a:buSzPts val="2600"/>
              <a:buNone/>
              <a:defRPr sz="2600">
                <a:solidFill>
                  <a:schemeClr val="accent5"/>
                </a:solidFill>
              </a:defRPr>
            </a:lvl2pPr>
            <a:lvl3pPr lvl="2" algn="ctr">
              <a:spcBef>
                <a:spcPts val="0"/>
              </a:spcBef>
              <a:spcAft>
                <a:spcPts val="0"/>
              </a:spcAft>
              <a:buClr>
                <a:schemeClr val="accent5"/>
              </a:buClr>
              <a:buSzPts val="2600"/>
              <a:buNone/>
              <a:defRPr sz="2600">
                <a:solidFill>
                  <a:schemeClr val="accent5"/>
                </a:solidFill>
              </a:defRPr>
            </a:lvl3pPr>
            <a:lvl4pPr lvl="3" algn="ctr">
              <a:spcBef>
                <a:spcPts val="0"/>
              </a:spcBef>
              <a:spcAft>
                <a:spcPts val="0"/>
              </a:spcAft>
              <a:buClr>
                <a:schemeClr val="accent5"/>
              </a:buClr>
              <a:buSzPts val="2600"/>
              <a:buNone/>
              <a:defRPr sz="2600">
                <a:solidFill>
                  <a:schemeClr val="accent5"/>
                </a:solidFill>
              </a:defRPr>
            </a:lvl4pPr>
            <a:lvl5pPr lvl="4" algn="ctr">
              <a:spcBef>
                <a:spcPts val="0"/>
              </a:spcBef>
              <a:spcAft>
                <a:spcPts val="0"/>
              </a:spcAft>
              <a:buClr>
                <a:schemeClr val="accent5"/>
              </a:buClr>
              <a:buSzPts val="2600"/>
              <a:buNone/>
              <a:defRPr sz="2600">
                <a:solidFill>
                  <a:schemeClr val="accent5"/>
                </a:solidFill>
              </a:defRPr>
            </a:lvl5pPr>
            <a:lvl6pPr lvl="5" algn="ctr">
              <a:spcBef>
                <a:spcPts val="0"/>
              </a:spcBef>
              <a:spcAft>
                <a:spcPts val="0"/>
              </a:spcAft>
              <a:buClr>
                <a:schemeClr val="accent5"/>
              </a:buClr>
              <a:buSzPts val="2600"/>
              <a:buNone/>
              <a:defRPr sz="2600">
                <a:solidFill>
                  <a:schemeClr val="accent5"/>
                </a:solidFill>
              </a:defRPr>
            </a:lvl6pPr>
            <a:lvl7pPr lvl="6" algn="ctr">
              <a:spcBef>
                <a:spcPts val="0"/>
              </a:spcBef>
              <a:spcAft>
                <a:spcPts val="0"/>
              </a:spcAft>
              <a:buClr>
                <a:schemeClr val="accent5"/>
              </a:buClr>
              <a:buSzPts val="2600"/>
              <a:buNone/>
              <a:defRPr sz="2600">
                <a:solidFill>
                  <a:schemeClr val="accent5"/>
                </a:solidFill>
              </a:defRPr>
            </a:lvl7pPr>
            <a:lvl8pPr lvl="7" algn="ctr">
              <a:spcBef>
                <a:spcPts val="0"/>
              </a:spcBef>
              <a:spcAft>
                <a:spcPts val="0"/>
              </a:spcAft>
              <a:buClr>
                <a:schemeClr val="accent5"/>
              </a:buClr>
              <a:buSzPts val="2600"/>
              <a:buNone/>
              <a:defRPr sz="2600">
                <a:solidFill>
                  <a:schemeClr val="accent5"/>
                </a:solidFill>
              </a:defRPr>
            </a:lvl8pPr>
            <a:lvl9pPr lvl="8" algn="ctr">
              <a:spcBef>
                <a:spcPts val="0"/>
              </a:spcBef>
              <a:spcAft>
                <a:spcPts val="0"/>
              </a:spcAft>
              <a:buClr>
                <a:schemeClr val="accent5"/>
              </a:buClr>
              <a:buSzPts val="2600"/>
              <a:buNone/>
              <a:defRPr sz="2600">
                <a:solidFill>
                  <a:schemeClr val="accent5"/>
                </a:solidFill>
              </a:defRPr>
            </a:lvl9pPr>
          </a:lstStyle>
          <a:p/>
        </p:txBody>
      </p:sp>
      <p:sp>
        <p:nvSpPr>
          <p:cNvPr id="623" name="Google Shape;623;p53"/>
          <p:cNvSpPr/>
          <p:nvPr/>
        </p:nvSpPr>
        <p:spPr>
          <a:xfrm>
            <a:off x="3122025" y="1433825"/>
            <a:ext cx="2871600" cy="1608300"/>
          </a:xfrm>
          <a:prstGeom prst="rect">
            <a:avLst/>
          </a:prstGeom>
          <a:solidFill>
            <a:schemeClr val="accent6"/>
          </a:solidFill>
          <a:ln cap="flat" cmpd="sng" w="9525">
            <a:solidFill>
              <a:schemeClr val="accent4"/>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24" name="Google Shape;624;p53"/>
          <p:cNvSpPr/>
          <p:nvPr/>
        </p:nvSpPr>
        <p:spPr>
          <a:xfrm>
            <a:off x="3200025" y="1506450"/>
            <a:ext cx="2715600" cy="1464600"/>
          </a:xfrm>
          <a:prstGeom prst="rect">
            <a:avLst/>
          </a:prstGeom>
          <a:noFill/>
          <a:ln cap="flat" cmpd="sng" w="952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25" name="Google Shape;625;p53"/>
          <p:cNvSpPr txBox="1"/>
          <p:nvPr>
            <p:ph idx="3" type="subTitle"/>
          </p:nvPr>
        </p:nvSpPr>
        <p:spPr>
          <a:xfrm>
            <a:off x="3244275" y="1546175"/>
            <a:ext cx="2627100" cy="1385100"/>
          </a:xfrm>
          <a:prstGeom prst="rect">
            <a:avLst/>
          </a:prstGeom>
          <a:ln>
            <a:noFill/>
          </a:ln>
        </p:spPr>
        <p:txBody>
          <a:bodyPr anchorCtr="0" anchor="ctr" bIns="91425" lIns="91425" spcFirstLastPara="1" rIns="91425" wrap="square" tIns="91425">
            <a:noAutofit/>
          </a:bodyPr>
          <a:lstStyle>
            <a:lvl1pPr lvl="0" algn="ctr">
              <a:spcBef>
                <a:spcPts val="0"/>
              </a:spcBef>
              <a:spcAft>
                <a:spcPts val="0"/>
              </a:spcAft>
              <a:buClr>
                <a:schemeClr val="accent5"/>
              </a:buClr>
              <a:buSzPts val="2600"/>
              <a:buNone/>
              <a:defRPr sz="2600">
                <a:solidFill>
                  <a:schemeClr val="accent5"/>
                </a:solidFill>
              </a:defRPr>
            </a:lvl1pPr>
            <a:lvl2pPr lvl="1" algn="ctr">
              <a:spcBef>
                <a:spcPts val="0"/>
              </a:spcBef>
              <a:spcAft>
                <a:spcPts val="0"/>
              </a:spcAft>
              <a:buClr>
                <a:schemeClr val="accent5"/>
              </a:buClr>
              <a:buSzPts val="2600"/>
              <a:buNone/>
              <a:defRPr sz="2600">
                <a:solidFill>
                  <a:schemeClr val="accent5"/>
                </a:solidFill>
              </a:defRPr>
            </a:lvl2pPr>
            <a:lvl3pPr lvl="2" algn="ctr">
              <a:spcBef>
                <a:spcPts val="0"/>
              </a:spcBef>
              <a:spcAft>
                <a:spcPts val="0"/>
              </a:spcAft>
              <a:buClr>
                <a:schemeClr val="accent5"/>
              </a:buClr>
              <a:buSzPts val="2600"/>
              <a:buNone/>
              <a:defRPr sz="2600">
                <a:solidFill>
                  <a:schemeClr val="accent5"/>
                </a:solidFill>
              </a:defRPr>
            </a:lvl3pPr>
            <a:lvl4pPr lvl="3" algn="ctr">
              <a:spcBef>
                <a:spcPts val="0"/>
              </a:spcBef>
              <a:spcAft>
                <a:spcPts val="0"/>
              </a:spcAft>
              <a:buClr>
                <a:schemeClr val="accent5"/>
              </a:buClr>
              <a:buSzPts val="2600"/>
              <a:buNone/>
              <a:defRPr sz="2600">
                <a:solidFill>
                  <a:schemeClr val="accent5"/>
                </a:solidFill>
              </a:defRPr>
            </a:lvl4pPr>
            <a:lvl5pPr lvl="4" algn="ctr">
              <a:spcBef>
                <a:spcPts val="0"/>
              </a:spcBef>
              <a:spcAft>
                <a:spcPts val="0"/>
              </a:spcAft>
              <a:buClr>
                <a:schemeClr val="accent5"/>
              </a:buClr>
              <a:buSzPts val="2600"/>
              <a:buNone/>
              <a:defRPr sz="2600">
                <a:solidFill>
                  <a:schemeClr val="accent5"/>
                </a:solidFill>
              </a:defRPr>
            </a:lvl5pPr>
            <a:lvl6pPr lvl="5" algn="ctr">
              <a:spcBef>
                <a:spcPts val="0"/>
              </a:spcBef>
              <a:spcAft>
                <a:spcPts val="0"/>
              </a:spcAft>
              <a:buClr>
                <a:schemeClr val="accent5"/>
              </a:buClr>
              <a:buSzPts val="2600"/>
              <a:buNone/>
              <a:defRPr sz="2600">
                <a:solidFill>
                  <a:schemeClr val="accent5"/>
                </a:solidFill>
              </a:defRPr>
            </a:lvl6pPr>
            <a:lvl7pPr lvl="6" algn="ctr">
              <a:spcBef>
                <a:spcPts val="0"/>
              </a:spcBef>
              <a:spcAft>
                <a:spcPts val="0"/>
              </a:spcAft>
              <a:buClr>
                <a:schemeClr val="accent5"/>
              </a:buClr>
              <a:buSzPts val="2600"/>
              <a:buNone/>
              <a:defRPr sz="2600">
                <a:solidFill>
                  <a:schemeClr val="accent5"/>
                </a:solidFill>
              </a:defRPr>
            </a:lvl7pPr>
            <a:lvl8pPr lvl="7" algn="ctr">
              <a:spcBef>
                <a:spcPts val="0"/>
              </a:spcBef>
              <a:spcAft>
                <a:spcPts val="0"/>
              </a:spcAft>
              <a:buClr>
                <a:schemeClr val="accent5"/>
              </a:buClr>
              <a:buSzPts val="2600"/>
              <a:buNone/>
              <a:defRPr sz="2600">
                <a:solidFill>
                  <a:schemeClr val="accent5"/>
                </a:solidFill>
              </a:defRPr>
            </a:lvl8pPr>
            <a:lvl9pPr lvl="8" algn="ctr">
              <a:spcBef>
                <a:spcPts val="0"/>
              </a:spcBef>
              <a:spcAft>
                <a:spcPts val="0"/>
              </a:spcAft>
              <a:buClr>
                <a:schemeClr val="accent5"/>
              </a:buClr>
              <a:buSzPts val="2600"/>
              <a:buNone/>
              <a:defRPr sz="2600">
                <a:solidFill>
                  <a:schemeClr val="accent5"/>
                </a:solidFill>
              </a:defRPr>
            </a:lvl9pPr>
          </a:lstStyle>
          <a:p/>
        </p:txBody>
      </p:sp>
      <p:sp>
        <p:nvSpPr>
          <p:cNvPr id="626" name="Google Shape;626;p53"/>
          <p:cNvSpPr/>
          <p:nvPr/>
        </p:nvSpPr>
        <p:spPr>
          <a:xfrm>
            <a:off x="3122000" y="3041900"/>
            <a:ext cx="2871600" cy="1608300"/>
          </a:xfrm>
          <a:prstGeom prst="rect">
            <a:avLst/>
          </a:prstGeom>
          <a:solidFill>
            <a:schemeClr val="accent3"/>
          </a:solidFill>
          <a:ln cap="flat" cmpd="sng" w="9525">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27" name="Google Shape;627;p53"/>
          <p:cNvSpPr/>
          <p:nvPr/>
        </p:nvSpPr>
        <p:spPr>
          <a:xfrm>
            <a:off x="3200000" y="3114500"/>
            <a:ext cx="2715600" cy="1464600"/>
          </a:xfrm>
          <a:prstGeom prst="rect">
            <a:avLst/>
          </a:prstGeom>
          <a:no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28" name="Google Shape;628;p53"/>
          <p:cNvSpPr txBox="1"/>
          <p:nvPr>
            <p:ph idx="4" type="subTitle"/>
          </p:nvPr>
        </p:nvSpPr>
        <p:spPr>
          <a:xfrm>
            <a:off x="3242448" y="3154250"/>
            <a:ext cx="2627100" cy="1385100"/>
          </a:xfrm>
          <a:prstGeom prst="rect">
            <a:avLst/>
          </a:prstGeom>
          <a:ln>
            <a:noFill/>
          </a:ln>
        </p:spPr>
        <p:txBody>
          <a:bodyPr anchorCtr="0" anchor="ctr" bIns="91425" lIns="91425" spcFirstLastPara="1" rIns="91425" wrap="square" tIns="91425">
            <a:noAutofit/>
          </a:bodyPr>
          <a:lstStyle>
            <a:lvl1pPr lvl="0" algn="ctr">
              <a:spcBef>
                <a:spcPts val="0"/>
              </a:spcBef>
              <a:spcAft>
                <a:spcPts val="0"/>
              </a:spcAft>
              <a:buClr>
                <a:schemeClr val="accent2"/>
              </a:buClr>
              <a:buSzPts val="2600"/>
              <a:buNone/>
              <a:defRPr sz="2600">
                <a:solidFill>
                  <a:schemeClr val="accent2"/>
                </a:solidFill>
              </a:defRPr>
            </a:lvl1pPr>
            <a:lvl2pPr lvl="1" algn="ctr">
              <a:spcBef>
                <a:spcPts val="0"/>
              </a:spcBef>
              <a:spcAft>
                <a:spcPts val="0"/>
              </a:spcAft>
              <a:buClr>
                <a:schemeClr val="accent2"/>
              </a:buClr>
              <a:buSzPts val="2600"/>
              <a:buNone/>
              <a:defRPr sz="2600">
                <a:solidFill>
                  <a:schemeClr val="accent2"/>
                </a:solidFill>
              </a:defRPr>
            </a:lvl2pPr>
            <a:lvl3pPr lvl="2" algn="ctr">
              <a:spcBef>
                <a:spcPts val="0"/>
              </a:spcBef>
              <a:spcAft>
                <a:spcPts val="0"/>
              </a:spcAft>
              <a:buClr>
                <a:schemeClr val="accent2"/>
              </a:buClr>
              <a:buSzPts val="2600"/>
              <a:buNone/>
              <a:defRPr sz="2600">
                <a:solidFill>
                  <a:schemeClr val="accent2"/>
                </a:solidFill>
              </a:defRPr>
            </a:lvl3pPr>
            <a:lvl4pPr lvl="3" algn="ctr">
              <a:spcBef>
                <a:spcPts val="0"/>
              </a:spcBef>
              <a:spcAft>
                <a:spcPts val="0"/>
              </a:spcAft>
              <a:buClr>
                <a:schemeClr val="accent2"/>
              </a:buClr>
              <a:buSzPts val="2600"/>
              <a:buNone/>
              <a:defRPr sz="2600">
                <a:solidFill>
                  <a:schemeClr val="accent2"/>
                </a:solidFill>
              </a:defRPr>
            </a:lvl4pPr>
            <a:lvl5pPr lvl="4" algn="ctr">
              <a:spcBef>
                <a:spcPts val="0"/>
              </a:spcBef>
              <a:spcAft>
                <a:spcPts val="0"/>
              </a:spcAft>
              <a:buClr>
                <a:schemeClr val="accent2"/>
              </a:buClr>
              <a:buSzPts val="2600"/>
              <a:buNone/>
              <a:defRPr sz="2600">
                <a:solidFill>
                  <a:schemeClr val="accent2"/>
                </a:solidFill>
              </a:defRPr>
            </a:lvl5pPr>
            <a:lvl6pPr lvl="5" algn="ctr">
              <a:spcBef>
                <a:spcPts val="0"/>
              </a:spcBef>
              <a:spcAft>
                <a:spcPts val="0"/>
              </a:spcAft>
              <a:buClr>
                <a:schemeClr val="accent2"/>
              </a:buClr>
              <a:buSzPts val="2600"/>
              <a:buNone/>
              <a:defRPr sz="2600">
                <a:solidFill>
                  <a:schemeClr val="accent2"/>
                </a:solidFill>
              </a:defRPr>
            </a:lvl6pPr>
            <a:lvl7pPr lvl="6" algn="ctr">
              <a:spcBef>
                <a:spcPts val="0"/>
              </a:spcBef>
              <a:spcAft>
                <a:spcPts val="0"/>
              </a:spcAft>
              <a:buClr>
                <a:schemeClr val="accent2"/>
              </a:buClr>
              <a:buSzPts val="2600"/>
              <a:buNone/>
              <a:defRPr sz="2600">
                <a:solidFill>
                  <a:schemeClr val="accent2"/>
                </a:solidFill>
              </a:defRPr>
            </a:lvl7pPr>
            <a:lvl8pPr lvl="7" algn="ctr">
              <a:spcBef>
                <a:spcPts val="0"/>
              </a:spcBef>
              <a:spcAft>
                <a:spcPts val="0"/>
              </a:spcAft>
              <a:buClr>
                <a:schemeClr val="accent2"/>
              </a:buClr>
              <a:buSzPts val="2600"/>
              <a:buNone/>
              <a:defRPr sz="2600">
                <a:solidFill>
                  <a:schemeClr val="accent2"/>
                </a:solidFill>
              </a:defRPr>
            </a:lvl8pPr>
            <a:lvl9pPr lvl="8" algn="ctr">
              <a:spcBef>
                <a:spcPts val="0"/>
              </a:spcBef>
              <a:spcAft>
                <a:spcPts val="0"/>
              </a:spcAft>
              <a:buClr>
                <a:schemeClr val="accent2"/>
              </a:buClr>
              <a:buSzPts val="2600"/>
              <a:buNone/>
              <a:defRPr sz="2600">
                <a:solidFill>
                  <a:schemeClr val="accent2"/>
                </a:solidFill>
              </a:defRPr>
            </a:lvl9pPr>
          </a:lstStyle>
          <a:p/>
        </p:txBody>
      </p:sp>
      <p:sp>
        <p:nvSpPr>
          <p:cNvPr id="629" name="Google Shape;629;p53"/>
          <p:cNvSpPr/>
          <p:nvPr/>
        </p:nvSpPr>
        <p:spPr>
          <a:xfrm>
            <a:off x="5993675" y="1433825"/>
            <a:ext cx="2871600" cy="1608300"/>
          </a:xfrm>
          <a:prstGeom prst="rect">
            <a:avLst/>
          </a:prstGeom>
          <a:solidFill>
            <a:schemeClr val="accent3"/>
          </a:solidFill>
          <a:ln cap="flat" cmpd="sng" w="9525">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30" name="Google Shape;630;p53"/>
          <p:cNvSpPr/>
          <p:nvPr/>
        </p:nvSpPr>
        <p:spPr>
          <a:xfrm>
            <a:off x="6071675" y="1506450"/>
            <a:ext cx="2715600" cy="1464600"/>
          </a:xfrm>
          <a:prstGeom prst="rect">
            <a:avLst/>
          </a:prstGeom>
          <a:no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31" name="Google Shape;631;p53"/>
          <p:cNvSpPr txBox="1"/>
          <p:nvPr>
            <p:ph idx="5" type="subTitle"/>
          </p:nvPr>
        </p:nvSpPr>
        <p:spPr>
          <a:xfrm>
            <a:off x="6115925" y="1546175"/>
            <a:ext cx="2627100" cy="1385100"/>
          </a:xfrm>
          <a:prstGeom prst="rect">
            <a:avLst/>
          </a:prstGeom>
          <a:ln>
            <a:noFill/>
          </a:ln>
        </p:spPr>
        <p:txBody>
          <a:bodyPr anchorCtr="0" anchor="ctr" bIns="91425" lIns="91425" spcFirstLastPara="1" rIns="91425" wrap="square" tIns="91425">
            <a:noAutofit/>
          </a:bodyPr>
          <a:lstStyle>
            <a:lvl1pPr lvl="0" algn="ctr">
              <a:spcBef>
                <a:spcPts val="0"/>
              </a:spcBef>
              <a:spcAft>
                <a:spcPts val="0"/>
              </a:spcAft>
              <a:buClr>
                <a:schemeClr val="accent2"/>
              </a:buClr>
              <a:buSzPts val="2600"/>
              <a:buNone/>
              <a:defRPr sz="2600">
                <a:solidFill>
                  <a:schemeClr val="accent2"/>
                </a:solidFill>
              </a:defRPr>
            </a:lvl1pPr>
            <a:lvl2pPr lvl="1" algn="ctr">
              <a:spcBef>
                <a:spcPts val="0"/>
              </a:spcBef>
              <a:spcAft>
                <a:spcPts val="0"/>
              </a:spcAft>
              <a:buClr>
                <a:schemeClr val="accent2"/>
              </a:buClr>
              <a:buSzPts val="2600"/>
              <a:buNone/>
              <a:defRPr sz="2600">
                <a:solidFill>
                  <a:schemeClr val="accent2"/>
                </a:solidFill>
              </a:defRPr>
            </a:lvl2pPr>
            <a:lvl3pPr lvl="2" algn="ctr">
              <a:spcBef>
                <a:spcPts val="0"/>
              </a:spcBef>
              <a:spcAft>
                <a:spcPts val="0"/>
              </a:spcAft>
              <a:buClr>
                <a:schemeClr val="accent2"/>
              </a:buClr>
              <a:buSzPts val="2600"/>
              <a:buNone/>
              <a:defRPr sz="2600">
                <a:solidFill>
                  <a:schemeClr val="accent2"/>
                </a:solidFill>
              </a:defRPr>
            </a:lvl3pPr>
            <a:lvl4pPr lvl="3" algn="ctr">
              <a:spcBef>
                <a:spcPts val="0"/>
              </a:spcBef>
              <a:spcAft>
                <a:spcPts val="0"/>
              </a:spcAft>
              <a:buClr>
                <a:schemeClr val="accent2"/>
              </a:buClr>
              <a:buSzPts val="2600"/>
              <a:buNone/>
              <a:defRPr sz="2600">
                <a:solidFill>
                  <a:schemeClr val="accent2"/>
                </a:solidFill>
              </a:defRPr>
            </a:lvl4pPr>
            <a:lvl5pPr lvl="4" algn="ctr">
              <a:spcBef>
                <a:spcPts val="0"/>
              </a:spcBef>
              <a:spcAft>
                <a:spcPts val="0"/>
              </a:spcAft>
              <a:buClr>
                <a:schemeClr val="accent2"/>
              </a:buClr>
              <a:buSzPts val="2600"/>
              <a:buNone/>
              <a:defRPr sz="2600">
                <a:solidFill>
                  <a:schemeClr val="accent2"/>
                </a:solidFill>
              </a:defRPr>
            </a:lvl5pPr>
            <a:lvl6pPr lvl="5" algn="ctr">
              <a:spcBef>
                <a:spcPts val="0"/>
              </a:spcBef>
              <a:spcAft>
                <a:spcPts val="0"/>
              </a:spcAft>
              <a:buClr>
                <a:schemeClr val="accent2"/>
              </a:buClr>
              <a:buSzPts val="2600"/>
              <a:buNone/>
              <a:defRPr sz="2600">
                <a:solidFill>
                  <a:schemeClr val="accent2"/>
                </a:solidFill>
              </a:defRPr>
            </a:lvl6pPr>
            <a:lvl7pPr lvl="6" algn="ctr">
              <a:spcBef>
                <a:spcPts val="0"/>
              </a:spcBef>
              <a:spcAft>
                <a:spcPts val="0"/>
              </a:spcAft>
              <a:buClr>
                <a:schemeClr val="accent2"/>
              </a:buClr>
              <a:buSzPts val="2600"/>
              <a:buNone/>
              <a:defRPr sz="2600">
                <a:solidFill>
                  <a:schemeClr val="accent2"/>
                </a:solidFill>
              </a:defRPr>
            </a:lvl7pPr>
            <a:lvl8pPr lvl="7" algn="ctr">
              <a:spcBef>
                <a:spcPts val="0"/>
              </a:spcBef>
              <a:spcAft>
                <a:spcPts val="0"/>
              </a:spcAft>
              <a:buClr>
                <a:schemeClr val="accent2"/>
              </a:buClr>
              <a:buSzPts val="2600"/>
              <a:buNone/>
              <a:defRPr sz="2600">
                <a:solidFill>
                  <a:schemeClr val="accent2"/>
                </a:solidFill>
              </a:defRPr>
            </a:lvl8pPr>
            <a:lvl9pPr lvl="8" algn="ctr">
              <a:spcBef>
                <a:spcPts val="0"/>
              </a:spcBef>
              <a:spcAft>
                <a:spcPts val="0"/>
              </a:spcAft>
              <a:buClr>
                <a:schemeClr val="accent2"/>
              </a:buClr>
              <a:buSzPts val="2600"/>
              <a:buNone/>
              <a:defRPr sz="2600">
                <a:solidFill>
                  <a:schemeClr val="accent2"/>
                </a:solidFill>
              </a:defRPr>
            </a:lvl9pPr>
          </a:lstStyle>
          <a:p/>
        </p:txBody>
      </p:sp>
      <p:sp>
        <p:nvSpPr>
          <p:cNvPr id="632" name="Google Shape;632;p53"/>
          <p:cNvSpPr/>
          <p:nvPr/>
        </p:nvSpPr>
        <p:spPr>
          <a:xfrm>
            <a:off x="5993650" y="3041900"/>
            <a:ext cx="2871600" cy="1608300"/>
          </a:xfrm>
          <a:prstGeom prst="rect">
            <a:avLst/>
          </a:prstGeom>
          <a:solidFill>
            <a:schemeClr val="accent6"/>
          </a:solidFill>
          <a:ln cap="flat" cmpd="sng" w="9525">
            <a:solidFill>
              <a:schemeClr val="accent4"/>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33" name="Google Shape;633;p53"/>
          <p:cNvSpPr/>
          <p:nvPr/>
        </p:nvSpPr>
        <p:spPr>
          <a:xfrm>
            <a:off x="6071650" y="3114500"/>
            <a:ext cx="2715600" cy="1464600"/>
          </a:xfrm>
          <a:prstGeom prst="rect">
            <a:avLst/>
          </a:prstGeom>
          <a:noFill/>
          <a:ln cap="flat" cmpd="sng" w="952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34" name="Google Shape;634;p53"/>
          <p:cNvSpPr txBox="1"/>
          <p:nvPr>
            <p:ph idx="6" type="subTitle"/>
          </p:nvPr>
        </p:nvSpPr>
        <p:spPr>
          <a:xfrm>
            <a:off x="6114098" y="3154250"/>
            <a:ext cx="2627100" cy="1385100"/>
          </a:xfrm>
          <a:prstGeom prst="rect">
            <a:avLst/>
          </a:prstGeom>
          <a:ln>
            <a:noFill/>
          </a:ln>
        </p:spPr>
        <p:txBody>
          <a:bodyPr anchorCtr="0" anchor="ctr" bIns="91425" lIns="91425" spcFirstLastPara="1" rIns="91425" wrap="square" tIns="91425">
            <a:noAutofit/>
          </a:bodyPr>
          <a:lstStyle>
            <a:lvl1pPr lvl="0" algn="ctr">
              <a:spcBef>
                <a:spcPts val="0"/>
              </a:spcBef>
              <a:spcAft>
                <a:spcPts val="0"/>
              </a:spcAft>
              <a:buClr>
                <a:schemeClr val="accent5"/>
              </a:buClr>
              <a:buSzPts val="2600"/>
              <a:buNone/>
              <a:defRPr sz="2600">
                <a:solidFill>
                  <a:schemeClr val="accent5"/>
                </a:solidFill>
              </a:defRPr>
            </a:lvl1pPr>
            <a:lvl2pPr lvl="1" algn="ctr">
              <a:spcBef>
                <a:spcPts val="0"/>
              </a:spcBef>
              <a:spcAft>
                <a:spcPts val="0"/>
              </a:spcAft>
              <a:buClr>
                <a:schemeClr val="accent5"/>
              </a:buClr>
              <a:buSzPts val="2600"/>
              <a:buNone/>
              <a:defRPr sz="2600">
                <a:solidFill>
                  <a:schemeClr val="accent5"/>
                </a:solidFill>
              </a:defRPr>
            </a:lvl2pPr>
            <a:lvl3pPr lvl="2" algn="ctr">
              <a:spcBef>
                <a:spcPts val="0"/>
              </a:spcBef>
              <a:spcAft>
                <a:spcPts val="0"/>
              </a:spcAft>
              <a:buClr>
                <a:schemeClr val="accent5"/>
              </a:buClr>
              <a:buSzPts val="2600"/>
              <a:buNone/>
              <a:defRPr sz="2600">
                <a:solidFill>
                  <a:schemeClr val="accent5"/>
                </a:solidFill>
              </a:defRPr>
            </a:lvl3pPr>
            <a:lvl4pPr lvl="3" algn="ctr">
              <a:spcBef>
                <a:spcPts val="0"/>
              </a:spcBef>
              <a:spcAft>
                <a:spcPts val="0"/>
              </a:spcAft>
              <a:buClr>
                <a:schemeClr val="accent5"/>
              </a:buClr>
              <a:buSzPts val="2600"/>
              <a:buNone/>
              <a:defRPr sz="2600">
                <a:solidFill>
                  <a:schemeClr val="accent5"/>
                </a:solidFill>
              </a:defRPr>
            </a:lvl4pPr>
            <a:lvl5pPr lvl="4" algn="ctr">
              <a:spcBef>
                <a:spcPts val="0"/>
              </a:spcBef>
              <a:spcAft>
                <a:spcPts val="0"/>
              </a:spcAft>
              <a:buClr>
                <a:schemeClr val="accent5"/>
              </a:buClr>
              <a:buSzPts val="2600"/>
              <a:buNone/>
              <a:defRPr sz="2600">
                <a:solidFill>
                  <a:schemeClr val="accent5"/>
                </a:solidFill>
              </a:defRPr>
            </a:lvl5pPr>
            <a:lvl6pPr lvl="5" algn="ctr">
              <a:spcBef>
                <a:spcPts val="0"/>
              </a:spcBef>
              <a:spcAft>
                <a:spcPts val="0"/>
              </a:spcAft>
              <a:buClr>
                <a:schemeClr val="accent5"/>
              </a:buClr>
              <a:buSzPts val="2600"/>
              <a:buNone/>
              <a:defRPr sz="2600">
                <a:solidFill>
                  <a:schemeClr val="accent5"/>
                </a:solidFill>
              </a:defRPr>
            </a:lvl6pPr>
            <a:lvl7pPr lvl="6" algn="ctr">
              <a:spcBef>
                <a:spcPts val="0"/>
              </a:spcBef>
              <a:spcAft>
                <a:spcPts val="0"/>
              </a:spcAft>
              <a:buClr>
                <a:schemeClr val="accent5"/>
              </a:buClr>
              <a:buSzPts val="2600"/>
              <a:buNone/>
              <a:defRPr sz="2600">
                <a:solidFill>
                  <a:schemeClr val="accent5"/>
                </a:solidFill>
              </a:defRPr>
            </a:lvl7pPr>
            <a:lvl8pPr lvl="7" algn="ctr">
              <a:spcBef>
                <a:spcPts val="0"/>
              </a:spcBef>
              <a:spcAft>
                <a:spcPts val="0"/>
              </a:spcAft>
              <a:buClr>
                <a:schemeClr val="accent5"/>
              </a:buClr>
              <a:buSzPts val="2600"/>
              <a:buNone/>
              <a:defRPr sz="2600">
                <a:solidFill>
                  <a:schemeClr val="accent5"/>
                </a:solidFill>
              </a:defRPr>
            </a:lvl8pPr>
            <a:lvl9pPr lvl="8" algn="ctr">
              <a:spcBef>
                <a:spcPts val="0"/>
              </a:spcBef>
              <a:spcAft>
                <a:spcPts val="0"/>
              </a:spcAft>
              <a:buClr>
                <a:schemeClr val="accent5"/>
              </a:buClr>
              <a:buSzPts val="2600"/>
              <a:buNone/>
              <a:defRPr sz="2600">
                <a:solidFill>
                  <a:schemeClr val="accent5"/>
                </a:solidFill>
              </a:defRPr>
            </a:lvl9pPr>
          </a:lstStyle>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ree storyboards">
  <p:cSld name="SECTION_HEADER_1_1_1_1">
    <p:bg>
      <p:bgPr>
        <a:solidFill>
          <a:schemeClr val="dk1"/>
        </a:solidFill>
      </p:bgPr>
    </p:bg>
    <p:spTree>
      <p:nvGrpSpPr>
        <p:cNvPr id="635" name="Shape 635"/>
        <p:cNvGrpSpPr/>
        <p:nvPr/>
      </p:nvGrpSpPr>
      <p:grpSpPr>
        <a:xfrm>
          <a:off x="0" y="0"/>
          <a:ext cx="0" cy="0"/>
          <a:chOff x="0" y="0"/>
          <a:chExt cx="0" cy="0"/>
        </a:xfrm>
      </p:grpSpPr>
      <p:sp>
        <p:nvSpPr>
          <p:cNvPr id="636" name="Google Shape;636;p54"/>
          <p:cNvSpPr txBox="1"/>
          <p:nvPr>
            <p:ph type="title"/>
          </p:nvPr>
        </p:nvSpPr>
        <p:spPr>
          <a:xfrm>
            <a:off x="447800" y="391333"/>
            <a:ext cx="8243700" cy="11391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Clr>
                <a:schemeClr val="lt1"/>
              </a:buClr>
              <a:buSzPts val="5400"/>
              <a:buNone/>
              <a:defRPr sz="5400">
                <a:solidFill>
                  <a:schemeClr val="lt1"/>
                </a:solidFill>
              </a:defRPr>
            </a:lvl1pPr>
            <a:lvl2pPr lvl="1">
              <a:lnSpc>
                <a:spcPct val="80000"/>
              </a:lnSpc>
              <a:spcBef>
                <a:spcPts val="0"/>
              </a:spcBef>
              <a:spcAft>
                <a:spcPts val="0"/>
              </a:spcAft>
              <a:buSzPts val="5400"/>
              <a:buNone/>
              <a:defRPr sz="5400"/>
            </a:lvl2pPr>
            <a:lvl3pPr lvl="2">
              <a:lnSpc>
                <a:spcPct val="80000"/>
              </a:lnSpc>
              <a:spcBef>
                <a:spcPts val="0"/>
              </a:spcBef>
              <a:spcAft>
                <a:spcPts val="0"/>
              </a:spcAft>
              <a:buSzPts val="5400"/>
              <a:buNone/>
              <a:defRPr sz="5400"/>
            </a:lvl3pPr>
            <a:lvl4pPr lvl="3">
              <a:lnSpc>
                <a:spcPct val="80000"/>
              </a:lnSpc>
              <a:spcBef>
                <a:spcPts val="0"/>
              </a:spcBef>
              <a:spcAft>
                <a:spcPts val="0"/>
              </a:spcAft>
              <a:buSzPts val="5400"/>
              <a:buNone/>
              <a:defRPr sz="5400"/>
            </a:lvl4pPr>
            <a:lvl5pPr lvl="4">
              <a:lnSpc>
                <a:spcPct val="80000"/>
              </a:lnSpc>
              <a:spcBef>
                <a:spcPts val="0"/>
              </a:spcBef>
              <a:spcAft>
                <a:spcPts val="0"/>
              </a:spcAft>
              <a:buSzPts val="5400"/>
              <a:buNone/>
              <a:defRPr sz="5400"/>
            </a:lvl5pPr>
            <a:lvl6pPr lvl="5">
              <a:lnSpc>
                <a:spcPct val="80000"/>
              </a:lnSpc>
              <a:spcBef>
                <a:spcPts val="0"/>
              </a:spcBef>
              <a:spcAft>
                <a:spcPts val="0"/>
              </a:spcAft>
              <a:buSzPts val="5400"/>
              <a:buNone/>
              <a:defRPr sz="5400"/>
            </a:lvl6pPr>
            <a:lvl7pPr lvl="6">
              <a:lnSpc>
                <a:spcPct val="80000"/>
              </a:lnSpc>
              <a:spcBef>
                <a:spcPts val="0"/>
              </a:spcBef>
              <a:spcAft>
                <a:spcPts val="0"/>
              </a:spcAft>
              <a:buSzPts val="5400"/>
              <a:buNone/>
              <a:defRPr sz="5400"/>
            </a:lvl7pPr>
            <a:lvl8pPr lvl="7">
              <a:lnSpc>
                <a:spcPct val="80000"/>
              </a:lnSpc>
              <a:spcBef>
                <a:spcPts val="0"/>
              </a:spcBef>
              <a:spcAft>
                <a:spcPts val="0"/>
              </a:spcAft>
              <a:buSzPts val="5400"/>
              <a:buNone/>
              <a:defRPr sz="5400"/>
            </a:lvl8pPr>
            <a:lvl9pPr lvl="8">
              <a:lnSpc>
                <a:spcPct val="80000"/>
              </a:lnSpc>
              <a:spcBef>
                <a:spcPts val="0"/>
              </a:spcBef>
              <a:spcAft>
                <a:spcPts val="0"/>
              </a:spcAft>
              <a:buSzPts val="5400"/>
              <a:buNone/>
              <a:defRPr sz="5400"/>
            </a:lvl9pPr>
          </a:lstStyle>
          <a:p/>
        </p:txBody>
      </p:sp>
      <p:sp>
        <p:nvSpPr>
          <p:cNvPr id="637" name="Google Shape;637;p54"/>
          <p:cNvSpPr txBox="1"/>
          <p:nvPr>
            <p:ph idx="1" type="subTitle"/>
          </p:nvPr>
        </p:nvSpPr>
        <p:spPr>
          <a:xfrm>
            <a:off x="328350" y="1423725"/>
            <a:ext cx="2715600" cy="748500"/>
          </a:xfrm>
          <a:prstGeom prst="rect">
            <a:avLst/>
          </a:prstGeom>
          <a:ln>
            <a:noFill/>
          </a:ln>
        </p:spPr>
        <p:txBody>
          <a:bodyPr anchorCtr="0" anchor="t" bIns="91425" lIns="91425" spcFirstLastPara="1" rIns="91425" wrap="square" tIns="91425">
            <a:noAutofit/>
          </a:bodyPr>
          <a:lstStyle>
            <a:lvl1pPr lvl="0">
              <a:spcBef>
                <a:spcPts val="0"/>
              </a:spcBef>
              <a:spcAft>
                <a:spcPts val="0"/>
              </a:spcAft>
              <a:buClr>
                <a:schemeClr val="lt1"/>
              </a:buClr>
              <a:buSzPts val="2000"/>
              <a:buNone/>
              <a:defRPr sz="2000">
                <a:solidFill>
                  <a:schemeClr val="lt1"/>
                </a:solidFill>
              </a:defRPr>
            </a:lvl1pPr>
            <a:lvl2pPr lvl="1" algn="ctr">
              <a:spcBef>
                <a:spcPts val="0"/>
              </a:spcBef>
              <a:spcAft>
                <a:spcPts val="0"/>
              </a:spcAft>
              <a:buClr>
                <a:schemeClr val="lt1"/>
              </a:buClr>
              <a:buSzPts val="2600"/>
              <a:buNone/>
              <a:defRPr sz="2600">
                <a:solidFill>
                  <a:schemeClr val="lt1"/>
                </a:solidFill>
              </a:defRPr>
            </a:lvl2pPr>
            <a:lvl3pPr lvl="2" algn="ctr">
              <a:spcBef>
                <a:spcPts val="0"/>
              </a:spcBef>
              <a:spcAft>
                <a:spcPts val="0"/>
              </a:spcAft>
              <a:buClr>
                <a:schemeClr val="lt1"/>
              </a:buClr>
              <a:buSzPts val="2600"/>
              <a:buNone/>
              <a:defRPr sz="2600">
                <a:solidFill>
                  <a:schemeClr val="lt1"/>
                </a:solidFill>
              </a:defRPr>
            </a:lvl3pPr>
            <a:lvl4pPr lvl="3" algn="ctr">
              <a:spcBef>
                <a:spcPts val="0"/>
              </a:spcBef>
              <a:spcAft>
                <a:spcPts val="0"/>
              </a:spcAft>
              <a:buClr>
                <a:schemeClr val="lt1"/>
              </a:buClr>
              <a:buSzPts val="2600"/>
              <a:buNone/>
              <a:defRPr sz="2600">
                <a:solidFill>
                  <a:schemeClr val="lt1"/>
                </a:solidFill>
              </a:defRPr>
            </a:lvl4pPr>
            <a:lvl5pPr lvl="4" algn="ctr">
              <a:spcBef>
                <a:spcPts val="0"/>
              </a:spcBef>
              <a:spcAft>
                <a:spcPts val="0"/>
              </a:spcAft>
              <a:buClr>
                <a:schemeClr val="lt1"/>
              </a:buClr>
              <a:buSzPts val="2600"/>
              <a:buNone/>
              <a:defRPr sz="2600">
                <a:solidFill>
                  <a:schemeClr val="lt1"/>
                </a:solidFill>
              </a:defRPr>
            </a:lvl5pPr>
            <a:lvl6pPr lvl="5" algn="ctr">
              <a:spcBef>
                <a:spcPts val="0"/>
              </a:spcBef>
              <a:spcAft>
                <a:spcPts val="0"/>
              </a:spcAft>
              <a:buClr>
                <a:schemeClr val="lt1"/>
              </a:buClr>
              <a:buSzPts val="2600"/>
              <a:buNone/>
              <a:defRPr sz="2600">
                <a:solidFill>
                  <a:schemeClr val="lt1"/>
                </a:solidFill>
              </a:defRPr>
            </a:lvl6pPr>
            <a:lvl7pPr lvl="6" algn="ctr">
              <a:spcBef>
                <a:spcPts val="0"/>
              </a:spcBef>
              <a:spcAft>
                <a:spcPts val="0"/>
              </a:spcAft>
              <a:buClr>
                <a:schemeClr val="lt1"/>
              </a:buClr>
              <a:buSzPts val="2600"/>
              <a:buNone/>
              <a:defRPr sz="2600">
                <a:solidFill>
                  <a:schemeClr val="lt1"/>
                </a:solidFill>
              </a:defRPr>
            </a:lvl7pPr>
            <a:lvl8pPr lvl="7" algn="ctr">
              <a:spcBef>
                <a:spcPts val="0"/>
              </a:spcBef>
              <a:spcAft>
                <a:spcPts val="0"/>
              </a:spcAft>
              <a:buClr>
                <a:schemeClr val="lt1"/>
              </a:buClr>
              <a:buSzPts val="2600"/>
              <a:buNone/>
              <a:defRPr sz="2600">
                <a:solidFill>
                  <a:schemeClr val="lt1"/>
                </a:solidFill>
              </a:defRPr>
            </a:lvl8pPr>
            <a:lvl9pPr lvl="8" algn="ctr">
              <a:spcBef>
                <a:spcPts val="0"/>
              </a:spcBef>
              <a:spcAft>
                <a:spcPts val="0"/>
              </a:spcAft>
              <a:buClr>
                <a:schemeClr val="lt1"/>
              </a:buClr>
              <a:buSzPts val="2600"/>
              <a:buNone/>
              <a:defRPr sz="2600">
                <a:solidFill>
                  <a:schemeClr val="lt1"/>
                </a:solidFill>
              </a:defRPr>
            </a:lvl9pPr>
          </a:lstStyle>
          <a:p/>
        </p:txBody>
      </p:sp>
      <p:sp>
        <p:nvSpPr>
          <p:cNvPr id="638" name="Google Shape;638;p54"/>
          <p:cNvSpPr txBox="1"/>
          <p:nvPr>
            <p:ph idx="2" type="body"/>
          </p:nvPr>
        </p:nvSpPr>
        <p:spPr>
          <a:xfrm>
            <a:off x="328425" y="3652575"/>
            <a:ext cx="2715600" cy="9264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Clr>
                <a:schemeClr val="lt1"/>
              </a:buClr>
              <a:buSzPts val="1000"/>
              <a:buChar char="●"/>
              <a:defRPr>
                <a:solidFill>
                  <a:schemeClr val="lt1"/>
                </a:solidFill>
              </a:defRPr>
            </a:lvl1pPr>
            <a:lvl2pPr indent="-292100" lvl="1" marL="914400">
              <a:spcBef>
                <a:spcPts val="0"/>
              </a:spcBef>
              <a:spcAft>
                <a:spcPts val="0"/>
              </a:spcAft>
              <a:buClr>
                <a:schemeClr val="lt1"/>
              </a:buClr>
              <a:buSzPts val="1000"/>
              <a:buChar char="○"/>
              <a:defRPr>
                <a:solidFill>
                  <a:schemeClr val="lt1"/>
                </a:solidFill>
              </a:defRPr>
            </a:lvl2pPr>
            <a:lvl3pPr indent="-292100" lvl="2" marL="1371600">
              <a:spcBef>
                <a:spcPts val="0"/>
              </a:spcBef>
              <a:spcAft>
                <a:spcPts val="0"/>
              </a:spcAft>
              <a:buClr>
                <a:schemeClr val="lt1"/>
              </a:buClr>
              <a:buSzPts val="1000"/>
              <a:buChar char="■"/>
              <a:defRPr>
                <a:solidFill>
                  <a:schemeClr val="lt1"/>
                </a:solidFill>
              </a:defRPr>
            </a:lvl3pPr>
            <a:lvl4pPr indent="-292100" lvl="3" marL="1828800">
              <a:spcBef>
                <a:spcPts val="0"/>
              </a:spcBef>
              <a:spcAft>
                <a:spcPts val="0"/>
              </a:spcAft>
              <a:buClr>
                <a:schemeClr val="lt1"/>
              </a:buClr>
              <a:buSzPts val="1000"/>
              <a:buChar char="●"/>
              <a:defRPr>
                <a:solidFill>
                  <a:schemeClr val="lt1"/>
                </a:solidFill>
              </a:defRPr>
            </a:lvl4pPr>
            <a:lvl5pPr indent="-292100" lvl="4" marL="2286000">
              <a:spcBef>
                <a:spcPts val="0"/>
              </a:spcBef>
              <a:spcAft>
                <a:spcPts val="0"/>
              </a:spcAft>
              <a:buClr>
                <a:schemeClr val="lt1"/>
              </a:buClr>
              <a:buSzPts val="1000"/>
              <a:buChar char="○"/>
              <a:defRPr>
                <a:solidFill>
                  <a:schemeClr val="lt1"/>
                </a:solidFill>
              </a:defRPr>
            </a:lvl5pPr>
            <a:lvl6pPr indent="-292100" lvl="5" marL="2743200">
              <a:spcBef>
                <a:spcPts val="0"/>
              </a:spcBef>
              <a:spcAft>
                <a:spcPts val="0"/>
              </a:spcAft>
              <a:buClr>
                <a:schemeClr val="lt1"/>
              </a:buClr>
              <a:buSzPts val="1000"/>
              <a:buChar char="■"/>
              <a:defRPr>
                <a:solidFill>
                  <a:schemeClr val="lt1"/>
                </a:solidFill>
              </a:defRPr>
            </a:lvl6pPr>
            <a:lvl7pPr indent="-292100" lvl="6" marL="3200400">
              <a:spcBef>
                <a:spcPts val="0"/>
              </a:spcBef>
              <a:spcAft>
                <a:spcPts val="0"/>
              </a:spcAft>
              <a:buClr>
                <a:schemeClr val="lt1"/>
              </a:buClr>
              <a:buSzPts val="1000"/>
              <a:buChar char="●"/>
              <a:defRPr>
                <a:solidFill>
                  <a:schemeClr val="lt1"/>
                </a:solidFill>
              </a:defRPr>
            </a:lvl7pPr>
            <a:lvl8pPr indent="-292100" lvl="7" marL="3657600">
              <a:spcBef>
                <a:spcPts val="0"/>
              </a:spcBef>
              <a:spcAft>
                <a:spcPts val="0"/>
              </a:spcAft>
              <a:buClr>
                <a:schemeClr val="lt1"/>
              </a:buClr>
              <a:buSzPts val="1000"/>
              <a:buChar char="○"/>
              <a:defRPr>
                <a:solidFill>
                  <a:schemeClr val="lt1"/>
                </a:solidFill>
              </a:defRPr>
            </a:lvl8pPr>
            <a:lvl9pPr indent="-292100" lvl="8" marL="4114800">
              <a:spcBef>
                <a:spcPts val="0"/>
              </a:spcBef>
              <a:spcAft>
                <a:spcPts val="0"/>
              </a:spcAft>
              <a:buClr>
                <a:schemeClr val="lt1"/>
              </a:buClr>
              <a:buSzPts val="1000"/>
              <a:buChar char="■"/>
              <a:defRPr>
                <a:solidFill>
                  <a:schemeClr val="lt1"/>
                </a:solidFill>
              </a:defRPr>
            </a:lvl9pPr>
          </a:lstStyle>
          <a:p/>
        </p:txBody>
      </p:sp>
      <p:sp>
        <p:nvSpPr>
          <p:cNvPr id="639" name="Google Shape;639;p54"/>
          <p:cNvSpPr/>
          <p:nvPr>
            <p:ph idx="3" type="pic"/>
          </p:nvPr>
        </p:nvSpPr>
        <p:spPr>
          <a:xfrm>
            <a:off x="328275" y="2172225"/>
            <a:ext cx="2715600" cy="1464600"/>
          </a:xfrm>
          <a:prstGeom prst="rect">
            <a:avLst/>
          </a:prstGeom>
          <a:noFill/>
          <a:ln>
            <a:noFill/>
          </a:ln>
        </p:spPr>
      </p:sp>
      <p:sp>
        <p:nvSpPr>
          <p:cNvPr id="640" name="Google Shape;640;p54"/>
          <p:cNvSpPr txBox="1"/>
          <p:nvPr>
            <p:ph idx="4" type="subTitle"/>
          </p:nvPr>
        </p:nvSpPr>
        <p:spPr>
          <a:xfrm>
            <a:off x="3200050" y="1423725"/>
            <a:ext cx="2715600" cy="748500"/>
          </a:xfrm>
          <a:prstGeom prst="rect">
            <a:avLst/>
          </a:prstGeom>
          <a:ln>
            <a:noFill/>
          </a:ln>
        </p:spPr>
        <p:txBody>
          <a:bodyPr anchorCtr="0" anchor="t" bIns="91425" lIns="91425" spcFirstLastPara="1" rIns="91425" wrap="square" tIns="91425">
            <a:noAutofit/>
          </a:bodyPr>
          <a:lstStyle>
            <a:lvl1pPr lvl="0">
              <a:spcBef>
                <a:spcPts val="0"/>
              </a:spcBef>
              <a:spcAft>
                <a:spcPts val="0"/>
              </a:spcAft>
              <a:buClr>
                <a:schemeClr val="lt1"/>
              </a:buClr>
              <a:buSzPts val="2000"/>
              <a:buNone/>
              <a:defRPr sz="2000">
                <a:solidFill>
                  <a:schemeClr val="lt1"/>
                </a:solidFill>
              </a:defRPr>
            </a:lvl1pPr>
            <a:lvl2pPr lvl="1" algn="ctr">
              <a:spcBef>
                <a:spcPts val="0"/>
              </a:spcBef>
              <a:spcAft>
                <a:spcPts val="0"/>
              </a:spcAft>
              <a:buClr>
                <a:schemeClr val="lt1"/>
              </a:buClr>
              <a:buSzPts val="2600"/>
              <a:buNone/>
              <a:defRPr sz="2600">
                <a:solidFill>
                  <a:schemeClr val="lt1"/>
                </a:solidFill>
              </a:defRPr>
            </a:lvl2pPr>
            <a:lvl3pPr lvl="2" algn="ctr">
              <a:spcBef>
                <a:spcPts val="0"/>
              </a:spcBef>
              <a:spcAft>
                <a:spcPts val="0"/>
              </a:spcAft>
              <a:buClr>
                <a:schemeClr val="lt1"/>
              </a:buClr>
              <a:buSzPts val="2600"/>
              <a:buNone/>
              <a:defRPr sz="2600">
                <a:solidFill>
                  <a:schemeClr val="lt1"/>
                </a:solidFill>
              </a:defRPr>
            </a:lvl3pPr>
            <a:lvl4pPr lvl="3" algn="ctr">
              <a:spcBef>
                <a:spcPts val="0"/>
              </a:spcBef>
              <a:spcAft>
                <a:spcPts val="0"/>
              </a:spcAft>
              <a:buClr>
                <a:schemeClr val="lt1"/>
              </a:buClr>
              <a:buSzPts val="2600"/>
              <a:buNone/>
              <a:defRPr sz="2600">
                <a:solidFill>
                  <a:schemeClr val="lt1"/>
                </a:solidFill>
              </a:defRPr>
            </a:lvl4pPr>
            <a:lvl5pPr lvl="4" algn="ctr">
              <a:spcBef>
                <a:spcPts val="0"/>
              </a:spcBef>
              <a:spcAft>
                <a:spcPts val="0"/>
              </a:spcAft>
              <a:buClr>
                <a:schemeClr val="lt1"/>
              </a:buClr>
              <a:buSzPts val="2600"/>
              <a:buNone/>
              <a:defRPr sz="2600">
                <a:solidFill>
                  <a:schemeClr val="lt1"/>
                </a:solidFill>
              </a:defRPr>
            </a:lvl5pPr>
            <a:lvl6pPr lvl="5" algn="ctr">
              <a:spcBef>
                <a:spcPts val="0"/>
              </a:spcBef>
              <a:spcAft>
                <a:spcPts val="0"/>
              </a:spcAft>
              <a:buClr>
                <a:schemeClr val="lt1"/>
              </a:buClr>
              <a:buSzPts val="2600"/>
              <a:buNone/>
              <a:defRPr sz="2600">
                <a:solidFill>
                  <a:schemeClr val="lt1"/>
                </a:solidFill>
              </a:defRPr>
            </a:lvl6pPr>
            <a:lvl7pPr lvl="6" algn="ctr">
              <a:spcBef>
                <a:spcPts val="0"/>
              </a:spcBef>
              <a:spcAft>
                <a:spcPts val="0"/>
              </a:spcAft>
              <a:buClr>
                <a:schemeClr val="lt1"/>
              </a:buClr>
              <a:buSzPts val="2600"/>
              <a:buNone/>
              <a:defRPr sz="2600">
                <a:solidFill>
                  <a:schemeClr val="lt1"/>
                </a:solidFill>
              </a:defRPr>
            </a:lvl7pPr>
            <a:lvl8pPr lvl="7" algn="ctr">
              <a:spcBef>
                <a:spcPts val="0"/>
              </a:spcBef>
              <a:spcAft>
                <a:spcPts val="0"/>
              </a:spcAft>
              <a:buClr>
                <a:schemeClr val="lt1"/>
              </a:buClr>
              <a:buSzPts val="2600"/>
              <a:buNone/>
              <a:defRPr sz="2600">
                <a:solidFill>
                  <a:schemeClr val="lt1"/>
                </a:solidFill>
              </a:defRPr>
            </a:lvl8pPr>
            <a:lvl9pPr lvl="8" algn="ctr">
              <a:spcBef>
                <a:spcPts val="0"/>
              </a:spcBef>
              <a:spcAft>
                <a:spcPts val="0"/>
              </a:spcAft>
              <a:buClr>
                <a:schemeClr val="lt1"/>
              </a:buClr>
              <a:buSzPts val="2600"/>
              <a:buNone/>
              <a:defRPr sz="2600">
                <a:solidFill>
                  <a:schemeClr val="lt1"/>
                </a:solidFill>
              </a:defRPr>
            </a:lvl9pPr>
          </a:lstStyle>
          <a:p/>
        </p:txBody>
      </p:sp>
      <p:sp>
        <p:nvSpPr>
          <p:cNvPr id="641" name="Google Shape;641;p54"/>
          <p:cNvSpPr txBox="1"/>
          <p:nvPr>
            <p:ph idx="5" type="body"/>
          </p:nvPr>
        </p:nvSpPr>
        <p:spPr>
          <a:xfrm>
            <a:off x="3200125" y="3652575"/>
            <a:ext cx="2715600" cy="9264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Clr>
                <a:schemeClr val="lt1"/>
              </a:buClr>
              <a:buSzPts val="1000"/>
              <a:buChar char="●"/>
              <a:defRPr>
                <a:solidFill>
                  <a:schemeClr val="lt1"/>
                </a:solidFill>
              </a:defRPr>
            </a:lvl1pPr>
            <a:lvl2pPr indent="-292100" lvl="1" marL="914400">
              <a:spcBef>
                <a:spcPts val="0"/>
              </a:spcBef>
              <a:spcAft>
                <a:spcPts val="0"/>
              </a:spcAft>
              <a:buClr>
                <a:schemeClr val="lt1"/>
              </a:buClr>
              <a:buSzPts val="1000"/>
              <a:buChar char="○"/>
              <a:defRPr>
                <a:solidFill>
                  <a:schemeClr val="lt1"/>
                </a:solidFill>
              </a:defRPr>
            </a:lvl2pPr>
            <a:lvl3pPr indent="-292100" lvl="2" marL="1371600">
              <a:spcBef>
                <a:spcPts val="0"/>
              </a:spcBef>
              <a:spcAft>
                <a:spcPts val="0"/>
              </a:spcAft>
              <a:buClr>
                <a:schemeClr val="lt1"/>
              </a:buClr>
              <a:buSzPts val="1000"/>
              <a:buChar char="■"/>
              <a:defRPr>
                <a:solidFill>
                  <a:schemeClr val="lt1"/>
                </a:solidFill>
              </a:defRPr>
            </a:lvl3pPr>
            <a:lvl4pPr indent="-292100" lvl="3" marL="1828800">
              <a:spcBef>
                <a:spcPts val="0"/>
              </a:spcBef>
              <a:spcAft>
                <a:spcPts val="0"/>
              </a:spcAft>
              <a:buClr>
                <a:schemeClr val="lt1"/>
              </a:buClr>
              <a:buSzPts val="1000"/>
              <a:buChar char="●"/>
              <a:defRPr>
                <a:solidFill>
                  <a:schemeClr val="lt1"/>
                </a:solidFill>
              </a:defRPr>
            </a:lvl4pPr>
            <a:lvl5pPr indent="-292100" lvl="4" marL="2286000">
              <a:spcBef>
                <a:spcPts val="0"/>
              </a:spcBef>
              <a:spcAft>
                <a:spcPts val="0"/>
              </a:spcAft>
              <a:buClr>
                <a:schemeClr val="lt1"/>
              </a:buClr>
              <a:buSzPts val="1000"/>
              <a:buChar char="○"/>
              <a:defRPr>
                <a:solidFill>
                  <a:schemeClr val="lt1"/>
                </a:solidFill>
              </a:defRPr>
            </a:lvl5pPr>
            <a:lvl6pPr indent="-292100" lvl="5" marL="2743200">
              <a:spcBef>
                <a:spcPts val="0"/>
              </a:spcBef>
              <a:spcAft>
                <a:spcPts val="0"/>
              </a:spcAft>
              <a:buClr>
                <a:schemeClr val="lt1"/>
              </a:buClr>
              <a:buSzPts val="1000"/>
              <a:buChar char="■"/>
              <a:defRPr>
                <a:solidFill>
                  <a:schemeClr val="lt1"/>
                </a:solidFill>
              </a:defRPr>
            </a:lvl6pPr>
            <a:lvl7pPr indent="-292100" lvl="6" marL="3200400">
              <a:spcBef>
                <a:spcPts val="0"/>
              </a:spcBef>
              <a:spcAft>
                <a:spcPts val="0"/>
              </a:spcAft>
              <a:buClr>
                <a:schemeClr val="lt1"/>
              </a:buClr>
              <a:buSzPts val="1000"/>
              <a:buChar char="●"/>
              <a:defRPr>
                <a:solidFill>
                  <a:schemeClr val="lt1"/>
                </a:solidFill>
              </a:defRPr>
            </a:lvl7pPr>
            <a:lvl8pPr indent="-292100" lvl="7" marL="3657600">
              <a:spcBef>
                <a:spcPts val="0"/>
              </a:spcBef>
              <a:spcAft>
                <a:spcPts val="0"/>
              </a:spcAft>
              <a:buClr>
                <a:schemeClr val="lt1"/>
              </a:buClr>
              <a:buSzPts val="1000"/>
              <a:buChar char="○"/>
              <a:defRPr>
                <a:solidFill>
                  <a:schemeClr val="lt1"/>
                </a:solidFill>
              </a:defRPr>
            </a:lvl8pPr>
            <a:lvl9pPr indent="-292100" lvl="8" marL="4114800">
              <a:spcBef>
                <a:spcPts val="0"/>
              </a:spcBef>
              <a:spcAft>
                <a:spcPts val="0"/>
              </a:spcAft>
              <a:buClr>
                <a:schemeClr val="lt1"/>
              </a:buClr>
              <a:buSzPts val="1000"/>
              <a:buChar char="■"/>
              <a:defRPr>
                <a:solidFill>
                  <a:schemeClr val="lt1"/>
                </a:solidFill>
              </a:defRPr>
            </a:lvl9pPr>
          </a:lstStyle>
          <a:p/>
        </p:txBody>
      </p:sp>
      <p:sp>
        <p:nvSpPr>
          <p:cNvPr id="642" name="Google Shape;642;p54"/>
          <p:cNvSpPr/>
          <p:nvPr>
            <p:ph idx="6" type="pic"/>
          </p:nvPr>
        </p:nvSpPr>
        <p:spPr>
          <a:xfrm>
            <a:off x="3199975" y="2172225"/>
            <a:ext cx="2715600" cy="1464600"/>
          </a:xfrm>
          <a:prstGeom prst="rect">
            <a:avLst/>
          </a:prstGeom>
          <a:noFill/>
          <a:ln>
            <a:noFill/>
          </a:ln>
        </p:spPr>
      </p:sp>
      <p:sp>
        <p:nvSpPr>
          <p:cNvPr id="643" name="Google Shape;643;p54"/>
          <p:cNvSpPr txBox="1"/>
          <p:nvPr>
            <p:ph idx="7" type="subTitle"/>
          </p:nvPr>
        </p:nvSpPr>
        <p:spPr>
          <a:xfrm>
            <a:off x="6071900" y="1423725"/>
            <a:ext cx="2715600" cy="748500"/>
          </a:xfrm>
          <a:prstGeom prst="rect">
            <a:avLst/>
          </a:prstGeom>
          <a:ln>
            <a:noFill/>
          </a:ln>
        </p:spPr>
        <p:txBody>
          <a:bodyPr anchorCtr="0" anchor="t" bIns="91425" lIns="91425" spcFirstLastPara="1" rIns="91425" wrap="square" tIns="91425">
            <a:noAutofit/>
          </a:bodyPr>
          <a:lstStyle>
            <a:lvl1pPr lvl="0">
              <a:spcBef>
                <a:spcPts val="0"/>
              </a:spcBef>
              <a:spcAft>
                <a:spcPts val="0"/>
              </a:spcAft>
              <a:buClr>
                <a:schemeClr val="lt1"/>
              </a:buClr>
              <a:buSzPts val="2000"/>
              <a:buNone/>
              <a:defRPr sz="2000">
                <a:solidFill>
                  <a:schemeClr val="lt1"/>
                </a:solidFill>
              </a:defRPr>
            </a:lvl1pPr>
            <a:lvl2pPr lvl="1" algn="ctr">
              <a:spcBef>
                <a:spcPts val="0"/>
              </a:spcBef>
              <a:spcAft>
                <a:spcPts val="0"/>
              </a:spcAft>
              <a:buClr>
                <a:schemeClr val="lt1"/>
              </a:buClr>
              <a:buSzPts val="2600"/>
              <a:buNone/>
              <a:defRPr sz="2600">
                <a:solidFill>
                  <a:schemeClr val="lt1"/>
                </a:solidFill>
              </a:defRPr>
            </a:lvl2pPr>
            <a:lvl3pPr lvl="2" algn="ctr">
              <a:spcBef>
                <a:spcPts val="0"/>
              </a:spcBef>
              <a:spcAft>
                <a:spcPts val="0"/>
              </a:spcAft>
              <a:buClr>
                <a:schemeClr val="lt1"/>
              </a:buClr>
              <a:buSzPts val="2600"/>
              <a:buNone/>
              <a:defRPr sz="2600">
                <a:solidFill>
                  <a:schemeClr val="lt1"/>
                </a:solidFill>
              </a:defRPr>
            </a:lvl3pPr>
            <a:lvl4pPr lvl="3" algn="ctr">
              <a:spcBef>
                <a:spcPts val="0"/>
              </a:spcBef>
              <a:spcAft>
                <a:spcPts val="0"/>
              </a:spcAft>
              <a:buClr>
                <a:schemeClr val="lt1"/>
              </a:buClr>
              <a:buSzPts val="2600"/>
              <a:buNone/>
              <a:defRPr sz="2600">
                <a:solidFill>
                  <a:schemeClr val="lt1"/>
                </a:solidFill>
              </a:defRPr>
            </a:lvl4pPr>
            <a:lvl5pPr lvl="4" algn="ctr">
              <a:spcBef>
                <a:spcPts val="0"/>
              </a:spcBef>
              <a:spcAft>
                <a:spcPts val="0"/>
              </a:spcAft>
              <a:buClr>
                <a:schemeClr val="lt1"/>
              </a:buClr>
              <a:buSzPts val="2600"/>
              <a:buNone/>
              <a:defRPr sz="2600">
                <a:solidFill>
                  <a:schemeClr val="lt1"/>
                </a:solidFill>
              </a:defRPr>
            </a:lvl5pPr>
            <a:lvl6pPr lvl="5" algn="ctr">
              <a:spcBef>
                <a:spcPts val="0"/>
              </a:spcBef>
              <a:spcAft>
                <a:spcPts val="0"/>
              </a:spcAft>
              <a:buClr>
                <a:schemeClr val="lt1"/>
              </a:buClr>
              <a:buSzPts val="2600"/>
              <a:buNone/>
              <a:defRPr sz="2600">
                <a:solidFill>
                  <a:schemeClr val="lt1"/>
                </a:solidFill>
              </a:defRPr>
            </a:lvl6pPr>
            <a:lvl7pPr lvl="6" algn="ctr">
              <a:spcBef>
                <a:spcPts val="0"/>
              </a:spcBef>
              <a:spcAft>
                <a:spcPts val="0"/>
              </a:spcAft>
              <a:buClr>
                <a:schemeClr val="lt1"/>
              </a:buClr>
              <a:buSzPts val="2600"/>
              <a:buNone/>
              <a:defRPr sz="2600">
                <a:solidFill>
                  <a:schemeClr val="lt1"/>
                </a:solidFill>
              </a:defRPr>
            </a:lvl7pPr>
            <a:lvl8pPr lvl="7" algn="ctr">
              <a:spcBef>
                <a:spcPts val="0"/>
              </a:spcBef>
              <a:spcAft>
                <a:spcPts val="0"/>
              </a:spcAft>
              <a:buClr>
                <a:schemeClr val="lt1"/>
              </a:buClr>
              <a:buSzPts val="2600"/>
              <a:buNone/>
              <a:defRPr sz="2600">
                <a:solidFill>
                  <a:schemeClr val="lt1"/>
                </a:solidFill>
              </a:defRPr>
            </a:lvl8pPr>
            <a:lvl9pPr lvl="8" algn="ctr">
              <a:spcBef>
                <a:spcPts val="0"/>
              </a:spcBef>
              <a:spcAft>
                <a:spcPts val="0"/>
              </a:spcAft>
              <a:buClr>
                <a:schemeClr val="lt1"/>
              </a:buClr>
              <a:buSzPts val="2600"/>
              <a:buNone/>
              <a:defRPr sz="2600">
                <a:solidFill>
                  <a:schemeClr val="lt1"/>
                </a:solidFill>
              </a:defRPr>
            </a:lvl9pPr>
          </a:lstStyle>
          <a:p/>
        </p:txBody>
      </p:sp>
      <p:sp>
        <p:nvSpPr>
          <p:cNvPr id="644" name="Google Shape;644;p54"/>
          <p:cNvSpPr txBox="1"/>
          <p:nvPr>
            <p:ph idx="8" type="body"/>
          </p:nvPr>
        </p:nvSpPr>
        <p:spPr>
          <a:xfrm>
            <a:off x="6071975" y="3652575"/>
            <a:ext cx="2715600" cy="9264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Clr>
                <a:schemeClr val="lt1"/>
              </a:buClr>
              <a:buSzPts val="1000"/>
              <a:buChar char="●"/>
              <a:defRPr>
                <a:solidFill>
                  <a:schemeClr val="lt1"/>
                </a:solidFill>
              </a:defRPr>
            </a:lvl1pPr>
            <a:lvl2pPr indent="-292100" lvl="1" marL="914400">
              <a:spcBef>
                <a:spcPts val="0"/>
              </a:spcBef>
              <a:spcAft>
                <a:spcPts val="0"/>
              </a:spcAft>
              <a:buClr>
                <a:schemeClr val="lt1"/>
              </a:buClr>
              <a:buSzPts val="1000"/>
              <a:buChar char="○"/>
              <a:defRPr>
                <a:solidFill>
                  <a:schemeClr val="lt1"/>
                </a:solidFill>
              </a:defRPr>
            </a:lvl2pPr>
            <a:lvl3pPr indent="-292100" lvl="2" marL="1371600">
              <a:spcBef>
                <a:spcPts val="0"/>
              </a:spcBef>
              <a:spcAft>
                <a:spcPts val="0"/>
              </a:spcAft>
              <a:buClr>
                <a:schemeClr val="lt1"/>
              </a:buClr>
              <a:buSzPts val="1000"/>
              <a:buChar char="■"/>
              <a:defRPr>
                <a:solidFill>
                  <a:schemeClr val="lt1"/>
                </a:solidFill>
              </a:defRPr>
            </a:lvl3pPr>
            <a:lvl4pPr indent="-292100" lvl="3" marL="1828800">
              <a:spcBef>
                <a:spcPts val="0"/>
              </a:spcBef>
              <a:spcAft>
                <a:spcPts val="0"/>
              </a:spcAft>
              <a:buClr>
                <a:schemeClr val="lt1"/>
              </a:buClr>
              <a:buSzPts val="1000"/>
              <a:buChar char="●"/>
              <a:defRPr>
                <a:solidFill>
                  <a:schemeClr val="lt1"/>
                </a:solidFill>
              </a:defRPr>
            </a:lvl4pPr>
            <a:lvl5pPr indent="-292100" lvl="4" marL="2286000">
              <a:spcBef>
                <a:spcPts val="0"/>
              </a:spcBef>
              <a:spcAft>
                <a:spcPts val="0"/>
              </a:spcAft>
              <a:buClr>
                <a:schemeClr val="lt1"/>
              </a:buClr>
              <a:buSzPts val="1000"/>
              <a:buChar char="○"/>
              <a:defRPr>
                <a:solidFill>
                  <a:schemeClr val="lt1"/>
                </a:solidFill>
              </a:defRPr>
            </a:lvl5pPr>
            <a:lvl6pPr indent="-292100" lvl="5" marL="2743200">
              <a:spcBef>
                <a:spcPts val="0"/>
              </a:spcBef>
              <a:spcAft>
                <a:spcPts val="0"/>
              </a:spcAft>
              <a:buClr>
                <a:schemeClr val="lt1"/>
              </a:buClr>
              <a:buSzPts val="1000"/>
              <a:buChar char="■"/>
              <a:defRPr>
                <a:solidFill>
                  <a:schemeClr val="lt1"/>
                </a:solidFill>
              </a:defRPr>
            </a:lvl6pPr>
            <a:lvl7pPr indent="-292100" lvl="6" marL="3200400">
              <a:spcBef>
                <a:spcPts val="0"/>
              </a:spcBef>
              <a:spcAft>
                <a:spcPts val="0"/>
              </a:spcAft>
              <a:buClr>
                <a:schemeClr val="lt1"/>
              </a:buClr>
              <a:buSzPts val="1000"/>
              <a:buChar char="●"/>
              <a:defRPr>
                <a:solidFill>
                  <a:schemeClr val="lt1"/>
                </a:solidFill>
              </a:defRPr>
            </a:lvl7pPr>
            <a:lvl8pPr indent="-292100" lvl="7" marL="3657600">
              <a:spcBef>
                <a:spcPts val="0"/>
              </a:spcBef>
              <a:spcAft>
                <a:spcPts val="0"/>
              </a:spcAft>
              <a:buClr>
                <a:schemeClr val="lt1"/>
              </a:buClr>
              <a:buSzPts val="1000"/>
              <a:buChar char="○"/>
              <a:defRPr>
                <a:solidFill>
                  <a:schemeClr val="lt1"/>
                </a:solidFill>
              </a:defRPr>
            </a:lvl8pPr>
            <a:lvl9pPr indent="-292100" lvl="8" marL="4114800">
              <a:spcBef>
                <a:spcPts val="0"/>
              </a:spcBef>
              <a:spcAft>
                <a:spcPts val="0"/>
              </a:spcAft>
              <a:buClr>
                <a:schemeClr val="lt1"/>
              </a:buClr>
              <a:buSzPts val="1000"/>
              <a:buChar char="■"/>
              <a:defRPr>
                <a:solidFill>
                  <a:schemeClr val="lt1"/>
                </a:solidFill>
              </a:defRPr>
            </a:lvl9pPr>
          </a:lstStyle>
          <a:p/>
        </p:txBody>
      </p:sp>
      <p:sp>
        <p:nvSpPr>
          <p:cNvPr id="645" name="Google Shape;645;p54"/>
          <p:cNvSpPr/>
          <p:nvPr>
            <p:ph idx="9" type="pic"/>
          </p:nvPr>
        </p:nvSpPr>
        <p:spPr>
          <a:xfrm>
            <a:off x="6071825" y="2172225"/>
            <a:ext cx="2715600" cy="1464600"/>
          </a:xfrm>
          <a:prstGeom prst="rect">
            <a:avLst/>
          </a:prstGeom>
          <a:noFill/>
          <a:ln>
            <a:noFill/>
          </a:ln>
        </p:spPr>
      </p:sp>
    </p:spTree>
  </p:cSld>
  <p:clrMapOvr>
    <a:masterClrMapping/>
  </p:clrMapOvr>
</p:sldLayout>
</file>

<file path=ppt/slideLayouts/slideLayout5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storyboards">
  <p:cSld name="SECTION_HEADER_1_1_1_1_1">
    <p:bg>
      <p:bgPr>
        <a:solidFill>
          <a:schemeClr val="accent2"/>
        </a:solidFill>
      </p:bgPr>
    </p:bg>
    <p:spTree>
      <p:nvGrpSpPr>
        <p:cNvPr id="646" name="Shape 646"/>
        <p:cNvGrpSpPr/>
        <p:nvPr/>
      </p:nvGrpSpPr>
      <p:grpSpPr>
        <a:xfrm>
          <a:off x="0" y="0"/>
          <a:ext cx="0" cy="0"/>
          <a:chOff x="0" y="0"/>
          <a:chExt cx="0" cy="0"/>
        </a:xfrm>
      </p:grpSpPr>
      <p:sp>
        <p:nvSpPr>
          <p:cNvPr id="647" name="Google Shape;647;p55"/>
          <p:cNvSpPr txBox="1"/>
          <p:nvPr>
            <p:ph type="title"/>
          </p:nvPr>
        </p:nvSpPr>
        <p:spPr>
          <a:xfrm>
            <a:off x="447800" y="391333"/>
            <a:ext cx="8243700" cy="11391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Clr>
                <a:schemeClr val="accent3"/>
              </a:buClr>
              <a:buSzPts val="5400"/>
              <a:buNone/>
              <a:defRPr sz="5400">
                <a:solidFill>
                  <a:schemeClr val="accent3"/>
                </a:solidFill>
              </a:defRPr>
            </a:lvl1pPr>
            <a:lvl2pPr lvl="1">
              <a:lnSpc>
                <a:spcPct val="80000"/>
              </a:lnSpc>
              <a:spcBef>
                <a:spcPts val="0"/>
              </a:spcBef>
              <a:spcAft>
                <a:spcPts val="0"/>
              </a:spcAft>
              <a:buClr>
                <a:schemeClr val="accent3"/>
              </a:buClr>
              <a:buSzPts val="5400"/>
              <a:buNone/>
              <a:defRPr sz="5400">
                <a:solidFill>
                  <a:schemeClr val="accent3"/>
                </a:solidFill>
              </a:defRPr>
            </a:lvl2pPr>
            <a:lvl3pPr lvl="2">
              <a:lnSpc>
                <a:spcPct val="80000"/>
              </a:lnSpc>
              <a:spcBef>
                <a:spcPts val="0"/>
              </a:spcBef>
              <a:spcAft>
                <a:spcPts val="0"/>
              </a:spcAft>
              <a:buClr>
                <a:schemeClr val="accent3"/>
              </a:buClr>
              <a:buSzPts val="5400"/>
              <a:buNone/>
              <a:defRPr sz="5400">
                <a:solidFill>
                  <a:schemeClr val="accent3"/>
                </a:solidFill>
              </a:defRPr>
            </a:lvl3pPr>
            <a:lvl4pPr lvl="3">
              <a:lnSpc>
                <a:spcPct val="80000"/>
              </a:lnSpc>
              <a:spcBef>
                <a:spcPts val="0"/>
              </a:spcBef>
              <a:spcAft>
                <a:spcPts val="0"/>
              </a:spcAft>
              <a:buClr>
                <a:schemeClr val="accent3"/>
              </a:buClr>
              <a:buSzPts val="5400"/>
              <a:buNone/>
              <a:defRPr sz="5400">
                <a:solidFill>
                  <a:schemeClr val="accent3"/>
                </a:solidFill>
              </a:defRPr>
            </a:lvl4pPr>
            <a:lvl5pPr lvl="4">
              <a:lnSpc>
                <a:spcPct val="80000"/>
              </a:lnSpc>
              <a:spcBef>
                <a:spcPts val="0"/>
              </a:spcBef>
              <a:spcAft>
                <a:spcPts val="0"/>
              </a:spcAft>
              <a:buClr>
                <a:schemeClr val="accent3"/>
              </a:buClr>
              <a:buSzPts val="5400"/>
              <a:buNone/>
              <a:defRPr sz="5400">
                <a:solidFill>
                  <a:schemeClr val="accent3"/>
                </a:solidFill>
              </a:defRPr>
            </a:lvl5pPr>
            <a:lvl6pPr lvl="5">
              <a:lnSpc>
                <a:spcPct val="80000"/>
              </a:lnSpc>
              <a:spcBef>
                <a:spcPts val="0"/>
              </a:spcBef>
              <a:spcAft>
                <a:spcPts val="0"/>
              </a:spcAft>
              <a:buClr>
                <a:schemeClr val="accent3"/>
              </a:buClr>
              <a:buSzPts val="5400"/>
              <a:buNone/>
              <a:defRPr sz="5400">
                <a:solidFill>
                  <a:schemeClr val="accent3"/>
                </a:solidFill>
              </a:defRPr>
            </a:lvl6pPr>
            <a:lvl7pPr lvl="6">
              <a:lnSpc>
                <a:spcPct val="80000"/>
              </a:lnSpc>
              <a:spcBef>
                <a:spcPts val="0"/>
              </a:spcBef>
              <a:spcAft>
                <a:spcPts val="0"/>
              </a:spcAft>
              <a:buClr>
                <a:schemeClr val="accent3"/>
              </a:buClr>
              <a:buSzPts val="5400"/>
              <a:buNone/>
              <a:defRPr sz="5400">
                <a:solidFill>
                  <a:schemeClr val="accent3"/>
                </a:solidFill>
              </a:defRPr>
            </a:lvl7pPr>
            <a:lvl8pPr lvl="7">
              <a:lnSpc>
                <a:spcPct val="80000"/>
              </a:lnSpc>
              <a:spcBef>
                <a:spcPts val="0"/>
              </a:spcBef>
              <a:spcAft>
                <a:spcPts val="0"/>
              </a:spcAft>
              <a:buClr>
                <a:schemeClr val="accent3"/>
              </a:buClr>
              <a:buSzPts val="5400"/>
              <a:buNone/>
              <a:defRPr sz="5400">
                <a:solidFill>
                  <a:schemeClr val="accent3"/>
                </a:solidFill>
              </a:defRPr>
            </a:lvl8pPr>
            <a:lvl9pPr lvl="8">
              <a:lnSpc>
                <a:spcPct val="80000"/>
              </a:lnSpc>
              <a:spcBef>
                <a:spcPts val="0"/>
              </a:spcBef>
              <a:spcAft>
                <a:spcPts val="0"/>
              </a:spcAft>
              <a:buClr>
                <a:schemeClr val="accent3"/>
              </a:buClr>
              <a:buSzPts val="5400"/>
              <a:buNone/>
              <a:defRPr sz="5400">
                <a:solidFill>
                  <a:schemeClr val="accent3"/>
                </a:solidFill>
              </a:defRPr>
            </a:lvl9pPr>
          </a:lstStyle>
          <a:p/>
        </p:txBody>
      </p:sp>
      <p:sp>
        <p:nvSpPr>
          <p:cNvPr id="648" name="Google Shape;648;p55"/>
          <p:cNvSpPr txBox="1"/>
          <p:nvPr>
            <p:ph idx="1" type="subTitle"/>
          </p:nvPr>
        </p:nvSpPr>
        <p:spPr>
          <a:xfrm>
            <a:off x="1048484" y="1423725"/>
            <a:ext cx="3062100" cy="748500"/>
          </a:xfrm>
          <a:prstGeom prst="rect">
            <a:avLst/>
          </a:prstGeom>
          <a:ln>
            <a:noFill/>
          </a:ln>
        </p:spPr>
        <p:txBody>
          <a:bodyPr anchorCtr="0" anchor="t" bIns="91425" lIns="91425" spcFirstLastPara="1" rIns="91425" wrap="square" tIns="91425">
            <a:noAutofit/>
          </a:bodyPr>
          <a:lstStyle>
            <a:lvl1pPr lvl="0">
              <a:spcBef>
                <a:spcPts val="0"/>
              </a:spcBef>
              <a:spcAft>
                <a:spcPts val="0"/>
              </a:spcAft>
              <a:buClr>
                <a:schemeClr val="accent3"/>
              </a:buClr>
              <a:buSzPts val="2000"/>
              <a:buNone/>
              <a:defRPr sz="2000">
                <a:solidFill>
                  <a:schemeClr val="accent3"/>
                </a:solidFill>
              </a:defRPr>
            </a:lvl1pPr>
            <a:lvl2pPr lvl="1" algn="ctr">
              <a:spcBef>
                <a:spcPts val="0"/>
              </a:spcBef>
              <a:spcAft>
                <a:spcPts val="0"/>
              </a:spcAft>
              <a:buClr>
                <a:schemeClr val="accent3"/>
              </a:buClr>
              <a:buSzPts val="2600"/>
              <a:buNone/>
              <a:defRPr sz="2600">
                <a:solidFill>
                  <a:schemeClr val="accent3"/>
                </a:solidFill>
              </a:defRPr>
            </a:lvl2pPr>
            <a:lvl3pPr lvl="2" algn="ctr">
              <a:spcBef>
                <a:spcPts val="0"/>
              </a:spcBef>
              <a:spcAft>
                <a:spcPts val="0"/>
              </a:spcAft>
              <a:buClr>
                <a:schemeClr val="accent3"/>
              </a:buClr>
              <a:buSzPts val="2600"/>
              <a:buNone/>
              <a:defRPr sz="2600">
                <a:solidFill>
                  <a:schemeClr val="accent3"/>
                </a:solidFill>
              </a:defRPr>
            </a:lvl3pPr>
            <a:lvl4pPr lvl="3" algn="ctr">
              <a:spcBef>
                <a:spcPts val="0"/>
              </a:spcBef>
              <a:spcAft>
                <a:spcPts val="0"/>
              </a:spcAft>
              <a:buClr>
                <a:schemeClr val="accent3"/>
              </a:buClr>
              <a:buSzPts val="2600"/>
              <a:buNone/>
              <a:defRPr sz="2600">
                <a:solidFill>
                  <a:schemeClr val="accent3"/>
                </a:solidFill>
              </a:defRPr>
            </a:lvl4pPr>
            <a:lvl5pPr lvl="4" algn="ctr">
              <a:spcBef>
                <a:spcPts val="0"/>
              </a:spcBef>
              <a:spcAft>
                <a:spcPts val="0"/>
              </a:spcAft>
              <a:buClr>
                <a:schemeClr val="accent3"/>
              </a:buClr>
              <a:buSzPts val="2600"/>
              <a:buNone/>
              <a:defRPr sz="2600">
                <a:solidFill>
                  <a:schemeClr val="accent3"/>
                </a:solidFill>
              </a:defRPr>
            </a:lvl5pPr>
            <a:lvl6pPr lvl="5" algn="ctr">
              <a:spcBef>
                <a:spcPts val="0"/>
              </a:spcBef>
              <a:spcAft>
                <a:spcPts val="0"/>
              </a:spcAft>
              <a:buClr>
                <a:schemeClr val="accent3"/>
              </a:buClr>
              <a:buSzPts val="2600"/>
              <a:buNone/>
              <a:defRPr sz="2600">
                <a:solidFill>
                  <a:schemeClr val="accent3"/>
                </a:solidFill>
              </a:defRPr>
            </a:lvl6pPr>
            <a:lvl7pPr lvl="6" algn="ctr">
              <a:spcBef>
                <a:spcPts val="0"/>
              </a:spcBef>
              <a:spcAft>
                <a:spcPts val="0"/>
              </a:spcAft>
              <a:buClr>
                <a:schemeClr val="accent3"/>
              </a:buClr>
              <a:buSzPts val="2600"/>
              <a:buNone/>
              <a:defRPr sz="2600">
                <a:solidFill>
                  <a:schemeClr val="accent3"/>
                </a:solidFill>
              </a:defRPr>
            </a:lvl7pPr>
            <a:lvl8pPr lvl="7" algn="ctr">
              <a:spcBef>
                <a:spcPts val="0"/>
              </a:spcBef>
              <a:spcAft>
                <a:spcPts val="0"/>
              </a:spcAft>
              <a:buClr>
                <a:schemeClr val="accent3"/>
              </a:buClr>
              <a:buSzPts val="2600"/>
              <a:buNone/>
              <a:defRPr sz="2600">
                <a:solidFill>
                  <a:schemeClr val="accent3"/>
                </a:solidFill>
              </a:defRPr>
            </a:lvl8pPr>
            <a:lvl9pPr lvl="8" algn="ctr">
              <a:spcBef>
                <a:spcPts val="0"/>
              </a:spcBef>
              <a:spcAft>
                <a:spcPts val="0"/>
              </a:spcAft>
              <a:buClr>
                <a:schemeClr val="accent3"/>
              </a:buClr>
              <a:buSzPts val="2600"/>
              <a:buNone/>
              <a:defRPr sz="2600">
                <a:solidFill>
                  <a:schemeClr val="accent3"/>
                </a:solidFill>
              </a:defRPr>
            </a:lvl9pPr>
          </a:lstStyle>
          <a:p/>
        </p:txBody>
      </p:sp>
      <p:sp>
        <p:nvSpPr>
          <p:cNvPr id="649" name="Google Shape;649;p55"/>
          <p:cNvSpPr txBox="1"/>
          <p:nvPr>
            <p:ph idx="2" type="body"/>
          </p:nvPr>
        </p:nvSpPr>
        <p:spPr>
          <a:xfrm>
            <a:off x="1048569" y="3652575"/>
            <a:ext cx="3062100" cy="9264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Clr>
                <a:schemeClr val="accent3"/>
              </a:buClr>
              <a:buSzPts val="1000"/>
              <a:buChar char="●"/>
              <a:defRPr>
                <a:solidFill>
                  <a:schemeClr val="accent3"/>
                </a:solidFill>
              </a:defRPr>
            </a:lvl1pPr>
            <a:lvl2pPr indent="-292100" lvl="1" marL="914400">
              <a:spcBef>
                <a:spcPts val="0"/>
              </a:spcBef>
              <a:spcAft>
                <a:spcPts val="0"/>
              </a:spcAft>
              <a:buClr>
                <a:schemeClr val="accent3"/>
              </a:buClr>
              <a:buSzPts val="1000"/>
              <a:buChar char="○"/>
              <a:defRPr>
                <a:solidFill>
                  <a:schemeClr val="accent3"/>
                </a:solidFill>
              </a:defRPr>
            </a:lvl2pPr>
            <a:lvl3pPr indent="-292100" lvl="2" marL="1371600">
              <a:spcBef>
                <a:spcPts val="0"/>
              </a:spcBef>
              <a:spcAft>
                <a:spcPts val="0"/>
              </a:spcAft>
              <a:buClr>
                <a:schemeClr val="accent3"/>
              </a:buClr>
              <a:buSzPts val="1000"/>
              <a:buChar char="■"/>
              <a:defRPr>
                <a:solidFill>
                  <a:schemeClr val="accent3"/>
                </a:solidFill>
              </a:defRPr>
            </a:lvl3pPr>
            <a:lvl4pPr indent="-292100" lvl="3" marL="1828800">
              <a:spcBef>
                <a:spcPts val="0"/>
              </a:spcBef>
              <a:spcAft>
                <a:spcPts val="0"/>
              </a:spcAft>
              <a:buClr>
                <a:schemeClr val="accent3"/>
              </a:buClr>
              <a:buSzPts val="1000"/>
              <a:buChar char="●"/>
              <a:defRPr>
                <a:solidFill>
                  <a:schemeClr val="accent3"/>
                </a:solidFill>
              </a:defRPr>
            </a:lvl4pPr>
            <a:lvl5pPr indent="-292100" lvl="4" marL="2286000">
              <a:spcBef>
                <a:spcPts val="0"/>
              </a:spcBef>
              <a:spcAft>
                <a:spcPts val="0"/>
              </a:spcAft>
              <a:buClr>
                <a:schemeClr val="accent3"/>
              </a:buClr>
              <a:buSzPts val="1000"/>
              <a:buChar char="○"/>
              <a:defRPr>
                <a:solidFill>
                  <a:schemeClr val="accent3"/>
                </a:solidFill>
              </a:defRPr>
            </a:lvl5pPr>
            <a:lvl6pPr indent="-292100" lvl="5" marL="2743200">
              <a:spcBef>
                <a:spcPts val="0"/>
              </a:spcBef>
              <a:spcAft>
                <a:spcPts val="0"/>
              </a:spcAft>
              <a:buClr>
                <a:schemeClr val="accent3"/>
              </a:buClr>
              <a:buSzPts val="1000"/>
              <a:buChar char="■"/>
              <a:defRPr>
                <a:solidFill>
                  <a:schemeClr val="accent3"/>
                </a:solidFill>
              </a:defRPr>
            </a:lvl6pPr>
            <a:lvl7pPr indent="-292100" lvl="6" marL="3200400">
              <a:spcBef>
                <a:spcPts val="0"/>
              </a:spcBef>
              <a:spcAft>
                <a:spcPts val="0"/>
              </a:spcAft>
              <a:buClr>
                <a:schemeClr val="accent3"/>
              </a:buClr>
              <a:buSzPts val="1000"/>
              <a:buChar char="●"/>
              <a:defRPr>
                <a:solidFill>
                  <a:schemeClr val="accent3"/>
                </a:solidFill>
              </a:defRPr>
            </a:lvl7pPr>
            <a:lvl8pPr indent="-292100" lvl="7" marL="3657600">
              <a:spcBef>
                <a:spcPts val="0"/>
              </a:spcBef>
              <a:spcAft>
                <a:spcPts val="0"/>
              </a:spcAft>
              <a:buClr>
                <a:schemeClr val="accent3"/>
              </a:buClr>
              <a:buSzPts val="1000"/>
              <a:buChar char="○"/>
              <a:defRPr>
                <a:solidFill>
                  <a:schemeClr val="accent3"/>
                </a:solidFill>
              </a:defRPr>
            </a:lvl8pPr>
            <a:lvl9pPr indent="-292100" lvl="8" marL="4114800">
              <a:spcBef>
                <a:spcPts val="0"/>
              </a:spcBef>
              <a:spcAft>
                <a:spcPts val="0"/>
              </a:spcAft>
              <a:buClr>
                <a:schemeClr val="accent3"/>
              </a:buClr>
              <a:buSzPts val="1000"/>
              <a:buChar char="■"/>
              <a:defRPr>
                <a:solidFill>
                  <a:schemeClr val="accent3"/>
                </a:solidFill>
              </a:defRPr>
            </a:lvl9pPr>
          </a:lstStyle>
          <a:p/>
        </p:txBody>
      </p:sp>
      <p:sp>
        <p:nvSpPr>
          <p:cNvPr id="650" name="Google Shape;650;p55"/>
          <p:cNvSpPr/>
          <p:nvPr>
            <p:ph idx="3" type="pic"/>
          </p:nvPr>
        </p:nvSpPr>
        <p:spPr>
          <a:xfrm>
            <a:off x="1048399" y="2172225"/>
            <a:ext cx="3062100" cy="1464600"/>
          </a:xfrm>
          <a:prstGeom prst="rect">
            <a:avLst/>
          </a:prstGeom>
          <a:noFill/>
          <a:ln>
            <a:noFill/>
          </a:ln>
        </p:spPr>
      </p:sp>
      <p:sp>
        <p:nvSpPr>
          <p:cNvPr id="651" name="Google Shape;651;p55"/>
          <p:cNvSpPr txBox="1"/>
          <p:nvPr>
            <p:ph idx="4" type="subTitle"/>
          </p:nvPr>
        </p:nvSpPr>
        <p:spPr>
          <a:xfrm>
            <a:off x="5033560" y="1423725"/>
            <a:ext cx="3061800" cy="748500"/>
          </a:xfrm>
          <a:prstGeom prst="rect">
            <a:avLst/>
          </a:prstGeom>
          <a:ln>
            <a:noFill/>
          </a:ln>
        </p:spPr>
        <p:txBody>
          <a:bodyPr anchorCtr="0" anchor="t" bIns="91425" lIns="91425" spcFirstLastPara="1" rIns="91425" wrap="square" tIns="91425">
            <a:noAutofit/>
          </a:bodyPr>
          <a:lstStyle>
            <a:lvl1pPr lvl="0">
              <a:spcBef>
                <a:spcPts val="0"/>
              </a:spcBef>
              <a:spcAft>
                <a:spcPts val="0"/>
              </a:spcAft>
              <a:buClr>
                <a:schemeClr val="accent3"/>
              </a:buClr>
              <a:buSzPts val="2000"/>
              <a:buNone/>
              <a:defRPr sz="2000">
                <a:solidFill>
                  <a:schemeClr val="accent3"/>
                </a:solidFill>
              </a:defRPr>
            </a:lvl1pPr>
            <a:lvl2pPr lvl="1" algn="ctr">
              <a:spcBef>
                <a:spcPts val="0"/>
              </a:spcBef>
              <a:spcAft>
                <a:spcPts val="0"/>
              </a:spcAft>
              <a:buClr>
                <a:schemeClr val="accent3"/>
              </a:buClr>
              <a:buSzPts val="2600"/>
              <a:buNone/>
              <a:defRPr sz="2600">
                <a:solidFill>
                  <a:schemeClr val="accent3"/>
                </a:solidFill>
              </a:defRPr>
            </a:lvl2pPr>
            <a:lvl3pPr lvl="2" algn="ctr">
              <a:spcBef>
                <a:spcPts val="0"/>
              </a:spcBef>
              <a:spcAft>
                <a:spcPts val="0"/>
              </a:spcAft>
              <a:buClr>
                <a:schemeClr val="accent3"/>
              </a:buClr>
              <a:buSzPts val="2600"/>
              <a:buNone/>
              <a:defRPr sz="2600">
                <a:solidFill>
                  <a:schemeClr val="accent3"/>
                </a:solidFill>
              </a:defRPr>
            </a:lvl3pPr>
            <a:lvl4pPr lvl="3" algn="ctr">
              <a:spcBef>
                <a:spcPts val="0"/>
              </a:spcBef>
              <a:spcAft>
                <a:spcPts val="0"/>
              </a:spcAft>
              <a:buClr>
                <a:schemeClr val="accent3"/>
              </a:buClr>
              <a:buSzPts val="2600"/>
              <a:buNone/>
              <a:defRPr sz="2600">
                <a:solidFill>
                  <a:schemeClr val="accent3"/>
                </a:solidFill>
              </a:defRPr>
            </a:lvl4pPr>
            <a:lvl5pPr lvl="4" algn="ctr">
              <a:spcBef>
                <a:spcPts val="0"/>
              </a:spcBef>
              <a:spcAft>
                <a:spcPts val="0"/>
              </a:spcAft>
              <a:buClr>
                <a:schemeClr val="accent3"/>
              </a:buClr>
              <a:buSzPts val="2600"/>
              <a:buNone/>
              <a:defRPr sz="2600">
                <a:solidFill>
                  <a:schemeClr val="accent3"/>
                </a:solidFill>
              </a:defRPr>
            </a:lvl5pPr>
            <a:lvl6pPr lvl="5" algn="ctr">
              <a:spcBef>
                <a:spcPts val="0"/>
              </a:spcBef>
              <a:spcAft>
                <a:spcPts val="0"/>
              </a:spcAft>
              <a:buClr>
                <a:schemeClr val="accent3"/>
              </a:buClr>
              <a:buSzPts val="2600"/>
              <a:buNone/>
              <a:defRPr sz="2600">
                <a:solidFill>
                  <a:schemeClr val="accent3"/>
                </a:solidFill>
              </a:defRPr>
            </a:lvl6pPr>
            <a:lvl7pPr lvl="6" algn="ctr">
              <a:spcBef>
                <a:spcPts val="0"/>
              </a:spcBef>
              <a:spcAft>
                <a:spcPts val="0"/>
              </a:spcAft>
              <a:buClr>
                <a:schemeClr val="accent3"/>
              </a:buClr>
              <a:buSzPts val="2600"/>
              <a:buNone/>
              <a:defRPr sz="2600">
                <a:solidFill>
                  <a:schemeClr val="accent3"/>
                </a:solidFill>
              </a:defRPr>
            </a:lvl7pPr>
            <a:lvl8pPr lvl="7" algn="ctr">
              <a:spcBef>
                <a:spcPts val="0"/>
              </a:spcBef>
              <a:spcAft>
                <a:spcPts val="0"/>
              </a:spcAft>
              <a:buClr>
                <a:schemeClr val="accent3"/>
              </a:buClr>
              <a:buSzPts val="2600"/>
              <a:buNone/>
              <a:defRPr sz="2600">
                <a:solidFill>
                  <a:schemeClr val="accent3"/>
                </a:solidFill>
              </a:defRPr>
            </a:lvl8pPr>
            <a:lvl9pPr lvl="8" algn="ctr">
              <a:spcBef>
                <a:spcPts val="0"/>
              </a:spcBef>
              <a:spcAft>
                <a:spcPts val="0"/>
              </a:spcAft>
              <a:buClr>
                <a:schemeClr val="accent3"/>
              </a:buClr>
              <a:buSzPts val="2600"/>
              <a:buNone/>
              <a:defRPr sz="2600">
                <a:solidFill>
                  <a:schemeClr val="accent3"/>
                </a:solidFill>
              </a:defRPr>
            </a:lvl9pPr>
          </a:lstStyle>
          <a:p/>
        </p:txBody>
      </p:sp>
      <p:sp>
        <p:nvSpPr>
          <p:cNvPr id="652" name="Google Shape;652;p55"/>
          <p:cNvSpPr txBox="1"/>
          <p:nvPr>
            <p:ph idx="5" type="body"/>
          </p:nvPr>
        </p:nvSpPr>
        <p:spPr>
          <a:xfrm>
            <a:off x="5033644" y="3652575"/>
            <a:ext cx="3061800" cy="9264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Clr>
                <a:schemeClr val="accent3"/>
              </a:buClr>
              <a:buSzPts val="1000"/>
              <a:buChar char="●"/>
              <a:defRPr>
                <a:solidFill>
                  <a:schemeClr val="accent3"/>
                </a:solidFill>
              </a:defRPr>
            </a:lvl1pPr>
            <a:lvl2pPr indent="-292100" lvl="1" marL="914400">
              <a:spcBef>
                <a:spcPts val="0"/>
              </a:spcBef>
              <a:spcAft>
                <a:spcPts val="0"/>
              </a:spcAft>
              <a:buClr>
                <a:schemeClr val="accent3"/>
              </a:buClr>
              <a:buSzPts val="1000"/>
              <a:buChar char="○"/>
              <a:defRPr>
                <a:solidFill>
                  <a:schemeClr val="accent3"/>
                </a:solidFill>
              </a:defRPr>
            </a:lvl2pPr>
            <a:lvl3pPr indent="-292100" lvl="2" marL="1371600">
              <a:spcBef>
                <a:spcPts val="0"/>
              </a:spcBef>
              <a:spcAft>
                <a:spcPts val="0"/>
              </a:spcAft>
              <a:buClr>
                <a:schemeClr val="accent3"/>
              </a:buClr>
              <a:buSzPts val="1000"/>
              <a:buChar char="■"/>
              <a:defRPr>
                <a:solidFill>
                  <a:schemeClr val="accent3"/>
                </a:solidFill>
              </a:defRPr>
            </a:lvl3pPr>
            <a:lvl4pPr indent="-292100" lvl="3" marL="1828800">
              <a:spcBef>
                <a:spcPts val="0"/>
              </a:spcBef>
              <a:spcAft>
                <a:spcPts val="0"/>
              </a:spcAft>
              <a:buClr>
                <a:schemeClr val="accent3"/>
              </a:buClr>
              <a:buSzPts val="1000"/>
              <a:buChar char="●"/>
              <a:defRPr>
                <a:solidFill>
                  <a:schemeClr val="accent3"/>
                </a:solidFill>
              </a:defRPr>
            </a:lvl4pPr>
            <a:lvl5pPr indent="-292100" lvl="4" marL="2286000">
              <a:spcBef>
                <a:spcPts val="0"/>
              </a:spcBef>
              <a:spcAft>
                <a:spcPts val="0"/>
              </a:spcAft>
              <a:buClr>
                <a:schemeClr val="accent3"/>
              </a:buClr>
              <a:buSzPts val="1000"/>
              <a:buChar char="○"/>
              <a:defRPr>
                <a:solidFill>
                  <a:schemeClr val="accent3"/>
                </a:solidFill>
              </a:defRPr>
            </a:lvl5pPr>
            <a:lvl6pPr indent="-292100" lvl="5" marL="2743200">
              <a:spcBef>
                <a:spcPts val="0"/>
              </a:spcBef>
              <a:spcAft>
                <a:spcPts val="0"/>
              </a:spcAft>
              <a:buClr>
                <a:schemeClr val="accent3"/>
              </a:buClr>
              <a:buSzPts val="1000"/>
              <a:buChar char="■"/>
              <a:defRPr>
                <a:solidFill>
                  <a:schemeClr val="accent3"/>
                </a:solidFill>
              </a:defRPr>
            </a:lvl6pPr>
            <a:lvl7pPr indent="-292100" lvl="6" marL="3200400">
              <a:spcBef>
                <a:spcPts val="0"/>
              </a:spcBef>
              <a:spcAft>
                <a:spcPts val="0"/>
              </a:spcAft>
              <a:buClr>
                <a:schemeClr val="accent3"/>
              </a:buClr>
              <a:buSzPts val="1000"/>
              <a:buChar char="●"/>
              <a:defRPr>
                <a:solidFill>
                  <a:schemeClr val="accent3"/>
                </a:solidFill>
              </a:defRPr>
            </a:lvl7pPr>
            <a:lvl8pPr indent="-292100" lvl="7" marL="3657600">
              <a:spcBef>
                <a:spcPts val="0"/>
              </a:spcBef>
              <a:spcAft>
                <a:spcPts val="0"/>
              </a:spcAft>
              <a:buClr>
                <a:schemeClr val="accent3"/>
              </a:buClr>
              <a:buSzPts val="1000"/>
              <a:buChar char="○"/>
              <a:defRPr>
                <a:solidFill>
                  <a:schemeClr val="accent3"/>
                </a:solidFill>
              </a:defRPr>
            </a:lvl8pPr>
            <a:lvl9pPr indent="-292100" lvl="8" marL="4114800">
              <a:spcBef>
                <a:spcPts val="0"/>
              </a:spcBef>
              <a:spcAft>
                <a:spcPts val="0"/>
              </a:spcAft>
              <a:buClr>
                <a:schemeClr val="accent3"/>
              </a:buClr>
              <a:buSzPts val="1000"/>
              <a:buChar char="■"/>
              <a:defRPr>
                <a:solidFill>
                  <a:schemeClr val="accent3"/>
                </a:solidFill>
              </a:defRPr>
            </a:lvl9pPr>
          </a:lstStyle>
          <a:p/>
        </p:txBody>
      </p:sp>
      <p:sp>
        <p:nvSpPr>
          <p:cNvPr id="653" name="Google Shape;653;p55"/>
          <p:cNvSpPr/>
          <p:nvPr>
            <p:ph idx="6" type="pic"/>
          </p:nvPr>
        </p:nvSpPr>
        <p:spPr>
          <a:xfrm>
            <a:off x="5033475" y="2172225"/>
            <a:ext cx="3061800" cy="1464600"/>
          </a:xfrm>
          <a:prstGeom prst="rect">
            <a:avLst/>
          </a:prstGeom>
          <a:noFill/>
          <a:ln>
            <a:noFill/>
          </a:ln>
        </p:spPr>
      </p:sp>
    </p:spTree>
  </p:cSld>
  <p:clrMapOvr>
    <a:masterClrMapping/>
  </p:clrMapOvr>
</p:sldLayout>
</file>

<file path=ppt/slideLayouts/slideLayout5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What Does It Do?" type="tx">
  <p:cSld name="TITLE_AND_BODY">
    <p:bg>
      <p:bgPr>
        <a:solidFill>
          <a:schemeClr val="dk2"/>
        </a:solidFill>
      </p:bgPr>
    </p:bg>
    <p:spTree>
      <p:nvGrpSpPr>
        <p:cNvPr id="654" name="Shape 654"/>
        <p:cNvGrpSpPr/>
        <p:nvPr/>
      </p:nvGrpSpPr>
      <p:grpSpPr>
        <a:xfrm>
          <a:off x="0" y="0"/>
          <a:ext cx="0" cy="0"/>
          <a:chOff x="0" y="0"/>
          <a:chExt cx="0" cy="0"/>
        </a:xfrm>
      </p:grpSpPr>
      <p:sp>
        <p:nvSpPr>
          <p:cNvPr id="655" name="Google Shape;655;p56"/>
          <p:cNvSpPr/>
          <p:nvPr>
            <p:ph idx="2" type="pic"/>
          </p:nvPr>
        </p:nvSpPr>
        <p:spPr>
          <a:xfrm>
            <a:off x="5154300" y="0"/>
            <a:ext cx="3989700" cy="5143500"/>
          </a:xfrm>
          <a:prstGeom prst="rect">
            <a:avLst/>
          </a:prstGeom>
          <a:noFill/>
          <a:ln>
            <a:noFill/>
          </a:ln>
        </p:spPr>
      </p:sp>
      <p:sp>
        <p:nvSpPr>
          <p:cNvPr id="656" name="Google Shape;656;p56"/>
          <p:cNvSpPr/>
          <p:nvPr/>
        </p:nvSpPr>
        <p:spPr>
          <a:xfrm>
            <a:off x="245600" y="205150"/>
            <a:ext cx="4662600" cy="4715100"/>
          </a:xfrm>
          <a:prstGeom prst="rect">
            <a:avLst/>
          </a:prstGeom>
          <a:noFill/>
          <a:ln cap="flat" cmpd="sng" w="952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57" name="Google Shape;657;p56"/>
          <p:cNvSpPr/>
          <p:nvPr/>
        </p:nvSpPr>
        <p:spPr>
          <a:xfrm>
            <a:off x="328850" y="279550"/>
            <a:ext cx="4496100" cy="4566300"/>
          </a:xfrm>
          <a:prstGeom prst="rect">
            <a:avLst/>
          </a:prstGeom>
          <a:noFill/>
          <a:ln cap="flat" cmpd="sng" w="9525">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58" name="Google Shape;658;p56"/>
          <p:cNvSpPr txBox="1"/>
          <p:nvPr>
            <p:ph type="title"/>
          </p:nvPr>
        </p:nvSpPr>
        <p:spPr>
          <a:xfrm>
            <a:off x="447800" y="391325"/>
            <a:ext cx="4250100" cy="20940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Clr>
                <a:schemeClr val="lt1"/>
              </a:buClr>
              <a:buSzPts val="5400"/>
              <a:buNone/>
              <a:defRPr sz="5400">
                <a:solidFill>
                  <a:schemeClr val="lt1"/>
                </a:solidFill>
              </a:defRPr>
            </a:lvl1pPr>
            <a:lvl2pPr lvl="1">
              <a:lnSpc>
                <a:spcPct val="80000"/>
              </a:lnSpc>
              <a:spcBef>
                <a:spcPts val="0"/>
              </a:spcBef>
              <a:spcAft>
                <a:spcPts val="0"/>
              </a:spcAft>
              <a:buClr>
                <a:schemeClr val="lt1"/>
              </a:buClr>
              <a:buSzPts val="5400"/>
              <a:buNone/>
              <a:defRPr sz="5400">
                <a:solidFill>
                  <a:schemeClr val="lt1"/>
                </a:solidFill>
              </a:defRPr>
            </a:lvl2pPr>
            <a:lvl3pPr lvl="2">
              <a:lnSpc>
                <a:spcPct val="80000"/>
              </a:lnSpc>
              <a:spcBef>
                <a:spcPts val="0"/>
              </a:spcBef>
              <a:spcAft>
                <a:spcPts val="0"/>
              </a:spcAft>
              <a:buClr>
                <a:schemeClr val="lt1"/>
              </a:buClr>
              <a:buSzPts val="5400"/>
              <a:buNone/>
              <a:defRPr sz="5400">
                <a:solidFill>
                  <a:schemeClr val="lt1"/>
                </a:solidFill>
              </a:defRPr>
            </a:lvl3pPr>
            <a:lvl4pPr lvl="3">
              <a:lnSpc>
                <a:spcPct val="80000"/>
              </a:lnSpc>
              <a:spcBef>
                <a:spcPts val="0"/>
              </a:spcBef>
              <a:spcAft>
                <a:spcPts val="0"/>
              </a:spcAft>
              <a:buClr>
                <a:schemeClr val="lt1"/>
              </a:buClr>
              <a:buSzPts val="5400"/>
              <a:buNone/>
              <a:defRPr sz="5400">
                <a:solidFill>
                  <a:schemeClr val="lt1"/>
                </a:solidFill>
              </a:defRPr>
            </a:lvl4pPr>
            <a:lvl5pPr lvl="4">
              <a:lnSpc>
                <a:spcPct val="80000"/>
              </a:lnSpc>
              <a:spcBef>
                <a:spcPts val="0"/>
              </a:spcBef>
              <a:spcAft>
                <a:spcPts val="0"/>
              </a:spcAft>
              <a:buClr>
                <a:schemeClr val="lt1"/>
              </a:buClr>
              <a:buSzPts val="5400"/>
              <a:buNone/>
              <a:defRPr sz="5400">
                <a:solidFill>
                  <a:schemeClr val="lt1"/>
                </a:solidFill>
              </a:defRPr>
            </a:lvl5pPr>
            <a:lvl6pPr lvl="5">
              <a:lnSpc>
                <a:spcPct val="80000"/>
              </a:lnSpc>
              <a:spcBef>
                <a:spcPts val="0"/>
              </a:spcBef>
              <a:spcAft>
                <a:spcPts val="0"/>
              </a:spcAft>
              <a:buClr>
                <a:schemeClr val="lt1"/>
              </a:buClr>
              <a:buSzPts val="5400"/>
              <a:buNone/>
              <a:defRPr sz="5400">
                <a:solidFill>
                  <a:schemeClr val="lt1"/>
                </a:solidFill>
              </a:defRPr>
            </a:lvl6pPr>
            <a:lvl7pPr lvl="6">
              <a:lnSpc>
                <a:spcPct val="80000"/>
              </a:lnSpc>
              <a:spcBef>
                <a:spcPts val="0"/>
              </a:spcBef>
              <a:spcAft>
                <a:spcPts val="0"/>
              </a:spcAft>
              <a:buClr>
                <a:schemeClr val="lt1"/>
              </a:buClr>
              <a:buSzPts val="5400"/>
              <a:buNone/>
              <a:defRPr sz="5400">
                <a:solidFill>
                  <a:schemeClr val="lt1"/>
                </a:solidFill>
              </a:defRPr>
            </a:lvl7pPr>
            <a:lvl8pPr lvl="7">
              <a:lnSpc>
                <a:spcPct val="80000"/>
              </a:lnSpc>
              <a:spcBef>
                <a:spcPts val="0"/>
              </a:spcBef>
              <a:spcAft>
                <a:spcPts val="0"/>
              </a:spcAft>
              <a:buClr>
                <a:schemeClr val="lt1"/>
              </a:buClr>
              <a:buSzPts val="5400"/>
              <a:buNone/>
              <a:defRPr sz="5400">
                <a:solidFill>
                  <a:schemeClr val="lt1"/>
                </a:solidFill>
              </a:defRPr>
            </a:lvl8pPr>
            <a:lvl9pPr lvl="8">
              <a:lnSpc>
                <a:spcPct val="80000"/>
              </a:lnSpc>
              <a:spcBef>
                <a:spcPts val="0"/>
              </a:spcBef>
              <a:spcAft>
                <a:spcPts val="0"/>
              </a:spcAft>
              <a:buClr>
                <a:schemeClr val="lt1"/>
              </a:buClr>
              <a:buSzPts val="5400"/>
              <a:buNone/>
              <a:defRPr sz="5400">
                <a:solidFill>
                  <a:schemeClr val="lt1"/>
                </a:solidFill>
              </a:defRPr>
            </a:lvl9pPr>
          </a:lstStyle>
          <a:p/>
        </p:txBody>
      </p:sp>
      <p:sp>
        <p:nvSpPr>
          <p:cNvPr id="659" name="Google Shape;659;p56"/>
          <p:cNvSpPr txBox="1"/>
          <p:nvPr>
            <p:ph idx="1" type="subTitle"/>
          </p:nvPr>
        </p:nvSpPr>
        <p:spPr>
          <a:xfrm>
            <a:off x="450150" y="2405400"/>
            <a:ext cx="4250100" cy="23205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2600"/>
              <a:buNone/>
              <a:defRPr sz="2600">
                <a:solidFill>
                  <a:schemeClr val="lt1"/>
                </a:solidFill>
              </a:defRPr>
            </a:lvl1pPr>
            <a:lvl2pPr lvl="1">
              <a:spcBef>
                <a:spcPts val="0"/>
              </a:spcBef>
              <a:spcAft>
                <a:spcPts val="0"/>
              </a:spcAft>
              <a:buClr>
                <a:schemeClr val="lt1"/>
              </a:buClr>
              <a:buSzPts val="2000"/>
              <a:buNone/>
              <a:defRPr sz="2000">
                <a:solidFill>
                  <a:schemeClr val="lt1"/>
                </a:solidFill>
              </a:defRPr>
            </a:lvl2pPr>
            <a:lvl3pPr lvl="2">
              <a:spcBef>
                <a:spcPts val="0"/>
              </a:spcBef>
              <a:spcAft>
                <a:spcPts val="0"/>
              </a:spcAft>
              <a:buClr>
                <a:schemeClr val="lt1"/>
              </a:buClr>
              <a:buSzPts val="2000"/>
              <a:buNone/>
              <a:defRPr sz="2000">
                <a:solidFill>
                  <a:schemeClr val="lt1"/>
                </a:solidFill>
              </a:defRPr>
            </a:lvl3pPr>
            <a:lvl4pPr lvl="3">
              <a:spcBef>
                <a:spcPts val="0"/>
              </a:spcBef>
              <a:spcAft>
                <a:spcPts val="0"/>
              </a:spcAft>
              <a:buClr>
                <a:schemeClr val="lt1"/>
              </a:buClr>
              <a:buSzPts val="2000"/>
              <a:buNone/>
              <a:defRPr sz="2000">
                <a:solidFill>
                  <a:schemeClr val="lt1"/>
                </a:solidFill>
              </a:defRPr>
            </a:lvl4pPr>
            <a:lvl5pPr lvl="4">
              <a:spcBef>
                <a:spcPts val="0"/>
              </a:spcBef>
              <a:spcAft>
                <a:spcPts val="0"/>
              </a:spcAft>
              <a:buClr>
                <a:schemeClr val="lt1"/>
              </a:buClr>
              <a:buSzPts val="2000"/>
              <a:buNone/>
              <a:defRPr sz="2000">
                <a:solidFill>
                  <a:schemeClr val="lt1"/>
                </a:solidFill>
              </a:defRPr>
            </a:lvl5pPr>
            <a:lvl6pPr lvl="5">
              <a:spcBef>
                <a:spcPts val="0"/>
              </a:spcBef>
              <a:spcAft>
                <a:spcPts val="0"/>
              </a:spcAft>
              <a:buClr>
                <a:schemeClr val="lt1"/>
              </a:buClr>
              <a:buSzPts val="2000"/>
              <a:buNone/>
              <a:defRPr sz="2000">
                <a:solidFill>
                  <a:schemeClr val="lt1"/>
                </a:solidFill>
              </a:defRPr>
            </a:lvl6pPr>
            <a:lvl7pPr lvl="6">
              <a:spcBef>
                <a:spcPts val="0"/>
              </a:spcBef>
              <a:spcAft>
                <a:spcPts val="0"/>
              </a:spcAft>
              <a:buClr>
                <a:schemeClr val="lt1"/>
              </a:buClr>
              <a:buSzPts val="2000"/>
              <a:buNone/>
              <a:defRPr sz="2000">
                <a:solidFill>
                  <a:schemeClr val="lt1"/>
                </a:solidFill>
              </a:defRPr>
            </a:lvl7pPr>
            <a:lvl8pPr lvl="7">
              <a:spcBef>
                <a:spcPts val="0"/>
              </a:spcBef>
              <a:spcAft>
                <a:spcPts val="0"/>
              </a:spcAft>
              <a:buClr>
                <a:schemeClr val="lt1"/>
              </a:buClr>
              <a:buSzPts val="2000"/>
              <a:buNone/>
              <a:defRPr sz="2000">
                <a:solidFill>
                  <a:schemeClr val="lt1"/>
                </a:solidFill>
              </a:defRPr>
            </a:lvl8pPr>
            <a:lvl9pPr lvl="8">
              <a:spcBef>
                <a:spcPts val="0"/>
              </a:spcBef>
              <a:spcAft>
                <a:spcPts val="0"/>
              </a:spcAft>
              <a:buClr>
                <a:schemeClr val="lt1"/>
              </a:buClr>
              <a:buSzPts val="2000"/>
              <a:buNone/>
              <a:defRPr sz="2000">
                <a:solidFill>
                  <a:schemeClr val="lt1"/>
                </a:solidFill>
              </a:defRPr>
            </a:lvl9pPr>
          </a:lstStyle>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Image grid">
  <p:cSld name="TITLE_AND_BODY_3">
    <p:bg>
      <p:bgPr>
        <a:solidFill>
          <a:schemeClr val="accent4"/>
        </a:solidFill>
      </p:bgPr>
    </p:bg>
    <p:spTree>
      <p:nvGrpSpPr>
        <p:cNvPr id="660" name="Shape 660"/>
        <p:cNvGrpSpPr/>
        <p:nvPr/>
      </p:nvGrpSpPr>
      <p:grpSpPr>
        <a:xfrm>
          <a:off x="0" y="0"/>
          <a:ext cx="0" cy="0"/>
          <a:chOff x="0" y="0"/>
          <a:chExt cx="0" cy="0"/>
        </a:xfrm>
      </p:grpSpPr>
      <p:sp>
        <p:nvSpPr>
          <p:cNvPr id="661" name="Google Shape;661;p57"/>
          <p:cNvSpPr/>
          <p:nvPr/>
        </p:nvSpPr>
        <p:spPr>
          <a:xfrm>
            <a:off x="245600" y="205150"/>
            <a:ext cx="3483900" cy="4715100"/>
          </a:xfrm>
          <a:prstGeom prst="rect">
            <a:avLst/>
          </a:prstGeom>
          <a:noFill/>
          <a:ln cap="flat" cmpd="sng" w="952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62" name="Google Shape;662;p57"/>
          <p:cNvSpPr/>
          <p:nvPr/>
        </p:nvSpPr>
        <p:spPr>
          <a:xfrm>
            <a:off x="328850" y="279550"/>
            <a:ext cx="3317400" cy="4566300"/>
          </a:xfrm>
          <a:prstGeom prst="rect">
            <a:avLst/>
          </a:prstGeom>
          <a:noFill/>
          <a:ln cap="flat" cmpd="sng" w="9525">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63" name="Google Shape;663;p57"/>
          <p:cNvSpPr txBox="1"/>
          <p:nvPr>
            <p:ph type="title"/>
          </p:nvPr>
        </p:nvSpPr>
        <p:spPr>
          <a:xfrm>
            <a:off x="447800" y="391325"/>
            <a:ext cx="3071400" cy="20940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Clr>
                <a:schemeClr val="accent6"/>
              </a:buClr>
              <a:buSzPts val="5400"/>
              <a:buNone/>
              <a:defRPr sz="5400">
                <a:solidFill>
                  <a:schemeClr val="accent6"/>
                </a:solidFill>
              </a:defRPr>
            </a:lvl1pPr>
            <a:lvl2pPr lvl="1">
              <a:lnSpc>
                <a:spcPct val="80000"/>
              </a:lnSpc>
              <a:spcBef>
                <a:spcPts val="0"/>
              </a:spcBef>
              <a:spcAft>
                <a:spcPts val="0"/>
              </a:spcAft>
              <a:buClr>
                <a:schemeClr val="accent6"/>
              </a:buClr>
              <a:buSzPts val="5400"/>
              <a:buNone/>
              <a:defRPr sz="5400">
                <a:solidFill>
                  <a:schemeClr val="accent6"/>
                </a:solidFill>
              </a:defRPr>
            </a:lvl2pPr>
            <a:lvl3pPr lvl="2">
              <a:lnSpc>
                <a:spcPct val="80000"/>
              </a:lnSpc>
              <a:spcBef>
                <a:spcPts val="0"/>
              </a:spcBef>
              <a:spcAft>
                <a:spcPts val="0"/>
              </a:spcAft>
              <a:buClr>
                <a:schemeClr val="accent6"/>
              </a:buClr>
              <a:buSzPts val="5400"/>
              <a:buNone/>
              <a:defRPr sz="5400">
                <a:solidFill>
                  <a:schemeClr val="accent6"/>
                </a:solidFill>
              </a:defRPr>
            </a:lvl3pPr>
            <a:lvl4pPr lvl="3">
              <a:lnSpc>
                <a:spcPct val="80000"/>
              </a:lnSpc>
              <a:spcBef>
                <a:spcPts val="0"/>
              </a:spcBef>
              <a:spcAft>
                <a:spcPts val="0"/>
              </a:spcAft>
              <a:buClr>
                <a:schemeClr val="accent6"/>
              </a:buClr>
              <a:buSzPts val="5400"/>
              <a:buNone/>
              <a:defRPr sz="5400">
                <a:solidFill>
                  <a:schemeClr val="accent6"/>
                </a:solidFill>
              </a:defRPr>
            </a:lvl4pPr>
            <a:lvl5pPr lvl="4">
              <a:lnSpc>
                <a:spcPct val="80000"/>
              </a:lnSpc>
              <a:spcBef>
                <a:spcPts val="0"/>
              </a:spcBef>
              <a:spcAft>
                <a:spcPts val="0"/>
              </a:spcAft>
              <a:buClr>
                <a:schemeClr val="accent6"/>
              </a:buClr>
              <a:buSzPts val="5400"/>
              <a:buNone/>
              <a:defRPr sz="5400">
                <a:solidFill>
                  <a:schemeClr val="accent6"/>
                </a:solidFill>
              </a:defRPr>
            </a:lvl5pPr>
            <a:lvl6pPr lvl="5">
              <a:lnSpc>
                <a:spcPct val="80000"/>
              </a:lnSpc>
              <a:spcBef>
                <a:spcPts val="0"/>
              </a:spcBef>
              <a:spcAft>
                <a:spcPts val="0"/>
              </a:spcAft>
              <a:buClr>
                <a:schemeClr val="accent6"/>
              </a:buClr>
              <a:buSzPts val="5400"/>
              <a:buNone/>
              <a:defRPr sz="5400">
                <a:solidFill>
                  <a:schemeClr val="accent6"/>
                </a:solidFill>
              </a:defRPr>
            </a:lvl6pPr>
            <a:lvl7pPr lvl="6">
              <a:lnSpc>
                <a:spcPct val="80000"/>
              </a:lnSpc>
              <a:spcBef>
                <a:spcPts val="0"/>
              </a:spcBef>
              <a:spcAft>
                <a:spcPts val="0"/>
              </a:spcAft>
              <a:buClr>
                <a:schemeClr val="accent6"/>
              </a:buClr>
              <a:buSzPts val="5400"/>
              <a:buNone/>
              <a:defRPr sz="5400">
                <a:solidFill>
                  <a:schemeClr val="accent6"/>
                </a:solidFill>
              </a:defRPr>
            </a:lvl7pPr>
            <a:lvl8pPr lvl="7">
              <a:lnSpc>
                <a:spcPct val="80000"/>
              </a:lnSpc>
              <a:spcBef>
                <a:spcPts val="0"/>
              </a:spcBef>
              <a:spcAft>
                <a:spcPts val="0"/>
              </a:spcAft>
              <a:buClr>
                <a:schemeClr val="accent6"/>
              </a:buClr>
              <a:buSzPts val="5400"/>
              <a:buNone/>
              <a:defRPr sz="5400">
                <a:solidFill>
                  <a:schemeClr val="accent6"/>
                </a:solidFill>
              </a:defRPr>
            </a:lvl8pPr>
            <a:lvl9pPr lvl="8">
              <a:lnSpc>
                <a:spcPct val="80000"/>
              </a:lnSpc>
              <a:spcBef>
                <a:spcPts val="0"/>
              </a:spcBef>
              <a:spcAft>
                <a:spcPts val="0"/>
              </a:spcAft>
              <a:buClr>
                <a:schemeClr val="accent6"/>
              </a:buClr>
              <a:buSzPts val="5400"/>
              <a:buNone/>
              <a:defRPr sz="5400">
                <a:solidFill>
                  <a:schemeClr val="accent6"/>
                </a:solidFill>
              </a:defRPr>
            </a:lvl9pPr>
          </a:lstStyle>
          <a:p/>
        </p:txBody>
      </p:sp>
      <p:sp>
        <p:nvSpPr>
          <p:cNvPr id="664" name="Google Shape;664;p57"/>
          <p:cNvSpPr/>
          <p:nvPr>
            <p:ph idx="2" type="pic"/>
          </p:nvPr>
        </p:nvSpPr>
        <p:spPr>
          <a:xfrm>
            <a:off x="7425556" y="0"/>
            <a:ext cx="1718400" cy="1718400"/>
          </a:xfrm>
          <a:prstGeom prst="rect">
            <a:avLst/>
          </a:prstGeom>
          <a:noFill/>
          <a:ln>
            <a:noFill/>
          </a:ln>
        </p:spPr>
      </p:sp>
      <p:sp>
        <p:nvSpPr>
          <p:cNvPr id="665" name="Google Shape;665;p57"/>
          <p:cNvSpPr/>
          <p:nvPr>
            <p:ph idx="3" type="pic"/>
          </p:nvPr>
        </p:nvSpPr>
        <p:spPr>
          <a:xfrm>
            <a:off x="7425556" y="1716137"/>
            <a:ext cx="1718400" cy="1718400"/>
          </a:xfrm>
          <a:prstGeom prst="rect">
            <a:avLst/>
          </a:prstGeom>
          <a:noFill/>
          <a:ln>
            <a:noFill/>
          </a:ln>
        </p:spPr>
      </p:sp>
      <p:sp>
        <p:nvSpPr>
          <p:cNvPr id="666" name="Google Shape;666;p57"/>
          <p:cNvSpPr/>
          <p:nvPr>
            <p:ph idx="4" type="pic"/>
          </p:nvPr>
        </p:nvSpPr>
        <p:spPr>
          <a:xfrm>
            <a:off x="7425556" y="3425052"/>
            <a:ext cx="1718400" cy="1718400"/>
          </a:xfrm>
          <a:prstGeom prst="rect">
            <a:avLst/>
          </a:prstGeom>
          <a:noFill/>
          <a:ln>
            <a:noFill/>
          </a:ln>
        </p:spPr>
      </p:sp>
      <p:sp>
        <p:nvSpPr>
          <p:cNvPr id="667" name="Google Shape;667;p57"/>
          <p:cNvSpPr/>
          <p:nvPr>
            <p:ph idx="5" type="pic"/>
          </p:nvPr>
        </p:nvSpPr>
        <p:spPr>
          <a:xfrm>
            <a:off x="5714789" y="25"/>
            <a:ext cx="1718400" cy="1718400"/>
          </a:xfrm>
          <a:prstGeom prst="rect">
            <a:avLst/>
          </a:prstGeom>
          <a:noFill/>
          <a:ln>
            <a:noFill/>
          </a:ln>
        </p:spPr>
      </p:sp>
      <p:sp>
        <p:nvSpPr>
          <p:cNvPr id="668" name="Google Shape;668;p57"/>
          <p:cNvSpPr/>
          <p:nvPr>
            <p:ph idx="6" type="pic"/>
          </p:nvPr>
        </p:nvSpPr>
        <p:spPr>
          <a:xfrm>
            <a:off x="5714789" y="1716162"/>
            <a:ext cx="1718400" cy="1718400"/>
          </a:xfrm>
          <a:prstGeom prst="rect">
            <a:avLst/>
          </a:prstGeom>
          <a:noFill/>
          <a:ln>
            <a:noFill/>
          </a:ln>
        </p:spPr>
      </p:sp>
      <p:sp>
        <p:nvSpPr>
          <p:cNvPr id="669" name="Google Shape;669;p57"/>
          <p:cNvSpPr/>
          <p:nvPr>
            <p:ph idx="7" type="pic"/>
          </p:nvPr>
        </p:nvSpPr>
        <p:spPr>
          <a:xfrm>
            <a:off x="5714789" y="3425077"/>
            <a:ext cx="1718400" cy="1718400"/>
          </a:xfrm>
          <a:prstGeom prst="rect">
            <a:avLst/>
          </a:prstGeom>
          <a:noFill/>
          <a:ln>
            <a:noFill/>
          </a:ln>
        </p:spPr>
      </p:sp>
      <p:sp>
        <p:nvSpPr>
          <p:cNvPr id="670" name="Google Shape;670;p57"/>
          <p:cNvSpPr/>
          <p:nvPr>
            <p:ph idx="8" type="pic"/>
          </p:nvPr>
        </p:nvSpPr>
        <p:spPr>
          <a:xfrm>
            <a:off x="3996389" y="25"/>
            <a:ext cx="1718400" cy="1718400"/>
          </a:xfrm>
          <a:prstGeom prst="rect">
            <a:avLst/>
          </a:prstGeom>
          <a:noFill/>
          <a:ln>
            <a:noFill/>
          </a:ln>
        </p:spPr>
      </p:sp>
      <p:sp>
        <p:nvSpPr>
          <p:cNvPr id="671" name="Google Shape;671;p57"/>
          <p:cNvSpPr/>
          <p:nvPr>
            <p:ph idx="9" type="pic"/>
          </p:nvPr>
        </p:nvSpPr>
        <p:spPr>
          <a:xfrm>
            <a:off x="3996389" y="1716162"/>
            <a:ext cx="1718400" cy="1718400"/>
          </a:xfrm>
          <a:prstGeom prst="rect">
            <a:avLst/>
          </a:prstGeom>
          <a:noFill/>
          <a:ln>
            <a:noFill/>
          </a:ln>
        </p:spPr>
      </p:sp>
      <p:sp>
        <p:nvSpPr>
          <p:cNvPr id="672" name="Google Shape;672;p57"/>
          <p:cNvSpPr/>
          <p:nvPr>
            <p:ph idx="13" type="pic"/>
          </p:nvPr>
        </p:nvSpPr>
        <p:spPr>
          <a:xfrm>
            <a:off x="3996389" y="3425077"/>
            <a:ext cx="1718400" cy="1718400"/>
          </a:xfrm>
          <a:prstGeom prst="rect">
            <a:avLst/>
          </a:prstGeom>
          <a:noFill/>
          <a:ln>
            <a:noFill/>
          </a:ln>
        </p:spPr>
      </p:sp>
    </p:spTree>
  </p:cSld>
  <p:clrMapOvr>
    <a:masterClrMapping/>
  </p:clrMapOvr>
</p:sldLayout>
</file>

<file path=ppt/slideLayouts/slideLayout5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body and image">
  <p:cSld name="TITLE_AND_BODY_2">
    <p:bg>
      <p:bgPr>
        <a:solidFill>
          <a:schemeClr val="accent1"/>
        </a:solidFill>
      </p:bgPr>
    </p:bg>
    <p:spTree>
      <p:nvGrpSpPr>
        <p:cNvPr id="673" name="Shape 673"/>
        <p:cNvGrpSpPr/>
        <p:nvPr/>
      </p:nvGrpSpPr>
      <p:grpSpPr>
        <a:xfrm>
          <a:off x="0" y="0"/>
          <a:ext cx="0" cy="0"/>
          <a:chOff x="0" y="0"/>
          <a:chExt cx="0" cy="0"/>
        </a:xfrm>
      </p:grpSpPr>
      <p:sp>
        <p:nvSpPr>
          <p:cNvPr id="674" name="Google Shape;674;p58"/>
          <p:cNvSpPr/>
          <p:nvPr>
            <p:ph idx="2" type="pic"/>
          </p:nvPr>
        </p:nvSpPr>
        <p:spPr>
          <a:xfrm>
            <a:off x="5154300" y="0"/>
            <a:ext cx="3989700" cy="5143500"/>
          </a:xfrm>
          <a:prstGeom prst="rect">
            <a:avLst/>
          </a:prstGeom>
          <a:noFill/>
          <a:ln>
            <a:noFill/>
          </a:ln>
        </p:spPr>
      </p:sp>
      <p:sp>
        <p:nvSpPr>
          <p:cNvPr id="675" name="Google Shape;675;p58"/>
          <p:cNvSpPr/>
          <p:nvPr/>
        </p:nvSpPr>
        <p:spPr>
          <a:xfrm>
            <a:off x="245600" y="205150"/>
            <a:ext cx="4662600" cy="4715100"/>
          </a:xfrm>
          <a:prstGeom prst="rect">
            <a:avLst/>
          </a:prstGeom>
          <a:noFill/>
          <a:ln cap="flat" cmpd="sng" w="9525">
            <a:solidFill>
              <a:schemeClr val="accent3"/>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76" name="Google Shape;676;p58"/>
          <p:cNvSpPr/>
          <p:nvPr/>
        </p:nvSpPr>
        <p:spPr>
          <a:xfrm>
            <a:off x="328850" y="279550"/>
            <a:ext cx="4496100" cy="4566300"/>
          </a:xfrm>
          <a:prstGeom prst="rect">
            <a:avLst/>
          </a:prstGeom>
          <a:no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77" name="Google Shape;677;p58"/>
          <p:cNvSpPr txBox="1"/>
          <p:nvPr>
            <p:ph type="title"/>
          </p:nvPr>
        </p:nvSpPr>
        <p:spPr>
          <a:xfrm>
            <a:off x="447800" y="391325"/>
            <a:ext cx="4250100" cy="20940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Clr>
                <a:schemeClr val="accent3"/>
              </a:buClr>
              <a:buSzPts val="5400"/>
              <a:buNone/>
              <a:defRPr sz="5400">
                <a:solidFill>
                  <a:schemeClr val="accent3"/>
                </a:solidFill>
              </a:defRPr>
            </a:lvl1pPr>
            <a:lvl2pPr lvl="1">
              <a:lnSpc>
                <a:spcPct val="80000"/>
              </a:lnSpc>
              <a:spcBef>
                <a:spcPts val="0"/>
              </a:spcBef>
              <a:spcAft>
                <a:spcPts val="0"/>
              </a:spcAft>
              <a:buClr>
                <a:schemeClr val="accent3"/>
              </a:buClr>
              <a:buSzPts val="5400"/>
              <a:buNone/>
              <a:defRPr sz="5400">
                <a:solidFill>
                  <a:schemeClr val="accent3"/>
                </a:solidFill>
              </a:defRPr>
            </a:lvl2pPr>
            <a:lvl3pPr lvl="2">
              <a:lnSpc>
                <a:spcPct val="80000"/>
              </a:lnSpc>
              <a:spcBef>
                <a:spcPts val="0"/>
              </a:spcBef>
              <a:spcAft>
                <a:spcPts val="0"/>
              </a:spcAft>
              <a:buClr>
                <a:schemeClr val="accent3"/>
              </a:buClr>
              <a:buSzPts val="5400"/>
              <a:buNone/>
              <a:defRPr sz="5400">
                <a:solidFill>
                  <a:schemeClr val="accent3"/>
                </a:solidFill>
              </a:defRPr>
            </a:lvl3pPr>
            <a:lvl4pPr lvl="3">
              <a:lnSpc>
                <a:spcPct val="80000"/>
              </a:lnSpc>
              <a:spcBef>
                <a:spcPts val="0"/>
              </a:spcBef>
              <a:spcAft>
                <a:spcPts val="0"/>
              </a:spcAft>
              <a:buClr>
                <a:schemeClr val="accent3"/>
              </a:buClr>
              <a:buSzPts val="5400"/>
              <a:buNone/>
              <a:defRPr sz="5400">
                <a:solidFill>
                  <a:schemeClr val="accent3"/>
                </a:solidFill>
              </a:defRPr>
            </a:lvl4pPr>
            <a:lvl5pPr lvl="4">
              <a:lnSpc>
                <a:spcPct val="80000"/>
              </a:lnSpc>
              <a:spcBef>
                <a:spcPts val="0"/>
              </a:spcBef>
              <a:spcAft>
                <a:spcPts val="0"/>
              </a:spcAft>
              <a:buClr>
                <a:schemeClr val="accent3"/>
              </a:buClr>
              <a:buSzPts val="5400"/>
              <a:buNone/>
              <a:defRPr sz="5400">
                <a:solidFill>
                  <a:schemeClr val="accent3"/>
                </a:solidFill>
              </a:defRPr>
            </a:lvl5pPr>
            <a:lvl6pPr lvl="5">
              <a:lnSpc>
                <a:spcPct val="80000"/>
              </a:lnSpc>
              <a:spcBef>
                <a:spcPts val="0"/>
              </a:spcBef>
              <a:spcAft>
                <a:spcPts val="0"/>
              </a:spcAft>
              <a:buClr>
                <a:schemeClr val="accent3"/>
              </a:buClr>
              <a:buSzPts val="5400"/>
              <a:buNone/>
              <a:defRPr sz="5400">
                <a:solidFill>
                  <a:schemeClr val="accent3"/>
                </a:solidFill>
              </a:defRPr>
            </a:lvl6pPr>
            <a:lvl7pPr lvl="6">
              <a:lnSpc>
                <a:spcPct val="80000"/>
              </a:lnSpc>
              <a:spcBef>
                <a:spcPts val="0"/>
              </a:spcBef>
              <a:spcAft>
                <a:spcPts val="0"/>
              </a:spcAft>
              <a:buClr>
                <a:schemeClr val="accent3"/>
              </a:buClr>
              <a:buSzPts val="5400"/>
              <a:buNone/>
              <a:defRPr sz="5400">
                <a:solidFill>
                  <a:schemeClr val="accent3"/>
                </a:solidFill>
              </a:defRPr>
            </a:lvl7pPr>
            <a:lvl8pPr lvl="7">
              <a:lnSpc>
                <a:spcPct val="80000"/>
              </a:lnSpc>
              <a:spcBef>
                <a:spcPts val="0"/>
              </a:spcBef>
              <a:spcAft>
                <a:spcPts val="0"/>
              </a:spcAft>
              <a:buClr>
                <a:schemeClr val="accent3"/>
              </a:buClr>
              <a:buSzPts val="5400"/>
              <a:buNone/>
              <a:defRPr sz="5400">
                <a:solidFill>
                  <a:schemeClr val="accent3"/>
                </a:solidFill>
              </a:defRPr>
            </a:lvl8pPr>
            <a:lvl9pPr lvl="8">
              <a:lnSpc>
                <a:spcPct val="80000"/>
              </a:lnSpc>
              <a:spcBef>
                <a:spcPts val="0"/>
              </a:spcBef>
              <a:spcAft>
                <a:spcPts val="0"/>
              </a:spcAft>
              <a:buClr>
                <a:schemeClr val="accent3"/>
              </a:buClr>
              <a:buSzPts val="5400"/>
              <a:buNone/>
              <a:defRPr sz="5400">
                <a:solidFill>
                  <a:schemeClr val="accent3"/>
                </a:solidFill>
              </a:defRPr>
            </a:lvl9pPr>
          </a:lstStyle>
          <a:p/>
        </p:txBody>
      </p:sp>
      <p:sp>
        <p:nvSpPr>
          <p:cNvPr id="678" name="Google Shape;678;p58"/>
          <p:cNvSpPr txBox="1"/>
          <p:nvPr>
            <p:ph idx="1" type="body"/>
          </p:nvPr>
        </p:nvSpPr>
        <p:spPr>
          <a:xfrm>
            <a:off x="465075" y="2802900"/>
            <a:ext cx="4232700" cy="15555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Clr>
                <a:schemeClr val="accent3"/>
              </a:buClr>
              <a:buSzPts val="1000"/>
              <a:buChar char="●"/>
              <a:defRPr>
                <a:solidFill>
                  <a:schemeClr val="accent3"/>
                </a:solidFill>
              </a:defRPr>
            </a:lvl1pPr>
            <a:lvl2pPr indent="-292100" lvl="1" marL="914400">
              <a:spcBef>
                <a:spcPts val="0"/>
              </a:spcBef>
              <a:spcAft>
                <a:spcPts val="0"/>
              </a:spcAft>
              <a:buClr>
                <a:schemeClr val="accent3"/>
              </a:buClr>
              <a:buSzPts val="1000"/>
              <a:buChar char="○"/>
              <a:defRPr>
                <a:solidFill>
                  <a:schemeClr val="accent3"/>
                </a:solidFill>
              </a:defRPr>
            </a:lvl2pPr>
            <a:lvl3pPr indent="-292100" lvl="2" marL="1371600">
              <a:spcBef>
                <a:spcPts val="0"/>
              </a:spcBef>
              <a:spcAft>
                <a:spcPts val="0"/>
              </a:spcAft>
              <a:buClr>
                <a:schemeClr val="accent3"/>
              </a:buClr>
              <a:buSzPts val="1000"/>
              <a:buChar char="■"/>
              <a:defRPr>
                <a:solidFill>
                  <a:schemeClr val="accent3"/>
                </a:solidFill>
              </a:defRPr>
            </a:lvl3pPr>
            <a:lvl4pPr indent="-292100" lvl="3" marL="1828800">
              <a:spcBef>
                <a:spcPts val="0"/>
              </a:spcBef>
              <a:spcAft>
                <a:spcPts val="0"/>
              </a:spcAft>
              <a:buClr>
                <a:schemeClr val="accent3"/>
              </a:buClr>
              <a:buSzPts val="1000"/>
              <a:buChar char="●"/>
              <a:defRPr>
                <a:solidFill>
                  <a:schemeClr val="accent3"/>
                </a:solidFill>
              </a:defRPr>
            </a:lvl4pPr>
            <a:lvl5pPr indent="-292100" lvl="4" marL="2286000">
              <a:spcBef>
                <a:spcPts val="0"/>
              </a:spcBef>
              <a:spcAft>
                <a:spcPts val="0"/>
              </a:spcAft>
              <a:buClr>
                <a:schemeClr val="accent3"/>
              </a:buClr>
              <a:buSzPts val="1000"/>
              <a:buChar char="○"/>
              <a:defRPr>
                <a:solidFill>
                  <a:schemeClr val="accent3"/>
                </a:solidFill>
              </a:defRPr>
            </a:lvl5pPr>
            <a:lvl6pPr indent="-292100" lvl="5" marL="2743200">
              <a:spcBef>
                <a:spcPts val="0"/>
              </a:spcBef>
              <a:spcAft>
                <a:spcPts val="0"/>
              </a:spcAft>
              <a:buClr>
                <a:schemeClr val="accent3"/>
              </a:buClr>
              <a:buSzPts val="1000"/>
              <a:buChar char="■"/>
              <a:defRPr>
                <a:solidFill>
                  <a:schemeClr val="accent3"/>
                </a:solidFill>
              </a:defRPr>
            </a:lvl6pPr>
            <a:lvl7pPr indent="-292100" lvl="6" marL="3200400">
              <a:spcBef>
                <a:spcPts val="0"/>
              </a:spcBef>
              <a:spcAft>
                <a:spcPts val="0"/>
              </a:spcAft>
              <a:buClr>
                <a:schemeClr val="accent3"/>
              </a:buClr>
              <a:buSzPts val="1000"/>
              <a:buChar char="●"/>
              <a:defRPr>
                <a:solidFill>
                  <a:schemeClr val="accent3"/>
                </a:solidFill>
              </a:defRPr>
            </a:lvl7pPr>
            <a:lvl8pPr indent="-292100" lvl="7" marL="3657600">
              <a:spcBef>
                <a:spcPts val="0"/>
              </a:spcBef>
              <a:spcAft>
                <a:spcPts val="0"/>
              </a:spcAft>
              <a:buClr>
                <a:schemeClr val="accent3"/>
              </a:buClr>
              <a:buSzPts val="1000"/>
              <a:buChar char="○"/>
              <a:defRPr>
                <a:solidFill>
                  <a:schemeClr val="accent3"/>
                </a:solidFill>
              </a:defRPr>
            </a:lvl8pPr>
            <a:lvl9pPr indent="-292100" lvl="8" marL="4114800">
              <a:spcBef>
                <a:spcPts val="0"/>
              </a:spcBef>
              <a:spcAft>
                <a:spcPts val="0"/>
              </a:spcAft>
              <a:buClr>
                <a:schemeClr val="accent3"/>
              </a:buClr>
              <a:buSzPts val="1000"/>
              <a:buChar char="■"/>
              <a:defRPr>
                <a:solidFill>
                  <a:schemeClr val="accent3"/>
                </a:solidFill>
              </a:defRPr>
            </a:lvl9pPr>
          </a:lstStyle>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image">
  <p:cSld name="TITLE_AND_BODY_1">
    <p:bg>
      <p:bgPr>
        <a:solidFill>
          <a:schemeClr val="dk2"/>
        </a:solidFill>
      </p:bgPr>
    </p:bg>
    <p:spTree>
      <p:nvGrpSpPr>
        <p:cNvPr id="679" name="Shape 679"/>
        <p:cNvGrpSpPr/>
        <p:nvPr/>
      </p:nvGrpSpPr>
      <p:grpSpPr>
        <a:xfrm>
          <a:off x="0" y="0"/>
          <a:ext cx="0" cy="0"/>
          <a:chOff x="0" y="0"/>
          <a:chExt cx="0" cy="0"/>
        </a:xfrm>
      </p:grpSpPr>
      <p:sp>
        <p:nvSpPr>
          <p:cNvPr id="680" name="Google Shape;680;p59"/>
          <p:cNvSpPr/>
          <p:nvPr>
            <p:ph idx="2" type="pic"/>
          </p:nvPr>
        </p:nvSpPr>
        <p:spPr>
          <a:xfrm>
            <a:off x="5154300" y="0"/>
            <a:ext cx="3989700" cy="5143500"/>
          </a:xfrm>
          <a:prstGeom prst="rect">
            <a:avLst/>
          </a:prstGeom>
          <a:noFill/>
          <a:ln>
            <a:noFill/>
          </a:ln>
        </p:spPr>
      </p:sp>
      <p:sp>
        <p:nvSpPr>
          <p:cNvPr id="681" name="Google Shape;681;p59"/>
          <p:cNvSpPr/>
          <p:nvPr/>
        </p:nvSpPr>
        <p:spPr>
          <a:xfrm>
            <a:off x="245600" y="205150"/>
            <a:ext cx="4662600" cy="4715100"/>
          </a:xfrm>
          <a:prstGeom prst="rect">
            <a:avLst/>
          </a:prstGeom>
          <a:noFill/>
          <a:ln cap="flat" cmpd="sng" w="952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82" name="Google Shape;682;p59"/>
          <p:cNvSpPr/>
          <p:nvPr/>
        </p:nvSpPr>
        <p:spPr>
          <a:xfrm>
            <a:off x="328850" y="279550"/>
            <a:ext cx="4496100" cy="4566300"/>
          </a:xfrm>
          <a:prstGeom prst="rect">
            <a:avLst/>
          </a:prstGeom>
          <a:noFill/>
          <a:ln cap="flat" cmpd="sng" w="9525">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83" name="Google Shape;683;p59"/>
          <p:cNvSpPr txBox="1"/>
          <p:nvPr>
            <p:ph type="title"/>
          </p:nvPr>
        </p:nvSpPr>
        <p:spPr>
          <a:xfrm>
            <a:off x="447800" y="391325"/>
            <a:ext cx="4250100" cy="20940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Clr>
                <a:schemeClr val="lt1"/>
              </a:buClr>
              <a:buSzPts val="5400"/>
              <a:buNone/>
              <a:defRPr sz="5400">
                <a:solidFill>
                  <a:schemeClr val="lt1"/>
                </a:solidFill>
              </a:defRPr>
            </a:lvl1pPr>
            <a:lvl2pPr lvl="1">
              <a:lnSpc>
                <a:spcPct val="80000"/>
              </a:lnSpc>
              <a:spcBef>
                <a:spcPts val="0"/>
              </a:spcBef>
              <a:spcAft>
                <a:spcPts val="0"/>
              </a:spcAft>
              <a:buClr>
                <a:schemeClr val="lt1"/>
              </a:buClr>
              <a:buSzPts val="5400"/>
              <a:buNone/>
              <a:defRPr sz="5400">
                <a:solidFill>
                  <a:schemeClr val="lt1"/>
                </a:solidFill>
              </a:defRPr>
            </a:lvl2pPr>
            <a:lvl3pPr lvl="2">
              <a:lnSpc>
                <a:spcPct val="80000"/>
              </a:lnSpc>
              <a:spcBef>
                <a:spcPts val="0"/>
              </a:spcBef>
              <a:spcAft>
                <a:spcPts val="0"/>
              </a:spcAft>
              <a:buClr>
                <a:schemeClr val="lt1"/>
              </a:buClr>
              <a:buSzPts val="5400"/>
              <a:buNone/>
              <a:defRPr sz="5400">
                <a:solidFill>
                  <a:schemeClr val="lt1"/>
                </a:solidFill>
              </a:defRPr>
            </a:lvl3pPr>
            <a:lvl4pPr lvl="3">
              <a:lnSpc>
                <a:spcPct val="80000"/>
              </a:lnSpc>
              <a:spcBef>
                <a:spcPts val="0"/>
              </a:spcBef>
              <a:spcAft>
                <a:spcPts val="0"/>
              </a:spcAft>
              <a:buClr>
                <a:schemeClr val="lt1"/>
              </a:buClr>
              <a:buSzPts val="5400"/>
              <a:buNone/>
              <a:defRPr sz="5400">
                <a:solidFill>
                  <a:schemeClr val="lt1"/>
                </a:solidFill>
              </a:defRPr>
            </a:lvl4pPr>
            <a:lvl5pPr lvl="4">
              <a:lnSpc>
                <a:spcPct val="80000"/>
              </a:lnSpc>
              <a:spcBef>
                <a:spcPts val="0"/>
              </a:spcBef>
              <a:spcAft>
                <a:spcPts val="0"/>
              </a:spcAft>
              <a:buClr>
                <a:schemeClr val="lt1"/>
              </a:buClr>
              <a:buSzPts val="5400"/>
              <a:buNone/>
              <a:defRPr sz="5400">
                <a:solidFill>
                  <a:schemeClr val="lt1"/>
                </a:solidFill>
              </a:defRPr>
            </a:lvl5pPr>
            <a:lvl6pPr lvl="5">
              <a:lnSpc>
                <a:spcPct val="80000"/>
              </a:lnSpc>
              <a:spcBef>
                <a:spcPts val="0"/>
              </a:spcBef>
              <a:spcAft>
                <a:spcPts val="0"/>
              </a:spcAft>
              <a:buClr>
                <a:schemeClr val="lt1"/>
              </a:buClr>
              <a:buSzPts val="5400"/>
              <a:buNone/>
              <a:defRPr sz="5400">
                <a:solidFill>
                  <a:schemeClr val="lt1"/>
                </a:solidFill>
              </a:defRPr>
            </a:lvl6pPr>
            <a:lvl7pPr lvl="6">
              <a:lnSpc>
                <a:spcPct val="80000"/>
              </a:lnSpc>
              <a:spcBef>
                <a:spcPts val="0"/>
              </a:spcBef>
              <a:spcAft>
                <a:spcPts val="0"/>
              </a:spcAft>
              <a:buClr>
                <a:schemeClr val="lt1"/>
              </a:buClr>
              <a:buSzPts val="5400"/>
              <a:buNone/>
              <a:defRPr sz="5400">
                <a:solidFill>
                  <a:schemeClr val="lt1"/>
                </a:solidFill>
              </a:defRPr>
            </a:lvl7pPr>
            <a:lvl8pPr lvl="7">
              <a:lnSpc>
                <a:spcPct val="80000"/>
              </a:lnSpc>
              <a:spcBef>
                <a:spcPts val="0"/>
              </a:spcBef>
              <a:spcAft>
                <a:spcPts val="0"/>
              </a:spcAft>
              <a:buClr>
                <a:schemeClr val="lt1"/>
              </a:buClr>
              <a:buSzPts val="5400"/>
              <a:buNone/>
              <a:defRPr sz="5400">
                <a:solidFill>
                  <a:schemeClr val="lt1"/>
                </a:solidFill>
              </a:defRPr>
            </a:lvl8pPr>
            <a:lvl9pPr lvl="8">
              <a:lnSpc>
                <a:spcPct val="80000"/>
              </a:lnSpc>
              <a:spcBef>
                <a:spcPts val="0"/>
              </a:spcBef>
              <a:spcAft>
                <a:spcPts val="0"/>
              </a:spcAft>
              <a:buClr>
                <a:schemeClr val="lt1"/>
              </a:buClr>
              <a:buSzPts val="5400"/>
              <a:buNone/>
              <a:defRPr sz="5400">
                <a:solidFill>
                  <a:schemeClr val="lt1"/>
                </a:solidFill>
              </a:defRPr>
            </a:lvl9pPr>
          </a:lstStyle>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 section title and description">
  <p:cSld name="TITLE_AND_TWO_COLUMNS_1_1">
    <p:bg>
      <p:bgPr>
        <a:solidFill>
          <a:schemeClr val="accent4"/>
        </a:solidFill>
      </p:bgPr>
    </p:bg>
    <p:spTree>
      <p:nvGrpSpPr>
        <p:cNvPr id="684" name="Shape 684"/>
        <p:cNvGrpSpPr/>
        <p:nvPr/>
      </p:nvGrpSpPr>
      <p:grpSpPr>
        <a:xfrm>
          <a:off x="0" y="0"/>
          <a:ext cx="0" cy="0"/>
          <a:chOff x="0" y="0"/>
          <a:chExt cx="0" cy="0"/>
        </a:xfrm>
      </p:grpSpPr>
      <p:sp>
        <p:nvSpPr>
          <p:cNvPr id="685" name="Google Shape;685;p60"/>
          <p:cNvSpPr/>
          <p:nvPr/>
        </p:nvSpPr>
        <p:spPr>
          <a:xfrm>
            <a:off x="4572000" y="286475"/>
            <a:ext cx="4243800" cy="4566300"/>
          </a:xfrm>
          <a:prstGeom prst="rect">
            <a:avLst/>
          </a:prstGeom>
          <a:solidFill>
            <a:schemeClr val="accent6"/>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86" name="Google Shape;686;p60"/>
          <p:cNvSpPr/>
          <p:nvPr/>
        </p:nvSpPr>
        <p:spPr>
          <a:xfrm>
            <a:off x="245600" y="205147"/>
            <a:ext cx="8648100" cy="4715100"/>
          </a:xfrm>
          <a:prstGeom prst="rect">
            <a:avLst/>
          </a:prstGeom>
          <a:noFill/>
          <a:ln cap="flat" cmpd="sng" w="9525">
            <a:solidFill>
              <a:schemeClr val="accent6"/>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87" name="Google Shape;687;p60"/>
          <p:cNvSpPr/>
          <p:nvPr/>
        </p:nvSpPr>
        <p:spPr>
          <a:xfrm>
            <a:off x="323600" y="282875"/>
            <a:ext cx="8492100" cy="4566300"/>
          </a:xfrm>
          <a:prstGeom prst="rect">
            <a:avLst/>
          </a:prstGeom>
          <a:noFill/>
          <a:ln cap="flat" cmpd="sng" w="952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88" name="Google Shape;688;p60"/>
          <p:cNvSpPr/>
          <p:nvPr/>
        </p:nvSpPr>
        <p:spPr>
          <a:xfrm rot="518252">
            <a:off x="4911085" y="1325858"/>
            <a:ext cx="1600047" cy="1600047"/>
          </a:xfrm>
          <a:prstGeom prst="rect">
            <a:avLst/>
          </a:prstGeom>
          <a:solidFill>
            <a:schemeClr val="accent6"/>
          </a:solidFill>
          <a:ln cap="flat" cmpd="sng" w="38100">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89" name="Google Shape;689;p60"/>
          <p:cNvSpPr/>
          <p:nvPr/>
        </p:nvSpPr>
        <p:spPr>
          <a:xfrm rot="-851243">
            <a:off x="7166099" y="3641831"/>
            <a:ext cx="1599795" cy="1599795"/>
          </a:xfrm>
          <a:prstGeom prst="rect">
            <a:avLst/>
          </a:prstGeom>
          <a:solidFill>
            <a:schemeClr val="accent6"/>
          </a:solidFill>
          <a:ln cap="flat" cmpd="sng" w="38100">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90" name="Google Shape;690;p60"/>
          <p:cNvSpPr/>
          <p:nvPr/>
        </p:nvSpPr>
        <p:spPr>
          <a:xfrm>
            <a:off x="6657033" y="1291522"/>
            <a:ext cx="1599900" cy="1599900"/>
          </a:xfrm>
          <a:prstGeom prst="rect">
            <a:avLst/>
          </a:prstGeom>
          <a:solidFill>
            <a:schemeClr val="accent6"/>
          </a:solidFill>
          <a:ln cap="flat" cmpd="sng" w="38100">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91" name="Google Shape;691;p60"/>
          <p:cNvSpPr/>
          <p:nvPr/>
        </p:nvSpPr>
        <p:spPr>
          <a:xfrm rot="-916438">
            <a:off x="4414850" y="3361472"/>
            <a:ext cx="1600017" cy="1600017"/>
          </a:xfrm>
          <a:prstGeom prst="rect">
            <a:avLst/>
          </a:prstGeom>
          <a:solidFill>
            <a:schemeClr val="accent6"/>
          </a:solidFill>
          <a:ln cap="flat" cmpd="sng" w="38100">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92" name="Google Shape;692;p60"/>
          <p:cNvSpPr txBox="1"/>
          <p:nvPr>
            <p:ph idx="12" type="sldNum"/>
          </p:nvPr>
        </p:nvSpPr>
        <p:spPr>
          <a:xfrm>
            <a:off x="7598375" y="3851350"/>
            <a:ext cx="645900" cy="646500"/>
          </a:xfrm>
          <a:prstGeom prst="rect">
            <a:avLst/>
          </a:prstGeom>
        </p:spPr>
        <p:txBody>
          <a:bodyPr anchorCtr="0" anchor="t"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ctr">
              <a:spcBef>
                <a:spcPts val="0"/>
              </a:spcBef>
              <a:spcAft>
                <a:spcPts val="0"/>
              </a:spcAft>
              <a:buNone/>
            </a:pPr>
            <a:fld id="{00000000-1234-1234-1234-123412341234}" type="slidenum">
              <a:rPr lang="en"/>
              <a:t>‹#›</a:t>
            </a:fld>
            <a:endParaRPr/>
          </a:p>
        </p:txBody>
      </p:sp>
      <p:sp>
        <p:nvSpPr>
          <p:cNvPr id="693" name="Google Shape;693;p60"/>
          <p:cNvSpPr txBox="1"/>
          <p:nvPr>
            <p:ph type="title"/>
          </p:nvPr>
        </p:nvSpPr>
        <p:spPr>
          <a:xfrm>
            <a:off x="447800" y="391325"/>
            <a:ext cx="4250100" cy="20940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Clr>
                <a:schemeClr val="accent6"/>
              </a:buClr>
              <a:buSzPts val="5400"/>
              <a:buNone/>
              <a:defRPr sz="5400">
                <a:solidFill>
                  <a:schemeClr val="accent6"/>
                </a:solidFill>
              </a:defRPr>
            </a:lvl1pPr>
            <a:lvl2pPr lvl="1">
              <a:lnSpc>
                <a:spcPct val="80000"/>
              </a:lnSpc>
              <a:spcBef>
                <a:spcPts val="0"/>
              </a:spcBef>
              <a:spcAft>
                <a:spcPts val="0"/>
              </a:spcAft>
              <a:buClr>
                <a:schemeClr val="accent6"/>
              </a:buClr>
              <a:buSzPts val="5400"/>
              <a:buNone/>
              <a:defRPr sz="5400">
                <a:solidFill>
                  <a:schemeClr val="accent6"/>
                </a:solidFill>
              </a:defRPr>
            </a:lvl2pPr>
            <a:lvl3pPr lvl="2">
              <a:lnSpc>
                <a:spcPct val="80000"/>
              </a:lnSpc>
              <a:spcBef>
                <a:spcPts val="0"/>
              </a:spcBef>
              <a:spcAft>
                <a:spcPts val="0"/>
              </a:spcAft>
              <a:buClr>
                <a:schemeClr val="accent6"/>
              </a:buClr>
              <a:buSzPts val="5400"/>
              <a:buNone/>
              <a:defRPr sz="5400">
                <a:solidFill>
                  <a:schemeClr val="accent6"/>
                </a:solidFill>
              </a:defRPr>
            </a:lvl3pPr>
            <a:lvl4pPr lvl="3">
              <a:lnSpc>
                <a:spcPct val="80000"/>
              </a:lnSpc>
              <a:spcBef>
                <a:spcPts val="0"/>
              </a:spcBef>
              <a:spcAft>
                <a:spcPts val="0"/>
              </a:spcAft>
              <a:buClr>
                <a:schemeClr val="accent6"/>
              </a:buClr>
              <a:buSzPts val="5400"/>
              <a:buNone/>
              <a:defRPr sz="5400">
                <a:solidFill>
                  <a:schemeClr val="accent6"/>
                </a:solidFill>
              </a:defRPr>
            </a:lvl4pPr>
            <a:lvl5pPr lvl="4">
              <a:lnSpc>
                <a:spcPct val="80000"/>
              </a:lnSpc>
              <a:spcBef>
                <a:spcPts val="0"/>
              </a:spcBef>
              <a:spcAft>
                <a:spcPts val="0"/>
              </a:spcAft>
              <a:buClr>
                <a:schemeClr val="accent6"/>
              </a:buClr>
              <a:buSzPts val="5400"/>
              <a:buNone/>
              <a:defRPr sz="5400">
                <a:solidFill>
                  <a:schemeClr val="accent6"/>
                </a:solidFill>
              </a:defRPr>
            </a:lvl5pPr>
            <a:lvl6pPr lvl="5">
              <a:lnSpc>
                <a:spcPct val="80000"/>
              </a:lnSpc>
              <a:spcBef>
                <a:spcPts val="0"/>
              </a:spcBef>
              <a:spcAft>
                <a:spcPts val="0"/>
              </a:spcAft>
              <a:buClr>
                <a:schemeClr val="accent6"/>
              </a:buClr>
              <a:buSzPts val="5400"/>
              <a:buNone/>
              <a:defRPr sz="5400">
                <a:solidFill>
                  <a:schemeClr val="accent6"/>
                </a:solidFill>
              </a:defRPr>
            </a:lvl6pPr>
            <a:lvl7pPr lvl="6">
              <a:lnSpc>
                <a:spcPct val="80000"/>
              </a:lnSpc>
              <a:spcBef>
                <a:spcPts val="0"/>
              </a:spcBef>
              <a:spcAft>
                <a:spcPts val="0"/>
              </a:spcAft>
              <a:buClr>
                <a:schemeClr val="accent6"/>
              </a:buClr>
              <a:buSzPts val="5400"/>
              <a:buNone/>
              <a:defRPr sz="5400">
                <a:solidFill>
                  <a:schemeClr val="accent6"/>
                </a:solidFill>
              </a:defRPr>
            </a:lvl7pPr>
            <a:lvl8pPr lvl="7">
              <a:lnSpc>
                <a:spcPct val="80000"/>
              </a:lnSpc>
              <a:spcBef>
                <a:spcPts val="0"/>
              </a:spcBef>
              <a:spcAft>
                <a:spcPts val="0"/>
              </a:spcAft>
              <a:buClr>
                <a:schemeClr val="accent6"/>
              </a:buClr>
              <a:buSzPts val="5400"/>
              <a:buNone/>
              <a:defRPr sz="5400">
                <a:solidFill>
                  <a:schemeClr val="accent6"/>
                </a:solidFill>
              </a:defRPr>
            </a:lvl8pPr>
            <a:lvl9pPr lvl="8">
              <a:lnSpc>
                <a:spcPct val="80000"/>
              </a:lnSpc>
              <a:spcBef>
                <a:spcPts val="0"/>
              </a:spcBef>
              <a:spcAft>
                <a:spcPts val="0"/>
              </a:spcAft>
              <a:buClr>
                <a:schemeClr val="accent6"/>
              </a:buClr>
              <a:buSzPts val="5400"/>
              <a:buNone/>
              <a:defRPr sz="5400">
                <a:solidFill>
                  <a:schemeClr val="accent6"/>
                </a:solidFill>
              </a:defRPr>
            </a:lvl9pPr>
          </a:lstStyle>
          <a:p/>
        </p:txBody>
      </p:sp>
      <p:sp>
        <p:nvSpPr>
          <p:cNvPr id="694" name="Google Shape;694;p60"/>
          <p:cNvSpPr txBox="1"/>
          <p:nvPr>
            <p:ph idx="1" type="subTitle"/>
          </p:nvPr>
        </p:nvSpPr>
        <p:spPr>
          <a:xfrm>
            <a:off x="450150" y="2405400"/>
            <a:ext cx="4250100" cy="2320500"/>
          </a:xfrm>
          <a:prstGeom prst="rect">
            <a:avLst/>
          </a:prstGeom>
        </p:spPr>
        <p:txBody>
          <a:bodyPr anchorCtr="0" anchor="t" bIns="91425" lIns="91425" spcFirstLastPara="1" rIns="91425" wrap="square" tIns="91425">
            <a:noAutofit/>
          </a:bodyPr>
          <a:lstStyle>
            <a:lvl1pPr lvl="0">
              <a:spcBef>
                <a:spcPts val="0"/>
              </a:spcBef>
              <a:spcAft>
                <a:spcPts val="0"/>
              </a:spcAft>
              <a:buClr>
                <a:schemeClr val="accent6"/>
              </a:buClr>
              <a:buSzPts val="2600"/>
              <a:buNone/>
              <a:defRPr sz="2600">
                <a:solidFill>
                  <a:schemeClr val="accent6"/>
                </a:solidFill>
              </a:defRPr>
            </a:lvl1pPr>
            <a:lvl2pPr lvl="1">
              <a:spcBef>
                <a:spcPts val="0"/>
              </a:spcBef>
              <a:spcAft>
                <a:spcPts val="0"/>
              </a:spcAft>
              <a:buClr>
                <a:schemeClr val="accent6"/>
              </a:buClr>
              <a:buSzPts val="2000"/>
              <a:buNone/>
              <a:defRPr sz="2000">
                <a:solidFill>
                  <a:schemeClr val="accent6"/>
                </a:solidFill>
              </a:defRPr>
            </a:lvl2pPr>
            <a:lvl3pPr lvl="2">
              <a:spcBef>
                <a:spcPts val="0"/>
              </a:spcBef>
              <a:spcAft>
                <a:spcPts val="0"/>
              </a:spcAft>
              <a:buClr>
                <a:schemeClr val="accent6"/>
              </a:buClr>
              <a:buSzPts val="2000"/>
              <a:buNone/>
              <a:defRPr sz="2000">
                <a:solidFill>
                  <a:schemeClr val="accent6"/>
                </a:solidFill>
              </a:defRPr>
            </a:lvl3pPr>
            <a:lvl4pPr lvl="3">
              <a:spcBef>
                <a:spcPts val="0"/>
              </a:spcBef>
              <a:spcAft>
                <a:spcPts val="0"/>
              </a:spcAft>
              <a:buClr>
                <a:schemeClr val="accent6"/>
              </a:buClr>
              <a:buSzPts val="2000"/>
              <a:buNone/>
              <a:defRPr sz="2000">
                <a:solidFill>
                  <a:schemeClr val="accent6"/>
                </a:solidFill>
              </a:defRPr>
            </a:lvl4pPr>
            <a:lvl5pPr lvl="4">
              <a:spcBef>
                <a:spcPts val="0"/>
              </a:spcBef>
              <a:spcAft>
                <a:spcPts val="0"/>
              </a:spcAft>
              <a:buClr>
                <a:schemeClr val="accent6"/>
              </a:buClr>
              <a:buSzPts val="2000"/>
              <a:buNone/>
              <a:defRPr sz="2000">
                <a:solidFill>
                  <a:schemeClr val="accent6"/>
                </a:solidFill>
              </a:defRPr>
            </a:lvl5pPr>
            <a:lvl6pPr lvl="5">
              <a:spcBef>
                <a:spcPts val="0"/>
              </a:spcBef>
              <a:spcAft>
                <a:spcPts val="0"/>
              </a:spcAft>
              <a:buClr>
                <a:schemeClr val="accent6"/>
              </a:buClr>
              <a:buSzPts val="2000"/>
              <a:buNone/>
              <a:defRPr sz="2000">
                <a:solidFill>
                  <a:schemeClr val="accent6"/>
                </a:solidFill>
              </a:defRPr>
            </a:lvl6pPr>
            <a:lvl7pPr lvl="6">
              <a:spcBef>
                <a:spcPts val="0"/>
              </a:spcBef>
              <a:spcAft>
                <a:spcPts val="0"/>
              </a:spcAft>
              <a:buClr>
                <a:schemeClr val="accent6"/>
              </a:buClr>
              <a:buSzPts val="2000"/>
              <a:buNone/>
              <a:defRPr sz="2000">
                <a:solidFill>
                  <a:schemeClr val="accent6"/>
                </a:solidFill>
              </a:defRPr>
            </a:lvl7pPr>
            <a:lvl8pPr lvl="7">
              <a:spcBef>
                <a:spcPts val="0"/>
              </a:spcBef>
              <a:spcAft>
                <a:spcPts val="0"/>
              </a:spcAft>
              <a:buClr>
                <a:schemeClr val="accent6"/>
              </a:buClr>
              <a:buSzPts val="2000"/>
              <a:buNone/>
              <a:defRPr sz="2000">
                <a:solidFill>
                  <a:schemeClr val="accent6"/>
                </a:solidFill>
              </a:defRPr>
            </a:lvl8pPr>
            <a:lvl9pPr lvl="8">
              <a:spcBef>
                <a:spcPts val="0"/>
              </a:spcBef>
              <a:spcAft>
                <a:spcPts val="0"/>
              </a:spcAft>
              <a:buClr>
                <a:schemeClr val="accent6"/>
              </a:buClr>
              <a:buSzPts val="2000"/>
              <a:buNone/>
              <a:defRPr sz="2000">
                <a:solidFill>
                  <a:schemeClr val="accent6"/>
                </a:solidFill>
              </a:defRPr>
            </a:lvl9pPr>
          </a:lstStyle>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1">
  <p:cSld name="TITLE_ONLY_1_2">
    <p:bg>
      <p:bgPr>
        <a:solidFill>
          <a:schemeClr val="accent6"/>
        </a:solidFill>
      </p:bgPr>
    </p:bg>
    <p:spTree>
      <p:nvGrpSpPr>
        <p:cNvPr id="695" name="Shape 695"/>
        <p:cNvGrpSpPr/>
        <p:nvPr/>
      </p:nvGrpSpPr>
      <p:grpSpPr>
        <a:xfrm>
          <a:off x="0" y="0"/>
          <a:ext cx="0" cy="0"/>
          <a:chOff x="0" y="0"/>
          <a:chExt cx="0" cy="0"/>
        </a:xfrm>
      </p:grpSpPr>
      <p:sp>
        <p:nvSpPr>
          <p:cNvPr id="696" name="Google Shape;696;p61"/>
          <p:cNvSpPr/>
          <p:nvPr/>
        </p:nvSpPr>
        <p:spPr>
          <a:xfrm>
            <a:off x="245600" y="205147"/>
            <a:ext cx="8648100" cy="4715100"/>
          </a:xfrm>
          <a:prstGeom prst="rect">
            <a:avLst/>
          </a:prstGeom>
          <a:noFill/>
          <a:ln cap="flat" cmpd="sng" w="9525">
            <a:solidFill>
              <a:schemeClr val="accent4"/>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97" name="Google Shape;697;p61"/>
          <p:cNvSpPr/>
          <p:nvPr/>
        </p:nvSpPr>
        <p:spPr>
          <a:xfrm>
            <a:off x="323600" y="282875"/>
            <a:ext cx="8492100" cy="4566300"/>
          </a:xfrm>
          <a:prstGeom prst="rect">
            <a:avLst/>
          </a:prstGeom>
          <a:noFill/>
          <a:ln cap="flat" cmpd="sng" w="952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98" name="Google Shape;698;p61"/>
          <p:cNvSpPr/>
          <p:nvPr/>
        </p:nvSpPr>
        <p:spPr>
          <a:xfrm>
            <a:off x="5063775" y="1289756"/>
            <a:ext cx="3199800" cy="3199800"/>
          </a:xfrm>
          <a:prstGeom prst="rect">
            <a:avLst/>
          </a:prstGeom>
          <a:noFill/>
          <a:ln cap="flat" cmpd="sng" w="38100">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699" name="Google Shape;699;p61"/>
          <p:cNvSpPr txBox="1"/>
          <p:nvPr>
            <p:ph idx="12" type="sldNum"/>
          </p:nvPr>
        </p:nvSpPr>
        <p:spPr>
          <a:xfrm>
            <a:off x="8498350" y="4497850"/>
            <a:ext cx="645900" cy="646500"/>
          </a:xfrm>
          <a:prstGeom prst="rect">
            <a:avLst/>
          </a:prstGeom>
          <a:solidFill>
            <a:schemeClr val="accent6"/>
          </a:solidFill>
        </p:spPr>
        <p:txBody>
          <a:bodyPr anchorCtr="0" anchor="ctr" bIns="91425" lIns="91425" spcFirstLastPara="1" rIns="91425" wrap="square" tIns="91425">
            <a:noAutofit/>
          </a:bodyPr>
          <a:lstStyle>
            <a:lvl1pPr lvl="0" rtl="0">
              <a:buNone/>
              <a:defRPr sz="2000">
                <a:solidFill>
                  <a:schemeClr val="accent5"/>
                </a:solidFill>
              </a:defRPr>
            </a:lvl1pPr>
            <a:lvl2pPr lvl="1" rtl="0">
              <a:buNone/>
              <a:defRPr sz="2000">
                <a:solidFill>
                  <a:schemeClr val="accent5"/>
                </a:solidFill>
              </a:defRPr>
            </a:lvl2pPr>
            <a:lvl3pPr lvl="2" rtl="0">
              <a:buNone/>
              <a:defRPr sz="2000">
                <a:solidFill>
                  <a:schemeClr val="accent5"/>
                </a:solidFill>
              </a:defRPr>
            </a:lvl3pPr>
            <a:lvl4pPr lvl="3" rtl="0">
              <a:buNone/>
              <a:defRPr sz="2000">
                <a:solidFill>
                  <a:schemeClr val="accent5"/>
                </a:solidFill>
              </a:defRPr>
            </a:lvl4pPr>
            <a:lvl5pPr lvl="4" rtl="0">
              <a:buNone/>
              <a:defRPr sz="2000">
                <a:solidFill>
                  <a:schemeClr val="accent5"/>
                </a:solidFill>
              </a:defRPr>
            </a:lvl5pPr>
            <a:lvl6pPr lvl="5" rtl="0">
              <a:buNone/>
              <a:defRPr sz="2000">
                <a:solidFill>
                  <a:schemeClr val="accent5"/>
                </a:solidFill>
              </a:defRPr>
            </a:lvl6pPr>
            <a:lvl7pPr lvl="6" rtl="0">
              <a:buNone/>
              <a:defRPr sz="2000">
                <a:solidFill>
                  <a:schemeClr val="accent5"/>
                </a:solidFill>
              </a:defRPr>
            </a:lvl7pPr>
            <a:lvl8pPr lvl="7" rtl="0">
              <a:buNone/>
              <a:defRPr sz="2000">
                <a:solidFill>
                  <a:schemeClr val="accent5"/>
                </a:solidFill>
              </a:defRPr>
            </a:lvl8pPr>
            <a:lvl9pPr lvl="8" rtl="0">
              <a:buNone/>
              <a:defRPr sz="2000">
                <a:solidFill>
                  <a:schemeClr val="accent5"/>
                </a:solidFill>
              </a:defRPr>
            </a:lvl9pPr>
          </a:lstStyle>
          <a:p>
            <a:pPr indent="0" lvl="0" marL="0" rtl="0" algn="ctr">
              <a:spcBef>
                <a:spcPts val="0"/>
              </a:spcBef>
              <a:spcAft>
                <a:spcPts val="0"/>
              </a:spcAft>
              <a:buNone/>
            </a:pPr>
            <a:fld id="{00000000-1234-1234-1234-123412341234}" type="slidenum">
              <a:rPr lang="en"/>
              <a:t>‹#›</a:t>
            </a:fld>
            <a:endParaRPr/>
          </a:p>
        </p:txBody>
      </p:sp>
      <p:sp>
        <p:nvSpPr>
          <p:cNvPr id="700" name="Google Shape;700;p61"/>
          <p:cNvSpPr txBox="1"/>
          <p:nvPr>
            <p:ph idx="1" type="subTitle"/>
          </p:nvPr>
        </p:nvSpPr>
        <p:spPr>
          <a:xfrm>
            <a:off x="464850" y="432024"/>
            <a:ext cx="4209900" cy="1502700"/>
          </a:xfrm>
          <a:prstGeom prst="rect">
            <a:avLst/>
          </a:prstGeom>
        </p:spPr>
        <p:txBody>
          <a:bodyPr anchorCtr="0" anchor="b" bIns="91425" lIns="91425" spcFirstLastPara="1" rIns="91425" wrap="square" tIns="91425">
            <a:noAutofit/>
          </a:bodyPr>
          <a:lstStyle>
            <a:lvl1pPr lvl="0">
              <a:lnSpc>
                <a:spcPct val="90000"/>
              </a:lnSpc>
              <a:spcBef>
                <a:spcPts val="0"/>
              </a:spcBef>
              <a:spcAft>
                <a:spcPts val="0"/>
              </a:spcAft>
              <a:buClr>
                <a:schemeClr val="accent5"/>
              </a:buClr>
              <a:buSzPts val="4800"/>
              <a:buNone/>
              <a:defRPr sz="4800">
                <a:solidFill>
                  <a:schemeClr val="accent5"/>
                </a:solidFill>
              </a:defRPr>
            </a:lvl1pPr>
            <a:lvl2pPr lvl="1">
              <a:lnSpc>
                <a:spcPct val="90000"/>
              </a:lnSpc>
              <a:spcBef>
                <a:spcPts val="0"/>
              </a:spcBef>
              <a:spcAft>
                <a:spcPts val="0"/>
              </a:spcAft>
              <a:buClr>
                <a:schemeClr val="accent5"/>
              </a:buClr>
              <a:buSzPts val="4800"/>
              <a:buNone/>
              <a:defRPr sz="4800">
                <a:solidFill>
                  <a:schemeClr val="accent5"/>
                </a:solidFill>
              </a:defRPr>
            </a:lvl2pPr>
            <a:lvl3pPr lvl="2">
              <a:lnSpc>
                <a:spcPct val="90000"/>
              </a:lnSpc>
              <a:spcBef>
                <a:spcPts val="0"/>
              </a:spcBef>
              <a:spcAft>
                <a:spcPts val="0"/>
              </a:spcAft>
              <a:buClr>
                <a:schemeClr val="accent5"/>
              </a:buClr>
              <a:buSzPts val="4800"/>
              <a:buNone/>
              <a:defRPr sz="4800">
                <a:solidFill>
                  <a:schemeClr val="accent5"/>
                </a:solidFill>
              </a:defRPr>
            </a:lvl3pPr>
            <a:lvl4pPr lvl="3">
              <a:lnSpc>
                <a:spcPct val="90000"/>
              </a:lnSpc>
              <a:spcBef>
                <a:spcPts val="0"/>
              </a:spcBef>
              <a:spcAft>
                <a:spcPts val="0"/>
              </a:spcAft>
              <a:buClr>
                <a:schemeClr val="accent5"/>
              </a:buClr>
              <a:buSzPts val="4800"/>
              <a:buNone/>
              <a:defRPr sz="4800">
                <a:solidFill>
                  <a:schemeClr val="accent5"/>
                </a:solidFill>
              </a:defRPr>
            </a:lvl4pPr>
            <a:lvl5pPr lvl="4">
              <a:lnSpc>
                <a:spcPct val="90000"/>
              </a:lnSpc>
              <a:spcBef>
                <a:spcPts val="0"/>
              </a:spcBef>
              <a:spcAft>
                <a:spcPts val="0"/>
              </a:spcAft>
              <a:buClr>
                <a:schemeClr val="accent5"/>
              </a:buClr>
              <a:buSzPts val="4800"/>
              <a:buNone/>
              <a:defRPr sz="4800">
                <a:solidFill>
                  <a:schemeClr val="accent5"/>
                </a:solidFill>
              </a:defRPr>
            </a:lvl5pPr>
            <a:lvl6pPr lvl="5">
              <a:lnSpc>
                <a:spcPct val="90000"/>
              </a:lnSpc>
              <a:spcBef>
                <a:spcPts val="0"/>
              </a:spcBef>
              <a:spcAft>
                <a:spcPts val="0"/>
              </a:spcAft>
              <a:buClr>
                <a:schemeClr val="accent5"/>
              </a:buClr>
              <a:buSzPts val="4800"/>
              <a:buNone/>
              <a:defRPr sz="4800">
                <a:solidFill>
                  <a:schemeClr val="accent5"/>
                </a:solidFill>
              </a:defRPr>
            </a:lvl6pPr>
            <a:lvl7pPr lvl="6">
              <a:lnSpc>
                <a:spcPct val="90000"/>
              </a:lnSpc>
              <a:spcBef>
                <a:spcPts val="0"/>
              </a:spcBef>
              <a:spcAft>
                <a:spcPts val="0"/>
              </a:spcAft>
              <a:buClr>
                <a:schemeClr val="accent5"/>
              </a:buClr>
              <a:buSzPts val="4800"/>
              <a:buNone/>
              <a:defRPr sz="4800">
                <a:solidFill>
                  <a:schemeClr val="accent5"/>
                </a:solidFill>
              </a:defRPr>
            </a:lvl7pPr>
            <a:lvl8pPr lvl="7">
              <a:lnSpc>
                <a:spcPct val="90000"/>
              </a:lnSpc>
              <a:spcBef>
                <a:spcPts val="0"/>
              </a:spcBef>
              <a:spcAft>
                <a:spcPts val="0"/>
              </a:spcAft>
              <a:buClr>
                <a:schemeClr val="accent5"/>
              </a:buClr>
              <a:buSzPts val="4800"/>
              <a:buNone/>
              <a:defRPr sz="4800">
                <a:solidFill>
                  <a:schemeClr val="accent5"/>
                </a:solidFill>
              </a:defRPr>
            </a:lvl8pPr>
            <a:lvl9pPr lvl="8">
              <a:lnSpc>
                <a:spcPct val="90000"/>
              </a:lnSpc>
              <a:spcBef>
                <a:spcPts val="0"/>
              </a:spcBef>
              <a:spcAft>
                <a:spcPts val="0"/>
              </a:spcAft>
              <a:buClr>
                <a:schemeClr val="accent5"/>
              </a:buClr>
              <a:buSzPts val="4800"/>
              <a:buNone/>
              <a:defRPr sz="4800">
                <a:solidFill>
                  <a:schemeClr val="accent5"/>
                </a:solidFill>
              </a:defRPr>
            </a:lvl9pPr>
          </a:lstStyle>
          <a:p/>
        </p:txBody>
      </p:sp>
      <p:sp>
        <p:nvSpPr>
          <p:cNvPr id="701" name="Google Shape;701;p61"/>
          <p:cNvSpPr txBox="1"/>
          <p:nvPr>
            <p:ph idx="2" type="body"/>
          </p:nvPr>
        </p:nvSpPr>
        <p:spPr>
          <a:xfrm>
            <a:off x="464850" y="1918250"/>
            <a:ext cx="3841500" cy="2579700"/>
          </a:xfrm>
          <a:prstGeom prst="rect">
            <a:avLst/>
          </a:prstGeom>
        </p:spPr>
        <p:txBody>
          <a:bodyPr anchorCtr="0" anchor="t" bIns="91425" lIns="91425" spcFirstLastPara="1" rIns="91425" wrap="square" tIns="91425">
            <a:noAutofit/>
          </a:bodyPr>
          <a:lstStyle>
            <a:lvl1pPr indent="-336550" lvl="0" marL="457200">
              <a:lnSpc>
                <a:spcPct val="115000"/>
              </a:lnSpc>
              <a:spcBef>
                <a:spcPts val="0"/>
              </a:spcBef>
              <a:spcAft>
                <a:spcPts val="0"/>
              </a:spcAft>
              <a:buClr>
                <a:schemeClr val="accent5"/>
              </a:buClr>
              <a:buSzPts val="1700"/>
              <a:buChar char="●"/>
              <a:defRPr sz="1700">
                <a:solidFill>
                  <a:schemeClr val="accent5"/>
                </a:solidFill>
              </a:defRPr>
            </a:lvl1pPr>
            <a:lvl2pPr indent="-336550" lvl="1" marL="914400">
              <a:lnSpc>
                <a:spcPct val="115000"/>
              </a:lnSpc>
              <a:spcBef>
                <a:spcPts val="0"/>
              </a:spcBef>
              <a:spcAft>
                <a:spcPts val="0"/>
              </a:spcAft>
              <a:buClr>
                <a:schemeClr val="accent5"/>
              </a:buClr>
              <a:buSzPts val="1700"/>
              <a:buChar char="○"/>
              <a:defRPr sz="1700">
                <a:solidFill>
                  <a:schemeClr val="accent5"/>
                </a:solidFill>
              </a:defRPr>
            </a:lvl2pPr>
            <a:lvl3pPr indent="-336550" lvl="2" marL="1371600">
              <a:lnSpc>
                <a:spcPct val="115000"/>
              </a:lnSpc>
              <a:spcBef>
                <a:spcPts val="0"/>
              </a:spcBef>
              <a:spcAft>
                <a:spcPts val="0"/>
              </a:spcAft>
              <a:buClr>
                <a:schemeClr val="accent5"/>
              </a:buClr>
              <a:buSzPts val="1700"/>
              <a:buChar char="■"/>
              <a:defRPr sz="1700">
                <a:solidFill>
                  <a:schemeClr val="accent5"/>
                </a:solidFill>
              </a:defRPr>
            </a:lvl3pPr>
            <a:lvl4pPr indent="-336550" lvl="3" marL="1828800">
              <a:lnSpc>
                <a:spcPct val="115000"/>
              </a:lnSpc>
              <a:spcBef>
                <a:spcPts val="0"/>
              </a:spcBef>
              <a:spcAft>
                <a:spcPts val="0"/>
              </a:spcAft>
              <a:buClr>
                <a:schemeClr val="accent5"/>
              </a:buClr>
              <a:buSzPts val="1700"/>
              <a:buChar char="●"/>
              <a:defRPr sz="1700">
                <a:solidFill>
                  <a:schemeClr val="accent5"/>
                </a:solidFill>
              </a:defRPr>
            </a:lvl4pPr>
            <a:lvl5pPr indent="-336550" lvl="4" marL="2286000">
              <a:lnSpc>
                <a:spcPct val="115000"/>
              </a:lnSpc>
              <a:spcBef>
                <a:spcPts val="0"/>
              </a:spcBef>
              <a:spcAft>
                <a:spcPts val="0"/>
              </a:spcAft>
              <a:buClr>
                <a:schemeClr val="accent5"/>
              </a:buClr>
              <a:buSzPts val="1700"/>
              <a:buChar char="○"/>
              <a:defRPr sz="1700">
                <a:solidFill>
                  <a:schemeClr val="accent5"/>
                </a:solidFill>
              </a:defRPr>
            </a:lvl5pPr>
            <a:lvl6pPr indent="-336550" lvl="5" marL="2743200">
              <a:lnSpc>
                <a:spcPct val="115000"/>
              </a:lnSpc>
              <a:spcBef>
                <a:spcPts val="0"/>
              </a:spcBef>
              <a:spcAft>
                <a:spcPts val="0"/>
              </a:spcAft>
              <a:buClr>
                <a:schemeClr val="accent5"/>
              </a:buClr>
              <a:buSzPts val="1700"/>
              <a:buChar char="■"/>
              <a:defRPr sz="1700">
                <a:solidFill>
                  <a:schemeClr val="accent5"/>
                </a:solidFill>
              </a:defRPr>
            </a:lvl6pPr>
            <a:lvl7pPr indent="-336550" lvl="6" marL="3200400">
              <a:lnSpc>
                <a:spcPct val="115000"/>
              </a:lnSpc>
              <a:spcBef>
                <a:spcPts val="0"/>
              </a:spcBef>
              <a:spcAft>
                <a:spcPts val="0"/>
              </a:spcAft>
              <a:buClr>
                <a:schemeClr val="accent5"/>
              </a:buClr>
              <a:buSzPts val="1700"/>
              <a:buChar char="●"/>
              <a:defRPr sz="1700">
                <a:solidFill>
                  <a:schemeClr val="accent5"/>
                </a:solidFill>
              </a:defRPr>
            </a:lvl7pPr>
            <a:lvl8pPr indent="-336550" lvl="7" marL="3657600">
              <a:lnSpc>
                <a:spcPct val="115000"/>
              </a:lnSpc>
              <a:spcBef>
                <a:spcPts val="0"/>
              </a:spcBef>
              <a:spcAft>
                <a:spcPts val="0"/>
              </a:spcAft>
              <a:buClr>
                <a:schemeClr val="accent5"/>
              </a:buClr>
              <a:buSzPts val="1700"/>
              <a:buChar char="○"/>
              <a:defRPr sz="1700">
                <a:solidFill>
                  <a:schemeClr val="accent5"/>
                </a:solidFill>
              </a:defRPr>
            </a:lvl8pPr>
            <a:lvl9pPr indent="-336550" lvl="8" marL="4114800">
              <a:lnSpc>
                <a:spcPct val="115000"/>
              </a:lnSpc>
              <a:spcBef>
                <a:spcPts val="0"/>
              </a:spcBef>
              <a:spcAft>
                <a:spcPts val="0"/>
              </a:spcAft>
              <a:buClr>
                <a:schemeClr val="accent5"/>
              </a:buClr>
              <a:buSzPts val="1700"/>
              <a:buChar char="■"/>
              <a:defRPr sz="1700">
                <a:solidFill>
                  <a:schemeClr val="accent5"/>
                </a:solidFill>
              </a:defRPr>
            </a:lvl9pPr>
          </a:lstStyle>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2">
  <p:cSld name="TITLE_ONLY_1_1_1">
    <p:bg>
      <p:bgPr>
        <a:solidFill>
          <a:schemeClr val="accent6"/>
        </a:solidFill>
      </p:bgPr>
    </p:bg>
    <p:spTree>
      <p:nvGrpSpPr>
        <p:cNvPr id="702" name="Shape 702"/>
        <p:cNvGrpSpPr/>
        <p:nvPr/>
      </p:nvGrpSpPr>
      <p:grpSpPr>
        <a:xfrm>
          <a:off x="0" y="0"/>
          <a:ext cx="0" cy="0"/>
          <a:chOff x="0" y="0"/>
          <a:chExt cx="0" cy="0"/>
        </a:xfrm>
      </p:grpSpPr>
      <p:sp>
        <p:nvSpPr>
          <p:cNvPr id="703" name="Google Shape;703;p62"/>
          <p:cNvSpPr/>
          <p:nvPr/>
        </p:nvSpPr>
        <p:spPr>
          <a:xfrm>
            <a:off x="245600" y="205147"/>
            <a:ext cx="8648100" cy="4715100"/>
          </a:xfrm>
          <a:prstGeom prst="rect">
            <a:avLst/>
          </a:prstGeom>
          <a:noFill/>
          <a:ln cap="flat" cmpd="sng" w="9525">
            <a:solidFill>
              <a:schemeClr val="accent4"/>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04" name="Google Shape;704;p62"/>
          <p:cNvSpPr/>
          <p:nvPr/>
        </p:nvSpPr>
        <p:spPr>
          <a:xfrm>
            <a:off x="323600" y="282875"/>
            <a:ext cx="8492100" cy="4566300"/>
          </a:xfrm>
          <a:prstGeom prst="rect">
            <a:avLst/>
          </a:prstGeom>
          <a:noFill/>
          <a:ln cap="flat" cmpd="sng" w="952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05" name="Google Shape;705;p62"/>
          <p:cNvSpPr/>
          <p:nvPr/>
        </p:nvSpPr>
        <p:spPr>
          <a:xfrm>
            <a:off x="5063775" y="2889644"/>
            <a:ext cx="1599900" cy="1599900"/>
          </a:xfrm>
          <a:prstGeom prst="rect">
            <a:avLst/>
          </a:prstGeom>
          <a:noFill/>
          <a:ln cap="flat" cmpd="sng" w="38100">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06" name="Google Shape;706;p62"/>
          <p:cNvSpPr/>
          <p:nvPr/>
        </p:nvSpPr>
        <p:spPr>
          <a:xfrm>
            <a:off x="5063775" y="1289744"/>
            <a:ext cx="1599900" cy="1599900"/>
          </a:xfrm>
          <a:prstGeom prst="rect">
            <a:avLst/>
          </a:prstGeom>
          <a:noFill/>
          <a:ln cap="flat" cmpd="sng" w="38100">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07" name="Google Shape;707;p62"/>
          <p:cNvSpPr/>
          <p:nvPr/>
        </p:nvSpPr>
        <p:spPr>
          <a:xfrm>
            <a:off x="6663675" y="2889494"/>
            <a:ext cx="1599900" cy="1599900"/>
          </a:xfrm>
          <a:prstGeom prst="rect">
            <a:avLst/>
          </a:prstGeom>
          <a:noFill/>
          <a:ln cap="flat" cmpd="sng" w="38100">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08" name="Google Shape;708;p62"/>
          <p:cNvSpPr/>
          <p:nvPr/>
        </p:nvSpPr>
        <p:spPr>
          <a:xfrm>
            <a:off x="6663675" y="1289594"/>
            <a:ext cx="1599900" cy="1599900"/>
          </a:xfrm>
          <a:prstGeom prst="rect">
            <a:avLst/>
          </a:prstGeom>
          <a:noFill/>
          <a:ln cap="flat" cmpd="sng" w="38100">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09" name="Google Shape;709;p62"/>
          <p:cNvSpPr txBox="1"/>
          <p:nvPr>
            <p:ph idx="12" type="sldNum"/>
          </p:nvPr>
        </p:nvSpPr>
        <p:spPr>
          <a:xfrm>
            <a:off x="8498350" y="4497850"/>
            <a:ext cx="645900" cy="646500"/>
          </a:xfrm>
          <a:prstGeom prst="rect">
            <a:avLst/>
          </a:prstGeom>
          <a:solidFill>
            <a:schemeClr val="accent6"/>
          </a:solidFill>
        </p:spPr>
        <p:txBody>
          <a:bodyPr anchorCtr="0" anchor="ctr" bIns="91425" lIns="91425" spcFirstLastPara="1" rIns="91425" wrap="square" tIns="91425">
            <a:noAutofit/>
          </a:bodyPr>
          <a:lstStyle>
            <a:lvl1pPr lvl="0" rtl="0">
              <a:buNone/>
              <a:defRPr sz="2000">
                <a:solidFill>
                  <a:schemeClr val="accent5"/>
                </a:solidFill>
              </a:defRPr>
            </a:lvl1pPr>
            <a:lvl2pPr lvl="1" rtl="0">
              <a:buNone/>
              <a:defRPr sz="2000">
                <a:solidFill>
                  <a:schemeClr val="accent5"/>
                </a:solidFill>
              </a:defRPr>
            </a:lvl2pPr>
            <a:lvl3pPr lvl="2" rtl="0">
              <a:buNone/>
              <a:defRPr sz="2000">
                <a:solidFill>
                  <a:schemeClr val="accent5"/>
                </a:solidFill>
              </a:defRPr>
            </a:lvl3pPr>
            <a:lvl4pPr lvl="3" rtl="0">
              <a:buNone/>
              <a:defRPr sz="2000">
                <a:solidFill>
                  <a:schemeClr val="accent5"/>
                </a:solidFill>
              </a:defRPr>
            </a:lvl4pPr>
            <a:lvl5pPr lvl="4" rtl="0">
              <a:buNone/>
              <a:defRPr sz="2000">
                <a:solidFill>
                  <a:schemeClr val="accent5"/>
                </a:solidFill>
              </a:defRPr>
            </a:lvl5pPr>
            <a:lvl6pPr lvl="5" rtl="0">
              <a:buNone/>
              <a:defRPr sz="2000">
                <a:solidFill>
                  <a:schemeClr val="accent5"/>
                </a:solidFill>
              </a:defRPr>
            </a:lvl6pPr>
            <a:lvl7pPr lvl="6" rtl="0">
              <a:buNone/>
              <a:defRPr sz="2000">
                <a:solidFill>
                  <a:schemeClr val="accent5"/>
                </a:solidFill>
              </a:defRPr>
            </a:lvl7pPr>
            <a:lvl8pPr lvl="7" rtl="0">
              <a:buNone/>
              <a:defRPr sz="2000">
                <a:solidFill>
                  <a:schemeClr val="accent5"/>
                </a:solidFill>
              </a:defRPr>
            </a:lvl8pPr>
            <a:lvl9pPr lvl="8" rtl="0">
              <a:buNone/>
              <a:defRPr sz="2000">
                <a:solidFill>
                  <a:schemeClr val="accent5"/>
                </a:solidFill>
              </a:defRPr>
            </a:lvl9pPr>
          </a:lstStyle>
          <a:p>
            <a:pPr indent="0" lvl="0" marL="0" rtl="0" algn="ctr">
              <a:spcBef>
                <a:spcPts val="0"/>
              </a:spcBef>
              <a:spcAft>
                <a:spcPts val="0"/>
              </a:spcAft>
              <a:buNone/>
            </a:pPr>
            <a:fld id="{00000000-1234-1234-1234-123412341234}" type="slidenum">
              <a:rPr lang="en"/>
              <a:t>‹#›</a:t>
            </a:fld>
            <a:endParaRPr/>
          </a:p>
        </p:txBody>
      </p:sp>
      <p:sp>
        <p:nvSpPr>
          <p:cNvPr id="710" name="Google Shape;710;p62"/>
          <p:cNvSpPr txBox="1"/>
          <p:nvPr>
            <p:ph idx="1" type="subTitle"/>
          </p:nvPr>
        </p:nvSpPr>
        <p:spPr>
          <a:xfrm>
            <a:off x="464850" y="432024"/>
            <a:ext cx="4209900" cy="1502700"/>
          </a:xfrm>
          <a:prstGeom prst="rect">
            <a:avLst/>
          </a:prstGeom>
        </p:spPr>
        <p:txBody>
          <a:bodyPr anchorCtr="0" anchor="b" bIns="91425" lIns="91425" spcFirstLastPara="1" rIns="91425" wrap="square" tIns="91425">
            <a:noAutofit/>
          </a:bodyPr>
          <a:lstStyle>
            <a:lvl1pPr lvl="0">
              <a:lnSpc>
                <a:spcPct val="90000"/>
              </a:lnSpc>
              <a:spcBef>
                <a:spcPts val="0"/>
              </a:spcBef>
              <a:spcAft>
                <a:spcPts val="0"/>
              </a:spcAft>
              <a:buClr>
                <a:schemeClr val="accent5"/>
              </a:buClr>
              <a:buSzPts val="4800"/>
              <a:buNone/>
              <a:defRPr sz="4800">
                <a:solidFill>
                  <a:schemeClr val="accent5"/>
                </a:solidFill>
              </a:defRPr>
            </a:lvl1pPr>
            <a:lvl2pPr lvl="1">
              <a:lnSpc>
                <a:spcPct val="90000"/>
              </a:lnSpc>
              <a:spcBef>
                <a:spcPts val="0"/>
              </a:spcBef>
              <a:spcAft>
                <a:spcPts val="0"/>
              </a:spcAft>
              <a:buClr>
                <a:schemeClr val="accent5"/>
              </a:buClr>
              <a:buSzPts val="4800"/>
              <a:buNone/>
              <a:defRPr sz="4800">
                <a:solidFill>
                  <a:schemeClr val="accent5"/>
                </a:solidFill>
              </a:defRPr>
            </a:lvl2pPr>
            <a:lvl3pPr lvl="2">
              <a:lnSpc>
                <a:spcPct val="90000"/>
              </a:lnSpc>
              <a:spcBef>
                <a:spcPts val="0"/>
              </a:spcBef>
              <a:spcAft>
                <a:spcPts val="0"/>
              </a:spcAft>
              <a:buClr>
                <a:schemeClr val="accent5"/>
              </a:buClr>
              <a:buSzPts val="4800"/>
              <a:buNone/>
              <a:defRPr sz="4800">
                <a:solidFill>
                  <a:schemeClr val="accent5"/>
                </a:solidFill>
              </a:defRPr>
            </a:lvl3pPr>
            <a:lvl4pPr lvl="3">
              <a:lnSpc>
                <a:spcPct val="90000"/>
              </a:lnSpc>
              <a:spcBef>
                <a:spcPts val="0"/>
              </a:spcBef>
              <a:spcAft>
                <a:spcPts val="0"/>
              </a:spcAft>
              <a:buClr>
                <a:schemeClr val="accent5"/>
              </a:buClr>
              <a:buSzPts val="4800"/>
              <a:buNone/>
              <a:defRPr sz="4800">
                <a:solidFill>
                  <a:schemeClr val="accent5"/>
                </a:solidFill>
              </a:defRPr>
            </a:lvl4pPr>
            <a:lvl5pPr lvl="4">
              <a:lnSpc>
                <a:spcPct val="90000"/>
              </a:lnSpc>
              <a:spcBef>
                <a:spcPts val="0"/>
              </a:spcBef>
              <a:spcAft>
                <a:spcPts val="0"/>
              </a:spcAft>
              <a:buClr>
                <a:schemeClr val="accent5"/>
              </a:buClr>
              <a:buSzPts val="4800"/>
              <a:buNone/>
              <a:defRPr sz="4800">
                <a:solidFill>
                  <a:schemeClr val="accent5"/>
                </a:solidFill>
              </a:defRPr>
            </a:lvl5pPr>
            <a:lvl6pPr lvl="5">
              <a:lnSpc>
                <a:spcPct val="90000"/>
              </a:lnSpc>
              <a:spcBef>
                <a:spcPts val="0"/>
              </a:spcBef>
              <a:spcAft>
                <a:spcPts val="0"/>
              </a:spcAft>
              <a:buClr>
                <a:schemeClr val="accent5"/>
              </a:buClr>
              <a:buSzPts val="4800"/>
              <a:buNone/>
              <a:defRPr sz="4800">
                <a:solidFill>
                  <a:schemeClr val="accent5"/>
                </a:solidFill>
              </a:defRPr>
            </a:lvl6pPr>
            <a:lvl7pPr lvl="6">
              <a:lnSpc>
                <a:spcPct val="90000"/>
              </a:lnSpc>
              <a:spcBef>
                <a:spcPts val="0"/>
              </a:spcBef>
              <a:spcAft>
                <a:spcPts val="0"/>
              </a:spcAft>
              <a:buClr>
                <a:schemeClr val="accent5"/>
              </a:buClr>
              <a:buSzPts val="4800"/>
              <a:buNone/>
              <a:defRPr sz="4800">
                <a:solidFill>
                  <a:schemeClr val="accent5"/>
                </a:solidFill>
              </a:defRPr>
            </a:lvl7pPr>
            <a:lvl8pPr lvl="7">
              <a:lnSpc>
                <a:spcPct val="90000"/>
              </a:lnSpc>
              <a:spcBef>
                <a:spcPts val="0"/>
              </a:spcBef>
              <a:spcAft>
                <a:spcPts val="0"/>
              </a:spcAft>
              <a:buClr>
                <a:schemeClr val="accent5"/>
              </a:buClr>
              <a:buSzPts val="4800"/>
              <a:buNone/>
              <a:defRPr sz="4800">
                <a:solidFill>
                  <a:schemeClr val="accent5"/>
                </a:solidFill>
              </a:defRPr>
            </a:lvl8pPr>
            <a:lvl9pPr lvl="8">
              <a:lnSpc>
                <a:spcPct val="90000"/>
              </a:lnSpc>
              <a:spcBef>
                <a:spcPts val="0"/>
              </a:spcBef>
              <a:spcAft>
                <a:spcPts val="0"/>
              </a:spcAft>
              <a:buClr>
                <a:schemeClr val="accent5"/>
              </a:buClr>
              <a:buSzPts val="4800"/>
              <a:buNone/>
              <a:defRPr sz="4800">
                <a:solidFill>
                  <a:schemeClr val="accent5"/>
                </a:solidFill>
              </a:defRPr>
            </a:lvl9pPr>
          </a:lstStyle>
          <a:p/>
        </p:txBody>
      </p:sp>
      <p:sp>
        <p:nvSpPr>
          <p:cNvPr id="711" name="Google Shape;711;p62"/>
          <p:cNvSpPr txBox="1"/>
          <p:nvPr>
            <p:ph idx="2" type="body"/>
          </p:nvPr>
        </p:nvSpPr>
        <p:spPr>
          <a:xfrm>
            <a:off x="464850" y="1918250"/>
            <a:ext cx="3841500" cy="2579700"/>
          </a:xfrm>
          <a:prstGeom prst="rect">
            <a:avLst/>
          </a:prstGeom>
        </p:spPr>
        <p:txBody>
          <a:bodyPr anchorCtr="0" anchor="t" bIns="91425" lIns="91425" spcFirstLastPara="1" rIns="91425" wrap="square" tIns="91425">
            <a:noAutofit/>
          </a:bodyPr>
          <a:lstStyle>
            <a:lvl1pPr indent="-336550" lvl="0" marL="457200">
              <a:lnSpc>
                <a:spcPct val="115000"/>
              </a:lnSpc>
              <a:spcBef>
                <a:spcPts val="0"/>
              </a:spcBef>
              <a:spcAft>
                <a:spcPts val="0"/>
              </a:spcAft>
              <a:buClr>
                <a:schemeClr val="accent5"/>
              </a:buClr>
              <a:buSzPts val="1700"/>
              <a:buChar char="●"/>
              <a:defRPr sz="1700">
                <a:solidFill>
                  <a:schemeClr val="accent5"/>
                </a:solidFill>
              </a:defRPr>
            </a:lvl1pPr>
            <a:lvl2pPr indent="-336550" lvl="1" marL="914400">
              <a:lnSpc>
                <a:spcPct val="115000"/>
              </a:lnSpc>
              <a:spcBef>
                <a:spcPts val="0"/>
              </a:spcBef>
              <a:spcAft>
                <a:spcPts val="0"/>
              </a:spcAft>
              <a:buClr>
                <a:schemeClr val="accent5"/>
              </a:buClr>
              <a:buSzPts val="1700"/>
              <a:buChar char="○"/>
              <a:defRPr sz="1700">
                <a:solidFill>
                  <a:schemeClr val="accent5"/>
                </a:solidFill>
              </a:defRPr>
            </a:lvl2pPr>
            <a:lvl3pPr indent="-336550" lvl="2" marL="1371600">
              <a:lnSpc>
                <a:spcPct val="115000"/>
              </a:lnSpc>
              <a:spcBef>
                <a:spcPts val="0"/>
              </a:spcBef>
              <a:spcAft>
                <a:spcPts val="0"/>
              </a:spcAft>
              <a:buClr>
                <a:schemeClr val="accent5"/>
              </a:buClr>
              <a:buSzPts val="1700"/>
              <a:buChar char="■"/>
              <a:defRPr sz="1700">
                <a:solidFill>
                  <a:schemeClr val="accent5"/>
                </a:solidFill>
              </a:defRPr>
            </a:lvl3pPr>
            <a:lvl4pPr indent="-336550" lvl="3" marL="1828800">
              <a:lnSpc>
                <a:spcPct val="115000"/>
              </a:lnSpc>
              <a:spcBef>
                <a:spcPts val="0"/>
              </a:spcBef>
              <a:spcAft>
                <a:spcPts val="0"/>
              </a:spcAft>
              <a:buClr>
                <a:schemeClr val="accent5"/>
              </a:buClr>
              <a:buSzPts val="1700"/>
              <a:buChar char="●"/>
              <a:defRPr sz="1700">
                <a:solidFill>
                  <a:schemeClr val="accent5"/>
                </a:solidFill>
              </a:defRPr>
            </a:lvl4pPr>
            <a:lvl5pPr indent="-336550" lvl="4" marL="2286000">
              <a:lnSpc>
                <a:spcPct val="115000"/>
              </a:lnSpc>
              <a:spcBef>
                <a:spcPts val="0"/>
              </a:spcBef>
              <a:spcAft>
                <a:spcPts val="0"/>
              </a:spcAft>
              <a:buClr>
                <a:schemeClr val="accent5"/>
              </a:buClr>
              <a:buSzPts val="1700"/>
              <a:buChar char="○"/>
              <a:defRPr sz="1700">
                <a:solidFill>
                  <a:schemeClr val="accent5"/>
                </a:solidFill>
              </a:defRPr>
            </a:lvl5pPr>
            <a:lvl6pPr indent="-336550" lvl="5" marL="2743200">
              <a:lnSpc>
                <a:spcPct val="115000"/>
              </a:lnSpc>
              <a:spcBef>
                <a:spcPts val="0"/>
              </a:spcBef>
              <a:spcAft>
                <a:spcPts val="0"/>
              </a:spcAft>
              <a:buClr>
                <a:schemeClr val="accent5"/>
              </a:buClr>
              <a:buSzPts val="1700"/>
              <a:buChar char="■"/>
              <a:defRPr sz="1700">
                <a:solidFill>
                  <a:schemeClr val="accent5"/>
                </a:solidFill>
              </a:defRPr>
            </a:lvl6pPr>
            <a:lvl7pPr indent="-336550" lvl="6" marL="3200400">
              <a:lnSpc>
                <a:spcPct val="115000"/>
              </a:lnSpc>
              <a:spcBef>
                <a:spcPts val="0"/>
              </a:spcBef>
              <a:spcAft>
                <a:spcPts val="0"/>
              </a:spcAft>
              <a:buClr>
                <a:schemeClr val="accent5"/>
              </a:buClr>
              <a:buSzPts val="1700"/>
              <a:buChar char="●"/>
              <a:defRPr sz="1700">
                <a:solidFill>
                  <a:schemeClr val="accent5"/>
                </a:solidFill>
              </a:defRPr>
            </a:lvl7pPr>
            <a:lvl8pPr indent="-336550" lvl="7" marL="3657600">
              <a:lnSpc>
                <a:spcPct val="115000"/>
              </a:lnSpc>
              <a:spcBef>
                <a:spcPts val="0"/>
              </a:spcBef>
              <a:spcAft>
                <a:spcPts val="0"/>
              </a:spcAft>
              <a:buClr>
                <a:schemeClr val="accent5"/>
              </a:buClr>
              <a:buSzPts val="1700"/>
              <a:buChar char="○"/>
              <a:defRPr sz="1700">
                <a:solidFill>
                  <a:schemeClr val="accent5"/>
                </a:solidFill>
              </a:defRPr>
            </a:lvl8pPr>
            <a:lvl9pPr indent="-336550" lvl="8" marL="4114800">
              <a:lnSpc>
                <a:spcPct val="115000"/>
              </a:lnSpc>
              <a:spcBef>
                <a:spcPts val="0"/>
              </a:spcBef>
              <a:spcAft>
                <a:spcPts val="0"/>
              </a:spcAft>
              <a:buClr>
                <a:schemeClr val="accent5"/>
              </a:buClr>
              <a:buSzPts val="1700"/>
              <a:buChar char="■"/>
              <a:defRPr sz="1700">
                <a:solidFill>
                  <a:schemeClr val="accent5"/>
                </a:solidFill>
              </a:defRPr>
            </a:lvl9pPr>
          </a:lstStyle>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p:cSld name="ONE_COLUMN_TEXT_1">
    <p:bg>
      <p:bgPr>
        <a:solidFill>
          <a:schemeClr val="accent1"/>
        </a:solidFill>
      </p:bgPr>
    </p:bg>
    <p:spTree>
      <p:nvGrpSpPr>
        <p:cNvPr id="712" name="Shape 712"/>
        <p:cNvGrpSpPr/>
        <p:nvPr/>
      </p:nvGrpSpPr>
      <p:grpSpPr>
        <a:xfrm>
          <a:off x="0" y="0"/>
          <a:ext cx="0" cy="0"/>
          <a:chOff x="0" y="0"/>
          <a:chExt cx="0" cy="0"/>
        </a:xfrm>
      </p:grpSpPr>
      <p:sp>
        <p:nvSpPr>
          <p:cNvPr id="713" name="Google Shape;713;p63"/>
          <p:cNvSpPr/>
          <p:nvPr/>
        </p:nvSpPr>
        <p:spPr>
          <a:xfrm rot="899980">
            <a:off x="2243753" y="243674"/>
            <a:ext cx="4656251" cy="4656251"/>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14" name="Google Shape;714;p63"/>
          <p:cNvSpPr/>
          <p:nvPr/>
        </p:nvSpPr>
        <p:spPr>
          <a:xfrm rot="900079">
            <a:off x="2386001" y="385904"/>
            <a:ext cx="4371791" cy="4371791"/>
          </a:xfrm>
          <a:prstGeom prst="rect">
            <a:avLst/>
          </a:prstGeom>
          <a:noFill/>
          <a:ln cap="flat" cmpd="sng" w="38100">
            <a:solidFill>
              <a:schemeClr val="accent3"/>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15" name="Google Shape;715;p63"/>
          <p:cNvSpPr/>
          <p:nvPr/>
        </p:nvSpPr>
        <p:spPr>
          <a:xfrm rot="899951">
            <a:off x="2513416" y="513084"/>
            <a:ext cx="4117381" cy="4117381"/>
          </a:xfrm>
          <a:prstGeom prst="rect">
            <a:avLst/>
          </a:prstGeom>
          <a:noFill/>
          <a:ln cap="flat" cmpd="sng" w="9525">
            <a:solidFill>
              <a:schemeClr val="accent3"/>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16" name="Google Shape;716;p63"/>
          <p:cNvSpPr/>
          <p:nvPr/>
        </p:nvSpPr>
        <p:spPr>
          <a:xfrm rot="899898">
            <a:off x="2634988" y="634535"/>
            <a:ext cx="3874180" cy="3874180"/>
          </a:xfrm>
          <a:prstGeom prst="rect">
            <a:avLst/>
          </a:prstGeom>
          <a:noFill/>
          <a:ln cap="flat" cmpd="sng" w="38100">
            <a:solidFill>
              <a:schemeClr val="accent3"/>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17" name="Google Shape;717;p63"/>
          <p:cNvSpPr txBox="1"/>
          <p:nvPr>
            <p:ph type="title"/>
          </p:nvPr>
        </p:nvSpPr>
        <p:spPr>
          <a:xfrm>
            <a:off x="2446825" y="1524800"/>
            <a:ext cx="4250100" cy="2094000"/>
          </a:xfrm>
          <a:prstGeom prst="rect">
            <a:avLst/>
          </a:prstGeom>
        </p:spPr>
        <p:txBody>
          <a:bodyPr anchorCtr="0" anchor="ctr" bIns="91425" lIns="91425" spcFirstLastPara="1" rIns="91425" wrap="square" tIns="91425">
            <a:noAutofit/>
          </a:bodyPr>
          <a:lstStyle>
            <a:lvl1pPr lvl="0" algn="ctr">
              <a:lnSpc>
                <a:spcPct val="80000"/>
              </a:lnSpc>
              <a:spcBef>
                <a:spcPts val="0"/>
              </a:spcBef>
              <a:spcAft>
                <a:spcPts val="0"/>
              </a:spcAft>
              <a:buClr>
                <a:schemeClr val="accent3"/>
              </a:buClr>
              <a:buSzPts val="4200"/>
              <a:buNone/>
              <a:defRPr sz="4200">
                <a:solidFill>
                  <a:schemeClr val="accent3"/>
                </a:solidFill>
              </a:defRPr>
            </a:lvl1pPr>
            <a:lvl2pPr lvl="1" algn="ctr">
              <a:lnSpc>
                <a:spcPct val="80000"/>
              </a:lnSpc>
              <a:spcBef>
                <a:spcPts val="0"/>
              </a:spcBef>
              <a:spcAft>
                <a:spcPts val="0"/>
              </a:spcAft>
              <a:buClr>
                <a:schemeClr val="accent3"/>
              </a:buClr>
              <a:buSzPts val="4200"/>
              <a:buNone/>
              <a:defRPr sz="4200">
                <a:solidFill>
                  <a:schemeClr val="accent3"/>
                </a:solidFill>
              </a:defRPr>
            </a:lvl2pPr>
            <a:lvl3pPr lvl="2" algn="ctr">
              <a:lnSpc>
                <a:spcPct val="80000"/>
              </a:lnSpc>
              <a:spcBef>
                <a:spcPts val="0"/>
              </a:spcBef>
              <a:spcAft>
                <a:spcPts val="0"/>
              </a:spcAft>
              <a:buClr>
                <a:schemeClr val="accent3"/>
              </a:buClr>
              <a:buSzPts val="4200"/>
              <a:buNone/>
              <a:defRPr sz="4200">
                <a:solidFill>
                  <a:schemeClr val="accent3"/>
                </a:solidFill>
              </a:defRPr>
            </a:lvl3pPr>
            <a:lvl4pPr lvl="3" algn="ctr">
              <a:lnSpc>
                <a:spcPct val="80000"/>
              </a:lnSpc>
              <a:spcBef>
                <a:spcPts val="0"/>
              </a:spcBef>
              <a:spcAft>
                <a:spcPts val="0"/>
              </a:spcAft>
              <a:buClr>
                <a:schemeClr val="accent3"/>
              </a:buClr>
              <a:buSzPts val="4200"/>
              <a:buNone/>
              <a:defRPr sz="4200">
                <a:solidFill>
                  <a:schemeClr val="accent3"/>
                </a:solidFill>
              </a:defRPr>
            </a:lvl4pPr>
            <a:lvl5pPr lvl="4" algn="ctr">
              <a:lnSpc>
                <a:spcPct val="80000"/>
              </a:lnSpc>
              <a:spcBef>
                <a:spcPts val="0"/>
              </a:spcBef>
              <a:spcAft>
                <a:spcPts val="0"/>
              </a:spcAft>
              <a:buClr>
                <a:schemeClr val="accent3"/>
              </a:buClr>
              <a:buSzPts val="4200"/>
              <a:buNone/>
              <a:defRPr sz="4200">
                <a:solidFill>
                  <a:schemeClr val="accent3"/>
                </a:solidFill>
              </a:defRPr>
            </a:lvl5pPr>
            <a:lvl6pPr lvl="5" algn="ctr">
              <a:lnSpc>
                <a:spcPct val="80000"/>
              </a:lnSpc>
              <a:spcBef>
                <a:spcPts val="0"/>
              </a:spcBef>
              <a:spcAft>
                <a:spcPts val="0"/>
              </a:spcAft>
              <a:buClr>
                <a:schemeClr val="accent3"/>
              </a:buClr>
              <a:buSzPts val="4200"/>
              <a:buNone/>
              <a:defRPr sz="4200">
                <a:solidFill>
                  <a:schemeClr val="accent3"/>
                </a:solidFill>
              </a:defRPr>
            </a:lvl6pPr>
            <a:lvl7pPr lvl="6" algn="ctr">
              <a:lnSpc>
                <a:spcPct val="80000"/>
              </a:lnSpc>
              <a:spcBef>
                <a:spcPts val="0"/>
              </a:spcBef>
              <a:spcAft>
                <a:spcPts val="0"/>
              </a:spcAft>
              <a:buClr>
                <a:schemeClr val="accent3"/>
              </a:buClr>
              <a:buSzPts val="4200"/>
              <a:buNone/>
              <a:defRPr sz="4200">
                <a:solidFill>
                  <a:schemeClr val="accent3"/>
                </a:solidFill>
              </a:defRPr>
            </a:lvl7pPr>
            <a:lvl8pPr lvl="7" algn="ctr">
              <a:lnSpc>
                <a:spcPct val="80000"/>
              </a:lnSpc>
              <a:spcBef>
                <a:spcPts val="0"/>
              </a:spcBef>
              <a:spcAft>
                <a:spcPts val="0"/>
              </a:spcAft>
              <a:buClr>
                <a:schemeClr val="accent3"/>
              </a:buClr>
              <a:buSzPts val="4200"/>
              <a:buNone/>
              <a:defRPr sz="4200">
                <a:solidFill>
                  <a:schemeClr val="accent3"/>
                </a:solidFill>
              </a:defRPr>
            </a:lvl8pPr>
            <a:lvl9pPr lvl="8" algn="ctr">
              <a:lnSpc>
                <a:spcPct val="80000"/>
              </a:lnSpc>
              <a:spcBef>
                <a:spcPts val="0"/>
              </a:spcBef>
              <a:spcAft>
                <a:spcPts val="0"/>
              </a:spcAft>
              <a:buClr>
                <a:schemeClr val="accent3"/>
              </a:buClr>
              <a:buSzPts val="4200"/>
              <a:buNone/>
              <a:defRPr sz="4200">
                <a:solidFill>
                  <a:schemeClr val="accent3"/>
                </a:solidFill>
              </a:defRPr>
            </a:lvl9pPr>
          </a:lstStyle>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ONE_COLUMN_TEXT_1_1">
    <p:bg>
      <p:bgPr>
        <a:solidFill>
          <a:schemeClr val="dk2"/>
        </a:solidFill>
      </p:bgPr>
    </p:bg>
    <p:spTree>
      <p:nvGrpSpPr>
        <p:cNvPr id="718" name="Shape 718"/>
        <p:cNvGrpSpPr/>
        <p:nvPr/>
      </p:nvGrpSpPr>
      <p:grpSpPr>
        <a:xfrm>
          <a:off x="0" y="0"/>
          <a:ext cx="0" cy="0"/>
          <a:chOff x="0" y="0"/>
          <a:chExt cx="0" cy="0"/>
        </a:xfrm>
      </p:grpSpPr>
      <p:sp>
        <p:nvSpPr>
          <p:cNvPr id="719" name="Google Shape;719;p64"/>
          <p:cNvSpPr/>
          <p:nvPr/>
        </p:nvSpPr>
        <p:spPr>
          <a:xfrm>
            <a:off x="245600" y="205147"/>
            <a:ext cx="8648100" cy="4715100"/>
          </a:xfrm>
          <a:prstGeom prst="rect">
            <a:avLst/>
          </a:prstGeom>
          <a:noFill/>
          <a:ln cap="flat" cmpd="sng" w="9525">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20" name="Google Shape;720;p64"/>
          <p:cNvSpPr/>
          <p:nvPr/>
        </p:nvSpPr>
        <p:spPr>
          <a:xfrm>
            <a:off x="323600" y="282875"/>
            <a:ext cx="8492100" cy="4566300"/>
          </a:xfrm>
          <a:prstGeom prst="rect">
            <a:avLst/>
          </a:prstGeom>
          <a:noFill/>
          <a:ln cap="flat" cmpd="sng" w="9525">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21" name="Google Shape;721;p64"/>
          <p:cNvSpPr txBox="1"/>
          <p:nvPr>
            <p:ph type="title"/>
          </p:nvPr>
        </p:nvSpPr>
        <p:spPr>
          <a:xfrm>
            <a:off x="2446825" y="1524800"/>
            <a:ext cx="4250100" cy="2094000"/>
          </a:xfrm>
          <a:prstGeom prst="rect">
            <a:avLst/>
          </a:prstGeom>
        </p:spPr>
        <p:txBody>
          <a:bodyPr anchorCtr="0" anchor="ctr" bIns="91425" lIns="91425" spcFirstLastPara="1" rIns="91425" wrap="square" tIns="91425">
            <a:noAutofit/>
          </a:bodyPr>
          <a:lstStyle>
            <a:lvl1pPr lvl="0" algn="ctr">
              <a:lnSpc>
                <a:spcPct val="80000"/>
              </a:lnSpc>
              <a:spcBef>
                <a:spcPts val="0"/>
              </a:spcBef>
              <a:spcAft>
                <a:spcPts val="0"/>
              </a:spcAft>
              <a:buClr>
                <a:schemeClr val="lt1"/>
              </a:buClr>
              <a:buSzPts val="4200"/>
              <a:buNone/>
              <a:defRPr sz="4200">
                <a:solidFill>
                  <a:schemeClr val="lt1"/>
                </a:solidFill>
              </a:defRPr>
            </a:lvl1pPr>
            <a:lvl2pPr lvl="1" algn="ctr">
              <a:lnSpc>
                <a:spcPct val="80000"/>
              </a:lnSpc>
              <a:spcBef>
                <a:spcPts val="0"/>
              </a:spcBef>
              <a:spcAft>
                <a:spcPts val="0"/>
              </a:spcAft>
              <a:buClr>
                <a:schemeClr val="lt1"/>
              </a:buClr>
              <a:buSzPts val="4200"/>
              <a:buNone/>
              <a:defRPr sz="4200">
                <a:solidFill>
                  <a:schemeClr val="lt1"/>
                </a:solidFill>
              </a:defRPr>
            </a:lvl2pPr>
            <a:lvl3pPr lvl="2" algn="ctr">
              <a:lnSpc>
                <a:spcPct val="80000"/>
              </a:lnSpc>
              <a:spcBef>
                <a:spcPts val="0"/>
              </a:spcBef>
              <a:spcAft>
                <a:spcPts val="0"/>
              </a:spcAft>
              <a:buClr>
                <a:schemeClr val="lt1"/>
              </a:buClr>
              <a:buSzPts val="4200"/>
              <a:buNone/>
              <a:defRPr sz="4200">
                <a:solidFill>
                  <a:schemeClr val="lt1"/>
                </a:solidFill>
              </a:defRPr>
            </a:lvl3pPr>
            <a:lvl4pPr lvl="3" algn="ctr">
              <a:lnSpc>
                <a:spcPct val="80000"/>
              </a:lnSpc>
              <a:spcBef>
                <a:spcPts val="0"/>
              </a:spcBef>
              <a:spcAft>
                <a:spcPts val="0"/>
              </a:spcAft>
              <a:buClr>
                <a:schemeClr val="lt1"/>
              </a:buClr>
              <a:buSzPts val="4200"/>
              <a:buNone/>
              <a:defRPr sz="4200">
                <a:solidFill>
                  <a:schemeClr val="lt1"/>
                </a:solidFill>
              </a:defRPr>
            </a:lvl4pPr>
            <a:lvl5pPr lvl="4" algn="ctr">
              <a:lnSpc>
                <a:spcPct val="80000"/>
              </a:lnSpc>
              <a:spcBef>
                <a:spcPts val="0"/>
              </a:spcBef>
              <a:spcAft>
                <a:spcPts val="0"/>
              </a:spcAft>
              <a:buClr>
                <a:schemeClr val="lt1"/>
              </a:buClr>
              <a:buSzPts val="4200"/>
              <a:buNone/>
              <a:defRPr sz="4200">
                <a:solidFill>
                  <a:schemeClr val="lt1"/>
                </a:solidFill>
              </a:defRPr>
            </a:lvl5pPr>
            <a:lvl6pPr lvl="5" algn="ctr">
              <a:lnSpc>
                <a:spcPct val="80000"/>
              </a:lnSpc>
              <a:spcBef>
                <a:spcPts val="0"/>
              </a:spcBef>
              <a:spcAft>
                <a:spcPts val="0"/>
              </a:spcAft>
              <a:buClr>
                <a:schemeClr val="lt1"/>
              </a:buClr>
              <a:buSzPts val="4200"/>
              <a:buNone/>
              <a:defRPr sz="4200">
                <a:solidFill>
                  <a:schemeClr val="lt1"/>
                </a:solidFill>
              </a:defRPr>
            </a:lvl6pPr>
            <a:lvl7pPr lvl="6" algn="ctr">
              <a:lnSpc>
                <a:spcPct val="80000"/>
              </a:lnSpc>
              <a:spcBef>
                <a:spcPts val="0"/>
              </a:spcBef>
              <a:spcAft>
                <a:spcPts val="0"/>
              </a:spcAft>
              <a:buClr>
                <a:schemeClr val="lt1"/>
              </a:buClr>
              <a:buSzPts val="4200"/>
              <a:buNone/>
              <a:defRPr sz="4200">
                <a:solidFill>
                  <a:schemeClr val="lt1"/>
                </a:solidFill>
              </a:defRPr>
            </a:lvl7pPr>
            <a:lvl8pPr lvl="7" algn="ctr">
              <a:lnSpc>
                <a:spcPct val="80000"/>
              </a:lnSpc>
              <a:spcBef>
                <a:spcPts val="0"/>
              </a:spcBef>
              <a:spcAft>
                <a:spcPts val="0"/>
              </a:spcAft>
              <a:buClr>
                <a:schemeClr val="lt1"/>
              </a:buClr>
              <a:buSzPts val="4200"/>
              <a:buNone/>
              <a:defRPr sz="4200">
                <a:solidFill>
                  <a:schemeClr val="lt1"/>
                </a:solidFill>
              </a:defRPr>
            </a:lvl8pPr>
            <a:lvl9pPr lvl="8" algn="ctr">
              <a:lnSpc>
                <a:spcPct val="80000"/>
              </a:lnSpc>
              <a:spcBef>
                <a:spcPts val="0"/>
              </a:spcBef>
              <a:spcAft>
                <a:spcPts val="0"/>
              </a:spcAft>
              <a:buClr>
                <a:schemeClr val="lt1"/>
              </a:buClr>
              <a:buSzPts val="4200"/>
              <a:buNone/>
              <a:defRPr sz="4200">
                <a:solidFill>
                  <a:schemeClr val="lt1"/>
                </a:solidFill>
              </a:defRPr>
            </a:lvl9pPr>
          </a:lstStyle>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ONE_COLUMN_TEXT_1_1_1">
    <p:bg>
      <p:bgPr>
        <a:solidFill>
          <a:schemeClr val="accent4"/>
        </a:solidFill>
      </p:bgPr>
    </p:bg>
    <p:spTree>
      <p:nvGrpSpPr>
        <p:cNvPr id="722" name="Shape 722"/>
        <p:cNvGrpSpPr/>
        <p:nvPr/>
      </p:nvGrpSpPr>
      <p:grpSpPr>
        <a:xfrm>
          <a:off x="0" y="0"/>
          <a:ext cx="0" cy="0"/>
          <a:chOff x="0" y="0"/>
          <a:chExt cx="0" cy="0"/>
        </a:xfrm>
      </p:grpSpPr>
      <p:sp>
        <p:nvSpPr>
          <p:cNvPr id="723" name="Google Shape;723;p65"/>
          <p:cNvSpPr/>
          <p:nvPr/>
        </p:nvSpPr>
        <p:spPr>
          <a:xfrm>
            <a:off x="245600" y="205147"/>
            <a:ext cx="8648100" cy="4715100"/>
          </a:xfrm>
          <a:prstGeom prst="rect">
            <a:avLst/>
          </a:prstGeom>
          <a:noFill/>
          <a:ln cap="flat" cmpd="sng" w="9525">
            <a:solidFill>
              <a:schemeClr val="accent6"/>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24" name="Google Shape;724;p65"/>
          <p:cNvSpPr/>
          <p:nvPr/>
        </p:nvSpPr>
        <p:spPr>
          <a:xfrm>
            <a:off x="323600" y="282875"/>
            <a:ext cx="8492100" cy="4566300"/>
          </a:xfrm>
          <a:prstGeom prst="rect">
            <a:avLst/>
          </a:prstGeom>
          <a:solidFill>
            <a:schemeClr val="accent6"/>
          </a:solidFill>
          <a:ln cap="flat" cmpd="sng" w="952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25" name="Google Shape;725;p65"/>
          <p:cNvSpPr txBox="1"/>
          <p:nvPr>
            <p:ph idx="1" type="body"/>
          </p:nvPr>
        </p:nvSpPr>
        <p:spPr>
          <a:xfrm>
            <a:off x="464850" y="1272850"/>
            <a:ext cx="8205000" cy="2579700"/>
          </a:xfrm>
          <a:prstGeom prst="rect">
            <a:avLst/>
          </a:prstGeom>
        </p:spPr>
        <p:txBody>
          <a:bodyPr anchorCtr="0" anchor="ctr" bIns="91425" lIns="91425" spcFirstLastPara="1" rIns="91425" wrap="square" tIns="91425">
            <a:noAutofit/>
          </a:bodyPr>
          <a:lstStyle>
            <a:lvl1pPr indent="-406400" lvl="0" marL="457200">
              <a:lnSpc>
                <a:spcPct val="115000"/>
              </a:lnSpc>
              <a:spcBef>
                <a:spcPts val="0"/>
              </a:spcBef>
              <a:spcAft>
                <a:spcPts val="0"/>
              </a:spcAft>
              <a:buClr>
                <a:schemeClr val="accent4"/>
              </a:buClr>
              <a:buSzPts val="2800"/>
              <a:buChar char="●"/>
              <a:defRPr sz="2800">
                <a:solidFill>
                  <a:schemeClr val="accent4"/>
                </a:solidFill>
              </a:defRPr>
            </a:lvl1pPr>
            <a:lvl2pPr indent="-406400" lvl="1" marL="914400">
              <a:lnSpc>
                <a:spcPct val="115000"/>
              </a:lnSpc>
              <a:spcBef>
                <a:spcPts val="0"/>
              </a:spcBef>
              <a:spcAft>
                <a:spcPts val="0"/>
              </a:spcAft>
              <a:buClr>
                <a:schemeClr val="accent4"/>
              </a:buClr>
              <a:buSzPts val="2800"/>
              <a:buChar char="○"/>
              <a:defRPr sz="2800">
                <a:solidFill>
                  <a:schemeClr val="accent4"/>
                </a:solidFill>
              </a:defRPr>
            </a:lvl2pPr>
            <a:lvl3pPr indent="-406400" lvl="2" marL="1371600">
              <a:lnSpc>
                <a:spcPct val="115000"/>
              </a:lnSpc>
              <a:spcBef>
                <a:spcPts val="0"/>
              </a:spcBef>
              <a:spcAft>
                <a:spcPts val="0"/>
              </a:spcAft>
              <a:buClr>
                <a:schemeClr val="accent4"/>
              </a:buClr>
              <a:buSzPts val="2800"/>
              <a:buChar char="■"/>
              <a:defRPr sz="2800">
                <a:solidFill>
                  <a:schemeClr val="accent4"/>
                </a:solidFill>
              </a:defRPr>
            </a:lvl3pPr>
            <a:lvl4pPr indent="-406400" lvl="3" marL="1828800">
              <a:lnSpc>
                <a:spcPct val="115000"/>
              </a:lnSpc>
              <a:spcBef>
                <a:spcPts val="0"/>
              </a:spcBef>
              <a:spcAft>
                <a:spcPts val="0"/>
              </a:spcAft>
              <a:buClr>
                <a:schemeClr val="accent4"/>
              </a:buClr>
              <a:buSzPts val="2800"/>
              <a:buChar char="●"/>
              <a:defRPr sz="2800">
                <a:solidFill>
                  <a:schemeClr val="accent4"/>
                </a:solidFill>
              </a:defRPr>
            </a:lvl4pPr>
            <a:lvl5pPr indent="-406400" lvl="4" marL="2286000">
              <a:lnSpc>
                <a:spcPct val="115000"/>
              </a:lnSpc>
              <a:spcBef>
                <a:spcPts val="0"/>
              </a:spcBef>
              <a:spcAft>
                <a:spcPts val="0"/>
              </a:spcAft>
              <a:buClr>
                <a:schemeClr val="accent4"/>
              </a:buClr>
              <a:buSzPts val="2800"/>
              <a:buChar char="○"/>
              <a:defRPr sz="2800">
                <a:solidFill>
                  <a:schemeClr val="accent4"/>
                </a:solidFill>
              </a:defRPr>
            </a:lvl5pPr>
            <a:lvl6pPr indent="-406400" lvl="5" marL="2743200">
              <a:lnSpc>
                <a:spcPct val="115000"/>
              </a:lnSpc>
              <a:spcBef>
                <a:spcPts val="0"/>
              </a:spcBef>
              <a:spcAft>
                <a:spcPts val="0"/>
              </a:spcAft>
              <a:buClr>
                <a:schemeClr val="accent4"/>
              </a:buClr>
              <a:buSzPts val="2800"/>
              <a:buChar char="■"/>
              <a:defRPr sz="2800">
                <a:solidFill>
                  <a:schemeClr val="accent4"/>
                </a:solidFill>
              </a:defRPr>
            </a:lvl6pPr>
            <a:lvl7pPr indent="-406400" lvl="6" marL="3200400">
              <a:lnSpc>
                <a:spcPct val="115000"/>
              </a:lnSpc>
              <a:spcBef>
                <a:spcPts val="0"/>
              </a:spcBef>
              <a:spcAft>
                <a:spcPts val="0"/>
              </a:spcAft>
              <a:buClr>
                <a:schemeClr val="accent4"/>
              </a:buClr>
              <a:buSzPts val="2800"/>
              <a:buChar char="●"/>
              <a:defRPr sz="2800">
                <a:solidFill>
                  <a:schemeClr val="accent4"/>
                </a:solidFill>
              </a:defRPr>
            </a:lvl7pPr>
            <a:lvl8pPr indent="-406400" lvl="7" marL="3657600">
              <a:lnSpc>
                <a:spcPct val="115000"/>
              </a:lnSpc>
              <a:spcBef>
                <a:spcPts val="0"/>
              </a:spcBef>
              <a:spcAft>
                <a:spcPts val="0"/>
              </a:spcAft>
              <a:buClr>
                <a:schemeClr val="accent4"/>
              </a:buClr>
              <a:buSzPts val="2800"/>
              <a:buChar char="○"/>
              <a:defRPr sz="2800">
                <a:solidFill>
                  <a:schemeClr val="accent4"/>
                </a:solidFill>
              </a:defRPr>
            </a:lvl8pPr>
            <a:lvl9pPr indent="-406400" lvl="8" marL="4114800">
              <a:lnSpc>
                <a:spcPct val="115000"/>
              </a:lnSpc>
              <a:spcBef>
                <a:spcPts val="0"/>
              </a:spcBef>
              <a:spcAft>
                <a:spcPts val="0"/>
              </a:spcAft>
              <a:buClr>
                <a:schemeClr val="accent4"/>
              </a:buClr>
              <a:buSzPts val="2800"/>
              <a:buChar char="■"/>
              <a:defRPr sz="2800">
                <a:solidFill>
                  <a:schemeClr val="accent4"/>
                </a:solidFill>
              </a:defRPr>
            </a:lvl9pPr>
          </a:lstStyle>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3">
  <p:cSld name="ONE_COLUMN_TEXT_1_1_1_1">
    <p:bg>
      <p:bgPr>
        <a:solidFill>
          <a:schemeClr val="accent3"/>
        </a:solidFill>
      </p:bgPr>
    </p:bg>
    <p:spTree>
      <p:nvGrpSpPr>
        <p:cNvPr id="726" name="Shape 726"/>
        <p:cNvGrpSpPr/>
        <p:nvPr/>
      </p:nvGrpSpPr>
      <p:grpSpPr>
        <a:xfrm>
          <a:off x="0" y="0"/>
          <a:ext cx="0" cy="0"/>
          <a:chOff x="0" y="0"/>
          <a:chExt cx="0" cy="0"/>
        </a:xfrm>
      </p:grpSpPr>
      <p:sp>
        <p:nvSpPr>
          <p:cNvPr id="727" name="Google Shape;727;p66"/>
          <p:cNvSpPr/>
          <p:nvPr/>
        </p:nvSpPr>
        <p:spPr>
          <a:xfrm>
            <a:off x="5063775" y="2889644"/>
            <a:ext cx="1599900" cy="1599900"/>
          </a:xfrm>
          <a:prstGeom prst="rect">
            <a:avLst/>
          </a:prstGeom>
          <a:noFill/>
          <a:ln cap="flat" cmpd="sng" w="38100">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accent2"/>
              </a:solidFill>
              <a:latin typeface="Roboto"/>
              <a:ea typeface="Roboto"/>
              <a:cs typeface="Roboto"/>
              <a:sym typeface="Roboto"/>
            </a:endParaRPr>
          </a:p>
        </p:txBody>
      </p:sp>
      <p:sp>
        <p:nvSpPr>
          <p:cNvPr id="728" name="Google Shape;728;p66"/>
          <p:cNvSpPr/>
          <p:nvPr/>
        </p:nvSpPr>
        <p:spPr>
          <a:xfrm>
            <a:off x="5063775" y="1289744"/>
            <a:ext cx="1599900" cy="1599900"/>
          </a:xfrm>
          <a:prstGeom prst="rect">
            <a:avLst/>
          </a:prstGeom>
          <a:noFill/>
          <a:ln cap="flat" cmpd="sng" w="38100">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accent2"/>
              </a:solidFill>
              <a:latin typeface="Roboto"/>
              <a:ea typeface="Roboto"/>
              <a:cs typeface="Roboto"/>
              <a:sym typeface="Roboto"/>
            </a:endParaRPr>
          </a:p>
        </p:txBody>
      </p:sp>
      <p:sp>
        <p:nvSpPr>
          <p:cNvPr id="729" name="Google Shape;729;p66"/>
          <p:cNvSpPr/>
          <p:nvPr/>
        </p:nvSpPr>
        <p:spPr>
          <a:xfrm>
            <a:off x="6663675" y="2889494"/>
            <a:ext cx="1599900" cy="1599900"/>
          </a:xfrm>
          <a:prstGeom prst="rect">
            <a:avLst/>
          </a:prstGeom>
          <a:noFill/>
          <a:ln cap="flat" cmpd="sng" w="38100">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accent2"/>
              </a:solidFill>
              <a:latin typeface="Roboto"/>
              <a:ea typeface="Roboto"/>
              <a:cs typeface="Roboto"/>
              <a:sym typeface="Roboto"/>
            </a:endParaRPr>
          </a:p>
        </p:txBody>
      </p:sp>
      <p:sp>
        <p:nvSpPr>
          <p:cNvPr id="730" name="Google Shape;730;p66"/>
          <p:cNvSpPr/>
          <p:nvPr/>
        </p:nvSpPr>
        <p:spPr>
          <a:xfrm>
            <a:off x="6663675" y="1289594"/>
            <a:ext cx="1599900" cy="1599900"/>
          </a:xfrm>
          <a:prstGeom prst="rect">
            <a:avLst/>
          </a:prstGeom>
          <a:noFill/>
          <a:ln cap="flat" cmpd="sng" w="38100">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accent2"/>
              </a:solidFill>
              <a:latin typeface="Roboto"/>
              <a:ea typeface="Roboto"/>
              <a:cs typeface="Roboto"/>
              <a:sym typeface="Roboto"/>
            </a:endParaRPr>
          </a:p>
        </p:txBody>
      </p:sp>
      <p:sp>
        <p:nvSpPr>
          <p:cNvPr id="731" name="Google Shape;731;p66"/>
          <p:cNvSpPr/>
          <p:nvPr/>
        </p:nvSpPr>
        <p:spPr>
          <a:xfrm>
            <a:off x="245600" y="205147"/>
            <a:ext cx="8648100" cy="4715100"/>
          </a:xfrm>
          <a:prstGeom prst="rect">
            <a:avLst/>
          </a:prstGeom>
          <a:noFill/>
          <a:ln cap="flat" cmpd="sng" w="9525">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32" name="Google Shape;732;p66"/>
          <p:cNvSpPr/>
          <p:nvPr/>
        </p:nvSpPr>
        <p:spPr>
          <a:xfrm>
            <a:off x="323600" y="282875"/>
            <a:ext cx="8492100" cy="4566300"/>
          </a:xfrm>
          <a:prstGeom prst="rect">
            <a:avLst/>
          </a:prstGeom>
          <a:no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33" name="Google Shape;733;p66"/>
          <p:cNvSpPr txBox="1"/>
          <p:nvPr>
            <p:ph idx="12" type="sldNum"/>
          </p:nvPr>
        </p:nvSpPr>
        <p:spPr>
          <a:xfrm>
            <a:off x="8498350" y="4497850"/>
            <a:ext cx="645900" cy="646500"/>
          </a:xfrm>
          <a:prstGeom prst="rect">
            <a:avLst/>
          </a:prstGeom>
          <a:solidFill>
            <a:schemeClr val="accent3"/>
          </a:solidFill>
        </p:spPr>
        <p:txBody>
          <a:bodyPr anchorCtr="0" anchor="ctr" bIns="91425" lIns="91425" spcFirstLastPara="1" rIns="91425" wrap="square" tIns="91425">
            <a:noAutofit/>
          </a:bodyPr>
          <a:lstStyle>
            <a:lvl1pPr lvl="0" rtl="0">
              <a:buNone/>
              <a:defRPr sz="2000">
                <a:solidFill>
                  <a:schemeClr val="accent2"/>
                </a:solidFill>
              </a:defRPr>
            </a:lvl1pPr>
            <a:lvl2pPr lvl="1" rtl="0">
              <a:buNone/>
              <a:defRPr sz="2000">
                <a:solidFill>
                  <a:schemeClr val="accent2"/>
                </a:solidFill>
              </a:defRPr>
            </a:lvl2pPr>
            <a:lvl3pPr lvl="2" rtl="0">
              <a:buNone/>
              <a:defRPr sz="2000">
                <a:solidFill>
                  <a:schemeClr val="accent2"/>
                </a:solidFill>
              </a:defRPr>
            </a:lvl3pPr>
            <a:lvl4pPr lvl="3" rtl="0">
              <a:buNone/>
              <a:defRPr sz="2000">
                <a:solidFill>
                  <a:schemeClr val="accent2"/>
                </a:solidFill>
              </a:defRPr>
            </a:lvl4pPr>
            <a:lvl5pPr lvl="4" rtl="0">
              <a:buNone/>
              <a:defRPr sz="2000">
                <a:solidFill>
                  <a:schemeClr val="accent2"/>
                </a:solidFill>
              </a:defRPr>
            </a:lvl5pPr>
            <a:lvl6pPr lvl="5" rtl="0">
              <a:buNone/>
              <a:defRPr sz="2000">
                <a:solidFill>
                  <a:schemeClr val="accent2"/>
                </a:solidFill>
              </a:defRPr>
            </a:lvl6pPr>
            <a:lvl7pPr lvl="6" rtl="0">
              <a:buNone/>
              <a:defRPr sz="2000">
                <a:solidFill>
                  <a:schemeClr val="accent2"/>
                </a:solidFill>
              </a:defRPr>
            </a:lvl7pPr>
            <a:lvl8pPr lvl="7" rtl="0">
              <a:buNone/>
              <a:defRPr sz="2000">
                <a:solidFill>
                  <a:schemeClr val="accent2"/>
                </a:solidFill>
              </a:defRPr>
            </a:lvl8pPr>
            <a:lvl9pPr lvl="8" rtl="0">
              <a:buNone/>
              <a:defRPr sz="2000">
                <a:solidFill>
                  <a:schemeClr val="accent2"/>
                </a:solidFill>
              </a:defRPr>
            </a:lvl9pPr>
          </a:lstStyle>
          <a:p>
            <a:pPr indent="0" lvl="0" marL="0" rtl="0" algn="ctr">
              <a:spcBef>
                <a:spcPts val="0"/>
              </a:spcBef>
              <a:spcAft>
                <a:spcPts val="0"/>
              </a:spcAft>
              <a:buNone/>
            </a:pPr>
            <a:fld id="{00000000-1234-1234-1234-123412341234}" type="slidenum">
              <a:rPr lang="en"/>
              <a:t>‹#›</a:t>
            </a:fld>
            <a:endParaRPr/>
          </a:p>
        </p:txBody>
      </p:sp>
      <p:sp>
        <p:nvSpPr>
          <p:cNvPr id="734" name="Google Shape;734;p66"/>
          <p:cNvSpPr txBox="1"/>
          <p:nvPr>
            <p:ph idx="1" type="subTitle"/>
          </p:nvPr>
        </p:nvSpPr>
        <p:spPr>
          <a:xfrm>
            <a:off x="464850" y="432024"/>
            <a:ext cx="4209900" cy="1502700"/>
          </a:xfrm>
          <a:prstGeom prst="rect">
            <a:avLst/>
          </a:prstGeom>
        </p:spPr>
        <p:txBody>
          <a:bodyPr anchorCtr="0" anchor="b" bIns="91425" lIns="91425" spcFirstLastPara="1" rIns="91425" wrap="square" tIns="91425">
            <a:noAutofit/>
          </a:bodyPr>
          <a:lstStyle>
            <a:lvl1pPr lvl="0">
              <a:lnSpc>
                <a:spcPct val="90000"/>
              </a:lnSpc>
              <a:spcBef>
                <a:spcPts val="0"/>
              </a:spcBef>
              <a:spcAft>
                <a:spcPts val="0"/>
              </a:spcAft>
              <a:buClr>
                <a:schemeClr val="accent2"/>
              </a:buClr>
              <a:buSzPts val="4800"/>
              <a:buNone/>
              <a:defRPr sz="4800">
                <a:solidFill>
                  <a:schemeClr val="accent2"/>
                </a:solidFill>
              </a:defRPr>
            </a:lvl1pPr>
            <a:lvl2pPr lvl="1">
              <a:lnSpc>
                <a:spcPct val="90000"/>
              </a:lnSpc>
              <a:spcBef>
                <a:spcPts val="0"/>
              </a:spcBef>
              <a:spcAft>
                <a:spcPts val="0"/>
              </a:spcAft>
              <a:buClr>
                <a:schemeClr val="accent2"/>
              </a:buClr>
              <a:buSzPts val="4800"/>
              <a:buNone/>
              <a:defRPr sz="4800">
                <a:solidFill>
                  <a:schemeClr val="accent2"/>
                </a:solidFill>
              </a:defRPr>
            </a:lvl2pPr>
            <a:lvl3pPr lvl="2">
              <a:lnSpc>
                <a:spcPct val="90000"/>
              </a:lnSpc>
              <a:spcBef>
                <a:spcPts val="0"/>
              </a:spcBef>
              <a:spcAft>
                <a:spcPts val="0"/>
              </a:spcAft>
              <a:buClr>
                <a:schemeClr val="accent2"/>
              </a:buClr>
              <a:buSzPts val="4800"/>
              <a:buNone/>
              <a:defRPr sz="4800">
                <a:solidFill>
                  <a:schemeClr val="accent2"/>
                </a:solidFill>
              </a:defRPr>
            </a:lvl3pPr>
            <a:lvl4pPr lvl="3">
              <a:lnSpc>
                <a:spcPct val="90000"/>
              </a:lnSpc>
              <a:spcBef>
                <a:spcPts val="0"/>
              </a:spcBef>
              <a:spcAft>
                <a:spcPts val="0"/>
              </a:spcAft>
              <a:buClr>
                <a:schemeClr val="accent2"/>
              </a:buClr>
              <a:buSzPts val="4800"/>
              <a:buNone/>
              <a:defRPr sz="4800">
                <a:solidFill>
                  <a:schemeClr val="accent2"/>
                </a:solidFill>
              </a:defRPr>
            </a:lvl4pPr>
            <a:lvl5pPr lvl="4">
              <a:lnSpc>
                <a:spcPct val="90000"/>
              </a:lnSpc>
              <a:spcBef>
                <a:spcPts val="0"/>
              </a:spcBef>
              <a:spcAft>
                <a:spcPts val="0"/>
              </a:spcAft>
              <a:buClr>
                <a:schemeClr val="accent2"/>
              </a:buClr>
              <a:buSzPts val="4800"/>
              <a:buNone/>
              <a:defRPr sz="4800">
                <a:solidFill>
                  <a:schemeClr val="accent2"/>
                </a:solidFill>
              </a:defRPr>
            </a:lvl5pPr>
            <a:lvl6pPr lvl="5">
              <a:lnSpc>
                <a:spcPct val="90000"/>
              </a:lnSpc>
              <a:spcBef>
                <a:spcPts val="0"/>
              </a:spcBef>
              <a:spcAft>
                <a:spcPts val="0"/>
              </a:spcAft>
              <a:buClr>
                <a:schemeClr val="accent2"/>
              </a:buClr>
              <a:buSzPts val="4800"/>
              <a:buNone/>
              <a:defRPr sz="4800">
                <a:solidFill>
                  <a:schemeClr val="accent2"/>
                </a:solidFill>
              </a:defRPr>
            </a:lvl6pPr>
            <a:lvl7pPr lvl="6">
              <a:lnSpc>
                <a:spcPct val="90000"/>
              </a:lnSpc>
              <a:spcBef>
                <a:spcPts val="0"/>
              </a:spcBef>
              <a:spcAft>
                <a:spcPts val="0"/>
              </a:spcAft>
              <a:buClr>
                <a:schemeClr val="accent2"/>
              </a:buClr>
              <a:buSzPts val="4800"/>
              <a:buNone/>
              <a:defRPr sz="4800">
                <a:solidFill>
                  <a:schemeClr val="accent2"/>
                </a:solidFill>
              </a:defRPr>
            </a:lvl7pPr>
            <a:lvl8pPr lvl="7">
              <a:lnSpc>
                <a:spcPct val="90000"/>
              </a:lnSpc>
              <a:spcBef>
                <a:spcPts val="0"/>
              </a:spcBef>
              <a:spcAft>
                <a:spcPts val="0"/>
              </a:spcAft>
              <a:buClr>
                <a:schemeClr val="accent2"/>
              </a:buClr>
              <a:buSzPts val="4800"/>
              <a:buNone/>
              <a:defRPr sz="4800">
                <a:solidFill>
                  <a:schemeClr val="accent2"/>
                </a:solidFill>
              </a:defRPr>
            </a:lvl8pPr>
            <a:lvl9pPr lvl="8">
              <a:lnSpc>
                <a:spcPct val="90000"/>
              </a:lnSpc>
              <a:spcBef>
                <a:spcPts val="0"/>
              </a:spcBef>
              <a:spcAft>
                <a:spcPts val="0"/>
              </a:spcAft>
              <a:buClr>
                <a:schemeClr val="accent2"/>
              </a:buClr>
              <a:buSzPts val="4800"/>
              <a:buNone/>
              <a:defRPr sz="4800">
                <a:solidFill>
                  <a:schemeClr val="accent2"/>
                </a:solidFill>
              </a:defRPr>
            </a:lvl9pPr>
          </a:lstStyle>
          <a:p/>
        </p:txBody>
      </p:sp>
      <p:sp>
        <p:nvSpPr>
          <p:cNvPr id="735" name="Google Shape;735;p66"/>
          <p:cNvSpPr txBox="1"/>
          <p:nvPr>
            <p:ph idx="2" type="body"/>
          </p:nvPr>
        </p:nvSpPr>
        <p:spPr>
          <a:xfrm>
            <a:off x="464850" y="1918250"/>
            <a:ext cx="3833400" cy="2579700"/>
          </a:xfrm>
          <a:prstGeom prst="rect">
            <a:avLst/>
          </a:prstGeom>
        </p:spPr>
        <p:txBody>
          <a:bodyPr anchorCtr="0" anchor="t" bIns="91425" lIns="91425" spcFirstLastPara="1" rIns="91425" wrap="square" tIns="91425">
            <a:noAutofit/>
          </a:bodyPr>
          <a:lstStyle>
            <a:lvl1pPr indent="-336550" lvl="0" marL="457200">
              <a:lnSpc>
                <a:spcPct val="115000"/>
              </a:lnSpc>
              <a:spcBef>
                <a:spcPts val="0"/>
              </a:spcBef>
              <a:spcAft>
                <a:spcPts val="0"/>
              </a:spcAft>
              <a:buClr>
                <a:schemeClr val="accent2"/>
              </a:buClr>
              <a:buSzPts val="1700"/>
              <a:buChar char="●"/>
              <a:defRPr sz="1700">
                <a:solidFill>
                  <a:schemeClr val="accent2"/>
                </a:solidFill>
              </a:defRPr>
            </a:lvl1pPr>
            <a:lvl2pPr indent="-336550" lvl="1" marL="914400">
              <a:lnSpc>
                <a:spcPct val="115000"/>
              </a:lnSpc>
              <a:spcBef>
                <a:spcPts val="0"/>
              </a:spcBef>
              <a:spcAft>
                <a:spcPts val="0"/>
              </a:spcAft>
              <a:buClr>
                <a:schemeClr val="accent2"/>
              </a:buClr>
              <a:buSzPts val="1700"/>
              <a:buChar char="○"/>
              <a:defRPr sz="1700">
                <a:solidFill>
                  <a:schemeClr val="accent2"/>
                </a:solidFill>
              </a:defRPr>
            </a:lvl2pPr>
            <a:lvl3pPr indent="-336550" lvl="2" marL="1371600">
              <a:lnSpc>
                <a:spcPct val="115000"/>
              </a:lnSpc>
              <a:spcBef>
                <a:spcPts val="0"/>
              </a:spcBef>
              <a:spcAft>
                <a:spcPts val="0"/>
              </a:spcAft>
              <a:buClr>
                <a:schemeClr val="accent2"/>
              </a:buClr>
              <a:buSzPts val="1700"/>
              <a:buChar char="■"/>
              <a:defRPr sz="1700">
                <a:solidFill>
                  <a:schemeClr val="accent2"/>
                </a:solidFill>
              </a:defRPr>
            </a:lvl3pPr>
            <a:lvl4pPr indent="-336550" lvl="3" marL="1828800">
              <a:lnSpc>
                <a:spcPct val="115000"/>
              </a:lnSpc>
              <a:spcBef>
                <a:spcPts val="0"/>
              </a:spcBef>
              <a:spcAft>
                <a:spcPts val="0"/>
              </a:spcAft>
              <a:buClr>
                <a:schemeClr val="accent2"/>
              </a:buClr>
              <a:buSzPts val="1700"/>
              <a:buChar char="●"/>
              <a:defRPr sz="1700">
                <a:solidFill>
                  <a:schemeClr val="accent2"/>
                </a:solidFill>
              </a:defRPr>
            </a:lvl4pPr>
            <a:lvl5pPr indent="-336550" lvl="4" marL="2286000">
              <a:lnSpc>
                <a:spcPct val="115000"/>
              </a:lnSpc>
              <a:spcBef>
                <a:spcPts val="0"/>
              </a:spcBef>
              <a:spcAft>
                <a:spcPts val="0"/>
              </a:spcAft>
              <a:buClr>
                <a:schemeClr val="accent2"/>
              </a:buClr>
              <a:buSzPts val="1700"/>
              <a:buChar char="○"/>
              <a:defRPr sz="1700">
                <a:solidFill>
                  <a:schemeClr val="accent2"/>
                </a:solidFill>
              </a:defRPr>
            </a:lvl5pPr>
            <a:lvl6pPr indent="-336550" lvl="5" marL="2743200">
              <a:lnSpc>
                <a:spcPct val="115000"/>
              </a:lnSpc>
              <a:spcBef>
                <a:spcPts val="0"/>
              </a:spcBef>
              <a:spcAft>
                <a:spcPts val="0"/>
              </a:spcAft>
              <a:buClr>
                <a:schemeClr val="accent2"/>
              </a:buClr>
              <a:buSzPts val="1700"/>
              <a:buChar char="■"/>
              <a:defRPr sz="1700">
                <a:solidFill>
                  <a:schemeClr val="accent2"/>
                </a:solidFill>
              </a:defRPr>
            </a:lvl6pPr>
            <a:lvl7pPr indent="-336550" lvl="6" marL="3200400">
              <a:lnSpc>
                <a:spcPct val="115000"/>
              </a:lnSpc>
              <a:spcBef>
                <a:spcPts val="0"/>
              </a:spcBef>
              <a:spcAft>
                <a:spcPts val="0"/>
              </a:spcAft>
              <a:buClr>
                <a:schemeClr val="accent2"/>
              </a:buClr>
              <a:buSzPts val="1700"/>
              <a:buChar char="●"/>
              <a:defRPr sz="1700">
                <a:solidFill>
                  <a:schemeClr val="accent2"/>
                </a:solidFill>
              </a:defRPr>
            </a:lvl7pPr>
            <a:lvl8pPr indent="-336550" lvl="7" marL="3657600">
              <a:lnSpc>
                <a:spcPct val="115000"/>
              </a:lnSpc>
              <a:spcBef>
                <a:spcPts val="0"/>
              </a:spcBef>
              <a:spcAft>
                <a:spcPts val="0"/>
              </a:spcAft>
              <a:buClr>
                <a:schemeClr val="accent2"/>
              </a:buClr>
              <a:buSzPts val="1700"/>
              <a:buChar char="○"/>
              <a:defRPr sz="1700">
                <a:solidFill>
                  <a:schemeClr val="accent2"/>
                </a:solidFill>
              </a:defRPr>
            </a:lvl8pPr>
            <a:lvl9pPr indent="-336550" lvl="8" marL="4114800">
              <a:lnSpc>
                <a:spcPct val="115000"/>
              </a:lnSpc>
              <a:spcBef>
                <a:spcPts val="0"/>
              </a:spcBef>
              <a:spcAft>
                <a:spcPts val="0"/>
              </a:spcAft>
              <a:buClr>
                <a:schemeClr val="accent2"/>
              </a:buClr>
              <a:buSzPts val="1700"/>
              <a:buChar char="■"/>
              <a:defRPr sz="1700">
                <a:solidFill>
                  <a:schemeClr val="accent2"/>
                </a:solidFill>
              </a:defRPr>
            </a:lvl9pPr>
          </a:lstStyle>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Image only">
  <p:cSld name="ONE_COLUMN_TEXT_1_1_1_1_1">
    <p:bg>
      <p:bgPr>
        <a:solidFill>
          <a:schemeClr val="accent3"/>
        </a:solidFill>
      </p:bgPr>
    </p:bg>
    <p:spTree>
      <p:nvGrpSpPr>
        <p:cNvPr id="736" name="Shape 736"/>
        <p:cNvGrpSpPr/>
        <p:nvPr/>
      </p:nvGrpSpPr>
      <p:grpSpPr>
        <a:xfrm>
          <a:off x="0" y="0"/>
          <a:ext cx="0" cy="0"/>
          <a:chOff x="0" y="0"/>
          <a:chExt cx="0" cy="0"/>
        </a:xfrm>
      </p:grpSpPr>
      <p:sp>
        <p:nvSpPr>
          <p:cNvPr id="737" name="Google Shape;737;p67"/>
          <p:cNvSpPr/>
          <p:nvPr/>
        </p:nvSpPr>
        <p:spPr>
          <a:xfrm>
            <a:off x="245600" y="205147"/>
            <a:ext cx="8648100" cy="4715100"/>
          </a:xfrm>
          <a:prstGeom prst="rect">
            <a:avLst/>
          </a:prstGeom>
          <a:noFill/>
          <a:ln cap="flat" cmpd="sng" w="9525">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38" name="Google Shape;738;p67"/>
          <p:cNvSpPr/>
          <p:nvPr>
            <p:ph idx="2" type="pic"/>
          </p:nvPr>
        </p:nvSpPr>
        <p:spPr>
          <a:xfrm>
            <a:off x="351175" y="307450"/>
            <a:ext cx="8445600" cy="4513500"/>
          </a:xfrm>
          <a:prstGeom prst="rect">
            <a:avLst/>
          </a:prstGeom>
          <a:noFill/>
          <a:ln cap="flat" cmpd="sng" w="9525">
            <a:solidFill>
              <a:schemeClr val="accent2"/>
            </a:solidFill>
            <a:prstDash val="solid"/>
            <a:round/>
            <a:headEnd len="sm" w="sm" type="none"/>
            <a:tailEnd len="sm" w="sm" type="none"/>
          </a:ln>
        </p:spPr>
      </p:sp>
      <p:sp>
        <p:nvSpPr>
          <p:cNvPr id="739" name="Google Shape;739;p67"/>
          <p:cNvSpPr txBox="1"/>
          <p:nvPr>
            <p:ph idx="12" type="sldNum"/>
          </p:nvPr>
        </p:nvSpPr>
        <p:spPr>
          <a:xfrm>
            <a:off x="8498350" y="4497850"/>
            <a:ext cx="645900" cy="646500"/>
          </a:xfrm>
          <a:prstGeom prst="rect">
            <a:avLst/>
          </a:prstGeom>
          <a:solidFill>
            <a:schemeClr val="accent3"/>
          </a:solidFill>
        </p:spPr>
        <p:txBody>
          <a:bodyPr anchorCtr="0" anchor="ctr" bIns="91425" lIns="91425" spcFirstLastPara="1" rIns="91425" wrap="square" tIns="91425">
            <a:noAutofit/>
          </a:bodyPr>
          <a:lstStyle>
            <a:lvl1pPr lvl="0" rtl="0">
              <a:buNone/>
              <a:defRPr sz="2000">
                <a:solidFill>
                  <a:schemeClr val="accent2"/>
                </a:solidFill>
              </a:defRPr>
            </a:lvl1pPr>
            <a:lvl2pPr lvl="1" rtl="0">
              <a:buNone/>
              <a:defRPr sz="2000">
                <a:solidFill>
                  <a:schemeClr val="accent2"/>
                </a:solidFill>
              </a:defRPr>
            </a:lvl2pPr>
            <a:lvl3pPr lvl="2" rtl="0">
              <a:buNone/>
              <a:defRPr sz="2000">
                <a:solidFill>
                  <a:schemeClr val="accent2"/>
                </a:solidFill>
              </a:defRPr>
            </a:lvl3pPr>
            <a:lvl4pPr lvl="3" rtl="0">
              <a:buNone/>
              <a:defRPr sz="2000">
                <a:solidFill>
                  <a:schemeClr val="accent2"/>
                </a:solidFill>
              </a:defRPr>
            </a:lvl4pPr>
            <a:lvl5pPr lvl="4" rtl="0">
              <a:buNone/>
              <a:defRPr sz="2000">
                <a:solidFill>
                  <a:schemeClr val="accent2"/>
                </a:solidFill>
              </a:defRPr>
            </a:lvl5pPr>
            <a:lvl6pPr lvl="5" rtl="0">
              <a:buNone/>
              <a:defRPr sz="2000">
                <a:solidFill>
                  <a:schemeClr val="accent2"/>
                </a:solidFill>
              </a:defRPr>
            </a:lvl6pPr>
            <a:lvl7pPr lvl="6" rtl="0">
              <a:buNone/>
              <a:defRPr sz="2000">
                <a:solidFill>
                  <a:schemeClr val="accent2"/>
                </a:solidFill>
              </a:defRPr>
            </a:lvl7pPr>
            <a:lvl8pPr lvl="7" rtl="0">
              <a:buNone/>
              <a:defRPr sz="2000">
                <a:solidFill>
                  <a:schemeClr val="accent2"/>
                </a:solidFill>
              </a:defRPr>
            </a:lvl8pPr>
            <a:lvl9pPr lvl="8" rtl="0">
              <a:buNone/>
              <a:defRPr sz="2000">
                <a:solidFill>
                  <a:schemeClr val="accent2"/>
                </a:solidFill>
              </a:defRPr>
            </a:lvl9pPr>
          </a:lstStyle>
          <a:p>
            <a:pPr indent="0" lvl="0" marL="0" rtl="0" algn="ct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ummary">
  <p:cSld name="CUSTOM_7">
    <p:spTree>
      <p:nvGrpSpPr>
        <p:cNvPr id="740" name="Shape 740"/>
        <p:cNvGrpSpPr/>
        <p:nvPr/>
      </p:nvGrpSpPr>
      <p:grpSpPr>
        <a:xfrm>
          <a:off x="0" y="0"/>
          <a:ext cx="0" cy="0"/>
          <a:chOff x="0" y="0"/>
          <a:chExt cx="0" cy="0"/>
        </a:xfrm>
      </p:grpSpPr>
      <p:sp>
        <p:nvSpPr>
          <p:cNvPr id="741" name="Google Shape;741;p68"/>
          <p:cNvSpPr/>
          <p:nvPr/>
        </p:nvSpPr>
        <p:spPr>
          <a:xfrm>
            <a:off x="6080450" y="1890000"/>
            <a:ext cx="3063300" cy="32535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42" name="Google Shape;742;p68"/>
          <p:cNvSpPr/>
          <p:nvPr/>
        </p:nvSpPr>
        <p:spPr>
          <a:xfrm>
            <a:off x="3044700" y="1890000"/>
            <a:ext cx="3045000" cy="3253500"/>
          </a:xfrm>
          <a:prstGeom prst="rect">
            <a:avLst/>
          </a:prstGeom>
          <a:solidFill>
            <a:schemeClr val="accent6"/>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43" name="Google Shape;743;p68"/>
          <p:cNvSpPr/>
          <p:nvPr/>
        </p:nvSpPr>
        <p:spPr>
          <a:xfrm>
            <a:off x="0" y="0"/>
            <a:ext cx="9144000" cy="18900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44" name="Google Shape;744;p68"/>
          <p:cNvSpPr/>
          <p:nvPr/>
        </p:nvSpPr>
        <p:spPr>
          <a:xfrm>
            <a:off x="6335500" y="2145155"/>
            <a:ext cx="2553300" cy="2781900"/>
          </a:xfrm>
          <a:prstGeom prst="rect">
            <a:avLst/>
          </a:prstGeom>
          <a:noFill/>
          <a:ln cap="flat" cmpd="sng" w="9525">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45" name="Google Shape;745;p68"/>
          <p:cNvSpPr/>
          <p:nvPr/>
        </p:nvSpPr>
        <p:spPr>
          <a:xfrm>
            <a:off x="6413500" y="2217769"/>
            <a:ext cx="2397300" cy="2638200"/>
          </a:xfrm>
          <a:prstGeom prst="rect">
            <a:avLst/>
          </a:prstGeom>
          <a:no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46" name="Google Shape;746;p68"/>
          <p:cNvSpPr/>
          <p:nvPr/>
        </p:nvSpPr>
        <p:spPr>
          <a:xfrm>
            <a:off x="3295350" y="2145155"/>
            <a:ext cx="2553300" cy="2781900"/>
          </a:xfrm>
          <a:prstGeom prst="rect">
            <a:avLst/>
          </a:prstGeom>
          <a:noFill/>
          <a:ln cap="flat" cmpd="sng" w="9525">
            <a:solidFill>
              <a:schemeClr val="accent4"/>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47" name="Google Shape;747;p68"/>
          <p:cNvSpPr/>
          <p:nvPr/>
        </p:nvSpPr>
        <p:spPr>
          <a:xfrm>
            <a:off x="3373350" y="2217769"/>
            <a:ext cx="2397300" cy="2638200"/>
          </a:xfrm>
          <a:prstGeom prst="rect">
            <a:avLst/>
          </a:prstGeom>
          <a:noFill/>
          <a:ln cap="flat" cmpd="sng" w="952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48" name="Google Shape;748;p68"/>
          <p:cNvSpPr/>
          <p:nvPr/>
        </p:nvSpPr>
        <p:spPr>
          <a:xfrm>
            <a:off x="245600" y="2138075"/>
            <a:ext cx="2553300" cy="2781900"/>
          </a:xfrm>
          <a:prstGeom prst="rect">
            <a:avLst/>
          </a:prstGeom>
          <a:no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49" name="Google Shape;749;p68"/>
          <p:cNvSpPr/>
          <p:nvPr/>
        </p:nvSpPr>
        <p:spPr>
          <a:xfrm>
            <a:off x="323600" y="2210650"/>
            <a:ext cx="2397300" cy="2638200"/>
          </a:xfrm>
          <a:prstGeom prst="rect">
            <a:avLst/>
          </a:prstGeom>
          <a:no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50" name="Google Shape;750;p68"/>
          <p:cNvSpPr txBox="1"/>
          <p:nvPr>
            <p:ph idx="1" type="subTitle"/>
          </p:nvPr>
        </p:nvSpPr>
        <p:spPr>
          <a:xfrm>
            <a:off x="450150" y="1036475"/>
            <a:ext cx="8243700" cy="8451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2000"/>
              <a:buNone/>
              <a:defRPr sz="2000">
                <a:solidFill>
                  <a:schemeClr val="lt1"/>
                </a:solidFill>
              </a:defRPr>
            </a:lvl1pPr>
            <a:lvl2pPr lvl="1">
              <a:spcBef>
                <a:spcPts val="0"/>
              </a:spcBef>
              <a:spcAft>
                <a:spcPts val="0"/>
              </a:spcAft>
              <a:buClr>
                <a:schemeClr val="lt1"/>
              </a:buClr>
              <a:buSzPts val="2000"/>
              <a:buNone/>
              <a:defRPr sz="2000">
                <a:solidFill>
                  <a:schemeClr val="lt1"/>
                </a:solidFill>
              </a:defRPr>
            </a:lvl2pPr>
            <a:lvl3pPr lvl="2">
              <a:spcBef>
                <a:spcPts val="0"/>
              </a:spcBef>
              <a:spcAft>
                <a:spcPts val="0"/>
              </a:spcAft>
              <a:buClr>
                <a:schemeClr val="lt1"/>
              </a:buClr>
              <a:buSzPts val="2000"/>
              <a:buNone/>
              <a:defRPr sz="2000">
                <a:solidFill>
                  <a:schemeClr val="lt1"/>
                </a:solidFill>
              </a:defRPr>
            </a:lvl3pPr>
            <a:lvl4pPr lvl="3">
              <a:spcBef>
                <a:spcPts val="0"/>
              </a:spcBef>
              <a:spcAft>
                <a:spcPts val="0"/>
              </a:spcAft>
              <a:buClr>
                <a:schemeClr val="lt1"/>
              </a:buClr>
              <a:buSzPts val="2000"/>
              <a:buNone/>
              <a:defRPr sz="2000">
                <a:solidFill>
                  <a:schemeClr val="lt1"/>
                </a:solidFill>
              </a:defRPr>
            </a:lvl4pPr>
            <a:lvl5pPr lvl="4">
              <a:spcBef>
                <a:spcPts val="0"/>
              </a:spcBef>
              <a:spcAft>
                <a:spcPts val="0"/>
              </a:spcAft>
              <a:buClr>
                <a:schemeClr val="lt1"/>
              </a:buClr>
              <a:buSzPts val="2000"/>
              <a:buNone/>
              <a:defRPr sz="2000">
                <a:solidFill>
                  <a:schemeClr val="lt1"/>
                </a:solidFill>
              </a:defRPr>
            </a:lvl5pPr>
            <a:lvl6pPr lvl="5">
              <a:spcBef>
                <a:spcPts val="0"/>
              </a:spcBef>
              <a:spcAft>
                <a:spcPts val="0"/>
              </a:spcAft>
              <a:buClr>
                <a:schemeClr val="lt1"/>
              </a:buClr>
              <a:buSzPts val="2000"/>
              <a:buNone/>
              <a:defRPr sz="2000">
                <a:solidFill>
                  <a:schemeClr val="lt1"/>
                </a:solidFill>
              </a:defRPr>
            </a:lvl6pPr>
            <a:lvl7pPr lvl="6">
              <a:spcBef>
                <a:spcPts val="0"/>
              </a:spcBef>
              <a:spcAft>
                <a:spcPts val="0"/>
              </a:spcAft>
              <a:buClr>
                <a:schemeClr val="lt1"/>
              </a:buClr>
              <a:buSzPts val="2000"/>
              <a:buNone/>
              <a:defRPr sz="2000">
                <a:solidFill>
                  <a:schemeClr val="lt1"/>
                </a:solidFill>
              </a:defRPr>
            </a:lvl7pPr>
            <a:lvl8pPr lvl="7">
              <a:spcBef>
                <a:spcPts val="0"/>
              </a:spcBef>
              <a:spcAft>
                <a:spcPts val="0"/>
              </a:spcAft>
              <a:buClr>
                <a:schemeClr val="lt1"/>
              </a:buClr>
              <a:buSzPts val="2000"/>
              <a:buNone/>
              <a:defRPr sz="2000">
                <a:solidFill>
                  <a:schemeClr val="lt1"/>
                </a:solidFill>
              </a:defRPr>
            </a:lvl8pPr>
            <a:lvl9pPr lvl="8">
              <a:spcBef>
                <a:spcPts val="0"/>
              </a:spcBef>
              <a:spcAft>
                <a:spcPts val="0"/>
              </a:spcAft>
              <a:buClr>
                <a:schemeClr val="lt1"/>
              </a:buClr>
              <a:buSzPts val="2000"/>
              <a:buNone/>
              <a:defRPr sz="2000">
                <a:solidFill>
                  <a:schemeClr val="lt1"/>
                </a:solidFill>
              </a:defRPr>
            </a:lvl9pPr>
          </a:lstStyle>
          <a:p/>
        </p:txBody>
      </p:sp>
      <p:sp>
        <p:nvSpPr>
          <p:cNvPr id="751" name="Google Shape;751;p68"/>
          <p:cNvSpPr txBox="1"/>
          <p:nvPr>
            <p:ph type="title"/>
          </p:nvPr>
        </p:nvSpPr>
        <p:spPr>
          <a:xfrm>
            <a:off x="447800" y="391333"/>
            <a:ext cx="8243700" cy="11391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Clr>
                <a:schemeClr val="lt1"/>
              </a:buClr>
              <a:buSzPts val="5400"/>
              <a:buNone/>
              <a:defRPr sz="5400">
                <a:solidFill>
                  <a:schemeClr val="lt1"/>
                </a:solidFill>
              </a:defRPr>
            </a:lvl1pPr>
            <a:lvl2pPr lvl="1">
              <a:lnSpc>
                <a:spcPct val="80000"/>
              </a:lnSpc>
              <a:spcBef>
                <a:spcPts val="0"/>
              </a:spcBef>
              <a:spcAft>
                <a:spcPts val="0"/>
              </a:spcAft>
              <a:buClr>
                <a:schemeClr val="lt1"/>
              </a:buClr>
              <a:buSzPts val="5400"/>
              <a:buNone/>
              <a:defRPr sz="5400">
                <a:solidFill>
                  <a:schemeClr val="lt1"/>
                </a:solidFill>
              </a:defRPr>
            </a:lvl2pPr>
            <a:lvl3pPr lvl="2">
              <a:lnSpc>
                <a:spcPct val="80000"/>
              </a:lnSpc>
              <a:spcBef>
                <a:spcPts val="0"/>
              </a:spcBef>
              <a:spcAft>
                <a:spcPts val="0"/>
              </a:spcAft>
              <a:buClr>
                <a:schemeClr val="lt1"/>
              </a:buClr>
              <a:buSzPts val="5400"/>
              <a:buNone/>
              <a:defRPr sz="5400">
                <a:solidFill>
                  <a:schemeClr val="lt1"/>
                </a:solidFill>
              </a:defRPr>
            </a:lvl3pPr>
            <a:lvl4pPr lvl="3">
              <a:lnSpc>
                <a:spcPct val="80000"/>
              </a:lnSpc>
              <a:spcBef>
                <a:spcPts val="0"/>
              </a:spcBef>
              <a:spcAft>
                <a:spcPts val="0"/>
              </a:spcAft>
              <a:buClr>
                <a:schemeClr val="lt1"/>
              </a:buClr>
              <a:buSzPts val="5400"/>
              <a:buNone/>
              <a:defRPr sz="5400">
                <a:solidFill>
                  <a:schemeClr val="lt1"/>
                </a:solidFill>
              </a:defRPr>
            </a:lvl4pPr>
            <a:lvl5pPr lvl="4">
              <a:lnSpc>
                <a:spcPct val="80000"/>
              </a:lnSpc>
              <a:spcBef>
                <a:spcPts val="0"/>
              </a:spcBef>
              <a:spcAft>
                <a:spcPts val="0"/>
              </a:spcAft>
              <a:buClr>
                <a:schemeClr val="lt1"/>
              </a:buClr>
              <a:buSzPts val="5400"/>
              <a:buNone/>
              <a:defRPr sz="5400">
                <a:solidFill>
                  <a:schemeClr val="lt1"/>
                </a:solidFill>
              </a:defRPr>
            </a:lvl5pPr>
            <a:lvl6pPr lvl="5">
              <a:lnSpc>
                <a:spcPct val="80000"/>
              </a:lnSpc>
              <a:spcBef>
                <a:spcPts val="0"/>
              </a:spcBef>
              <a:spcAft>
                <a:spcPts val="0"/>
              </a:spcAft>
              <a:buClr>
                <a:schemeClr val="lt1"/>
              </a:buClr>
              <a:buSzPts val="5400"/>
              <a:buNone/>
              <a:defRPr sz="5400">
                <a:solidFill>
                  <a:schemeClr val="lt1"/>
                </a:solidFill>
              </a:defRPr>
            </a:lvl6pPr>
            <a:lvl7pPr lvl="6">
              <a:lnSpc>
                <a:spcPct val="80000"/>
              </a:lnSpc>
              <a:spcBef>
                <a:spcPts val="0"/>
              </a:spcBef>
              <a:spcAft>
                <a:spcPts val="0"/>
              </a:spcAft>
              <a:buClr>
                <a:schemeClr val="lt1"/>
              </a:buClr>
              <a:buSzPts val="5400"/>
              <a:buNone/>
              <a:defRPr sz="5400">
                <a:solidFill>
                  <a:schemeClr val="lt1"/>
                </a:solidFill>
              </a:defRPr>
            </a:lvl7pPr>
            <a:lvl8pPr lvl="7">
              <a:lnSpc>
                <a:spcPct val="80000"/>
              </a:lnSpc>
              <a:spcBef>
                <a:spcPts val="0"/>
              </a:spcBef>
              <a:spcAft>
                <a:spcPts val="0"/>
              </a:spcAft>
              <a:buClr>
                <a:schemeClr val="lt1"/>
              </a:buClr>
              <a:buSzPts val="5400"/>
              <a:buNone/>
              <a:defRPr sz="5400">
                <a:solidFill>
                  <a:schemeClr val="lt1"/>
                </a:solidFill>
              </a:defRPr>
            </a:lvl8pPr>
            <a:lvl9pPr lvl="8">
              <a:lnSpc>
                <a:spcPct val="80000"/>
              </a:lnSpc>
              <a:spcBef>
                <a:spcPts val="0"/>
              </a:spcBef>
              <a:spcAft>
                <a:spcPts val="0"/>
              </a:spcAft>
              <a:buClr>
                <a:schemeClr val="lt1"/>
              </a:buClr>
              <a:buSzPts val="5400"/>
              <a:buNone/>
              <a:defRPr sz="5400">
                <a:solidFill>
                  <a:schemeClr val="lt1"/>
                </a:solidFill>
              </a:defRPr>
            </a:lvl9pPr>
          </a:lstStyle>
          <a:p/>
        </p:txBody>
      </p:sp>
      <p:sp>
        <p:nvSpPr>
          <p:cNvPr id="752" name="Google Shape;752;p68"/>
          <p:cNvSpPr txBox="1"/>
          <p:nvPr>
            <p:ph idx="2" type="subTitle"/>
          </p:nvPr>
        </p:nvSpPr>
        <p:spPr>
          <a:xfrm>
            <a:off x="525100" y="2390475"/>
            <a:ext cx="592500" cy="592500"/>
          </a:xfrm>
          <a:prstGeom prst="rect">
            <a:avLst/>
          </a:prstGeom>
          <a:ln cap="flat" cmpd="sng" w="38100">
            <a:solidFill>
              <a:schemeClr val="dk2"/>
            </a:solidFill>
            <a:prstDash val="solid"/>
            <a:round/>
            <a:headEnd len="sm" w="sm" type="none"/>
            <a:tailEnd len="sm" w="sm" type="none"/>
          </a:ln>
        </p:spPr>
        <p:txBody>
          <a:bodyPr anchorCtr="0" anchor="ctr" bIns="91425" lIns="91425" spcFirstLastPara="1" rIns="91425" wrap="square" tIns="91425">
            <a:noAutofit/>
          </a:bodyPr>
          <a:lstStyle>
            <a:lvl1pPr lvl="0" algn="ctr">
              <a:spcBef>
                <a:spcPts val="0"/>
              </a:spcBef>
              <a:spcAft>
                <a:spcPts val="0"/>
              </a:spcAft>
              <a:buClr>
                <a:schemeClr val="lt2"/>
              </a:buClr>
              <a:buSzPts val="4000"/>
              <a:buNone/>
              <a:defRPr sz="4000">
                <a:solidFill>
                  <a:schemeClr val="lt2"/>
                </a:solidFill>
              </a:defRPr>
            </a:lvl1pPr>
            <a:lvl2pPr lvl="1" algn="ctr">
              <a:spcBef>
                <a:spcPts val="0"/>
              </a:spcBef>
              <a:spcAft>
                <a:spcPts val="0"/>
              </a:spcAft>
              <a:buClr>
                <a:schemeClr val="lt2"/>
              </a:buClr>
              <a:buSzPts val="4000"/>
              <a:buNone/>
              <a:defRPr sz="4000">
                <a:solidFill>
                  <a:schemeClr val="lt2"/>
                </a:solidFill>
              </a:defRPr>
            </a:lvl2pPr>
            <a:lvl3pPr lvl="2" algn="ctr">
              <a:spcBef>
                <a:spcPts val="0"/>
              </a:spcBef>
              <a:spcAft>
                <a:spcPts val="0"/>
              </a:spcAft>
              <a:buClr>
                <a:schemeClr val="lt2"/>
              </a:buClr>
              <a:buSzPts val="4000"/>
              <a:buNone/>
              <a:defRPr sz="4000">
                <a:solidFill>
                  <a:schemeClr val="lt2"/>
                </a:solidFill>
              </a:defRPr>
            </a:lvl3pPr>
            <a:lvl4pPr lvl="3" algn="ctr">
              <a:spcBef>
                <a:spcPts val="0"/>
              </a:spcBef>
              <a:spcAft>
                <a:spcPts val="0"/>
              </a:spcAft>
              <a:buClr>
                <a:schemeClr val="lt2"/>
              </a:buClr>
              <a:buSzPts val="4000"/>
              <a:buNone/>
              <a:defRPr sz="4000">
                <a:solidFill>
                  <a:schemeClr val="lt2"/>
                </a:solidFill>
              </a:defRPr>
            </a:lvl4pPr>
            <a:lvl5pPr lvl="4" algn="ctr">
              <a:spcBef>
                <a:spcPts val="0"/>
              </a:spcBef>
              <a:spcAft>
                <a:spcPts val="0"/>
              </a:spcAft>
              <a:buClr>
                <a:schemeClr val="lt2"/>
              </a:buClr>
              <a:buSzPts val="4000"/>
              <a:buNone/>
              <a:defRPr sz="4000">
                <a:solidFill>
                  <a:schemeClr val="lt2"/>
                </a:solidFill>
              </a:defRPr>
            </a:lvl5pPr>
            <a:lvl6pPr lvl="5" algn="ctr">
              <a:spcBef>
                <a:spcPts val="0"/>
              </a:spcBef>
              <a:spcAft>
                <a:spcPts val="0"/>
              </a:spcAft>
              <a:buClr>
                <a:schemeClr val="lt2"/>
              </a:buClr>
              <a:buSzPts val="4000"/>
              <a:buNone/>
              <a:defRPr sz="4000">
                <a:solidFill>
                  <a:schemeClr val="lt2"/>
                </a:solidFill>
              </a:defRPr>
            </a:lvl6pPr>
            <a:lvl7pPr lvl="6" algn="ctr">
              <a:spcBef>
                <a:spcPts val="0"/>
              </a:spcBef>
              <a:spcAft>
                <a:spcPts val="0"/>
              </a:spcAft>
              <a:buClr>
                <a:schemeClr val="lt2"/>
              </a:buClr>
              <a:buSzPts val="4000"/>
              <a:buNone/>
              <a:defRPr sz="4000">
                <a:solidFill>
                  <a:schemeClr val="lt2"/>
                </a:solidFill>
              </a:defRPr>
            </a:lvl7pPr>
            <a:lvl8pPr lvl="7" algn="ctr">
              <a:spcBef>
                <a:spcPts val="0"/>
              </a:spcBef>
              <a:spcAft>
                <a:spcPts val="0"/>
              </a:spcAft>
              <a:buClr>
                <a:schemeClr val="lt2"/>
              </a:buClr>
              <a:buSzPts val="4000"/>
              <a:buNone/>
              <a:defRPr sz="4000">
                <a:solidFill>
                  <a:schemeClr val="lt2"/>
                </a:solidFill>
              </a:defRPr>
            </a:lvl8pPr>
            <a:lvl9pPr lvl="8" algn="ctr">
              <a:spcBef>
                <a:spcPts val="0"/>
              </a:spcBef>
              <a:spcAft>
                <a:spcPts val="0"/>
              </a:spcAft>
              <a:buClr>
                <a:schemeClr val="lt2"/>
              </a:buClr>
              <a:buSzPts val="4000"/>
              <a:buNone/>
              <a:defRPr sz="4000">
                <a:solidFill>
                  <a:schemeClr val="lt2"/>
                </a:solidFill>
              </a:defRPr>
            </a:lvl9pPr>
          </a:lstStyle>
          <a:p/>
        </p:txBody>
      </p:sp>
      <p:sp>
        <p:nvSpPr>
          <p:cNvPr id="753" name="Google Shape;753;p68"/>
          <p:cNvSpPr txBox="1"/>
          <p:nvPr>
            <p:ph idx="3" type="subTitle"/>
          </p:nvPr>
        </p:nvSpPr>
        <p:spPr>
          <a:xfrm>
            <a:off x="3583975" y="2390125"/>
            <a:ext cx="592500" cy="592500"/>
          </a:xfrm>
          <a:prstGeom prst="rect">
            <a:avLst/>
          </a:prstGeom>
          <a:ln cap="flat" cmpd="sng" w="38100">
            <a:solidFill>
              <a:schemeClr val="accent4"/>
            </a:solidFill>
            <a:prstDash val="solid"/>
            <a:round/>
            <a:headEnd len="sm" w="sm" type="none"/>
            <a:tailEnd len="sm" w="sm" type="none"/>
          </a:ln>
        </p:spPr>
        <p:txBody>
          <a:bodyPr anchorCtr="0" anchor="ctr" bIns="91425" lIns="91425" spcFirstLastPara="1" rIns="91425" wrap="square" tIns="91425">
            <a:noAutofit/>
          </a:bodyPr>
          <a:lstStyle>
            <a:lvl1pPr lvl="0" algn="ctr">
              <a:spcBef>
                <a:spcPts val="0"/>
              </a:spcBef>
              <a:spcAft>
                <a:spcPts val="0"/>
              </a:spcAft>
              <a:buClr>
                <a:schemeClr val="accent5"/>
              </a:buClr>
              <a:buSzPts val="4000"/>
              <a:buNone/>
              <a:defRPr sz="4000">
                <a:solidFill>
                  <a:schemeClr val="accent5"/>
                </a:solidFill>
              </a:defRPr>
            </a:lvl1pPr>
            <a:lvl2pPr lvl="1" algn="ctr">
              <a:spcBef>
                <a:spcPts val="0"/>
              </a:spcBef>
              <a:spcAft>
                <a:spcPts val="0"/>
              </a:spcAft>
              <a:buClr>
                <a:schemeClr val="accent5"/>
              </a:buClr>
              <a:buSzPts val="4000"/>
              <a:buNone/>
              <a:defRPr sz="4000">
                <a:solidFill>
                  <a:schemeClr val="accent5"/>
                </a:solidFill>
              </a:defRPr>
            </a:lvl2pPr>
            <a:lvl3pPr lvl="2" algn="ctr">
              <a:spcBef>
                <a:spcPts val="0"/>
              </a:spcBef>
              <a:spcAft>
                <a:spcPts val="0"/>
              </a:spcAft>
              <a:buClr>
                <a:schemeClr val="accent5"/>
              </a:buClr>
              <a:buSzPts val="4000"/>
              <a:buNone/>
              <a:defRPr sz="4000">
                <a:solidFill>
                  <a:schemeClr val="accent5"/>
                </a:solidFill>
              </a:defRPr>
            </a:lvl3pPr>
            <a:lvl4pPr lvl="3" algn="ctr">
              <a:spcBef>
                <a:spcPts val="0"/>
              </a:spcBef>
              <a:spcAft>
                <a:spcPts val="0"/>
              </a:spcAft>
              <a:buClr>
                <a:schemeClr val="accent5"/>
              </a:buClr>
              <a:buSzPts val="4000"/>
              <a:buNone/>
              <a:defRPr sz="4000">
                <a:solidFill>
                  <a:schemeClr val="accent5"/>
                </a:solidFill>
              </a:defRPr>
            </a:lvl4pPr>
            <a:lvl5pPr lvl="4" algn="ctr">
              <a:spcBef>
                <a:spcPts val="0"/>
              </a:spcBef>
              <a:spcAft>
                <a:spcPts val="0"/>
              </a:spcAft>
              <a:buClr>
                <a:schemeClr val="accent5"/>
              </a:buClr>
              <a:buSzPts val="4000"/>
              <a:buNone/>
              <a:defRPr sz="4000">
                <a:solidFill>
                  <a:schemeClr val="accent5"/>
                </a:solidFill>
              </a:defRPr>
            </a:lvl5pPr>
            <a:lvl6pPr lvl="5" algn="ctr">
              <a:spcBef>
                <a:spcPts val="0"/>
              </a:spcBef>
              <a:spcAft>
                <a:spcPts val="0"/>
              </a:spcAft>
              <a:buClr>
                <a:schemeClr val="accent5"/>
              </a:buClr>
              <a:buSzPts val="4000"/>
              <a:buNone/>
              <a:defRPr sz="4000">
                <a:solidFill>
                  <a:schemeClr val="accent5"/>
                </a:solidFill>
              </a:defRPr>
            </a:lvl6pPr>
            <a:lvl7pPr lvl="6" algn="ctr">
              <a:spcBef>
                <a:spcPts val="0"/>
              </a:spcBef>
              <a:spcAft>
                <a:spcPts val="0"/>
              </a:spcAft>
              <a:buClr>
                <a:schemeClr val="accent5"/>
              </a:buClr>
              <a:buSzPts val="4000"/>
              <a:buNone/>
              <a:defRPr sz="4000">
                <a:solidFill>
                  <a:schemeClr val="accent5"/>
                </a:solidFill>
              </a:defRPr>
            </a:lvl7pPr>
            <a:lvl8pPr lvl="7" algn="ctr">
              <a:spcBef>
                <a:spcPts val="0"/>
              </a:spcBef>
              <a:spcAft>
                <a:spcPts val="0"/>
              </a:spcAft>
              <a:buClr>
                <a:schemeClr val="accent5"/>
              </a:buClr>
              <a:buSzPts val="4000"/>
              <a:buNone/>
              <a:defRPr sz="4000">
                <a:solidFill>
                  <a:schemeClr val="accent5"/>
                </a:solidFill>
              </a:defRPr>
            </a:lvl8pPr>
            <a:lvl9pPr lvl="8" algn="ctr">
              <a:spcBef>
                <a:spcPts val="0"/>
              </a:spcBef>
              <a:spcAft>
                <a:spcPts val="0"/>
              </a:spcAft>
              <a:buClr>
                <a:schemeClr val="accent5"/>
              </a:buClr>
              <a:buSzPts val="4000"/>
              <a:buNone/>
              <a:defRPr sz="4000">
                <a:solidFill>
                  <a:schemeClr val="accent5"/>
                </a:solidFill>
              </a:defRPr>
            </a:lvl9pPr>
          </a:lstStyle>
          <a:p/>
        </p:txBody>
      </p:sp>
      <p:sp>
        <p:nvSpPr>
          <p:cNvPr id="754" name="Google Shape;754;p68"/>
          <p:cNvSpPr txBox="1"/>
          <p:nvPr>
            <p:ph idx="4" type="subTitle"/>
          </p:nvPr>
        </p:nvSpPr>
        <p:spPr>
          <a:xfrm>
            <a:off x="6595775" y="2390125"/>
            <a:ext cx="592500" cy="592500"/>
          </a:xfrm>
          <a:prstGeom prst="rect">
            <a:avLst/>
          </a:prstGeom>
          <a:ln cap="flat" cmpd="sng" w="38100">
            <a:solidFill>
              <a:schemeClr val="accent1"/>
            </a:solidFill>
            <a:prstDash val="solid"/>
            <a:round/>
            <a:headEnd len="sm" w="sm" type="none"/>
            <a:tailEnd len="sm" w="sm" type="none"/>
          </a:ln>
        </p:spPr>
        <p:txBody>
          <a:bodyPr anchorCtr="0" anchor="ctr" bIns="91425" lIns="91425" spcFirstLastPara="1" rIns="91425" wrap="square" tIns="91425">
            <a:noAutofit/>
          </a:bodyPr>
          <a:lstStyle>
            <a:lvl1pPr lvl="0" algn="ctr">
              <a:spcBef>
                <a:spcPts val="0"/>
              </a:spcBef>
              <a:spcAft>
                <a:spcPts val="0"/>
              </a:spcAft>
              <a:buClr>
                <a:schemeClr val="accent2"/>
              </a:buClr>
              <a:buSzPts val="4000"/>
              <a:buNone/>
              <a:defRPr sz="4000">
                <a:solidFill>
                  <a:schemeClr val="accent2"/>
                </a:solidFill>
              </a:defRPr>
            </a:lvl1pPr>
            <a:lvl2pPr lvl="1" algn="ctr">
              <a:spcBef>
                <a:spcPts val="0"/>
              </a:spcBef>
              <a:spcAft>
                <a:spcPts val="0"/>
              </a:spcAft>
              <a:buClr>
                <a:schemeClr val="accent2"/>
              </a:buClr>
              <a:buSzPts val="4000"/>
              <a:buNone/>
              <a:defRPr sz="4000">
                <a:solidFill>
                  <a:schemeClr val="accent2"/>
                </a:solidFill>
              </a:defRPr>
            </a:lvl2pPr>
            <a:lvl3pPr lvl="2" algn="ctr">
              <a:spcBef>
                <a:spcPts val="0"/>
              </a:spcBef>
              <a:spcAft>
                <a:spcPts val="0"/>
              </a:spcAft>
              <a:buClr>
                <a:schemeClr val="accent2"/>
              </a:buClr>
              <a:buSzPts val="4000"/>
              <a:buNone/>
              <a:defRPr sz="4000">
                <a:solidFill>
                  <a:schemeClr val="accent2"/>
                </a:solidFill>
              </a:defRPr>
            </a:lvl3pPr>
            <a:lvl4pPr lvl="3" algn="ctr">
              <a:spcBef>
                <a:spcPts val="0"/>
              </a:spcBef>
              <a:spcAft>
                <a:spcPts val="0"/>
              </a:spcAft>
              <a:buClr>
                <a:schemeClr val="accent2"/>
              </a:buClr>
              <a:buSzPts val="4000"/>
              <a:buNone/>
              <a:defRPr sz="4000">
                <a:solidFill>
                  <a:schemeClr val="accent2"/>
                </a:solidFill>
              </a:defRPr>
            </a:lvl4pPr>
            <a:lvl5pPr lvl="4" algn="ctr">
              <a:spcBef>
                <a:spcPts val="0"/>
              </a:spcBef>
              <a:spcAft>
                <a:spcPts val="0"/>
              </a:spcAft>
              <a:buClr>
                <a:schemeClr val="accent2"/>
              </a:buClr>
              <a:buSzPts val="4000"/>
              <a:buNone/>
              <a:defRPr sz="4000">
                <a:solidFill>
                  <a:schemeClr val="accent2"/>
                </a:solidFill>
              </a:defRPr>
            </a:lvl5pPr>
            <a:lvl6pPr lvl="5" algn="ctr">
              <a:spcBef>
                <a:spcPts val="0"/>
              </a:spcBef>
              <a:spcAft>
                <a:spcPts val="0"/>
              </a:spcAft>
              <a:buClr>
                <a:schemeClr val="accent2"/>
              </a:buClr>
              <a:buSzPts val="4000"/>
              <a:buNone/>
              <a:defRPr sz="4000">
                <a:solidFill>
                  <a:schemeClr val="accent2"/>
                </a:solidFill>
              </a:defRPr>
            </a:lvl6pPr>
            <a:lvl7pPr lvl="6" algn="ctr">
              <a:spcBef>
                <a:spcPts val="0"/>
              </a:spcBef>
              <a:spcAft>
                <a:spcPts val="0"/>
              </a:spcAft>
              <a:buClr>
                <a:schemeClr val="accent2"/>
              </a:buClr>
              <a:buSzPts val="4000"/>
              <a:buNone/>
              <a:defRPr sz="4000">
                <a:solidFill>
                  <a:schemeClr val="accent2"/>
                </a:solidFill>
              </a:defRPr>
            </a:lvl7pPr>
            <a:lvl8pPr lvl="7" algn="ctr">
              <a:spcBef>
                <a:spcPts val="0"/>
              </a:spcBef>
              <a:spcAft>
                <a:spcPts val="0"/>
              </a:spcAft>
              <a:buClr>
                <a:schemeClr val="accent2"/>
              </a:buClr>
              <a:buSzPts val="4000"/>
              <a:buNone/>
              <a:defRPr sz="4000">
                <a:solidFill>
                  <a:schemeClr val="accent2"/>
                </a:solidFill>
              </a:defRPr>
            </a:lvl8pPr>
            <a:lvl9pPr lvl="8" algn="ctr">
              <a:spcBef>
                <a:spcPts val="0"/>
              </a:spcBef>
              <a:spcAft>
                <a:spcPts val="0"/>
              </a:spcAft>
              <a:buClr>
                <a:schemeClr val="accent2"/>
              </a:buClr>
              <a:buSzPts val="4000"/>
              <a:buNone/>
              <a:defRPr sz="4000">
                <a:solidFill>
                  <a:schemeClr val="accent2"/>
                </a:solidFill>
              </a:defRPr>
            </a:lvl9pPr>
          </a:lstStyle>
          <a:p/>
        </p:txBody>
      </p:sp>
      <p:sp>
        <p:nvSpPr>
          <p:cNvPr id="755" name="Google Shape;755;p68"/>
          <p:cNvSpPr txBox="1"/>
          <p:nvPr>
            <p:ph idx="5" type="body"/>
          </p:nvPr>
        </p:nvSpPr>
        <p:spPr>
          <a:xfrm>
            <a:off x="6494200" y="3026475"/>
            <a:ext cx="2240400" cy="17442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Clr>
                <a:schemeClr val="accent2"/>
              </a:buClr>
              <a:buSzPts val="1000"/>
              <a:buChar char="●"/>
              <a:defRPr>
                <a:solidFill>
                  <a:schemeClr val="accent2"/>
                </a:solidFill>
              </a:defRPr>
            </a:lvl1pPr>
            <a:lvl2pPr indent="-292100" lvl="1" marL="914400">
              <a:spcBef>
                <a:spcPts val="0"/>
              </a:spcBef>
              <a:spcAft>
                <a:spcPts val="0"/>
              </a:spcAft>
              <a:buClr>
                <a:schemeClr val="accent2"/>
              </a:buClr>
              <a:buSzPts val="1000"/>
              <a:buChar char="○"/>
              <a:defRPr>
                <a:solidFill>
                  <a:schemeClr val="accent2"/>
                </a:solidFill>
              </a:defRPr>
            </a:lvl2pPr>
            <a:lvl3pPr indent="-292100" lvl="2" marL="1371600">
              <a:spcBef>
                <a:spcPts val="0"/>
              </a:spcBef>
              <a:spcAft>
                <a:spcPts val="0"/>
              </a:spcAft>
              <a:buClr>
                <a:schemeClr val="accent2"/>
              </a:buClr>
              <a:buSzPts val="1000"/>
              <a:buChar char="■"/>
              <a:defRPr>
                <a:solidFill>
                  <a:schemeClr val="accent2"/>
                </a:solidFill>
              </a:defRPr>
            </a:lvl3pPr>
            <a:lvl4pPr indent="-292100" lvl="3" marL="1828800">
              <a:spcBef>
                <a:spcPts val="0"/>
              </a:spcBef>
              <a:spcAft>
                <a:spcPts val="0"/>
              </a:spcAft>
              <a:buClr>
                <a:schemeClr val="accent2"/>
              </a:buClr>
              <a:buSzPts val="1000"/>
              <a:buChar char="●"/>
              <a:defRPr>
                <a:solidFill>
                  <a:schemeClr val="accent2"/>
                </a:solidFill>
              </a:defRPr>
            </a:lvl4pPr>
            <a:lvl5pPr indent="-292100" lvl="4" marL="2286000">
              <a:spcBef>
                <a:spcPts val="0"/>
              </a:spcBef>
              <a:spcAft>
                <a:spcPts val="0"/>
              </a:spcAft>
              <a:buClr>
                <a:schemeClr val="accent2"/>
              </a:buClr>
              <a:buSzPts val="1000"/>
              <a:buChar char="○"/>
              <a:defRPr>
                <a:solidFill>
                  <a:schemeClr val="accent2"/>
                </a:solidFill>
              </a:defRPr>
            </a:lvl5pPr>
            <a:lvl6pPr indent="-292100" lvl="5" marL="2743200">
              <a:spcBef>
                <a:spcPts val="0"/>
              </a:spcBef>
              <a:spcAft>
                <a:spcPts val="0"/>
              </a:spcAft>
              <a:buClr>
                <a:schemeClr val="accent2"/>
              </a:buClr>
              <a:buSzPts val="1000"/>
              <a:buChar char="■"/>
              <a:defRPr>
                <a:solidFill>
                  <a:schemeClr val="accent2"/>
                </a:solidFill>
              </a:defRPr>
            </a:lvl6pPr>
            <a:lvl7pPr indent="-292100" lvl="6" marL="3200400">
              <a:spcBef>
                <a:spcPts val="0"/>
              </a:spcBef>
              <a:spcAft>
                <a:spcPts val="0"/>
              </a:spcAft>
              <a:buClr>
                <a:schemeClr val="accent2"/>
              </a:buClr>
              <a:buSzPts val="1000"/>
              <a:buChar char="●"/>
              <a:defRPr>
                <a:solidFill>
                  <a:schemeClr val="accent2"/>
                </a:solidFill>
              </a:defRPr>
            </a:lvl7pPr>
            <a:lvl8pPr indent="-292100" lvl="7" marL="3657600">
              <a:spcBef>
                <a:spcPts val="0"/>
              </a:spcBef>
              <a:spcAft>
                <a:spcPts val="0"/>
              </a:spcAft>
              <a:buClr>
                <a:schemeClr val="accent2"/>
              </a:buClr>
              <a:buSzPts val="1000"/>
              <a:buChar char="○"/>
              <a:defRPr>
                <a:solidFill>
                  <a:schemeClr val="accent2"/>
                </a:solidFill>
              </a:defRPr>
            </a:lvl8pPr>
            <a:lvl9pPr indent="-292100" lvl="8" marL="4114800">
              <a:spcBef>
                <a:spcPts val="0"/>
              </a:spcBef>
              <a:spcAft>
                <a:spcPts val="0"/>
              </a:spcAft>
              <a:buClr>
                <a:schemeClr val="accent2"/>
              </a:buClr>
              <a:buSzPts val="1000"/>
              <a:buChar char="■"/>
              <a:defRPr>
                <a:solidFill>
                  <a:schemeClr val="accent2"/>
                </a:solidFill>
              </a:defRPr>
            </a:lvl9pPr>
          </a:lstStyle>
          <a:p/>
        </p:txBody>
      </p:sp>
      <p:sp>
        <p:nvSpPr>
          <p:cNvPr id="756" name="Google Shape;756;p68"/>
          <p:cNvSpPr txBox="1"/>
          <p:nvPr>
            <p:ph idx="12" type="sldNum"/>
          </p:nvPr>
        </p:nvSpPr>
        <p:spPr>
          <a:xfrm>
            <a:off x="8498350" y="4497850"/>
            <a:ext cx="645900" cy="646500"/>
          </a:xfrm>
          <a:prstGeom prst="rect">
            <a:avLst/>
          </a:prstGeom>
          <a:solidFill>
            <a:schemeClr val="accent3"/>
          </a:solidFill>
        </p:spPr>
        <p:txBody>
          <a:bodyPr anchorCtr="0" anchor="ctr" bIns="91425" lIns="91425" spcFirstLastPara="1" rIns="91425" wrap="square" tIns="91425">
            <a:noAutofit/>
          </a:bodyPr>
          <a:lstStyle>
            <a:lvl1pPr lvl="0" rtl="0">
              <a:buNone/>
              <a:defRPr sz="2000">
                <a:solidFill>
                  <a:schemeClr val="accent2"/>
                </a:solidFill>
              </a:defRPr>
            </a:lvl1pPr>
            <a:lvl2pPr lvl="1" rtl="0">
              <a:buNone/>
              <a:defRPr sz="2000">
                <a:solidFill>
                  <a:schemeClr val="accent2"/>
                </a:solidFill>
              </a:defRPr>
            </a:lvl2pPr>
            <a:lvl3pPr lvl="2" rtl="0">
              <a:buNone/>
              <a:defRPr sz="2000">
                <a:solidFill>
                  <a:schemeClr val="accent2"/>
                </a:solidFill>
              </a:defRPr>
            </a:lvl3pPr>
            <a:lvl4pPr lvl="3" rtl="0">
              <a:buNone/>
              <a:defRPr sz="2000">
                <a:solidFill>
                  <a:schemeClr val="accent2"/>
                </a:solidFill>
              </a:defRPr>
            </a:lvl4pPr>
            <a:lvl5pPr lvl="4" rtl="0">
              <a:buNone/>
              <a:defRPr sz="2000">
                <a:solidFill>
                  <a:schemeClr val="accent2"/>
                </a:solidFill>
              </a:defRPr>
            </a:lvl5pPr>
            <a:lvl6pPr lvl="5" rtl="0">
              <a:buNone/>
              <a:defRPr sz="2000">
                <a:solidFill>
                  <a:schemeClr val="accent2"/>
                </a:solidFill>
              </a:defRPr>
            </a:lvl6pPr>
            <a:lvl7pPr lvl="6" rtl="0">
              <a:buNone/>
              <a:defRPr sz="2000">
                <a:solidFill>
                  <a:schemeClr val="accent2"/>
                </a:solidFill>
              </a:defRPr>
            </a:lvl7pPr>
            <a:lvl8pPr lvl="7" rtl="0">
              <a:buNone/>
              <a:defRPr sz="2000">
                <a:solidFill>
                  <a:schemeClr val="accent2"/>
                </a:solidFill>
              </a:defRPr>
            </a:lvl8pPr>
            <a:lvl9pPr lvl="8" rtl="0">
              <a:buNone/>
              <a:defRPr sz="2000">
                <a:solidFill>
                  <a:schemeClr val="accent2"/>
                </a:solidFill>
              </a:defRPr>
            </a:lvl9pPr>
          </a:lstStyle>
          <a:p>
            <a:pPr indent="0" lvl="0" marL="0" rtl="0" algn="ctr">
              <a:spcBef>
                <a:spcPts val="0"/>
              </a:spcBef>
              <a:spcAft>
                <a:spcPts val="0"/>
              </a:spcAft>
              <a:buNone/>
            </a:pPr>
            <a:fld id="{00000000-1234-1234-1234-123412341234}" type="slidenum">
              <a:rPr lang="en"/>
              <a:t>‹#›</a:t>
            </a:fld>
            <a:endParaRPr/>
          </a:p>
        </p:txBody>
      </p:sp>
      <p:sp>
        <p:nvSpPr>
          <p:cNvPr id="757" name="Google Shape;757;p68"/>
          <p:cNvSpPr txBox="1"/>
          <p:nvPr>
            <p:ph idx="6" type="body"/>
          </p:nvPr>
        </p:nvSpPr>
        <p:spPr>
          <a:xfrm>
            <a:off x="399800" y="3026475"/>
            <a:ext cx="2240400" cy="17442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SzPts val="1000"/>
              <a:buChar char="●"/>
              <a:defRPr/>
            </a:lvl1pPr>
            <a:lvl2pPr indent="-292100" lvl="1" marL="914400">
              <a:spcBef>
                <a:spcPts val="0"/>
              </a:spcBef>
              <a:spcAft>
                <a:spcPts val="0"/>
              </a:spcAft>
              <a:buSzPts val="1000"/>
              <a:buChar char="○"/>
              <a:defRPr/>
            </a:lvl2pPr>
            <a:lvl3pPr indent="-292100" lvl="2" marL="1371600">
              <a:spcBef>
                <a:spcPts val="0"/>
              </a:spcBef>
              <a:spcAft>
                <a:spcPts val="0"/>
              </a:spcAft>
              <a:buSzPts val="1000"/>
              <a:buChar char="■"/>
              <a:defRPr/>
            </a:lvl3pPr>
            <a:lvl4pPr indent="-292100" lvl="3" marL="1828800">
              <a:spcBef>
                <a:spcPts val="0"/>
              </a:spcBef>
              <a:spcAft>
                <a:spcPts val="0"/>
              </a:spcAft>
              <a:buSzPts val="1000"/>
              <a:buChar char="●"/>
              <a:defRPr/>
            </a:lvl4pPr>
            <a:lvl5pPr indent="-292100" lvl="4" marL="2286000">
              <a:spcBef>
                <a:spcPts val="0"/>
              </a:spcBef>
              <a:spcAft>
                <a:spcPts val="0"/>
              </a:spcAft>
              <a:buSzPts val="1000"/>
              <a:buChar char="○"/>
              <a:defRPr/>
            </a:lvl5pPr>
            <a:lvl6pPr indent="-292100" lvl="5" marL="2743200">
              <a:spcBef>
                <a:spcPts val="0"/>
              </a:spcBef>
              <a:spcAft>
                <a:spcPts val="0"/>
              </a:spcAft>
              <a:buSzPts val="1000"/>
              <a:buChar char="■"/>
              <a:defRPr/>
            </a:lvl6pPr>
            <a:lvl7pPr indent="-292100" lvl="6" marL="3200400">
              <a:spcBef>
                <a:spcPts val="0"/>
              </a:spcBef>
              <a:spcAft>
                <a:spcPts val="0"/>
              </a:spcAft>
              <a:buSzPts val="1000"/>
              <a:buChar char="●"/>
              <a:defRPr/>
            </a:lvl7pPr>
            <a:lvl8pPr indent="-292100" lvl="7" marL="3657600">
              <a:spcBef>
                <a:spcPts val="0"/>
              </a:spcBef>
              <a:spcAft>
                <a:spcPts val="0"/>
              </a:spcAft>
              <a:buSzPts val="1000"/>
              <a:buChar char="○"/>
              <a:defRPr/>
            </a:lvl8pPr>
            <a:lvl9pPr indent="-292100" lvl="8" marL="4114800">
              <a:spcBef>
                <a:spcPts val="0"/>
              </a:spcBef>
              <a:spcAft>
                <a:spcPts val="0"/>
              </a:spcAft>
              <a:buSzPts val="1000"/>
              <a:buChar char="■"/>
              <a:defRPr/>
            </a:lvl9pPr>
          </a:lstStyle>
          <a:p/>
        </p:txBody>
      </p:sp>
      <p:sp>
        <p:nvSpPr>
          <p:cNvPr id="758" name="Google Shape;758;p68"/>
          <p:cNvSpPr txBox="1"/>
          <p:nvPr>
            <p:ph idx="7" type="body"/>
          </p:nvPr>
        </p:nvSpPr>
        <p:spPr>
          <a:xfrm>
            <a:off x="3451800" y="3026475"/>
            <a:ext cx="2240400" cy="17442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Clr>
                <a:schemeClr val="accent5"/>
              </a:buClr>
              <a:buSzPts val="1000"/>
              <a:buChar char="●"/>
              <a:defRPr>
                <a:solidFill>
                  <a:schemeClr val="accent5"/>
                </a:solidFill>
              </a:defRPr>
            </a:lvl1pPr>
            <a:lvl2pPr indent="-292100" lvl="1" marL="914400">
              <a:spcBef>
                <a:spcPts val="0"/>
              </a:spcBef>
              <a:spcAft>
                <a:spcPts val="0"/>
              </a:spcAft>
              <a:buClr>
                <a:schemeClr val="accent5"/>
              </a:buClr>
              <a:buSzPts val="1000"/>
              <a:buChar char="○"/>
              <a:defRPr>
                <a:solidFill>
                  <a:schemeClr val="accent5"/>
                </a:solidFill>
              </a:defRPr>
            </a:lvl2pPr>
            <a:lvl3pPr indent="-292100" lvl="2" marL="1371600">
              <a:spcBef>
                <a:spcPts val="0"/>
              </a:spcBef>
              <a:spcAft>
                <a:spcPts val="0"/>
              </a:spcAft>
              <a:buClr>
                <a:schemeClr val="accent5"/>
              </a:buClr>
              <a:buSzPts val="1000"/>
              <a:buChar char="■"/>
              <a:defRPr>
                <a:solidFill>
                  <a:schemeClr val="accent5"/>
                </a:solidFill>
              </a:defRPr>
            </a:lvl3pPr>
            <a:lvl4pPr indent="-292100" lvl="3" marL="1828800">
              <a:spcBef>
                <a:spcPts val="0"/>
              </a:spcBef>
              <a:spcAft>
                <a:spcPts val="0"/>
              </a:spcAft>
              <a:buClr>
                <a:schemeClr val="accent5"/>
              </a:buClr>
              <a:buSzPts val="1000"/>
              <a:buChar char="●"/>
              <a:defRPr>
                <a:solidFill>
                  <a:schemeClr val="accent5"/>
                </a:solidFill>
              </a:defRPr>
            </a:lvl4pPr>
            <a:lvl5pPr indent="-292100" lvl="4" marL="2286000">
              <a:spcBef>
                <a:spcPts val="0"/>
              </a:spcBef>
              <a:spcAft>
                <a:spcPts val="0"/>
              </a:spcAft>
              <a:buClr>
                <a:schemeClr val="accent5"/>
              </a:buClr>
              <a:buSzPts val="1000"/>
              <a:buChar char="○"/>
              <a:defRPr>
                <a:solidFill>
                  <a:schemeClr val="accent5"/>
                </a:solidFill>
              </a:defRPr>
            </a:lvl5pPr>
            <a:lvl6pPr indent="-292100" lvl="5" marL="2743200">
              <a:spcBef>
                <a:spcPts val="0"/>
              </a:spcBef>
              <a:spcAft>
                <a:spcPts val="0"/>
              </a:spcAft>
              <a:buClr>
                <a:schemeClr val="accent5"/>
              </a:buClr>
              <a:buSzPts val="1000"/>
              <a:buChar char="■"/>
              <a:defRPr>
                <a:solidFill>
                  <a:schemeClr val="accent5"/>
                </a:solidFill>
              </a:defRPr>
            </a:lvl6pPr>
            <a:lvl7pPr indent="-292100" lvl="6" marL="3200400">
              <a:spcBef>
                <a:spcPts val="0"/>
              </a:spcBef>
              <a:spcAft>
                <a:spcPts val="0"/>
              </a:spcAft>
              <a:buClr>
                <a:schemeClr val="accent5"/>
              </a:buClr>
              <a:buSzPts val="1000"/>
              <a:buChar char="●"/>
              <a:defRPr>
                <a:solidFill>
                  <a:schemeClr val="accent5"/>
                </a:solidFill>
              </a:defRPr>
            </a:lvl7pPr>
            <a:lvl8pPr indent="-292100" lvl="7" marL="3657600">
              <a:spcBef>
                <a:spcPts val="0"/>
              </a:spcBef>
              <a:spcAft>
                <a:spcPts val="0"/>
              </a:spcAft>
              <a:buClr>
                <a:schemeClr val="accent5"/>
              </a:buClr>
              <a:buSzPts val="1000"/>
              <a:buChar char="○"/>
              <a:defRPr>
                <a:solidFill>
                  <a:schemeClr val="accent5"/>
                </a:solidFill>
              </a:defRPr>
            </a:lvl8pPr>
            <a:lvl9pPr indent="-292100" lvl="8" marL="4114800">
              <a:spcBef>
                <a:spcPts val="0"/>
              </a:spcBef>
              <a:spcAft>
                <a:spcPts val="0"/>
              </a:spcAft>
              <a:buClr>
                <a:schemeClr val="accent5"/>
              </a:buClr>
              <a:buSzPts val="1000"/>
              <a:buChar char="■"/>
              <a:defRPr>
                <a:solidFill>
                  <a:schemeClr val="accent5"/>
                </a:solidFill>
              </a:defRPr>
            </a:lvl9pPr>
          </a:lstStyle>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Four big ideas">
  <p:cSld name="CUSTOM_7_2">
    <p:spTree>
      <p:nvGrpSpPr>
        <p:cNvPr id="759" name="Shape 759"/>
        <p:cNvGrpSpPr/>
        <p:nvPr/>
      </p:nvGrpSpPr>
      <p:grpSpPr>
        <a:xfrm>
          <a:off x="0" y="0"/>
          <a:ext cx="0" cy="0"/>
          <a:chOff x="0" y="0"/>
          <a:chExt cx="0" cy="0"/>
        </a:xfrm>
      </p:grpSpPr>
      <p:sp>
        <p:nvSpPr>
          <p:cNvPr id="760" name="Google Shape;760;p69"/>
          <p:cNvSpPr/>
          <p:nvPr/>
        </p:nvSpPr>
        <p:spPr>
          <a:xfrm>
            <a:off x="6882100" y="1890000"/>
            <a:ext cx="2286000" cy="32535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61" name="Google Shape;761;p69"/>
          <p:cNvSpPr/>
          <p:nvPr/>
        </p:nvSpPr>
        <p:spPr>
          <a:xfrm>
            <a:off x="7132750" y="2145150"/>
            <a:ext cx="1787400" cy="2781900"/>
          </a:xfrm>
          <a:prstGeom prst="rect">
            <a:avLst/>
          </a:prstGeom>
          <a:noFill/>
          <a:ln cap="flat" cmpd="sng" w="9525">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62" name="Google Shape;762;p69"/>
          <p:cNvSpPr/>
          <p:nvPr/>
        </p:nvSpPr>
        <p:spPr>
          <a:xfrm>
            <a:off x="7210750" y="2217775"/>
            <a:ext cx="1631400" cy="2638200"/>
          </a:xfrm>
          <a:prstGeom prst="rect">
            <a:avLst/>
          </a:prstGeom>
          <a:no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63" name="Google Shape;763;p69"/>
          <p:cNvSpPr txBox="1"/>
          <p:nvPr>
            <p:ph idx="1" type="subTitle"/>
          </p:nvPr>
        </p:nvSpPr>
        <p:spPr>
          <a:xfrm>
            <a:off x="7409469" y="2390125"/>
            <a:ext cx="592500" cy="592500"/>
          </a:xfrm>
          <a:prstGeom prst="rect">
            <a:avLst/>
          </a:prstGeom>
          <a:ln cap="flat" cmpd="sng" w="38100">
            <a:solidFill>
              <a:schemeClr val="accent1"/>
            </a:solidFill>
            <a:prstDash val="solid"/>
            <a:round/>
            <a:headEnd len="sm" w="sm" type="none"/>
            <a:tailEnd len="sm" w="sm" type="none"/>
          </a:ln>
        </p:spPr>
        <p:txBody>
          <a:bodyPr anchorCtr="0" anchor="ctr" bIns="91425" lIns="91425" spcFirstLastPara="1" rIns="91425" wrap="square" tIns="91425">
            <a:noAutofit/>
          </a:bodyPr>
          <a:lstStyle>
            <a:lvl1pPr lvl="0" algn="ctr">
              <a:spcBef>
                <a:spcPts val="0"/>
              </a:spcBef>
              <a:spcAft>
                <a:spcPts val="0"/>
              </a:spcAft>
              <a:buClr>
                <a:schemeClr val="accent2"/>
              </a:buClr>
              <a:buSzPts val="4000"/>
              <a:buNone/>
              <a:defRPr sz="4000">
                <a:solidFill>
                  <a:schemeClr val="accent2"/>
                </a:solidFill>
              </a:defRPr>
            </a:lvl1pPr>
            <a:lvl2pPr lvl="1" algn="ctr">
              <a:spcBef>
                <a:spcPts val="0"/>
              </a:spcBef>
              <a:spcAft>
                <a:spcPts val="0"/>
              </a:spcAft>
              <a:buClr>
                <a:schemeClr val="accent2"/>
              </a:buClr>
              <a:buSzPts val="4000"/>
              <a:buNone/>
              <a:defRPr sz="4000">
                <a:solidFill>
                  <a:schemeClr val="accent2"/>
                </a:solidFill>
              </a:defRPr>
            </a:lvl2pPr>
            <a:lvl3pPr lvl="2" algn="ctr">
              <a:spcBef>
                <a:spcPts val="0"/>
              </a:spcBef>
              <a:spcAft>
                <a:spcPts val="0"/>
              </a:spcAft>
              <a:buClr>
                <a:schemeClr val="accent2"/>
              </a:buClr>
              <a:buSzPts val="4000"/>
              <a:buNone/>
              <a:defRPr sz="4000">
                <a:solidFill>
                  <a:schemeClr val="accent2"/>
                </a:solidFill>
              </a:defRPr>
            </a:lvl3pPr>
            <a:lvl4pPr lvl="3" algn="ctr">
              <a:spcBef>
                <a:spcPts val="0"/>
              </a:spcBef>
              <a:spcAft>
                <a:spcPts val="0"/>
              </a:spcAft>
              <a:buClr>
                <a:schemeClr val="accent2"/>
              </a:buClr>
              <a:buSzPts val="4000"/>
              <a:buNone/>
              <a:defRPr sz="4000">
                <a:solidFill>
                  <a:schemeClr val="accent2"/>
                </a:solidFill>
              </a:defRPr>
            </a:lvl4pPr>
            <a:lvl5pPr lvl="4" algn="ctr">
              <a:spcBef>
                <a:spcPts val="0"/>
              </a:spcBef>
              <a:spcAft>
                <a:spcPts val="0"/>
              </a:spcAft>
              <a:buClr>
                <a:schemeClr val="accent2"/>
              </a:buClr>
              <a:buSzPts val="4000"/>
              <a:buNone/>
              <a:defRPr sz="4000">
                <a:solidFill>
                  <a:schemeClr val="accent2"/>
                </a:solidFill>
              </a:defRPr>
            </a:lvl5pPr>
            <a:lvl6pPr lvl="5" algn="ctr">
              <a:spcBef>
                <a:spcPts val="0"/>
              </a:spcBef>
              <a:spcAft>
                <a:spcPts val="0"/>
              </a:spcAft>
              <a:buClr>
                <a:schemeClr val="accent2"/>
              </a:buClr>
              <a:buSzPts val="4000"/>
              <a:buNone/>
              <a:defRPr sz="4000">
                <a:solidFill>
                  <a:schemeClr val="accent2"/>
                </a:solidFill>
              </a:defRPr>
            </a:lvl6pPr>
            <a:lvl7pPr lvl="6" algn="ctr">
              <a:spcBef>
                <a:spcPts val="0"/>
              </a:spcBef>
              <a:spcAft>
                <a:spcPts val="0"/>
              </a:spcAft>
              <a:buClr>
                <a:schemeClr val="accent2"/>
              </a:buClr>
              <a:buSzPts val="4000"/>
              <a:buNone/>
              <a:defRPr sz="4000">
                <a:solidFill>
                  <a:schemeClr val="accent2"/>
                </a:solidFill>
              </a:defRPr>
            </a:lvl7pPr>
            <a:lvl8pPr lvl="7" algn="ctr">
              <a:spcBef>
                <a:spcPts val="0"/>
              </a:spcBef>
              <a:spcAft>
                <a:spcPts val="0"/>
              </a:spcAft>
              <a:buClr>
                <a:schemeClr val="accent2"/>
              </a:buClr>
              <a:buSzPts val="4000"/>
              <a:buNone/>
              <a:defRPr sz="4000">
                <a:solidFill>
                  <a:schemeClr val="accent2"/>
                </a:solidFill>
              </a:defRPr>
            </a:lvl8pPr>
            <a:lvl9pPr lvl="8" algn="ctr">
              <a:spcBef>
                <a:spcPts val="0"/>
              </a:spcBef>
              <a:spcAft>
                <a:spcPts val="0"/>
              </a:spcAft>
              <a:buClr>
                <a:schemeClr val="accent2"/>
              </a:buClr>
              <a:buSzPts val="4000"/>
              <a:buNone/>
              <a:defRPr sz="4000">
                <a:solidFill>
                  <a:schemeClr val="accent2"/>
                </a:solidFill>
              </a:defRPr>
            </a:lvl9pPr>
          </a:lstStyle>
          <a:p/>
        </p:txBody>
      </p:sp>
      <p:sp>
        <p:nvSpPr>
          <p:cNvPr id="764" name="Google Shape;764;p69"/>
          <p:cNvSpPr txBox="1"/>
          <p:nvPr>
            <p:ph idx="2" type="body"/>
          </p:nvPr>
        </p:nvSpPr>
        <p:spPr>
          <a:xfrm>
            <a:off x="7289200" y="3026475"/>
            <a:ext cx="1481700" cy="17442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Clr>
                <a:schemeClr val="accent2"/>
              </a:buClr>
              <a:buSzPts val="1000"/>
              <a:buChar char="●"/>
              <a:defRPr>
                <a:solidFill>
                  <a:schemeClr val="accent2"/>
                </a:solidFill>
              </a:defRPr>
            </a:lvl1pPr>
            <a:lvl2pPr indent="-292100" lvl="1" marL="914400">
              <a:spcBef>
                <a:spcPts val="0"/>
              </a:spcBef>
              <a:spcAft>
                <a:spcPts val="0"/>
              </a:spcAft>
              <a:buClr>
                <a:schemeClr val="accent2"/>
              </a:buClr>
              <a:buSzPts val="1000"/>
              <a:buChar char="○"/>
              <a:defRPr>
                <a:solidFill>
                  <a:schemeClr val="accent2"/>
                </a:solidFill>
              </a:defRPr>
            </a:lvl2pPr>
            <a:lvl3pPr indent="-292100" lvl="2" marL="1371600">
              <a:spcBef>
                <a:spcPts val="0"/>
              </a:spcBef>
              <a:spcAft>
                <a:spcPts val="0"/>
              </a:spcAft>
              <a:buClr>
                <a:schemeClr val="accent2"/>
              </a:buClr>
              <a:buSzPts val="1000"/>
              <a:buChar char="■"/>
              <a:defRPr>
                <a:solidFill>
                  <a:schemeClr val="accent2"/>
                </a:solidFill>
              </a:defRPr>
            </a:lvl3pPr>
            <a:lvl4pPr indent="-292100" lvl="3" marL="1828800">
              <a:spcBef>
                <a:spcPts val="0"/>
              </a:spcBef>
              <a:spcAft>
                <a:spcPts val="0"/>
              </a:spcAft>
              <a:buClr>
                <a:schemeClr val="accent2"/>
              </a:buClr>
              <a:buSzPts val="1000"/>
              <a:buChar char="●"/>
              <a:defRPr>
                <a:solidFill>
                  <a:schemeClr val="accent2"/>
                </a:solidFill>
              </a:defRPr>
            </a:lvl4pPr>
            <a:lvl5pPr indent="-292100" lvl="4" marL="2286000">
              <a:spcBef>
                <a:spcPts val="0"/>
              </a:spcBef>
              <a:spcAft>
                <a:spcPts val="0"/>
              </a:spcAft>
              <a:buClr>
                <a:schemeClr val="accent2"/>
              </a:buClr>
              <a:buSzPts val="1000"/>
              <a:buChar char="○"/>
              <a:defRPr>
                <a:solidFill>
                  <a:schemeClr val="accent2"/>
                </a:solidFill>
              </a:defRPr>
            </a:lvl5pPr>
            <a:lvl6pPr indent="-292100" lvl="5" marL="2743200">
              <a:spcBef>
                <a:spcPts val="0"/>
              </a:spcBef>
              <a:spcAft>
                <a:spcPts val="0"/>
              </a:spcAft>
              <a:buClr>
                <a:schemeClr val="accent2"/>
              </a:buClr>
              <a:buSzPts val="1000"/>
              <a:buChar char="■"/>
              <a:defRPr>
                <a:solidFill>
                  <a:schemeClr val="accent2"/>
                </a:solidFill>
              </a:defRPr>
            </a:lvl6pPr>
            <a:lvl7pPr indent="-292100" lvl="6" marL="3200400">
              <a:spcBef>
                <a:spcPts val="0"/>
              </a:spcBef>
              <a:spcAft>
                <a:spcPts val="0"/>
              </a:spcAft>
              <a:buClr>
                <a:schemeClr val="accent2"/>
              </a:buClr>
              <a:buSzPts val="1000"/>
              <a:buChar char="●"/>
              <a:defRPr>
                <a:solidFill>
                  <a:schemeClr val="accent2"/>
                </a:solidFill>
              </a:defRPr>
            </a:lvl7pPr>
            <a:lvl8pPr indent="-292100" lvl="7" marL="3657600">
              <a:spcBef>
                <a:spcPts val="0"/>
              </a:spcBef>
              <a:spcAft>
                <a:spcPts val="0"/>
              </a:spcAft>
              <a:buClr>
                <a:schemeClr val="accent2"/>
              </a:buClr>
              <a:buSzPts val="1000"/>
              <a:buChar char="○"/>
              <a:defRPr>
                <a:solidFill>
                  <a:schemeClr val="accent2"/>
                </a:solidFill>
              </a:defRPr>
            </a:lvl8pPr>
            <a:lvl9pPr indent="-292100" lvl="8" marL="4114800">
              <a:spcBef>
                <a:spcPts val="0"/>
              </a:spcBef>
              <a:spcAft>
                <a:spcPts val="0"/>
              </a:spcAft>
              <a:buClr>
                <a:schemeClr val="accent2"/>
              </a:buClr>
              <a:buSzPts val="1000"/>
              <a:buChar char="■"/>
              <a:defRPr>
                <a:solidFill>
                  <a:schemeClr val="accent2"/>
                </a:solidFill>
              </a:defRPr>
            </a:lvl9pPr>
          </a:lstStyle>
          <a:p/>
        </p:txBody>
      </p:sp>
      <p:sp>
        <p:nvSpPr>
          <p:cNvPr id="765" name="Google Shape;765;p69"/>
          <p:cNvSpPr/>
          <p:nvPr/>
        </p:nvSpPr>
        <p:spPr>
          <a:xfrm>
            <a:off x="0" y="1890000"/>
            <a:ext cx="2286000" cy="32535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66" name="Google Shape;766;p69"/>
          <p:cNvSpPr/>
          <p:nvPr/>
        </p:nvSpPr>
        <p:spPr>
          <a:xfrm>
            <a:off x="0" y="0"/>
            <a:ext cx="9144000" cy="1890000"/>
          </a:xfrm>
          <a:prstGeom prst="rect">
            <a:avLst/>
          </a:prstGeom>
          <a:solidFill>
            <a:schemeClr val="accent4"/>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67" name="Google Shape;767;p69"/>
          <p:cNvSpPr/>
          <p:nvPr/>
        </p:nvSpPr>
        <p:spPr>
          <a:xfrm>
            <a:off x="250650" y="2145150"/>
            <a:ext cx="1787400" cy="2781900"/>
          </a:xfrm>
          <a:prstGeom prst="rect">
            <a:avLst/>
          </a:prstGeom>
          <a:noFill/>
          <a:ln cap="flat" cmpd="sng" w="9525">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68" name="Google Shape;768;p69"/>
          <p:cNvSpPr/>
          <p:nvPr/>
        </p:nvSpPr>
        <p:spPr>
          <a:xfrm>
            <a:off x="328650" y="2217775"/>
            <a:ext cx="1631400" cy="2638200"/>
          </a:xfrm>
          <a:prstGeom prst="rect">
            <a:avLst/>
          </a:prstGeom>
          <a:no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69" name="Google Shape;769;p69"/>
          <p:cNvSpPr txBox="1"/>
          <p:nvPr>
            <p:ph type="title"/>
          </p:nvPr>
        </p:nvSpPr>
        <p:spPr>
          <a:xfrm>
            <a:off x="447800" y="391333"/>
            <a:ext cx="8243700" cy="11391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Clr>
                <a:schemeClr val="accent6"/>
              </a:buClr>
              <a:buSzPts val="5400"/>
              <a:buNone/>
              <a:defRPr sz="5400">
                <a:solidFill>
                  <a:schemeClr val="accent6"/>
                </a:solidFill>
              </a:defRPr>
            </a:lvl1pPr>
            <a:lvl2pPr lvl="1">
              <a:lnSpc>
                <a:spcPct val="80000"/>
              </a:lnSpc>
              <a:spcBef>
                <a:spcPts val="0"/>
              </a:spcBef>
              <a:spcAft>
                <a:spcPts val="0"/>
              </a:spcAft>
              <a:buClr>
                <a:schemeClr val="accent6"/>
              </a:buClr>
              <a:buSzPts val="5400"/>
              <a:buNone/>
              <a:defRPr sz="5400">
                <a:solidFill>
                  <a:schemeClr val="accent6"/>
                </a:solidFill>
              </a:defRPr>
            </a:lvl2pPr>
            <a:lvl3pPr lvl="2">
              <a:lnSpc>
                <a:spcPct val="80000"/>
              </a:lnSpc>
              <a:spcBef>
                <a:spcPts val="0"/>
              </a:spcBef>
              <a:spcAft>
                <a:spcPts val="0"/>
              </a:spcAft>
              <a:buClr>
                <a:schemeClr val="accent6"/>
              </a:buClr>
              <a:buSzPts val="5400"/>
              <a:buNone/>
              <a:defRPr sz="5400">
                <a:solidFill>
                  <a:schemeClr val="accent6"/>
                </a:solidFill>
              </a:defRPr>
            </a:lvl3pPr>
            <a:lvl4pPr lvl="3">
              <a:lnSpc>
                <a:spcPct val="80000"/>
              </a:lnSpc>
              <a:spcBef>
                <a:spcPts val="0"/>
              </a:spcBef>
              <a:spcAft>
                <a:spcPts val="0"/>
              </a:spcAft>
              <a:buClr>
                <a:schemeClr val="accent6"/>
              </a:buClr>
              <a:buSzPts val="5400"/>
              <a:buNone/>
              <a:defRPr sz="5400">
                <a:solidFill>
                  <a:schemeClr val="accent6"/>
                </a:solidFill>
              </a:defRPr>
            </a:lvl4pPr>
            <a:lvl5pPr lvl="4">
              <a:lnSpc>
                <a:spcPct val="80000"/>
              </a:lnSpc>
              <a:spcBef>
                <a:spcPts val="0"/>
              </a:spcBef>
              <a:spcAft>
                <a:spcPts val="0"/>
              </a:spcAft>
              <a:buClr>
                <a:schemeClr val="accent6"/>
              </a:buClr>
              <a:buSzPts val="5400"/>
              <a:buNone/>
              <a:defRPr sz="5400">
                <a:solidFill>
                  <a:schemeClr val="accent6"/>
                </a:solidFill>
              </a:defRPr>
            </a:lvl5pPr>
            <a:lvl6pPr lvl="5">
              <a:lnSpc>
                <a:spcPct val="80000"/>
              </a:lnSpc>
              <a:spcBef>
                <a:spcPts val="0"/>
              </a:spcBef>
              <a:spcAft>
                <a:spcPts val="0"/>
              </a:spcAft>
              <a:buClr>
                <a:schemeClr val="accent6"/>
              </a:buClr>
              <a:buSzPts val="5400"/>
              <a:buNone/>
              <a:defRPr sz="5400">
                <a:solidFill>
                  <a:schemeClr val="accent6"/>
                </a:solidFill>
              </a:defRPr>
            </a:lvl6pPr>
            <a:lvl7pPr lvl="6">
              <a:lnSpc>
                <a:spcPct val="80000"/>
              </a:lnSpc>
              <a:spcBef>
                <a:spcPts val="0"/>
              </a:spcBef>
              <a:spcAft>
                <a:spcPts val="0"/>
              </a:spcAft>
              <a:buClr>
                <a:schemeClr val="accent6"/>
              </a:buClr>
              <a:buSzPts val="5400"/>
              <a:buNone/>
              <a:defRPr sz="5400">
                <a:solidFill>
                  <a:schemeClr val="accent6"/>
                </a:solidFill>
              </a:defRPr>
            </a:lvl7pPr>
            <a:lvl8pPr lvl="7">
              <a:lnSpc>
                <a:spcPct val="80000"/>
              </a:lnSpc>
              <a:spcBef>
                <a:spcPts val="0"/>
              </a:spcBef>
              <a:spcAft>
                <a:spcPts val="0"/>
              </a:spcAft>
              <a:buClr>
                <a:schemeClr val="accent6"/>
              </a:buClr>
              <a:buSzPts val="5400"/>
              <a:buNone/>
              <a:defRPr sz="5400">
                <a:solidFill>
                  <a:schemeClr val="accent6"/>
                </a:solidFill>
              </a:defRPr>
            </a:lvl8pPr>
            <a:lvl9pPr lvl="8">
              <a:lnSpc>
                <a:spcPct val="80000"/>
              </a:lnSpc>
              <a:spcBef>
                <a:spcPts val="0"/>
              </a:spcBef>
              <a:spcAft>
                <a:spcPts val="0"/>
              </a:spcAft>
              <a:buClr>
                <a:schemeClr val="accent6"/>
              </a:buClr>
              <a:buSzPts val="5400"/>
              <a:buNone/>
              <a:defRPr sz="5400">
                <a:solidFill>
                  <a:schemeClr val="accent6"/>
                </a:solidFill>
              </a:defRPr>
            </a:lvl9pPr>
          </a:lstStyle>
          <a:p/>
        </p:txBody>
      </p:sp>
      <p:sp>
        <p:nvSpPr>
          <p:cNvPr id="770" name="Google Shape;770;p69"/>
          <p:cNvSpPr txBox="1"/>
          <p:nvPr>
            <p:ph idx="3" type="subTitle"/>
          </p:nvPr>
        </p:nvSpPr>
        <p:spPr>
          <a:xfrm>
            <a:off x="527369" y="2390125"/>
            <a:ext cx="592500" cy="592500"/>
          </a:xfrm>
          <a:prstGeom prst="rect">
            <a:avLst/>
          </a:prstGeom>
          <a:ln cap="flat" cmpd="sng" w="38100">
            <a:solidFill>
              <a:schemeClr val="accent1"/>
            </a:solidFill>
            <a:prstDash val="solid"/>
            <a:round/>
            <a:headEnd len="sm" w="sm" type="none"/>
            <a:tailEnd len="sm" w="sm" type="none"/>
          </a:ln>
        </p:spPr>
        <p:txBody>
          <a:bodyPr anchorCtr="0" anchor="ctr" bIns="91425" lIns="91425" spcFirstLastPara="1" rIns="91425" wrap="square" tIns="91425">
            <a:noAutofit/>
          </a:bodyPr>
          <a:lstStyle>
            <a:lvl1pPr lvl="0" algn="ctr">
              <a:spcBef>
                <a:spcPts val="0"/>
              </a:spcBef>
              <a:spcAft>
                <a:spcPts val="0"/>
              </a:spcAft>
              <a:buClr>
                <a:schemeClr val="accent2"/>
              </a:buClr>
              <a:buSzPts val="4000"/>
              <a:buNone/>
              <a:defRPr sz="4000">
                <a:solidFill>
                  <a:schemeClr val="accent2"/>
                </a:solidFill>
              </a:defRPr>
            </a:lvl1pPr>
            <a:lvl2pPr lvl="1" algn="ctr">
              <a:spcBef>
                <a:spcPts val="0"/>
              </a:spcBef>
              <a:spcAft>
                <a:spcPts val="0"/>
              </a:spcAft>
              <a:buClr>
                <a:schemeClr val="accent2"/>
              </a:buClr>
              <a:buSzPts val="4000"/>
              <a:buNone/>
              <a:defRPr sz="4000">
                <a:solidFill>
                  <a:schemeClr val="accent2"/>
                </a:solidFill>
              </a:defRPr>
            </a:lvl2pPr>
            <a:lvl3pPr lvl="2" algn="ctr">
              <a:spcBef>
                <a:spcPts val="0"/>
              </a:spcBef>
              <a:spcAft>
                <a:spcPts val="0"/>
              </a:spcAft>
              <a:buClr>
                <a:schemeClr val="accent2"/>
              </a:buClr>
              <a:buSzPts val="4000"/>
              <a:buNone/>
              <a:defRPr sz="4000">
                <a:solidFill>
                  <a:schemeClr val="accent2"/>
                </a:solidFill>
              </a:defRPr>
            </a:lvl3pPr>
            <a:lvl4pPr lvl="3" algn="ctr">
              <a:spcBef>
                <a:spcPts val="0"/>
              </a:spcBef>
              <a:spcAft>
                <a:spcPts val="0"/>
              </a:spcAft>
              <a:buClr>
                <a:schemeClr val="accent2"/>
              </a:buClr>
              <a:buSzPts val="4000"/>
              <a:buNone/>
              <a:defRPr sz="4000">
                <a:solidFill>
                  <a:schemeClr val="accent2"/>
                </a:solidFill>
              </a:defRPr>
            </a:lvl4pPr>
            <a:lvl5pPr lvl="4" algn="ctr">
              <a:spcBef>
                <a:spcPts val="0"/>
              </a:spcBef>
              <a:spcAft>
                <a:spcPts val="0"/>
              </a:spcAft>
              <a:buClr>
                <a:schemeClr val="accent2"/>
              </a:buClr>
              <a:buSzPts val="4000"/>
              <a:buNone/>
              <a:defRPr sz="4000">
                <a:solidFill>
                  <a:schemeClr val="accent2"/>
                </a:solidFill>
              </a:defRPr>
            </a:lvl5pPr>
            <a:lvl6pPr lvl="5" algn="ctr">
              <a:spcBef>
                <a:spcPts val="0"/>
              </a:spcBef>
              <a:spcAft>
                <a:spcPts val="0"/>
              </a:spcAft>
              <a:buClr>
                <a:schemeClr val="accent2"/>
              </a:buClr>
              <a:buSzPts val="4000"/>
              <a:buNone/>
              <a:defRPr sz="4000">
                <a:solidFill>
                  <a:schemeClr val="accent2"/>
                </a:solidFill>
              </a:defRPr>
            </a:lvl6pPr>
            <a:lvl7pPr lvl="6" algn="ctr">
              <a:spcBef>
                <a:spcPts val="0"/>
              </a:spcBef>
              <a:spcAft>
                <a:spcPts val="0"/>
              </a:spcAft>
              <a:buClr>
                <a:schemeClr val="accent2"/>
              </a:buClr>
              <a:buSzPts val="4000"/>
              <a:buNone/>
              <a:defRPr sz="4000">
                <a:solidFill>
                  <a:schemeClr val="accent2"/>
                </a:solidFill>
              </a:defRPr>
            </a:lvl7pPr>
            <a:lvl8pPr lvl="7" algn="ctr">
              <a:spcBef>
                <a:spcPts val="0"/>
              </a:spcBef>
              <a:spcAft>
                <a:spcPts val="0"/>
              </a:spcAft>
              <a:buClr>
                <a:schemeClr val="accent2"/>
              </a:buClr>
              <a:buSzPts val="4000"/>
              <a:buNone/>
              <a:defRPr sz="4000">
                <a:solidFill>
                  <a:schemeClr val="accent2"/>
                </a:solidFill>
              </a:defRPr>
            </a:lvl8pPr>
            <a:lvl9pPr lvl="8" algn="ctr">
              <a:spcBef>
                <a:spcPts val="0"/>
              </a:spcBef>
              <a:spcAft>
                <a:spcPts val="0"/>
              </a:spcAft>
              <a:buClr>
                <a:schemeClr val="accent2"/>
              </a:buClr>
              <a:buSzPts val="4000"/>
              <a:buNone/>
              <a:defRPr sz="4000">
                <a:solidFill>
                  <a:schemeClr val="accent2"/>
                </a:solidFill>
              </a:defRPr>
            </a:lvl9pPr>
          </a:lstStyle>
          <a:p/>
        </p:txBody>
      </p:sp>
      <p:sp>
        <p:nvSpPr>
          <p:cNvPr id="771" name="Google Shape;771;p69"/>
          <p:cNvSpPr txBox="1"/>
          <p:nvPr>
            <p:ph idx="12" type="sldNum"/>
          </p:nvPr>
        </p:nvSpPr>
        <p:spPr>
          <a:xfrm>
            <a:off x="8498350" y="4497850"/>
            <a:ext cx="645900" cy="646500"/>
          </a:xfrm>
          <a:prstGeom prst="rect">
            <a:avLst/>
          </a:prstGeom>
          <a:solidFill>
            <a:schemeClr val="accent3"/>
          </a:solidFill>
        </p:spPr>
        <p:txBody>
          <a:bodyPr anchorCtr="0" anchor="ctr" bIns="91425" lIns="91425" spcFirstLastPara="1" rIns="91425" wrap="square" tIns="91425">
            <a:noAutofit/>
          </a:bodyPr>
          <a:lstStyle>
            <a:lvl1pPr lvl="0" rtl="0">
              <a:buNone/>
              <a:defRPr sz="2000">
                <a:solidFill>
                  <a:schemeClr val="accent2"/>
                </a:solidFill>
              </a:defRPr>
            </a:lvl1pPr>
            <a:lvl2pPr lvl="1" rtl="0">
              <a:buNone/>
              <a:defRPr sz="2000">
                <a:solidFill>
                  <a:schemeClr val="accent2"/>
                </a:solidFill>
              </a:defRPr>
            </a:lvl2pPr>
            <a:lvl3pPr lvl="2" rtl="0">
              <a:buNone/>
              <a:defRPr sz="2000">
                <a:solidFill>
                  <a:schemeClr val="accent2"/>
                </a:solidFill>
              </a:defRPr>
            </a:lvl3pPr>
            <a:lvl4pPr lvl="3" rtl="0">
              <a:buNone/>
              <a:defRPr sz="2000">
                <a:solidFill>
                  <a:schemeClr val="accent2"/>
                </a:solidFill>
              </a:defRPr>
            </a:lvl4pPr>
            <a:lvl5pPr lvl="4" rtl="0">
              <a:buNone/>
              <a:defRPr sz="2000">
                <a:solidFill>
                  <a:schemeClr val="accent2"/>
                </a:solidFill>
              </a:defRPr>
            </a:lvl5pPr>
            <a:lvl6pPr lvl="5" rtl="0">
              <a:buNone/>
              <a:defRPr sz="2000">
                <a:solidFill>
                  <a:schemeClr val="accent2"/>
                </a:solidFill>
              </a:defRPr>
            </a:lvl6pPr>
            <a:lvl7pPr lvl="6" rtl="0">
              <a:buNone/>
              <a:defRPr sz="2000">
                <a:solidFill>
                  <a:schemeClr val="accent2"/>
                </a:solidFill>
              </a:defRPr>
            </a:lvl7pPr>
            <a:lvl8pPr lvl="7" rtl="0">
              <a:buNone/>
              <a:defRPr sz="2000">
                <a:solidFill>
                  <a:schemeClr val="accent2"/>
                </a:solidFill>
              </a:defRPr>
            </a:lvl8pPr>
            <a:lvl9pPr lvl="8" rtl="0">
              <a:buNone/>
              <a:defRPr sz="2000">
                <a:solidFill>
                  <a:schemeClr val="accent2"/>
                </a:solidFill>
              </a:defRPr>
            </a:lvl9pPr>
          </a:lstStyle>
          <a:p>
            <a:pPr indent="0" lvl="0" marL="0" rtl="0" algn="ctr">
              <a:spcBef>
                <a:spcPts val="0"/>
              </a:spcBef>
              <a:spcAft>
                <a:spcPts val="0"/>
              </a:spcAft>
              <a:buNone/>
            </a:pPr>
            <a:fld id="{00000000-1234-1234-1234-123412341234}" type="slidenum">
              <a:rPr lang="en"/>
              <a:t>‹#›</a:t>
            </a:fld>
            <a:endParaRPr/>
          </a:p>
        </p:txBody>
      </p:sp>
      <p:sp>
        <p:nvSpPr>
          <p:cNvPr id="772" name="Google Shape;772;p69"/>
          <p:cNvSpPr txBox="1"/>
          <p:nvPr>
            <p:ph idx="4" type="body"/>
          </p:nvPr>
        </p:nvSpPr>
        <p:spPr>
          <a:xfrm>
            <a:off x="407100" y="3026475"/>
            <a:ext cx="1481700" cy="17442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Clr>
                <a:schemeClr val="accent2"/>
              </a:buClr>
              <a:buSzPts val="1000"/>
              <a:buChar char="●"/>
              <a:defRPr>
                <a:solidFill>
                  <a:schemeClr val="accent2"/>
                </a:solidFill>
              </a:defRPr>
            </a:lvl1pPr>
            <a:lvl2pPr indent="-292100" lvl="1" marL="914400">
              <a:spcBef>
                <a:spcPts val="0"/>
              </a:spcBef>
              <a:spcAft>
                <a:spcPts val="0"/>
              </a:spcAft>
              <a:buClr>
                <a:schemeClr val="accent2"/>
              </a:buClr>
              <a:buSzPts val="1000"/>
              <a:buChar char="○"/>
              <a:defRPr>
                <a:solidFill>
                  <a:schemeClr val="accent2"/>
                </a:solidFill>
              </a:defRPr>
            </a:lvl2pPr>
            <a:lvl3pPr indent="-292100" lvl="2" marL="1371600">
              <a:spcBef>
                <a:spcPts val="0"/>
              </a:spcBef>
              <a:spcAft>
                <a:spcPts val="0"/>
              </a:spcAft>
              <a:buClr>
                <a:schemeClr val="accent2"/>
              </a:buClr>
              <a:buSzPts val="1000"/>
              <a:buChar char="■"/>
              <a:defRPr>
                <a:solidFill>
                  <a:schemeClr val="accent2"/>
                </a:solidFill>
              </a:defRPr>
            </a:lvl3pPr>
            <a:lvl4pPr indent="-292100" lvl="3" marL="1828800">
              <a:spcBef>
                <a:spcPts val="0"/>
              </a:spcBef>
              <a:spcAft>
                <a:spcPts val="0"/>
              </a:spcAft>
              <a:buClr>
                <a:schemeClr val="accent2"/>
              </a:buClr>
              <a:buSzPts val="1000"/>
              <a:buChar char="●"/>
              <a:defRPr>
                <a:solidFill>
                  <a:schemeClr val="accent2"/>
                </a:solidFill>
              </a:defRPr>
            </a:lvl4pPr>
            <a:lvl5pPr indent="-292100" lvl="4" marL="2286000">
              <a:spcBef>
                <a:spcPts val="0"/>
              </a:spcBef>
              <a:spcAft>
                <a:spcPts val="0"/>
              </a:spcAft>
              <a:buClr>
                <a:schemeClr val="accent2"/>
              </a:buClr>
              <a:buSzPts val="1000"/>
              <a:buChar char="○"/>
              <a:defRPr>
                <a:solidFill>
                  <a:schemeClr val="accent2"/>
                </a:solidFill>
              </a:defRPr>
            </a:lvl5pPr>
            <a:lvl6pPr indent="-292100" lvl="5" marL="2743200">
              <a:spcBef>
                <a:spcPts val="0"/>
              </a:spcBef>
              <a:spcAft>
                <a:spcPts val="0"/>
              </a:spcAft>
              <a:buClr>
                <a:schemeClr val="accent2"/>
              </a:buClr>
              <a:buSzPts val="1000"/>
              <a:buChar char="■"/>
              <a:defRPr>
                <a:solidFill>
                  <a:schemeClr val="accent2"/>
                </a:solidFill>
              </a:defRPr>
            </a:lvl6pPr>
            <a:lvl7pPr indent="-292100" lvl="6" marL="3200400">
              <a:spcBef>
                <a:spcPts val="0"/>
              </a:spcBef>
              <a:spcAft>
                <a:spcPts val="0"/>
              </a:spcAft>
              <a:buClr>
                <a:schemeClr val="accent2"/>
              </a:buClr>
              <a:buSzPts val="1000"/>
              <a:buChar char="●"/>
              <a:defRPr>
                <a:solidFill>
                  <a:schemeClr val="accent2"/>
                </a:solidFill>
              </a:defRPr>
            </a:lvl7pPr>
            <a:lvl8pPr indent="-292100" lvl="7" marL="3657600">
              <a:spcBef>
                <a:spcPts val="0"/>
              </a:spcBef>
              <a:spcAft>
                <a:spcPts val="0"/>
              </a:spcAft>
              <a:buClr>
                <a:schemeClr val="accent2"/>
              </a:buClr>
              <a:buSzPts val="1000"/>
              <a:buChar char="○"/>
              <a:defRPr>
                <a:solidFill>
                  <a:schemeClr val="accent2"/>
                </a:solidFill>
              </a:defRPr>
            </a:lvl8pPr>
            <a:lvl9pPr indent="-292100" lvl="8" marL="4114800">
              <a:spcBef>
                <a:spcPts val="0"/>
              </a:spcBef>
              <a:spcAft>
                <a:spcPts val="0"/>
              </a:spcAft>
              <a:buClr>
                <a:schemeClr val="accent2"/>
              </a:buClr>
              <a:buSzPts val="1000"/>
              <a:buChar char="■"/>
              <a:defRPr>
                <a:solidFill>
                  <a:schemeClr val="accent2"/>
                </a:solidFill>
              </a:defRPr>
            </a:lvl9pPr>
          </a:lstStyle>
          <a:p/>
        </p:txBody>
      </p:sp>
      <p:sp>
        <p:nvSpPr>
          <p:cNvPr id="773" name="Google Shape;773;p69"/>
          <p:cNvSpPr/>
          <p:nvPr/>
        </p:nvSpPr>
        <p:spPr>
          <a:xfrm>
            <a:off x="2296700" y="1890000"/>
            <a:ext cx="2286000" cy="3253500"/>
          </a:xfrm>
          <a:prstGeom prst="rect">
            <a:avLst/>
          </a:prstGeom>
          <a:solidFill>
            <a:schemeClr val="l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74" name="Google Shape;774;p69"/>
          <p:cNvSpPr/>
          <p:nvPr/>
        </p:nvSpPr>
        <p:spPr>
          <a:xfrm>
            <a:off x="2547350" y="2145150"/>
            <a:ext cx="1787400" cy="2781900"/>
          </a:xfrm>
          <a:prstGeom prst="rect">
            <a:avLst/>
          </a:prstGeom>
          <a:no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75" name="Google Shape;775;p69"/>
          <p:cNvSpPr/>
          <p:nvPr/>
        </p:nvSpPr>
        <p:spPr>
          <a:xfrm>
            <a:off x="2625350" y="2217775"/>
            <a:ext cx="1631400" cy="2638200"/>
          </a:xfrm>
          <a:prstGeom prst="rect">
            <a:avLst/>
          </a:prstGeom>
          <a:noFill/>
          <a:ln cap="flat" cmpd="sng" w="9525">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76" name="Google Shape;776;p69"/>
          <p:cNvSpPr txBox="1"/>
          <p:nvPr>
            <p:ph idx="5" type="subTitle"/>
          </p:nvPr>
        </p:nvSpPr>
        <p:spPr>
          <a:xfrm>
            <a:off x="2824069" y="2390125"/>
            <a:ext cx="592500" cy="592500"/>
          </a:xfrm>
          <a:prstGeom prst="rect">
            <a:avLst/>
          </a:prstGeom>
          <a:ln cap="flat" cmpd="sng" w="38100">
            <a:solidFill>
              <a:schemeClr val="dk2"/>
            </a:solidFill>
            <a:prstDash val="solid"/>
            <a:round/>
            <a:headEnd len="sm" w="sm" type="none"/>
            <a:tailEnd len="sm" w="sm" type="none"/>
          </a:ln>
        </p:spPr>
        <p:txBody>
          <a:bodyPr anchorCtr="0" anchor="ctr" bIns="91425" lIns="91425" spcFirstLastPara="1" rIns="91425" wrap="square" tIns="91425">
            <a:noAutofit/>
          </a:bodyPr>
          <a:lstStyle>
            <a:lvl1pPr lvl="0" algn="ctr">
              <a:spcBef>
                <a:spcPts val="0"/>
              </a:spcBef>
              <a:spcAft>
                <a:spcPts val="0"/>
              </a:spcAft>
              <a:buSzPts val="4000"/>
              <a:buNone/>
              <a:defRPr sz="4000"/>
            </a:lvl1pPr>
            <a:lvl2pPr lvl="1" algn="ctr">
              <a:spcBef>
                <a:spcPts val="0"/>
              </a:spcBef>
              <a:spcAft>
                <a:spcPts val="0"/>
              </a:spcAft>
              <a:buSzPts val="4000"/>
              <a:buNone/>
              <a:defRPr sz="4000"/>
            </a:lvl2pPr>
            <a:lvl3pPr lvl="2" algn="ctr">
              <a:spcBef>
                <a:spcPts val="0"/>
              </a:spcBef>
              <a:spcAft>
                <a:spcPts val="0"/>
              </a:spcAft>
              <a:buSzPts val="4000"/>
              <a:buNone/>
              <a:defRPr sz="4000"/>
            </a:lvl3pPr>
            <a:lvl4pPr lvl="3" algn="ctr">
              <a:spcBef>
                <a:spcPts val="0"/>
              </a:spcBef>
              <a:spcAft>
                <a:spcPts val="0"/>
              </a:spcAft>
              <a:buSzPts val="4000"/>
              <a:buNone/>
              <a:defRPr sz="4000"/>
            </a:lvl4pPr>
            <a:lvl5pPr lvl="4" algn="ctr">
              <a:spcBef>
                <a:spcPts val="0"/>
              </a:spcBef>
              <a:spcAft>
                <a:spcPts val="0"/>
              </a:spcAft>
              <a:buSzPts val="4000"/>
              <a:buNone/>
              <a:defRPr sz="4000"/>
            </a:lvl5pPr>
            <a:lvl6pPr lvl="5" algn="ctr">
              <a:spcBef>
                <a:spcPts val="0"/>
              </a:spcBef>
              <a:spcAft>
                <a:spcPts val="0"/>
              </a:spcAft>
              <a:buSzPts val="4000"/>
              <a:buNone/>
              <a:defRPr sz="4000"/>
            </a:lvl6pPr>
            <a:lvl7pPr lvl="6" algn="ctr">
              <a:spcBef>
                <a:spcPts val="0"/>
              </a:spcBef>
              <a:spcAft>
                <a:spcPts val="0"/>
              </a:spcAft>
              <a:buSzPts val="4000"/>
              <a:buNone/>
              <a:defRPr sz="4000"/>
            </a:lvl7pPr>
            <a:lvl8pPr lvl="7" algn="ctr">
              <a:spcBef>
                <a:spcPts val="0"/>
              </a:spcBef>
              <a:spcAft>
                <a:spcPts val="0"/>
              </a:spcAft>
              <a:buSzPts val="4000"/>
              <a:buNone/>
              <a:defRPr sz="4000"/>
            </a:lvl8pPr>
            <a:lvl9pPr lvl="8" algn="ctr">
              <a:spcBef>
                <a:spcPts val="0"/>
              </a:spcBef>
              <a:spcAft>
                <a:spcPts val="0"/>
              </a:spcAft>
              <a:buSzPts val="4000"/>
              <a:buNone/>
              <a:defRPr sz="4000"/>
            </a:lvl9pPr>
          </a:lstStyle>
          <a:p/>
        </p:txBody>
      </p:sp>
      <p:sp>
        <p:nvSpPr>
          <p:cNvPr id="777" name="Google Shape;777;p69"/>
          <p:cNvSpPr txBox="1"/>
          <p:nvPr>
            <p:ph idx="6" type="body"/>
          </p:nvPr>
        </p:nvSpPr>
        <p:spPr>
          <a:xfrm>
            <a:off x="2703800" y="3026475"/>
            <a:ext cx="1481700" cy="17442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SzPts val="1000"/>
              <a:buChar char="●"/>
              <a:defRPr/>
            </a:lvl1pPr>
            <a:lvl2pPr indent="-292100" lvl="1" marL="914400">
              <a:spcBef>
                <a:spcPts val="0"/>
              </a:spcBef>
              <a:spcAft>
                <a:spcPts val="0"/>
              </a:spcAft>
              <a:buSzPts val="1000"/>
              <a:buChar char="○"/>
              <a:defRPr/>
            </a:lvl2pPr>
            <a:lvl3pPr indent="-292100" lvl="2" marL="1371600">
              <a:spcBef>
                <a:spcPts val="0"/>
              </a:spcBef>
              <a:spcAft>
                <a:spcPts val="0"/>
              </a:spcAft>
              <a:buSzPts val="1000"/>
              <a:buChar char="■"/>
              <a:defRPr/>
            </a:lvl3pPr>
            <a:lvl4pPr indent="-292100" lvl="3" marL="1828800">
              <a:spcBef>
                <a:spcPts val="0"/>
              </a:spcBef>
              <a:spcAft>
                <a:spcPts val="0"/>
              </a:spcAft>
              <a:buSzPts val="1000"/>
              <a:buChar char="●"/>
              <a:defRPr/>
            </a:lvl4pPr>
            <a:lvl5pPr indent="-292100" lvl="4" marL="2286000">
              <a:spcBef>
                <a:spcPts val="0"/>
              </a:spcBef>
              <a:spcAft>
                <a:spcPts val="0"/>
              </a:spcAft>
              <a:buSzPts val="1000"/>
              <a:buChar char="○"/>
              <a:defRPr/>
            </a:lvl5pPr>
            <a:lvl6pPr indent="-292100" lvl="5" marL="2743200">
              <a:spcBef>
                <a:spcPts val="0"/>
              </a:spcBef>
              <a:spcAft>
                <a:spcPts val="0"/>
              </a:spcAft>
              <a:buSzPts val="1000"/>
              <a:buChar char="■"/>
              <a:defRPr/>
            </a:lvl6pPr>
            <a:lvl7pPr indent="-292100" lvl="6" marL="3200400">
              <a:spcBef>
                <a:spcPts val="0"/>
              </a:spcBef>
              <a:spcAft>
                <a:spcPts val="0"/>
              </a:spcAft>
              <a:buSzPts val="1000"/>
              <a:buChar char="●"/>
              <a:defRPr/>
            </a:lvl7pPr>
            <a:lvl8pPr indent="-292100" lvl="7" marL="3657600">
              <a:spcBef>
                <a:spcPts val="0"/>
              </a:spcBef>
              <a:spcAft>
                <a:spcPts val="0"/>
              </a:spcAft>
              <a:buSzPts val="1000"/>
              <a:buChar char="○"/>
              <a:defRPr/>
            </a:lvl8pPr>
            <a:lvl9pPr indent="-292100" lvl="8" marL="4114800">
              <a:spcBef>
                <a:spcPts val="0"/>
              </a:spcBef>
              <a:spcAft>
                <a:spcPts val="0"/>
              </a:spcAft>
              <a:buSzPts val="1000"/>
              <a:buChar char="■"/>
              <a:defRPr/>
            </a:lvl9pPr>
          </a:lstStyle>
          <a:p/>
        </p:txBody>
      </p:sp>
      <p:sp>
        <p:nvSpPr>
          <p:cNvPr id="778" name="Google Shape;778;p69"/>
          <p:cNvSpPr/>
          <p:nvPr/>
        </p:nvSpPr>
        <p:spPr>
          <a:xfrm>
            <a:off x="4596100" y="1890000"/>
            <a:ext cx="2286000" cy="3253500"/>
          </a:xfrm>
          <a:prstGeom prst="rect">
            <a:avLst/>
          </a:prstGeom>
          <a:solidFill>
            <a:schemeClr val="accent6"/>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79" name="Google Shape;779;p69"/>
          <p:cNvSpPr/>
          <p:nvPr/>
        </p:nvSpPr>
        <p:spPr>
          <a:xfrm>
            <a:off x="4846750" y="2145150"/>
            <a:ext cx="1787400" cy="2781900"/>
          </a:xfrm>
          <a:prstGeom prst="rect">
            <a:avLst/>
          </a:prstGeom>
          <a:noFill/>
          <a:ln cap="flat" cmpd="sng" w="9525">
            <a:solidFill>
              <a:schemeClr val="accent4"/>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80" name="Google Shape;780;p69"/>
          <p:cNvSpPr/>
          <p:nvPr/>
        </p:nvSpPr>
        <p:spPr>
          <a:xfrm>
            <a:off x="4924750" y="2217775"/>
            <a:ext cx="1631400" cy="2638200"/>
          </a:xfrm>
          <a:prstGeom prst="rect">
            <a:avLst/>
          </a:prstGeom>
          <a:noFill/>
          <a:ln cap="flat" cmpd="sng" w="952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81" name="Google Shape;781;p69"/>
          <p:cNvSpPr txBox="1"/>
          <p:nvPr>
            <p:ph idx="7" type="subTitle"/>
          </p:nvPr>
        </p:nvSpPr>
        <p:spPr>
          <a:xfrm>
            <a:off x="5123469" y="2390125"/>
            <a:ext cx="592500" cy="592500"/>
          </a:xfrm>
          <a:prstGeom prst="rect">
            <a:avLst/>
          </a:prstGeom>
          <a:ln cap="flat" cmpd="sng" w="38100">
            <a:solidFill>
              <a:schemeClr val="accent4"/>
            </a:solidFill>
            <a:prstDash val="solid"/>
            <a:round/>
            <a:headEnd len="sm" w="sm" type="none"/>
            <a:tailEnd len="sm" w="sm" type="none"/>
          </a:ln>
        </p:spPr>
        <p:txBody>
          <a:bodyPr anchorCtr="0" anchor="ctr" bIns="91425" lIns="91425" spcFirstLastPara="1" rIns="91425" wrap="square" tIns="91425">
            <a:noAutofit/>
          </a:bodyPr>
          <a:lstStyle>
            <a:lvl1pPr lvl="0" algn="ctr">
              <a:spcBef>
                <a:spcPts val="0"/>
              </a:spcBef>
              <a:spcAft>
                <a:spcPts val="0"/>
              </a:spcAft>
              <a:buClr>
                <a:schemeClr val="accent5"/>
              </a:buClr>
              <a:buSzPts val="4000"/>
              <a:buNone/>
              <a:defRPr sz="4000">
                <a:solidFill>
                  <a:schemeClr val="accent5"/>
                </a:solidFill>
              </a:defRPr>
            </a:lvl1pPr>
            <a:lvl2pPr lvl="1" algn="ctr">
              <a:spcBef>
                <a:spcPts val="0"/>
              </a:spcBef>
              <a:spcAft>
                <a:spcPts val="0"/>
              </a:spcAft>
              <a:buClr>
                <a:schemeClr val="accent5"/>
              </a:buClr>
              <a:buSzPts val="4000"/>
              <a:buNone/>
              <a:defRPr sz="4000">
                <a:solidFill>
                  <a:schemeClr val="accent5"/>
                </a:solidFill>
              </a:defRPr>
            </a:lvl2pPr>
            <a:lvl3pPr lvl="2" algn="ctr">
              <a:spcBef>
                <a:spcPts val="0"/>
              </a:spcBef>
              <a:spcAft>
                <a:spcPts val="0"/>
              </a:spcAft>
              <a:buClr>
                <a:schemeClr val="accent5"/>
              </a:buClr>
              <a:buSzPts val="4000"/>
              <a:buNone/>
              <a:defRPr sz="4000">
                <a:solidFill>
                  <a:schemeClr val="accent5"/>
                </a:solidFill>
              </a:defRPr>
            </a:lvl3pPr>
            <a:lvl4pPr lvl="3" algn="ctr">
              <a:spcBef>
                <a:spcPts val="0"/>
              </a:spcBef>
              <a:spcAft>
                <a:spcPts val="0"/>
              </a:spcAft>
              <a:buClr>
                <a:schemeClr val="accent5"/>
              </a:buClr>
              <a:buSzPts val="4000"/>
              <a:buNone/>
              <a:defRPr sz="4000">
                <a:solidFill>
                  <a:schemeClr val="accent5"/>
                </a:solidFill>
              </a:defRPr>
            </a:lvl4pPr>
            <a:lvl5pPr lvl="4" algn="ctr">
              <a:spcBef>
                <a:spcPts val="0"/>
              </a:spcBef>
              <a:spcAft>
                <a:spcPts val="0"/>
              </a:spcAft>
              <a:buClr>
                <a:schemeClr val="accent5"/>
              </a:buClr>
              <a:buSzPts val="4000"/>
              <a:buNone/>
              <a:defRPr sz="4000">
                <a:solidFill>
                  <a:schemeClr val="accent5"/>
                </a:solidFill>
              </a:defRPr>
            </a:lvl5pPr>
            <a:lvl6pPr lvl="5" algn="ctr">
              <a:spcBef>
                <a:spcPts val="0"/>
              </a:spcBef>
              <a:spcAft>
                <a:spcPts val="0"/>
              </a:spcAft>
              <a:buClr>
                <a:schemeClr val="accent5"/>
              </a:buClr>
              <a:buSzPts val="4000"/>
              <a:buNone/>
              <a:defRPr sz="4000">
                <a:solidFill>
                  <a:schemeClr val="accent5"/>
                </a:solidFill>
              </a:defRPr>
            </a:lvl6pPr>
            <a:lvl7pPr lvl="6" algn="ctr">
              <a:spcBef>
                <a:spcPts val="0"/>
              </a:spcBef>
              <a:spcAft>
                <a:spcPts val="0"/>
              </a:spcAft>
              <a:buClr>
                <a:schemeClr val="accent5"/>
              </a:buClr>
              <a:buSzPts val="4000"/>
              <a:buNone/>
              <a:defRPr sz="4000">
                <a:solidFill>
                  <a:schemeClr val="accent5"/>
                </a:solidFill>
              </a:defRPr>
            </a:lvl7pPr>
            <a:lvl8pPr lvl="7" algn="ctr">
              <a:spcBef>
                <a:spcPts val="0"/>
              </a:spcBef>
              <a:spcAft>
                <a:spcPts val="0"/>
              </a:spcAft>
              <a:buClr>
                <a:schemeClr val="accent5"/>
              </a:buClr>
              <a:buSzPts val="4000"/>
              <a:buNone/>
              <a:defRPr sz="4000">
                <a:solidFill>
                  <a:schemeClr val="accent5"/>
                </a:solidFill>
              </a:defRPr>
            </a:lvl8pPr>
            <a:lvl9pPr lvl="8" algn="ctr">
              <a:spcBef>
                <a:spcPts val="0"/>
              </a:spcBef>
              <a:spcAft>
                <a:spcPts val="0"/>
              </a:spcAft>
              <a:buClr>
                <a:schemeClr val="accent5"/>
              </a:buClr>
              <a:buSzPts val="4000"/>
              <a:buNone/>
              <a:defRPr sz="4000">
                <a:solidFill>
                  <a:schemeClr val="accent5"/>
                </a:solidFill>
              </a:defRPr>
            </a:lvl9pPr>
          </a:lstStyle>
          <a:p/>
        </p:txBody>
      </p:sp>
      <p:sp>
        <p:nvSpPr>
          <p:cNvPr id="782" name="Google Shape;782;p69"/>
          <p:cNvSpPr txBox="1"/>
          <p:nvPr>
            <p:ph idx="8" type="body"/>
          </p:nvPr>
        </p:nvSpPr>
        <p:spPr>
          <a:xfrm>
            <a:off x="5003200" y="3026475"/>
            <a:ext cx="1481700" cy="17442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Clr>
                <a:schemeClr val="accent5"/>
              </a:buClr>
              <a:buSzPts val="1000"/>
              <a:buChar char="●"/>
              <a:defRPr>
                <a:solidFill>
                  <a:schemeClr val="accent5"/>
                </a:solidFill>
              </a:defRPr>
            </a:lvl1pPr>
            <a:lvl2pPr indent="-292100" lvl="1" marL="914400">
              <a:spcBef>
                <a:spcPts val="0"/>
              </a:spcBef>
              <a:spcAft>
                <a:spcPts val="0"/>
              </a:spcAft>
              <a:buClr>
                <a:schemeClr val="accent5"/>
              </a:buClr>
              <a:buSzPts val="1000"/>
              <a:buChar char="○"/>
              <a:defRPr>
                <a:solidFill>
                  <a:schemeClr val="accent5"/>
                </a:solidFill>
              </a:defRPr>
            </a:lvl2pPr>
            <a:lvl3pPr indent="-292100" lvl="2" marL="1371600">
              <a:spcBef>
                <a:spcPts val="0"/>
              </a:spcBef>
              <a:spcAft>
                <a:spcPts val="0"/>
              </a:spcAft>
              <a:buClr>
                <a:schemeClr val="accent5"/>
              </a:buClr>
              <a:buSzPts val="1000"/>
              <a:buChar char="■"/>
              <a:defRPr>
                <a:solidFill>
                  <a:schemeClr val="accent5"/>
                </a:solidFill>
              </a:defRPr>
            </a:lvl3pPr>
            <a:lvl4pPr indent="-292100" lvl="3" marL="1828800">
              <a:spcBef>
                <a:spcPts val="0"/>
              </a:spcBef>
              <a:spcAft>
                <a:spcPts val="0"/>
              </a:spcAft>
              <a:buClr>
                <a:schemeClr val="accent5"/>
              </a:buClr>
              <a:buSzPts val="1000"/>
              <a:buChar char="●"/>
              <a:defRPr>
                <a:solidFill>
                  <a:schemeClr val="accent5"/>
                </a:solidFill>
              </a:defRPr>
            </a:lvl4pPr>
            <a:lvl5pPr indent="-292100" lvl="4" marL="2286000">
              <a:spcBef>
                <a:spcPts val="0"/>
              </a:spcBef>
              <a:spcAft>
                <a:spcPts val="0"/>
              </a:spcAft>
              <a:buClr>
                <a:schemeClr val="accent5"/>
              </a:buClr>
              <a:buSzPts val="1000"/>
              <a:buChar char="○"/>
              <a:defRPr>
                <a:solidFill>
                  <a:schemeClr val="accent5"/>
                </a:solidFill>
              </a:defRPr>
            </a:lvl5pPr>
            <a:lvl6pPr indent="-292100" lvl="5" marL="2743200">
              <a:spcBef>
                <a:spcPts val="0"/>
              </a:spcBef>
              <a:spcAft>
                <a:spcPts val="0"/>
              </a:spcAft>
              <a:buClr>
                <a:schemeClr val="accent5"/>
              </a:buClr>
              <a:buSzPts val="1000"/>
              <a:buChar char="■"/>
              <a:defRPr>
                <a:solidFill>
                  <a:schemeClr val="accent5"/>
                </a:solidFill>
              </a:defRPr>
            </a:lvl6pPr>
            <a:lvl7pPr indent="-292100" lvl="6" marL="3200400">
              <a:spcBef>
                <a:spcPts val="0"/>
              </a:spcBef>
              <a:spcAft>
                <a:spcPts val="0"/>
              </a:spcAft>
              <a:buClr>
                <a:schemeClr val="accent5"/>
              </a:buClr>
              <a:buSzPts val="1000"/>
              <a:buChar char="●"/>
              <a:defRPr>
                <a:solidFill>
                  <a:schemeClr val="accent5"/>
                </a:solidFill>
              </a:defRPr>
            </a:lvl7pPr>
            <a:lvl8pPr indent="-292100" lvl="7" marL="3657600">
              <a:spcBef>
                <a:spcPts val="0"/>
              </a:spcBef>
              <a:spcAft>
                <a:spcPts val="0"/>
              </a:spcAft>
              <a:buClr>
                <a:schemeClr val="accent5"/>
              </a:buClr>
              <a:buSzPts val="1000"/>
              <a:buChar char="○"/>
              <a:defRPr>
                <a:solidFill>
                  <a:schemeClr val="accent5"/>
                </a:solidFill>
              </a:defRPr>
            </a:lvl8pPr>
            <a:lvl9pPr indent="-292100" lvl="8" marL="4114800">
              <a:spcBef>
                <a:spcPts val="0"/>
              </a:spcBef>
              <a:spcAft>
                <a:spcPts val="0"/>
              </a:spcAft>
              <a:buClr>
                <a:schemeClr val="accent5"/>
              </a:buClr>
              <a:buSzPts val="1000"/>
              <a:buChar char="■"/>
              <a:defRPr>
                <a:solidFill>
                  <a:schemeClr val="accent5"/>
                </a:solidFill>
              </a:defRPr>
            </a:lvl9pPr>
          </a:lstStyle>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ree big ideas">
  <p:cSld name="CUSTOM_7_1">
    <p:spTree>
      <p:nvGrpSpPr>
        <p:cNvPr id="783" name="Shape 783"/>
        <p:cNvGrpSpPr/>
        <p:nvPr/>
      </p:nvGrpSpPr>
      <p:grpSpPr>
        <a:xfrm>
          <a:off x="0" y="0"/>
          <a:ext cx="0" cy="0"/>
          <a:chOff x="0" y="0"/>
          <a:chExt cx="0" cy="0"/>
        </a:xfrm>
      </p:grpSpPr>
      <p:sp>
        <p:nvSpPr>
          <p:cNvPr id="784" name="Google Shape;784;p70"/>
          <p:cNvSpPr/>
          <p:nvPr/>
        </p:nvSpPr>
        <p:spPr>
          <a:xfrm>
            <a:off x="6080450" y="1890000"/>
            <a:ext cx="3063300" cy="32535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85" name="Google Shape;785;p70"/>
          <p:cNvSpPr/>
          <p:nvPr/>
        </p:nvSpPr>
        <p:spPr>
          <a:xfrm>
            <a:off x="3044700" y="1890000"/>
            <a:ext cx="3045000" cy="3253500"/>
          </a:xfrm>
          <a:prstGeom prst="rect">
            <a:avLst/>
          </a:prstGeom>
          <a:solidFill>
            <a:schemeClr val="accent6"/>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86" name="Google Shape;786;p70"/>
          <p:cNvSpPr/>
          <p:nvPr/>
        </p:nvSpPr>
        <p:spPr>
          <a:xfrm>
            <a:off x="0" y="0"/>
            <a:ext cx="9144000" cy="18900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87" name="Google Shape;787;p70"/>
          <p:cNvSpPr/>
          <p:nvPr/>
        </p:nvSpPr>
        <p:spPr>
          <a:xfrm>
            <a:off x="6335500" y="2145155"/>
            <a:ext cx="2553300" cy="2781900"/>
          </a:xfrm>
          <a:prstGeom prst="rect">
            <a:avLst/>
          </a:prstGeom>
          <a:noFill/>
          <a:ln cap="flat" cmpd="sng" w="9525">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88" name="Google Shape;788;p70"/>
          <p:cNvSpPr/>
          <p:nvPr/>
        </p:nvSpPr>
        <p:spPr>
          <a:xfrm>
            <a:off x="6413500" y="2217769"/>
            <a:ext cx="2397300" cy="2638200"/>
          </a:xfrm>
          <a:prstGeom prst="rect">
            <a:avLst/>
          </a:prstGeom>
          <a:no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89" name="Google Shape;789;p70"/>
          <p:cNvSpPr/>
          <p:nvPr/>
        </p:nvSpPr>
        <p:spPr>
          <a:xfrm>
            <a:off x="3295350" y="2145155"/>
            <a:ext cx="2553300" cy="2781900"/>
          </a:xfrm>
          <a:prstGeom prst="rect">
            <a:avLst/>
          </a:prstGeom>
          <a:noFill/>
          <a:ln cap="flat" cmpd="sng" w="9525">
            <a:solidFill>
              <a:schemeClr val="accent4"/>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90" name="Google Shape;790;p70"/>
          <p:cNvSpPr/>
          <p:nvPr/>
        </p:nvSpPr>
        <p:spPr>
          <a:xfrm>
            <a:off x="3373350" y="2217769"/>
            <a:ext cx="2397300" cy="2638200"/>
          </a:xfrm>
          <a:prstGeom prst="rect">
            <a:avLst/>
          </a:prstGeom>
          <a:noFill/>
          <a:ln cap="flat" cmpd="sng" w="952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91" name="Google Shape;791;p70"/>
          <p:cNvSpPr/>
          <p:nvPr/>
        </p:nvSpPr>
        <p:spPr>
          <a:xfrm>
            <a:off x="245600" y="2138075"/>
            <a:ext cx="2553300" cy="2781900"/>
          </a:xfrm>
          <a:prstGeom prst="rect">
            <a:avLst/>
          </a:prstGeom>
          <a:no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92" name="Google Shape;792;p70"/>
          <p:cNvSpPr/>
          <p:nvPr/>
        </p:nvSpPr>
        <p:spPr>
          <a:xfrm>
            <a:off x="323600" y="2210650"/>
            <a:ext cx="2397300" cy="2638200"/>
          </a:xfrm>
          <a:prstGeom prst="rect">
            <a:avLst/>
          </a:prstGeom>
          <a:no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793" name="Google Shape;793;p70"/>
          <p:cNvSpPr txBox="1"/>
          <p:nvPr>
            <p:ph type="title"/>
          </p:nvPr>
        </p:nvSpPr>
        <p:spPr>
          <a:xfrm>
            <a:off x="447800" y="391333"/>
            <a:ext cx="8243700" cy="11391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Clr>
                <a:schemeClr val="lt1"/>
              </a:buClr>
              <a:buSzPts val="5400"/>
              <a:buNone/>
              <a:defRPr sz="5400">
                <a:solidFill>
                  <a:schemeClr val="lt1"/>
                </a:solidFill>
              </a:defRPr>
            </a:lvl1pPr>
            <a:lvl2pPr lvl="1">
              <a:lnSpc>
                <a:spcPct val="80000"/>
              </a:lnSpc>
              <a:spcBef>
                <a:spcPts val="0"/>
              </a:spcBef>
              <a:spcAft>
                <a:spcPts val="0"/>
              </a:spcAft>
              <a:buClr>
                <a:schemeClr val="lt1"/>
              </a:buClr>
              <a:buSzPts val="5400"/>
              <a:buNone/>
              <a:defRPr sz="5400">
                <a:solidFill>
                  <a:schemeClr val="lt1"/>
                </a:solidFill>
              </a:defRPr>
            </a:lvl2pPr>
            <a:lvl3pPr lvl="2">
              <a:lnSpc>
                <a:spcPct val="80000"/>
              </a:lnSpc>
              <a:spcBef>
                <a:spcPts val="0"/>
              </a:spcBef>
              <a:spcAft>
                <a:spcPts val="0"/>
              </a:spcAft>
              <a:buClr>
                <a:schemeClr val="lt1"/>
              </a:buClr>
              <a:buSzPts val="5400"/>
              <a:buNone/>
              <a:defRPr sz="5400">
                <a:solidFill>
                  <a:schemeClr val="lt1"/>
                </a:solidFill>
              </a:defRPr>
            </a:lvl3pPr>
            <a:lvl4pPr lvl="3">
              <a:lnSpc>
                <a:spcPct val="80000"/>
              </a:lnSpc>
              <a:spcBef>
                <a:spcPts val="0"/>
              </a:spcBef>
              <a:spcAft>
                <a:spcPts val="0"/>
              </a:spcAft>
              <a:buClr>
                <a:schemeClr val="lt1"/>
              </a:buClr>
              <a:buSzPts val="5400"/>
              <a:buNone/>
              <a:defRPr sz="5400">
                <a:solidFill>
                  <a:schemeClr val="lt1"/>
                </a:solidFill>
              </a:defRPr>
            </a:lvl4pPr>
            <a:lvl5pPr lvl="4">
              <a:lnSpc>
                <a:spcPct val="80000"/>
              </a:lnSpc>
              <a:spcBef>
                <a:spcPts val="0"/>
              </a:spcBef>
              <a:spcAft>
                <a:spcPts val="0"/>
              </a:spcAft>
              <a:buClr>
                <a:schemeClr val="lt1"/>
              </a:buClr>
              <a:buSzPts val="5400"/>
              <a:buNone/>
              <a:defRPr sz="5400">
                <a:solidFill>
                  <a:schemeClr val="lt1"/>
                </a:solidFill>
              </a:defRPr>
            </a:lvl5pPr>
            <a:lvl6pPr lvl="5">
              <a:lnSpc>
                <a:spcPct val="80000"/>
              </a:lnSpc>
              <a:spcBef>
                <a:spcPts val="0"/>
              </a:spcBef>
              <a:spcAft>
                <a:spcPts val="0"/>
              </a:spcAft>
              <a:buClr>
                <a:schemeClr val="lt1"/>
              </a:buClr>
              <a:buSzPts val="5400"/>
              <a:buNone/>
              <a:defRPr sz="5400">
                <a:solidFill>
                  <a:schemeClr val="lt1"/>
                </a:solidFill>
              </a:defRPr>
            </a:lvl6pPr>
            <a:lvl7pPr lvl="6">
              <a:lnSpc>
                <a:spcPct val="80000"/>
              </a:lnSpc>
              <a:spcBef>
                <a:spcPts val="0"/>
              </a:spcBef>
              <a:spcAft>
                <a:spcPts val="0"/>
              </a:spcAft>
              <a:buClr>
                <a:schemeClr val="lt1"/>
              </a:buClr>
              <a:buSzPts val="5400"/>
              <a:buNone/>
              <a:defRPr sz="5400">
                <a:solidFill>
                  <a:schemeClr val="lt1"/>
                </a:solidFill>
              </a:defRPr>
            </a:lvl7pPr>
            <a:lvl8pPr lvl="7">
              <a:lnSpc>
                <a:spcPct val="80000"/>
              </a:lnSpc>
              <a:spcBef>
                <a:spcPts val="0"/>
              </a:spcBef>
              <a:spcAft>
                <a:spcPts val="0"/>
              </a:spcAft>
              <a:buClr>
                <a:schemeClr val="lt1"/>
              </a:buClr>
              <a:buSzPts val="5400"/>
              <a:buNone/>
              <a:defRPr sz="5400">
                <a:solidFill>
                  <a:schemeClr val="lt1"/>
                </a:solidFill>
              </a:defRPr>
            </a:lvl8pPr>
            <a:lvl9pPr lvl="8">
              <a:lnSpc>
                <a:spcPct val="80000"/>
              </a:lnSpc>
              <a:spcBef>
                <a:spcPts val="0"/>
              </a:spcBef>
              <a:spcAft>
                <a:spcPts val="0"/>
              </a:spcAft>
              <a:buClr>
                <a:schemeClr val="lt1"/>
              </a:buClr>
              <a:buSzPts val="5400"/>
              <a:buNone/>
              <a:defRPr sz="5400">
                <a:solidFill>
                  <a:schemeClr val="lt1"/>
                </a:solidFill>
              </a:defRPr>
            </a:lvl9pPr>
          </a:lstStyle>
          <a:p/>
        </p:txBody>
      </p:sp>
      <p:sp>
        <p:nvSpPr>
          <p:cNvPr id="794" name="Google Shape;794;p70"/>
          <p:cNvSpPr txBox="1"/>
          <p:nvPr>
            <p:ph idx="1" type="subTitle"/>
          </p:nvPr>
        </p:nvSpPr>
        <p:spPr>
          <a:xfrm>
            <a:off x="525100" y="2390475"/>
            <a:ext cx="592500" cy="592500"/>
          </a:xfrm>
          <a:prstGeom prst="rect">
            <a:avLst/>
          </a:prstGeom>
          <a:ln cap="flat" cmpd="sng" w="38100">
            <a:solidFill>
              <a:schemeClr val="dk2"/>
            </a:solidFill>
            <a:prstDash val="solid"/>
            <a:round/>
            <a:headEnd len="sm" w="sm" type="none"/>
            <a:tailEnd len="sm" w="sm" type="none"/>
          </a:ln>
        </p:spPr>
        <p:txBody>
          <a:bodyPr anchorCtr="0" anchor="ctr" bIns="91425" lIns="91425" spcFirstLastPara="1" rIns="91425" wrap="square" tIns="91425">
            <a:noAutofit/>
          </a:bodyPr>
          <a:lstStyle>
            <a:lvl1pPr lvl="0" algn="ctr">
              <a:spcBef>
                <a:spcPts val="0"/>
              </a:spcBef>
              <a:spcAft>
                <a:spcPts val="0"/>
              </a:spcAft>
              <a:buClr>
                <a:schemeClr val="lt2"/>
              </a:buClr>
              <a:buSzPts val="4000"/>
              <a:buNone/>
              <a:defRPr sz="4000">
                <a:solidFill>
                  <a:schemeClr val="lt2"/>
                </a:solidFill>
              </a:defRPr>
            </a:lvl1pPr>
            <a:lvl2pPr lvl="1" algn="ctr">
              <a:spcBef>
                <a:spcPts val="0"/>
              </a:spcBef>
              <a:spcAft>
                <a:spcPts val="0"/>
              </a:spcAft>
              <a:buClr>
                <a:schemeClr val="lt2"/>
              </a:buClr>
              <a:buSzPts val="4000"/>
              <a:buNone/>
              <a:defRPr sz="4000">
                <a:solidFill>
                  <a:schemeClr val="lt2"/>
                </a:solidFill>
              </a:defRPr>
            </a:lvl2pPr>
            <a:lvl3pPr lvl="2" algn="ctr">
              <a:spcBef>
                <a:spcPts val="0"/>
              </a:spcBef>
              <a:spcAft>
                <a:spcPts val="0"/>
              </a:spcAft>
              <a:buClr>
                <a:schemeClr val="lt2"/>
              </a:buClr>
              <a:buSzPts val="4000"/>
              <a:buNone/>
              <a:defRPr sz="4000">
                <a:solidFill>
                  <a:schemeClr val="lt2"/>
                </a:solidFill>
              </a:defRPr>
            </a:lvl3pPr>
            <a:lvl4pPr lvl="3" algn="ctr">
              <a:spcBef>
                <a:spcPts val="0"/>
              </a:spcBef>
              <a:spcAft>
                <a:spcPts val="0"/>
              </a:spcAft>
              <a:buClr>
                <a:schemeClr val="lt2"/>
              </a:buClr>
              <a:buSzPts val="4000"/>
              <a:buNone/>
              <a:defRPr sz="4000">
                <a:solidFill>
                  <a:schemeClr val="lt2"/>
                </a:solidFill>
              </a:defRPr>
            </a:lvl4pPr>
            <a:lvl5pPr lvl="4" algn="ctr">
              <a:spcBef>
                <a:spcPts val="0"/>
              </a:spcBef>
              <a:spcAft>
                <a:spcPts val="0"/>
              </a:spcAft>
              <a:buClr>
                <a:schemeClr val="lt2"/>
              </a:buClr>
              <a:buSzPts val="4000"/>
              <a:buNone/>
              <a:defRPr sz="4000">
                <a:solidFill>
                  <a:schemeClr val="lt2"/>
                </a:solidFill>
              </a:defRPr>
            </a:lvl5pPr>
            <a:lvl6pPr lvl="5" algn="ctr">
              <a:spcBef>
                <a:spcPts val="0"/>
              </a:spcBef>
              <a:spcAft>
                <a:spcPts val="0"/>
              </a:spcAft>
              <a:buClr>
                <a:schemeClr val="lt2"/>
              </a:buClr>
              <a:buSzPts val="4000"/>
              <a:buNone/>
              <a:defRPr sz="4000">
                <a:solidFill>
                  <a:schemeClr val="lt2"/>
                </a:solidFill>
              </a:defRPr>
            </a:lvl6pPr>
            <a:lvl7pPr lvl="6" algn="ctr">
              <a:spcBef>
                <a:spcPts val="0"/>
              </a:spcBef>
              <a:spcAft>
                <a:spcPts val="0"/>
              </a:spcAft>
              <a:buClr>
                <a:schemeClr val="lt2"/>
              </a:buClr>
              <a:buSzPts val="4000"/>
              <a:buNone/>
              <a:defRPr sz="4000">
                <a:solidFill>
                  <a:schemeClr val="lt2"/>
                </a:solidFill>
              </a:defRPr>
            </a:lvl7pPr>
            <a:lvl8pPr lvl="7" algn="ctr">
              <a:spcBef>
                <a:spcPts val="0"/>
              </a:spcBef>
              <a:spcAft>
                <a:spcPts val="0"/>
              </a:spcAft>
              <a:buClr>
                <a:schemeClr val="lt2"/>
              </a:buClr>
              <a:buSzPts val="4000"/>
              <a:buNone/>
              <a:defRPr sz="4000">
                <a:solidFill>
                  <a:schemeClr val="lt2"/>
                </a:solidFill>
              </a:defRPr>
            </a:lvl8pPr>
            <a:lvl9pPr lvl="8" algn="ctr">
              <a:spcBef>
                <a:spcPts val="0"/>
              </a:spcBef>
              <a:spcAft>
                <a:spcPts val="0"/>
              </a:spcAft>
              <a:buClr>
                <a:schemeClr val="lt2"/>
              </a:buClr>
              <a:buSzPts val="4000"/>
              <a:buNone/>
              <a:defRPr sz="4000">
                <a:solidFill>
                  <a:schemeClr val="lt2"/>
                </a:solidFill>
              </a:defRPr>
            </a:lvl9pPr>
          </a:lstStyle>
          <a:p/>
        </p:txBody>
      </p:sp>
      <p:sp>
        <p:nvSpPr>
          <p:cNvPr id="795" name="Google Shape;795;p70"/>
          <p:cNvSpPr txBox="1"/>
          <p:nvPr>
            <p:ph idx="2" type="subTitle"/>
          </p:nvPr>
        </p:nvSpPr>
        <p:spPr>
          <a:xfrm>
            <a:off x="3583975" y="2390125"/>
            <a:ext cx="592500" cy="592500"/>
          </a:xfrm>
          <a:prstGeom prst="rect">
            <a:avLst/>
          </a:prstGeom>
          <a:ln cap="flat" cmpd="sng" w="38100">
            <a:solidFill>
              <a:schemeClr val="accent4"/>
            </a:solidFill>
            <a:prstDash val="solid"/>
            <a:round/>
            <a:headEnd len="sm" w="sm" type="none"/>
            <a:tailEnd len="sm" w="sm" type="none"/>
          </a:ln>
        </p:spPr>
        <p:txBody>
          <a:bodyPr anchorCtr="0" anchor="ctr" bIns="91425" lIns="91425" spcFirstLastPara="1" rIns="91425" wrap="square" tIns="91425">
            <a:noAutofit/>
          </a:bodyPr>
          <a:lstStyle>
            <a:lvl1pPr lvl="0" algn="ctr">
              <a:spcBef>
                <a:spcPts val="0"/>
              </a:spcBef>
              <a:spcAft>
                <a:spcPts val="0"/>
              </a:spcAft>
              <a:buClr>
                <a:schemeClr val="accent5"/>
              </a:buClr>
              <a:buSzPts val="4000"/>
              <a:buNone/>
              <a:defRPr sz="4000">
                <a:solidFill>
                  <a:schemeClr val="accent5"/>
                </a:solidFill>
              </a:defRPr>
            </a:lvl1pPr>
            <a:lvl2pPr lvl="1" algn="ctr">
              <a:spcBef>
                <a:spcPts val="0"/>
              </a:spcBef>
              <a:spcAft>
                <a:spcPts val="0"/>
              </a:spcAft>
              <a:buClr>
                <a:schemeClr val="accent5"/>
              </a:buClr>
              <a:buSzPts val="4000"/>
              <a:buNone/>
              <a:defRPr sz="4000">
                <a:solidFill>
                  <a:schemeClr val="accent5"/>
                </a:solidFill>
              </a:defRPr>
            </a:lvl2pPr>
            <a:lvl3pPr lvl="2" algn="ctr">
              <a:spcBef>
                <a:spcPts val="0"/>
              </a:spcBef>
              <a:spcAft>
                <a:spcPts val="0"/>
              </a:spcAft>
              <a:buClr>
                <a:schemeClr val="accent5"/>
              </a:buClr>
              <a:buSzPts val="4000"/>
              <a:buNone/>
              <a:defRPr sz="4000">
                <a:solidFill>
                  <a:schemeClr val="accent5"/>
                </a:solidFill>
              </a:defRPr>
            </a:lvl3pPr>
            <a:lvl4pPr lvl="3" algn="ctr">
              <a:spcBef>
                <a:spcPts val="0"/>
              </a:spcBef>
              <a:spcAft>
                <a:spcPts val="0"/>
              </a:spcAft>
              <a:buClr>
                <a:schemeClr val="accent5"/>
              </a:buClr>
              <a:buSzPts val="4000"/>
              <a:buNone/>
              <a:defRPr sz="4000">
                <a:solidFill>
                  <a:schemeClr val="accent5"/>
                </a:solidFill>
              </a:defRPr>
            </a:lvl4pPr>
            <a:lvl5pPr lvl="4" algn="ctr">
              <a:spcBef>
                <a:spcPts val="0"/>
              </a:spcBef>
              <a:spcAft>
                <a:spcPts val="0"/>
              </a:spcAft>
              <a:buClr>
                <a:schemeClr val="accent5"/>
              </a:buClr>
              <a:buSzPts val="4000"/>
              <a:buNone/>
              <a:defRPr sz="4000">
                <a:solidFill>
                  <a:schemeClr val="accent5"/>
                </a:solidFill>
              </a:defRPr>
            </a:lvl5pPr>
            <a:lvl6pPr lvl="5" algn="ctr">
              <a:spcBef>
                <a:spcPts val="0"/>
              </a:spcBef>
              <a:spcAft>
                <a:spcPts val="0"/>
              </a:spcAft>
              <a:buClr>
                <a:schemeClr val="accent5"/>
              </a:buClr>
              <a:buSzPts val="4000"/>
              <a:buNone/>
              <a:defRPr sz="4000">
                <a:solidFill>
                  <a:schemeClr val="accent5"/>
                </a:solidFill>
              </a:defRPr>
            </a:lvl6pPr>
            <a:lvl7pPr lvl="6" algn="ctr">
              <a:spcBef>
                <a:spcPts val="0"/>
              </a:spcBef>
              <a:spcAft>
                <a:spcPts val="0"/>
              </a:spcAft>
              <a:buClr>
                <a:schemeClr val="accent5"/>
              </a:buClr>
              <a:buSzPts val="4000"/>
              <a:buNone/>
              <a:defRPr sz="4000">
                <a:solidFill>
                  <a:schemeClr val="accent5"/>
                </a:solidFill>
              </a:defRPr>
            </a:lvl7pPr>
            <a:lvl8pPr lvl="7" algn="ctr">
              <a:spcBef>
                <a:spcPts val="0"/>
              </a:spcBef>
              <a:spcAft>
                <a:spcPts val="0"/>
              </a:spcAft>
              <a:buClr>
                <a:schemeClr val="accent5"/>
              </a:buClr>
              <a:buSzPts val="4000"/>
              <a:buNone/>
              <a:defRPr sz="4000">
                <a:solidFill>
                  <a:schemeClr val="accent5"/>
                </a:solidFill>
              </a:defRPr>
            </a:lvl8pPr>
            <a:lvl9pPr lvl="8" algn="ctr">
              <a:spcBef>
                <a:spcPts val="0"/>
              </a:spcBef>
              <a:spcAft>
                <a:spcPts val="0"/>
              </a:spcAft>
              <a:buClr>
                <a:schemeClr val="accent5"/>
              </a:buClr>
              <a:buSzPts val="4000"/>
              <a:buNone/>
              <a:defRPr sz="4000">
                <a:solidFill>
                  <a:schemeClr val="accent5"/>
                </a:solidFill>
              </a:defRPr>
            </a:lvl9pPr>
          </a:lstStyle>
          <a:p/>
        </p:txBody>
      </p:sp>
      <p:sp>
        <p:nvSpPr>
          <p:cNvPr id="796" name="Google Shape;796;p70"/>
          <p:cNvSpPr txBox="1"/>
          <p:nvPr>
            <p:ph idx="3" type="subTitle"/>
          </p:nvPr>
        </p:nvSpPr>
        <p:spPr>
          <a:xfrm>
            <a:off x="6595775" y="2390125"/>
            <a:ext cx="592500" cy="592500"/>
          </a:xfrm>
          <a:prstGeom prst="rect">
            <a:avLst/>
          </a:prstGeom>
          <a:ln cap="flat" cmpd="sng" w="38100">
            <a:solidFill>
              <a:schemeClr val="accent1"/>
            </a:solidFill>
            <a:prstDash val="solid"/>
            <a:round/>
            <a:headEnd len="sm" w="sm" type="none"/>
            <a:tailEnd len="sm" w="sm" type="none"/>
          </a:ln>
        </p:spPr>
        <p:txBody>
          <a:bodyPr anchorCtr="0" anchor="ctr" bIns="91425" lIns="91425" spcFirstLastPara="1" rIns="91425" wrap="square" tIns="91425">
            <a:noAutofit/>
          </a:bodyPr>
          <a:lstStyle>
            <a:lvl1pPr lvl="0" algn="ctr">
              <a:spcBef>
                <a:spcPts val="0"/>
              </a:spcBef>
              <a:spcAft>
                <a:spcPts val="0"/>
              </a:spcAft>
              <a:buClr>
                <a:schemeClr val="accent2"/>
              </a:buClr>
              <a:buSzPts val="4000"/>
              <a:buNone/>
              <a:defRPr sz="4000">
                <a:solidFill>
                  <a:schemeClr val="accent2"/>
                </a:solidFill>
              </a:defRPr>
            </a:lvl1pPr>
            <a:lvl2pPr lvl="1" algn="ctr">
              <a:spcBef>
                <a:spcPts val="0"/>
              </a:spcBef>
              <a:spcAft>
                <a:spcPts val="0"/>
              </a:spcAft>
              <a:buClr>
                <a:schemeClr val="accent2"/>
              </a:buClr>
              <a:buSzPts val="4000"/>
              <a:buNone/>
              <a:defRPr sz="4000">
                <a:solidFill>
                  <a:schemeClr val="accent2"/>
                </a:solidFill>
              </a:defRPr>
            </a:lvl2pPr>
            <a:lvl3pPr lvl="2" algn="ctr">
              <a:spcBef>
                <a:spcPts val="0"/>
              </a:spcBef>
              <a:spcAft>
                <a:spcPts val="0"/>
              </a:spcAft>
              <a:buClr>
                <a:schemeClr val="accent2"/>
              </a:buClr>
              <a:buSzPts val="4000"/>
              <a:buNone/>
              <a:defRPr sz="4000">
                <a:solidFill>
                  <a:schemeClr val="accent2"/>
                </a:solidFill>
              </a:defRPr>
            </a:lvl3pPr>
            <a:lvl4pPr lvl="3" algn="ctr">
              <a:spcBef>
                <a:spcPts val="0"/>
              </a:spcBef>
              <a:spcAft>
                <a:spcPts val="0"/>
              </a:spcAft>
              <a:buClr>
                <a:schemeClr val="accent2"/>
              </a:buClr>
              <a:buSzPts val="4000"/>
              <a:buNone/>
              <a:defRPr sz="4000">
                <a:solidFill>
                  <a:schemeClr val="accent2"/>
                </a:solidFill>
              </a:defRPr>
            </a:lvl4pPr>
            <a:lvl5pPr lvl="4" algn="ctr">
              <a:spcBef>
                <a:spcPts val="0"/>
              </a:spcBef>
              <a:spcAft>
                <a:spcPts val="0"/>
              </a:spcAft>
              <a:buClr>
                <a:schemeClr val="accent2"/>
              </a:buClr>
              <a:buSzPts val="4000"/>
              <a:buNone/>
              <a:defRPr sz="4000">
                <a:solidFill>
                  <a:schemeClr val="accent2"/>
                </a:solidFill>
              </a:defRPr>
            </a:lvl5pPr>
            <a:lvl6pPr lvl="5" algn="ctr">
              <a:spcBef>
                <a:spcPts val="0"/>
              </a:spcBef>
              <a:spcAft>
                <a:spcPts val="0"/>
              </a:spcAft>
              <a:buClr>
                <a:schemeClr val="accent2"/>
              </a:buClr>
              <a:buSzPts val="4000"/>
              <a:buNone/>
              <a:defRPr sz="4000">
                <a:solidFill>
                  <a:schemeClr val="accent2"/>
                </a:solidFill>
              </a:defRPr>
            </a:lvl6pPr>
            <a:lvl7pPr lvl="6" algn="ctr">
              <a:spcBef>
                <a:spcPts val="0"/>
              </a:spcBef>
              <a:spcAft>
                <a:spcPts val="0"/>
              </a:spcAft>
              <a:buClr>
                <a:schemeClr val="accent2"/>
              </a:buClr>
              <a:buSzPts val="4000"/>
              <a:buNone/>
              <a:defRPr sz="4000">
                <a:solidFill>
                  <a:schemeClr val="accent2"/>
                </a:solidFill>
              </a:defRPr>
            </a:lvl7pPr>
            <a:lvl8pPr lvl="7" algn="ctr">
              <a:spcBef>
                <a:spcPts val="0"/>
              </a:spcBef>
              <a:spcAft>
                <a:spcPts val="0"/>
              </a:spcAft>
              <a:buClr>
                <a:schemeClr val="accent2"/>
              </a:buClr>
              <a:buSzPts val="4000"/>
              <a:buNone/>
              <a:defRPr sz="4000">
                <a:solidFill>
                  <a:schemeClr val="accent2"/>
                </a:solidFill>
              </a:defRPr>
            </a:lvl8pPr>
            <a:lvl9pPr lvl="8" algn="ctr">
              <a:spcBef>
                <a:spcPts val="0"/>
              </a:spcBef>
              <a:spcAft>
                <a:spcPts val="0"/>
              </a:spcAft>
              <a:buClr>
                <a:schemeClr val="accent2"/>
              </a:buClr>
              <a:buSzPts val="4000"/>
              <a:buNone/>
              <a:defRPr sz="4000">
                <a:solidFill>
                  <a:schemeClr val="accent2"/>
                </a:solidFill>
              </a:defRPr>
            </a:lvl9pPr>
          </a:lstStyle>
          <a:p/>
        </p:txBody>
      </p:sp>
      <p:sp>
        <p:nvSpPr>
          <p:cNvPr id="797" name="Google Shape;797;p70"/>
          <p:cNvSpPr txBox="1"/>
          <p:nvPr>
            <p:ph idx="4" type="body"/>
          </p:nvPr>
        </p:nvSpPr>
        <p:spPr>
          <a:xfrm>
            <a:off x="6494200" y="3026475"/>
            <a:ext cx="2240400" cy="17442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Clr>
                <a:schemeClr val="accent2"/>
              </a:buClr>
              <a:buSzPts val="1000"/>
              <a:buChar char="●"/>
              <a:defRPr>
                <a:solidFill>
                  <a:schemeClr val="accent2"/>
                </a:solidFill>
              </a:defRPr>
            </a:lvl1pPr>
            <a:lvl2pPr indent="-292100" lvl="1" marL="914400">
              <a:spcBef>
                <a:spcPts val="0"/>
              </a:spcBef>
              <a:spcAft>
                <a:spcPts val="0"/>
              </a:spcAft>
              <a:buClr>
                <a:schemeClr val="accent2"/>
              </a:buClr>
              <a:buSzPts val="1000"/>
              <a:buChar char="○"/>
              <a:defRPr>
                <a:solidFill>
                  <a:schemeClr val="accent2"/>
                </a:solidFill>
              </a:defRPr>
            </a:lvl2pPr>
            <a:lvl3pPr indent="-292100" lvl="2" marL="1371600">
              <a:spcBef>
                <a:spcPts val="0"/>
              </a:spcBef>
              <a:spcAft>
                <a:spcPts val="0"/>
              </a:spcAft>
              <a:buClr>
                <a:schemeClr val="accent2"/>
              </a:buClr>
              <a:buSzPts val="1000"/>
              <a:buChar char="■"/>
              <a:defRPr>
                <a:solidFill>
                  <a:schemeClr val="accent2"/>
                </a:solidFill>
              </a:defRPr>
            </a:lvl3pPr>
            <a:lvl4pPr indent="-292100" lvl="3" marL="1828800">
              <a:spcBef>
                <a:spcPts val="0"/>
              </a:spcBef>
              <a:spcAft>
                <a:spcPts val="0"/>
              </a:spcAft>
              <a:buClr>
                <a:schemeClr val="accent2"/>
              </a:buClr>
              <a:buSzPts val="1000"/>
              <a:buChar char="●"/>
              <a:defRPr>
                <a:solidFill>
                  <a:schemeClr val="accent2"/>
                </a:solidFill>
              </a:defRPr>
            </a:lvl4pPr>
            <a:lvl5pPr indent="-292100" lvl="4" marL="2286000">
              <a:spcBef>
                <a:spcPts val="0"/>
              </a:spcBef>
              <a:spcAft>
                <a:spcPts val="0"/>
              </a:spcAft>
              <a:buClr>
                <a:schemeClr val="accent2"/>
              </a:buClr>
              <a:buSzPts val="1000"/>
              <a:buChar char="○"/>
              <a:defRPr>
                <a:solidFill>
                  <a:schemeClr val="accent2"/>
                </a:solidFill>
              </a:defRPr>
            </a:lvl5pPr>
            <a:lvl6pPr indent="-292100" lvl="5" marL="2743200">
              <a:spcBef>
                <a:spcPts val="0"/>
              </a:spcBef>
              <a:spcAft>
                <a:spcPts val="0"/>
              </a:spcAft>
              <a:buClr>
                <a:schemeClr val="accent2"/>
              </a:buClr>
              <a:buSzPts val="1000"/>
              <a:buChar char="■"/>
              <a:defRPr>
                <a:solidFill>
                  <a:schemeClr val="accent2"/>
                </a:solidFill>
              </a:defRPr>
            </a:lvl6pPr>
            <a:lvl7pPr indent="-292100" lvl="6" marL="3200400">
              <a:spcBef>
                <a:spcPts val="0"/>
              </a:spcBef>
              <a:spcAft>
                <a:spcPts val="0"/>
              </a:spcAft>
              <a:buClr>
                <a:schemeClr val="accent2"/>
              </a:buClr>
              <a:buSzPts val="1000"/>
              <a:buChar char="●"/>
              <a:defRPr>
                <a:solidFill>
                  <a:schemeClr val="accent2"/>
                </a:solidFill>
              </a:defRPr>
            </a:lvl7pPr>
            <a:lvl8pPr indent="-292100" lvl="7" marL="3657600">
              <a:spcBef>
                <a:spcPts val="0"/>
              </a:spcBef>
              <a:spcAft>
                <a:spcPts val="0"/>
              </a:spcAft>
              <a:buClr>
                <a:schemeClr val="accent2"/>
              </a:buClr>
              <a:buSzPts val="1000"/>
              <a:buChar char="○"/>
              <a:defRPr>
                <a:solidFill>
                  <a:schemeClr val="accent2"/>
                </a:solidFill>
              </a:defRPr>
            </a:lvl8pPr>
            <a:lvl9pPr indent="-292100" lvl="8" marL="4114800">
              <a:spcBef>
                <a:spcPts val="0"/>
              </a:spcBef>
              <a:spcAft>
                <a:spcPts val="0"/>
              </a:spcAft>
              <a:buClr>
                <a:schemeClr val="accent2"/>
              </a:buClr>
              <a:buSzPts val="1000"/>
              <a:buChar char="■"/>
              <a:defRPr>
                <a:solidFill>
                  <a:schemeClr val="accent2"/>
                </a:solidFill>
              </a:defRPr>
            </a:lvl9pPr>
          </a:lstStyle>
          <a:p/>
        </p:txBody>
      </p:sp>
      <p:sp>
        <p:nvSpPr>
          <p:cNvPr id="798" name="Google Shape;798;p70"/>
          <p:cNvSpPr txBox="1"/>
          <p:nvPr>
            <p:ph idx="12" type="sldNum"/>
          </p:nvPr>
        </p:nvSpPr>
        <p:spPr>
          <a:xfrm>
            <a:off x="8498350" y="4497850"/>
            <a:ext cx="645900" cy="646500"/>
          </a:xfrm>
          <a:prstGeom prst="rect">
            <a:avLst/>
          </a:prstGeom>
          <a:solidFill>
            <a:schemeClr val="accent3"/>
          </a:solidFill>
        </p:spPr>
        <p:txBody>
          <a:bodyPr anchorCtr="0" anchor="ctr" bIns="91425" lIns="91425" spcFirstLastPara="1" rIns="91425" wrap="square" tIns="91425">
            <a:noAutofit/>
          </a:bodyPr>
          <a:lstStyle>
            <a:lvl1pPr lvl="0" rtl="0">
              <a:buNone/>
              <a:defRPr sz="2000">
                <a:solidFill>
                  <a:schemeClr val="accent2"/>
                </a:solidFill>
              </a:defRPr>
            </a:lvl1pPr>
            <a:lvl2pPr lvl="1" rtl="0">
              <a:buNone/>
              <a:defRPr sz="2000">
                <a:solidFill>
                  <a:schemeClr val="accent2"/>
                </a:solidFill>
              </a:defRPr>
            </a:lvl2pPr>
            <a:lvl3pPr lvl="2" rtl="0">
              <a:buNone/>
              <a:defRPr sz="2000">
                <a:solidFill>
                  <a:schemeClr val="accent2"/>
                </a:solidFill>
              </a:defRPr>
            </a:lvl3pPr>
            <a:lvl4pPr lvl="3" rtl="0">
              <a:buNone/>
              <a:defRPr sz="2000">
                <a:solidFill>
                  <a:schemeClr val="accent2"/>
                </a:solidFill>
              </a:defRPr>
            </a:lvl4pPr>
            <a:lvl5pPr lvl="4" rtl="0">
              <a:buNone/>
              <a:defRPr sz="2000">
                <a:solidFill>
                  <a:schemeClr val="accent2"/>
                </a:solidFill>
              </a:defRPr>
            </a:lvl5pPr>
            <a:lvl6pPr lvl="5" rtl="0">
              <a:buNone/>
              <a:defRPr sz="2000">
                <a:solidFill>
                  <a:schemeClr val="accent2"/>
                </a:solidFill>
              </a:defRPr>
            </a:lvl6pPr>
            <a:lvl7pPr lvl="6" rtl="0">
              <a:buNone/>
              <a:defRPr sz="2000">
                <a:solidFill>
                  <a:schemeClr val="accent2"/>
                </a:solidFill>
              </a:defRPr>
            </a:lvl7pPr>
            <a:lvl8pPr lvl="7" rtl="0">
              <a:buNone/>
              <a:defRPr sz="2000">
                <a:solidFill>
                  <a:schemeClr val="accent2"/>
                </a:solidFill>
              </a:defRPr>
            </a:lvl8pPr>
            <a:lvl9pPr lvl="8" rtl="0">
              <a:buNone/>
              <a:defRPr sz="2000">
                <a:solidFill>
                  <a:schemeClr val="accent2"/>
                </a:solidFill>
              </a:defRPr>
            </a:lvl9pPr>
          </a:lstStyle>
          <a:p>
            <a:pPr indent="0" lvl="0" marL="0" rtl="0" algn="ctr">
              <a:spcBef>
                <a:spcPts val="0"/>
              </a:spcBef>
              <a:spcAft>
                <a:spcPts val="0"/>
              </a:spcAft>
              <a:buNone/>
            </a:pPr>
            <a:fld id="{00000000-1234-1234-1234-123412341234}" type="slidenum">
              <a:rPr lang="en"/>
              <a:t>‹#›</a:t>
            </a:fld>
            <a:endParaRPr/>
          </a:p>
        </p:txBody>
      </p:sp>
      <p:sp>
        <p:nvSpPr>
          <p:cNvPr id="799" name="Google Shape;799;p70"/>
          <p:cNvSpPr txBox="1"/>
          <p:nvPr>
            <p:ph idx="5" type="body"/>
          </p:nvPr>
        </p:nvSpPr>
        <p:spPr>
          <a:xfrm>
            <a:off x="399800" y="3026475"/>
            <a:ext cx="2240400" cy="17442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SzPts val="1000"/>
              <a:buChar char="●"/>
              <a:defRPr/>
            </a:lvl1pPr>
            <a:lvl2pPr indent="-292100" lvl="1" marL="914400">
              <a:spcBef>
                <a:spcPts val="0"/>
              </a:spcBef>
              <a:spcAft>
                <a:spcPts val="0"/>
              </a:spcAft>
              <a:buSzPts val="1000"/>
              <a:buChar char="○"/>
              <a:defRPr/>
            </a:lvl2pPr>
            <a:lvl3pPr indent="-292100" lvl="2" marL="1371600">
              <a:spcBef>
                <a:spcPts val="0"/>
              </a:spcBef>
              <a:spcAft>
                <a:spcPts val="0"/>
              </a:spcAft>
              <a:buSzPts val="1000"/>
              <a:buChar char="■"/>
              <a:defRPr/>
            </a:lvl3pPr>
            <a:lvl4pPr indent="-292100" lvl="3" marL="1828800">
              <a:spcBef>
                <a:spcPts val="0"/>
              </a:spcBef>
              <a:spcAft>
                <a:spcPts val="0"/>
              </a:spcAft>
              <a:buSzPts val="1000"/>
              <a:buChar char="●"/>
              <a:defRPr/>
            </a:lvl4pPr>
            <a:lvl5pPr indent="-292100" lvl="4" marL="2286000">
              <a:spcBef>
                <a:spcPts val="0"/>
              </a:spcBef>
              <a:spcAft>
                <a:spcPts val="0"/>
              </a:spcAft>
              <a:buSzPts val="1000"/>
              <a:buChar char="○"/>
              <a:defRPr/>
            </a:lvl5pPr>
            <a:lvl6pPr indent="-292100" lvl="5" marL="2743200">
              <a:spcBef>
                <a:spcPts val="0"/>
              </a:spcBef>
              <a:spcAft>
                <a:spcPts val="0"/>
              </a:spcAft>
              <a:buSzPts val="1000"/>
              <a:buChar char="■"/>
              <a:defRPr/>
            </a:lvl6pPr>
            <a:lvl7pPr indent="-292100" lvl="6" marL="3200400">
              <a:spcBef>
                <a:spcPts val="0"/>
              </a:spcBef>
              <a:spcAft>
                <a:spcPts val="0"/>
              </a:spcAft>
              <a:buSzPts val="1000"/>
              <a:buChar char="●"/>
              <a:defRPr/>
            </a:lvl7pPr>
            <a:lvl8pPr indent="-292100" lvl="7" marL="3657600">
              <a:spcBef>
                <a:spcPts val="0"/>
              </a:spcBef>
              <a:spcAft>
                <a:spcPts val="0"/>
              </a:spcAft>
              <a:buSzPts val="1000"/>
              <a:buChar char="○"/>
              <a:defRPr/>
            </a:lvl8pPr>
            <a:lvl9pPr indent="-292100" lvl="8" marL="4114800">
              <a:spcBef>
                <a:spcPts val="0"/>
              </a:spcBef>
              <a:spcAft>
                <a:spcPts val="0"/>
              </a:spcAft>
              <a:buSzPts val="1000"/>
              <a:buChar char="■"/>
              <a:defRPr/>
            </a:lvl9pPr>
          </a:lstStyle>
          <a:p/>
        </p:txBody>
      </p:sp>
      <p:sp>
        <p:nvSpPr>
          <p:cNvPr id="800" name="Google Shape;800;p70"/>
          <p:cNvSpPr txBox="1"/>
          <p:nvPr>
            <p:ph idx="6" type="body"/>
          </p:nvPr>
        </p:nvSpPr>
        <p:spPr>
          <a:xfrm>
            <a:off x="3451800" y="3026475"/>
            <a:ext cx="2240400" cy="17442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Clr>
                <a:schemeClr val="accent5"/>
              </a:buClr>
              <a:buSzPts val="1000"/>
              <a:buChar char="●"/>
              <a:defRPr>
                <a:solidFill>
                  <a:schemeClr val="accent5"/>
                </a:solidFill>
              </a:defRPr>
            </a:lvl1pPr>
            <a:lvl2pPr indent="-292100" lvl="1" marL="914400">
              <a:spcBef>
                <a:spcPts val="0"/>
              </a:spcBef>
              <a:spcAft>
                <a:spcPts val="0"/>
              </a:spcAft>
              <a:buClr>
                <a:schemeClr val="accent5"/>
              </a:buClr>
              <a:buSzPts val="1000"/>
              <a:buChar char="○"/>
              <a:defRPr>
                <a:solidFill>
                  <a:schemeClr val="accent5"/>
                </a:solidFill>
              </a:defRPr>
            </a:lvl2pPr>
            <a:lvl3pPr indent="-292100" lvl="2" marL="1371600">
              <a:spcBef>
                <a:spcPts val="0"/>
              </a:spcBef>
              <a:spcAft>
                <a:spcPts val="0"/>
              </a:spcAft>
              <a:buClr>
                <a:schemeClr val="accent5"/>
              </a:buClr>
              <a:buSzPts val="1000"/>
              <a:buChar char="■"/>
              <a:defRPr>
                <a:solidFill>
                  <a:schemeClr val="accent5"/>
                </a:solidFill>
              </a:defRPr>
            </a:lvl3pPr>
            <a:lvl4pPr indent="-292100" lvl="3" marL="1828800">
              <a:spcBef>
                <a:spcPts val="0"/>
              </a:spcBef>
              <a:spcAft>
                <a:spcPts val="0"/>
              </a:spcAft>
              <a:buClr>
                <a:schemeClr val="accent5"/>
              </a:buClr>
              <a:buSzPts val="1000"/>
              <a:buChar char="●"/>
              <a:defRPr>
                <a:solidFill>
                  <a:schemeClr val="accent5"/>
                </a:solidFill>
              </a:defRPr>
            </a:lvl4pPr>
            <a:lvl5pPr indent="-292100" lvl="4" marL="2286000">
              <a:spcBef>
                <a:spcPts val="0"/>
              </a:spcBef>
              <a:spcAft>
                <a:spcPts val="0"/>
              </a:spcAft>
              <a:buClr>
                <a:schemeClr val="accent5"/>
              </a:buClr>
              <a:buSzPts val="1000"/>
              <a:buChar char="○"/>
              <a:defRPr>
                <a:solidFill>
                  <a:schemeClr val="accent5"/>
                </a:solidFill>
              </a:defRPr>
            </a:lvl5pPr>
            <a:lvl6pPr indent="-292100" lvl="5" marL="2743200">
              <a:spcBef>
                <a:spcPts val="0"/>
              </a:spcBef>
              <a:spcAft>
                <a:spcPts val="0"/>
              </a:spcAft>
              <a:buClr>
                <a:schemeClr val="accent5"/>
              </a:buClr>
              <a:buSzPts val="1000"/>
              <a:buChar char="■"/>
              <a:defRPr>
                <a:solidFill>
                  <a:schemeClr val="accent5"/>
                </a:solidFill>
              </a:defRPr>
            </a:lvl6pPr>
            <a:lvl7pPr indent="-292100" lvl="6" marL="3200400">
              <a:spcBef>
                <a:spcPts val="0"/>
              </a:spcBef>
              <a:spcAft>
                <a:spcPts val="0"/>
              </a:spcAft>
              <a:buClr>
                <a:schemeClr val="accent5"/>
              </a:buClr>
              <a:buSzPts val="1000"/>
              <a:buChar char="●"/>
              <a:defRPr>
                <a:solidFill>
                  <a:schemeClr val="accent5"/>
                </a:solidFill>
              </a:defRPr>
            </a:lvl7pPr>
            <a:lvl8pPr indent="-292100" lvl="7" marL="3657600">
              <a:spcBef>
                <a:spcPts val="0"/>
              </a:spcBef>
              <a:spcAft>
                <a:spcPts val="0"/>
              </a:spcAft>
              <a:buClr>
                <a:schemeClr val="accent5"/>
              </a:buClr>
              <a:buSzPts val="1000"/>
              <a:buChar char="○"/>
              <a:defRPr>
                <a:solidFill>
                  <a:schemeClr val="accent5"/>
                </a:solidFill>
              </a:defRPr>
            </a:lvl8pPr>
            <a:lvl9pPr indent="-292100" lvl="8" marL="4114800">
              <a:spcBef>
                <a:spcPts val="0"/>
              </a:spcBef>
              <a:spcAft>
                <a:spcPts val="0"/>
              </a:spcAft>
              <a:buClr>
                <a:schemeClr val="accent5"/>
              </a:buClr>
              <a:buSzPts val="1000"/>
              <a:buChar char="■"/>
              <a:defRPr>
                <a:solidFill>
                  <a:schemeClr val="accent5"/>
                </a:solidFill>
              </a:defRPr>
            </a:lvl9pPr>
          </a:lstStyle>
          <a:p/>
        </p:txBody>
      </p:sp>
    </p:spTree>
  </p:cSld>
  <p:clrMapOvr>
    <a:masterClrMapping/>
  </p:clrMapOvr>
</p:sldLayout>
</file>

<file path=ppt/slideLayouts/slideLayout6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big ideas">
  <p:cSld name="CUSTOM_7_1_1">
    <p:spTree>
      <p:nvGrpSpPr>
        <p:cNvPr id="801" name="Shape 801"/>
        <p:cNvGrpSpPr/>
        <p:nvPr/>
      </p:nvGrpSpPr>
      <p:grpSpPr>
        <a:xfrm>
          <a:off x="0" y="0"/>
          <a:ext cx="0" cy="0"/>
          <a:chOff x="0" y="0"/>
          <a:chExt cx="0" cy="0"/>
        </a:xfrm>
      </p:grpSpPr>
      <p:sp>
        <p:nvSpPr>
          <p:cNvPr id="802" name="Google Shape;802;p71"/>
          <p:cNvSpPr/>
          <p:nvPr/>
        </p:nvSpPr>
        <p:spPr>
          <a:xfrm>
            <a:off x="4559150" y="1890000"/>
            <a:ext cx="4572000" cy="3253500"/>
          </a:xfrm>
          <a:prstGeom prst="rect">
            <a:avLst/>
          </a:prstGeom>
          <a:solidFill>
            <a:schemeClr val="accent6"/>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03" name="Google Shape;803;p71"/>
          <p:cNvSpPr/>
          <p:nvPr/>
        </p:nvSpPr>
        <p:spPr>
          <a:xfrm>
            <a:off x="0" y="0"/>
            <a:ext cx="9144000" cy="18900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04" name="Google Shape;804;p71"/>
          <p:cNvSpPr/>
          <p:nvPr/>
        </p:nvSpPr>
        <p:spPr>
          <a:xfrm>
            <a:off x="4809800" y="2145150"/>
            <a:ext cx="4080300" cy="2781900"/>
          </a:xfrm>
          <a:prstGeom prst="rect">
            <a:avLst/>
          </a:prstGeom>
          <a:noFill/>
          <a:ln cap="flat" cmpd="sng" w="9525">
            <a:solidFill>
              <a:schemeClr val="accent4"/>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05" name="Google Shape;805;p71"/>
          <p:cNvSpPr/>
          <p:nvPr/>
        </p:nvSpPr>
        <p:spPr>
          <a:xfrm>
            <a:off x="4887800" y="2217775"/>
            <a:ext cx="3924300" cy="2638200"/>
          </a:xfrm>
          <a:prstGeom prst="rect">
            <a:avLst/>
          </a:prstGeom>
          <a:noFill/>
          <a:ln cap="flat" cmpd="sng" w="952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06" name="Google Shape;806;p71"/>
          <p:cNvSpPr/>
          <p:nvPr/>
        </p:nvSpPr>
        <p:spPr>
          <a:xfrm>
            <a:off x="245600" y="2138075"/>
            <a:ext cx="4080300" cy="2781900"/>
          </a:xfrm>
          <a:prstGeom prst="rect">
            <a:avLst/>
          </a:prstGeom>
          <a:no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07" name="Google Shape;807;p71"/>
          <p:cNvSpPr/>
          <p:nvPr/>
        </p:nvSpPr>
        <p:spPr>
          <a:xfrm>
            <a:off x="323600" y="2210650"/>
            <a:ext cx="3924300" cy="2638200"/>
          </a:xfrm>
          <a:prstGeom prst="rect">
            <a:avLst/>
          </a:prstGeom>
          <a:no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08" name="Google Shape;808;p71"/>
          <p:cNvSpPr txBox="1"/>
          <p:nvPr>
            <p:ph type="title"/>
          </p:nvPr>
        </p:nvSpPr>
        <p:spPr>
          <a:xfrm>
            <a:off x="447800" y="391333"/>
            <a:ext cx="8243700" cy="1139100"/>
          </a:xfrm>
          <a:prstGeom prst="rect">
            <a:avLst/>
          </a:prstGeom>
        </p:spPr>
        <p:txBody>
          <a:bodyPr anchorCtr="0" anchor="t" bIns="91425" lIns="91425" spcFirstLastPara="1" rIns="91425" wrap="square" tIns="91425">
            <a:noAutofit/>
          </a:bodyPr>
          <a:lstStyle>
            <a:lvl1pPr lvl="0">
              <a:lnSpc>
                <a:spcPct val="80000"/>
              </a:lnSpc>
              <a:spcBef>
                <a:spcPts val="0"/>
              </a:spcBef>
              <a:spcAft>
                <a:spcPts val="0"/>
              </a:spcAft>
              <a:buClr>
                <a:schemeClr val="accent3"/>
              </a:buClr>
              <a:buSzPts val="5400"/>
              <a:buNone/>
              <a:defRPr sz="5400">
                <a:solidFill>
                  <a:schemeClr val="accent3"/>
                </a:solidFill>
              </a:defRPr>
            </a:lvl1pPr>
            <a:lvl2pPr lvl="1">
              <a:lnSpc>
                <a:spcPct val="80000"/>
              </a:lnSpc>
              <a:spcBef>
                <a:spcPts val="0"/>
              </a:spcBef>
              <a:spcAft>
                <a:spcPts val="0"/>
              </a:spcAft>
              <a:buClr>
                <a:schemeClr val="accent3"/>
              </a:buClr>
              <a:buSzPts val="5400"/>
              <a:buNone/>
              <a:defRPr sz="5400">
                <a:solidFill>
                  <a:schemeClr val="accent3"/>
                </a:solidFill>
              </a:defRPr>
            </a:lvl2pPr>
            <a:lvl3pPr lvl="2">
              <a:lnSpc>
                <a:spcPct val="80000"/>
              </a:lnSpc>
              <a:spcBef>
                <a:spcPts val="0"/>
              </a:spcBef>
              <a:spcAft>
                <a:spcPts val="0"/>
              </a:spcAft>
              <a:buClr>
                <a:schemeClr val="accent3"/>
              </a:buClr>
              <a:buSzPts val="5400"/>
              <a:buNone/>
              <a:defRPr sz="5400">
                <a:solidFill>
                  <a:schemeClr val="accent3"/>
                </a:solidFill>
              </a:defRPr>
            </a:lvl3pPr>
            <a:lvl4pPr lvl="3">
              <a:lnSpc>
                <a:spcPct val="80000"/>
              </a:lnSpc>
              <a:spcBef>
                <a:spcPts val="0"/>
              </a:spcBef>
              <a:spcAft>
                <a:spcPts val="0"/>
              </a:spcAft>
              <a:buClr>
                <a:schemeClr val="accent3"/>
              </a:buClr>
              <a:buSzPts val="5400"/>
              <a:buNone/>
              <a:defRPr sz="5400">
                <a:solidFill>
                  <a:schemeClr val="accent3"/>
                </a:solidFill>
              </a:defRPr>
            </a:lvl4pPr>
            <a:lvl5pPr lvl="4">
              <a:lnSpc>
                <a:spcPct val="80000"/>
              </a:lnSpc>
              <a:spcBef>
                <a:spcPts val="0"/>
              </a:spcBef>
              <a:spcAft>
                <a:spcPts val="0"/>
              </a:spcAft>
              <a:buClr>
                <a:schemeClr val="accent3"/>
              </a:buClr>
              <a:buSzPts val="5400"/>
              <a:buNone/>
              <a:defRPr sz="5400">
                <a:solidFill>
                  <a:schemeClr val="accent3"/>
                </a:solidFill>
              </a:defRPr>
            </a:lvl5pPr>
            <a:lvl6pPr lvl="5">
              <a:lnSpc>
                <a:spcPct val="80000"/>
              </a:lnSpc>
              <a:spcBef>
                <a:spcPts val="0"/>
              </a:spcBef>
              <a:spcAft>
                <a:spcPts val="0"/>
              </a:spcAft>
              <a:buClr>
                <a:schemeClr val="accent3"/>
              </a:buClr>
              <a:buSzPts val="5400"/>
              <a:buNone/>
              <a:defRPr sz="5400">
                <a:solidFill>
                  <a:schemeClr val="accent3"/>
                </a:solidFill>
              </a:defRPr>
            </a:lvl6pPr>
            <a:lvl7pPr lvl="6">
              <a:lnSpc>
                <a:spcPct val="80000"/>
              </a:lnSpc>
              <a:spcBef>
                <a:spcPts val="0"/>
              </a:spcBef>
              <a:spcAft>
                <a:spcPts val="0"/>
              </a:spcAft>
              <a:buClr>
                <a:schemeClr val="accent3"/>
              </a:buClr>
              <a:buSzPts val="5400"/>
              <a:buNone/>
              <a:defRPr sz="5400">
                <a:solidFill>
                  <a:schemeClr val="accent3"/>
                </a:solidFill>
              </a:defRPr>
            </a:lvl7pPr>
            <a:lvl8pPr lvl="7">
              <a:lnSpc>
                <a:spcPct val="80000"/>
              </a:lnSpc>
              <a:spcBef>
                <a:spcPts val="0"/>
              </a:spcBef>
              <a:spcAft>
                <a:spcPts val="0"/>
              </a:spcAft>
              <a:buClr>
                <a:schemeClr val="accent3"/>
              </a:buClr>
              <a:buSzPts val="5400"/>
              <a:buNone/>
              <a:defRPr sz="5400">
                <a:solidFill>
                  <a:schemeClr val="accent3"/>
                </a:solidFill>
              </a:defRPr>
            </a:lvl8pPr>
            <a:lvl9pPr lvl="8">
              <a:lnSpc>
                <a:spcPct val="80000"/>
              </a:lnSpc>
              <a:spcBef>
                <a:spcPts val="0"/>
              </a:spcBef>
              <a:spcAft>
                <a:spcPts val="0"/>
              </a:spcAft>
              <a:buClr>
                <a:schemeClr val="accent3"/>
              </a:buClr>
              <a:buSzPts val="5400"/>
              <a:buNone/>
              <a:defRPr sz="5400">
                <a:solidFill>
                  <a:schemeClr val="accent3"/>
                </a:solidFill>
              </a:defRPr>
            </a:lvl9pPr>
          </a:lstStyle>
          <a:p/>
        </p:txBody>
      </p:sp>
      <p:sp>
        <p:nvSpPr>
          <p:cNvPr id="809" name="Google Shape;809;p71"/>
          <p:cNvSpPr txBox="1"/>
          <p:nvPr>
            <p:ph idx="1" type="subTitle"/>
          </p:nvPr>
        </p:nvSpPr>
        <p:spPr>
          <a:xfrm>
            <a:off x="525100" y="2390475"/>
            <a:ext cx="592500" cy="592500"/>
          </a:xfrm>
          <a:prstGeom prst="rect">
            <a:avLst/>
          </a:prstGeom>
          <a:ln cap="flat" cmpd="sng" w="38100">
            <a:solidFill>
              <a:schemeClr val="dk2"/>
            </a:solidFill>
            <a:prstDash val="solid"/>
            <a:round/>
            <a:headEnd len="sm" w="sm" type="none"/>
            <a:tailEnd len="sm" w="sm" type="none"/>
          </a:ln>
        </p:spPr>
        <p:txBody>
          <a:bodyPr anchorCtr="0" anchor="ctr" bIns="91425" lIns="91425" spcFirstLastPara="1" rIns="91425" wrap="square" tIns="91425">
            <a:noAutofit/>
          </a:bodyPr>
          <a:lstStyle>
            <a:lvl1pPr lvl="0" algn="ctr">
              <a:spcBef>
                <a:spcPts val="0"/>
              </a:spcBef>
              <a:spcAft>
                <a:spcPts val="0"/>
              </a:spcAft>
              <a:buClr>
                <a:schemeClr val="lt2"/>
              </a:buClr>
              <a:buSzPts val="4000"/>
              <a:buNone/>
              <a:defRPr sz="4000">
                <a:solidFill>
                  <a:schemeClr val="lt2"/>
                </a:solidFill>
              </a:defRPr>
            </a:lvl1pPr>
            <a:lvl2pPr lvl="1" algn="ctr">
              <a:spcBef>
                <a:spcPts val="0"/>
              </a:spcBef>
              <a:spcAft>
                <a:spcPts val="0"/>
              </a:spcAft>
              <a:buClr>
                <a:schemeClr val="lt2"/>
              </a:buClr>
              <a:buSzPts val="4000"/>
              <a:buNone/>
              <a:defRPr sz="4000">
                <a:solidFill>
                  <a:schemeClr val="lt2"/>
                </a:solidFill>
              </a:defRPr>
            </a:lvl2pPr>
            <a:lvl3pPr lvl="2" algn="ctr">
              <a:spcBef>
                <a:spcPts val="0"/>
              </a:spcBef>
              <a:spcAft>
                <a:spcPts val="0"/>
              </a:spcAft>
              <a:buClr>
                <a:schemeClr val="lt2"/>
              </a:buClr>
              <a:buSzPts val="4000"/>
              <a:buNone/>
              <a:defRPr sz="4000">
                <a:solidFill>
                  <a:schemeClr val="lt2"/>
                </a:solidFill>
              </a:defRPr>
            </a:lvl3pPr>
            <a:lvl4pPr lvl="3" algn="ctr">
              <a:spcBef>
                <a:spcPts val="0"/>
              </a:spcBef>
              <a:spcAft>
                <a:spcPts val="0"/>
              </a:spcAft>
              <a:buClr>
                <a:schemeClr val="lt2"/>
              </a:buClr>
              <a:buSzPts val="4000"/>
              <a:buNone/>
              <a:defRPr sz="4000">
                <a:solidFill>
                  <a:schemeClr val="lt2"/>
                </a:solidFill>
              </a:defRPr>
            </a:lvl4pPr>
            <a:lvl5pPr lvl="4" algn="ctr">
              <a:spcBef>
                <a:spcPts val="0"/>
              </a:spcBef>
              <a:spcAft>
                <a:spcPts val="0"/>
              </a:spcAft>
              <a:buClr>
                <a:schemeClr val="lt2"/>
              </a:buClr>
              <a:buSzPts val="4000"/>
              <a:buNone/>
              <a:defRPr sz="4000">
                <a:solidFill>
                  <a:schemeClr val="lt2"/>
                </a:solidFill>
              </a:defRPr>
            </a:lvl5pPr>
            <a:lvl6pPr lvl="5" algn="ctr">
              <a:spcBef>
                <a:spcPts val="0"/>
              </a:spcBef>
              <a:spcAft>
                <a:spcPts val="0"/>
              </a:spcAft>
              <a:buClr>
                <a:schemeClr val="lt2"/>
              </a:buClr>
              <a:buSzPts val="4000"/>
              <a:buNone/>
              <a:defRPr sz="4000">
                <a:solidFill>
                  <a:schemeClr val="lt2"/>
                </a:solidFill>
              </a:defRPr>
            </a:lvl6pPr>
            <a:lvl7pPr lvl="6" algn="ctr">
              <a:spcBef>
                <a:spcPts val="0"/>
              </a:spcBef>
              <a:spcAft>
                <a:spcPts val="0"/>
              </a:spcAft>
              <a:buClr>
                <a:schemeClr val="lt2"/>
              </a:buClr>
              <a:buSzPts val="4000"/>
              <a:buNone/>
              <a:defRPr sz="4000">
                <a:solidFill>
                  <a:schemeClr val="lt2"/>
                </a:solidFill>
              </a:defRPr>
            </a:lvl7pPr>
            <a:lvl8pPr lvl="7" algn="ctr">
              <a:spcBef>
                <a:spcPts val="0"/>
              </a:spcBef>
              <a:spcAft>
                <a:spcPts val="0"/>
              </a:spcAft>
              <a:buClr>
                <a:schemeClr val="lt2"/>
              </a:buClr>
              <a:buSzPts val="4000"/>
              <a:buNone/>
              <a:defRPr sz="4000">
                <a:solidFill>
                  <a:schemeClr val="lt2"/>
                </a:solidFill>
              </a:defRPr>
            </a:lvl8pPr>
            <a:lvl9pPr lvl="8" algn="ctr">
              <a:spcBef>
                <a:spcPts val="0"/>
              </a:spcBef>
              <a:spcAft>
                <a:spcPts val="0"/>
              </a:spcAft>
              <a:buClr>
                <a:schemeClr val="lt2"/>
              </a:buClr>
              <a:buSzPts val="4000"/>
              <a:buNone/>
              <a:defRPr sz="4000">
                <a:solidFill>
                  <a:schemeClr val="lt2"/>
                </a:solidFill>
              </a:defRPr>
            </a:lvl9pPr>
          </a:lstStyle>
          <a:p/>
        </p:txBody>
      </p:sp>
      <p:sp>
        <p:nvSpPr>
          <p:cNvPr id="810" name="Google Shape;810;p71"/>
          <p:cNvSpPr txBox="1"/>
          <p:nvPr>
            <p:ph idx="2" type="subTitle"/>
          </p:nvPr>
        </p:nvSpPr>
        <p:spPr>
          <a:xfrm>
            <a:off x="5098425" y="2390125"/>
            <a:ext cx="592500" cy="592500"/>
          </a:xfrm>
          <a:prstGeom prst="rect">
            <a:avLst/>
          </a:prstGeom>
          <a:ln cap="flat" cmpd="sng" w="38100">
            <a:solidFill>
              <a:schemeClr val="accent4"/>
            </a:solidFill>
            <a:prstDash val="solid"/>
            <a:round/>
            <a:headEnd len="sm" w="sm" type="none"/>
            <a:tailEnd len="sm" w="sm" type="none"/>
          </a:ln>
        </p:spPr>
        <p:txBody>
          <a:bodyPr anchorCtr="0" anchor="ctr" bIns="91425" lIns="91425" spcFirstLastPara="1" rIns="91425" wrap="square" tIns="91425">
            <a:noAutofit/>
          </a:bodyPr>
          <a:lstStyle>
            <a:lvl1pPr lvl="0" algn="ctr">
              <a:spcBef>
                <a:spcPts val="0"/>
              </a:spcBef>
              <a:spcAft>
                <a:spcPts val="0"/>
              </a:spcAft>
              <a:buClr>
                <a:schemeClr val="accent5"/>
              </a:buClr>
              <a:buSzPts val="4000"/>
              <a:buNone/>
              <a:defRPr sz="4000">
                <a:solidFill>
                  <a:schemeClr val="accent5"/>
                </a:solidFill>
              </a:defRPr>
            </a:lvl1pPr>
            <a:lvl2pPr lvl="1" algn="ctr">
              <a:spcBef>
                <a:spcPts val="0"/>
              </a:spcBef>
              <a:spcAft>
                <a:spcPts val="0"/>
              </a:spcAft>
              <a:buClr>
                <a:schemeClr val="accent5"/>
              </a:buClr>
              <a:buSzPts val="4000"/>
              <a:buNone/>
              <a:defRPr sz="4000">
                <a:solidFill>
                  <a:schemeClr val="accent5"/>
                </a:solidFill>
              </a:defRPr>
            </a:lvl2pPr>
            <a:lvl3pPr lvl="2" algn="ctr">
              <a:spcBef>
                <a:spcPts val="0"/>
              </a:spcBef>
              <a:spcAft>
                <a:spcPts val="0"/>
              </a:spcAft>
              <a:buClr>
                <a:schemeClr val="accent5"/>
              </a:buClr>
              <a:buSzPts val="4000"/>
              <a:buNone/>
              <a:defRPr sz="4000">
                <a:solidFill>
                  <a:schemeClr val="accent5"/>
                </a:solidFill>
              </a:defRPr>
            </a:lvl3pPr>
            <a:lvl4pPr lvl="3" algn="ctr">
              <a:spcBef>
                <a:spcPts val="0"/>
              </a:spcBef>
              <a:spcAft>
                <a:spcPts val="0"/>
              </a:spcAft>
              <a:buClr>
                <a:schemeClr val="accent5"/>
              </a:buClr>
              <a:buSzPts val="4000"/>
              <a:buNone/>
              <a:defRPr sz="4000">
                <a:solidFill>
                  <a:schemeClr val="accent5"/>
                </a:solidFill>
              </a:defRPr>
            </a:lvl4pPr>
            <a:lvl5pPr lvl="4" algn="ctr">
              <a:spcBef>
                <a:spcPts val="0"/>
              </a:spcBef>
              <a:spcAft>
                <a:spcPts val="0"/>
              </a:spcAft>
              <a:buClr>
                <a:schemeClr val="accent5"/>
              </a:buClr>
              <a:buSzPts val="4000"/>
              <a:buNone/>
              <a:defRPr sz="4000">
                <a:solidFill>
                  <a:schemeClr val="accent5"/>
                </a:solidFill>
              </a:defRPr>
            </a:lvl5pPr>
            <a:lvl6pPr lvl="5" algn="ctr">
              <a:spcBef>
                <a:spcPts val="0"/>
              </a:spcBef>
              <a:spcAft>
                <a:spcPts val="0"/>
              </a:spcAft>
              <a:buClr>
                <a:schemeClr val="accent5"/>
              </a:buClr>
              <a:buSzPts val="4000"/>
              <a:buNone/>
              <a:defRPr sz="4000">
                <a:solidFill>
                  <a:schemeClr val="accent5"/>
                </a:solidFill>
              </a:defRPr>
            </a:lvl6pPr>
            <a:lvl7pPr lvl="6" algn="ctr">
              <a:spcBef>
                <a:spcPts val="0"/>
              </a:spcBef>
              <a:spcAft>
                <a:spcPts val="0"/>
              </a:spcAft>
              <a:buClr>
                <a:schemeClr val="accent5"/>
              </a:buClr>
              <a:buSzPts val="4000"/>
              <a:buNone/>
              <a:defRPr sz="4000">
                <a:solidFill>
                  <a:schemeClr val="accent5"/>
                </a:solidFill>
              </a:defRPr>
            </a:lvl7pPr>
            <a:lvl8pPr lvl="7" algn="ctr">
              <a:spcBef>
                <a:spcPts val="0"/>
              </a:spcBef>
              <a:spcAft>
                <a:spcPts val="0"/>
              </a:spcAft>
              <a:buClr>
                <a:schemeClr val="accent5"/>
              </a:buClr>
              <a:buSzPts val="4000"/>
              <a:buNone/>
              <a:defRPr sz="4000">
                <a:solidFill>
                  <a:schemeClr val="accent5"/>
                </a:solidFill>
              </a:defRPr>
            </a:lvl8pPr>
            <a:lvl9pPr lvl="8" algn="ctr">
              <a:spcBef>
                <a:spcPts val="0"/>
              </a:spcBef>
              <a:spcAft>
                <a:spcPts val="0"/>
              </a:spcAft>
              <a:buClr>
                <a:schemeClr val="accent5"/>
              </a:buClr>
              <a:buSzPts val="4000"/>
              <a:buNone/>
              <a:defRPr sz="4000">
                <a:solidFill>
                  <a:schemeClr val="accent5"/>
                </a:solidFill>
              </a:defRPr>
            </a:lvl9pPr>
          </a:lstStyle>
          <a:p/>
        </p:txBody>
      </p:sp>
      <p:sp>
        <p:nvSpPr>
          <p:cNvPr id="811" name="Google Shape;811;p71"/>
          <p:cNvSpPr txBox="1"/>
          <p:nvPr>
            <p:ph idx="3" type="body"/>
          </p:nvPr>
        </p:nvSpPr>
        <p:spPr>
          <a:xfrm>
            <a:off x="399800" y="3026475"/>
            <a:ext cx="2240400" cy="17442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SzPts val="1000"/>
              <a:buChar char="●"/>
              <a:defRPr/>
            </a:lvl1pPr>
            <a:lvl2pPr indent="-292100" lvl="1" marL="914400">
              <a:spcBef>
                <a:spcPts val="0"/>
              </a:spcBef>
              <a:spcAft>
                <a:spcPts val="0"/>
              </a:spcAft>
              <a:buSzPts val="1000"/>
              <a:buChar char="○"/>
              <a:defRPr/>
            </a:lvl2pPr>
            <a:lvl3pPr indent="-292100" lvl="2" marL="1371600">
              <a:spcBef>
                <a:spcPts val="0"/>
              </a:spcBef>
              <a:spcAft>
                <a:spcPts val="0"/>
              </a:spcAft>
              <a:buSzPts val="1000"/>
              <a:buChar char="■"/>
              <a:defRPr/>
            </a:lvl3pPr>
            <a:lvl4pPr indent="-292100" lvl="3" marL="1828800">
              <a:spcBef>
                <a:spcPts val="0"/>
              </a:spcBef>
              <a:spcAft>
                <a:spcPts val="0"/>
              </a:spcAft>
              <a:buSzPts val="1000"/>
              <a:buChar char="●"/>
              <a:defRPr/>
            </a:lvl4pPr>
            <a:lvl5pPr indent="-292100" lvl="4" marL="2286000">
              <a:spcBef>
                <a:spcPts val="0"/>
              </a:spcBef>
              <a:spcAft>
                <a:spcPts val="0"/>
              </a:spcAft>
              <a:buSzPts val="1000"/>
              <a:buChar char="○"/>
              <a:defRPr/>
            </a:lvl5pPr>
            <a:lvl6pPr indent="-292100" lvl="5" marL="2743200">
              <a:spcBef>
                <a:spcPts val="0"/>
              </a:spcBef>
              <a:spcAft>
                <a:spcPts val="0"/>
              </a:spcAft>
              <a:buSzPts val="1000"/>
              <a:buChar char="■"/>
              <a:defRPr/>
            </a:lvl6pPr>
            <a:lvl7pPr indent="-292100" lvl="6" marL="3200400">
              <a:spcBef>
                <a:spcPts val="0"/>
              </a:spcBef>
              <a:spcAft>
                <a:spcPts val="0"/>
              </a:spcAft>
              <a:buSzPts val="1000"/>
              <a:buChar char="●"/>
              <a:defRPr/>
            </a:lvl7pPr>
            <a:lvl8pPr indent="-292100" lvl="7" marL="3657600">
              <a:spcBef>
                <a:spcPts val="0"/>
              </a:spcBef>
              <a:spcAft>
                <a:spcPts val="0"/>
              </a:spcAft>
              <a:buSzPts val="1000"/>
              <a:buChar char="○"/>
              <a:defRPr/>
            </a:lvl8pPr>
            <a:lvl9pPr indent="-292100" lvl="8" marL="4114800">
              <a:spcBef>
                <a:spcPts val="0"/>
              </a:spcBef>
              <a:spcAft>
                <a:spcPts val="0"/>
              </a:spcAft>
              <a:buSzPts val="1000"/>
              <a:buChar char="■"/>
              <a:defRPr/>
            </a:lvl9pPr>
          </a:lstStyle>
          <a:p/>
        </p:txBody>
      </p:sp>
      <p:sp>
        <p:nvSpPr>
          <p:cNvPr id="812" name="Google Shape;812;p71"/>
          <p:cNvSpPr txBox="1"/>
          <p:nvPr>
            <p:ph idx="4" type="body"/>
          </p:nvPr>
        </p:nvSpPr>
        <p:spPr>
          <a:xfrm>
            <a:off x="4966250" y="3026475"/>
            <a:ext cx="3779400" cy="1744200"/>
          </a:xfrm>
          <a:prstGeom prst="rect">
            <a:avLst/>
          </a:prstGeom>
        </p:spPr>
        <p:txBody>
          <a:bodyPr anchorCtr="0" anchor="t" bIns="91425" lIns="91425" spcFirstLastPara="1" rIns="91425" wrap="square" tIns="91425">
            <a:noAutofit/>
          </a:bodyPr>
          <a:lstStyle>
            <a:lvl1pPr indent="-292100" lvl="0" marL="457200">
              <a:spcBef>
                <a:spcPts val="0"/>
              </a:spcBef>
              <a:spcAft>
                <a:spcPts val="0"/>
              </a:spcAft>
              <a:buClr>
                <a:schemeClr val="accent5"/>
              </a:buClr>
              <a:buSzPts val="1000"/>
              <a:buChar char="●"/>
              <a:defRPr>
                <a:solidFill>
                  <a:schemeClr val="accent5"/>
                </a:solidFill>
              </a:defRPr>
            </a:lvl1pPr>
            <a:lvl2pPr indent="-292100" lvl="1" marL="914400">
              <a:spcBef>
                <a:spcPts val="0"/>
              </a:spcBef>
              <a:spcAft>
                <a:spcPts val="0"/>
              </a:spcAft>
              <a:buClr>
                <a:schemeClr val="accent5"/>
              </a:buClr>
              <a:buSzPts val="1000"/>
              <a:buChar char="○"/>
              <a:defRPr>
                <a:solidFill>
                  <a:schemeClr val="accent5"/>
                </a:solidFill>
              </a:defRPr>
            </a:lvl2pPr>
            <a:lvl3pPr indent="-292100" lvl="2" marL="1371600">
              <a:spcBef>
                <a:spcPts val="0"/>
              </a:spcBef>
              <a:spcAft>
                <a:spcPts val="0"/>
              </a:spcAft>
              <a:buClr>
                <a:schemeClr val="accent5"/>
              </a:buClr>
              <a:buSzPts val="1000"/>
              <a:buChar char="■"/>
              <a:defRPr>
                <a:solidFill>
                  <a:schemeClr val="accent5"/>
                </a:solidFill>
              </a:defRPr>
            </a:lvl3pPr>
            <a:lvl4pPr indent="-292100" lvl="3" marL="1828800">
              <a:spcBef>
                <a:spcPts val="0"/>
              </a:spcBef>
              <a:spcAft>
                <a:spcPts val="0"/>
              </a:spcAft>
              <a:buClr>
                <a:schemeClr val="accent5"/>
              </a:buClr>
              <a:buSzPts val="1000"/>
              <a:buChar char="●"/>
              <a:defRPr>
                <a:solidFill>
                  <a:schemeClr val="accent5"/>
                </a:solidFill>
              </a:defRPr>
            </a:lvl4pPr>
            <a:lvl5pPr indent="-292100" lvl="4" marL="2286000">
              <a:spcBef>
                <a:spcPts val="0"/>
              </a:spcBef>
              <a:spcAft>
                <a:spcPts val="0"/>
              </a:spcAft>
              <a:buClr>
                <a:schemeClr val="accent5"/>
              </a:buClr>
              <a:buSzPts val="1000"/>
              <a:buChar char="○"/>
              <a:defRPr>
                <a:solidFill>
                  <a:schemeClr val="accent5"/>
                </a:solidFill>
              </a:defRPr>
            </a:lvl5pPr>
            <a:lvl6pPr indent="-292100" lvl="5" marL="2743200">
              <a:spcBef>
                <a:spcPts val="0"/>
              </a:spcBef>
              <a:spcAft>
                <a:spcPts val="0"/>
              </a:spcAft>
              <a:buClr>
                <a:schemeClr val="accent5"/>
              </a:buClr>
              <a:buSzPts val="1000"/>
              <a:buChar char="■"/>
              <a:defRPr>
                <a:solidFill>
                  <a:schemeClr val="accent5"/>
                </a:solidFill>
              </a:defRPr>
            </a:lvl6pPr>
            <a:lvl7pPr indent="-292100" lvl="6" marL="3200400">
              <a:spcBef>
                <a:spcPts val="0"/>
              </a:spcBef>
              <a:spcAft>
                <a:spcPts val="0"/>
              </a:spcAft>
              <a:buClr>
                <a:schemeClr val="accent5"/>
              </a:buClr>
              <a:buSzPts val="1000"/>
              <a:buChar char="●"/>
              <a:defRPr>
                <a:solidFill>
                  <a:schemeClr val="accent5"/>
                </a:solidFill>
              </a:defRPr>
            </a:lvl7pPr>
            <a:lvl8pPr indent="-292100" lvl="7" marL="3657600">
              <a:spcBef>
                <a:spcPts val="0"/>
              </a:spcBef>
              <a:spcAft>
                <a:spcPts val="0"/>
              </a:spcAft>
              <a:buClr>
                <a:schemeClr val="accent5"/>
              </a:buClr>
              <a:buSzPts val="1000"/>
              <a:buChar char="○"/>
              <a:defRPr>
                <a:solidFill>
                  <a:schemeClr val="accent5"/>
                </a:solidFill>
              </a:defRPr>
            </a:lvl8pPr>
            <a:lvl9pPr indent="-292100" lvl="8" marL="4114800">
              <a:spcBef>
                <a:spcPts val="0"/>
              </a:spcBef>
              <a:spcAft>
                <a:spcPts val="0"/>
              </a:spcAft>
              <a:buClr>
                <a:schemeClr val="accent5"/>
              </a:buClr>
              <a:buSzPts val="1000"/>
              <a:buChar char="■"/>
              <a:defRPr>
                <a:solidFill>
                  <a:schemeClr val="accent5"/>
                </a:solidFill>
              </a:defRPr>
            </a:lvl9pPr>
          </a:lstStyle>
          <a:p/>
        </p:txBody>
      </p:sp>
      <p:sp>
        <p:nvSpPr>
          <p:cNvPr id="813" name="Google Shape;813;p71"/>
          <p:cNvSpPr txBox="1"/>
          <p:nvPr>
            <p:ph idx="12" type="sldNum"/>
          </p:nvPr>
        </p:nvSpPr>
        <p:spPr>
          <a:xfrm>
            <a:off x="8498350" y="4497850"/>
            <a:ext cx="645900" cy="646500"/>
          </a:xfrm>
          <a:prstGeom prst="rect">
            <a:avLst/>
          </a:prstGeom>
          <a:solidFill>
            <a:schemeClr val="accent6"/>
          </a:solidFill>
        </p:spPr>
        <p:txBody>
          <a:bodyPr anchorCtr="0" anchor="ctr" bIns="91425" lIns="91425" spcFirstLastPara="1" rIns="91425" wrap="square" tIns="91425">
            <a:noAutofit/>
          </a:bodyPr>
          <a:lstStyle>
            <a:lvl1pPr lvl="0" rtl="0">
              <a:buNone/>
              <a:defRPr sz="2000">
                <a:solidFill>
                  <a:schemeClr val="accent5"/>
                </a:solidFill>
              </a:defRPr>
            </a:lvl1pPr>
            <a:lvl2pPr lvl="1" rtl="0">
              <a:buNone/>
              <a:defRPr sz="2000">
                <a:solidFill>
                  <a:schemeClr val="accent5"/>
                </a:solidFill>
              </a:defRPr>
            </a:lvl2pPr>
            <a:lvl3pPr lvl="2" rtl="0">
              <a:buNone/>
              <a:defRPr sz="2000">
                <a:solidFill>
                  <a:schemeClr val="accent5"/>
                </a:solidFill>
              </a:defRPr>
            </a:lvl3pPr>
            <a:lvl4pPr lvl="3" rtl="0">
              <a:buNone/>
              <a:defRPr sz="2000">
                <a:solidFill>
                  <a:schemeClr val="accent5"/>
                </a:solidFill>
              </a:defRPr>
            </a:lvl4pPr>
            <a:lvl5pPr lvl="4" rtl="0">
              <a:buNone/>
              <a:defRPr sz="2000">
                <a:solidFill>
                  <a:schemeClr val="accent5"/>
                </a:solidFill>
              </a:defRPr>
            </a:lvl5pPr>
            <a:lvl6pPr lvl="5" rtl="0">
              <a:buNone/>
              <a:defRPr sz="2000">
                <a:solidFill>
                  <a:schemeClr val="accent5"/>
                </a:solidFill>
              </a:defRPr>
            </a:lvl6pPr>
            <a:lvl7pPr lvl="6" rtl="0">
              <a:buNone/>
              <a:defRPr sz="2000">
                <a:solidFill>
                  <a:schemeClr val="accent5"/>
                </a:solidFill>
              </a:defRPr>
            </a:lvl7pPr>
            <a:lvl8pPr lvl="7" rtl="0">
              <a:buNone/>
              <a:defRPr sz="2000">
                <a:solidFill>
                  <a:schemeClr val="accent5"/>
                </a:solidFill>
              </a:defRPr>
            </a:lvl8pPr>
            <a:lvl9pPr lvl="8" rtl="0">
              <a:buNone/>
              <a:defRPr sz="2000">
                <a:solidFill>
                  <a:schemeClr val="accent5"/>
                </a:solidFill>
              </a:defRPr>
            </a:lvl9pPr>
          </a:lstStyle>
          <a:p>
            <a:pPr indent="0" lvl="0" marL="0" rtl="0" algn="ct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2">
  <p:cSld name="CUSTOM_5_1">
    <p:bg>
      <p:bgPr>
        <a:solidFill>
          <a:schemeClr val="accent3"/>
        </a:solidFill>
      </p:bgPr>
    </p:bg>
    <p:spTree>
      <p:nvGrpSpPr>
        <p:cNvPr id="814" name="Shape 814"/>
        <p:cNvGrpSpPr/>
        <p:nvPr/>
      </p:nvGrpSpPr>
      <p:grpSpPr>
        <a:xfrm>
          <a:off x="0" y="0"/>
          <a:ext cx="0" cy="0"/>
          <a:chOff x="0" y="0"/>
          <a:chExt cx="0" cy="0"/>
        </a:xfrm>
      </p:grpSpPr>
      <p:sp>
        <p:nvSpPr>
          <p:cNvPr id="815" name="Google Shape;815;p72"/>
          <p:cNvSpPr/>
          <p:nvPr/>
        </p:nvSpPr>
        <p:spPr>
          <a:xfrm>
            <a:off x="-178450" y="407875"/>
            <a:ext cx="6862175" cy="4880700"/>
          </a:xfrm>
          <a:custGeom>
            <a:rect b="b" l="l" r="r" t="t"/>
            <a:pathLst>
              <a:path extrusionOk="0" h="195228" w="274487">
                <a:moveTo>
                  <a:pt x="105679" y="0"/>
                </a:moveTo>
                <a:lnTo>
                  <a:pt x="0" y="107348"/>
                </a:lnTo>
                <a:lnTo>
                  <a:pt x="0" y="195228"/>
                </a:lnTo>
                <a:lnTo>
                  <a:pt x="244730" y="195228"/>
                </a:lnTo>
                <a:lnTo>
                  <a:pt x="274487" y="168530"/>
                </a:lnTo>
                <a:close/>
              </a:path>
            </a:pathLst>
          </a:custGeom>
          <a:solidFill>
            <a:schemeClr val="accent4"/>
          </a:solidFill>
          <a:ln>
            <a:noFill/>
          </a:ln>
        </p:spPr>
      </p:sp>
      <p:sp>
        <p:nvSpPr>
          <p:cNvPr id="816" name="Google Shape;816;p72"/>
          <p:cNvSpPr/>
          <p:nvPr/>
        </p:nvSpPr>
        <p:spPr>
          <a:xfrm>
            <a:off x="2459800" y="407525"/>
            <a:ext cx="4224300" cy="4224300"/>
          </a:xfrm>
          <a:prstGeom prst="rect">
            <a:avLst/>
          </a:prstGeom>
          <a:solidFill>
            <a:schemeClr val="accent6"/>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17" name="Google Shape;817;p72"/>
          <p:cNvSpPr/>
          <p:nvPr/>
        </p:nvSpPr>
        <p:spPr>
          <a:xfrm>
            <a:off x="2536250" y="483800"/>
            <a:ext cx="4071600" cy="4071600"/>
          </a:xfrm>
          <a:prstGeom prst="rect">
            <a:avLst/>
          </a:prstGeom>
          <a:noFill/>
          <a:ln cap="flat" cmpd="sng" w="952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18" name="Google Shape;818;p72"/>
          <p:cNvSpPr/>
          <p:nvPr/>
        </p:nvSpPr>
        <p:spPr>
          <a:xfrm>
            <a:off x="2620025" y="567700"/>
            <a:ext cx="3903900" cy="39039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19" name="Google Shape;819;p72"/>
          <p:cNvSpPr/>
          <p:nvPr/>
        </p:nvSpPr>
        <p:spPr>
          <a:xfrm>
            <a:off x="2786850" y="734600"/>
            <a:ext cx="3570000" cy="3570000"/>
          </a:xfrm>
          <a:prstGeom prst="rect">
            <a:avLst/>
          </a:prstGeom>
          <a:solidFill>
            <a:schemeClr val="l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20" name="Google Shape;820;p72"/>
          <p:cNvSpPr/>
          <p:nvPr/>
        </p:nvSpPr>
        <p:spPr>
          <a:xfrm>
            <a:off x="2861875" y="809625"/>
            <a:ext cx="3420000" cy="3420000"/>
          </a:xfrm>
          <a:prstGeom prst="rect">
            <a:avLst/>
          </a:prstGeom>
          <a:noFill/>
          <a:ln cap="flat" cmpd="sng" w="9525">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21" name="Google Shape;821;p72"/>
          <p:cNvSpPr/>
          <p:nvPr/>
        </p:nvSpPr>
        <p:spPr>
          <a:xfrm>
            <a:off x="2939900" y="887600"/>
            <a:ext cx="3264000" cy="32640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22" name="Google Shape;822;p72"/>
          <p:cNvSpPr txBox="1"/>
          <p:nvPr>
            <p:ph type="title"/>
          </p:nvPr>
        </p:nvSpPr>
        <p:spPr>
          <a:xfrm>
            <a:off x="3020750" y="1646800"/>
            <a:ext cx="3102600" cy="1491600"/>
          </a:xfrm>
          <a:prstGeom prst="rect">
            <a:avLst/>
          </a:prstGeom>
        </p:spPr>
        <p:txBody>
          <a:bodyPr anchorCtr="0" anchor="b" bIns="91425" lIns="91425" spcFirstLastPara="1" rIns="91425" wrap="square" tIns="91425">
            <a:noAutofit/>
          </a:bodyPr>
          <a:lstStyle>
            <a:lvl1pPr lvl="0" algn="ctr">
              <a:lnSpc>
                <a:spcPct val="80000"/>
              </a:lnSpc>
              <a:spcBef>
                <a:spcPts val="0"/>
              </a:spcBef>
              <a:spcAft>
                <a:spcPts val="0"/>
              </a:spcAft>
              <a:buClr>
                <a:schemeClr val="accent3"/>
              </a:buClr>
              <a:buSzPts val="6000"/>
              <a:buNone/>
              <a:defRPr>
                <a:solidFill>
                  <a:schemeClr val="accent3"/>
                </a:solidFill>
              </a:defRPr>
            </a:lvl1pPr>
            <a:lvl2pPr lvl="1" algn="ctr">
              <a:lnSpc>
                <a:spcPct val="80000"/>
              </a:lnSpc>
              <a:spcBef>
                <a:spcPts val="0"/>
              </a:spcBef>
              <a:spcAft>
                <a:spcPts val="0"/>
              </a:spcAft>
              <a:buClr>
                <a:schemeClr val="lt1"/>
              </a:buClr>
              <a:buSzPts val="6000"/>
              <a:buNone/>
              <a:defRPr>
                <a:solidFill>
                  <a:schemeClr val="lt1"/>
                </a:solidFill>
              </a:defRPr>
            </a:lvl2pPr>
            <a:lvl3pPr lvl="2" algn="ctr">
              <a:lnSpc>
                <a:spcPct val="80000"/>
              </a:lnSpc>
              <a:spcBef>
                <a:spcPts val="0"/>
              </a:spcBef>
              <a:spcAft>
                <a:spcPts val="0"/>
              </a:spcAft>
              <a:buClr>
                <a:schemeClr val="lt1"/>
              </a:buClr>
              <a:buSzPts val="6000"/>
              <a:buNone/>
              <a:defRPr>
                <a:solidFill>
                  <a:schemeClr val="lt1"/>
                </a:solidFill>
              </a:defRPr>
            </a:lvl3pPr>
            <a:lvl4pPr lvl="3" algn="ctr">
              <a:lnSpc>
                <a:spcPct val="80000"/>
              </a:lnSpc>
              <a:spcBef>
                <a:spcPts val="0"/>
              </a:spcBef>
              <a:spcAft>
                <a:spcPts val="0"/>
              </a:spcAft>
              <a:buClr>
                <a:schemeClr val="lt1"/>
              </a:buClr>
              <a:buSzPts val="6000"/>
              <a:buNone/>
              <a:defRPr>
                <a:solidFill>
                  <a:schemeClr val="lt1"/>
                </a:solidFill>
              </a:defRPr>
            </a:lvl4pPr>
            <a:lvl5pPr lvl="4" algn="ctr">
              <a:lnSpc>
                <a:spcPct val="80000"/>
              </a:lnSpc>
              <a:spcBef>
                <a:spcPts val="0"/>
              </a:spcBef>
              <a:spcAft>
                <a:spcPts val="0"/>
              </a:spcAft>
              <a:buClr>
                <a:schemeClr val="lt1"/>
              </a:buClr>
              <a:buSzPts val="6000"/>
              <a:buNone/>
              <a:defRPr>
                <a:solidFill>
                  <a:schemeClr val="lt1"/>
                </a:solidFill>
              </a:defRPr>
            </a:lvl5pPr>
            <a:lvl6pPr lvl="5" algn="ctr">
              <a:lnSpc>
                <a:spcPct val="80000"/>
              </a:lnSpc>
              <a:spcBef>
                <a:spcPts val="0"/>
              </a:spcBef>
              <a:spcAft>
                <a:spcPts val="0"/>
              </a:spcAft>
              <a:buClr>
                <a:schemeClr val="lt1"/>
              </a:buClr>
              <a:buSzPts val="6000"/>
              <a:buNone/>
              <a:defRPr>
                <a:solidFill>
                  <a:schemeClr val="lt1"/>
                </a:solidFill>
              </a:defRPr>
            </a:lvl6pPr>
            <a:lvl7pPr lvl="6" algn="ctr">
              <a:lnSpc>
                <a:spcPct val="80000"/>
              </a:lnSpc>
              <a:spcBef>
                <a:spcPts val="0"/>
              </a:spcBef>
              <a:spcAft>
                <a:spcPts val="0"/>
              </a:spcAft>
              <a:buClr>
                <a:schemeClr val="lt1"/>
              </a:buClr>
              <a:buSzPts val="6000"/>
              <a:buNone/>
              <a:defRPr>
                <a:solidFill>
                  <a:schemeClr val="lt1"/>
                </a:solidFill>
              </a:defRPr>
            </a:lvl7pPr>
            <a:lvl8pPr lvl="7" algn="ctr">
              <a:lnSpc>
                <a:spcPct val="80000"/>
              </a:lnSpc>
              <a:spcBef>
                <a:spcPts val="0"/>
              </a:spcBef>
              <a:spcAft>
                <a:spcPts val="0"/>
              </a:spcAft>
              <a:buClr>
                <a:schemeClr val="lt1"/>
              </a:buClr>
              <a:buSzPts val="6000"/>
              <a:buNone/>
              <a:defRPr>
                <a:solidFill>
                  <a:schemeClr val="lt1"/>
                </a:solidFill>
              </a:defRPr>
            </a:lvl8pPr>
            <a:lvl9pPr lvl="8" algn="ctr">
              <a:lnSpc>
                <a:spcPct val="80000"/>
              </a:lnSpc>
              <a:spcBef>
                <a:spcPts val="0"/>
              </a:spcBef>
              <a:spcAft>
                <a:spcPts val="0"/>
              </a:spcAft>
              <a:buClr>
                <a:schemeClr val="lt1"/>
              </a:buClr>
              <a:buSzPts val="6000"/>
              <a:buNone/>
              <a:defRPr>
                <a:solidFill>
                  <a:schemeClr val="lt1"/>
                </a:solidFill>
              </a:defRPr>
            </a:lvl9pPr>
          </a:lstStyle>
          <a:p/>
        </p:txBody>
      </p:sp>
      <p:sp>
        <p:nvSpPr>
          <p:cNvPr id="823" name="Google Shape;823;p72"/>
          <p:cNvSpPr txBox="1"/>
          <p:nvPr>
            <p:ph idx="1" type="subTitle"/>
          </p:nvPr>
        </p:nvSpPr>
        <p:spPr>
          <a:xfrm>
            <a:off x="3020750" y="2954970"/>
            <a:ext cx="3102600" cy="845100"/>
          </a:xfrm>
          <a:prstGeom prst="rect">
            <a:avLst/>
          </a:prstGeom>
        </p:spPr>
        <p:txBody>
          <a:bodyPr anchorCtr="0" anchor="t" bIns="91425" lIns="91425" spcFirstLastPara="1" rIns="91425" wrap="square" tIns="91425">
            <a:noAutofit/>
          </a:bodyPr>
          <a:lstStyle>
            <a:lvl1pPr lvl="0" algn="ctr">
              <a:spcBef>
                <a:spcPts val="0"/>
              </a:spcBef>
              <a:spcAft>
                <a:spcPts val="0"/>
              </a:spcAft>
              <a:buClr>
                <a:schemeClr val="accent3"/>
              </a:buClr>
              <a:buSzPts val="2600"/>
              <a:buNone/>
              <a:defRPr sz="2600">
                <a:solidFill>
                  <a:schemeClr val="accent3"/>
                </a:solidFill>
              </a:defRPr>
            </a:lvl1pPr>
            <a:lvl2pPr lvl="1" algn="ctr">
              <a:spcBef>
                <a:spcPts val="0"/>
              </a:spcBef>
              <a:spcAft>
                <a:spcPts val="0"/>
              </a:spcAft>
              <a:buClr>
                <a:schemeClr val="accent3"/>
              </a:buClr>
              <a:buSzPts val="2600"/>
              <a:buNone/>
              <a:defRPr sz="2600">
                <a:solidFill>
                  <a:schemeClr val="accent3"/>
                </a:solidFill>
              </a:defRPr>
            </a:lvl2pPr>
            <a:lvl3pPr lvl="2" algn="ctr">
              <a:spcBef>
                <a:spcPts val="0"/>
              </a:spcBef>
              <a:spcAft>
                <a:spcPts val="0"/>
              </a:spcAft>
              <a:buClr>
                <a:schemeClr val="accent3"/>
              </a:buClr>
              <a:buSzPts val="2600"/>
              <a:buNone/>
              <a:defRPr sz="2600">
                <a:solidFill>
                  <a:schemeClr val="accent3"/>
                </a:solidFill>
              </a:defRPr>
            </a:lvl3pPr>
            <a:lvl4pPr lvl="3" algn="ctr">
              <a:spcBef>
                <a:spcPts val="0"/>
              </a:spcBef>
              <a:spcAft>
                <a:spcPts val="0"/>
              </a:spcAft>
              <a:buClr>
                <a:schemeClr val="accent3"/>
              </a:buClr>
              <a:buSzPts val="2600"/>
              <a:buNone/>
              <a:defRPr sz="2600">
                <a:solidFill>
                  <a:schemeClr val="accent3"/>
                </a:solidFill>
              </a:defRPr>
            </a:lvl4pPr>
            <a:lvl5pPr lvl="4" algn="ctr">
              <a:spcBef>
                <a:spcPts val="0"/>
              </a:spcBef>
              <a:spcAft>
                <a:spcPts val="0"/>
              </a:spcAft>
              <a:buClr>
                <a:schemeClr val="accent3"/>
              </a:buClr>
              <a:buSzPts val="2600"/>
              <a:buNone/>
              <a:defRPr sz="2600">
                <a:solidFill>
                  <a:schemeClr val="accent3"/>
                </a:solidFill>
              </a:defRPr>
            </a:lvl5pPr>
            <a:lvl6pPr lvl="5" algn="ctr">
              <a:spcBef>
                <a:spcPts val="0"/>
              </a:spcBef>
              <a:spcAft>
                <a:spcPts val="0"/>
              </a:spcAft>
              <a:buClr>
                <a:schemeClr val="accent3"/>
              </a:buClr>
              <a:buSzPts val="2600"/>
              <a:buNone/>
              <a:defRPr sz="2600">
                <a:solidFill>
                  <a:schemeClr val="accent3"/>
                </a:solidFill>
              </a:defRPr>
            </a:lvl6pPr>
            <a:lvl7pPr lvl="6" algn="ctr">
              <a:spcBef>
                <a:spcPts val="0"/>
              </a:spcBef>
              <a:spcAft>
                <a:spcPts val="0"/>
              </a:spcAft>
              <a:buClr>
                <a:schemeClr val="accent3"/>
              </a:buClr>
              <a:buSzPts val="2600"/>
              <a:buNone/>
              <a:defRPr sz="2600">
                <a:solidFill>
                  <a:schemeClr val="accent3"/>
                </a:solidFill>
              </a:defRPr>
            </a:lvl7pPr>
            <a:lvl8pPr lvl="7" algn="ctr">
              <a:spcBef>
                <a:spcPts val="0"/>
              </a:spcBef>
              <a:spcAft>
                <a:spcPts val="0"/>
              </a:spcAft>
              <a:buClr>
                <a:schemeClr val="accent3"/>
              </a:buClr>
              <a:buSzPts val="2600"/>
              <a:buNone/>
              <a:defRPr sz="2600">
                <a:solidFill>
                  <a:schemeClr val="accent3"/>
                </a:solidFill>
              </a:defRPr>
            </a:lvl8pPr>
            <a:lvl9pPr lvl="8" algn="ctr">
              <a:spcBef>
                <a:spcPts val="0"/>
              </a:spcBef>
              <a:spcAft>
                <a:spcPts val="0"/>
              </a:spcAft>
              <a:buClr>
                <a:schemeClr val="accent3"/>
              </a:buClr>
              <a:buSzPts val="2600"/>
              <a:buNone/>
              <a:defRPr sz="2600">
                <a:solidFill>
                  <a:schemeClr val="accent3"/>
                </a:solidFill>
              </a:defRPr>
            </a:lvl9pPr>
          </a:lstStyle>
          <a:p/>
        </p:txBody>
      </p:sp>
    </p:spTree>
  </p:cSld>
  <p:clrMapOvr>
    <a:masterClrMapping/>
  </p:clrMapOvr>
</p:sldLayout>
</file>

<file path=ppt/slideLayouts/slideLayout7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CUSTOM_5_1_1">
    <p:bg>
      <p:bgPr>
        <a:solidFill>
          <a:schemeClr val="lt1"/>
        </a:solidFill>
      </p:bgPr>
    </p:bg>
    <p:spTree>
      <p:nvGrpSpPr>
        <p:cNvPr id="824" name="Shape 824"/>
        <p:cNvGrpSpPr/>
        <p:nvPr/>
      </p:nvGrpSpPr>
      <p:grpSpPr>
        <a:xfrm>
          <a:off x="0" y="0"/>
          <a:ext cx="0" cy="0"/>
          <a:chOff x="0" y="0"/>
          <a:chExt cx="0" cy="0"/>
        </a:xfrm>
      </p:grpSpPr>
      <p:sp>
        <p:nvSpPr>
          <p:cNvPr id="825" name="Google Shape;825;p73"/>
          <p:cNvSpPr/>
          <p:nvPr/>
        </p:nvSpPr>
        <p:spPr>
          <a:xfrm>
            <a:off x="404750" y="407525"/>
            <a:ext cx="4224300" cy="42243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26" name="Google Shape;826;p73"/>
          <p:cNvSpPr/>
          <p:nvPr/>
        </p:nvSpPr>
        <p:spPr>
          <a:xfrm>
            <a:off x="481200" y="483800"/>
            <a:ext cx="4071600" cy="4071600"/>
          </a:xfrm>
          <a:prstGeom prst="rect">
            <a:avLst/>
          </a:prstGeom>
          <a:no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27" name="Google Shape;827;p73"/>
          <p:cNvSpPr/>
          <p:nvPr/>
        </p:nvSpPr>
        <p:spPr>
          <a:xfrm>
            <a:off x="564975" y="567700"/>
            <a:ext cx="3903900" cy="39039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28" name="Google Shape;828;p73"/>
          <p:cNvSpPr/>
          <p:nvPr/>
        </p:nvSpPr>
        <p:spPr>
          <a:xfrm>
            <a:off x="731800" y="734600"/>
            <a:ext cx="3570000" cy="35700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29" name="Google Shape;829;p73"/>
          <p:cNvSpPr/>
          <p:nvPr/>
        </p:nvSpPr>
        <p:spPr>
          <a:xfrm>
            <a:off x="806825" y="809625"/>
            <a:ext cx="3420000" cy="3420000"/>
          </a:xfrm>
          <a:prstGeom prst="rect">
            <a:avLst/>
          </a:prstGeom>
          <a:noFill/>
          <a:ln cap="flat" cmpd="sng" w="9525">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30" name="Google Shape;830;p73"/>
          <p:cNvSpPr/>
          <p:nvPr/>
        </p:nvSpPr>
        <p:spPr>
          <a:xfrm>
            <a:off x="884850" y="887600"/>
            <a:ext cx="3264000" cy="32640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31" name="Google Shape;831;p73"/>
          <p:cNvSpPr txBox="1"/>
          <p:nvPr>
            <p:ph type="title"/>
          </p:nvPr>
        </p:nvSpPr>
        <p:spPr>
          <a:xfrm>
            <a:off x="965700" y="1825950"/>
            <a:ext cx="3102600" cy="1491600"/>
          </a:xfrm>
          <a:prstGeom prst="rect">
            <a:avLst/>
          </a:prstGeom>
        </p:spPr>
        <p:txBody>
          <a:bodyPr anchorCtr="0" anchor="ctr" bIns="91425" lIns="91425" spcFirstLastPara="1" rIns="91425" wrap="square" tIns="91425">
            <a:noAutofit/>
          </a:bodyPr>
          <a:lstStyle>
            <a:lvl1pPr lvl="0" algn="ctr">
              <a:lnSpc>
                <a:spcPct val="80000"/>
              </a:lnSpc>
              <a:spcBef>
                <a:spcPts val="0"/>
              </a:spcBef>
              <a:spcAft>
                <a:spcPts val="0"/>
              </a:spcAft>
              <a:buClr>
                <a:schemeClr val="accent3"/>
              </a:buClr>
              <a:buSzPts val="12000"/>
              <a:buNone/>
              <a:defRPr sz="12000">
                <a:solidFill>
                  <a:schemeClr val="accent3"/>
                </a:solidFill>
              </a:defRPr>
            </a:lvl1pPr>
            <a:lvl2pPr lvl="1" algn="ctr">
              <a:lnSpc>
                <a:spcPct val="80000"/>
              </a:lnSpc>
              <a:spcBef>
                <a:spcPts val="0"/>
              </a:spcBef>
              <a:spcAft>
                <a:spcPts val="0"/>
              </a:spcAft>
              <a:buClr>
                <a:schemeClr val="lt1"/>
              </a:buClr>
              <a:buSzPts val="12000"/>
              <a:buNone/>
              <a:defRPr sz="12000">
                <a:solidFill>
                  <a:schemeClr val="lt1"/>
                </a:solidFill>
              </a:defRPr>
            </a:lvl2pPr>
            <a:lvl3pPr lvl="2" algn="ctr">
              <a:lnSpc>
                <a:spcPct val="80000"/>
              </a:lnSpc>
              <a:spcBef>
                <a:spcPts val="0"/>
              </a:spcBef>
              <a:spcAft>
                <a:spcPts val="0"/>
              </a:spcAft>
              <a:buClr>
                <a:schemeClr val="lt1"/>
              </a:buClr>
              <a:buSzPts val="12000"/>
              <a:buNone/>
              <a:defRPr sz="12000">
                <a:solidFill>
                  <a:schemeClr val="lt1"/>
                </a:solidFill>
              </a:defRPr>
            </a:lvl3pPr>
            <a:lvl4pPr lvl="3" algn="ctr">
              <a:lnSpc>
                <a:spcPct val="80000"/>
              </a:lnSpc>
              <a:spcBef>
                <a:spcPts val="0"/>
              </a:spcBef>
              <a:spcAft>
                <a:spcPts val="0"/>
              </a:spcAft>
              <a:buClr>
                <a:schemeClr val="lt1"/>
              </a:buClr>
              <a:buSzPts val="12000"/>
              <a:buNone/>
              <a:defRPr sz="12000">
                <a:solidFill>
                  <a:schemeClr val="lt1"/>
                </a:solidFill>
              </a:defRPr>
            </a:lvl4pPr>
            <a:lvl5pPr lvl="4" algn="ctr">
              <a:lnSpc>
                <a:spcPct val="80000"/>
              </a:lnSpc>
              <a:spcBef>
                <a:spcPts val="0"/>
              </a:spcBef>
              <a:spcAft>
                <a:spcPts val="0"/>
              </a:spcAft>
              <a:buClr>
                <a:schemeClr val="lt1"/>
              </a:buClr>
              <a:buSzPts val="12000"/>
              <a:buNone/>
              <a:defRPr sz="12000">
                <a:solidFill>
                  <a:schemeClr val="lt1"/>
                </a:solidFill>
              </a:defRPr>
            </a:lvl5pPr>
            <a:lvl6pPr lvl="5" algn="ctr">
              <a:lnSpc>
                <a:spcPct val="80000"/>
              </a:lnSpc>
              <a:spcBef>
                <a:spcPts val="0"/>
              </a:spcBef>
              <a:spcAft>
                <a:spcPts val="0"/>
              </a:spcAft>
              <a:buClr>
                <a:schemeClr val="lt1"/>
              </a:buClr>
              <a:buSzPts val="12000"/>
              <a:buNone/>
              <a:defRPr sz="12000">
                <a:solidFill>
                  <a:schemeClr val="lt1"/>
                </a:solidFill>
              </a:defRPr>
            </a:lvl6pPr>
            <a:lvl7pPr lvl="6" algn="ctr">
              <a:lnSpc>
                <a:spcPct val="80000"/>
              </a:lnSpc>
              <a:spcBef>
                <a:spcPts val="0"/>
              </a:spcBef>
              <a:spcAft>
                <a:spcPts val="0"/>
              </a:spcAft>
              <a:buClr>
                <a:schemeClr val="lt1"/>
              </a:buClr>
              <a:buSzPts val="12000"/>
              <a:buNone/>
              <a:defRPr sz="12000">
                <a:solidFill>
                  <a:schemeClr val="lt1"/>
                </a:solidFill>
              </a:defRPr>
            </a:lvl7pPr>
            <a:lvl8pPr lvl="7" algn="ctr">
              <a:lnSpc>
                <a:spcPct val="80000"/>
              </a:lnSpc>
              <a:spcBef>
                <a:spcPts val="0"/>
              </a:spcBef>
              <a:spcAft>
                <a:spcPts val="0"/>
              </a:spcAft>
              <a:buClr>
                <a:schemeClr val="lt1"/>
              </a:buClr>
              <a:buSzPts val="12000"/>
              <a:buNone/>
              <a:defRPr sz="12000">
                <a:solidFill>
                  <a:schemeClr val="lt1"/>
                </a:solidFill>
              </a:defRPr>
            </a:lvl8pPr>
            <a:lvl9pPr lvl="8" algn="ctr">
              <a:lnSpc>
                <a:spcPct val="80000"/>
              </a:lnSpc>
              <a:spcBef>
                <a:spcPts val="0"/>
              </a:spcBef>
              <a:spcAft>
                <a:spcPts val="0"/>
              </a:spcAft>
              <a:buClr>
                <a:schemeClr val="lt1"/>
              </a:buClr>
              <a:buSzPts val="12000"/>
              <a:buNone/>
              <a:defRPr sz="12000">
                <a:solidFill>
                  <a:schemeClr val="lt1"/>
                </a:solidFill>
              </a:defRPr>
            </a:lvl9pPr>
          </a:lstStyle>
          <a:p/>
        </p:txBody>
      </p:sp>
      <p:sp>
        <p:nvSpPr>
          <p:cNvPr id="832" name="Google Shape;832;p73"/>
          <p:cNvSpPr txBox="1"/>
          <p:nvPr>
            <p:ph idx="1" type="body"/>
          </p:nvPr>
        </p:nvSpPr>
        <p:spPr>
          <a:xfrm>
            <a:off x="4809206" y="1281900"/>
            <a:ext cx="3833400" cy="2579700"/>
          </a:xfrm>
          <a:prstGeom prst="rect">
            <a:avLst/>
          </a:prstGeom>
        </p:spPr>
        <p:txBody>
          <a:bodyPr anchorCtr="0" anchor="ctr" bIns="91425" lIns="91425" spcFirstLastPara="1" rIns="91425" wrap="square" tIns="91425">
            <a:noAutofit/>
          </a:bodyPr>
          <a:lstStyle>
            <a:lvl1pPr indent="-336550" lvl="0" marL="457200">
              <a:lnSpc>
                <a:spcPct val="115000"/>
              </a:lnSpc>
              <a:spcBef>
                <a:spcPts val="0"/>
              </a:spcBef>
              <a:spcAft>
                <a:spcPts val="0"/>
              </a:spcAft>
              <a:buSzPts val="1700"/>
              <a:buChar char="●"/>
              <a:defRPr sz="1700"/>
            </a:lvl1pPr>
            <a:lvl2pPr indent="-336550" lvl="1" marL="914400">
              <a:lnSpc>
                <a:spcPct val="115000"/>
              </a:lnSpc>
              <a:spcBef>
                <a:spcPts val="0"/>
              </a:spcBef>
              <a:spcAft>
                <a:spcPts val="0"/>
              </a:spcAft>
              <a:buSzPts val="1700"/>
              <a:buChar char="○"/>
              <a:defRPr sz="1700"/>
            </a:lvl2pPr>
            <a:lvl3pPr indent="-336550" lvl="2" marL="1371600">
              <a:lnSpc>
                <a:spcPct val="115000"/>
              </a:lnSpc>
              <a:spcBef>
                <a:spcPts val="0"/>
              </a:spcBef>
              <a:spcAft>
                <a:spcPts val="0"/>
              </a:spcAft>
              <a:buSzPts val="1700"/>
              <a:buChar char="■"/>
              <a:defRPr sz="1700"/>
            </a:lvl3pPr>
            <a:lvl4pPr indent="-336550" lvl="3" marL="1828800">
              <a:lnSpc>
                <a:spcPct val="115000"/>
              </a:lnSpc>
              <a:spcBef>
                <a:spcPts val="0"/>
              </a:spcBef>
              <a:spcAft>
                <a:spcPts val="0"/>
              </a:spcAft>
              <a:buSzPts val="1700"/>
              <a:buChar char="●"/>
              <a:defRPr sz="1700"/>
            </a:lvl4pPr>
            <a:lvl5pPr indent="-336550" lvl="4" marL="2286000">
              <a:lnSpc>
                <a:spcPct val="115000"/>
              </a:lnSpc>
              <a:spcBef>
                <a:spcPts val="0"/>
              </a:spcBef>
              <a:spcAft>
                <a:spcPts val="0"/>
              </a:spcAft>
              <a:buSzPts val="1700"/>
              <a:buChar char="○"/>
              <a:defRPr sz="1700"/>
            </a:lvl5pPr>
            <a:lvl6pPr indent="-336550" lvl="5" marL="2743200">
              <a:lnSpc>
                <a:spcPct val="115000"/>
              </a:lnSpc>
              <a:spcBef>
                <a:spcPts val="0"/>
              </a:spcBef>
              <a:spcAft>
                <a:spcPts val="0"/>
              </a:spcAft>
              <a:buSzPts val="1700"/>
              <a:buChar char="■"/>
              <a:defRPr sz="1700"/>
            </a:lvl6pPr>
            <a:lvl7pPr indent="-336550" lvl="6" marL="3200400">
              <a:lnSpc>
                <a:spcPct val="115000"/>
              </a:lnSpc>
              <a:spcBef>
                <a:spcPts val="0"/>
              </a:spcBef>
              <a:spcAft>
                <a:spcPts val="0"/>
              </a:spcAft>
              <a:buSzPts val="1700"/>
              <a:buChar char="●"/>
              <a:defRPr sz="1700"/>
            </a:lvl7pPr>
            <a:lvl8pPr indent="-336550" lvl="7" marL="3657600">
              <a:lnSpc>
                <a:spcPct val="115000"/>
              </a:lnSpc>
              <a:spcBef>
                <a:spcPts val="0"/>
              </a:spcBef>
              <a:spcAft>
                <a:spcPts val="0"/>
              </a:spcAft>
              <a:buSzPts val="1700"/>
              <a:buChar char="○"/>
              <a:defRPr sz="1700"/>
            </a:lvl8pPr>
            <a:lvl9pPr indent="-336550" lvl="8" marL="4114800">
              <a:lnSpc>
                <a:spcPct val="115000"/>
              </a:lnSpc>
              <a:spcBef>
                <a:spcPts val="0"/>
              </a:spcBef>
              <a:spcAft>
                <a:spcPts val="0"/>
              </a:spcAft>
              <a:buSzPts val="1700"/>
              <a:buChar char="■"/>
              <a:defRPr sz="1700"/>
            </a:lvl9pPr>
          </a:lstStyle>
          <a:p/>
        </p:txBody>
      </p:sp>
    </p:spTree>
  </p:cSld>
  <p:clrMapOvr>
    <a:masterClrMapping/>
  </p:clrMapOvr>
</p:sldLayout>
</file>

<file path=ppt/slideLayouts/slideLayout7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anks">
  <p:cSld name="CUSTOM_13">
    <p:bg>
      <p:bgPr>
        <a:solidFill>
          <a:schemeClr val="accent6"/>
        </a:solidFill>
      </p:bgPr>
    </p:bg>
    <p:spTree>
      <p:nvGrpSpPr>
        <p:cNvPr id="833" name="Shape 833"/>
        <p:cNvGrpSpPr/>
        <p:nvPr/>
      </p:nvGrpSpPr>
      <p:grpSpPr>
        <a:xfrm>
          <a:off x="0" y="0"/>
          <a:ext cx="0" cy="0"/>
          <a:chOff x="0" y="0"/>
          <a:chExt cx="0" cy="0"/>
        </a:xfrm>
      </p:grpSpPr>
      <p:sp>
        <p:nvSpPr>
          <p:cNvPr id="834" name="Google Shape;834;p74"/>
          <p:cNvSpPr txBox="1"/>
          <p:nvPr>
            <p:ph idx="12" type="sldNum"/>
          </p:nvPr>
        </p:nvSpPr>
        <p:spPr>
          <a:xfrm>
            <a:off x="8653375" y="4829350"/>
            <a:ext cx="490500" cy="3117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ctr">
              <a:spcBef>
                <a:spcPts val="0"/>
              </a:spcBef>
              <a:spcAft>
                <a:spcPts val="0"/>
              </a:spcAft>
              <a:buNone/>
            </a:pPr>
            <a:fld id="{00000000-1234-1234-1234-123412341234}" type="slidenum">
              <a:rPr lang="en"/>
              <a:t>‹#›</a:t>
            </a:fld>
            <a:endParaRPr/>
          </a:p>
        </p:txBody>
      </p:sp>
      <p:sp>
        <p:nvSpPr>
          <p:cNvPr id="835" name="Google Shape;835;p74"/>
          <p:cNvSpPr/>
          <p:nvPr/>
        </p:nvSpPr>
        <p:spPr>
          <a:xfrm rot="899980">
            <a:off x="2243753" y="243674"/>
            <a:ext cx="4656251" cy="4656251"/>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36" name="Google Shape;836;p74"/>
          <p:cNvSpPr/>
          <p:nvPr/>
        </p:nvSpPr>
        <p:spPr>
          <a:xfrm rot="900079">
            <a:off x="2386001" y="385904"/>
            <a:ext cx="4371791" cy="4371791"/>
          </a:xfrm>
          <a:prstGeom prst="rect">
            <a:avLst/>
          </a:prstGeom>
          <a:noFill/>
          <a:ln cap="flat" cmpd="sng" w="38100">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37" name="Google Shape;837;p74"/>
          <p:cNvSpPr/>
          <p:nvPr/>
        </p:nvSpPr>
        <p:spPr>
          <a:xfrm rot="899951">
            <a:off x="2513416" y="513084"/>
            <a:ext cx="4117381" cy="4117381"/>
          </a:xfrm>
          <a:prstGeom prst="rect">
            <a:avLst/>
          </a:prstGeom>
          <a:noFill/>
          <a:ln cap="flat" cmpd="sng" w="9525">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38" name="Google Shape;838;p74"/>
          <p:cNvSpPr/>
          <p:nvPr/>
        </p:nvSpPr>
        <p:spPr>
          <a:xfrm rot="899898">
            <a:off x="2634988" y="634535"/>
            <a:ext cx="3874180" cy="3874180"/>
          </a:xfrm>
          <a:prstGeom prst="rect">
            <a:avLst/>
          </a:prstGeom>
          <a:noFill/>
          <a:ln cap="flat" cmpd="sng" w="38100">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39" name="Google Shape;839;p74"/>
          <p:cNvSpPr txBox="1"/>
          <p:nvPr>
            <p:ph idx="1" type="subTitle"/>
          </p:nvPr>
        </p:nvSpPr>
        <p:spPr>
          <a:xfrm>
            <a:off x="2139625" y="1728800"/>
            <a:ext cx="4864500" cy="1686000"/>
          </a:xfrm>
          <a:prstGeom prst="rect">
            <a:avLst/>
          </a:prstGeom>
        </p:spPr>
        <p:txBody>
          <a:bodyPr anchorCtr="0" anchor="ctr" bIns="91425" lIns="91425" spcFirstLastPara="1" rIns="91425" wrap="square" tIns="91425">
            <a:noAutofit/>
          </a:bodyPr>
          <a:lstStyle>
            <a:lvl1pPr lvl="0" algn="ctr">
              <a:spcBef>
                <a:spcPts val="0"/>
              </a:spcBef>
              <a:spcAft>
                <a:spcPts val="0"/>
              </a:spcAft>
              <a:buClr>
                <a:schemeClr val="lt1"/>
              </a:buClr>
              <a:buSzPts val="7200"/>
              <a:buNone/>
              <a:defRPr sz="7200">
                <a:solidFill>
                  <a:schemeClr val="lt1"/>
                </a:solidFill>
              </a:defRPr>
            </a:lvl1pPr>
            <a:lvl2pPr lvl="1" algn="ctr">
              <a:spcBef>
                <a:spcPts val="0"/>
              </a:spcBef>
              <a:spcAft>
                <a:spcPts val="0"/>
              </a:spcAft>
              <a:buSzPts val="3600"/>
              <a:buNone/>
              <a:defRPr/>
            </a:lvl2pPr>
            <a:lvl3pPr lvl="2" algn="ctr">
              <a:spcBef>
                <a:spcPts val="0"/>
              </a:spcBef>
              <a:spcAft>
                <a:spcPts val="0"/>
              </a:spcAft>
              <a:buSzPts val="3600"/>
              <a:buNone/>
              <a:defRPr/>
            </a:lvl3pPr>
            <a:lvl4pPr lvl="3" algn="ctr">
              <a:spcBef>
                <a:spcPts val="0"/>
              </a:spcBef>
              <a:spcAft>
                <a:spcPts val="0"/>
              </a:spcAft>
              <a:buSzPts val="3600"/>
              <a:buNone/>
              <a:defRPr/>
            </a:lvl4pPr>
            <a:lvl5pPr lvl="4" algn="ctr">
              <a:spcBef>
                <a:spcPts val="0"/>
              </a:spcBef>
              <a:spcAft>
                <a:spcPts val="0"/>
              </a:spcAft>
              <a:buSzPts val="3600"/>
              <a:buNone/>
              <a:defRPr/>
            </a:lvl5pPr>
            <a:lvl6pPr lvl="5" algn="ctr">
              <a:spcBef>
                <a:spcPts val="0"/>
              </a:spcBef>
              <a:spcAft>
                <a:spcPts val="0"/>
              </a:spcAft>
              <a:buSzPts val="3600"/>
              <a:buNone/>
              <a:defRPr/>
            </a:lvl6pPr>
            <a:lvl7pPr lvl="6" algn="ctr">
              <a:spcBef>
                <a:spcPts val="0"/>
              </a:spcBef>
              <a:spcAft>
                <a:spcPts val="0"/>
              </a:spcAft>
              <a:buSzPts val="3600"/>
              <a:buNone/>
              <a:defRPr/>
            </a:lvl7pPr>
            <a:lvl8pPr lvl="7" algn="ctr">
              <a:spcBef>
                <a:spcPts val="0"/>
              </a:spcBef>
              <a:spcAft>
                <a:spcPts val="0"/>
              </a:spcAft>
              <a:buSzPts val="3600"/>
              <a:buNone/>
              <a:defRPr/>
            </a:lvl8pPr>
            <a:lvl9pPr lvl="8" algn="ctr">
              <a:spcBef>
                <a:spcPts val="0"/>
              </a:spcBef>
              <a:spcAft>
                <a:spcPts val="0"/>
              </a:spcAft>
              <a:buSzPts val="3600"/>
              <a:buNone/>
              <a:defRPr/>
            </a:lvl9pPr>
          </a:lstStyle>
          <a:p/>
        </p:txBody>
      </p:sp>
    </p:spTree>
  </p:cSld>
  <p:clrMapOvr>
    <a:masterClrMapping/>
  </p:clrMapOvr>
</p:sldLayout>
</file>

<file path=ppt/slideLayouts/slideLayout7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p:cSld name="CUSTOM_13_1">
    <p:bg>
      <p:bgPr>
        <a:solidFill>
          <a:schemeClr val="accent6"/>
        </a:solidFill>
      </p:bgPr>
    </p:bg>
    <p:spTree>
      <p:nvGrpSpPr>
        <p:cNvPr id="840" name="Shape 840"/>
        <p:cNvGrpSpPr/>
        <p:nvPr/>
      </p:nvGrpSpPr>
      <p:grpSpPr>
        <a:xfrm>
          <a:off x="0" y="0"/>
          <a:ext cx="0" cy="0"/>
          <a:chOff x="0" y="0"/>
          <a:chExt cx="0" cy="0"/>
        </a:xfrm>
      </p:grpSpPr>
      <p:sp>
        <p:nvSpPr>
          <p:cNvPr id="841" name="Google Shape;841;p75"/>
          <p:cNvSpPr txBox="1"/>
          <p:nvPr>
            <p:ph idx="12" type="sldNum"/>
          </p:nvPr>
        </p:nvSpPr>
        <p:spPr>
          <a:xfrm>
            <a:off x="8653375" y="4829350"/>
            <a:ext cx="490500" cy="311700"/>
          </a:xfrm>
          <a:prstGeom prst="rect">
            <a:avLst/>
          </a:prstGeom>
        </p:spPr>
        <p:txBody>
          <a:bodyPr anchorCtr="0" anchor="t"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ctr">
              <a:spcBef>
                <a:spcPts val="0"/>
              </a:spcBef>
              <a:spcAft>
                <a:spcPts val="0"/>
              </a:spcAft>
              <a:buNone/>
            </a:pPr>
            <a:fld id="{00000000-1234-1234-1234-123412341234}" type="slidenum">
              <a:rPr lang="en"/>
              <a:t>‹#›</a:t>
            </a:fld>
            <a:endParaRPr/>
          </a:p>
        </p:txBody>
      </p:sp>
      <p:sp>
        <p:nvSpPr>
          <p:cNvPr id="842" name="Google Shape;842;p75"/>
          <p:cNvSpPr/>
          <p:nvPr/>
        </p:nvSpPr>
        <p:spPr>
          <a:xfrm rot="899980">
            <a:off x="2243753" y="243674"/>
            <a:ext cx="4656251" cy="4656251"/>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43" name="Google Shape;843;p75"/>
          <p:cNvSpPr/>
          <p:nvPr/>
        </p:nvSpPr>
        <p:spPr>
          <a:xfrm rot="900079">
            <a:off x="2386001" y="385904"/>
            <a:ext cx="4371791" cy="4371791"/>
          </a:xfrm>
          <a:prstGeom prst="rect">
            <a:avLst/>
          </a:prstGeom>
          <a:noFill/>
          <a:ln cap="flat" cmpd="sng" w="38100">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44" name="Google Shape;844;p75"/>
          <p:cNvSpPr/>
          <p:nvPr/>
        </p:nvSpPr>
        <p:spPr>
          <a:xfrm rot="899951">
            <a:off x="2513416" y="513084"/>
            <a:ext cx="4117381" cy="4117381"/>
          </a:xfrm>
          <a:prstGeom prst="rect">
            <a:avLst/>
          </a:prstGeom>
          <a:noFill/>
          <a:ln cap="flat" cmpd="sng" w="9525">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45" name="Google Shape;845;p75"/>
          <p:cNvSpPr/>
          <p:nvPr/>
        </p:nvSpPr>
        <p:spPr>
          <a:xfrm rot="899898">
            <a:off x="2634988" y="634535"/>
            <a:ext cx="3874180" cy="3874180"/>
          </a:xfrm>
          <a:prstGeom prst="rect">
            <a:avLst/>
          </a:prstGeom>
          <a:noFill/>
          <a:ln cap="flat" cmpd="sng" w="38100">
            <a:solidFill>
              <a:schemeClr val="l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Roboto"/>
              <a:ea typeface="Roboto"/>
              <a:cs typeface="Roboto"/>
              <a:sym typeface="Roboto"/>
            </a:endParaRPr>
          </a:p>
        </p:txBody>
      </p:sp>
      <p:sp>
        <p:nvSpPr>
          <p:cNvPr id="846" name="Google Shape;846;p75"/>
          <p:cNvSpPr txBox="1"/>
          <p:nvPr>
            <p:ph type="title"/>
          </p:nvPr>
        </p:nvSpPr>
        <p:spPr>
          <a:xfrm>
            <a:off x="2446825" y="1524800"/>
            <a:ext cx="4250100" cy="2094000"/>
          </a:xfrm>
          <a:prstGeom prst="rect">
            <a:avLst/>
          </a:prstGeom>
        </p:spPr>
        <p:txBody>
          <a:bodyPr anchorCtr="0" anchor="ctr" bIns="91425" lIns="91425" spcFirstLastPara="1" rIns="91425" wrap="square" tIns="91425">
            <a:noAutofit/>
          </a:bodyPr>
          <a:lstStyle>
            <a:lvl1pPr lvl="0" algn="ctr">
              <a:lnSpc>
                <a:spcPct val="80000"/>
              </a:lnSpc>
              <a:spcBef>
                <a:spcPts val="0"/>
              </a:spcBef>
              <a:spcAft>
                <a:spcPts val="0"/>
              </a:spcAft>
              <a:buClr>
                <a:schemeClr val="lt1"/>
              </a:buClr>
              <a:buSzPts val="4200"/>
              <a:buNone/>
              <a:defRPr sz="4200">
                <a:solidFill>
                  <a:schemeClr val="lt1"/>
                </a:solidFill>
              </a:defRPr>
            </a:lvl1pPr>
            <a:lvl2pPr lvl="1" algn="ctr">
              <a:lnSpc>
                <a:spcPct val="80000"/>
              </a:lnSpc>
              <a:spcBef>
                <a:spcPts val="0"/>
              </a:spcBef>
              <a:spcAft>
                <a:spcPts val="0"/>
              </a:spcAft>
              <a:buClr>
                <a:schemeClr val="lt1"/>
              </a:buClr>
              <a:buSzPts val="4200"/>
              <a:buNone/>
              <a:defRPr sz="4200">
                <a:solidFill>
                  <a:schemeClr val="lt1"/>
                </a:solidFill>
              </a:defRPr>
            </a:lvl2pPr>
            <a:lvl3pPr lvl="2" algn="ctr">
              <a:lnSpc>
                <a:spcPct val="80000"/>
              </a:lnSpc>
              <a:spcBef>
                <a:spcPts val="0"/>
              </a:spcBef>
              <a:spcAft>
                <a:spcPts val="0"/>
              </a:spcAft>
              <a:buClr>
                <a:schemeClr val="lt1"/>
              </a:buClr>
              <a:buSzPts val="4200"/>
              <a:buNone/>
              <a:defRPr sz="4200">
                <a:solidFill>
                  <a:schemeClr val="lt1"/>
                </a:solidFill>
              </a:defRPr>
            </a:lvl3pPr>
            <a:lvl4pPr lvl="3" algn="ctr">
              <a:lnSpc>
                <a:spcPct val="80000"/>
              </a:lnSpc>
              <a:spcBef>
                <a:spcPts val="0"/>
              </a:spcBef>
              <a:spcAft>
                <a:spcPts val="0"/>
              </a:spcAft>
              <a:buClr>
                <a:schemeClr val="lt1"/>
              </a:buClr>
              <a:buSzPts val="4200"/>
              <a:buNone/>
              <a:defRPr sz="4200">
                <a:solidFill>
                  <a:schemeClr val="lt1"/>
                </a:solidFill>
              </a:defRPr>
            </a:lvl4pPr>
            <a:lvl5pPr lvl="4" algn="ctr">
              <a:lnSpc>
                <a:spcPct val="80000"/>
              </a:lnSpc>
              <a:spcBef>
                <a:spcPts val="0"/>
              </a:spcBef>
              <a:spcAft>
                <a:spcPts val="0"/>
              </a:spcAft>
              <a:buClr>
                <a:schemeClr val="lt1"/>
              </a:buClr>
              <a:buSzPts val="4200"/>
              <a:buNone/>
              <a:defRPr sz="4200">
                <a:solidFill>
                  <a:schemeClr val="lt1"/>
                </a:solidFill>
              </a:defRPr>
            </a:lvl5pPr>
            <a:lvl6pPr lvl="5" algn="ctr">
              <a:lnSpc>
                <a:spcPct val="80000"/>
              </a:lnSpc>
              <a:spcBef>
                <a:spcPts val="0"/>
              </a:spcBef>
              <a:spcAft>
                <a:spcPts val="0"/>
              </a:spcAft>
              <a:buClr>
                <a:schemeClr val="lt1"/>
              </a:buClr>
              <a:buSzPts val="4200"/>
              <a:buNone/>
              <a:defRPr sz="4200">
                <a:solidFill>
                  <a:schemeClr val="lt1"/>
                </a:solidFill>
              </a:defRPr>
            </a:lvl6pPr>
            <a:lvl7pPr lvl="6" algn="ctr">
              <a:lnSpc>
                <a:spcPct val="80000"/>
              </a:lnSpc>
              <a:spcBef>
                <a:spcPts val="0"/>
              </a:spcBef>
              <a:spcAft>
                <a:spcPts val="0"/>
              </a:spcAft>
              <a:buClr>
                <a:schemeClr val="lt1"/>
              </a:buClr>
              <a:buSzPts val="4200"/>
              <a:buNone/>
              <a:defRPr sz="4200">
                <a:solidFill>
                  <a:schemeClr val="lt1"/>
                </a:solidFill>
              </a:defRPr>
            </a:lvl7pPr>
            <a:lvl8pPr lvl="7" algn="ctr">
              <a:lnSpc>
                <a:spcPct val="80000"/>
              </a:lnSpc>
              <a:spcBef>
                <a:spcPts val="0"/>
              </a:spcBef>
              <a:spcAft>
                <a:spcPts val="0"/>
              </a:spcAft>
              <a:buClr>
                <a:schemeClr val="lt1"/>
              </a:buClr>
              <a:buSzPts val="4200"/>
              <a:buNone/>
              <a:defRPr sz="4200">
                <a:solidFill>
                  <a:schemeClr val="lt1"/>
                </a:solidFill>
              </a:defRPr>
            </a:lvl8pPr>
            <a:lvl9pPr lvl="8" algn="ctr">
              <a:lnSpc>
                <a:spcPct val="80000"/>
              </a:lnSpc>
              <a:spcBef>
                <a:spcPts val="0"/>
              </a:spcBef>
              <a:spcAft>
                <a:spcPts val="0"/>
              </a:spcAft>
              <a:buClr>
                <a:schemeClr val="lt1"/>
              </a:buClr>
              <a:buSzPts val="4200"/>
              <a:buNone/>
              <a:defRPr sz="4200">
                <a:solidFill>
                  <a:schemeClr val="lt1"/>
                </a:solidFill>
              </a:defRPr>
            </a:lvl9pPr>
          </a:lstStyle>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20" Type="http://schemas.openxmlformats.org/officeDocument/2006/relationships/slideLayout" Target="../slideLayouts/slideLayout31.xml"/><Relationship Id="rId22" Type="http://schemas.openxmlformats.org/officeDocument/2006/relationships/slideLayout" Target="../slideLayouts/slideLayout33.xml"/><Relationship Id="rId21" Type="http://schemas.openxmlformats.org/officeDocument/2006/relationships/slideLayout" Target="../slideLayouts/slideLayout32.xml"/><Relationship Id="rId24" Type="http://schemas.openxmlformats.org/officeDocument/2006/relationships/slideLayout" Target="../slideLayouts/slideLayout35.xml"/><Relationship Id="rId23" Type="http://schemas.openxmlformats.org/officeDocument/2006/relationships/slideLayout" Target="../slideLayouts/slideLayout34.xml"/><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9" Type="http://schemas.openxmlformats.org/officeDocument/2006/relationships/slideLayout" Target="../slideLayouts/slideLayout20.xml"/><Relationship Id="rId26" Type="http://schemas.openxmlformats.org/officeDocument/2006/relationships/slideLayout" Target="../slideLayouts/slideLayout37.xml"/><Relationship Id="rId25" Type="http://schemas.openxmlformats.org/officeDocument/2006/relationships/slideLayout" Target="../slideLayouts/slideLayout36.xml"/><Relationship Id="rId28" Type="http://schemas.openxmlformats.org/officeDocument/2006/relationships/slideLayout" Target="../slideLayouts/slideLayout39.xml"/><Relationship Id="rId27" Type="http://schemas.openxmlformats.org/officeDocument/2006/relationships/slideLayout" Target="../slideLayouts/slideLayout38.xml"/><Relationship Id="rId5" Type="http://schemas.openxmlformats.org/officeDocument/2006/relationships/slideLayout" Target="../slideLayouts/slideLayout16.xml"/><Relationship Id="rId6" Type="http://schemas.openxmlformats.org/officeDocument/2006/relationships/slideLayout" Target="../slideLayouts/slideLayout17.xml"/><Relationship Id="rId29" Type="http://schemas.openxmlformats.org/officeDocument/2006/relationships/slideLayout" Target="../slideLayouts/slideLayout40.xml"/><Relationship Id="rId7" Type="http://schemas.openxmlformats.org/officeDocument/2006/relationships/slideLayout" Target="../slideLayouts/slideLayout18.xml"/><Relationship Id="rId8" Type="http://schemas.openxmlformats.org/officeDocument/2006/relationships/slideLayout" Target="../slideLayouts/slideLayout19.xml"/><Relationship Id="rId31" Type="http://schemas.openxmlformats.org/officeDocument/2006/relationships/theme" Target="../theme/theme1.xml"/><Relationship Id="rId30" Type="http://schemas.openxmlformats.org/officeDocument/2006/relationships/slideLayout" Target="../slideLayouts/slideLayout41.xml"/><Relationship Id="rId11" Type="http://schemas.openxmlformats.org/officeDocument/2006/relationships/slideLayout" Target="../slideLayouts/slideLayout22.xml"/><Relationship Id="rId10" Type="http://schemas.openxmlformats.org/officeDocument/2006/relationships/slideLayout" Target="../slideLayouts/slideLayout21.xml"/><Relationship Id="rId13" Type="http://schemas.openxmlformats.org/officeDocument/2006/relationships/slideLayout" Target="../slideLayouts/slideLayout24.xml"/><Relationship Id="rId12" Type="http://schemas.openxmlformats.org/officeDocument/2006/relationships/slideLayout" Target="../slideLayouts/slideLayout23.xml"/><Relationship Id="rId15" Type="http://schemas.openxmlformats.org/officeDocument/2006/relationships/slideLayout" Target="../slideLayouts/slideLayout26.xml"/><Relationship Id="rId14" Type="http://schemas.openxmlformats.org/officeDocument/2006/relationships/slideLayout" Target="../slideLayouts/slideLayout25.xml"/><Relationship Id="rId17" Type="http://schemas.openxmlformats.org/officeDocument/2006/relationships/slideLayout" Target="../slideLayouts/slideLayout28.xml"/><Relationship Id="rId16" Type="http://schemas.openxmlformats.org/officeDocument/2006/relationships/slideLayout" Target="../slideLayouts/slideLayout27.xml"/><Relationship Id="rId19" Type="http://schemas.openxmlformats.org/officeDocument/2006/relationships/slideLayout" Target="../slideLayouts/slideLayout30.xml"/><Relationship Id="rId18" Type="http://schemas.openxmlformats.org/officeDocument/2006/relationships/slideLayout" Target="../slideLayouts/slideLayout29.xml"/></Relationships>
</file>

<file path=ppt/slideMasters/_rels/slideMaster3.xml.rels><?xml version="1.0" encoding="UTF-8" standalone="yes"?><Relationships xmlns="http://schemas.openxmlformats.org/package/2006/relationships"><Relationship Id="rId20" Type="http://schemas.openxmlformats.org/officeDocument/2006/relationships/slideLayout" Target="../slideLayouts/slideLayout61.xml"/><Relationship Id="rId22" Type="http://schemas.openxmlformats.org/officeDocument/2006/relationships/slideLayout" Target="../slideLayouts/slideLayout63.xml"/><Relationship Id="rId21" Type="http://schemas.openxmlformats.org/officeDocument/2006/relationships/slideLayout" Target="../slideLayouts/slideLayout62.xml"/><Relationship Id="rId24" Type="http://schemas.openxmlformats.org/officeDocument/2006/relationships/slideLayout" Target="../slideLayouts/slideLayout65.xml"/><Relationship Id="rId23" Type="http://schemas.openxmlformats.org/officeDocument/2006/relationships/slideLayout" Target="../slideLayouts/slideLayout64.xml"/><Relationship Id="rId1" Type="http://schemas.openxmlformats.org/officeDocument/2006/relationships/slideLayout" Target="../slideLayouts/slideLayout42.xml"/><Relationship Id="rId2" Type="http://schemas.openxmlformats.org/officeDocument/2006/relationships/slideLayout" Target="../slideLayouts/slideLayout43.xml"/><Relationship Id="rId3" Type="http://schemas.openxmlformats.org/officeDocument/2006/relationships/slideLayout" Target="../slideLayouts/slideLayout44.xml"/><Relationship Id="rId4" Type="http://schemas.openxmlformats.org/officeDocument/2006/relationships/slideLayout" Target="../slideLayouts/slideLayout45.xml"/><Relationship Id="rId9" Type="http://schemas.openxmlformats.org/officeDocument/2006/relationships/slideLayout" Target="../slideLayouts/slideLayout50.xml"/><Relationship Id="rId26" Type="http://schemas.openxmlformats.org/officeDocument/2006/relationships/slideLayout" Target="../slideLayouts/slideLayout67.xml"/><Relationship Id="rId25" Type="http://schemas.openxmlformats.org/officeDocument/2006/relationships/slideLayout" Target="../slideLayouts/slideLayout66.xml"/><Relationship Id="rId28" Type="http://schemas.openxmlformats.org/officeDocument/2006/relationships/slideLayout" Target="../slideLayouts/slideLayout69.xml"/><Relationship Id="rId27" Type="http://schemas.openxmlformats.org/officeDocument/2006/relationships/slideLayout" Target="../slideLayouts/slideLayout68.xml"/><Relationship Id="rId5" Type="http://schemas.openxmlformats.org/officeDocument/2006/relationships/slideLayout" Target="../slideLayouts/slideLayout46.xml"/><Relationship Id="rId6" Type="http://schemas.openxmlformats.org/officeDocument/2006/relationships/slideLayout" Target="../slideLayouts/slideLayout47.xml"/><Relationship Id="rId29" Type="http://schemas.openxmlformats.org/officeDocument/2006/relationships/slideLayout" Target="../slideLayouts/slideLayout70.xml"/><Relationship Id="rId7" Type="http://schemas.openxmlformats.org/officeDocument/2006/relationships/slideLayout" Target="../slideLayouts/slideLayout48.xml"/><Relationship Id="rId8" Type="http://schemas.openxmlformats.org/officeDocument/2006/relationships/slideLayout" Target="../slideLayouts/slideLayout49.xml"/><Relationship Id="rId31" Type="http://schemas.openxmlformats.org/officeDocument/2006/relationships/slideLayout" Target="../slideLayouts/slideLayout72.xml"/><Relationship Id="rId30" Type="http://schemas.openxmlformats.org/officeDocument/2006/relationships/slideLayout" Target="../slideLayouts/slideLayout71.xml"/><Relationship Id="rId11" Type="http://schemas.openxmlformats.org/officeDocument/2006/relationships/slideLayout" Target="../slideLayouts/slideLayout52.xml"/><Relationship Id="rId10" Type="http://schemas.openxmlformats.org/officeDocument/2006/relationships/slideLayout" Target="../slideLayouts/slideLayout51.xml"/><Relationship Id="rId32" Type="http://schemas.openxmlformats.org/officeDocument/2006/relationships/theme" Target="../theme/theme3.xml"/><Relationship Id="rId13" Type="http://schemas.openxmlformats.org/officeDocument/2006/relationships/slideLayout" Target="../slideLayouts/slideLayout54.xml"/><Relationship Id="rId12" Type="http://schemas.openxmlformats.org/officeDocument/2006/relationships/slideLayout" Target="../slideLayouts/slideLayout53.xml"/><Relationship Id="rId15" Type="http://schemas.openxmlformats.org/officeDocument/2006/relationships/slideLayout" Target="../slideLayouts/slideLayout56.xml"/><Relationship Id="rId14" Type="http://schemas.openxmlformats.org/officeDocument/2006/relationships/slideLayout" Target="../slideLayouts/slideLayout55.xml"/><Relationship Id="rId17" Type="http://schemas.openxmlformats.org/officeDocument/2006/relationships/slideLayout" Target="../slideLayouts/slideLayout58.xml"/><Relationship Id="rId16" Type="http://schemas.openxmlformats.org/officeDocument/2006/relationships/slideLayout" Target="../slideLayouts/slideLayout57.xml"/><Relationship Id="rId19" Type="http://schemas.openxmlformats.org/officeDocument/2006/relationships/slideLayout" Target="../slideLayouts/slideLayout60.xml"/><Relationship Id="rId18" Type="http://schemas.openxmlformats.org/officeDocument/2006/relationships/slideLayout" Target="../slideLayouts/slideLayout59.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wiss-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2400250" y="575950"/>
            <a:ext cx="6321600" cy="6354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1pPr>
            <a:lvl2pPr lvl="1"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2pPr>
            <a:lvl3pPr lvl="2"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3pPr>
            <a:lvl4pPr lvl="3"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4pPr>
            <a:lvl5pPr lvl="4"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5pPr>
            <a:lvl6pPr lvl="5"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6pPr>
            <a:lvl7pPr lvl="6"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7pPr>
            <a:lvl8pPr lvl="7"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8pPr>
            <a:lvl9pPr lvl="8" rt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9pPr>
          </a:lstStyle>
          <a:p/>
        </p:txBody>
      </p:sp>
      <p:sp>
        <p:nvSpPr>
          <p:cNvPr id="7" name="Google Shape;7;p1"/>
          <p:cNvSpPr txBox="1"/>
          <p:nvPr>
            <p:ph idx="1" type="body"/>
          </p:nvPr>
        </p:nvSpPr>
        <p:spPr>
          <a:xfrm>
            <a:off x="2410112" y="1595776"/>
            <a:ext cx="6321600" cy="3002400"/>
          </a:xfrm>
          <a:prstGeom prst="rect">
            <a:avLst/>
          </a:prstGeom>
          <a:noFill/>
          <a:ln>
            <a:noFill/>
          </a:ln>
        </p:spPr>
        <p:txBody>
          <a:bodyPr anchorCtr="0" anchor="t" bIns="91425" lIns="91425" spcFirstLastPara="1" rIns="91425" wrap="square" tIns="91425">
            <a:noAutofit/>
          </a:bodyPr>
          <a:lstStyle>
            <a:lvl1pPr indent="-342900" lvl="0" marL="457200" rtl="0">
              <a:lnSpc>
                <a:spcPct val="115000"/>
              </a:lnSpc>
              <a:spcBef>
                <a:spcPts val="0"/>
              </a:spcBef>
              <a:spcAft>
                <a:spcPts val="0"/>
              </a:spcAft>
              <a:buClr>
                <a:schemeClr val="dk2"/>
              </a:buClr>
              <a:buSzPts val="1800"/>
              <a:buFont typeface="Lato"/>
              <a:buChar char="●"/>
              <a:defRPr sz="1800">
                <a:solidFill>
                  <a:schemeClr val="dk2"/>
                </a:solidFill>
                <a:latin typeface="Lato"/>
                <a:ea typeface="Lato"/>
                <a:cs typeface="Lato"/>
                <a:sym typeface="Lato"/>
              </a:defRPr>
            </a:lvl1pPr>
            <a:lvl2pPr indent="-317500" lvl="1" marL="9144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2pPr>
            <a:lvl3pPr indent="-317500" lvl="2" marL="13716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3pPr>
            <a:lvl4pPr indent="-317500" lvl="3" marL="18288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4pPr>
            <a:lvl5pPr indent="-317500" lvl="4" marL="22860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5pPr>
            <a:lvl6pPr indent="-317500" lvl="5" marL="27432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6pPr>
            <a:lvl7pPr indent="-317500" lvl="6" marL="32004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7pPr>
            <a:lvl8pPr indent="-317500" lvl="7" marL="3657600" rtl="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8pPr>
            <a:lvl9pPr indent="-317500" lvl="8" marL="4114800" rtl="0">
              <a:lnSpc>
                <a:spcPct val="115000"/>
              </a:lnSpc>
              <a:spcBef>
                <a:spcPts val="1600"/>
              </a:spcBef>
              <a:spcAft>
                <a:spcPts val="1600"/>
              </a:spcAft>
              <a:buClr>
                <a:schemeClr val="dk2"/>
              </a:buClr>
              <a:buSzPts val="1400"/>
              <a:buFont typeface="Lato"/>
              <a:buChar char="■"/>
              <a:defRPr>
                <a:solidFill>
                  <a:schemeClr val="dk2"/>
                </a:solidFill>
                <a:latin typeface="Lato"/>
                <a:ea typeface="Lato"/>
                <a:cs typeface="Lato"/>
                <a:sym typeface="Lato"/>
              </a:defRPr>
            </a:lvl9pPr>
          </a:lstStyle>
          <a:p/>
        </p:txBody>
      </p:sp>
      <p:sp>
        <p:nvSpPr>
          <p:cNvPr id="8" name="Google Shape;8;p1"/>
          <p:cNvSpPr txBox="1"/>
          <p:nvPr>
            <p:ph idx="12" type="sldNum"/>
          </p:nvPr>
        </p:nvSpPr>
        <p:spPr>
          <a:xfrm>
            <a:off x="8497999" y="4688759"/>
            <a:ext cx="548700" cy="393600"/>
          </a:xfrm>
          <a:prstGeom prst="rect">
            <a:avLst/>
          </a:prstGeom>
          <a:noFill/>
          <a:ln>
            <a:noFill/>
          </a:ln>
        </p:spPr>
        <p:txBody>
          <a:bodyPr anchorCtr="0" anchor="ctr" bIns="91425" lIns="91425" spcFirstLastPara="1" rIns="91425" wrap="square" tIns="91425">
            <a:noAutofit/>
          </a:bodyPr>
          <a:lstStyle>
            <a:lvl1pPr lvl="0" rtl="0" algn="r">
              <a:buNone/>
              <a:defRPr sz="1000">
                <a:solidFill>
                  <a:schemeClr val="dk2"/>
                </a:solidFill>
                <a:latin typeface="Lato"/>
                <a:ea typeface="Lato"/>
                <a:cs typeface="Lato"/>
                <a:sym typeface="Lato"/>
              </a:defRPr>
            </a:lvl1pPr>
            <a:lvl2pPr lvl="1" rtl="0" algn="r">
              <a:buNone/>
              <a:defRPr sz="1000">
                <a:solidFill>
                  <a:schemeClr val="dk2"/>
                </a:solidFill>
                <a:latin typeface="Lato"/>
                <a:ea typeface="Lato"/>
                <a:cs typeface="Lato"/>
                <a:sym typeface="Lato"/>
              </a:defRPr>
            </a:lvl2pPr>
            <a:lvl3pPr lvl="2" rtl="0" algn="r">
              <a:buNone/>
              <a:defRPr sz="1000">
                <a:solidFill>
                  <a:schemeClr val="dk2"/>
                </a:solidFill>
                <a:latin typeface="Lato"/>
                <a:ea typeface="Lato"/>
                <a:cs typeface="Lato"/>
                <a:sym typeface="Lato"/>
              </a:defRPr>
            </a:lvl3pPr>
            <a:lvl4pPr lvl="3" rtl="0" algn="r">
              <a:buNone/>
              <a:defRPr sz="1000">
                <a:solidFill>
                  <a:schemeClr val="dk2"/>
                </a:solidFill>
                <a:latin typeface="Lato"/>
                <a:ea typeface="Lato"/>
                <a:cs typeface="Lato"/>
                <a:sym typeface="Lato"/>
              </a:defRPr>
            </a:lvl4pPr>
            <a:lvl5pPr lvl="4" rtl="0" algn="r">
              <a:buNone/>
              <a:defRPr sz="1000">
                <a:solidFill>
                  <a:schemeClr val="dk2"/>
                </a:solidFill>
                <a:latin typeface="Lato"/>
                <a:ea typeface="Lato"/>
                <a:cs typeface="Lato"/>
                <a:sym typeface="Lato"/>
              </a:defRPr>
            </a:lvl5pPr>
            <a:lvl6pPr lvl="5" rtl="0" algn="r">
              <a:buNone/>
              <a:defRPr sz="1000">
                <a:solidFill>
                  <a:schemeClr val="dk2"/>
                </a:solidFill>
                <a:latin typeface="Lato"/>
                <a:ea typeface="Lato"/>
                <a:cs typeface="Lato"/>
                <a:sym typeface="Lato"/>
              </a:defRPr>
            </a:lvl6pPr>
            <a:lvl7pPr lvl="6" rtl="0" algn="r">
              <a:buNone/>
              <a:defRPr sz="1000">
                <a:solidFill>
                  <a:schemeClr val="dk2"/>
                </a:solidFill>
                <a:latin typeface="Lato"/>
                <a:ea typeface="Lato"/>
                <a:cs typeface="Lato"/>
                <a:sym typeface="Lato"/>
              </a:defRPr>
            </a:lvl7pPr>
            <a:lvl8pPr lvl="7" rtl="0" algn="r">
              <a:buNone/>
              <a:defRPr sz="1000">
                <a:solidFill>
                  <a:schemeClr val="dk2"/>
                </a:solidFill>
                <a:latin typeface="Lato"/>
                <a:ea typeface="Lato"/>
                <a:cs typeface="Lato"/>
                <a:sym typeface="Lato"/>
              </a:defRPr>
            </a:lvl8pPr>
            <a:lvl9pPr lvl="8" rtl="0" algn="r">
              <a:buNone/>
              <a:defRPr sz="1000">
                <a:solidFill>
                  <a:schemeClr val="dk2"/>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68" name="Shape 68"/>
        <p:cNvGrpSpPr/>
        <p:nvPr/>
      </p:nvGrpSpPr>
      <p:grpSpPr>
        <a:xfrm>
          <a:off x="0" y="0"/>
          <a:ext cx="0" cy="0"/>
          <a:chOff x="0" y="0"/>
          <a:chExt cx="0" cy="0"/>
        </a:xfrm>
      </p:grpSpPr>
      <p:sp>
        <p:nvSpPr>
          <p:cNvPr id="69" name="Google Shape;69;p13"/>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Clr>
                <a:schemeClr val="dk1"/>
              </a:buClr>
              <a:buSzPts val="4000"/>
              <a:buFont typeface="Spline Sans"/>
              <a:buNone/>
              <a:defRPr b="1" sz="4000">
                <a:solidFill>
                  <a:schemeClr val="dk1"/>
                </a:solidFill>
                <a:latin typeface="Spline Sans"/>
                <a:ea typeface="Spline Sans"/>
                <a:cs typeface="Spline Sans"/>
                <a:sym typeface="Spline Sans"/>
              </a:defRPr>
            </a:lvl1pPr>
            <a:lvl2pPr lvl="1">
              <a:spcBef>
                <a:spcPts val="0"/>
              </a:spcBef>
              <a:spcAft>
                <a:spcPts val="0"/>
              </a:spcAft>
              <a:buClr>
                <a:schemeClr val="dk1"/>
              </a:buClr>
              <a:buSzPts val="4000"/>
              <a:buFont typeface="Spline Sans"/>
              <a:buNone/>
              <a:defRPr b="1" sz="4000">
                <a:solidFill>
                  <a:schemeClr val="dk1"/>
                </a:solidFill>
                <a:latin typeface="Spline Sans"/>
                <a:ea typeface="Spline Sans"/>
                <a:cs typeface="Spline Sans"/>
                <a:sym typeface="Spline Sans"/>
              </a:defRPr>
            </a:lvl2pPr>
            <a:lvl3pPr lvl="2">
              <a:spcBef>
                <a:spcPts val="0"/>
              </a:spcBef>
              <a:spcAft>
                <a:spcPts val="0"/>
              </a:spcAft>
              <a:buClr>
                <a:schemeClr val="dk1"/>
              </a:buClr>
              <a:buSzPts val="4000"/>
              <a:buFont typeface="Spline Sans"/>
              <a:buNone/>
              <a:defRPr b="1" sz="4000">
                <a:solidFill>
                  <a:schemeClr val="dk1"/>
                </a:solidFill>
                <a:latin typeface="Spline Sans"/>
                <a:ea typeface="Spline Sans"/>
                <a:cs typeface="Spline Sans"/>
                <a:sym typeface="Spline Sans"/>
              </a:defRPr>
            </a:lvl3pPr>
            <a:lvl4pPr lvl="3">
              <a:spcBef>
                <a:spcPts val="0"/>
              </a:spcBef>
              <a:spcAft>
                <a:spcPts val="0"/>
              </a:spcAft>
              <a:buClr>
                <a:schemeClr val="dk1"/>
              </a:buClr>
              <a:buSzPts val="4000"/>
              <a:buFont typeface="Spline Sans"/>
              <a:buNone/>
              <a:defRPr b="1" sz="4000">
                <a:solidFill>
                  <a:schemeClr val="dk1"/>
                </a:solidFill>
                <a:latin typeface="Spline Sans"/>
                <a:ea typeface="Spline Sans"/>
                <a:cs typeface="Spline Sans"/>
                <a:sym typeface="Spline Sans"/>
              </a:defRPr>
            </a:lvl4pPr>
            <a:lvl5pPr lvl="4">
              <a:spcBef>
                <a:spcPts val="0"/>
              </a:spcBef>
              <a:spcAft>
                <a:spcPts val="0"/>
              </a:spcAft>
              <a:buClr>
                <a:schemeClr val="dk1"/>
              </a:buClr>
              <a:buSzPts val="4000"/>
              <a:buFont typeface="Spline Sans"/>
              <a:buNone/>
              <a:defRPr b="1" sz="4000">
                <a:solidFill>
                  <a:schemeClr val="dk1"/>
                </a:solidFill>
                <a:latin typeface="Spline Sans"/>
                <a:ea typeface="Spline Sans"/>
                <a:cs typeface="Spline Sans"/>
                <a:sym typeface="Spline Sans"/>
              </a:defRPr>
            </a:lvl5pPr>
            <a:lvl6pPr lvl="5">
              <a:spcBef>
                <a:spcPts val="0"/>
              </a:spcBef>
              <a:spcAft>
                <a:spcPts val="0"/>
              </a:spcAft>
              <a:buClr>
                <a:schemeClr val="dk1"/>
              </a:buClr>
              <a:buSzPts val="4000"/>
              <a:buFont typeface="Spline Sans"/>
              <a:buNone/>
              <a:defRPr b="1" sz="4000">
                <a:solidFill>
                  <a:schemeClr val="dk1"/>
                </a:solidFill>
                <a:latin typeface="Spline Sans"/>
                <a:ea typeface="Spline Sans"/>
                <a:cs typeface="Spline Sans"/>
                <a:sym typeface="Spline Sans"/>
              </a:defRPr>
            </a:lvl6pPr>
            <a:lvl7pPr lvl="6">
              <a:spcBef>
                <a:spcPts val="0"/>
              </a:spcBef>
              <a:spcAft>
                <a:spcPts val="0"/>
              </a:spcAft>
              <a:buClr>
                <a:schemeClr val="dk1"/>
              </a:buClr>
              <a:buSzPts val="4000"/>
              <a:buFont typeface="Spline Sans"/>
              <a:buNone/>
              <a:defRPr b="1" sz="4000">
                <a:solidFill>
                  <a:schemeClr val="dk1"/>
                </a:solidFill>
                <a:latin typeface="Spline Sans"/>
                <a:ea typeface="Spline Sans"/>
                <a:cs typeface="Spline Sans"/>
                <a:sym typeface="Spline Sans"/>
              </a:defRPr>
            </a:lvl7pPr>
            <a:lvl8pPr lvl="7">
              <a:spcBef>
                <a:spcPts val="0"/>
              </a:spcBef>
              <a:spcAft>
                <a:spcPts val="0"/>
              </a:spcAft>
              <a:buClr>
                <a:schemeClr val="dk1"/>
              </a:buClr>
              <a:buSzPts val="4000"/>
              <a:buFont typeface="Spline Sans"/>
              <a:buNone/>
              <a:defRPr b="1" sz="4000">
                <a:solidFill>
                  <a:schemeClr val="dk1"/>
                </a:solidFill>
                <a:latin typeface="Spline Sans"/>
                <a:ea typeface="Spline Sans"/>
                <a:cs typeface="Spline Sans"/>
                <a:sym typeface="Spline Sans"/>
              </a:defRPr>
            </a:lvl8pPr>
            <a:lvl9pPr lvl="8">
              <a:spcBef>
                <a:spcPts val="0"/>
              </a:spcBef>
              <a:spcAft>
                <a:spcPts val="0"/>
              </a:spcAft>
              <a:buClr>
                <a:schemeClr val="dk1"/>
              </a:buClr>
              <a:buSzPts val="4000"/>
              <a:buFont typeface="Spline Sans"/>
              <a:buNone/>
              <a:defRPr b="1" sz="4000">
                <a:solidFill>
                  <a:schemeClr val="dk1"/>
                </a:solidFill>
                <a:latin typeface="Spline Sans"/>
                <a:ea typeface="Spline Sans"/>
                <a:cs typeface="Spline Sans"/>
                <a:sym typeface="Spline Sans"/>
              </a:defRPr>
            </a:lvl9pPr>
          </a:lstStyle>
          <a:p/>
        </p:txBody>
      </p:sp>
      <p:sp>
        <p:nvSpPr>
          <p:cNvPr id="70" name="Google Shape;70;p13"/>
          <p:cNvSpPr txBox="1"/>
          <p:nvPr>
            <p:ph idx="1" type="body"/>
          </p:nvPr>
        </p:nvSpPr>
        <p:spPr>
          <a:xfrm>
            <a:off x="311700" y="2221525"/>
            <a:ext cx="8520600" cy="2441700"/>
          </a:xfrm>
          <a:prstGeom prst="rect">
            <a:avLst/>
          </a:prstGeom>
          <a:noFill/>
          <a:ln>
            <a:noFill/>
          </a:ln>
        </p:spPr>
        <p:txBody>
          <a:bodyPr anchorCtr="0" anchor="t" bIns="91425" lIns="91425" spcFirstLastPara="1" rIns="91425" wrap="square" tIns="91425">
            <a:noAutofit/>
          </a:bodyPr>
          <a:lstStyle>
            <a:lvl1pPr indent="-342900" lvl="0" marL="457200">
              <a:spcBef>
                <a:spcPts val="0"/>
              </a:spcBef>
              <a:spcAft>
                <a:spcPts val="0"/>
              </a:spcAft>
              <a:buClr>
                <a:schemeClr val="dk1"/>
              </a:buClr>
              <a:buSzPts val="1800"/>
              <a:buFont typeface="Lexend Light"/>
              <a:buChar char="●"/>
              <a:defRPr sz="1800">
                <a:solidFill>
                  <a:schemeClr val="dk1"/>
                </a:solidFill>
                <a:latin typeface="Lexend Light"/>
                <a:ea typeface="Lexend Light"/>
                <a:cs typeface="Lexend Light"/>
                <a:sym typeface="Lexend Light"/>
              </a:defRPr>
            </a:lvl1pPr>
            <a:lvl2pPr indent="-317500" lvl="1" marL="914400">
              <a:spcBef>
                <a:spcPts val="0"/>
              </a:spcBef>
              <a:spcAft>
                <a:spcPts val="0"/>
              </a:spcAft>
              <a:buClr>
                <a:schemeClr val="dk1"/>
              </a:buClr>
              <a:buSzPts val="1400"/>
              <a:buFont typeface="Lexend Light"/>
              <a:buChar char="○"/>
              <a:defRPr>
                <a:solidFill>
                  <a:schemeClr val="dk1"/>
                </a:solidFill>
                <a:latin typeface="Lexend Light"/>
                <a:ea typeface="Lexend Light"/>
                <a:cs typeface="Lexend Light"/>
                <a:sym typeface="Lexend Light"/>
              </a:defRPr>
            </a:lvl2pPr>
            <a:lvl3pPr indent="-317500" lvl="2" marL="1371600">
              <a:spcBef>
                <a:spcPts val="0"/>
              </a:spcBef>
              <a:spcAft>
                <a:spcPts val="0"/>
              </a:spcAft>
              <a:buClr>
                <a:schemeClr val="dk1"/>
              </a:buClr>
              <a:buSzPts val="1400"/>
              <a:buFont typeface="Lexend Light"/>
              <a:buChar char="■"/>
              <a:defRPr>
                <a:solidFill>
                  <a:schemeClr val="dk1"/>
                </a:solidFill>
                <a:latin typeface="Lexend Light"/>
                <a:ea typeface="Lexend Light"/>
                <a:cs typeface="Lexend Light"/>
                <a:sym typeface="Lexend Light"/>
              </a:defRPr>
            </a:lvl3pPr>
            <a:lvl4pPr indent="-317500" lvl="3" marL="1828800">
              <a:spcBef>
                <a:spcPts val="0"/>
              </a:spcBef>
              <a:spcAft>
                <a:spcPts val="0"/>
              </a:spcAft>
              <a:buClr>
                <a:schemeClr val="dk1"/>
              </a:buClr>
              <a:buSzPts val="1400"/>
              <a:buFont typeface="Lexend Light"/>
              <a:buChar char="●"/>
              <a:defRPr>
                <a:solidFill>
                  <a:schemeClr val="dk1"/>
                </a:solidFill>
                <a:latin typeface="Lexend Light"/>
                <a:ea typeface="Lexend Light"/>
                <a:cs typeface="Lexend Light"/>
                <a:sym typeface="Lexend Light"/>
              </a:defRPr>
            </a:lvl4pPr>
            <a:lvl5pPr indent="-317500" lvl="4" marL="2286000">
              <a:spcBef>
                <a:spcPts val="0"/>
              </a:spcBef>
              <a:spcAft>
                <a:spcPts val="0"/>
              </a:spcAft>
              <a:buClr>
                <a:schemeClr val="dk1"/>
              </a:buClr>
              <a:buSzPts val="1400"/>
              <a:buFont typeface="Lexend Light"/>
              <a:buChar char="○"/>
              <a:defRPr>
                <a:solidFill>
                  <a:schemeClr val="dk1"/>
                </a:solidFill>
                <a:latin typeface="Lexend Light"/>
                <a:ea typeface="Lexend Light"/>
                <a:cs typeface="Lexend Light"/>
                <a:sym typeface="Lexend Light"/>
              </a:defRPr>
            </a:lvl5pPr>
            <a:lvl6pPr indent="-317500" lvl="5" marL="2743200">
              <a:spcBef>
                <a:spcPts val="0"/>
              </a:spcBef>
              <a:spcAft>
                <a:spcPts val="0"/>
              </a:spcAft>
              <a:buClr>
                <a:schemeClr val="dk1"/>
              </a:buClr>
              <a:buSzPts val="1400"/>
              <a:buFont typeface="Lexend Light"/>
              <a:buChar char="■"/>
              <a:defRPr>
                <a:solidFill>
                  <a:schemeClr val="dk1"/>
                </a:solidFill>
                <a:latin typeface="Lexend Light"/>
                <a:ea typeface="Lexend Light"/>
                <a:cs typeface="Lexend Light"/>
                <a:sym typeface="Lexend Light"/>
              </a:defRPr>
            </a:lvl6pPr>
            <a:lvl7pPr indent="-317500" lvl="6" marL="3200400">
              <a:spcBef>
                <a:spcPts val="0"/>
              </a:spcBef>
              <a:spcAft>
                <a:spcPts val="0"/>
              </a:spcAft>
              <a:buClr>
                <a:schemeClr val="dk1"/>
              </a:buClr>
              <a:buSzPts val="1400"/>
              <a:buFont typeface="Lexend Light"/>
              <a:buChar char="●"/>
              <a:defRPr>
                <a:solidFill>
                  <a:schemeClr val="dk1"/>
                </a:solidFill>
                <a:latin typeface="Lexend Light"/>
                <a:ea typeface="Lexend Light"/>
                <a:cs typeface="Lexend Light"/>
                <a:sym typeface="Lexend Light"/>
              </a:defRPr>
            </a:lvl7pPr>
            <a:lvl8pPr indent="-317500" lvl="7" marL="3657600">
              <a:spcBef>
                <a:spcPts val="0"/>
              </a:spcBef>
              <a:spcAft>
                <a:spcPts val="0"/>
              </a:spcAft>
              <a:buClr>
                <a:schemeClr val="dk1"/>
              </a:buClr>
              <a:buSzPts val="1400"/>
              <a:buFont typeface="Lexend Light"/>
              <a:buChar char="○"/>
              <a:defRPr>
                <a:solidFill>
                  <a:schemeClr val="dk1"/>
                </a:solidFill>
                <a:latin typeface="Lexend Light"/>
                <a:ea typeface="Lexend Light"/>
                <a:cs typeface="Lexend Light"/>
                <a:sym typeface="Lexend Light"/>
              </a:defRPr>
            </a:lvl8pPr>
            <a:lvl9pPr indent="-317500" lvl="8" marL="4114800">
              <a:spcBef>
                <a:spcPts val="0"/>
              </a:spcBef>
              <a:spcAft>
                <a:spcPts val="0"/>
              </a:spcAft>
              <a:buClr>
                <a:schemeClr val="dk1"/>
              </a:buClr>
              <a:buSzPts val="1400"/>
              <a:buFont typeface="Lexend Light"/>
              <a:buChar char="■"/>
              <a:defRPr>
                <a:solidFill>
                  <a:schemeClr val="dk1"/>
                </a:solidFill>
                <a:latin typeface="Lexend Light"/>
                <a:ea typeface="Lexend Light"/>
                <a:cs typeface="Lexend Light"/>
                <a:sym typeface="Lexend Light"/>
              </a:defRPr>
            </a:lvl9pPr>
          </a:lstStyle>
          <a:p/>
        </p:txBody>
      </p:sp>
      <p:sp>
        <p:nvSpPr>
          <p:cNvPr id="71" name="Google Shape;71;p13"/>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latin typeface="Lexend"/>
                <a:ea typeface="Lexend"/>
                <a:cs typeface="Lexend"/>
                <a:sym typeface="Lexend"/>
              </a:defRPr>
            </a:lvl1pPr>
            <a:lvl2pPr lvl="1" algn="r">
              <a:buNone/>
              <a:defRPr sz="1000">
                <a:solidFill>
                  <a:schemeClr val="dk2"/>
                </a:solidFill>
                <a:latin typeface="Lexend"/>
                <a:ea typeface="Lexend"/>
                <a:cs typeface="Lexend"/>
                <a:sym typeface="Lexend"/>
              </a:defRPr>
            </a:lvl2pPr>
            <a:lvl3pPr lvl="2" algn="r">
              <a:buNone/>
              <a:defRPr sz="1000">
                <a:solidFill>
                  <a:schemeClr val="dk2"/>
                </a:solidFill>
                <a:latin typeface="Lexend"/>
                <a:ea typeface="Lexend"/>
                <a:cs typeface="Lexend"/>
                <a:sym typeface="Lexend"/>
              </a:defRPr>
            </a:lvl3pPr>
            <a:lvl4pPr lvl="3" algn="r">
              <a:buNone/>
              <a:defRPr sz="1000">
                <a:solidFill>
                  <a:schemeClr val="dk2"/>
                </a:solidFill>
                <a:latin typeface="Lexend"/>
                <a:ea typeface="Lexend"/>
                <a:cs typeface="Lexend"/>
                <a:sym typeface="Lexend"/>
              </a:defRPr>
            </a:lvl4pPr>
            <a:lvl5pPr lvl="4" algn="r">
              <a:buNone/>
              <a:defRPr sz="1000">
                <a:solidFill>
                  <a:schemeClr val="dk2"/>
                </a:solidFill>
                <a:latin typeface="Lexend"/>
                <a:ea typeface="Lexend"/>
                <a:cs typeface="Lexend"/>
                <a:sym typeface="Lexend"/>
              </a:defRPr>
            </a:lvl5pPr>
            <a:lvl6pPr lvl="5" algn="r">
              <a:buNone/>
              <a:defRPr sz="1000">
                <a:solidFill>
                  <a:schemeClr val="dk2"/>
                </a:solidFill>
                <a:latin typeface="Lexend"/>
                <a:ea typeface="Lexend"/>
                <a:cs typeface="Lexend"/>
                <a:sym typeface="Lexend"/>
              </a:defRPr>
            </a:lvl6pPr>
            <a:lvl7pPr lvl="6" algn="r">
              <a:buNone/>
              <a:defRPr sz="1000">
                <a:solidFill>
                  <a:schemeClr val="dk2"/>
                </a:solidFill>
                <a:latin typeface="Lexend"/>
                <a:ea typeface="Lexend"/>
                <a:cs typeface="Lexend"/>
                <a:sym typeface="Lexend"/>
              </a:defRPr>
            </a:lvl7pPr>
            <a:lvl8pPr lvl="7" algn="r">
              <a:buNone/>
              <a:defRPr sz="1000">
                <a:solidFill>
                  <a:schemeClr val="dk2"/>
                </a:solidFill>
                <a:latin typeface="Lexend"/>
                <a:ea typeface="Lexend"/>
                <a:cs typeface="Lexend"/>
                <a:sym typeface="Lexend"/>
              </a:defRPr>
            </a:lvl8pPr>
            <a:lvl9pPr lvl="8" algn="r">
              <a:buNone/>
              <a:defRPr sz="1000">
                <a:solidFill>
                  <a:schemeClr val="dk2"/>
                </a:solidFill>
                <a:latin typeface="Lexend"/>
                <a:ea typeface="Lexend"/>
                <a:cs typeface="Lexend"/>
                <a:sym typeface="Lexend"/>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59" r:id="rId1"/>
    <p:sldLayoutId id="2147483660" r:id="rId2"/>
    <p:sldLayoutId id="2147483661"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 id="2147483670" r:id="rId12"/>
    <p:sldLayoutId id="2147483671" r:id="rId13"/>
    <p:sldLayoutId id="2147483672" r:id="rId14"/>
    <p:sldLayoutId id="2147483673" r:id="rId15"/>
    <p:sldLayoutId id="2147483674" r:id="rId16"/>
    <p:sldLayoutId id="2147483675" r:id="rId17"/>
    <p:sldLayoutId id="2147483676" r:id="rId18"/>
    <p:sldLayoutId id="2147483677" r:id="rId19"/>
    <p:sldLayoutId id="2147483678" r:id="rId20"/>
    <p:sldLayoutId id="2147483679" r:id="rId21"/>
    <p:sldLayoutId id="2147483680" r:id="rId22"/>
    <p:sldLayoutId id="2147483681" r:id="rId23"/>
    <p:sldLayoutId id="2147483682" r:id="rId24"/>
    <p:sldLayoutId id="2147483683" r:id="rId25"/>
    <p:sldLayoutId id="2147483684" r:id="rId26"/>
    <p:sldLayoutId id="2147483685" r:id="rId27"/>
    <p:sldLayoutId id="2147483686" r:id="rId28"/>
    <p:sldLayoutId id="2147483687" r:id="rId29"/>
    <p:sldLayoutId id="2147483688" r:id="rId30"/>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64" name="Shape 564"/>
        <p:cNvGrpSpPr/>
        <p:nvPr/>
      </p:nvGrpSpPr>
      <p:grpSpPr>
        <a:xfrm>
          <a:off x="0" y="0"/>
          <a:ext cx="0" cy="0"/>
          <a:chOff x="0" y="0"/>
          <a:chExt cx="0" cy="0"/>
        </a:xfrm>
      </p:grpSpPr>
      <p:sp>
        <p:nvSpPr>
          <p:cNvPr id="565" name="Google Shape;565;p44"/>
          <p:cNvSpPr txBox="1"/>
          <p:nvPr>
            <p:ph type="title"/>
          </p:nvPr>
        </p:nvSpPr>
        <p:spPr>
          <a:xfrm>
            <a:off x="229050" y="178475"/>
            <a:ext cx="8685900" cy="1551300"/>
          </a:xfrm>
          <a:prstGeom prst="rect">
            <a:avLst/>
          </a:prstGeom>
          <a:noFill/>
          <a:ln>
            <a:noFill/>
          </a:ln>
        </p:spPr>
        <p:txBody>
          <a:bodyPr anchorCtr="0" anchor="t" bIns="91425" lIns="91425" spcFirstLastPara="1" rIns="91425" wrap="square" tIns="91425">
            <a:noAutofit/>
          </a:bodyPr>
          <a:lstStyle>
            <a:lvl1pPr lvl="0">
              <a:lnSpc>
                <a:spcPct val="79000"/>
              </a:lnSpc>
              <a:spcBef>
                <a:spcPts val="0"/>
              </a:spcBef>
              <a:spcAft>
                <a:spcPts val="0"/>
              </a:spcAft>
              <a:buClr>
                <a:schemeClr val="dk2"/>
              </a:buClr>
              <a:buSzPts val="6000"/>
              <a:buFont typeface="Staatliches"/>
              <a:buNone/>
              <a:defRPr sz="6000">
                <a:solidFill>
                  <a:schemeClr val="dk2"/>
                </a:solidFill>
                <a:latin typeface="Staatliches"/>
                <a:ea typeface="Staatliches"/>
                <a:cs typeface="Staatliches"/>
                <a:sym typeface="Staatliches"/>
              </a:defRPr>
            </a:lvl1pPr>
            <a:lvl2pPr lvl="1">
              <a:lnSpc>
                <a:spcPct val="79000"/>
              </a:lnSpc>
              <a:spcBef>
                <a:spcPts val="0"/>
              </a:spcBef>
              <a:spcAft>
                <a:spcPts val="0"/>
              </a:spcAft>
              <a:buClr>
                <a:schemeClr val="dk2"/>
              </a:buClr>
              <a:buSzPts val="6000"/>
              <a:buFont typeface="Staatliches"/>
              <a:buNone/>
              <a:defRPr sz="6000">
                <a:solidFill>
                  <a:schemeClr val="dk2"/>
                </a:solidFill>
                <a:latin typeface="Staatliches"/>
                <a:ea typeface="Staatliches"/>
                <a:cs typeface="Staatliches"/>
                <a:sym typeface="Staatliches"/>
              </a:defRPr>
            </a:lvl2pPr>
            <a:lvl3pPr lvl="2">
              <a:lnSpc>
                <a:spcPct val="79000"/>
              </a:lnSpc>
              <a:spcBef>
                <a:spcPts val="0"/>
              </a:spcBef>
              <a:spcAft>
                <a:spcPts val="0"/>
              </a:spcAft>
              <a:buClr>
                <a:schemeClr val="dk2"/>
              </a:buClr>
              <a:buSzPts val="6000"/>
              <a:buFont typeface="Staatliches"/>
              <a:buNone/>
              <a:defRPr sz="6000">
                <a:solidFill>
                  <a:schemeClr val="dk2"/>
                </a:solidFill>
                <a:latin typeface="Staatliches"/>
                <a:ea typeface="Staatliches"/>
                <a:cs typeface="Staatliches"/>
                <a:sym typeface="Staatliches"/>
              </a:defRPr>
            </a:lvl3pPr>
            <a:lvl4pPr lvl="3">
              <a:lnSpc>
                <a:spcPct val="79000"/>
              </a:lnSpc>
              <a:spcBef>
                <a:spcPts val="0"/>
              </a:spcBef>
              <a:spcAft>
                <a:spcPts val="0"/>
              </a:spcAft>
              <a:buClr>
                <a:schemeClr val="dk2"/>
              </a:buClr>
              <a:buSzPts val="6000"/>
              <a:buFont typeface="Staatliches"/>
              <a:buNone/>
              <a:defRPr sz="6000">
                <a:solidFill>
                  <a:schemeClr val="dk2"/>
                </a:solidFill>
                <a:latin typeface="Staatliches"/>
                <a:ea typeface="Staatliches"/>
                <a:cs typeface="Staatliches"/>
                <a:sym typeface="Staatliches"/>
              </a:defRPr>
            </a:lvl4pPr>
            <a:lvl5pPr lvl="4">
              <a:lnSpc>
                <a:spcPct val="79000"/>
              </a:lnSpc>
              <a:spcBef>
                <a:spcPts val="0"/>
              </a:spcBef>
              <a:spcAft>
                <a:spcPts val="0"/>
              </a:spcAft>
              <a:buClr>
                <a:schemeClr val="dk2"/>
              </a:buClr>
              <a:buSzPts val="6000"/>
              <a:buFont typeface="Staatliches"/>
              <a:buNone/>
              <a:defRPr sz="6000">
                <a:solidFill>
                  <a:schemeClr val="dk2"/>
                </a:solidFill>
                <a:latin typeface="Staatliches"/>
                <a:ea typeface="Staatliches"/>
                <a:cs typeface="Staatliches"/>
                <a:sym typeface="Staatliches"/>
              </a:defRPr>
            </a:lvl5pPr>
            <a:lvl6pPr lvl="5">
              <a:lnSpc>
                <a:spcPct val="79000"/>
              </a:lnSpc>
              <a:spcBef>
                <a:spcPts val="0"/>
              </a:spcBef>
              <a:spcAft>
                <a:spcPts val="0"/>
              </a:spcAft>
              <a:buClr>
                <a:schemeClr val="dk2"/>
              </a:buClr>
              <a:buSzPts val="6000"/>
              <a:buFont typeface="Staatliches"/>
              <a:buNone/>
              <a:defRPr sz="6000">
                <a:solidFill>
                  <a:schemeClr val="dk2"/>
                </a:solidFill>
                <a:latin typeface="Staatliches"/>
                <a:ea typeface="Staatliches"/>
                <a:cs typeface="Staatliches"/>
                <a:sym typeface="Staatliches"/>
              </a:defRPr>
            </a:lvl6pPr>
            <a:lvl7pPr lvl="6">
              <a:lnSpc>
                <a:spcPct val="79000"/>
              </a:lnSpc>
              <a:spcBef>
                <a:spcPts val="0"/>
              </a:spcBef>
              <a:spcAft>
                <a:spcPts val="0"/>
              </a:spcAft>
              <a:buClr>
                <a:schemeClr val="dk2"/>
              </a:buClr>
              <a:buSzPts val="6000"/>
              <a:buFont typeface="Staatliches"/>
              <a:buNone/>
              <a:defRPr sz="6000">
                <a:solidFill>
                  <a:schemeClr val="dk2"/>
                </a:solidFill>
                <a:latin typeface="Staatliches"/>
                <a:ea typeface="Staatliches"/>
                <a:cs typeface="Staatliches"/>
                <a:sym typeface="Staatliches"/>
              </a:defRPr>
            </a:lvl7pPr>
            <a:lvl8pPr lvl="7">
              <a:lnSpc>
                <a:spcPct val="79000"/>
              </a:lnSpc>
              <a:spcBef>
                <a:spcPts val="0"/>
              </a:spcBef>
              <a:spcAft>
                <a:spcPts val="0"/>
              </a:spcAft>
              <a:buClr>
                <a:schemeClr val="dk2"/>
              </a:buClr>
              <a:buSzPts val="6000"/>
              <a:buFont typeface="Staatliches"/>
              <a:buNone/>
              <a:defRPr sz="6000">
                <a:solidFill>
                  <a:schemeClr val="dk2"/>
                </a:solidFill>
                <a:latin typeface="Staatliches"/>
                <a:ea typeface="Staatliches"/>
                <a:cs typeface="Staatliches"/>
                <a:sym typeface="Staatliches"/>
              </a:defRPr>
            </a:lvl8pPr>
            <a:lvl9pPr lvl="8">
              <a:lnSpc>
                <a:spcPct val="79000"/>
              </a:lnSpc>
              <a:spcBef>
                <a:spcPts val="0"/>
              </a:spcBef>
              <a:spcAft>
                <a:spcPts val="0"/>
              </a:spcAft>
              <a:buClr>
                <a:schemeClr val="dk2"/>
              </a:buClr>
              <a:buSzPts val="6000"/>
              <a:buFont typeface="Staatliches"/>
              <a:buNone/>
              <a:defRPr sz="6000">
                <a:solidFill>
                  <a:schemeClr val="dk2"/>
                </a:solidFill>
                <a:latin typeface="Staatliches"/>
                <a:ea typeface="Staatliches"/>
                <a:cs typeface="Staatliches"/>
                <a:sym typeface="Staatliches"/>
              </a:defRPr>
            </a:lvl9pPr>
          </a:lstStyle>
          <a:p/>
        </p:txBody>
      </p:sp>
      <p:sp>
        <p:nvSpPr>
          <p:cNvPr id="566" name="Google Shape;566;p44"/>
          <p:cNvSpPr txBox="1"/>
          <p:nvPr>
            <p:ph idx="1" type="body"/>
          </p:nvPr>
        </p:nvSpPr>
        <p:spPr>
          <a:xfrm>
            <a:off x="280800" y="2705300"/>
            <a:ext cx="3906900" cy="1931400"/>
          </a:xfrm>
          <a:prstGeom prst="rect">
            <a:avLst/>
          </a:prstGeom>
          <a:noFill/>
          <a:ln>
            <a:noFill/>
          </a:ln>
        </p:spPr>
        <p:txBody>
          <a:bodyPr anchorCtr="0" anchor="t" bIns="91425" lIns="91425" spcFirstLastPara="1" rIns="91425" wrap="square" tIns="91425">
            <a:noAutofit/>
          </a:bodyPr>
          <a:lstStyle>
            <a:lvl1pPr indent="-292100" lvl="0" marL="457200">
              <a:spcBef>
                <a:spcPts val="0"/>
              </a:spcBef>
              <a:spcAft>
                <a:spcPts val="0"/>
              </a:spcAft>
              <a:buClr>
                <a:schemeClr val="dk1"/>
              </a:buClr>
              <a:buSzPts val="1000"/>
              <a:buFont typeface="Archivo SemiBold"/>
              <a:buChar char="●"/>
              <a:defRPr sz="1000">
                <a:solidFill>
                  <a:schemeClr val="dk1"/>
                </a:solidFill>
                <a:latin typeface="Archivo SemiBold"/>
                <a:ea typeface="Archivo SemiBold"/>
                <a:cs typeface="Archivo SemiBold"/>
                <a:sym typeface="Archivo SemiBold"/>
              </a:defRPr>
            </a:lvl1pPr>
            <a:lvl2pPr indent="-292100" lvl="1" marL="914400">
              <a:spcBef>
                <a:spcPts val="0"/>
              </a:spcBef>
              <a:spcAft>
                <a:spcPts val="0"/>
              </a:spcAft>
              <a:buClr>
                <a:schemeClr val="dk1"/>
              </a:buClr>
              <a:buSzPts val="1000"/>
              <a:buFont typeface="Archivo SemiBold"/>
              <a:buChar char="○"/>
              <a:defRPr sz="1000">
                <a:solidFill>
                  <a:schemeClr val="dk1"/>
                </a:solidFill>
                <a:latin typeface="Archivo SemiBold"/>
                <a:ea typeface="Archivo SemiBold"/>
                <a:cs typeface="Archivo SemiBold"/>
                <a:sym typeface="Archivo SemiBold"/>
              </a:defRPr>
            </a:lvl2pPr>
            <a:lvl3pPr indent="-292100" lvl="2" marL="1371600">
              <a:spcBef>
                <a:spcPts val="0"/>
              </a:spcBef>
              <a:spcAft>
                <a:spcPts val="0"/>
              </a:spcAft>
              <a:buClr>
                <a:schemeClr val="dk1"/>
              </a:buClr>
              <a:buSzPts val="1000"/>
              <a:buFont typeface="Archivo SemiBold"/>
              <a:buChar char="■"/>
              <a:defRPr sz="1000">
                <a:solidFill>
                  <a:schemeClr val="dk1"/>
                </a:solidFill>
                <a:latin typeface="Archivo SemiBold"/>
                <a:ea typeface="Archivo SemiBold"/>
                <a:cs typeface="Archivo SemiBold"/>
                <a:sym typeface="Archivo SemiBold"/>
              </a:defRPr>
            </a:lvl3pPr>
            <a:lvl4pPr indent="-292100" lvl="3" marL="1828800">
              <a:spcBef>
                <a:spcPts val="0"/>
              </a:spcBef>
              <a:spcAft>
                <a:spcPts val="0"/>
              </a:spcAft>
              <a:buClr>
                <a:schemeClr val="dk1"/>
              </a:buClr>
              <a:buSzPts val="1000"/>
              <a:buFont typeface="Archivo SemiBold"/>
              <a:buChar char="●"/>
              <a:defRPr sz="1000">
                <a:solidFill>
                  <a:schemeClr val="dk1"/>
                </a:solidFill>
                <a:latin typeface="Archivo SemiBold"/>
                <a:ea typeface="Archivo SemiBold"/>
                <a:cs typeface="Archivo SemiBold"/>
                <a:sym typeface="Archivo SemiBold"/>
              </a:defRPr>
            </a:lvl4pPr>
            <a:lvl5pPr indent="-292100" lvl="4" marL="2286000">
              <a:spcBef>
                <a:spcPts val="0"/>
              </a:spcBef>
              <a:spcAft>
                <a:spcPts val="0"/>
              </a:spcAft>
              <a:buClr>
                <a:schemeClr val="dk1"/>
              </a:buClr>
              <a:buSzPts val="1000"/>
              <a:buFont typeface="Archivo SemiBold"/>
              <a:buChar char="○"/>
              <a:defRPr sz="1000">
                <a:solidFill>
                  <a:schemeClr val="dk1"/>
                </a:solidFill>
                <a:latin typeface="Archivo SemiBold"/>
                <a:ea typeface="Archivo SemiBold"/>
                <a:cs typeface="Archivo SemiBold"/>
                <a:sym typeface="Archivo SemiBold"/>
              </a:defRPr>
            </a:lvl5pPr>
            <a:lvl6pPr indent="-292100" lvl="5" marL="2743200">
              <a:spcBef>
                <a:spcPts val="0"/>
              </a:spcBef>
              <a:spcAft>
                <a:spcPts val="0"/>
              </a:spcAft>
              <a:buClr>
                <a:schemeClr val="dk1"/>
              </a:buClr>
              <a:buSzPts val="1000"/>
              <a:buFont typeface="Archivo SemiBold"/>
              <a:buChar char="■"/>
              <a:defRPr sz="1000">
                <a:solidFill>
                  <a:schemeClr val="dk1"/>
                </a:solidFill>
                <a:latin typeface="Archivo SemiBold"/>
                <a:ea typeface="Archivo SemiBold"/>
                <a:cs typeface="Archivo SemiBold"/>
                <a:sym typeface="Archivo SemiBold"/>
              </a:defRPr>
            </a:lvl6pPr>
            <a:lvl7pPr indent="-292100" lvl="6" marL="3200400">
              <a:spcBef>
                <a:spcPts val="0"/>
              </a:spcBef>
              <a:spcAft>
                <a:spcPts val="0"/>
              </a:spcAft>
              <a:buClr>
                <a:schemeClr val="dk1"/>
              </a:buClr>
              <a:buSzPts val="1000"/>
              <a:buFont typeface="Archivo SemiBold"/>
              <a:buChar char="●"/>
              <a:defRPr sz="1000">
                <a:solidFill>
                  <a:schemeClr val="dk1"/>
                </a:solidFill>
                <a:latin typeface="Archivo SemiBold"/>
                <a:ea typeface="Archivo SemiBold"/>
                <a:cs typeface="Archivo SemiBold"/>
                <a:sym typeface="Archivo SemiBold"/>
              </a:defRPr>
            </a:lvl7pPr>
            <a:lvl8pPr indent="-292100" lvl="7" marL="3657600">
              <a:spcBef>
                <a:spcPts val="0"/>
              </a:spcBef>
              <a:spcAft>
                <a:spcPts val="0"/>
              </a:spcAft>
              <a:buClr>
                <a:schemeClr val="dk1"/>
              </a:buClr>
              <a:buSzPts val="1000"/>
              <a:buFont typeface="Archivo SemiBold"/>
              <a:buChar char="○"/>
              <a:defRPr sz="1000">
                <a:solidFill>
                  <a:schemeClr val="dk1"/>
                </a:solidFill>
                <a:latin typeface="Archivo SemiBold"/>
                <a:ea typeface="Archivo SemiBold"/>
                <a:cs typeface="Archivo SemiBold"/>
                <a:sym typeface="Archivo SemiBold"/>
              </a:defRPr>
            </a:lvl8pPr>
            <a:lvl9pPr indent="-292100" lvl="8" marL="4114800">
              <a:spcBef>
                <a:spcPts val="0"/>
              </a:spcBef>
              <a:spcAft>
                <a:spcPts val="0"/>
              </a:spcAft>
              <a:buClr>
                <a:schemeClr val="dk1"/>
              </a:buClr>
              <a:buSzPts val="1000"/>
              <a:buFont typeface="Archivo SemiBold"/>
              <a:buChar char="■"/>
              <a:defRPr sz="1000">
                <a:solidFill>
                  <a:schemeClr val="dk1"/>
                </a:solidFill>
                <a:latin typeface="Archivo SemiBold"/>
                <a:ea typeface="Archivo SemiBold"/>
                <a:cs typeface="Archivo SemiBold"/>
                <a:sym typeface="Archivo SemiBold"/>
              </a:defRPr>
            </a:lvl9pPr>
          </a:lstStyle>
          <a:p/>
        </p:txBody>
      </p:sp>
      <p:sp>
        <p:nvSpPr>
          <p:cNvPr id="567" name="Google Shape;567;p44"/>
          <p:cNvSpPr txBox="1"/>
          <p:nvPr>
            <p:ph idx="12" type="sldNum"/>
          </p:nvPr>
        </p:nvSpPr>
        <p:spPr>
          <a:xfrm>
            <a:off x="8653375" y="4829350"/>
            <a:ext cx="490500" cy="311700"/>
          </a:xfrm>
          <a:prstGeom prst="rect">
            <a:avLst/>
          </a:prstGeom>
          <a:noFill/>
          <a:ln>
            <a:noFill/>
          </a:ln>
        </p:spPr>
        <p:txBody>
          <a:bodyPr anchorCtr="0" anchor="t" bIns="91425" lIns="91425" spcFirstLastPara="1" rIns="91425" wrap="square" tIns="91425">
            <a:noAutofit/>
          </a:bodyPr>
          <a:lstStyle>
            <a:lvl1pPr lvl="0" algn="ctr">
              <a:buNone/>
              <a:defRPr b="1" sz="800">
                <a:solidFill>
                  <a:schemeClr val="lt1"/>
                </a:solidFill>
                <a:latin typeface="Archivo"/>
                <a:ea typeface="Archivo"/>
                <a:cs typeface="Archivo"/>
                <a:sym typeface="Archivo"/>
              </a:defRPr>
            </a:lvl1pPr>
            <a:lvl2pPr lvl="1" algn="ctr">
              <a:buNone/>
              <a:defRPr b="1" sz="800">
                <a:solidFill>
                  <a:schemeClr val="lt1"/>
                </a:solidFill>
                <a:latin typeface="Archivo"/>
                <a:ea typeface="Archivo"/>
                <a:cs typeface="Archivo"/>
                <a:sym typeface="Archivo"/>
              </a:defRPr>
            </a:lvl2pPr>
            <a:lvl3pPr lvl="2" algn="ctr">
              <a:buNone/>
              <a:defRPr b="1" sz="800">
                <a:solidFill>
                  <a:schemeClr val="lt1"/>
                </a:solidFill>
                <a:latin typeface="Archivo"/>
                <a:ea typeface="Archivo"/>
                <a:cs typeface="Archivo"/>
                <a:sym typeface="Archivo"/>
              </a:defRPr>
            </a:lvl3pPr>
            <a:lvl4pPr lvl="3" algn="ctr">
              <a:buNone/>
              <a:defRPr b="1" sz="800">
                <a:solidFill>
                  <a:schemeClr val="lt1"/>
                </a:solidFill>
                <a:latin typeface="Archivo"/>
                <a:ea typeface="Archivo"/>
                <a:cs typeface="Archivo"/>
                <a:sym typeface="Archivo"/>
              </a:defRPr>
            </a:lvl4pPr>
            <a:lvl5pPr lvl="4" algn="ctr">
              <a:buNone/>
              <a:defRPr b="1" sz="800">
                <a:solidFill>
                  <a:schemeClr val="lt1"/>
                </a:solidFill>
                <a:latin typeface="Archivo"/>
                <a:ea typeface="Archivo"/>
                <a:cs typeface="Archivo"/>
                <a:sym typeface="Archivo"/>
              </a:defRPr>
            </a:lvl5pPr>
            <a:lvl6pPr lvl="5" algn="ctr">
              <a:buNone/>
              <a:defRPr b="1" sz="800">
                <a:solidFill>
                  <a:schemeClr val="lt1"/>
                </a:solidFill>
                <a:latin typeface="Archivo"/>
                <a:ea typeface="Archivo"/>
                <a:cs typeface="Archivo"/>
                <a:sym typeface="Archivo"/>
              </a:defRPr>
            </a:lvl6pPr>
            <a:lvl7pPr lvl="6" algn="ctr">
              <a:buNone/>
              <a:defRPr b="1" sz="800">
                <a:solidFill>
                  <a:schemeClr val="lt1"/>
                </a:solidFill>
                <a:latin typeface="Archivo"/>
                <a:ea typeface="Archivo"/>
                <a:cs typeface="Archivo"/>
                <a:sym typeface="Archivo"/>
              </a:defRPr>
            </a:lvl7pPr>
            <a:lvl8pPr lvl="7" algn="ctr">
              <a:buNone/>
              <a:defRPr b="1" sz="800">
                <a:solidFill>
                  <a:schemeClr val="lt1"/>
                </a:solidFill>
                <a:latin typeface="Archivo"/>
                <a:ea typeface="Archivo"/>
                <a:cs typeface="Archivo"/>
                <a:sym typeface="Archivo"/>
              </a:defRPr>
            </a:lvl8pPr>
            <a:lvl9pPr lvl="8" algn="ctr">
              <a:buNone/>
              <a:defRPr b="1" sz="800">
                <a:solidFill>
                  <a:schemeClr val="lt1"/>
                </a:solidFill>
                <a:latin typeface="Archivo"/>
                <a:ea typeface="Archivo"/>
                <a:cs typeface="Archivo"/>
                <a:sym typeface="Archivo"/>
              </a:defRPr>
            </a:lvl9pPr>
          </a:lstStyle>
          <a:p>
            <a:pPr indent="0" lvl="0" marL="0" rtl="0" algn="ct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 id="2147483700" r:id="rId12"/>
    <p:sldLayoutId id="2147483701" r:id="rId13"/>
    <p:sldLayoutId id="2147483702" r:id="rId14"/>
    <p:sldLayoutId id="2147483703" r:id="rId15"/>
    <p:sldLayoutId id="2147483704" r:id="rId16"/>
    <p:sldLayoutId id="2147483705" r:id="rId17"/>
    <p:sldLayoutId id="2147483706" r:id="rId18"/>
    <p:sldLayoutId id="2147483707" r:id="rId19"/>
    <p:sldLayoutId id="2147483708" r:id="rId20"/>
    <p:sldLayoutId id="2147483709" r:id="rId21"/>
    <p:sldLayoutId id="2147483710" r:id="rId22"/>
    <p:sldLayoutId id="2147483711" r:id="rId23"/>
    <p:sldLayoutId id="2147483712" r:id="rId24"/>
    <p:sldLayoutId id="2147483713" r:id="rId25"/>
    <p:sldLayoutId id="2147483714" r:id="rId26"/>
    <p:sldLayoutId id="2147483715" r:id="rId27"/>
    <p:sldLayoutId id="2147483716" r:id="rId28"/>
    <p:sldLayoutId id="2147483717" r:id="rId29"/>
    <p:sldLayoutId id="2147483718" r:id="rId30"/>
    <p:sldLayoutId id="2147483719" r:id="rId3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extLst>
    <p:ext uri="{27BBF7A9-308A-43DC-89C8-2F10F3537804}">
      <p15:sldGuideLst>
        <p15:guide id="1" pos="79">
          <p15:clr>
            <a:srgbClr val="E46962"/>
          </p15:clr>
        </p15:guide>
        <p15:guide id="2" pos="158">
          <p15:clr>
            <a:srgbClr val="E46962"/>
          </p15:clr>
        </p15:guide>
        <p15:guide id="3" orient="horz" pos="79">
          <p15:clr>
            <a:srgbClr val="E46962"/>
          </p15:clr>
        </p15:guide>
        <p15:guide id="4" pos="581">
          <p15:clr>
            <a:srgbClr val="E46962"/>
          </p15:clr>
        </p15:guide>
        <p15:guide id="5" pos="660">
          <p15:clr>
            <a:srgbClr val="E46962"/>
          </p15:clr>
        </p15:guide>
        <p15:guide id="6" pos="1083">
          <p15:clr>
            <a:srgbClr val="E46962"/>
          </p15:clr>
        </p15:guide>
        <p15:guide id="7" pos="1163">
          <p15:clr>
            <a:srgbClr val="E46962"/>
          </p15:clr>
        </p15:guide>
        <p15:guide id="8" pos="1585">
          <p15:clr>
            <a:srgbClr val="E46962"/>
          </p15:clr>
        </p15:guide>
        <p15:guide id="9" pos="1665">
          <p15:clr>
            <a:srgbClr val="E46962"/>
          </p15:clr>
        </p15:guide>
        <p15:guide id="10" pos="2088">
          <p15:clr>
            <a:srgbClr val="E46962"/>
          </p15:clr>
        </p15:guide>
        <p15:guide id="11" pos="2167">
          <p15:clr>
            <a:srgbClr val="E46962"/>
          </p15:clr>
        </p15:guide>
        <p15:guide id="12" pos="2590">
          <p15:clr>
            <a:srgbClr val="E46962"/>
          </p15:clr>
        </p15:guide>
        <p15:guide id="13" pos="2669">
          <p15:clr>
            <a:srgbClr val="E46962"/>
          </p15:clr>
        </p15:guide>
        <p15:guide id="14" pos="3092">
          <p15:clr>
            <a:srgbClr val="E46962"/>
          </p15:clr>
        </p15:guide>
        <p15:guide id="15" pos="3171">
          <p15:clr>
            <a:srgbClr val="E46962"/>
          </p15:clr>
        </p15:guide>
        <p15:guide id="16" pos="3594">
          <p15:clr>
            <a:srgbClr val="E46962"/>
          </p15:clr>
        </p15:guide>
        <p15:guide id="17" pos="3673">
          <p15:clr>
            <a:srgbClr val="E46962"/>
          </p15:clr>
        </p15:guide>
        <p15:guide id="18" pos="4096">
          <p15:clr>
            <a:srgbClr val="E46962"/>
          </p15:clr>
        </p15:guide>
        <p15:guide id="19" pos="4175">
          <p15:clr>
            <a:srgbClr val="E46962"/>
          </p15:clr>
        </p15:guide>
        <p15:guide id="20" pos="4598">
          <p15:clr>
            <a:srgbClr val="E46962"/>
          </p15:clr>
        </p15:guide>
        <p15:guide id="21" pos="4677">
          <p15:clr>
            <a:srgbClr val="E46962"/>
          </p15:clr>
        </p15:guide>
        <p15:guide id="22" pos="5100">
          <p15:clr>
            <a:srgbClr val="E46962"/>
          </p15:clr>
        </p15:guide>
        <p15:guide id="23" pos="5179">
          <p15:clr>
            <a:srgbClr val="E46962"/>
          </p15:clr>
        </p15:guide>
        <p15:guide id="24" pos="5602">
          <p15:clr>
            <a:srgbClr val="E46962"/>
          </p15:clr>
        </p15:guide>
        <p15:guide id="25" pos="5681">
          <p15:clr>
            <a:srgbClr val="E46962"/>
          </p15:clr>
        </p15:guide>
        <p15:guide id="26" orient="horz" pos="2961">
          <p15:clr>
            <a:srgbClr val="E46962"/>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2.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3.xml"/><Relationship Id="rId2" Type="http://schemas.openxmlformats.org/officeDocument/2006/relationships/notesSlide" Target="../notesSlides/notesSlide2.xml"/><Relationship Id="rId3" Type="http://schemas.openxmlformats.org/officeDocument/2006/relationships/image" Target="../media/image1.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5.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5.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9.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5.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5.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5.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5.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5.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5.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9.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9.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3.xml"/><Relationship Id="rId2" Type="http://schemas.openxmlformats.org/officeDocument/2006/relationships/notesSlide" Target="../notesSlides/notesSlide14.xml"/><Relationship Id="rId3" Type="http://schemas.openxmlformats.org/officeDocument/2006/relationships/image" Target="../media/image1.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50" name="Shape 850"/>
        <p:cNvGrpSpPr/>
        <p:nvPr/>
      </p:nvGrpSpPr>
      <p:grpSpPr>
        <a:xfrm>
          <a:off x="0" y="0"/>
          <a:ext cx="0" cy="0"/>
          <a:chOff x="0" y="0"/>
          <a:chExt cx="0" cy="0"/>
        </a:xfrm>
      </p:grpSpPr>
      <p:sp>
        <p:nvSpPr>
          <p:cNvPr id="851" name="Google Shape;851;p76"/>
          <p:cNvSpPr txBox="1"/>
          <p:nvPr>
            <p:ph type="title"/>
          </p:nvPr>
        </p:nvSpPr>
        <p:spPr>
          <a:xfrm>
            <a:off x="3020750" y="1646800"/>
            <a:ext cx="3102600" cy="14916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sz="5000"/>
              <a:t>Exploring the outdoors</a:t>
            </a:r>
            <a:endParaRPr sz="5000"/>
          </a:p>
        </p:txBody>
      </p:sp>
      <p:sp>
        <p:nvSpPr>
          <p:cNvPr id="852" name="Google Shape;852;p76"/>
          <p:cNvSpPr txBox="1"/>
          <p:nvPr>
            <p:ph idx="1" type="subTitle"/>
          </p:nvPr>
        </p:nvSpPr>
        <p:spPr>
          <a:xfrm>
            <a:off x="3020750" y="2954970"/>
            <a:ext cx="3102600" cy="8451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Curriculum Adventure A2</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56" name="Shape 856"/>
        <p:cNvGrpSpPr/>
        <p:nvPr/>
      </p:nvGrpSpPr>
      <p:grpSpPr>
        <a:xfrm>
          <a:off x="0" y="0"/>
          <a:ext cx="0" cy="0"/>
          <a:chOff x="0" y="0"/>
          <a:chExt cx="0" cy="0"/>
        </a:xfrm>
      </p:grpSpPr>
      <p:pic>
        <p:nvPicPr>
          <p:cNvPr id="857" name="Google Shape;857;p77"/>
          <p:cNvPicPr preferRelativeResize="0"/>
          <p:nvPr>
            <p:ph idx="2" type="pic"/>
          </p:nvPr>
        </p:nvPicPr>
        <p:blipFill rotWithShape="1">
          <a:blip r:embed="rId3">
            <a:alphaModFix/>
          </a:blip>
          <a:srcRect b="0" l="24217" r="24212" t="0"/>
          <a:stretch/>
        </p:blipFill>
        <p:spPr>
          <a:xfrm>
            <a:off x="5154300" y="0"/>
            <a:ext cx="3989699" cy="5143501"/>
          </a:xfrm>
          <a:prstGeom prst="rect">
            <a:avLst/>
          </a:prstGeom>
        </p:spPr>
      </p:pic>
      <p:sp>
        <p:nvSpPr>
          <p:cNvPr id="858" name="Google Shape;858;p77"/>
          <p:cNvSpPr txBox="1"/>
          <p:nvPr>
            <p:ph type="title"/>
          </p:nvPr>
        </p:nvSpPr>
        <p:spPr>
          <a:xfrm>
            <a:off x="447800" y="391325"/>
            <a:ext cx="4250100" cy="799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overview</a:t>
            </a:r>
            <a:endParaRPr/>
          </a:p>
        </p:txBody>
      </p:sp>
      <p:sp>
        <p:nvSpPr>
          <p:cNvPr id="859" name="Google Shape;859;p77"/>
          <p:cNvSpPr txBox="1"/>
          <p:nvPr>
            <p:ph idx="1" type="subTitle"/>
          </p:nvPr>
        </p:nvSpPr>
        <p:spPr>
          <a:xfrm>
            <a:off x="450150" y="1127950"/>
            <a:ext cx="4250100" cy="3597900"/>
          </a:xfrm>
          <a:prstGeom prst="rect">
            <a:avLst/>
          </a:prstGeom>
        </p:spPr>
        <p:txBody>
          <a:bodyPr anchorCtr="0" anchor="t" bIns="91425" lIns="91425" spcFirstLastPara="1" rIns="91425" wrap="square" tIns="91425">
            <a:normAutofit fontScale="77500"/>
          </a:bodyPr>
          <a:lstStyle/>
          <a:p>
            <a:pPr indent="0" lvl="0" marL="0" rtl="0" algn="l">
              <a:spcBef>
                <a:spcPts val="0"/>
              </a:spcBef>
              <a:spcAft>
                <a:spcPts val="0"/>
              </a:spcAft>
              <a:buNone/>
            </a:pPr>
            <a:r>
              <a:rPr lang="en"/>
              <a:t>With the use of outdoor activities, Key Stage 3 students will improve their physical literacy, wellbeing, and knowledge of the Cynefin grounds. In order to promote lifelong health and well-being, activities are designed to increase students' self-esteem, competence, motivation, and knowledge about engaging in physical activity.</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63" name="Shape 863"/>
        <p:cNvGrpSpPr/>
        <p:nvPr/>
      </p:nvGrpSpPr>
      <p:grpSpPr>
        <a:xfrm>
          <a:off x="0" y="0"/>
          <a:ext cx="0" cy="0"/>
          <a:chOff x="0" y="0"/>
          <a:chExt cx="0" cy="0"/>
        </a:xfrm>
      </p:grpSpPr>
      <p:sp>
        <p:nvSpPr>
          <p:cNvPr id="864" name="Google Shape;864;p78"/>
          <p:cNvSpPr txBox="1"/>
          <p:nvPr>
            <p:ph type="title"/>
          </p:nvPr>
        </p:nvSpPr>
        <p:spPr>
          <a:xfrm>
            <a:off x="1845500" y="541733"/>
            <a:ext cx="8243700" cy="1139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Session breakdown</a:t>
            </a:r>
            <a:endParaRPr/>
          </a:p>
        </p:txBody>
      </p:sp>
      <p:sp>
        <p:nvSpPr>
          <p:cNvPr id="865" name="Google Shape;865;p78"/>
          <p:cNvSpPr txBox="1"/>
          <p:nvPr>
            <p:ph idx="2" type="subTitle"/>
          </p:nvPr>
        </p:nvSpPr>
        <p:spPr>
          <a:xfrm>
            <a:off x="525100" y="2390475"/>
            <a:ext cx="2115000" cy="5925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500"/>
              <a:t>Students</a:t>
            </a:r>
            <a:endParaRPr sz="2500"/>
          </a:p>
        </p:txBody>
      </p:sp>
      <p:sp>
        <p:nvSpPr>
          <p:cNvPr id="866" name="Google Shape;866;p78"/>
          <p:cNvSpPr txBox="1"/>
          <p:nvPr>
            <p:ph idx="3" type="subTitle"/>
          </p:nvPr>
        </p:nvSpPr>
        <p:spPr>
          <a:xfrm>
            <a:off x="3583975" y="2390125"/>
            <a:ext cx="2018100" cy="5925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500"/>
              <a:t>Duration</a:t>
            </a:r>
            <a:endParaRPr sz="2500"/>
          </a:p>
        </p:txBody>
      </p:sp>
      <p:sp>
        <p:nvSpPr>
          <p:cNvPr id="867" name="Google Shape;867;p78"/>
          <p:cNvSpPr txBox="1"/>
          <p:nvPr>
            <p:ph idx="4" type="subTitle"/>
          </p:nvPr>
        </p:nvSpPr>
        <p:spPr>
          <a:xfrm>
            <a:off x="6595775" y="2390125"/>
            <a:ext cx="1902600" cy="5925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500"/>
              <a:t>Resources</a:t>
            </a:r>
            <a:endParaRPr sz="2500"/>
          </a:p>
        </p:txBody>
      </p:sp>
      <p:sp>
        <p:nvSpPr>
          <p:cNvPr id="868" name="Google Shape;868;p78"/>
          <p:cNvSpPr txBox="1"/>
          <p:nvPr>
            <p:ph idx="12" type="sldNum"/>
          </p:nvPr>
        </p:nvSpPr>
        <p:spPr>
          <a:xfrm>
            <a:off x="8498350" y="4497850"/>
            <a:ext cx="645900" cy="6465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fld id="{00000000-1234-1234-1234-123412341234}" type="slidenum">
              <a:rPr lang="en"/>
              <a:t>‹#›</a:t>
            </a:fld>
            <a:endParaRPr/>
          </a:p>
        </p:txBody>
      </p:sp>
      <p:sp>
        <p:nvSpPr>
          <p:cNvPr id="869" name="Google Shape;869;p78"/>
          <p:cNvSpPr txBox="1"/>
          <p:nvPr>
            <p:ph idx="6" type="body"/>
          </p:nvPr>
        </p:nvSpPr>
        <p:spPr>
          <a:xfrm>
            <a:off x="399800" y="3026475"/>
            <a:ext cx="2240400" cy="1744200"/>
          </a:xfrm>
          <a:prstGeom prst="rect">
            <a:avLst/>
          </a:prstGeom>
        </p:spPr>
        <p:txBody>
          <a:bodyPr anchorCtr="0" anchor="t" bIns="91425" lIns="91425" spcFirstLastPara="1" rIns="91425" wrap="square" tIns="91425">
            <a:noAutofit/>
          </a:bodyPr>
          <a:lstStyle/>
          <a:p>
            <a:pPr indent="0" lvl="0" marL="0" rtl="0" algn="l">
              <a:lnSpc>
                <a:spcPct val="105000"/>
              </a:lnSpc>
              <a:spcBef>
                <a:spcPts val="0"/>
              </a:spcBef>
              <a:spcAft>
                <a:spcPts val="0"/>
              </a:spcAft>
              <a:buNone/>
            </a:pPr>
            <a:r>
              <a:rPr lang="en" sz="1500">
                <a:solidFill>
                  <a:schemeClr val="lt2"/>
                </a:solidFill>
              </a:rPr>
              <a:t>Key Stage 3 (Progression Steps 3 &amp; 4)</a:t>
            </a:r>
            <a:endParaRPr sz="1500">
              <a:solidFill>
                <a:schemeClr val="lt2"/>
              </a:solidFill>
            </a:endParaRPr>
          </a:p>
        </p:txBody>
      </p:sp>
      <p:sp>
        <p:nvSpPr>
          <p:cNvPr id="870" name="Google Shape;870;p78"/>
          <p:cNvSpPr txBox="1"/>
          <p:nvPr>
            <p:ph idx="7" type="body"/>
          </p:nvPr>
        </p:nvSpPr>
        <p:spPr>
          <a:xfrm>
            <a:off x="3451800" y="3026475"/>
            <a:ext cx="2240400" cy="1744200"/>
          </a:xfrm>
          <a:prstGeom prst="rect">
            <a:avLst/>
          </a:prstGeom>
        </p:spPr>
        <p:txBody>
          <a:bodyPr anchorCtr="0" anchor="t" bIns="91425" lIns="91425" spcFirstLastPara="1" rIns="91425" wrap="square" tIns="91425">
            <a:noAutofit/>
          </a:bodyPr>
          <a:lstStyle/>
          <a:p>
            <a:pPr indent="0" lvl="0" marL="0" rtl="0" algn="l">
              <a:lnSpc>
                <a:spcPct val="105000"/>
              </a:lnSpc>
              <a:spcBef>
                <a:spcPts val="0"/>
              </a:spcBef>
              <a:spcAft>
                <a:spcPts val="0"/>
              </a:spcAft>
              <a:buNone/>
            </a:pPr>
            <a:r>
              <a:rPr lang="en" sz="1500"/>
              <a:t>90 minutes per session</a:t>
            </a:r>
            <a:endParaRPr sz="1500"/>
          </a:p>
          <a:p>
            <a:pPr indent="0" lvl="0" marL="0" rtl="0" algn="l">
              <a:lnSpc>
                <a:spcPct val="105000"/>
              </a:lnSpc>
              <a:spcBef>
                <a:spcPts val="0"/>
              </a:spcBef>
              <a:spcAft>
                <a:spcPts val="0"/>
              </a:spcAft>
              <a:buNone/>
            </a:pPr>
            <a:r>
              <a:rPr lang="en" sz="1500"/>
              <a:t>6 weeks </a:t>
            </a:r>
            <a:endParaRPr sz="1500"/>
          </a:p>
          <a:p>
            <a:pPr indent="0" lvl="0" marL="0" rtl="0" algn="l">
              <a:lnSpc>
                <a:spcPct val="105000"/>
              </a:lnSpc>
              <a:spcBef>
                <a:spcPts val="0"/>
              </a:spcBef>
              <a:spcAft>
                <a:spcPts val="0"/>
              </a:spcAft>
              <a:buNone/>
            </a:pPr>
            <a:r>
              <a:rPr lang="en" sz="1500"/>
              <a:t>1 session per week</a:t>
            </a:r>
            <a:endParaRPr sz="1500"/>
          </a:p>
          <a:p>
            <a:pPr indent="0" lvl="0" marL="0" rtl="0" algn="l">
              <a:spcBef>
                <a:spcPts val="0"/>
              </a:spcBef>
              <a:spcAft>
                <a:spcPts val="0"/>
              </a:spcAft>
              <a:buNone/>
            </a:pPr>
            <a:r>
              <a:t/>
            </a:r>
            <a:endParaRPr/>
          </a:p>
        </p:txBody>
      </p:sp>
      <p:sp>
        <p:nvSpPr>
          <p:cNvPr id="871" name="Google Shape;871;p78"/>
          <p:cNvSpPr txBox="1"/>
          <p:nvPr>
            <p:ph idx="5" type="body"/>
          </p:nvPr>
        </p:nvSpPr>
        <p:spPr>
          <a:xfrm>
            <a:off x="6494200" y="3026475"/>
            <a:ext cx="2240400" cy="1744200"/>
          </a:xfrm>
          <a:prstGeom prst="rect">
            <a:avLst/>
          </a:prstGeom>
        </p:spPr>
        <p:txBody>
          <a:bodyPr anchorCtr="0" anchor="t" bIns="91425" lIns="91425" spcFirstLastPara="1" rIns="91425" wrap="square" tIns="91425">
            <a:noAutofit/>
          </a:bodyPr>
          <a:lstStyle/>
          <a:p>
            <a:pPr indent="0" lvl="0" marL="0" rtl="0" algn="l">
              <a:lnSpc>
                <a:spcPct val="105000"/>
              </a:lnSpc>
              <a:spcBef>
                <a:spcPts val="0"/>
              </a:spcBef>
              <a:spcAft>
                <a:spcPts val="0"/>
              </a:spcAft>
              <a:buNone/>
            </a:pPr>
            <a:r>
              <a:rPr lang="en" sz="1500"/>
              <a:t>Natural materials for activities, maps, ropes, and compasses.</a:t>
            </a:r>
            <a:endParaRPr sz="1500"/>
          </a:p>
          <a:p>
            <a:pPr indent="0" lvl="0" marL="0" rtl="0" algn="l">
              <a:lnSpc>
                <a:spcPct val="105000"/>
              </a:lnSpc>
              <a:spcBef>
                <a:spcPts val="0"/>
              </a:spcBef>
              <a:spcAft>
                <a:spcPts val="0"/>
              </a:spcAft>
              <a:buNone/>
            </a:pPr>
            <a:r>
              <a:rPr lang="en" sz="1500"/>
              <a:t>Self-reflection journals.</a:t>
            </a:r>
            <a:endParaRPr sz="1500"/>
          </a:p>
          <a:p>
            <a:pPr indent="0" lvl="0" marL="0" rtl="0" algn="l">
              <a:lnSpc>
                <a:spcPct val="105000"/>
              </a:lnSpc>
              <a:spcBef>
                <a:spcPts val="0"/>
              </a:spcBef>
              <a:spcAft>
                <a:spcPts val="0"/>
              </a:spcAft>
              <a:buNone/>
            </a:pPr>
            <a:r>
              <a:rPr lang="en" sz="1500"/>
              <a:t>safety gear and a first-aid kit.</a:t>
            </a:r>
            <a:endParaRPr sz="150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5" name="Shape 875"/>
        <p:cNvGrpSpPr/>
        <p:nvPr/>
      </p:nvGrpSpPr>
      <p:grpSpPr>
        <a:xfrm>
          <a:off x="0" y="0"/>
          <a:ext cx="0" cy="0"/>
          <a:chOff x="0" y="0"/>
          <a:chExt cx="0" cy="0"/>
        </a:xfrm>
      </p:grpSpPr>
      <p:sp>
        <p:nvSpPr>
          <p:cNvPr id="876" name="Google Shape;876;p79"/>
          <p:cNvSpPr txBox="1"/>
          <p:nvPr>
            <p:ph type="title"/>
          </p:nvPr>
        </p:nvSpPr>
        <p:spPr>
          <a:xfrm>
            <a:off x="2058550" y="441483"/>
            <a:ext cx="8243700" cy="1139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Health &amp; safety</a:t>
            </a:r>
            <a:endParaRPr/>
          </a:p>
        </p:txBody>
      </p:sp>
      <p:sp>
        <p:nvSpPr>
          <p:cNvPr id="877" name="Google Shape;877;p79"/>
          <p:cNvSpPr txBox="1"/>
          <p:nvPr>
            <p:ph idx="2" type="subTitle"/>
          </p:nvPr>
        </p:nvSpPr>
        <p:spPr>
          <a:xfrm>
            <a:off x="525100" y="2390475"/>
            <a:ext cx="2115000" cy="5925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500"/>
              <a:t>1</a:t>
            </a:r>
            <a:endParaRPr sz="2500"/>
          </a:p>
        </p:txBody>
      </p:sp>
      <p:sp>
        <p:nvSpPr>
          <p:cNvPr id="878" name="Google Shape;878;p79"/>
          <p:cNvSpPr txBox="1"/>
          <p:nvPr>
            <p:ph idx="3" type="subTitle"/>
          </p:nvPr>
        </p:nvSpPr>
        <p:spPr>
          <a:xfrm>
            <a:off x="3583975" y="2390125"/>
            <a:ext cx="2018100" cy="5925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500"/>
              <a:t>2</a:t>
            </a:r>
            <a:endParaRPr sz="2500"/>
          </a:p>
        </p:txBody>
      </p:sp>
      <p:sp>
        <p:nvSpPr>
          <p:cNvPr id="879" name="Google Shape;879;p79"/>
          <p:cNvSpPr txBox="1"/>
          <p:nvPr>
            <p:ph idx="4" type="subTitle"/>
          </p:nvPr>
        </p:nvSpPr>
        <p:spPr>
          <a:xfrm>
            <a:off x="6595775" y="2390125"/>
            <a:ext cx="1902600" cy="5925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500"/>
              <a:t>3</a:t>
            </a:r>
            <a:endParaRPr sz="2500"/>
          </a:p>
        </p:txBody>
      </p:sp>
      <p:sp>
        <p:nvSpPr>
          <p:cNvPr id="880" name="Google Shape;880;p79"/>
          <p:cNvSpPr txBox="1"/>
          <p:nvPr>
            <p:ph idx="12" type="sldNum"/>
          </p:nvPr>
        </p:nvSpPr>
        <p:spPr>
          <a:xfrm>
            <a:off x="8498350" y="4497850"/>
            <a:ext cx="645900" cy="6465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fld id="{00000000-1234-1234-1234-123412341234}" type="slidenum">
              <a:rPr lang="en"/>
              <a:t>‹#›</a:t>
            </a:fld>
            <a:endParaRPr/>
          </a:p>
        </p:txBody>
      </p:sp>
      <p:sp>
        <p:nvSpPr>
          <p:cNvPr id="881" name="Google Shape;881;p79"/>
          <p:cNvSpPr txBox="1"/>
          <p:nvPr>
            <p:ph idx="6" type="body"/>
          </p:nvPr>
        </p:nvSpPr>
        <p:spPr>
          <a:xfrm>
            <a:off x="399800" y="3026475"/>
            <a:ext cx="2240400" cy="1744200"/>
          </a:xfrm>
          <a:prstGeom prst="rect">
            <a:avLst/>
          </a:prstGeom>
        </p:spPr>
        <p:txBody>
          <a:bodyPr anchorCtr="0" anchor="t" bIns="91425" lIns="91425" spcFirstLastPara="1" rIns="91425" wrap="square" tIns="91425">
            <a:noAutofit/>
          </a:bodyPr>
          <a:lstStyle/>
          <a:p>
            <a:pPr indent="0" lvl="0" marL="0" rtl="0" algn="l">
              <a:lnSpc>
                <a:spcPct val="105000"/>
              </a:lnSpc>
              <a:spcBef>
                <a:spcPts val="0"/>
              </a:spcBef>
              <a:spcAft>
                <a:spcPts val="0"/>
              </a:spcAft>
              <a:buNone/>
            </a:pPr>
            <a:r>
              <a:rPr lang="en" sz="1500">
                <a:solidFill>
                  <a:schemeClr val="lt2"/>
                </a:solidFill>
              </a:rPr>
              <a:t>Evaluate the risks associated with each activity.</a:t>
            </a:r>
            <a:endParaRPr sz="1500">
              <a:solidFill>
                <a:schemeClr val="lt2"/>
              </a:solidFill>
            </a:endParaRPr>
          </a:p>
        </p:txBody>
      </p:sp>
      <p:sp>
        <p:nvSpPr>
          <p:cNvPr id="882" name="Google Shape;882;p79"/>
          <p:cNvSpPr txBox="1"/>
          <p:nvPr>
            <p:ph idx="7" type="body"/>
          </p:nvPr>
        </p:nvSpPr>
        <p:spPr>
          <a:xfrm>
            <a:off x="3451800" y="3026475"/>
            <a:ext cx="2240400" cy="1744200"/>
          </a:xfrm>
          <a:prstGeom prst="rect">
            <a:avLst/>
          </a:prstGeom>
        </p:spPr>
        <p:txBody>
          <a:bodyPr anchorCtr="0" anchor="t" bIns="91425" lIns="91425" spcFirstLastPara="1" rIns="91425" wrap="square" tIns="91425">
            <a:noAutofit/>
          </a:bodyPr>
          <a:lstStyle/>
          <a:p>
            <a:pPr indent="0" lvl="0" marL="0" rtl="0" algn="l">
              <a:lnSpc>
                <a:spcPct val="105000"/>
              </a:lnSpc>
              <a:spcBef>
                <a:spcPts val="0"/>
              </a:spcBef>
              <a:spcAft>
                <a:spcPts val="0"/>
              </a:spcAft>
              <a:buNone/>
            </a:pPr>
            <a:r>
              <a:rPr lang="en" sz="1500"/>
              <a:t>Make sure there is proper supervision and first aid on hand.</a:t>
            </a:r>
            <a:endParaRPr sz="1500"/>
          </a:p>
          <a:p>
            <a:pPr indent="0" lvl="0" marL="0" rtl="0" algn="l">
              <a:spcBef>
                <a:spcPts val="0"/>
              </a:spcBef>
              <a:spcAft>
                <a:spcPts val="0"/>
              </a:spcAft>
              <a:buNone/>
            </a:pPr>
            <a:r>
              <a:t/>
            </a:r>
            <a:endParaRPr/>
          </a:p>
        </p:txBody>
      </p:sp>
      <p:sp>
        <p:nvSpPr>
          <p:cNvPr id="883" name="Google Shape;883;p79"/>
          <p:cNvSpPr txBox="1"/>
          <p:nvPr>
            <p:ph idx="5" type="body"/>
          </p:nvPr>
        </p:nvSpPr>
        <p:spPr>
          <a:xfrm>
            <a:off x="6494200" y="3026475"/>
            <a:ext cx="2240400" cy="1744200"/>
          </a:xfrm>
          <a:prstGeom prst="rect">
            <a:avLst/>
          </a:prstGeom>
        </p:spPr>
        <p:txBody>
          <a:bodyPr anchorCtr="0" anchor="t" bIns="91425" lIns="91425" spcFirstLastPara="1" rIns="91425" wrap="square" tIns="91425">
            <a:noAutofit/>
          </a:bodyPr>
          <a:lstStyle/>
          <a:p>
            <a:pPr indent="0" lvl="0" marL="0" rtl="0" algn="l">
              <a:lnSpc>
                <a:spcPct val="105000"/>
              </a:lnSpc>
              <a:spcBef>
                <a:spcPts val="0"/>
              </a:spcBef>
              <a:spcAft>
                <a:spcPts val="0"/>
              </a:spcAft>
              <a:buNone/>
            </a:pPr>
            <a:r>
              <a:rPr lang="en" sz="1500"/>
              <a:t>Teach students to use natural areas in a safe and considerate manner.</a:t>
            </a:r>
            <a:endParaRPr sz="150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87" name="Shape 887"/>
        <p:cNvGrpSpPr/>
        <p:nvPr/>
      </p:nvGrpSpPr>
      <p:grpSpPr>
        <a:xfrm>
          <a:off x="0" y="0"/>
          <a:ext cx="0" cy="0"/>
          <a:chOff x="0" y="0"/>
          <a:chExt cx="0" cy="0"/>
        </a:xfrm>
      </p:grpSpPr>
      <p:sp>
        <p:nvSpPr>
          <p:cNvPr id="888" name="Google Shape;888;p80"/>
          <p:cNvSpPr txBox="1"/>
          <p:nvPr>
            <p:ph type="title"/>
          </p:nvPr>
        </p:nvSpPr>
        <p:spPr>
          <a:xfrm>
            <a:off x="433550" y="541825"/>
            <a:ext cx="8316300" cy="8418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sz="3000"/>
              <a:t>Unit of Work: Objectives</a:t>
            </a:r>
            <a:endParaRPr sz="3000"/>
          </a:p>
        </p:txBody>
      </p:sp>
      <p:sp>
        <p:nvSpPr>
          <p:cNvPr id="889" name="Google Shape;889;p80"/>
          <p:cNvSpPr/>
          <p:nvPr/>
        </p:nvSpPr>
        <p:spPr>
          <a:xfrm>
            <a:off x="537600" y="2423450"/>
            <a:ext cx="2016900" cy="2377200"/>
          </a:xfrm>
          <a:prstGeom prst="rect">
            <a:avLst/>
          </a:prstGeom>
          <a:solidFill>
            <a:schemeClr val="accent1"/>
          </a:solidFill>
          <a:ln cap="flat" cmpd="sng" w="19050">
            <a:solidFill>
              <a:schemeClr val="accent1"/>
            </a:solidFill>
            <a:prstDash val="solid"/>
            <a:round/>
            <a:headEnd len="sm" w="sm" type="none"/>
            <a:tailEnd len="sm" w="sm" type="none"/>
          </a:ln>
        </p:spPr>
        <p:txBody>
          <a:bodyPr anchorCtr="0" anchor="t" bIns="182875" lIns="182875" spcFirstLastPara="1" rIns="182875" wrap="square" tIns="182875">
            <a:noAutofit/>
          </a:bodyPr>
          <a:lstStyle/>
          <a:p>
            <a:pPr indent="0" lvl="0" marL="0" rtl="0" algn="l">
              <a:spcBef>
                <a:spcPts val="0"/>
              </a:spcBef>
              <a:spcAft>
                <a:spcPts val="0"/>
              </a:spcAft>
              <a:buNone/>
            </a:pPr>
            <a:r>
              <a:rPr lang="en" sz="1200">
                <a:solidFill>
                  <a:schemeClr val="dk1"/>
                </a:solidFill>
                <a:latin typeface="Lexend Light"/>
                <a:ea typeface="Lexend Light"/>
                <a:cs typeface="Lexend Light"/>
                <a:sym typeface="Lexend Light"/>
              </a:rPr>
              <a:t>Improve your basic motor skills by participating in a variety of outdoor activities.</a:t>
            </a:r>
            <a:endParaRPr sz="1200">
              <a:solidFill>
                <a:schemeClr val="dk1"/>
              </a:solidFill>
              <a:latin typeface="Lexend Light"/>
              <a:ea typeface="Lexend Light"/>
              <a:cs typeface="Lexend Light"/>
              <a:sym typeface="Lexend Light"/>
            </a:endParaRPr>
          </a:p>
          <a:p>
            <a:pPr indent="0" lvl="0" marL="0" rtl="0" algn="l">
              <a:spcBef>
                <a:spcPts val="0"/>
              </a:spcBef>
              <a:spcAft>
                <a:spcPts val="0"/>
              </a:spcAft>
              <a:buClr>
                <a:schemeClr val="dk1"/>
              </a:buClr>
              <a:buSzPts val="1100"/>
              <a:buFont typeface="Arial"/>
              <a:buNone/>
            </a:pPr>
            <a:r>
              <a:t/>
            </a:r>
            <a:endParaRPr sz="1200">
              <a:solidFill>
                <a:schemeClr val="dk1"/>
              </a:solidFill>
              <a:latin typeface="Lexend Light"/>
              <a:ea typeface="Lexend Light"/>
              <a:cs typeface="Lexend Light"/>
              <a:sym typeface="Lexend Light"/>
            </a:endParaRPr>
          </a:p>
          <a:p>
            <a:pPr indent="0" lvl="0" marL="0" rtl="0" algn="l">
              <a:spcBef>
                <a:spcPts val="0"/>
              </a:spcBef>
              <a:spcAft>
                <a:spcPts val="0"/>
              </a:spcAft>
              <a:buNone/>
            </a:pPr>
            <a:r>
              <a:rPr lang="en" sz="1200">
                <a:solidFill>
                  <a:schemeClr val="dk1"/>
                </a:solidFill>
                <a:latin typeface="Lexend Light"/>
                <a:ea typeface="Lexend Light"/>
                <a:cs typeface="Lexend Light"/>
                <a:sym typeface="Lexend Light"/>
              </a:rPr>
              <a:t>Boost self-assurance and proficiency in negotiating various physical settings.</a:t>
            </a:r>
            <a:endParaRPr sz="1200">
              <a:solidFill>
                <a:schemeClr val="dk1"/>
              </a:solidFill>
              <a:latin typeface="Lexend Light"/>
              <a:ea typeface="Lexend Light"/>
              <a:cs typeface="Lexend Light"/>
              <a:sym typeface="Lexend Light"/>
            </a:endParaRPr>
          </a:p>
        </p:txBody>
      </p:sp>
      <p:sp>
        <p:nvSpPr>
          <p:cNvPr id="890" name="Google Shape;890;p80"/>
          <p:cNvSpPr/>
          <p:nvPr/>
        </p:nvSpPr>
        <p:spPr>
          <a:xfrm>
            <a:off x="2554625" y="2423400"/>
            <a:ext cx="2016900" cy="2377200"/>
          </a:xfrm>
          <a:prstGeom prst="rect">
            <a:avLst/>
          </a:prstGeom>
          <a:solidFill>
            <a:schemeClr val="accent2"/>
          </a:solidFill>
          <a:ln cap="flat" cmpd="sng" w="19050">
            <a:solidFill>
              <a:schemeClr val="accent2"/>
            </a:solidFill>
            <a:prstDash val="solid"/>
            <a:round/>
            <a:headEnd len="sm" w="sm" type="none"/>
            <a:tailEnd len="sm" w="sm" type="none"/>
          </a:ln>
        </p:spPr>
        <p:txBody>
          <a:bodyPr anchorCtr="0" anchor="t" bIns="182875" lIns="182875" spcFirstLastPara="1" rIns="182875" wrap="square" tIns="182875">
            <a:noAutofit/>
          </a:bodyPr>
          <a:lstStyle/>
          <a:p>
            <a:pPr indent="0" lvl="0" marL="0" rtl="0" algn="l">
              <a:spcBef>
                <a:spcPts val="0"/>
              </a:spcBef>
              <a:spcAft>
                <a:spcPts val="0"/>
              </a:spcAft>
              <a:buNone/>
            </a:pPr>
            <a:r>
              <a:rPr lang="en" sz="1200">
                <a:solidFill>
                  <a:schemeClr val="dk1"/>
                </a:solidFill>
                <a:latin typeface="Lexend Light"/>
                <a:ea typeface="Lexend Light"/>
                <a:cs typeface="Lexend Light"/>
                <a:sym typeface="Lexend Light"/>
              </a:rPr>
              <a:t>Develop communication, cooperation, and resilience.</a:t>
            </a:r>
            <a:endParaRPr sz="1200">
              <a:solidFill>
                <a:schemeClr val="dk1"/>
              </a:solidFill>
              <a:latin typeface="Lexend Light"/>
              <a:ea typeface="Lexend Light"/>
              <a:cs typeface="Lexend Light"/>
              <a:sym typeface="Lexend Light"/>
            </a:endParaRPr>
          </a:p>
          <a:p>
            <a:pPr indent="0" lvl="0" marL="0" rtl="0" algn="l">
              <a:spcBef>
                <a:spcPts val="0"/>
              </a:spcBef>
              <a:spcAft>
                <a:spcPts val="0"/>
              </a:spcAft>
              <a:buClr>
                <a:schemeClr val="dk1"/>
              </a:buClr>
              <a:buSzPts val="1100"/>
              <a:buFont typeface="Arial"/>
              <a:buNone/>
            </a:pPr>
            <a:r>
              <a:t/>
            </a:r>
            <a:endParaRPr sz="1200">
              <a:solidFill>
                <a:schemeClr val="dk1"/>
              </a:solidFill>
              <a:latin typeface="Lexend Light"/>
              <a:ea typeface="Lexend Light"/>
              <a:cs typeface="Lexend Light"/>
              <a:sym typeface="Lexend Light"/>
            </a:endParaRPr>
          </a:p>
          <a:p>
            <a:pPr indent="0" lvl="0" marL="0" rtl="0" algn="l">
              <a:spcBef>
                <a:spcPts val="0"/>
              </a:spcBef>
              <a:spcAft>
                <a:spcPts val="0"/>
              </a:spcAft>
              <a:buNone/>
            </a:pPr>
            <a:r>
              <a:rPr lang="en" sz="1200">
                <a:solidFill>
                  <a:schemeClr val="dk1"/>
                </a:solidFill>
                <a:latin typeface="Lexend Light"/>
                <a:ea typeface="Lexend Light"/>
                <a:cs typeface="Lexend Light"/>
                <a:sym typeface="Lexend Light"/>
              </a:rPr>
              <a:t>Encourage social and emotional growth by working together outside.</a:t>
            </a:r>
            <a:endParaRPr sz="1200">
              <a:solidFill>
                <a:schemeClr val="dk1"/>
              </a:solidFill>
              <a:latin typeface="Lexend Light"/>
              <a:ea typeface="Lexend Light"/>
              <a:cs typeface="Lexend Light"/>
              <a:sym typeface="Lexend Light"/>
            </a:endParaRPr>
          </a:p>
        </p:txBody>
      </p:sp>
      <p:sp>
        <p:nvSpPr>
          <p:cNvPr id="891" name="Google Shape;891;p80"/>
          <p:cNvSpPr/>
          <p:nvPr/>
        </p:nvSpPr>
        <p:spPr>
          <a:xfrm>
            <a:off x="4571650" y="2423350"/>
            <a:ext cx="2016900" cy="2377200"/>
          </a:xfrm>
          <a:prstGeom prst="rect">
            <a:avLst/>
          </a:prstGeom>
          <a:solidFill>
            <a:schemeClr val="accent1"/>
          </a:solidFill>
          <a:ln cap="flat" cmpd="sng" w="19050">
            <a:solidFill>
              <a:schemeClr val="accent1"/>
            </a:solidFill>
            <a:prstDash val="solid"/>
            <a:round/>
            <a:headEnd len="sm" w="sm" type="none"/>
            <a:tailEnd len="sm" w="sm" type="none"/>
          </a:ln>
        </p:spPr>
        <p:txBody>
          <a:bodyPr anchorCtr="0" anchor="t" bIns="182875" lIns="182875" spcFirstLastPara="1" rIns="182875" wrap="square" tIns="182875">
            <a:noAutofit/>
          </a:bodyPr>
          <a:lstStyle/>
          <a:p>
            <a:pPr indent="0" lvl="0" marL="0" rtl="0" algn="l">
              <a:spcBef>
                <a:spcPts val="0"/>
              </a:spcBef>
              <a:spcAft>
                <a:spcPts val="0"/>
              </a:spcAft>
              <a:buNone/>
            </a:pPr>
            <a:r>
              <a:rPr lang="en" sz="1200">
                <a:solidFill>
                  <a:schemeClr val="dk1"/>
                </a:solidFill>
                <a:latin typeface="Lexend Light"/>
                <a:ea typeface="Lexend Light"/>
                <a:cs typeface="Lexend Light"/>
                <a:sym typeface="Lexend Light"/>
              </a:rPr>
              <a:t>Offer chances for challenge, introspection, and skill development.</a:t>
            </a:r>
            <a:endParaRPr sz="1200">
              <a:solidFill>
                <a:schemeClr val="dk1"/>
              </a:solidFill>
              <a:latin typeface="Lexend Light"/>
              <a:ea typeface="Lexend Light"/>
              <a:cs typeface="Lexend Light"/>
              <a:sym typeface="Lexend Light"/>
            </a:endParaRPr>
          </a:p>
          <a:p>
            <a:pPr indent="0" lvl="0" marL="0" rtl="0" algn="l">
              <a:spcBef>
                <a:spcPts val="0"/>
              </a:spcBef>
              <a:spcAft>
                <a:spcPts val="0"/>
              </a:spcAft>
              <a:buClr>
                <a:schemeClr val="dk1"/>
              </a:buClr>
              <a:buSzPts val="1100"/>
              <a:buFont typeface="Arial"/>
              <a:buNone/>
            </a:pPr>
            <a:r>
              <a:t/>
            </a:r>
            <a:endParaRPr sz="1200">
              <a:solidFill>
                <a:schemeClr val="dk1"/>
              </a:solidFill>
              <a:latin typeface="Lexend Light"/>
              <a:ea typeface="Lexend Light"/>
              <a:cs typeface="Lexend Light"/>
              <a:sym typeface="Lexend Light"/>
            </a:endParaRPr>
          </a:p>
          <a:p>
            <a:pPr indent="0" lvl="0" marL="0" rtl="0" algn="l">
              <a:spcBef>
                <a:spcPts val="0"/>
              </a:spcBef>
              <a:spcAft>
                <a:spcPts val="0"/>
              </a:spcAft>
              <a:buNone/>
            </a:pPr>
            <a:r>
              <a:rPr lang="en" sz="1200">
                <a:solidFill>
                  <a:schemeClr val="dk1"/>
                </a:solidFill>
                <a:latin typeface="Lexend Light"/>
                <a:ea typeface="Lexend Light"/>
                <a:cs typeface="Lexend Light"/>
                <a:sym typeface="Lexend Light"/>
              </a:rPr>
              <a:t>Assist students in establishing their own objectives and assessing their progress.</a:t>
            </a:r>
            <a:endParaRPr sz="1200">
              <a:solidFill>
                <a:schemeClr val="dk1"/>
              </a:solidFill>
              <a:latin typeface="Lexend Light"/>
              <a:ea typeface="Lexend Light"/>
              <a:cs typeface="Lexend Light"/>
              <a:sym typeface="Lexend Light"/>
            </a:endParaRPr>
          </a:p>
        </p:txBody>
      </p:sp>
      <p:sp>
        <p:nvSpPr>
          <p:cNvPr id="892" name="Google Shape;892;p80"/>
          <p:cNvSpPr/>
          <p:nvPr/>
        </p:nvSpPr>
        <p:spPr>
          <a:xfrm>
            <a:off x="2554650" y="1807500"/>
            <a:ext cx="1991700" cy="764400"/>
          </a:xfrm>
          <a:prstGeom prst="rect">
            <a:avLst/>
          </a:prstGeom>
          <a:solidFill>
            <a:schemeClr val="accent2"/>
          </a:solidFill>
          <a:ln cap="flat" cmpd="sng" w="19050">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900">
                <a:solidFill>
                  <a:schemeClr val="dk1"/>
                </a:solidFill>
                <a:latin typeface="Spline Sans"/>
                <a:ea typeface="Spline Sans"/>
                <a:cs typeface="Spline Sans"/>
                <a:sym typeface="Spline Sans"/>
              </a:rPr>
              <a:t>Foster Well-Being</a:t>
            </a:r>
            <a:endParaRPr b="1" sz="1900">
              <a:solidFill>
                <a:schemeClr val="dk1"/>
              </a:solidFill>
              <a:latin typeface="Spline Sans"/>
              <a:ea typeface="Spline Sans"/>
              <a:cs typeface="Spline Sans"/>
              <a:sym typeface="Spline Sans"/>
            </a:endParaRPr>
          </a:p>
        </p:txBody>
      </p:sp>
      <p:sp>
        <p:nvSpPr>
          <p:cNvPr id="893" name="Google Shape;893;p80"/>
          <p:cNvSpPr/>
          <p:nvPr/>
        </p:nvSpPr>
        <p:spPr>
          <a:xfrm>
            <a:off x="537600" y="1807500"/>
            <a:ext cx="2016900" cy="764400"/>
          </a:xfrm>
          <a:prstGeom prst="rect">
            <a:avLst/>
          </a:prstGeom>
          <a:solidFill>
            <a:schemeClr val="accent1"/>
          </a:solidFill>
          <a:ln cap="flat" cmpd="sng" w="19050">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Clr>
                <a:srgbClr val="000000"/>
              </a:buClr>
              <a:buSzPts val="1100"/>
              <a:buFont typeface="Arial"/>
              <a:buNone/>
            </a:pPr>
            <a:r>
              <a:rPr b="1" lang="en" sz="1800">
                <a:solidFill>
                  <a:schemeClr val="dk1"/>
                </a:solidFill>
                <a:latin typeface="Spline Sans"/>
                <a:ea typeface="Spline Sans"/>
                <a:cs typeface="Spline Sans"/>
                <a:sym typeface="Spline Sans"/>
              </a:rPr>
              <a:t>Developing Physical Literacy</a:t>
            </a:r>
            <a:endParaRPr b="1" sz="1800">
              <a:solidFill>
                <a:schemeClr val="dk1"/>
              </a:solidFill>
              <a:latin typeface="Spline Sans"/>
              <a:ea typeface="Spline Sans"/>
              <a:cs typeface="Spline Sans"/>
              <a:sym typeface="Spline Sans"/>
            </a:endParaRPr>
          </a:p>
        </p:txBody>
      </p:sp>
      <p:sp>
        <p:nvSpPr>
          <p:cNvPr id="894" name="Google Shape;894;p80"/>
          <p:cNvSpPr/>
          <p:nvPr/>
        </p:nvSpPr>
        <p:spPr>
          <a:xfrm>
            <a:off x="4571850" y="1807500"/>
            <a:ext cx="1959000" cy="764100"/>
          </a:xfrm>
          <a:prstGeom prst="rect">
            <a:avLst/>
          </a:prstGeom>
          <a:solidFill>
            <a:schemeClr val="accent1"/>
          </a:solidFill>
          <a:ln cap="flat" cmpd="sng" w="19050">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900">
                <a:solidFill>
                  <a:schemeClr val="dk1"/>
                </a:solidFill>
                <a:latin typeface="Spline Sans"/>
                <a:ea typeface="Spline Sans"/>
                <a:cs typeface="Spline Sans"/>
                <a:sym typeface="Spline Sans"/>
              </a:rPr>
              <a:t>Promote Progression</a:t>
            </a:r>
            <a:endParaRPr b="1" sz="1900">
              <a:solidFill>
                <a:schemeClr val="dk1"/>
              </a:solidFill>
              <a:latin typeface="Spline Sans"/>
              <a:ea typeface="Spline Sans"/>
              <a:cs typeface="Spline Sans"/>
              <a:sym typeface="Spline Sans"/>
            </a:endParaRPr>
          </a:p>
        </p:txBody>
      </p:sp>
      <p:sp>
        <p:nvSpPr>
          <p:cNvPr id="895" name="Google Shape;895;p80"/>
          <p:cNvSpPr/>
          <p:nvPr/>
        </p:nvSpPr>
        <p:spPr>
          <a:xfrm>
            <a:off x="6588750" y="1807500"/>
            <a:ext cx="2016900" cy="841800"/>
          </a:xfrm>
          <a:prstGeom prst="rect">
            <a:avLst/>
          </a:prstGeom>
          <a:solidFill>
            <a:schemeClr val="accent2"/>
          </a:solidFill>
          <a:ln cap="flat" cmpd="sng" w="19050">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700">
                <a:solidFill>
                  <a:schemeClr val="dk1"/>
                </a:solidFill>
                <a:latin typeface="Spline Sans"/>
                <a:ea typeface="Spline Sans"/>
                <a:cs typeface="Spline Sans"/>
                <a:sym typeface="Spline Sans"/>
              </a:rPr>
              <a:t>Integrate Cynefin &amp; Well-Being</a:t>
            </a:r>
            <a:endParaRPr b="1" sz="1700">
              <a:solidFill>
                <a:schemeClr val="dk1"/>
              </a:solidFill>
              <a:latin typeface="Spline Sans"/>
              <a:ea typeface="Spline Sans"/>
              <a:cs typeface="Spline Sans"/>
              <a:sym typeface="Spline Sans"/>
            </a:endParaRPr>
          </a:p>
        </p:txBody>
      </p:sp>
      <p:sp>
        <p:nvSpPr>
          <p:cNvPr id="896" name="Google Shape;896;p80"/>
          <p:cNvSpPr/>
          <p:nvPr/>
        </p:nvSpPr>
        <p:spPr>
          <a:xfrm>
            <a:off x="6589075" y="2649300"/>
            <a:ext cx="2016900" cy="2151300"/>
          </a:xfrm>
          <a:prstGeom prst="rect">
            <a:avLst/>
          </a:prstGeom>
          <a:solidFill>
            <a:schemeClr val="accent2"/>
          </a:solidFill>
          <a:ln cap="flat" cmpd="sng" w="19050">
            <a:solidFill>
              <a:schemeClr val="accent2"/>
            </a:solidFill>
            <a:prstDash val="solid"/>
            <a:round/>
            <a:headEnd len="sm" w="sm" type="none"/>
            <a:tailEnd len="sm" w="sm" type="none"/>
          </a:ln>
        </p:spPr>
        <p:txBody>
          <a:bodyPr anchorCtr="0" anchor="t" bIns="182875" lIns="182875" spcFirstLastPara="1" rIns="182875" wrap="square" tIns="182875">
            <a:noAutofit/>
          </a:bodyPr>
          <a:lstStyle/>
          <a:p>
            <a:pPr indent="0" lvl="0" marL="0" rtl="0" algn="l">
              <a:spcBef>
                <a:spcPts val="0"/>
              </a:spcBef>
              <a:spcAft>
                <a:spcPts val="0"/>
              </a:spcAft>
              <a:buNone/>
            </a:pPr>
            <a:r>
              <a:rPr lang="en" sz="1200">
                <a:solidFill>
                  <a:schemeClr val="dk1"/>
                </a:solidFill>
                <a:latin typeface="Lexend Light"/>
                <a:ea typeface="Lexend Light"/>
                <a:cs typeface="Lexend Light"/>
                <a:sym typeface="Lexend Light"/>
              </a:rPr>
              <a:t>Enhance students' awareness of their local surroundings and cultivate a respect for sustainability and the natural world.</a:t>
            </a:r>
            <a:endParaRPr sz="1200">
              <a:solidFill>
                <a:schemeClr val="dk1"/>
              </a:solidFill>
              <a:latin typeface="Lexend Light"/>
              <a:ea typeface="Lexend Light"/>
              <a:cs typeface="Lexend Light"/>
              <a:sym typeface="Lexend Light"/>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00" name="Shape 900"/>
        <p:cNvGrpSpPr/>
        <p:nvPr/>
      </p:nvGrpSpPr>
      <p:grpSpPr>
        <a:xfrm>
          <a:off x="0" y="0"/>
          <a:ext cx="0" cy="0"/>
          <a:chOff x="0" y="0"/>
          <a:chExt cx="0" cy="0"/>
        </a:xfrm>
      </p:grpSpPr>
      <p:sp>
        <p:nvSpPr>
          <p:cNvPr id="901" name="Google Shape;901;p81"/>
          <p:cNvSpPr txBox="1"/>
          <p:nvPr>
            <p:ph idx="1" type="subTitle"/>
          </p:nvPr>
        </p:nvSpPr>
        <p:spPr>
          <a:xfrm>
            <a:off x="450150" y="1036475"/>
            <a:ext cx="8243700" cy="845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Objective: </a:t>
            </a:r>
            <a:r>
              <a:rPr lang="en"/>
              <a:t>Develop fundamental outdoor navigation skills, set safety rules, and introduce the Cynefin grounds.</a:t>
            </a:r>
            <a:endParaRPr/>
          </a:p>
        </p:txBody>
      </p:sp>
      <p:sp>
        <p:nvSpPr>
          <p:cNvPr id="902" name="Google Shape;902;p81"/>
          <p:cNvSpPr txBox="1"/>
          <p:nvPr>
            <p:ph type="title"/>
          </p:nvPr>
        </p:nvSpPr>
        <p:spPr>
          <a:xfrm>
            <a:off x="447800" y="391333"/>
            <a:ext cx="8243700" cy="1139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5000"/>
              <a:t>Week 1: orientation &amp; safety</a:t>
            </a:r>
            <a:endParaRPr sz="5000"/>
          </a:p>
        </p:txBody>
      </p:sp>
      <p:sp>
        <p:nvSpPr>
          <p:cNvPr id="903" name="Google Shape;903;p81"/>
          <p:cNvSpPr txBox="1"/>
          <p:nvPr>
            <p:ph idx="2" type="subTitle"/>
          </p:nvPr>
        </p:nvSpPr>
        <p:spPr>
          <a:xfrm>
            <a:off x="525100" y="2390475"/>
            <a:ext cx="1991700" cy="5925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200"/>
              <a:t>Activites</a:t>
            </a:r>
            <a:endParaRPr sz="2200"/>
          </a:p>
        </p:txBody>
      </p:sp>
      <p:sp>
        <p:nvSpPr>
          <p:cNvPr id="904" name="Google Shape;904;p81"/>
          <p:cNvSpPr txBox="1"/>
          <p:nvPr>
            <p:ph idx="3" type="subTitle"/>
          </p:nvPr>
        </p:nvSpPr>
        <p:spPr>
          <a:xfrm>
            <a:off x="3524250" y="2336125"/>
            <a:ext cx="2090400" cy="6465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000"/>
              <a:t>Physical Literacy Focus</a:t>
            </a:r>
            <a:endParaRPr sz="2000"/>
          </a:p>
        </p:txBody>
      </p:sp>
      <p:sp>
        <p:nvSpPr>
          <p:cNvPr id="905" name="Google Shape;905;p81"/>
          <p:cNvSpPr txBox="1"/>
          <p:nvPr>
            <p:ph idx="4" type="subTitle"/>
          </p:nvPr>
        </p:nvSpPr>
        <p:spPr>
          <a:xfrm>
            <a:off x="6595775" y="2390125"/>
            <a:ext cx="1902600" cy="5925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200"/>
              <a:t>Assessment</a:t>
            </a:r>
            <a:endParaRPr sz="2200"/>
          </a:p>
        </p:txBody>
      </p:sp>
      <p:sp>
        <p:nvSpPr>
          <p:cNvPr id="906" name="Google Shape;906;p81"/>
          <p:cNvSpPr txBox="1"/>
          <p:nvPr>
            <p:ph idx="6" type="body"/>
          </p:nvPr>
        </p:nvSpPr>
        <p:spPr>
          <a:xfrm>
            <a:off x="399800" y="3026475"/>
            <a:ext cx="2240400" cy="1744200"/>
          </a:xfrm>
          <a:prstGeom prst="rect">
            <a:avLst/>
          </a:prstGeom>
        </p:spPr>
        <p:txBody>
          <a:bodyPr anchorCtr="0" anchor="t" bIns="91425" lIns="91425" spcFirstLastPara="1" rIns="91425" wrap="square" tIns="91425">
            <a:noAutofit/>
          </a:bodyPr>
          <a:lstStyle/>
          <a:p>
            <a:pPr indent="0" lvl="0" marL="0" rtl="0" algn="l">
              <a:lnSpc>
                <a:spcPct val="105000"/>
              </a:lnSpc>
              <a:spcBef>
                <a:spcPts val="0"/>
              </a:spcBef>
              <a:spcAft>
                <a:spcPts val="0"/>
              </a:spcAft>
              <a:buNone/>
            </a:pPr>
            <a:r>
              <a:rPr lang="en" sz="1500">
                <a:solidFill>
                  <a:schemeClr val="lt2"/>
                </a:solidFill>
              </a:rPr>
              <a:t>Guided tour of the property, including landmark identification and map reading.</a:t>
            </a:r>
            <a:endParaRPr sz="1500">
              <a:solidFill>
                <a:schemeClr val="lt2"/>
              </a:solidFill>
            </a:endParaRPr>
          </a:p>
          <a:p>
            <a:pPr indent="0" lvl="0" marL="0" rtl="0" algn="l">
              <a:lnSpc>
                <a:spcPct val="105000"/>
              </a:lnSpc>
              <a:spcBef>
                <a:spcPts val="0"/>
              </a:spcBef>
              <a:spcAft>
                <a:spcPts val="0"/>
              </a:spcAft>
              <a:buNone/>
            </a:pPr>
            <a:r>
              <a:rPr lang="en" sz="1500">
                <a:solidFill>
                  <a:schemeClr val="lt2"/>
                </a:solidFill>
              </a:rPr>
              <a:t>An introduction to orienteering with a simple compass.</a:t>
            </a:r>
            <a:endParaRPr sz="1500">
              <a:solidFill>
                <a:schemeClr val="lt2"/>
              </a:solidFill>
            </a:endParaRPr>
          </a:p>
        </p:txBody>
      </p:sp>
      <p:sp>
        <p:nvSpPr>
          <p:cNvPr id="907" name="Google Shape;907;p81"/>
          <p:cNvSpPr txBox="1"/>
          <p:nvPr>
            <p:ph idx="7" type="body"/>
          </p:nvPr>
        </p:nvSpPr>
        <p:spPr>
          <a:xfrm>
            <a:off x="3451800" y="3026475"/>
            <a:ext cx="2240400" cy="1744200"/>
          </a:xfrm>
          <a:prstGeom prst="rect">
            <a:avLst/>
          </a:prstGeom>
        </p:spPr>
        <p:txBody>
          <a:bodyPr anchorCtr="0" anchor="t" bIns="91425" lIns="91425" spcFirstLastPara="1" rIns="91425" wrap="square" tIns="91425">
            <a:noAutofit/>
          </a:bodyPr>
          <a:lstStyle/>
          <a:p>
            <a:pPr indent="0" lvl="0" marL="0" rtl="0" algn="l">
              <a:lnSpc>
                <a:spcPct val="105000"/>
              </a:lnSpc>
              <a:spcBef>
                <a:spcPts val="0"/>
              </a:spcBef>
              <a:spcAft>
                <a:spcPts val="0"/>
              </a:spcAft>
              <a:buNone/>
            </a:pPr>
            <a:r>
              <a:rPr lang="en" sz="1500"/>
              <a:t>Confidence in unfamiliar situations, spatial awareness, and coordination.</a:t>
            </a:r>
            <a:endParaRPr sz="1500"/>
          </a:p>
          <a:p>
            <a:pPr indent="0" lvl="0" marL="0" rtl="0" algn="l">
              <a:spcBef>
                <a:spcPts val="0"/>
              </a:spcBef>
              <a:spcAft>
                <a:spcPts val="0"/>
              </a:spcAft>
              <a:buNone/>
            </a:pPr>
            <a:r>
              <a:t/>
            </a:r>
            <a:endParaRPr/>
          </a:p>
        </p:txBody>
      </p:sp>
      <p:sp>
        <p:nvSpPr>
          <p:cNvPr id="908" name="Google Shape;908;p81"/>
          <p:cNvSpPr txBox="1"/>
          <p:nvPr>
            <p:ph idx="5" type="body"/>
          </p:nvPr>
        </p:nvSpPr>
        <p:spPr>
          <a:xfrm>
            <a:off x="6494200" y="3026475"/>
            <a:ext cx="2240400" cy="1744200"/>
          </a:xfrm>
          <a:prstGeom prst="rect">
            <a:avLst/>
          </a:prstGeom>
        </p:spPr>
        <p:txBody>
          <a:bodyPr anchorCtr="0" anchor="t" bIns="91425" lIns="91425" spcFirstLastPara="1" rIns="91425" wrap="square" tIns="91425">
            <a:noAutofit/>
          </a:bodyPr>
          <a:lstStyle/>
          <a:p>
            <a:pPr indent="0" lvl="0" marL="0" rtl="0" algn="l">
              <a:lnSpc>
                <a:spcPct val="105000"/>
              </a:lnSpc>
              <a:spcBef>
                <a:spcPts val="0"/>
              </a:spcBef>
              <a:spcAft>
                <a:spcPts val="0"/>
              </a:spcAft>
              <a:buNone/>
            </a:pPr>
            <a:r>
              <a:rPr lang="en" sz="1500"/>
              <a:t>Examine students' participation and fundamental navigational abilities.</a:t>
            </a:r>
            <a:endParaRPr sz="1500"/>
          </a:p>
          <a:p>
            <a:pPr indent="0" lvl="0" marL="0" rtl="0" algn="l">
              <a:lnSpc>
                <a:spcPct val="105000"/>
              </a:lnSpc>
              <a:spcBef>
                <a:spcPts val="0"/>
              </a:spcBef>
              <a:spcAft>
                <a:spcPts val="0"/>
              </a:spcAft>
              <a:buNone/>
            </a:pPr>
            <a:r>
              <a:rPr lang="en" sz="1500"/>
              <a:t>Peer conversations about attitudes towards outdoor exploration.</a:t>
            </a:r>
            <a:endParaRPr sz="150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12" name="Shape 912"/>
        <p:cNvGrpSpPr/>
        <p:nvPr/>
      </p:nvGrpSpPr>
      <p:grpSpPr>
        <a:xfrm>
          <a:off x="0" y="0"/>
          <a:ext cx="0" cy="0"/>
          <a:chOff x="0" y="0"/>
          <a:chExt cx="0" cy="0"/>
        </a:xfrm>
      </p:grpSpPr>
      <p:sp>
        <p:nvSpPr>
          <p:cNvPr id="913" name="Google Shape;913;p82"/>
          <p:cNvSpPr txBox="1"/>
          <p:nvPr>
            <p:ph idx="1" type="subTitle"/>
          </p:nvPr>
        </p:nvSpPr>
        <p:spPr>
          <a:xfrm>
            <a:off x="450150" y="1036475"/>
            <a:ext cx="8243700" cy="845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Objective: </a:t>
            </a:r>
            <a:r>
              <a:rPr lang="en"/>
              <a:t>Encourage cooperation and problem-solving skills through planned outdoor exercises.</a:t>
            </a:r>
            <a:endParaRPr/>
          </a:p>
        </p:txBody>
      </p:sp>
      <p:sp>
        <p:nvSpPr>
          <p:cNvPr id="914" name="Google Shape;914;p82"/>
          <p:cNvSpPr txBox="1"/>
          <p:nvPr>
            <p:ph type="title"/>
          </p:nvPr>
        </p:nvSpPr>
        <p:spPr>
          <a:xfrm>
            <a:off x="447800" y="391333"/>
            <a:ext cx="8243700" cy="1139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5000"/>
              <a:t>Week 2: team challenges</a:t>
            </a:r>
            <a:endParaRPr sz="5000"/>
          </a:p>
        </p:txBody>
      </p:sp>
      <p:sp>
        <p:nvSpPr>
          <p:cNvPr id="915" name="Google Shape;915;p82"/>
          <p:cNvSpPr txBox="1"/>
          <p:nvPr>
            <p:ph idx="2" type="subTitle"/>
          </p:nvPr>
        </p:nvSpPr>
        <p:spPr>
          <a:xfrm>
            <a:off x="525100" y="2390475"/>
            <a:ext cx="1991700" cy="5925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200"/>
              <a:t>Activities</a:t>
            </a:r>
            <a:endParaRPr sz="2200"/>
          </a:p>
        </p:txBody>
      </p:sp>
      <p:sp>
        <p:nvSpPr>
          <p:cNvPr id="916" name="Google Shape;916;p82"/>
          <p:cNvSpPr txBox="1"/>
          <p:nvPr>
            <p:ph idx="3" type="subTitle"/>
          </p:nvPr>
        </p:nvSpPr>
        <p:spPr>
          <a:xfrm>
            <a:off x="3524250" y="2336125"/>
            <a:ext cx="2090400" cy="6465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000"/>
              <a:t>Physical Literacy Focus</a:t>
            </a:r>
            <a:endParaRPr sz="2000"/>
          </a:p>
        </p:txBody>
      </p:sp>
      <p:sp>
        <p:nvSpPr>
          <p:cNvPr id="917" name="Google Shape;917;p82"/>
          <p:cNvSpPr txBox="1"/>
          <p:nvPr>
            <p:ph idx="4" type="subTitle"/>
          </p:nvPr>
        </p:nvSpPr>
        <p:spPr>
          <a:xfrm>
            <a:off x="6595775" y="2390125"/>
            <a:ext cx="1902600" cy="5925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200"/>
              <a:t>Assessment</a:t>
            </a:r>
            <a:endParaRPr sz="2200"/>
          </a:p>
        </p:txBody>
      </p:sp>
      <p:sp>
        <p:nvSpPr>
          <p:cNvPr id="918" name="Google Shape;918;p82"/>
          <p:cNvSpPr txBox="1"/>
          <p:nvPr>
            <p:ph idx="6" type="body"/>
          </p:nvPr>
        </p:nvSpPr>
        <p:spPr>
          <a:xfrm>
            <a:off x="399800" y="3026475"/>
            <a:ext cx="2240400" cy="1744200"/>
          </a:xfrm>
          <a:prstGeom prst="rect">
            <a:avLst/>
          </a:prstGeom>
        </p:spPr>
        <p:txBody>
          <a:bodyPr anchorCtr="0" anchor="t" bIns="91425" lIns="91425" spcFirstLastPara="1" rIns="91425" wrap="square" tIns="91425">
            <a:noAutofit/>
          </a:bodyPr>
          <a:lstStyle/>
          <a:p>
            <a:pPr indent="0" lvl="0" marL="0" rtl="0" algn="l">
              <a:lnSpc>
                <a:spcPct val="105000"/>
              </a:lnSpc>
              <a:spcBef>
                <a:spcPts val="0"/>
              </a:spcBef>
              <a:spcAft>
                <a:spcPts val="0"/>
              </a:spcAft>
              <a:buNone/>
            </a:pPr>
            <a:r>
              <a:rPr lang="en" sz="1500">
                <a:solidFill>
                  <a:schemeClr val="lt2"/>
                </a:solidFill>
              </a:rPr>
              <a:t>Logs, rocks, and ropes are used to create a group obstacle course.</a:t>
            </a:r>
            <a:endParaRPr sz="1500">
              <a:solidFill>
                <a:schemeClr val="lt2"/>
              </a:solidFill>
            </a:endParaRPr>
          </a:p>
          <a:p>
            <a:pPr indent="0" lvl="0" marL="0" rtl="0" algn="l">
              <a:lnSpc>
                <a:spcPct val="105000"/>
              </a:lnSpc>
              <a:spcBef>
                <a:spcPts val="0"/>
              </a:spcBef>
              <a:spcAft>
                <a:spcPts val="0"/>
              </a:spcAft>
              <a:buNone/>
            </a:pPr>
            <a:r>
              <a:rPr lang="en" sz="1500">
                <a:solidFill>
                  <a:schemeClr val="lt2"/>
                </a:solidFill>
              </a:rPr>
              <a:t>tasks involving problem-solving (such as building shelters or traversing "rivers").</a:t>
            </a:r>
            <a:endParaRPr sz="1500">
              <a:solidFill>
                <a:schemeClr val="lt2"/>
              </a:solidFill>
            </a:endParaRPr>
          </a:p>
          <a:p>
            <a:pPr indent="0" lvl="0" marL="0" rtl="0" algn="l">
              <a:lnSpc>
                <a:spcPct val="105000"/>
              </a:lnSpc>
              <a:spcBef>
                <a:spcPts val="0"/>
              </a:spcBef>
              <a:spcAft>
                <a:spcPts val="0"/>
              </a:spcAft>
              <a:buNone/>
            </a:pPr>
            <a:r>
              <a:t/>
            </a:r>
            <a:endParaRPr sz="1500">
              <a:solidFill>
                <a:schemeClr val="lt2"/>
              </a:solidFill>
            </a:endParaRPr>
          </a:p>
        </p:txBody>
      </p:sp>
      <p:sp>
        <p:nvSpPr>
          <p:cNvPr id="919" name="Google Shape;919;p82"/>
          <p:cNvSpPr txBox="1"/>
          <p:nvPr>
            <p:ph idx="7" type="body"/>
          </p:nvPr>
        </p:nvSpPr>
        <p:spPr>
          <a:xfrm>
            <a:off x="3451800" y="3026475"/>
            <a:ext cx="2240400" cy="1744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500"/>
              <a:t>Communication, strength, agility, and balance.</a:t>
            </a:r>
            <a:endParaRPr/>
          </a:p>
        </p:txBody>
      </p:sp>
      <p:sp>
        <p:nvSpPr>
          <p:cNvPr id="920" name="Google Shape;920;p82"/>
          <p:cNvSpPr txBox="1"/>
          <p:nvPr>
            <p:ph idx="5" type="body"/>
          </p:nvPr>
        </p:nvSpPr>
        <p:spPr>
          <a:xfrm>
            <a:off x="6494200" y="3026475"/>
            <a:ext cx="2240400" cy="1744200"/>
          </a:xfrm>
          <a:prstGeom prst="rect">
            <a:avLst/>
          </a:prstGeom>
        </p:spPr>
        <p:txBody>
          <a:bodyPr anchorCtr="0" anchor="t" bIns="91425" lIns="91425" spcFirstLastPara="1" rIns="91425" wrap="square" tIns="91425">
            <a:noAutofit/>
          </a:bodyPr>
          <a:lstStyle/>
          <a:p>
            <a:pPr indent="0" lvl="0" marL="0" rtl="0" algn="l">
              <a:lnSpc>
                <a:spcPct val="105000"/>
              </a:lnSpc>
              <a:spcBef>
                <a:spcPts val="0"/>
              </a:spcBef>
              <a:spcAft>
                <a:spcPts val="0"/>
              </a:spcAft>
              <a:buNone/>
            </a:pPr>
            <a:r>
              <a:rPr lang="en" sz="1500"/>
              <a:t>Reflective group conversation about individual contributions and teamwork.</a:t>
            </a:r>
            <a:endParaRPr sz="1500"/>
          </a:p>
          <a:p>
            <a:pPr indent="0" lvl="0" marL="0" rtl="0" algn="l">
              <a:lnSpc>
                <a:spcPct val="105000"/>
              </a:lnSpc>
              <a:spcBef>
                <a:spcPts val="0"/>
              </a:spcBef>
              <a:spcAft>
                <a:spcPts val="0"/>
              </a:spcAft>
              <a:buNone/>
            </a:pPr>
            <a:r>
              <a:rPr lang="en" sz="1500"/>
              <a:t>Collaboration and movement efficacy are observed by teachers.</a:t>
            </a:r>
            <a:endParaRPr sz="150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24" name="Shape 924"/>
        <p:cNvGrpSpPr/>
        <p:nvPr/>
      </p:nvGrpSpPr>
      <p:grpSpPr>
        <a:xfrm>
          <a:off x="0" y="0"/>
          <a:ext cx="0" cy="0"/>
          <a:chOff x="0" y="0"/>
          <a:chExt cx="0" cy="0"/>
        </a:xfrm>
      </p:grpSpPr>
      <p:sp>
        <p:nvSpPr>
          <p:cNvPr id="925" name="Google Shape;925;p83"/>
          <p:cNvSpPr txBox="1"/>
          <p:nvPr>
            <p:ph idx="1" type="subTitle"/>
          </p:nvPr>
        </p:nvSpPr>
        <p:spPr>
          <a:xfrm>
            <a:off x="450150" y="1036475"/>
            <a:ext cx="8243700" cy="845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Objective: </a:t>
            </a:r>
            <a:r>
              <a:rPr lang="en"/>
              <a:t>Develop the ability to move in a variety of terrains</a:t>
            </a:r>
            <a:r>
              <a:rPr lang="en"/>
              <a:t>.</a:t>
            </a:r>
            <a:endParaRPr/>
          </a:p>
        </p:txBody>
      </p:sp>
      <p:sp>
        <p:nvSpPr>
          <p:cNvPr id="926" name="Google Shape;926;p83"/>
          <p:cNvSpPr txBox="1"/>
          <p:nvPr>
            <p:ph type="title"/>
          </p:nvPr>
        </p:nvSpPr>
        <p:spPr>
          <a:xfrm>
            <a:off x="447800" y="391325"/>
            <a:ext cx="8696100" cy="720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5000"/>
              <a:t>Week 3: Examining Natural Movement</a:t>
            </a:r>
            <a:endParaRPr sz="5000"/>
          </a:p>
        </p:txBody>
      </p:sp>
      <p:sp>
        <p:nvSpPr>
          <p:cNvPr id="927" name="Google Shape;927;p83"/>
          <p:cNvSpPr txBox="1"/>
          <p:nvPr>
            <p:ph idx="2" type="subTitle"/>
          </p:nvPr>
        </p:nvSpPr>
        <p:spPr>
          <a:xfrm>
            <a:off x="525100" y="2390475"/>
            <a:ext cx="1991700" cy="5925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200"/>
              <a:t>Activites</a:t>
            </a:r>
            <a:endParaRPr sz="2200"/>
          </a:p>
        </p:txBody>
      </p:sp>
      <p:sp>
        <p:nvSpPr>
          <p:cNvPr id="928" name="Google Shape;928;p83"/>
          <p:cNvSpPr txBox="1"/>
          <p:nvPr>
            <p:ph idx="3" type="subTitle"/>
          </p:nvPr>
        </p:nvSpPr>
        <p:spPr>
          <a:xfrm>
            <a:off x="3524250" y="2336125"/>
            <a:ext cx="2090400" cy="6465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000"/>
              <a:t>Physical Literacy Focus</a:t>
            </a:r>
            <a:endParaRPr sz="2000"/>
          </a:p>
        </p:txBody>
      </p:sp>
      <p:sp>
        <p:nvSpPr>
          <p:cNvPr id="929" name="Google Shape;929;p83"/>
          <p:cNvSpPr txBox="1"/>
          <p:nvPr>
            <p:ph idx="4" type="subTitle"/>
          </p:nvPr>
        </p:nvSpPr>
        <p:spPr>
          <a:xfrm>
            <a:off x="6595775" y="2390125"/>
            <a:ext cx="1902600" cy="5925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200"/>
              <a:t>Assessment</a:t>
            </a:r>
            <a:endParaRPr sz="2200"/>
          </a:p>
        </p:txBody>
      </p:sp>
      <p:sp>
        <p:nvSpPr>
          <p:cNvPr id="930" name="Google Shape;930;p83"/>
          <p:cNvSpPr txBox="1"/>
          <p:nvPr>
            <p:ph idx="6" type="body"/>
          </p:nvPr>
        </p:nvSpPr>
        <p:spPr>
          <a:xfrm>
            <a:off x="399800" y="3026475"/>
            <a:ext cx="2240400" cy="1744200"/>
          </a:xfrm>
          <a:prstGeom prst="rect">
            <a:avLst/>
          </a:prstGeom>
        </p:spPr>
        <p:txBody>
          <a:bodyPr anchorCtr="0" anchor="t" bIns="91425" lIns="91425" spcFirstLastPara="1" rIns="91425" wrap="square" tIns="91425">
            <a:noAutofit/>
          </a:bodyPr>
          <a:lstStyle/>
          <a:p>
            <a:pPr indent="0" lvl="0" marL="0" rtl="0" algn="l">
              <a:lnSpc>
                <a:spcPct val="105000"/>
              </a:lnSpc>
              <a:spcBef>
                <a:spcPts val="0"/>
              </a:spcBef>
              <a:spcAft>
                <a:spcPts val="0"/>
              </a:spcAft>
              <a:buNone/>
            </a:pPr>
            <a:r>
              <a:rPr lang="en" sz="1500">
                <a:solidFill>
                  <a:schemeClr val="lt2"/>
                </a:solidFill>
              </a:rPr>
              <a:t>Rail running and carefully negotiating slopes.</a:t>
            </a:r>
            <a:endParaRPr sz="1500">
              <a:solidFill>
                <a:schemeClr val="lt2"/>
              </a:solidFill>
            </a:endParaRPr>
          </a:p>
          <a:p>
            <a:pPr indent="0" lvl="0" marL="0" rtl="0" algn="l">
              <a:lnSpc>
                <a:spcPct val="105000"/>
              </a:lnSpc>
              <a:spcBef>
                <a:spcPts val="0"/>
              </a:spcBef>
              <a:spcAft>
                <a:spcPts val="0"/>
              </a:spcAft>
              <a:buNone/>
            </a:pPr>
            <a:r>
              <a:rPr lang="en" sz="1500">
                <a:solidFill>
                  <a:schemeClr val="lt2"/>
                </a:solidFill>
              </a:rPr>
              <a:t>Movement games that involve crawling, leaping, and climbing</a:t>
            </a:r>
            <a:endParaRPr sz="1500">
              <a:solidFill>
                <a:schemeClr val="lt2"/>
              </a:solidFill>
            </a:endParaRPr>
          </a:p>
          <a:p>
            <a:pPr indent="0" lvl="0" marL="0" rtl="0" algn="l">
              <a:lnSpc>
                <a:spcPct val="105000"/>
              </a:lnSpc>
              <a:spcBef>
                <a:spcPts val="0"/>
              </a:spcBef>
              <a:spcAft>
                <a:spcPts val="0"/>
              </a:spcAft>
              <a:buNone/>
            </a:pPr>
            <a:r>
              <a:t/>
            </a:r>
            <a:endParaRPr sz="1500">
              <a:solidFill>
                <a:schemeClr val="lt2"/>
              </a:solidFill>
            </a:endParaRPr>
          </a:p>
        </p:txBody>
      </p:sp>
      <p:sp>
        <p:nvSpPr>
          <p:cNvPr id="931" name="Google Shape;931;p83"/>
          <p:cNvSpPr txBox="1"/>
          <p:nvPr>
            <p:ph idx="7" type="body"/>
          </p:nvPr>
        </p:nvSpPr>
        <p:spPr>
          <a:xfrm>
            <a:off x="3451800" y="3026475"/>
            <a:ext cx="2240400" cy="1744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500"/>
              <a:t>Stability, dexterity, and terrain-adaptability.</a:t>
            </a:r>
            <a:endParaRPr/>
          </a:p>
        </p:txBody>
      </p:sp>
      <p:sp>
        <p:nvSpPr>
          <p:cNvPr id="932" name="Google Shape;932;p83"/>
          <p:cNvSpPr txBox="1"/>
          <p:nvPr>
            <p:ph idx="5" type="body"/>
          </p:nvPr>
        </p:nvSpPr>
        <p:spPr>
          <a:xfrm>
            <a:off x="6494200" y="3026475"/>
            <a:ext cx="2240400" cy="1744200"/>
          </a:xfrm>
          <a:prstGeom prst="rect">
            <a:avLst/>
          </a:prstGeom>
        </p:spPr>
        <p:txBody>
          <a:bodyPr anchorCtr="0" anchor="t" bIns="91425" lIns="91425" spcFirstLastPara="1" rIns="91425" wrap="square" tIns="91425">
            <a:noAutofit/>
          </a:bodyPr>
          <a:lstStyle/>
          <a:p>
            <a:pPr indent="0" lvl="0" marL="0" rtl="0" algn="l">
              <a:lnSpc>
                <a:spcPct val="105000"/>
              </a:lnSpc>
              <a:spcBef>
                <a:spcPts val="0"/>
              </a:spcBef>
              <a:spcAft>
                <a:spcPts val="0"/>
              </a:spcAft>
              <a:buNone/>
            </a:pPr>
            <a:r>
              <a:rPr lang="en" sz="1500"/>
              <a:t>Checklist for self-evaluation (confidence negotiating terrain).</a:t>
            </a:r>
            <a:endParaRPr sz="1500"/>
          </a:p>
          <a:p>
            <a:pPr indent="0" lvl="0" marL="0" rtl="0" algn="l">
              <a:lnSpc>
                <a:spcPct val="105000"/>
              </a:lnSpc>
              <a:spcBef>
                <a:spcPts val="0"/>
              </a:spcBef>
              <a:spcAft>
                <a:spcPts val="0"/>
              </a:spcAft>
              <a:buNone/>
            </a:pPr>
            <a:r>
              <a:rPr lang="en" sz="1500"/>
              <a:t>Peer evaluation of movement technique.</a:t>
            </a:r>
            <a:endParaRPr sz="150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36" name="Shape 936"/>
        <p:cNvGrpSpPr/>
        <p:nvPr/>
      </p:nvGrpSpPr>
      <p:grpSpPr>
        <a:xfrm>
          <a:off x="0" y="0"/>
          <a:ext cx="0" cy="0"/>
          <a:chOff x="0" y="0"/>
          <a:chExt cx="0" cy="0"/>
        </a:xfrm>
      </p:grpSpPr>
      <p:sp>
        <p:nvSpPr>
          <p:cNvPr id="937" name="Google Shape;937;p84"/>
          <p:cNvSpPr txBox="1"/>
          <p:nvPr>
            <p:ph idx="1" type="subTitle"/>
          </p:nvPr>
        </p:nvSpPr>
        <p:spPr>
          <a:xfrm>
            <a:off x="450150" y="1036475"/>
            <a:ext cx="8243700" cy="845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Objective:  Develop leadership and resiliency by taking on outdoor challenges.</a:t>
            </a:r>
            <a:endParaRPr/>
          </a:p>
          <a:p>
            <a:pPr indent="0" lvl="0" marL="0" rtl="0" algn="l">
              <a:spcBef>
                <a:spcPts val="0"/>
              </a:spcBef>
              <a:spcAft>
                <a:spcPts val="0"/>
              </a:spcAft>
              <a:buNone/>
            </a:pPr>
            <a:r>
              <a:t/>
            </a:r>
            <a:endParaRPr/>
          </a:p>
        </p:txBody>
      </p:sp>
      <p:sp>
        <p:nvSpPr>
          <p:cNvPr id="938" name="Google Shape;938;p84"/>
          <p:cNvSpPr txBox="1"/>
          <p:nvPr>
            <p:ph type="title"/>
          </p:nvPr>
        </p:nvSpPr>
        <p:spPr>
          <a:xfrm>
            <a:off x="447800" y="391325"/>
            <a:ext cx="8696100" cy="720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5000"/>
              <a:t>Week 4: </a:t>
            </a:r>
            <a:r>
              <a:rPr lang="en" sz="5000"/>
              <a:t>Leadership and Resilience</a:t>
            </a:r>
            <a:endParaRPr sz="5000"/>
          </a:p>
        </p:txBody>
      </p:sp>
      <p:sp>
        <p:nvSpPr>
          <p:cNvPr id="939" name="Google Shape;939;p84"/>
          <p:cNvSpPr txBox="1"/>
          <p:nvPr>
            <p:ph idx="2" type="subTitle"/>
          </p:nvPr>
        </p:nvSpPr>
        <p:spPr>
          <a:xfrm>
            <a:off x="525100" y="2390475"/>
            <a:ext cx="1991700" cy="5925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200"/>
              <a:t>Activites</a:t>
            </a:r>
            <a:endParaRPr sz="2200"/>
          </a:p>
        </p:txBody>
      </p:sp>
      <p:sp>
        <p:nvSpPr>
          <p:cNvPr id="940" name="Google Shape;940;p84"/>
          <p:cNvSpPr txBox="1"/>
          <p:nvPr>
            <p:ph idx="3" type="subTitle"/>
          </p:nvPr>
        </p:nvSpPr>
        <p:spPr>
          <a:xfrm>
            <a:off x="3524250" y="2336125"/>
            <a:ext cx="2090400" cy="6465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000"/>
              <a:t>Physical Literacy Focus</a:t>
            </a:r>
            <a:endParaRPr sz="2000"/>
          </a:p>
        </p:txBody>
      </p:sp>
      <p:sp>
        <p:nvSpPr>
          <p:cNvPr id="941" name="Google Shape;941;p84"/>
          <p:cNvSpPr txBox="1"/>
          <p:nvPr>
            <p:ph idx="4" type="subTitle"/>
          </p:nvPr>
        </p:nvSpPr>
        <p:spPr>
          <a:xfrm>
            <a:off x="6595775" y="2390125"/>
            <a:ext cx="1902600" cy="5925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200"/>
              <a:t>Assessment</a:t>
            </a:r>
            <a:endParaRPr sz="2200"/>
          </a:p>
        </p:txBody>
      </p:sp>
      <p:sp>
        <p:nvSpPr>
          <p:cNvPr id="942" name="Google Shape;942;p84"/>
          <p:cNvSpPr txBox="1"/>
          <p:nvPr>
            <p:ph idx="6" type="body"/>
          </p:nvPr>
        </p:nvSpPr>
        <p:spPr>
          <a:xfrm>
            <a:off x="399800" y="3026475"/>
            <a:ext cx="2240400" cy="1744200"/>
          </a:xfrm>
          <a:prstGeom prst="rect">
            <a:avLst/>
          </a:prstGeom>
        </p:spPr>
        <p:txBody>
          <a:bodyPr anchorCtr="0" anchor="t" bIns="91425" lIns="91425" spcFirstLastPara="1" rIns="91425" wrap="square" tIns="91425">
            <a:noAutofit/>
          </a:bodyPr>
          <a:lstStyle/>
          <a:p>
            <a:pPr indent="0" lvl="0" marL="0" rtl="0" algn="l">
              <a:lnSpc>
                <a:spcPct val="105000"/>
              </a:lnSpc>
              <a:spcBef>
                <a:spcPts val="0"/>
              </a:spcBef>
              <a:spcAft>
                <a:spcPts val="0"/>
              </a:spcAft>
              <a:buNone/>
            </a:pPr>
            <a:r>
              <a:rPr lang="en" sz="1500">
                <a:solidFill>
                  <a:schemeClr val="lt2"/>
                </a:solidFill>
              </a:rPr>
              <a:t>Jobs involving solo navigation with little assistance.</a:t>
            </a:r>
            <a:endParaRPr sz="1500">
              <a:solidFill>
                <a:schemeClr val="lt2"/>
              </a:solidFill>
            </a:endParaRPr>
          </a:p>
          <a:p>
            <a:pPr indent="0" lvl="0" marL="0" rtl="0" algn="l">
              <a:lnSpc>
                <a:spcPct val="105000"/>
              </a:lnSpc>
              <a:spcBef>
                <a:spcPts val="0"/>
              </a:spcBef>
              <a:spcAft>
                <a:spcPts val="0"/>
              </a:spcAft>
              <a:buNone/>
            </a:pPr>
            <a:r>
              <a:rPr lang="en" sz="1500">
                <a:solidFill>
                  <a:schemeClr val="lt2"/>
                </a:solidFill>
              </a:rPr>
              <a:t>Build a sustainable shelter out of purely natural materials as a group project.</a:t>
            </a:r>
            <a:endParaRPr sz="1500">
              <a:solidFill>
                <a:schemeClr val="lt2"/>
              </a:solidFill>
            </a:endParaRPr>
          </a:p>
          <a:p>
            <a:pPr indent="0" lvl="0" marL="0" rtl="0" algn="l">
              <a:lnSpc>
                <a:spcPct val="105000"/>
              </a:lnSpc>
              <a:spcBef>
                <a:spcPts val="0"/>
              </a:spcBef>
              <a:spcAft>
                <a:spcPts val="0"/>
              </a:spcAft>
              <a:buNone/>
            </a:pPr>
            <a:r>
              <a:t/>
            </a:r>
            <a:endParaRPr sz="1500">
              <a:solidFill>
                <a:schemeClr val="lt2"/>
              </a:solidFill>
            </a:endParaRPr>
          </a:p>
          <a:p>
            <a:pPr indent="0" lvl="0" marL="0" rtl="0" algn="l">
              <a:lnSpc>
                <a:spcPct val="105000"/>
              </a:lnSpc>
              <a:spcBef>
                <a:spcPts val="0"/>
              </a:spcBef>
              <a:spcAft>
                <a:spcPts val="0"/>
              </a:spcAft>
              <a:buNone/>
            </a:pPr>
            <a:r>
              <a:t/>
            </a:r>
            <a:endParaRPr sz="1500">
              <a:solidFill>
                <a:schemeClr val="lt2"/>
              </a:solidFill>
            </a:endParaRPr>
          </a:p>
        </p:txBody>
      </p:sp>
      <p:sp>
        <p:nvSpPr>
          <p:cNvPr id="943" name="Google Shape;943;p84"/>
          <p:cNvSpPr txBox="1"/>
          <p:nvPr>
            <p:ph idx="7" type="body"/>
          </p:nvPr>
        </p:nvSpPr>
        <p:spPr>
          <a:xfrm>
            <a:off x="3451800" y="3026475"/>
            <a:ext cx="2240400" cy="1744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500"/>
              <a:t>Self-reliance, problem-solving skills, and leadership growth.</a:t>
            </a:r>
            <a:endParaRPr/>
          </a:p>
        </p:txBody>
      </p:sp>
      <p:sp>
        <p:nvSpPr>
          <p:cNvPr id="944" name="Google Shape;944;p84"/>
          <p:cNvSpPr txBox="1"/>
          <p:nvPr>
            <p:ph idx="5" type="body"/>
          </p:nvPr>
        </p:nvSpPr>
        <p:spPr>
          <a:xfrm>
            <a:off x="6494200" y="3026475"/>
            <a:ext cx="2240400" cy="1744200"/>
          </a:xfrm>
          <a:prstGeom prst="rect">
            <a:avLst/>
          </a:prstGeom>
        </p:spPr>
        <p:txBody>
          <a:bodyPr anchorCtr="0" anchor="t" bIns="91425" lIns="91425" spcFirstLastPara="1" rIns="91425" wrap="square" tIns="91425">
            <a:noAutofit/>
          </a:bodyPr>
          <a:lstStyle/>
          <a:p>
            <a:pPr indent="0" lvl="0" marL="0" rtl="0" algn="l">
              <a:lnSpc>
                <a:spcPct val="105000"/>
              </a:lnSpc>
              <a:spcBef>
                <a:spcPts val="0"/>
              </a:spcBef>
              <a:spcAft>
                <a:spcPts val="0"/>
              </a:spcAft>
              <a:buNone/>
            </a:pPr>
            <a:r>
              <a:rPr lang="en" sz="1400"/>
              <a:t>Personal journals: Consider the difficulties encountered and the methods employed.</a:t>
            </a:r>
            <a:endParaRPr sz="1400"/>
          </a:p>
          <a:p>
            <a:pPr indent="0" lvl="0" marL="0" rtl="0" algn="l">
              <a:lnSpc>
                <a:spcPct val="105000"/>
              </a:lnSpc>
              <a:spcBef>
                <a:spcPts val="0"/>
              </a:spcBef>
              <a:spcAft>
                <a:spcPts val="0"/>
              </a:spcAft>
              <a:buNone/>
            </a:pPr>
            <a:r>
              <a:rPr lang="en" sz="1400"/>
              <a:t>Feedback from teachers on resilience and leadership was shown.</a:t>
            </a:r>
            <a:endParaRPr sz="1400"/>
          </a:p>
          <a:p>
            <a:pPr indent="0" lvl="0" marL="0" rtl="0" algn="l">
              <a:lnSpc>
                <a:spcPct val="105000"/>
              </a:lnSpc>
              <a:spcBef>
                <a:spcPts val="0"/>
              </a:spcBef>
              <a:spcAft>
                <a:spcPts val="0"/>
              </a:spcAft>
              <a:buNone/>
            </a:pPr>
            <a:r>
              <a:t/>
            </a:r>
            <a:endParaRPr sz="1500"/>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48" name="Shape 948"/>
        <p:cNvGrpSpPr/>
        <p:nvPr/>
      </p:nvGrpSpPr>
      <p:grpSpPr>
        <a:xfrm>
          <a:off x="0" y="0"/>
          <a:ext cx="0" cy="0"/>
          <a:chOff x="0" y="0"/>
          <a:chExt cx="0" cy="0"/>
        </a:xfrm>
      </p:grpSpPr>
      <p:sp>
        <p:nvSpPr>
          <p:cNvPr id="949" name="Google Shape;949;p85"/>
          <p:cNvSpPr txBox="1"/>
          <p:nvPr>
            <p:ph idx="1" type="subTitle"/>
          </p:nvPr>
        </p:nvSpPr>
        <p:spPr>
          <a:xfrm>
            <a:off x="450150" y="1036475"/>
            <a:ext cx="8243700" cy="845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Objective:  </a:t>
            </a:r>
            <a:r>
              <a:rPr lang="en"/>
              <a:t>Expand knowledge about sustainability and how it relates to health and wellbeing</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
        <p:nvSpPr>
          <p:cNvPr id="950" name="Google Shape;950;p85"/>
          <p:cNvSpPr txBox="1"/>
          <p:nvPr>
            <p:ph type="title"/>
          </p:nvPr>
        </p:nvSpPr>
        <p:spPr>
          <a:xfrm>
            <a:off x="447800" y="391325"/>
            <a:ext cx="8696100" cy="720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4200"/>
              <a:t>Week 5: </a:t>
            </a:r>
            <a:r>
              <a:rPr lang="en" sz="4200"/>
              <a:t>Sustainability &amp; Nature Connection</a:t>
            </a:r>
            <a:endParaRPr sz="4200"/>
          </a:p>
        </p:txBody>
      </p:sp>
      <p:sp>
        <p:nvSpPr>
          <p:cNvPr id="951" name="Google Shape;951;p85"/>
          <p:cNvSpPr txBox="1"/>
          <p:nvPr>
            <p:ph idx="2" type="subTitle"/>
          </p:nvPr>
        </p:nvSpPr>
        <p:spPr>
          <a:xfrm>
            <a:off x="525100" y="2390475"/>
            <a:ext cx="1991700" cy="5925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200"/>
              <a:t>Activites</a:t>
            </a:r>
            <a:endParaRPr sz="2200"/>
          </a:p>
        </p:txBody>
      </p:sp>
      <p:sp>
        <p:nvSpPr>
          <p:cNvPr id="952" name="Google Shape;952;p85"/>
          <p:cNvSpPr txBox="1"/>
          <p:nvPr>
            <p:ph idx="3" type="subTitle"/>
          </p:nvPr>
        </p:nvSpPr>
        <p:spPr>
          <a:xfrm>
            <a:off x="3524250" y="2336125"/>
            <a:ext cx="2090400" cy="6465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000"/>
              <a:t>Physical Literacy Focus</a:t>
            </a:r>
            <a:endParaRPr sz="2000"/>
          </a:p>
        </p:txBody>
      </p:sp>
      <p:sp>
        <p:nvSpPr>
          <p:cNvPr id="953" name="Google Shape;953;p85"/>
          <p:cNvSpPr txBox="1"/>
          <p:nvPr>
            <p:ph idx="4" type="subTitle"/>
          </p:nvPr>
        </p:nvSpPr>
        <p:spPr>
          <a:xfrm>
            <a:off x="6595775" y="2390125"/>
            <a:ext cx="1902600" cy="5925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200"/>
              <a:t>Assessment</a:t>
            </a:r>
            <a:endParaRPr sz="2200"/>
          </a:p>
        </p:txBody>
      </p:sp>
      <p:sp>
        <p:nvSpPr>
          <p:cNvPr id="954" name="Google Shape;954;p85"/>
          <p:cNvSpPr txBox="1"/>
          <p:nvPr>
            <p:ph idx="6" type="body"/>
          </p:nvPr>
        </p:nvSpPr>
        <p:spPr>
          <a:xfrm>
            <a:off x="399800" y="3026475"/>
            <a:ext cx="2240400" cy="1744200"/>
          </a:xfrm>
          <a:prstGeom prst="rect">
            <a:avLst/>
          </a:prstGeom>
        </p:spPr>
        <p:txBody>
          <a:bodyPr anchorCtr="0" anchor="t" bIns="91425" lIns="91425" spcFirstLastPara="1" rIns="91425" wrap="square" tIns="91425">
            <a:noAutofit/>
          </a:bodyPr>
          <a:lstStyle/>
          <a:p>
            <a:pPr indent="0" lvl="0" marL="0" rtl="0" algn="l">
              <a:lnSpc>
                <a:spcPct val="105000"/>
              </a:lnSpc>
              <a:spcBef>
                <a:spcPts val="0"/>
              </a:spcBef>
              <a:spcAft>
                <a:spcPts val="0"/>
              </a:spcAft>
              <a:buNone/>
            </a:pPr>
            <a:r>
              <a:rPr lang="en" sz="1500">
                <a:solidFill>
                  <a:schemeClr val="lt2"/>
                </a:solidFill>
              </a:rPr>
              <a:t>Take a nature walk to learn about the local wildlife and plants and their ecological roles.</a:t>
            </a:r>
            <a:endParaRPr sz="1500">
              <a:solidFill>
                <a:schemeClr val="lt2"/>
              </a:solidFill>
            </a:endParaRPr>
          </a:p>
          <a:p>
            <a:pPr indent="0" lvl="0" marL="0" rtl="0" algn="l">
              <a:lnSpc>
                <a:spcPct val="105000"/>
              </a:lnSpc>
              <a:spcBef>
                <a:spcPts val="0"/>
              </a:spcBef>
              <a:spcAft>
                <a:spcPts val="0"/>
              </a:spcAft>
              <a:buNone/>
            </a:pPr>
            <a:r>
              <a:rPr lang="en" sz="1500">
                <a:solidFill>
                  <a:schemeClr val="lt2"/>
                </a:solidFill>
              </a:rPr>
              <a:t>Use found objects to create a work of nature art.</a:t>
            </a:r>
            <a:endParaRPr sz="1500">
              <a:solidFill>
                <a:schemeClr val="lt2"/>
              </a:solidFill>
            </a:endParaRPr>
          </a:p>
          <a:p>
            <a:pPr indent="0" lvl="0" marL="0" rtl="0" algn="l">
              <a:lnSpc>
                <a:spcPct val="105000"/>
              </a:lnSpc>
              <a:spcBef>
                <a:spcPts val="0"/>
              </a:spcBef>
              <a:spcAft>
                <a:spcPts val="0"/>
              </a:spcAft>
              <a:buNone/>
            </a:pPr>
            <a:r>
              <a:t/>
            </a:r>
            <a:endParaRPr sz="1500">
              <a:solidFill>
                <a:schemeClr val="lt2"/>
              </a:solidFill>
            </a:endParaRPr>
          </a:p>
          <a:p>
            <a:pPr indent="0" lvl="0" marL="0" rtl="0" algn="l">
              <a:lnSpc>
                <a:spcPct val="105000"/>
              </a:lnSpc>
              <a:spcBef>
                <a:spcPts val="0"/>
              </a:spcBef>
              <a:spcAft>
                <a:spcPts val="0"/>
              </a:spcAft>
              <a:buNone/>
            </a:pPr>
            <a:r>
              <a:t/>
            </a:r>
            <a:endParaRPr sz="1500">
              <a:solidFill>
                <a:schemeClr val="lt2"/>
              </a:solidFill>
            </a:endParaRPr>
          </a:p>
        </p:txBody>
      </p:sp>
      <p:sp>
        <p:nvSpPr>
          <p:cNvPr id="955" name="Google Shape;955;p85"/>
          <p:cNvSpPr txBox="1"/>
          <p:nvPr>
            <p:ph idx="7" type="body"/>
          </p:nvPr>
        </p:nvSpPr>
        <p:spPr>
          <a:xfrm>
            <a:off x="3451800" y="3026475"/>
            <a:ext cx="2240400" cy="1744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500"/>
              <a:t>Environmental awareness, mindfulness, and fine motor skills.</a:t>
            </a:r>
            <a:endParaRPr sz="1500"/>
          </a:p>
          <a:p>
            <a:pPr indent="0" lvl="0" marL="0" rtl="0" algn="l">
              <a:spcBef>
                <a:spcPts val="0"/>
              </a:spcBef>
              <a:spcAft>
                <a:spcPts val="0"/>
              </a:spcAft>
              <a:buNone/>
            </a:pPr>
            <a:r>
              <a:t/>
            </a:r>
            <a:endParaRPr sz="1500"/>
          </a:p>
        </p:txBody>
      </p:sp>
      <p:sp>
        <p:nvSpPr>
          <p:cNvPr id="956" name="Google Shape;956;p85"/>
          <p:cNvSpPr txBox="1"/>
          <p:nvPr>
            <p:ph idx="5" type="body"/>
          </p:nvPr>
        </p:nvSpPr>
        <p:spPr>
          <a:xfrm>
            <a:off x="6494200" y="3026475"/>
            <a:ext cx="2240400" cy="1744200"/>
          </a:xfrm>
          <a:prstGeom prst="rect">
            <a:avLst/>
          </a:prstGeom>
        </p:spPr>
        <p:txBody>
          <a:bodyPr anchorCtr="0" anchor="t" bIns="91425" lIns="91425" spcFirstLastPara="1" rIns="91425" wrap="square" tIns="91425">
            <a:noAutofit/>
          </a:bodyPr>
          <a:lstStyle/>
          <a:p>
            <a:pPr indent="0" lvl="0" marL="0" rtl="0" algn="l">
              <a:lnSpc>
                <a:spcPct val="105000"/>
              </a:lnSpc>
              <a:spcBef>
                <a:spcPts val="0"/>
              </a:spcBef>
              <a:spcAft>
                <a:spcPts val="0"/>
              </a:spcAft>
              <a:buNone/>
            </a:pPr>
            <a:r>
              <a:rPr lang="en" sz="1400"/>
              <a:t>Lectures in groups on the connections between sustainability and health.</a:t>
            </a:r>
            <a:endParaRPr sz="1400"/>
          </a:p>
          <a:p>
            <a:pPr indent="0" lvl="0" marL="0" rtl="0" algn="l">
              <a:lnSpc>
                <a:spcPct val="105000"/>
              </a:lnSpc>
              <a:spcBef>
                <a:spcPts val="0"/>
              </a:spcBef>
              <a:spcAft>
                <a:spcPts val="0"/>
              </a:spcAft>
              <a:buNone/>
            </a:pPr>
            <a:r>
              <a:rPr lang="en" sz="1400"/>
              <a:t>Observation of students' interaction with nature by the teacher.</a:t>
            </a:r>
            <a:endParaRPr sz="1400"/>
          </a:p>
          <a:p>
            <a:pPr indent="0" lvl="0" marL="0" rtl="0" algn="l">
              <a:lnSpc>
                <a:spcPct val="105000"/>
              </a:lnSpc>
              <a:spcBef>
                <a:spcPts val="0"/>
              </a:spcBef>
              <a:spcAft>
                <a:spcPts val="0"/>
              </a:spcAft>
              <a:buNone/>
            </a:pPr>
            <a:r>
              <a:t/>
            </a:r>
            <a:endParaRPr sz="1400"/>
          </a:p>
          <a:p>
            <a:pPr indent="0" lvl="0" marL="0" rtl="0" algn="l">
              <a:lnSpc>
                <a:spcPct val="105000"/>
              </a:lnSpc>
              <a:spcBef>
                <a:spcPts val="0"/>
              </a:spcBef>
              <a:spcAft>
                <a:spcPts val="0"/>
              </a:spcAft>
              <a:buNone/>
            </a:pPr>
            <a:r>
              <a:t/>
            </a:r>
            <a:endParaRPr sz="1500"/>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60" name="Shape 960"/>
        <p:cNvGrpSpPr/>
        <p:nvPr/>
      </p:nvGrpSpPr>
      <p:grpSpPr>
        <a:xfrm>
          <a:off x="0" y="0"/>
          <a:ext cx="0" cy="0"/>
          <a:chOff x="0" y="0"/>
          <a:chExt cx="0" cy="0"/>
        </a:xfrm>
      </p:grpSpPr>
      <p:sp>
        <p:nvSpPr>
          <p:cNvPr id="961" name="Google Shape;961;p86"/>
          <p:cNvSpPr txBox="1"/>
          <p:nvPr>
            <p:ph idx="1" type="subTitle"/>
          </p:nvPr>
        </p:nvSpPr>
        <p:spPr>
          <a:xfrm>
            <a:off x="450150" y="1036475"/>
            <a:ext cx="8243700" cy="845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Objective: </a:t>
            </a:r>
            <a:r>
              <a:rPr lang="en"/>
              <a:t>Consider personal development and acknowledge accomplishments.</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
        <p:nvSpPr>
          <p:cNvPr id="962" name="Google Shape;962;p86"/>
          <p:cNvSpPr txBox="1"/>
          <p:nvPr>
            <p:ph type="title"/>
          </p:nvPr>
        </p:nvSpPr>
        <p:spPr>
          <a:xfrm>
            <a:off x="447800" y="391325"/>
            <a:ext cx="8696100" cy="720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3900"/>
              <a:t>Week 6: </a:t>
            </a:r>
            <a:r>
              <a:rPr lang="en" sz="3900"/>
              <a:t>Celebration of Progress &amp; Reflection</a:t>
            </a:r>
            <a:endParaRPr sz="3900"/>
          </a:p>
        </p:txBody>
      </p:sp>
      <p:sp>
        <p:nvSpPr>
          <p:cNvPr id="963" name="Google Shape;963;p86"/>
          <p:cNvSpPr txBox="1"/>
          <p:nvPr>
            <p:ph idx="2" type="subTitle"/>
          </p:nvPr>
        </p:nvSpPr>
        <p:spPr>
          <a:xfrm>
            <a:off x="525100" y="2390475"/>
            <a:ext cx="1991700" cy="5925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200"/>
              <a:t>Activites</a:t>
            </a:r>
            <a:endParaRPr sz="2200"/>
          </a:p>
        </p:txBody>
      </p:sp>
      <p:sp>
        <p:nvSpPr>
          <p:cNvPr id="964" name="Google Shape;964;p86"/>
          <p:cNvSpPr txBox="1"/>
          <p:nvPr>
            <p:ph idx="3" type="subTitle"/>
          </p:nvPr>
        </p:nvSpPr>
        <p:spPr>
          <a:xfrm>
            <a:off x="3524250" y="2336125"/>
            <a:ext cx="2090400" cy="6465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000"/>
              <a:t>Physical Literacy Focus</a:t>
            </a:r>
            <a:endParaRPr sz="2000"/>
          </a:p>
        </p:txBody>
      </p:sp>
      <p:sp>
        <p:nvSpPr>
          <p:cNvPr id="965" name="Google Shape;965;p86"/>
          <p:cNvSpPr txBox="1"/>
          <p:nvPr>
            <p:ph idx="4" type="subTitle"/>
          </p:nvPr>
        </p:nvSpPr>
        <p:spPr>
          <a:xfrm>
            <a:off x="6595775" y="2390125"/>
            <a:ext cx="1902600" cy="5925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sz="2200"/>
              <a:t>Assessment</a:t>
            </a:r>
            <a:endParaRPr sz="2200"/>
          </a:p>
        </p:txBody>
      </p:sp>
      <p:sp>
        <p:nvSpPr>
          <p:cNvPr id="966" name="Google Shape;966;p86"/>
          <p:cNvSpPr txBox="1"/>
          <p:nvPr>
            <p:ph idx="6" type="body"/>
          </p:nvPr>
        </p:nvSpPr>
        <p:spPr>
          <a:xfrm>
            <a:off x="399800" y="3026475"/>
            <a:ext cx="2240400" cy="1744200"/>
          </a:xfrm>
          <a:prstGeom prst="rect">
            <a:avLst/>
          </a:prstGeom>
        </p:spPr>
        <p:txBody>
          <a:bodyPr anchorCtr="0" anchor="t" bIns="91425" lIns="91425" spcFirstLastPara="1" rIns="91425" wrap="square" tIns="91425">
            <a:noAutofit/>
          </a:bodyPr>
          <a:lstStyle/>
          <a:p>
            <a:pPr indent="0" lvl="0" marL="0" rtl="0" algn="l">
              <a:lnSpc>
                <a:spcPct val="105000"/>
              </a:lnSpc>
              <a:spcBef>
                <a:spcPts val="0"/>
              </a:spcBef>
              <a:spcAft>
                <a:spcPts val="0"/>
              </a:spcAft>
              <a:buNone/>
            </a:pPr>
            <a:r>
              <a:rPr lang="en" sz="1500">
                <a:solidFill>
                  <a:schemeClr val="lt2"/>
                </a:solidFill>
              </a:rPr>
              <a:t>An outdoor exercise route that integrates the abilities learnt throughout the unit. Discuss individual development and collective successes.</a:t>
            </a:r>
            <a:endParaRPr sz="1500">
              <a:solidFill>
                <a:schemeClr val="lt2"/>
              </a:solidFill>
            </a:endParaRPr>
          </a:p>
          <a:p>
            <a:pPr indent="0" lvl="0" marL="0" rtl="0" algn="l">
              <a:lnSpc>
                <a:spcPct val="105000"/>
              </a:lnSpc>
              <a:spcBef>
                <a:spcPts val="0"/>
              </a:spcBef>
              <a:spcAft>
                <a:spcPts val="0"/>
              </a:spcAft>
              <a:buNone/>
            </a:pPr>
            <a:r>
              <a:t/>
            </a:r>
            <a:endParaRPr sz="1500">
              <a:solidFill>
                <a:schemeClr val="lt2"/>
              </a:solidFill>
            </a:endParaRPr>
          </a:p>
          <a:p>
            <a:pPr indent="0" lvl="0" marL="0" rtl="0" algn="l">
              <a:lnSpc>
                <a:spcPct val="105000"/>
              </a:lnSpc>
              <a:spcBef>
                <a:spcPts val="0"/>
              </a:spcBef>
              <a:spcAft>
                <a:spcPts val="0"/>
              </a:spcAft>
              <a:buNone/>
            </a:pPr>
            <a:r>
              <a:t/>
            </a:r>
            <a:endParaRPr sz="1500">
              <a:solidFill>
                <a:schemeClr val="lt2"/>
              </a:solidFill>
            </a:endParaRPr>
          </a:p>
          <a:p>
            <a:pPr indent="0" lvl="0" marL="0" rtl="0" algn="l">
              <a:lnSpc>
                <a:spcPct val="105000"/>
              </a:lnSpc>
              <a:spcBef>
                <a:spcPts val="0"/>
              </a:spcBef>
              <a:spcAft>
                <a:spcPts val="0"/>
              </a:spcAft>
              <a:buNone/>
            </a:pPr>
            <a:r>
              <a:t/>
            </a:r>
            <a:endParaRPr sz="1500">
              <a:solidFill>
                <a:schemeClr val="lt2"/>
              </a:solidFill>
            </a:endParaRPr>
          </a:p>
        </p:txBody>
      </p:sp>
      <p:sp>
        <p:nvSpPr>
          <p:cNvPr id="967" name="Google Shape;967;p86"/>
          <p:cNvSpPr txBox="1"/>
          <p:nvPr>
            <p:ph idx="7" type="body"/>
          </p:nvPr>
        </p:nvSpPr>
        <p:spPr>
          <a:xfrm>
            <a:off x="3451800" y="3026475"/>
            <a:ext cx="2240400" cy="1744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500"/>
              <a:t>Integration of self-assurance and acquired talents.</a:t>
            </a:r>
            <a:endParaRPr sz="1500"/>
          </a:p>
        </p:txBody>
      </p:sp>
      <p:sp>
        <p:nvSpPr>
          <p:cNvPr id="968" name="Google Shape;968;p86"/>
          <p:cNvSpPr txBox="1"/>
          <p:nvPr>
            <p:ph idx="5" type="body"/>
          </p:nvPr>
        </p:nvSpPr>
        <p:spPr>
          <a:xfrm>
            <a:off x="6494200" y="3026475"/>
            <a:ext cx="2240400" cy="1744200"/>
          </a:xfrm>
          <a:prstGeom prst="rect">
            <a:avLst/>
          </a:prstGeom>
        </p:spPr>
        <p:txBody>
          <a:bodyPr anchorCtr="0" anchor="t" bIns="91425" lIns="91425" spcFirstLastPara="1" rIns="91425" wrap="square" tIns="91425">
            <a:noAutofit/>
          </a:bodyPr>
          <a:lstStyle/>
          <a:p>
            <a:pPr indent="0" lvl="0" marL="0" rtl="0" algn="l">
              <a:lnSpc>
                <a:spcPct val="105000"/>
              </a:lnSpc>
              <a:spcBef>
                <a:spcPts val="0"/>
              </a:spcBef>
              <a:spcAft>
                <a:spcPts val="0"/>
              </a:spcAft>
              <a:buNone/>
            </a:pPr>
            <a:r>
              <a:rPr lang="en" sz="1400"/>
              <a:t>Point out advantages and shortcomings.</a:t>
            </a:r>
            <a:endParaRPr sz="1400"/>
          </a:p>
          <a:p>
            <a:pPr indent="0" lvl="0" marL="0" rtl="0" algn="l">
              <a:lnSpc>
                <a:spcPct val="105000"/>
              </a:lnSpc>
              <a:spcBef>
                <a:spcPts val="0"/>
              </a:spcBef>
              <a:spcAft>
                <a:spcPts val="0"/>
              </a:spcAft>
              <a:buNone/>
            </a:pPr>
            <a:r>
              <a:rPr lang="en" sz="1400"/>
              <a:t>Assess student progress through individual diaries, group projects, and the development of physical skills.</a:t>
            </a:r>
            <a:endParaRPr sz="1400"/>
          </a:p>
          <a:p>
            <a:pPr indent="0" lvl="0" marL="0" rtl="0" algn="l">
              <a:lnSpc>
                <a:spcPct val="105000"/>
              </a:lnSpc>
              <a:spcBef>
                <a:spcPts val="0"/>
              </a:spcBef>
              <a:spcAft>
                <a:spcPts val="0"/>
              </a:spcAft>
              <a:buNone/>
            </a:pPr>
            <a:r>
              <a:t/>
            </a:r>
            <a:endParaRPr sz="1500"/>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72" name="Shape 972"/>
        <p:cNvGrpSpPr/>
        <p:nvPr/>
      </p:nvGrpSpPr>
      <p:grpSpPr>
        <a:xfrm>
          <a:off x="0" y="0"/>
          <a:ext cx="0" cy="0"/>
          <a:chOff x="0" y="0"/>
          <a:chExt cx="0" cy="0"/>
        </a:xfrm>
      </p:grpSpPr>
      <p:sp>
        <p:nvSpPr>
          <p:cNvPr id="973" name="Google Shape;973;p87"/>
          <p:cNvSpPr txBox="1"/>
          <p:nvPr>
            <p:ph type="title"/>
          </p:nvPr>
        </p:nvSpPr>
        <p:spPr>
          <a:xfrm>
            <a:off x="433550" y="541825"/>
            <a:ext cx="8316300" cy="8418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sz="3000"/>
              <a:t>The Benefits of This for Physical Literacy</a:t>
            </a:r>
            <a:endParaRPr sz="3000"/>
          </a:p>
        </p:txBody>
      </p:sp>
      <p:sp>
        <p:nvSpPr>
          <p:cNvPr id="974" name="Google Shape;974;p87"/>
          <p:cNvSpPr/>
          <p:nvPr/>
        </p:nvSpPr>
        <p:spPr>
          <a:xfrm>
            <a:off x="537600" y="2423450"/>
            <a:ext cx="2016900" cy="2377200"/>
          </a:xfrm>
          <a:prstGeom prst="rect">
            <a:avLst/>
          </a:prstGeom>
          <a:solidFill>
            <a:schemeClr val="accent1"/>
          </a:solidFill>
          <a:ln cap="flat" cmpd="sng" w="19050">
            <a:solidFill>
              <a:schemeClr val="accent1"/>
            </a:solidFill>
            <a:prstDash val="solid"/>
            <a:round/>
            <a:headEnd len="sm" w="sm" type="none"/>
            <a:tailEnd len="sm" w="sm" type="none"/>
          </a:ln>
        </p:spPr>
        <p:txBody>
          <a:bodyPr anchorCtr="0" anchor="t" bIns="182875" lIns="182875" spcFirstLastPara="1" rIns="182875" wrap="square" tIns="182875">
            <a:noAutofit/>
          </a:bodyPr>
          <a:lstStyle/>
          <a:p>
            <a:pPr indent="0" lvl="0" marL="0" rtl="0" algn="l">
              <a:spcBef>
                <a:spcPts val="0"/>
              </a:spcBef>
              <a:spcAft>
                <a:spcPts val="0"/>
              </a:spcAft>
              <a:buNone/>
            </a:pPr>
            <a:r>
              <a:rPr lang="en" sz="1500">
                <a:solidFill>
                  <a:schemeClr val="dk1"/>
                </a:solidFill>
                <a:latin typeface="Lexend Light"/>
                <a:ea typeface="Lexend Light"/>
                <a:cs typeface="Lexend Light"/>
                <a:sym typeface="Lexend Light"/>
              </a:rPr>
              <a:t>Activities are made to push students without being too demanding, which increases their self-confidence.</a:t>
            </a:r>
            <a:endParaRPr sz="1500">
              <a:solidFill>
                <a:schemeClr val="dk1"/>
              </a:solidFill>
              <a:latin typeface="Lexend Light"/>
              <a:ea typeface="Lexend Light"/>
              <a:cs typeface="Lexend Light"/>
              <a:sym typeface="Lexend Light"/>
            </a:endParaRPr>
          </a:p>
        </p:txBody>
      </p:sp>
      <p:sp>
        <p:nvSpPr>
          <p:cNvPr id="975" name="Google Shape;975;p87"/>
          <p:cNvSpPr/>
          <p:nvPr/>
        </p:nvSpPr>
        <p:spPr>
          <a:xfrm>
            <a:off x="2554625" y="2423400"/>
            <a:ext cx="2016900" cy="2377200"/>
          </a:xfrm>
          <a:prstGeom prst="rect">
            <a:avLst/>
          </a:prstGeom>
          <a:solidFill>
            <a:schemeClr val="accent2"/>
          </a:solidFill>
          <a:ln cap="flat" cmpd="sng" w="19050">
            <a:solidFill>
              <a:schemeClr val="accent2"/>
            </a:solidFill>
            <a:prstDash val="solid"/>
            <a:round/>
            <a:headEnd len="sm" w="sm" type="none"/>
            <a:tailEnd len="sm" w="sm" type="none"/>
          </a:ln>
        </p:spPr>
        <p:txBody>
          <a:bodyPr anchorCtr="0" anchor="t" bIns="182875" lIns="182875" spcFirstLastPara="1" rIns="182875" wrap="square" tIns="182875">
            <a:noAutofit/>
          </a:bodyPr>
          <a:lstStyle/>
          <a:p>
            <a:pPr indent="0" lvl="0" marL="0" rtl="0" algn="l">
              <a:spcBef>
                <a:spcPts val="0"/>
              </a:spcBef>
              <a:spcAft>
                <a:spcPts val="0"/>
              </a:spcAft>
              <a:buNone/>
            </a:pPr>
            <a:r>
              <a:rPr lang="en" sz="1500">
                <a:solidFill>
                  <a:schemeClr val="dk1"/>
                </a:solidFill>
                <a:latin typeface="Lexend Light"/>
                <a:ea typeface="Lexend Light"/>
                <a:cs typeface="Lexend Light"/>
                <a:sym typeface="Lexend Light"/>
              </a:rPr>
              <a:t>Students gain mobility abilities in a range of environments and situations, guaranteeing flexibility.</a:t>
            </a:r>
            <a:endParaRPr sz="1500">
              <a:solidFill>
                <a:schemeClr val="dk1"/>
              </a:solidFill>
              <a:latin typeface="Lexend Light"/>
              <a:ea typeface="Lexend Light"/>
              <a:cs typeface="Lexend Light"/>
              <a:sym typeface="Lexend Light"/>
            </a:endParaRPr>
          </a:p>
        </p:txBody>
      </p:sp>
      <p:sp>
        <p:nvSpPr>
          <p:cNvPr id="976" name="Google Shape;976;p87"/>
          <p:cNvSpPr/>
          <p:nvPr/>
        </p:nvSpPr>
        <p:spPr>
          <a:xfrm>
            <a:off x="4571650" y="2423350"/>
            <a:ext cx="2016900" cy="2377200"/>
          </a:xfrm>
          <a:prstGeom prst="rect">
            <a:avLst/>
          </a:prstGeom>
          <a:solidFill>
            <a:schemeClr val="accent1"/>
          </a:solidFill>
          <a:ln cap="flat" cmpd="sng" w="19050">
            <a:solidFill>
              <a:schemeClr val="accent1"/>
            </a:solidFill>
            <a:prstDash val="solid"/>
            <a:round/>
            <a:headEnd len="sm" w="sm" type="none"/>
            <a:tailEnd len="sm" w="sm" type="none"/>
          </a:ln>
        </p:spPr>
        <p:txBody>
          <a:bodyPr anchorCtr="0" anchor="t" bIns="182875" lIns="182875" spcFirstLastPara="1" rIns="182875" wrap="square" tIns="182875">
            <a:noAutofit/>
          </a:bodyPr>
          <a:lstStyle/>
          <a:p>
            <a:pPr indent="0" lvl="0" marL="0" rtl="0" algn="l">
              <a:spcBef>
                <a:spcPts val="0"/>
              </a:spcBef>
              <a:spcAft>
                <a:spcPts val="0"/>
              </a:spcAft>
              <a:buNone/>
            </a:pPr>
            <a:r>
              <a:rPr lang="en" sz="1500">
                <a:solidFill>
                  <a:schemeClr val="dk1"/>
                </a:solidFill>
                <a:latin typeface="Lexend Light"/>
                <a:ea typeface="Lexend Light"/>
                <a:cs typeface="Lexend Light"/>
                <a:sym typeface="Lexend Light"/>
              </a:rPr>
              <a:t>Reflecting on personal performance fosters awareness of how physical activity impacts well-being and resilience.</a:t>
            </a:r>
            <a:endParaRPr sz="1500">
              <a:solidFill>
                <a:schemeClr val="dk1"/>
              </a:solidFill>
              <a:latin typeface="Lexend Light"/>
              <a:ea typeface="Lexend Light"/>
              <a:cs typeface="Lexend Light"/>
              <a:sym typeface="Lexend Light"/>
            </a:endParaRPr>
          </a:p>
        </p:txBody>
      </p:sp>
      <p:sp>
        <p:nvSpPr>
          <p:cNvPr id="977" name="Google Shape;977;p87"/>
          <p:cNvSpPr/>
          <p:nvPr/>
        </p:nvSpPr>
        <p:spPr>
          <a:xfrm>
            <a:off x="2554650" y="1807500"/>
            <a:ext cx="1991700" cy="764400"/>
          </a:xfrm>
          <a:prstGeom prst="rect">
            <a:avLst/>
          </a:prstGeom>
          <a:solidFill>
            <a:schemeClr val="accent2"/>
          </a:solidFill>
          <a:ln cap="flat" cmpd="sng" w="19050">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900">
                <a:solidFill>
                  <a:schemeClr val="dk1"/>
                </a:solidFill>
                <a:latin typeface="Spline Sans"/>
                <a:ea typeface="Spline Sans"/>
                <a:cs typeface="Spline Sans"/>
                <a:sym typeface="Spline Sans"/>
              </a:rPr>
              <a:t>Physical Competence</a:t>
            </a:r>
            <a:endParaRPr b="1" sz="1900">
              <a:solidFill>
                <a:schemeClr val="dk1"/>
              </a:solidFill>
              <a:latin typeface="Spline Sans"/>
              <a:ea typeface="Spline Sans"/>
              <a:cs typeface="Spline Sans"/>
              <a:sym typeface="Spline Sans"/>
            </a:endParaRPr>
          </a:p>
        </p:txBody>
      </p:sp>
      <p:sp>
        <p:nvSpPr>
          <p:cNvPr id="978" name="Google Shape;978;p87"/>
          <p:cNvSpPr/>
          <p:nvPr/>
        </p:nvSpPr>
        <p:spPr>
          <a:xfrm>
            <a:off x="537600" y="1807500"/>
            <a:ext cx="2016900" cy="764400"/>
          </a:xfrm>
          <a:prstGeom prst="rect">
            <a:avLst/>
          </a:prstGeom>
          <a:solidFill>
            <a:schemeClr val="accent1"/>
          </a:solidFill>
          <a:ln cap="flat" cmpd="sng" w="19050">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Clr>
                <a:srgbClr val="000000"/>
              </a:buClr>
              <a:buSzPts val="1100"/>
              <a:buFont typeface="Arial"/>
              <a:buNone/>
            </a:pPr>
            <a:r>
              <a:rPr b="1" lang="en" sz="1800">
                <a:solidFill>
                  <a:schemeClr val="dk1"/>
                </a:solidFill>
                <a:latin typeface="Spline Sans"/>
                <a:ea typeface="Spline Sans"/>
                <a:cs typeface="Spline Sans"/>
                <a:sym typeface="Spline Sans"/>
              </a:rPr>
              <a:t>Encouragement and Self-Belief</a:t>
            </a:r>
            <a:endParaRPr b="1" sz="1800">
              <a:solidFill>
                <a:schemeClr val="dk1"/>
              </a:solidFill>
              <a:latin typeface="Spline Sans"/>
              <a:ea typeface="Spline Sans"/>
              <a:cs typeface="Spline Sans"/>
              <a:sym typeface="Spline Sans"/>
            </a:endParaRPr>
          </a:p>
        </p:txBody>
      </p:sp>
      <p:sp>
        <p:nvSpPr>
          <p:cNvPr id="979" name="Google Shape;979;p87"/>
          <p:cNvSpPr/>
          <p:nvPr/>
        </p:nvSpPr>
        <p:spPr>
          <a:xfrm>
            <a:off x="4571850" y="1807500"/>
            <a:ext cx="1959000" cy="764100"/>
          </a:xfrm>
          <a:prstGeom prst="rect">
            <a:avLst/>
          </a:prstGeom>
          <a:solidFill>
            <a:schemeClr val="accent1"/>
          </a:solidFill>
          <a:ln cap="flat" cmpd="sng" w="19050">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900">
                <a:solidFill>
                  <a:schemeClr val="dk1"/>
                </a:solidFill>
                <a:latin typeface="Spline Sans"/>
                <a:ea typeface="Spline Sans"/>
                <a:cs typeface="Spline Sans"/>
                <a:sym typeface="Spline Sans"/>
              </a:rPr>
              <a:t>Knowledge &amp; Understanding</a:t>
            </a:r>
            <a:endParaRPr b="1" sz="1900">
              <a:solidFill>
                <a:schemeClr val="dk1"/>
              </a:solidFill>
              <a:latin typeface="Spline Sans"/>
              <a:ea typeface="Spline Sans"/>
              <a:cs typeface="Spline Sans"/>
              <a:sym typeface="Spline Sans"/>
            </a:endParaRPr>
          </a:p>
        </p:txBody>
      </p:sp>
      <p:sp>
        <p:nvSpPr>
          <p:cNvPr id="980" name="Google Shape;980;p87"/>
          <p:cNvSpPr/>
          <p:nvPr/>
        </p:nvSpPr>
        <p:spPr>
          <a:xfrm>
            <a:off x="6588675" y="1768650"/>
            <a:ext cx="2016900" cy="764400"/>
          </a:xfrm>
          <a:prstGeom prst="rect">
            <a:avLst/>
          </a:prstGeom>
          <a:solidFill>
            <a:schemeClr val="accent2"/>
          </a:solidFill>
          <a:ln cap="flat" cmpd="sng" w="19050">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700">
                <a:solidFill>
                  <a:schemeClr val="dk1"/>
                </a:solidFill>
                <a:latin typeface="Spline Sans"/>
                <a:ea typeface="Spline Sans"/>
                <a:cs typeface="Spline Sans"/>
                <a:sym typeface="Spline Sans"/>
              </a:rPr>
              <a:t>Lifetime Engagement</a:t>
            </a:r>
            <a:endParaRPr b="1" sz="1700">
              <a:solidFill>
                <a:schemeClr val="dk1"/>
              </a:solidFill>
              <a:latin typeface="Spline Sans"/>
              <a:ea typeface="Spline Sans"/>
              <a:cs typeface="Spline Sans"/>
              <a:sym typeface="Spline Sans"/>
            </a:endParaRPr>
          </a:p>
        </p:txBody>
      </p:sp>
      <p:sp>
        <p:nvSpPr>
          <p:cNvPr id="981" name="Google Shape;981;p87"/>
          <p:cNvSpPr/>
          <p:nvPr/>
        </p:nvSpPr>
        <p:spPr>
          <a:xfrm>
            <a:off x="6588675" y="2423350"/>
            <a:ext cx="2016900" cy="2264400"/>
          </a:xfrm>
          <a:prstGeom prst="rect">
            <a:avLst/>
          </a:prstGeom>
          <a:solidFill>
            <a:schemeClr val="accent2"/>
          </a:solidFill>
          <a:ln cap="flat" cmpd="sng" w="19050">
            <a:solidFill>
              <a:schemeClr val="accent2"/>
            </a:solidFill>
            <a:prstDash val="solid"/>
            <a:round/>
            <a:headEnd len="sm" w="sm" type="none"/>
            <a:tailEnd len="sm" w="sm" type="none"/>
          </a:ln>
        </p:spPr>
        <p:txBody>
          <a:bodyPr anchorCtr="0" anchor="t" bIns="182875" lIns="182875" spcFirstLastPara="1" rIns="182875" wrap="square" tIns="182875">
            <a:noAutofit/>
          </a:bodyPr>
          <a:lstStyle/>
          <a:p>
            <a:pPr indent="0" lvl="0" marL="0" rtl="0" algn="l">
              <a:spcBef>
                <a:spcPts val="0"/>
              </a:spcBef>
              <a:spcAft>
                <a:spcPts val="0"/>
              </a:spcAft>
              <a:buNone/>
            </a:pPr>
            <a:r>
              <a:rPr lang="en" sz="1500">
                <a:solidFill>
                  <a:schemeClr val="dk1"/>
                </a:solidFill>
                <a:latin typeface="Lexend Light"/>
                <a:ea typeface="Lexend Light"/>
                <a:cs typeface="Lexend Light"/>
                <a:sym typeface="Lexend Light"/>
              </a:rPr>
              <a:t>A focus on sustainability and enjoyment creates enduring relationships with nature and physical activity.</a:t>
            </a:r>
            <a:endParaRPr sz="1500">
              <a:solidFill>
                <a:schemeClr val="dk1"/>
              </a:solidFill>
              <a:latin typeface="Lexend Light"/>
              <a:ea typeface="Lexend Light"/>
              <a:cs typeface="Lexend Light"/>
              <a:sym typeface="Lexend Light"/>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85" name="Shape 985"/>
        <p:cNvGrpSpPr/>
        <p:nvPr/>
      </p:nvGrpSpPr>
      <p:grpSpPr>
        <a:xfrm>
          <a:off x="0" y="0"/>
          <a:ext cx="0" cy="0"/>
          <a:chOff x="0" y="0"/>
          <a:chExt cx="0" cy="0"/>
        </a:xfrm>
      </p:grpSpPr>
      <p:sp>
        <p:nvSpPr>
          <p:cNvPr id="986" name="Google Shape;986;p88"/>
          <p:cNvSpPr txBox="1"/>
          <p:nvPr>
            <p:ph type="title"/>
          </p:nvPr>
        </p:nvSpPr>
        <p:spPr>
          <a:xfrm>
            <a:off x="433550" y="541825"/>
            <a:ext cx="8316300" cy="8418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sz="3000"/>
              <a:t>Formative Assessment Opportunities</a:t>
            </a:r>
            <a:endParaRPr sz="3000"/>
          </a:p>
        </p:txBody>
      </p:sp>
      <p:sp>
        <p:nvSpPr>
          <p:cNvPr id="987" name="Google Shape;987;p88"/>
          <p:cNvSpPr/>
          <p:nvPr/>
        </p:nvSpPr>
        <p:spPr>
          <a:xfrm>
            <a:off x="537600" y="2423450"/>
            <a:ext cx="2016900" cy="2377200"/>
          </a:xfrm>
          <a:prstGeom prst="rect">
            <a:avLst/>
          </a:prstGeom>
          <a:solidFill>
            <a:schemeClr val="accent1"/>
          </a:solidFill>
          <a:ln cap="flat" cmpd="sng" w="19050">
            <a:solidFill>
              <a:schemeClr val="accent1"/>
            </a:solidFill>
            <a:prstDash val="solid"/>
            <a:round/>
            <a:headEnd len="sm" w="sm" type="none"/>
            <a:tailEnd len="sm" w="sm" type="none"/>
          </a:ln>
        </p:spPr>
        <p:txBody>
          <a:bodyPr anchorCtr="0" anchor="t" bIns="182875" lIns="182875" spcFirstLastPara="1" rIns="182875" wrap="square" tIns="182875">
            <a:noAutofit/>
          </a:bodyPr>
          <a:lstStyle/>
          <a:p>
            <a:pPr indent="0" lvl="0" marL="0" rtl="0" algn="l">
              <a:spcBef>
                <a:spcPts val="0"/>
              </a:spcBef>
              <a:spcAft>
                <a:spcPts val="0"/>
              </a:spcAft>
              <a:buNone/>
            </a:pPr>
            <a:r>
              <a:rPr lang="en" sz="1800">
                <a:solidFill>
                  <a:schemeClr val="dk1"/>
                </a:solidFill>
                <a:latin typeface="Lexend Light"/>
                <a:ea typeface="Lexend Light"/>
                <a:cs typeface="Lexend Light"/>
                <a:sym typeface="Lexend Light"/>
              </a:rPr>
              <a:t>Monitor teamwork, effort, and skill growth in real time.</a:t>
            </a:r>
            <a:endParaRPr sz="1800">
              <a:solidFill>
                <a:schemeClr val="dk1"/>
              </a:solidFill>
              <a:latin typeface="Lexend Light"/>
              <a:ea typeface="Lexend Light"/>
              <a:cs typeface="Lexend Light"/>
              <a:sym typeface="Lexend Light"/>
            </a:endParaRPr>
          </a:p>
        </p:txBody>
      </p:sp>
      <p:sp>
        <p:nvSpPr>
          <p:cNvPr id="988" name="Google Shape;988;p88"/>
          <p:cNvSpPr/>
          <p:nvPr/>
        </p:nvSpPr>
        <p:spPr>
          <a:xfrm>
            <a:off x="2554625" y="2423400"/>
            <a:ext cx="2016900" cy="2377200"/>
          </a:xfrm>
          <a:prstGeom prst="rect">
            <a:avLst/>
          </a:prstGeom>
          <a:solidFill>
            <a:schemeClr val="accent2"/>
          </a:solidFill>
          <a:ln cap="flat" cmpd="sng" w="19050">
            <a:solidFill>
              <a:schemeClr val="accent2"/>
            </a:solidFill>
            <a:prstDash val="solid"/>
            <a:round/>
            <a:headEnd len="sm" w="sm" type="none"/>
            <a:tailEnd len="sm" w="sm" type="none"/>
          </a:ln>
        </p:spPr>
        <p:txBody>
          <a:bodyPr anchorCtr="0" anchor="t" bIns="182875" lIns="182875" spcFirstLastPara="1" rIns="182875" wrap="square" tIns="182875">
            <a:noAutofit/>
          </a:bodyPr>
          <a:lstStyle/>
          <a:p>
            <a:pPr indent="0" lvl="0" marL="0" rtl="0" algn="l">
              <a:spcBef>
                <a:spcPts val="0"/>
              </a:spcBef>
              <a:spcAft>
                <a:spcPts val="0"/>
              </a:spcAft>
              <a:buNone/>
            </a:pPr>
            <a:r>
              <a:rPr lang="en" sz="1700">
                <a:solidFill>
                  <a:schemeClr val="dk1"/>
                </a:solidFill>
                <a:latin typeface="Lexend Light"/>
                <a:ea typeface="Lexend Light"/>
                <a:cs typeface="Lexend Light"/>
                <a:sym typeface="Lexend Light"/>
              </a:rPr>
              <a:t>To reflect on their learning, students utilise checklists and journals.</a:t>
            </a:r>
            <a:endParaRPr sz="1700">
              <a:solidFill>
                <a:schemeClr val="dk1"/>
              </a:solidFill>
              <a:latin typeface="Lexend Light"/>
              <a:ea typeface="Lexend Light"/>
              <a:cs typeface="Lexend Light"/>
              <a:sym typeface="Lexend Light"/>
            </a:endParaRPr>
          </a:p>
        </p:txBody>
      </p:sp>
      <p:sp>
        <p:nvSpPr>
          <p:cNvPr id="989" name="Google Shape;989;p88"/>
          <p:cNvSpPr/>
          <p:nvPr/>
        </p:nvSpPr>
        <p:spPr>
          <a:xfrm>
            <a:off x="4571650" y="2423350"/>
            <a:ext cx="2016900" cy="2377200"/>
          </a:xfrm>
          <a:prstGeom prst="rect">
            <a:avLst/>
          </a:prstGeom>
          <a:solidFill>
            <a:schemeClr val="accent1"/>
          </a:solidFill>
          <a:ln cap="flat" cmpd="sng" w="19050">
            <a:solidFill>
              <a:schemeClr val="accent1"/>
            </a:solidFill>
            <a:prstDash val="solid"/>
            <a:round/>
            <a:headEnd len="sm" w="sm" type="none"/>
            <a:tailEnd len="sm" w="sm" type="none"/>
          </a:ln>
        </p:spPr>
        <p:txBody>
          <a:bodyPr anchorCtr="0" anchor="t" bIns="182875" lIns="182875" spcFirstLastPara="1" rIns="182875" wrap="square" tIns="182875">
            <a:noAutofit/>
          </a:bodyPr>
          <a:lstStyle/>
          <a:p>
            <a:pPr indent="0" lvl="0" marL="0" rtl="0" algn="l">
              <a:spcBef>
                <a:spcPts val="0"/>
              </a:spcBef>
              <a:spcAft>
                <a:spcPts val="0"/>
              </a:spcAft>
              <a:buNone/>
            </a:pPr>
            <a:r>
              <a:rPr lang="en" sz="1800">
                <a:solidFill>
                  <a:schemeClr val="dk1"/>
                </a:solidFill>
                <a:latin typeface="Lexend Light"/>
                <a:ea typeface="Lexend Light"/>
                <a:cs typeface="Lexend Light"/>
                <a:sym typeface="Lexend Light"/>
              </a:rPr>
              <a:t>Organised</a:t>
            </a:r>
            <a:r>
              <a:rPr lang="en" sz="1800">
                <a:solidFill>
                  <a:schemeClr val="dk1"/>
                </a:solidFill>
                <a:latin typeface="Lexend Light"/>
                <a:ea typeface="Lexend Light"/>
                <a:cs typeface="Lexend Light"/>
                <a:sym typeface="Lexend Light"/>
              </a:rPr>
              <a:t> chances for students to offer and receive helpful criticism.</a:t>
            </a:r>
            <a:endParaRPr sz="1800">
              <a:solidFill>
                <a:schemeClr val="dk1"/>
              </a:solidFill>
              <a:latin typeface="Lexend Light"/>
              <a:ea typeface="Lexend Light"/>
              <a:cs typeface="Lexend Light"/>
              <a:sym typeface="Lexend Light"/>
            </a:endParaRPr>
          </a:p>
        </p:txBody>
      </p:sp>
      <p:sp>
        <p:nvSpPr>
          <p:cNvPr id="990" name="Google Shape;990;p88"/>
          <p:cNvSpPr/>
          <p:nvPr/>
        </p:nvSpPr>
        <p:spPr>
          <a:xfrm>
            <a:off x="2554650" y="1807500"/>
            <a:ext cx="1991700" cy="764400"/>
          </a:xfrm>
          <a:prstGeom prst="rect">
            <a:avLst/>
          </a:prstGeom>
          <a:solidFill>
            <a:schemeClr val="accent2"/>
          </a:solidFill>
          <a:ln cap="flat" cmpd="sng" w="19050">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900">
                <a:solidFill>
                  <a:schemeClr val="dk1"/>
                </a:solidFill>
                <a:latin typeface="Spline Sans"/>
                <a:ea typeface="Spline Sans"/>
                <a:cs typeface="Spline Sans"/>
                <a:sym typeface="Spline Sans"/>
              </a:rPr>
              <a:t>Self Assessment</a:t>
            </a:r>
            <a:endParaRPr b="1" sz="1900">
              <a:solidFill>
                <a:schemeClr val="dk1"/>
              </a:solidFill>
              <a:latin typeface="Spline Sans"/>
              <a:ea typeface="Spline Sans"/>
              <a:cs typeface="Spline Sans"/>
              <a:sym typeface="Spline Sans"/>
            </a:endParaRPr>
          </a:p>
        </p:txBody>
      </p:sp>
      <p:sp>
        <p:nvSpPr>
          <p:cNvPr id="991" name="Google Shape;991;p88"/>
          <p:cNvSpPr/>
          <p:nvPr/>
        </p:nvSpPr>
        <p:spPr>
          <a:xfrm>
            <a:off x="537600" y="1807500"/>
            <a:ext cx="2016900" cy="764400"/>
          </a:xfrm>
          <a:prstGeom prst="rect">
            <a:avLst/>
          </a:prstGeom>
          <a:solidFill>
            <a:schemeClr val="accent1"/>
          </a:solidFill>
          <a:ln cap="flat" cmpd="sng" w="19050">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Clr>
                <a:srgbClr val="000000"/>
              </a:buClr>
              <a:buSzPts val="1100"/>
              <a:buFont typeface="Arial"/>
              <a:buNone/>
            </a:pPr>
            <a:r>
              <a:rPr b="1" lang="en" sz="1800">
                <a:solidFill>
                  <a:schemeClr val="dk1"/>
                </a:solidFill>
                <a:latin typeface="Spline Sans"/>
                <a:ea typeface="Spline Sans"/>
                <a:cs typeface="Spline Sans"/>
                <a:sym typeface="Spline Sans"/>
              </a:rPr>
              <a:t>Teacher Observations</a:t>
            </a:r>
            <a:endParaRPr b="1" sz="1800">
              <a:solidFill>
                <a:schemeClr val="dk1"/>
              </a:solidFill>
              <a:latin typeface="Spline Sans"/>
              <a:ea typeface="Spline Sans"/>
              <a:cs typeface="Spline Sans"/>
              <a:sym typeface="Spline Sans"/>
            </a:endParaRPr>
          </a:p>
        </p:txBody>
      </p:sp>
      <p:sp>
        <p:nvSpPr>
          <p:cNvPr id="992" name="Google Shape;992;p88"/>
          <p:cNvSpPr/>
          <p:nvPr/>
        </p:nvSpPr>
        <p:spPr>
          <a:xfrm>
            <a:off x="4571850" y="1807500"/>
            <a:ext cx="1959000" cy="764100"/>
          </a:xfrm>
          <a:prstGeom prst="rect">
            <a:avLst/>
          </a:prstGeom>
          <a:solidFill>
            <a:schemeClr val="accent1"/>
          </a:solidFill>
          <a:ln cap="flat" cmpd="sng" w="19050">
            <a:solidFill>
              <a:schemeClr val="accent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1900">
                <a:solidFill>
                  <a:schemeClr val="dk1"/>
                </a:solidFill>
                <a:latin typeface="Spline Sans"/>
                <a:ea typeface="Spline Sans"/>
                <a:cs typeface="Spline Sans"/>
                <a:sym typeface="Spline Sans"/>
              </a:rPr>
              <a:t>Progression Goals</a:t>
            </a:r>
            <a:endParaRPr b="1" sz="1900">
              <a:solidFill>
                <a:schemeClr val="dk1"/>
              </a:solidFill>
              <a:latin typeface="Spline Sans"/>
              <a:ea typeface="Spline Sans"/>
              <a:cs typeface="Spline Sans"/>
              <a:sym typeface="Spline Sans"/>
            </a:endParaRPr>
          </a:p>
        </p:txBody>
      </p:sp>
      <p:sp>
        <p:nvSpPr>
          <p:cNvPr id="993" name="Google Shape;993;p88"/>
          <p:cNvSpPr/>
          <p:nvPr/>
        </p:nvSpPr>
        <p:spPr>
          <a:xfrm>
            <a:off x="6588675" y="1768650"/>
            <a:ext cx="2016900" cy="764400"/>
          </a:xfrm>
          <a:prstGeom prst="rect">
            <a:avLst/>
          </a:prstGeom>
          <a:solidFill>
            <a:schemeClr val="accent2"/>
          </a:solidFill>
          <a:ln cap="flat" cmpd="sng" w="19050">
            <a:solidFill>
              <a:schemeClr val="accent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b="1" lang="en" sz="2000">
                <a:solidFill>
                  <a:schemeClr val="dk1"/>
                </a:solidFill>
                <a:latin typeface="Spline Sans"/>
                <a:ea typeface="Spline Sans"/>
                <a:cs typeface="Spline Sans"/>
                <a:sym typeface="Spline Sans"/>
              </a:rPr>
              <a:t>Peer </a:t>
            </a:r>
            <a:endParaRPr b="1" sz="2000">
              <a:solidFill>
                <a:schemeClr val="dk1"/>
              </a:solidFill>
              <a:latin typeface="Spline Sans"/>
              <a:ea typeface="Spline Sans"/>
              <a:cs typeface="Spline Sans"/>
              <a:sym typeface="Spline Sans"/>
            </a:endParaRPr>
          </a:p>
          <a:p>
            <a:pPr indent="0" lvl="0" marL="0" rtl="0" algn="ctr">
              <a:spcBef>
                <a:spcPts val="0"/>
              </a:spcBef>
              <a:spcAft>
                <a:spcPts val="0"/>
              </a:spcAft>
              <a:buNone/>
            </a:pPr>
            <a:r>
              <a:rPr b="1" lang="en" sz="2000">
                <a:solidFill>
                  <a:schemeClr val="dk1"/>
                </a:solidFill>
                <a:latin typeface="Spline Sans"/>
                <a:ea typeface="Spline Sans"/>
                <a:cs typeface="Spline Sans"/>
                <a:sym typeface="Spline Sans"/>
              </a:rPr>
              <a:t>Feedback</a:t>
            </a:r>
            <a:endParaRPr b="1" sz="2000">
              <a:solidFill>
                <a:schemeClr val="dk1"/>
              </a:solidFill>
              <a:latin typeface="Spline Sans"/>
              <a:ea typeface="Spline Sans"/>
              <a:cs typeface="Spline Sans"/>
              <a:sym typeface="Spline Sans"/>
            </a:endParaRPr>
          </a:p>
        </p:txBody>
      </p:sp>
      <p:sp>
        <p:nvSpPr>
          <p:cNvPr id="994" name="Google Shape;994;p88"/>
          <p:cNvSpPr/>
          <p:nvPr/>
        </p:nvSpPr>
        <p:spPr>
          <a:xfrm>
            <a:off x="6588675" y="2423350"/>
            <a:ext cx="2016900" cy="2264400"/>
          </a:xfrm>
          <a:prstGeom prst="rect">
            <a:avLst/>
          </a:prstGeom>
          <a:solidFill>
            <a:schemeClr val="accent2"/>
          </a:solidFill>
          <a:ln cap="flat" cmpd="sng" w="19050">
            <a:solidFill>
              <a:schemeClr val="accent2"/>
            </a:solidFill>
            <a:prstDash val="solid"/>
            <a:round/>
            <a:headEnd len="sm" w="sm" type="none"/>
            <a:tailEnd len="sm" w="sm" type="none"/>
          </a:ln>
        </p:spPr>
        <p:txBody>
          <a:bodyPr anchorCtr="0" anchor="t" bIns="182875" lIns="182875" spcFirstLastPara="1" rIns="182875" wrap="square" tIns="182875">
            <a:noAutofit/>
          </a:bodyPr>
          <a:lstStyle/>
          <a:p>
            <a:pPr indent="0" lvl="0" marL="0" rtl="0" algn="l">
              <a:spcBef>
                <a:spcPts val="0"/>
              </a:spcBef>
              <a:spcAft>
                <a:spcPts val="0"/>
              </a:spcAft>
              <a:buNone/>
            </a:pPr>
            <a:r>
              <a:rPr lang="en" sz="1800">
                <a:solidFill>
                  <a:schemeClr val="dk1"/>
                </a:solidFill>
                <a:latin typeface="Lexend Light"/>
                <a:ea typeface="Lexend Light"/>
                <a:cs typeface="Lexend Light"/>
                <a:sym typeface="Lexend Light"/>
              </a:rPr>
              <a:t>Weekly reflections guarantee that students establish and assess their own objectives.</a:t>
            </a:r>
            <a:endParaRPr sz="2100">
              <a:solidFill>
                <a:schemeClr val="dk1"/>
              </a:solidFill>
              <a:latin typeface="Lexend Light"/>
              <a:ea typeface="Lexend Light"/>
              <a:cs typeface="Lexend Light"/>
              <a:sym typeface="Lexend Light"/>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98" name="Shape 998"/>
        <p:cNvGrpSpPr/>
        <p:nvPr/>
      </p:nvGrpSpPr>
      <p:grpSpPr>
        <a:xfrm>
          <a:off x="0" y="0"/>
          <a:ext cx="0" cy="0"/>
          <a:chOff x="0" y="0"/>
          <a:chExt cx="0" cy="0"/>
        </a:xfrm>
      </p:grpSpPr>
      <p:pic>
        <p:nvPicPr>
          <p:cNvPr id="999" name="Google Shape;999;p89"/>
          <p:cNvPicPr preferRelativeResize="0"/>
          <p:nvPr>
            <p:ph idx="2" type="pic"/>
          </p:nvPr>
        </p:nvPicPr>
        <p:blipFill rotWithShape="1">
          <a:blip r:embed="rId3">
            <a:alphaModFix/>
          </a:blip>
          <a:srcRect b="0" l="24217" r="24212" t="0"/>
          <a:stretch/>
        </p:blipFill>
        <p:spPr>
          <a:xfrm>
            <a:off x="5154300" y="0"/>
            <a:ext cx="3989699" cy="5143501"/>
          </a:xfrm>
          <a:prstGeom prst="rect">
            <a:avLst/>
          </a:prstGeom>
        </p:spPr>
      </p:pic>
      <p:sp>
        <p:nvSpPr>
          <p:cNvPr id="1000" name="Google Shape;1000;p89"/>
          <p:cNvSpPr txBox="1"/>
          <p:nvPr>
            <p:ph type="title"/>
          </p:nvPr>
        </p:nvSpPr>
        <p:spPr>
          <a:xfrm>
            <a:off x="447800" y="391325"/>
            <a:ext cx="4250100" cy="2094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conclusion</a:t>
            </a:r>
            <a:endParaRPr/>
          </a:p>
        </p:txBody>
      </p:sp>
      <p:sp>
        <p:nvSpPr>
          <p:cNvPr id="1001" name="Google Shape;1001;p89"/>
          <p:cNvSpPr txBox="1"/>
          <p:nvPr>
            <p:ph idx="1" type="subTitle"/>
          </p:nvPr>
        </p:nvSpPr>
        <p:spPr>
          <a:xfrm>
            <a:off x="450150" y="1127950"/>
            <a:ext cx="4250100" cy="3597900"/>
          </a:xfrm>
          <a:prstGeom prst="rect">
            <a:avLst/>
          </a:prstGeom>
        </p:spPr>
        <p:txBody>
          <a:bodyPr anchorCtr="0" anchor="t" bIns="91425" lIns="91425" spcFirstLastPara="1" rIns="91425" wrap="square" tIns="91425">
            <a:normAutofit fontScale="40000"/>
          </a:bodyPr>
          <a:lstStyle/>
          <a:p>
            <a:pPr indent="0" lvl="0" marL="0" rtl="0" algn="l">
              <a:lnSpc>
                <a:spcPct val="115000"/>
              </a:lnSpc>
              <a:spcBef>
                <a:spcPts val="1200"/>
              </a:spcBef>
              <a:spcAft>
                <a:spcPts val="0"/>
              </a:spcAft>
              <a:buNone/>
            </a:pPr>
            <a:r>
              <a:rPr lang="en" sz="4350"/>
              <a:t>The Cynefin grounds are used in this subject to provide a stimulating and purposeful learning environment that enhances students' physical literacy and general wellbeing. Through the integration of environmental awareness, teamwork, and skill development, students will be empowered to embrace physical activity as a lifetime endeavour.</a:t>
            </a:r>
            <a:endParaRPr sz="4350"/>
          </a:p>
          <a:p>
            <a:pPr indent="0" lvl="0" marL="0" rtl="0" algn="l">
              <a:spcBef>
                <a:spcPts val="1200"/>
              </a:spcBef>
              <a:spcAft>
                <a:spcPts val="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Assignment #2">
  <a:themeElements>
    <a:clrScheme name="Simple Light">
      <a:dk1>
        <a:srgbClr val="000000"/>
      </a:dk1>
      <a:lt1>
        <a:srgbClr val="FCF9F6"/>
      </a:lt1>
      <a:dk2>
        <a:srgbClr val="DE7E5D"/>
      </a:dk2>
      <a:lt2>
        <a:srgbClr val="FFB185"/>
      </a:lt2>
      <a:accent1>
        <a:srgbClr val="FFE5D6"/>
      </a:accent1>
      <a:accent2>
        <a:srgbClr val="FFCCAF"/>
      </a:accent2>
      <a:accent3>
        <a:srgbClr val="CAF0F8"/>
      </a:accent3>
      <a:accent4>
        <a:srgbClr val="00B4D8"/>
      </a:accent4>
      <a:accent5>
        <a:srgbClr val="0077B6"/>
      </a:accent5>
      <a:accent6>
        <a:srgbClr val="03045E"/>
      </a:accent6>
      <a:hlink>
        <a:srgbClr val="001D3D"/>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wiss">
  <a:themeElements>
    <a:clrScheme name="Swiss">
      <a:dk1>
        <a:srgbClr val="F46524"/>
      </a:dk1>
      <a:lt1>
        <a:srgbClr val="FFFFFF"/>
      </a:lt1>
      <a:dk2>
        <a:srgbClr val="000000"/>
      </a:dk2>
      <a:lt2>
        <a:srgbClr val="757575"/>
      </a:lt2>
      <a:accent1>
        <a:srgbClr val="01579B"/>
      </a:accent1>
      <a:accent2>
        <a:srgbClr val="27C7BD"/>
      </a:accent2>
      <a:accent3>
        <a:srgbClr val="0099E8"/>
      </a:accent3>
      <a:accent4>
        <a:srgbClr val="51B9A3"/>
      </a:accent4>
      <a:accent5>
        <a:srgbClr val="FB8C00"/>
      </a:accent5>
      <a:accent6>
        <a:srgbClr val="FFAE88"/>
      </a:accent6>
      <a:hlink>
        <a:srgbClr val="0277BD"/>
      </a:hlink>
      <a:folHlink>
        <a:srgbClr val="0277B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Assignment #1">
  <a:themeElements>
    <a:clrScheme name="Simple Light">
      <a:dk1>
        <a:srgbClr val="590D22"/>
      </a:dk1>
      <a:lt1>
        <a:srgbClr val="FFF0F3"/>
      </a:lt1>
      <a:dk2>
        <a:srgbClr val="E9395D"/>
      </a:dk2>
      <a:lt2>
        <a:srgbClr val="590D22"/>
      </a:lt2>
      <a:accent1>
        <a:srgbClr val="23869E"/>
      </a:accent1>
      <a:accent2>
        <a:srgbClr val="0D4B59"/>
      </a:accent2>
      <a:accent3>
        <a:srgbClr val="F0FBFF"/>
      </a:accent3>
      <a:accent4>
        <a:srgbClr val="A67C27"/>
      </a:accent4>
      <a:accent5>
        <a:srgbClr val="2D2107"/>
      </a:accent5>
      <a:accent6>
        <a:srgbClr val="FFFBF0"/>
      </a:accent6>
      <a:hlink>
        <a:srgbClr val="590D22"/>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