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3" r:id="rId1"/>
  </p:sldMasterIdLst>
  <p:notesMasterIdLst>
    <p:notesMasterId r:id="rId20"/>
  </p:notesMasterIdLst>
  <p:sldIdLst>
    <p:sldId id="256" r:id="rId2"/>
    <p:sldId id="257" r:id="rId3"/>
    <p:sldId id="258" r:id="rId4"/>
    <p:sldId id="259" r:id="rId5"/>
    <p:sldId id="260" r:id="rId6"/>
    <p:sldId id="261" r:id="rId7"/>
    <p:sldId id="262" r:id="rId8"/>
    <p:sldId id="263" r:id="rId9"/>
    <p:sldId id="266" r:id="rId10"/>
    <p:sldId id="264" r:id="rId11"/>
    <p:sldId id="265"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72FC7E-A3B6-C549-8D7C-09CF6A7A9AA1}" v="25" dt="2026-01-05T22:41:25.2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147"/>
    <p:restoredTop sz="77760"/>
  </p:normalViewPr>
  <p:slideViewPr>
    <p:cSldViewPr snapToGrid="0">
      <p:cViewPr varScale="1">
        <p:scale>
          <a:sx n="81" d="100"/>
          <a:sy n="81" d="100"/>
        </p:scale>
        <p:origin x="92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mee Cameron (2502539)" userId="c0a8fb58-c6ae-40aa-a751-11456768def8" providerId="ADAL" clId="{1C931ED1-40DD-570B-B28F-EBB53C5D0DBB}"/>
    <pc:docChg chg="custSel addSld modSld">
      <pc:chgData name="Aimee Cameron (2502539)" userId="c0a8fb58-c6ae-40aa-a751-11456768def8" providerId="ADAL" clId="{1C931ED1-40DD-570B-B28F-EBB53C5D0DBB}" dt="2026-01-05T22:41:25.248" v="5666"/>
      <pc:docMkLst>
        <pc:docMk/>
      </pc:docMkLst>
      <pc:sldChg chg="addSp modSp mod modNotesTx">
        <pc:chgData name="Aimee Cameron (2502539)" userId="c0a8fb58-c6ae-40aa-a751-11456768def8" providerId="ADAL" clId="{1C931ED1-40DD-570B-B28F-EBB53C5D0DBB}" dt="2026-01-05T22:18:48.036" v="5628"/>
        <pc:sldMkLst>
          <pc:docMk/>
          <pc:sldMk cId="3440331417" sldId="256"/>
        </pc:sldMkLst>
        <pc:spChg chg="mod">
          <ac:chgData name="Aimee Cameron (2502539)" userId="c0a8fb58-c6ae-40aa-a751-11456768def8" providerId="ADAL" clId="{1C931ED1-40DD-570B-B28F-EBB53C5D0DBB}" dt="2026-01-02T15:50:52.418" v="184" actId="27636"/>
          <ac:spMkLst>
            <pc:docMk/>
            <pc:sldMk cId="3440331417" sldId="256"/>
            <ac:spMk id="3" creationId="{B6579F4B-7CA7-74E5-2DC5-CFE202573434}"/>
          </ac:spMkLst>
        </pc:spChg>
        <pc:graphicFrameChg chg="add mod">
          <ac:chgData name="Aimee Cameron (2502539)" userId="c0a8fb58-c6ae-40aa-a751-11456768def8" providerId="ADAL" clId="{1C931ED1-40DD-570B-B28F-EBB53C5D0DBB}" dt="2026-01-05T22:18:48.036" v="5628"/>
          <ac:graphicFrameMkLst>
            <pc:docMk/>
            <pc:sldMk cId="3440331417" sldId="256"/>
            <ac:graphicFrameMk id="4" creationId="{CEED39C7-B6DA-0E1E-8CBD-8E1ABAE2EF69}"/>
          </ac:graphicFrameMkLst>
        </pc:graphicFrameChg>
      </pc:sldChg>
      <pc:sldChg chg="addSp delSp modSp mod setBg modNotesTx">
        <pc:chgData name="Aimee Cameron (2502539)" userId="c0a8fb58-c6ae-40aa-a751-11456768def8" providerId="ADAL" clId="{1C931ED1-40DD-570B-B28F-EBB53C5D0DBB}" dt="2026-01-04T20:17:19.812" v="4438" actId="20577"/>
        <pc:sldMkLst>
          <pc:docMk/>
          <pc:sldMk cId="2126285582" sldId="257"/>
        </pc:sldMkLst>
        <pc:spChg chg="add">
          <ac:chgData name="Aimee Cameron (2502539)" userId="c0a8fb58-c6ae-40aa-a751-11456768def8" providerId="ADAL" clId="{1C931ED1-40DD-570B-B28F-EBB53C5D0DBB}" dt="2026-01-02T18:12:35.513" v="1493" actId="26606"/>
          <ac:spMkLst>
            <pc:docMk/>
            <pc:sldMk cId="2126285582" sldId="257"/>
            <ac:spMk id="9" creationId="{353CF00F-82D0-0DBA-75D5-1D01B4526C68}"/>
          </ac:spMkLst>
        </pc:spChg>
        <pc:graphicFrameChg chg="add">
          <ac:chgData name="Aimee Cameron (2502539)" userId="c0a8fb58-c6ae-40aa-a751-11456768def8" providerId="ADAL" clId="{1C931ED1-40DD-570B-B28F-EBB53C5D0DBB}" dt="2026-01-02T18:12:35.513" v="1493" actId="26606"/>
          <ac:graphicFrameMkLst>
            <pc:docMk/>
            <pc:sldMk cId="2126285582" sldId="257"/>
            <ac:graphicFrameMk id="5" creationId="{CDC691E7-12F6-3546-C43A-D2C76062E6BC}"/>
          </ac:graphicFrameMkLst>
        </pc:graphicFrameChg>
      </pc:sldChg>
      <pc:sldChg chg="delSp modSp new mod modNotesTx">
        <pc:chgData name="Aimee Cameron (2502539)" userId="c0a8fb58-c6ae-40aa-a751-11456768def8" providerId="ADAL" clId="{1C931ED1-40DD-570B-B28F-EBB53C5D0DBB}" dt="2026-01-02T18:05:40.324" v="1209" actId="478"/>
        <pc:sldMkLst>
          <pc:docMk/>
          <pc:sldMk cId="4038571140" sldId="258"/>
        </pc:sldMkLst>
        <pc:spChg chg="mod">
          <ac:chgData name="Aimee Cameron (2502539)" userId="c0a8fb58-c6ae-40aa-a751-11456768def8" providerId="ADAL" clId="{1C931ED1-40DD-570B-B28F-EBB53C5D0DBB}" dt="2026-01-02T18:05:31.692" v="1208"/>
          <ac:spMkLst>
            <pc:docMk/>
            <pc:sldMk cId="4038571140" sldId="258"/>
            <ac:spMk id="3" creationId="{F4456813-ADC7-DBFB-3950-4EFD57AA933A}"/>
          </ac:spMkLst>
        </pc:spChg>
      </pc:sldChg>
      <pc:sldChg chg="addSp delSp modSp new mod setBg">
        <pc:chgData name="Aimee Cameron (2502539)" userId="c0a8fb58-c6ae-40aa-a751-11456768def8" providerId="ADAL" clId="{1C931ED1-40DD-570B-B28F-EBB53C5D0DBB}" dt="2026-01-02T18:12:21.669" v="1492" actId="26606"/>
        <pc:sldMkLst>
          <pc:docMk/>
          <pc:sldMk cId="1667070459" sldId="259"/>
        </pc:sldMkLst>
        <pc:spChg chg="mod ord">
          <ac:chgData name="Aimee Cameron (2502539)" userId="c0a8fb58-c6ae-40aa-a751-11456768def8" providerId="ADAL" clId="{1C931ED1-40DD-570B-B28F-EBB53C5D0DBB}" dt="2026-01-02T18:12:21.669" v="1492" actId="26606"/>
          <ac:spMkLst>
            <pc:docMk/>
            <pc:sldMk cId="1667070459" sldId="259"/>
            <ac:spMk id="3" creationId="{FF486F88-F7E3-501B-C7AC-64C289955079}"/>
          </ac:spMkLst>
        </pc:spChg>
        <pc:spChg chg="add">
          <ac:chgData name="Aimee Cameron (2502539)" userId="c0a8fb58-c6ae-40aa-a751-11456768def8" providerId="ADAL" clId="{1C931ED1-40DD-570B-B28F-EBB53C5D0DBB}" dt="2026-01-02T18:12:21.669" v="1492" actId="26606"/>
          <ac:spMkLst>
            <pc:docMk/>
            <pc:sldMk cId="1667070459" sldId="259"/>
            <ac:spMk id="8" creationId="{92CC1E4F-F1F0-B945-BE50-C72A7103E8AC}"/>
          </ac:spMkLst>
        </pc:spChg>
        <pc:picChg chg="add mod">
          <ac:chgData name="Aimee Cameron (2502539)" userId="c0a8fb58-c6ae-40aa-a751-11456768def8" providerId="ADAL" clId="{1C931ED1-40DD-570B-B28F-EBB53C5D0DBB}" dt="2026-01-02T18:12:21.669" v="1492" actId="26606"/>
          <ac:picMkLst>
            <pc:docMk/>
            <pc:sldMk cId="1667070459" sldId="259"/>
            <ac:picMk id="2" creationId="{DD48B54C-7A86-E223-AB6E-6B71522671EE}"/>
          </ac:picMkLst>
        </pc:picChg>
      </pc:sldChg>
      <pc:sldChg chg="addSp delSp modSp new mod">
        <pc:chgData name="Aimee Cameron (2502539)" userId="c0a8fb58-c6ae-40aa-a751-11456768def8" providerId="ADAL" clId="{1C931ED1-40DD-570B-B28F-EBB53C5D0DBB}" dt="2026-01-02T18:21:13.689" v="2028" actId="14100"/>
        <pc:sldMkLst>
          <pc:docMk/>
          <pc:sldMk cId="1608014145" sldId="260"/>
        </pc:sldMkLst>
        <pc:spChg chg="mod">
          <ac:chgData name="Aimee Cameron (2502539)" userId="c0a8fb58-c6ae-40aa-a751-11456768def8" providerId="ADAL" clId="{1C931ED1-40DD-570B-B28F-EBB53C5D0DBB}" dt="2026-01-02T18:21:01.438" v="2026" actId="1076"/>
          <ac:spMkLst>
            <pc:docMk/>
            <pc:sldMk cId="1608014145" sldId="260"/>
            <ac:spMk id="3" creationId="{4D7FFE6E-F1BB-94E5-9F0F-EDF31CBE45D2}"/>
          </ac:spMkLst>
        </pc:spChg>
        <pc:picChg chg="add mod">
          <ac:chgData name="Aimee Cameron (2502539)" userId="c0a8fb58-c6ae-40aa-a751-11456768def8" providerId="ADAL" clId="{1C931ED1-40DD-570B-B28F-EBB53C5D0DBB}" dt="2026-01-02T18:21:13.689" v="2028" actId="14100"/>
          <ac:picMkLst>
            <pc:docMk/>
            <pc:sldMk cId="1608014145" sldId="260"/>
            <ac:picMk id="4" creationId="{E1638D7D-79CE-838F-D8F8-9E8C29C9FC91}"/>
          </ac:picMkLst>
        </pc:picChg>
      </pc:sldChg>
      <pc:sldChg chg="addSp delSp modSp new mod">
        <pc:chgData name="Aimee Cameron (2502539)" userId="c0a8fb58-c6ae-40aa-a751-11456768def8" providerId="ADAL" clId="{1C931ED1-40DD-570B-B28F-EBB53C5D0DBB}" dt="2026-01-02T18:44:36.622" v="3185" actId="14100"/>
        <pc:sldMkLst>
          <pc:docMk/>
          <pc:sldMk cId="3122907880" sldId="261"/>
        </pc:sldMkLst>
        <pc:spChg chg="mod">
          <ac:chgData name="Aimee Cameron (2502539)" userId="c0a8fb58-c6ae-40aa-a751-11456768def8" providerId="ADAL" clId="{1C931ED1-40DD-570B-B28F-EBB53C5D0DBB}" dt="2026-01-02T18:44:15.490" v="3182" actId="1076"/>
          <ac:spMkLst>
            <pc:docMk/>
            <pc:sldMk cId="3122907880" sldId="261"/>
            <ac:spMk id="3" creationId="{60263DBC-560C-2677-D06E-4FE8B3F3633C}"/>
          </ac:spMkLst>
        </pc:spChg>
        <pc:picChg chg="add mod">
          <ac:chgData name="Aimee Cameron (2502539)" userId="c0a8fb58-c6ae-40aa-a751-11456768def8" providerId="ADAL" clId="{1C931ED1-40DD-570B-B28F-EBB53C5D0DBB}" dt="2026-01-02T18:44:36.622" v="3185" actId="14100"/>
          <ac:picMkLst>
            <pc:docMk/>
            <pc:sldMk cId="3122907880" sldId="261"/>
            <ac:picMk id="2" creationId="{8F61A83C-FE33-4C9D-1F32-CA51019344DD}"/>
          </ac:picMkLst>
        </pc:picChg>
      </pc:sldChg>
      <pc:sldChg chg="addSp modSp new mod setBg modNotesTx">
        <pc:chgData name="Aimee Cameron (2502539)" userId="c0a8fb58-c6ae-40aa-a751-11456768def8" providerId="ADAL" clId="{1C931ED1-40DD-570B-B28F-EBB53C5D0DBB}" dt="2026-01-02T19:53:28.252" v="3303" actId="255"/>
        <pc:sldMkLst>
          <pc:docMk/>
          <pc:sldMk cId="3866450543" sldId="262"/>
        </pc:sldMkLst>
        <pc:spChg chg="mod">
          <ac:chgData name="Aimee Cameron (2502539)" userId="c0a8fb58-c6ae-40aa-a751-11456768def8" providerId="ADAL" clId="{1C931ED1-40DD-570B-B28F-EBB53C5D0DBB}" dt="2026-01-02T19:52:56.327" v="3297" actId="26606"/>
          <ac:spMkLst>
            <pc:docMk/>
            <pc:sldMk cId="3866450543" sldId="262"/>
            <ac:spMk id="2" creationId="{0823C6B2-2774-9D60-97AC-2B5F3DCFEC34}"/>
          </ac:spMkLst>
        </pc:spChg>
        <pc:spChg chg="mod ord">
          <ac:chgData name="Aimee Cameron (2502539)" userId="c0a8fb58-c6ae-40aa-a751-11456768def8" providerId="ADAL" clId="{1C931ED1-40DD-570B-B28F-EBB53C5D0DBB}" dt="2026-01-02T19:53:28.252" v="3303" actId="255"/>
          <ac:spMkLst>
            <pc:docMk/>
            <pc:sldMk cId="3866450543" sldId="262"/>
            <ac:spMk id="3" creationId="{40305D4B-43BA-E500-A4C0-AE0B36903566}"/>
          </ac:spMkLst>
        </pc:spChg>
        <pc:spChg chg="add">
          <ac:chgData name="Aimee Cameron (2502539)" userId="c0a8fb58-c6ae-40aa-a751-11456768def8" providerId="ADAL" clId="{1C931ED1-40DD-570B-B28F-EBB53C5D0DBB}" dt="2026-01-02T19:52:56.327" v="3297" actId="26606"/>
          <ac:spMkLst>
            <pc:docMk/>
            <pc:sldMk cId="3866450543" sldId="262"/>
            <ac:spMk id="9" creationId="{92CC1E4F-F1F0-B945-BE50-C72A7103E8AC}"/>
          </ac:spMkLst>
        </pc:spChg>
        <pc:picChg chg="add mod">
          <ac:chgData name="Aimee Cameron (2502539)" userId="c0a8fb58-c6ae-40aa-a751-11456768def8" providerId="ADAL" clId="{1C931ED1-40DD-570B-B28F-EBB53C5D0DBB}" dt="2026-01-02T19:52:56.327" v="3297" actId="26606"/>
          <ac:picMkLst>
            <pc:docMk/>
            <pc:sldMk cId="3866450543" sldId="262"/>
            <ac:picMk id="4" creationId="{6A6D1513-3631-DC04-FF4B-53D9726B3F21}"/>
          </ac:picMkLst>
        </pc:picChg>
      </pc:sldChg>
      <pc:sldChg chg="addSp delSp modSp new mod setBg modNotesTx">
        <pc:chgData name="Aimee Cameron (2502539)" userId="c0a8fb58-c6ae-40aa-a751-11456768def8" providerId="ADAL" clId="{1C931ED1-40DD-570B-B28F-EBB53C5D0DBB}" dt="2026-01-05T21:54:25.300" v="4819" actId="26606"/>
        <pc:sldMkLst>
          <pc:docMk/>
          <pc:sldMk cId="4246483207" sldId="263"/>
        </pc:sldMkLst>
        <pc:spChg chg="mod">
          <ac:chgData name="Aimee Cameron (2502539)" userId="c0a8fb58-c6ae-40aa-a751-11456768def8" providerId="ADAL" clId="{1C931ED1-40DD-570B-B28F-EBB53C5D0DBB}" dt="2026-01-05T21:54:25.300" v="4819" actId="26606"/>
          <ac:spMkLst>
            <pc:docMk/>
            <pc:sldMk cId="4246483207" sldId="263"/>
            <ac:spMk id="3" creationId="{8CD84112-F931-8F84-68F4-C399F447AFC0}"/>
          </ac:spMkLst>
        </pc:spChg>
        <pc:spChg chg="add">
          <ac:chgData name="Aimee Cameron (2502539)" userId="c0a8fb58-c6ae-40aa-a751-11456768def8" providerId="ADAL" clId="{1C931ED1-40DD-570B-B28F-EBB53C5D0DBB}" dt="2026-01-05T21:54:25.300" v="4819" actId="26606"/>
          <ac:spMkLst>
            <pc:docMk/>
            <pc:sldMk cId="4246483207" sldId="263"/>
            <ac:spMk id="9" creationId="{92CC1E4F-F1F0-B945-BE50-C72A7103E8AC}"/>
          </ac:spMkLst>
        </pc:spChg>
        <pc:picChg chg="add">
          <ac:chgData name="Aimee Cameron (2502539)" userId="c0a8fb58-c6ae-40aa-a751-11456768def8" providerId="ADAL" clId="{1C931ED1-40DD-570B-B28F-EBB53C5D0DBB}" dt="2026-01-05T21:54:25.300" v="4819" actId="26606"/>
          <ac:picMkLst>
            <pc:docMk/>
            <pc:sldMk cId="4246483207" sldId="263"/>
            <ac:picMk id="5" creationId="{704E4F9C-BD54-53B7-FAE4-3F6E6F244D35}"/>
          </ac:picMkLst>
        </pc:picChg>
      </pc:sldChg>
      <pc:sldChg chg="addSp delSp modSp new mod setBg">
        <pc:chgData name="Aimee Cameron (2502539)" userId="c0a8fb58-c6ae-40aa-a751-11456768def8" providerId="ADAL" clId="{1C931ED1-40DD-570B-B28F-EBB53C5D0DBB}" dt="2026-01-05T21:54:37.975" v="4820" actId="26606"/>
        <pc:sldMkLst>
          <pc:docMk/>
          <pc:sldMk cId="639680394" sldId="264"/>
        </pc:sldMkLst>
        <pc:spChg chg="mod">
          <ac:chgData name="Aimee Cameron (2502539)" userId="c0a8fb58-c6ae-40aa-a751-11456768def8" providerId="ADAL" clId="{1C931ED1-40DD-570B-B28F-EBB53C5D0DBB}" dt="2026-01-05T21:54:37.975" v="4820" actId="26606"/>
          <ac:spMkLst>
            <pc:docMk/>
            <pc:sldMk cId="639680394" sldId="264"/>
            <ac:spMk id="3" creationId="{F4DD10E6-C99A-7397-7B00-2BAFF4B6C851}"/>
          </ac:spMkLst>
        </pc:spChg>
        <pc:spChg chg="add">
          <ac:chgData name="Aimee Cameron (2502539)" userId="c0a8fb58-c6ae-40aa-a751-11456768def8" providerId="ADAL" clId="{1C931ED1-40DD-570B-B28F-EBB53C5D0DBB}" dt="2026-01-05T21:54:37.975" v="4820" actId="26606"/>
          <ac:spMkLst>
            <pc:docMk/>
            <pc:sldMk cId="639680394" sldId="264"/>
            <ac:spMk id="9" creationId="{2961259D-605E-E200-FF9F-7C8C71D7C8E4}"/>
          </ac:spMkLst>
        </pc:spChg>
        <pc:picChg chg="add">
          <ac:chgData name="Aimee Cameron (2502539)" userId="c0a8fb58-c6ae-40aa-a751-11456768def8" providerId="ADAL" clId="{1C931ED1-40DD-570B-B28F-EBB53C5D0DBB}" dt="2026-01-05T21:54:37.975" v="4820" actId="26606"/>
          <ac:picMkLst>
            <pc:docMk/>
            <pc:sldMk cId="639680394" sldId="264"/>
            <ac:picMk id="5" creationId="{70C2D289-1A2F-AF2F-736F-386E23F7D787}"/>
          </ac:picMkLst>
        </pc:picChg>
      </pc:sldChg>
      <pc:sldChg chg="addSp delSp modSp new mod setBg">
        <pc:chgData name="Aimee Cameron (2502539)" userId="c0a8fb58-c6ae-40aa-a751-11456768def8" providerId="ADAL" clId="{1C931ED1-40DD-570B-B28F-EBB53C5D0DBB}" dt="2026-01-05T21:58:36.121" v="5347" actId="14100"/>
        <pc:sldMkLst>
          <pc:docMk/>
          <pc:sldMk cId="571547223" sldId="265"/>
        </pc:sldMkLst>
        <pc:spChg chg="del">
          <ac:chgData name="Aimee Cameron (2502539)" userId="c0a8fb58-c6ae-40aa-a751-11456768def8" providerId="ADAL" clId="{1C931ED1-40DD-570B-B28F-EBB53C5D0DBB}" dt="2026-01-05T21:54:53.205" v="4821" actId="478"/>
          <ac:spMkLst>
            <pc:docMk/>
            <pc:sldMk cId="571547223" sldId="265"/>
            <ac:spMk id="2" creationId="{3377A49B-531E-465C-9EAB-1D41B0871393}"/>
          </ac:spMkLst>
        </pc:spChg>
        <pc:spChg chg="mod">
          <ac:chgData name="Aimee Cameron (2502539)" userId="c0a8fb58-c6ae-40aa-a751-11456768def8" providerId="ADAL" clId="{1C931ED1-40DD-570B-B28F-EBB53C5D0DBB}" dt="2026-01-05T21:58:36.121" v="5347" actId="14100"/>
          <ac:spMkLst>
            <pc:docMk/>
            <pc:sldMk cId="571547223" sldId="265"/>
            <ac:spMk id="3" creationId="{06E1566A-0FC6-D590-8E3B-EA915D7BDD51}"/>
          </ac:spMkLst>
        </pc:spChg>
        <pc:spChg chg="add">
          <ac:chgData name="Aimee Cameron (2502539)" userId="c0a8fb58-c6ae-40aa-a751-11456768def8" providerId="ADAL" clId="{1C931ED1-40DD-570B-B28F-EBB53C5D0DBB}" dt="2026-01-05T21:58:18.094" v="5342" actId="26606"/>
          <ac:spMkLst>
            <pc:docMk/>
            <pc:sldMk cId="571547223" sldId="265"/>
            <ac:spMk id="9" creationId="{92CC1E4F-F1F0-B945-BE50-C72A7103E8AC}"/>
          </ac:spMkLst>
        </pc:spChg>
        <pc:picChg chg="add">
          <ac:chgData name="Aimee Cameron (2502539)" userId="c0a8fb58-c6ae-40aa-a751-11456768def8" providerId="ADAL" clId="{1C931ED1-40DD-570B-B28F-EBB53C5D0DBB}" dt="2026-01-05T21:58:18.094" v="5342" actId="26606"/>
          <ac:picMkLst>
            <pc:docMk/>
            <pc:sldMk cId="571547223" sldId="265"/>
            <ac:picMk id="5" creationId="{BBBDFA2C-5F6E-E463-6559-9F1124E343FA}"/>
          </ac:picMkLst>
        </pc:picChg>
      </pc:sldChg>
      <pc:sldChg chg="addSp delSp modSp new mod setBg modNotesTx">
        <pc:chgData name="Aimee Cameron (2502539)" userId="c0a8fb58-c6ae-40aa-a751-11456768def8" providerId="ADAL" clId="{1C931ED1-40DD-570B-B28F-EBB53C5D0DBB}" dt="2026-01-04T20:37:55.103" v="4818" actId="26606"/>
        <pc:sldMkLst>
          <pc:docMk/>
          <pc:sldMk cId="2958566393" sldId="266"/>
        </pc:sldMkLst>
        <pc:spChg chg="del">
          <ac:chgData name="Aimee Cameron (2502539)" userId="c0a8fb58-c6ae-40aa-a751-11456768def8" providerId="ADAL" clId="{1C931ED1-40DD-570B-B28F-EBB53C5D0DBB}" dt="2026-01-04T20:27:30.943" v="4442" actId="478"/>
          <ac:spMkLst>
            <pc:docMk/>
            <pc:sldMk cId="2958566393" sldId="266"/>
            <ac:spMk id="2" creationId="{CA466327-B5AC-6A58-C8AC-BBDEE92D2B67}"/>
          </ac:spMkLst>
        </pc:spChg>
        <pc:spChg chg="mod">
          <ac:chgData name="Aimee Cameron (2502539)" userId="c0a8fb58-c6ae-40aa-a751-11456768def8" providerId="ADAL" clId="{1C931ED1-40DD-570B-B28F-EBB53C5D0DBB}" dt="2026-01-04T20:37:55.103" v="4818" actId="26606"/>
          <ac:spMkLst>
            <pc:docMk/>
            <pc:sldMk cId="2958566393" sldId="266"/>
            <ac:spMk id="3" creationId="{96879298-FAE8-F8D0-5685-CF44BF50EC68}"/>
          </ac:spMkLst>
        </pc:spChg>
        <pc:spChg chg="add">
          <ac:chgData name="Aimee Cameron (2502539)" userId="c0a8fb58-c6ae-40aa-a751-11456768def8" providerId="ADAL" clId="{1C931ED1-40DD-570B-B28F-EBB53C5D0DBB}" dt="2026-01-04T20:37:55.103" v="4818" actId="26606"/>
          <ac:spMkLst>
            <pc:docMk/>
            <pc:sldMk cId="2958566393" sldId="266"/>
            <ac:spMk id="8" creationId="{C20CE451-818C-E63D-258B-234B6C543D34}"/>
          </ac:spMkLst>
        </pc:spChg>
        <pc:picChg chg="add mod">
          <ac:chgData name="Aimee Cameron (2502539)" userId="c0a8fb58-c6ae-40aa-a751-11456768def8" providerId="ADAL" clId="{1C931ED1-40DD-570B-B28F-EBB53C5D0DBB}" dt="2026-01-04T20:37:55.103" v="4818" actId="26606"/>
          <ac:picMkLst>
            <pc:docMk/>
            <pc:sldMk cId="2958566393" sldId="266"/>
            <ac:picMk id="2" creationId="{618CCE3A-85D4-091B-E5E6-C9BEC3326C54}"/>
          </ac:picMkLst>
        </pc:picChg>
      </pc:sldChg>
      <pc:sldChg chg="addSp delSp modSp new mod setBg">
        <pc:chgData name="Aimee Cameron (2502539)" userId="c0a8fb58-c6ae-40aa-a751-11456768def8" providerId="ADAL" clId="{1C931ED1-40DD-570B-B28F-EBB53C5D0DBB}" dt="2026-01-05T22:01:02.284" v="5626" actId="26606"/>
        <pc:sldMkLst>
          <pc:docMk/>
          <pc:sldMk cId="249074510" sldId="267"/>
        </pc:sldMkLst>
        <pc:spChg chg="del">
          <ac:chgData name="Aimee Cameron (2502539)" userId="c0a8fb58-c6ae-40aa-a751-11456768def8" providerId="ADAL" clId="{1C931ED1-40DD-570B-B28F-EBB53C5D0DBB}" dt="2026-01-05T21:58:49.321" v="5348" actId="478"/>
          <ac:spMkLst>
            <pc:docMk/>
            <pc:sldMk cId="249074510" sldId="267"/>
            <ac:spMk id="2" creationId="{FE2E0A6E-7212-8EC8-F858-C2CBC3A7E45E}"/>
          </ac:spMkLst>
        </pc:spChg>
        <pc:spChg chg="del mod">
          <ac:chgData name="Aimee Cameron (2502539)" userId="c0a8fb58-c6ae-40aa-a751-11456768def8" providerId="ADAL" clId="{1C931ED1-40DD-570B-B28F-EBB53C5D0DBB}" dt="2026-01-05T22:01:02.284" v="5626" actId="26606"/>
          <ac:spMkLst>
            <pc:docMk/>
            <pc:sldMk cId="249074510" sldId="267"/>
            <ac:spMk id="3" creationId="{90E468D4-7335-C51F-C1C6-670507213642}"/>
          </ac:spMkLst>
        </pc:spChg>
        <pc:spChg chg="add">
          <ac:chgData name="Aimee Cameron (2502539)" userId="c0a8fb58-c6ae-40aa-a751-11456768def8" providerId="ADAL" clId="{1C931ED1-40DD-570B-B28F-EBB53C5D0DBB}" dt="2026-01-05T22:01:02.284" v="5626" actId="26606"/>
          <ac:spMkLst>
            <pc:docMk/>
            <pc:sldMk cId="249074510" sldId="267"/>
            <ac:spMk id="9" creationId="{353CF00F-82D0-0DBA-75D5-1D01B4526C68}"/>
          </ac:spMkLst>
        </pc:spChg>
        <pc:graphicFrameChg chg="add">
          <ac:chgData name="Aimee Cameron (2502539)" userId="c0a8fb58-c6ae-40aa-a751-11456768def8" providerId="ADAL" clId="{1C931ED1-40DD-570B-B28F-EBB53C5D0DBB}" dt="2026-01-05T22:01:02.284" v="5626" actId="26606"/>
          <ac:graphicFrameMkLst>
            <pc:docMk/>
            <pc:sldMk cId="249074510" sldId="267"/>
            <ac:graphicFrameMk id="5" creationId="{278584DC-6A7F-1055-3717-966E0A8D1DB2}"/>
          </ac:graphicFrameMkLst>
        </pc:graphicFrameChg>
      </pc:sldChg>
      <pc:sldChg chg="delSp modSp new mod">
        <pc:chgData name="Aimee Cameron (2502539)" userId="c0a8fb58-c6ae-40aa-a751-11456768def8" providerId="ADAL" clId="{1C931ED1-40DD-570B-B28F-EBB53C5D0DBB}" dt="2026-01-05T22:37:55.290" v="5633"/>
        <pc:sldMkLst>
          <pc:docMk/>
          <pc:sldMk cId="3873568981" sldId="268"/>
        </pc:sldMkLst>
        <pc:spChg chg="del">
          <ac:chgData name="Aimee Cameron (2502539)" userId="c0a8fb58-c6ae-40aa-a751-11456768def8" providerId="ADAL" clId="{1C931ED1-40DD-570B-B28F-EBB53C5D0DBB}" dt="2026-01-05T22:37:17.771" v="5630" actId="478"/>
          <ac:spMkLst>
            <pc:docMk/>
            <pc:sldMk cId="3873568981" sldId="268"/>
            <ac:spMk id="2" creationId="{14E14E83-6D30-8836-711D-52D33C07E95E}"/>
          </ac:spMkLst>
        </pc:spChg>
        <pc:spChg chg="mod">
          <ac:chgData name="Aimee Cameron (2502539)" userId="c0a8fb58-c6ae-40aa-a751-11456768def8" providerId="ADAL" clId="{1C931ED1-40DD-570B-B28F-EBB53C5D0DBB}" dt="2026-01-05T22:37:55.290" v="5633"/>
          <ac:spMkLst>
            <pc:docMk/>
            <pc:sldMk cId="3873568981" sldId="268"/>
            <ac:spMk id="3" creationId="{2D3B9353-71D0-44E2-FD8D-0668DB6EC3BE}"/>
          </ac:spMkLst>
        </pc:spChg>
      </pc:sldChg>
      <pc:sldChg chg="delSp modSp new mod">
        <pc:chgData name="Aimee Cameron (2502539)" userId="c0a8fb58-c6ae-40aa-a751-11456768def8" providerId="ADAL" clId="{1C931ED1-40DD-570B-B28F-EBB53C5D0DBB}" dt="2026-01-05T22:38:47.397" v="5640" actId="27636"/>
        <pc:sldMkLst>
          <pc:docMk/>
          <pc:sldMk cId="794671874" sldId="269"/>
        </pc:sldMkLst>
        <pc:spChg chg="del">
          <ac:chgData name="Aimee Cameron (2502539)" userId="c0a8fb58-c6ae-40aa-a751-11456768def8" providerId="ADAL" clId="{1C931ED1-40DD-570B-B28F-EBB53C5D0DBB}" dt="2026-01-05T22:38:02.524" v="5635" actId="478"/>
          <ac:spMkLst>
            <pc:docMk/>
            <pc:sldMk cId="794671874" sldId="269"/>
            <ac:spMk id="2" creationId="{C2BC5A90-DC98-C5FB-00D2-6469A9E1E61F}"/>
          </ac:spMkLst>
        </pc:spChg>
        <pc:spChg chg="mod">
          <ac:chgData name="Aimee Cameron (2502539)" userId="c0a8fb58-c6ae-40aa-a751-11456768def8" providerId="ADAL" clId="{1C931ED1-40DD-570B-B28F-EBB53C5D0DBB}" dt="2026-01-05T22:38:47.397" v="5640" actId="27636"/>
          <ac:spMkLst>
            <pc:docMk/>
            <pc:sldMk cId="794671874" sldId="269"/>
            <ac:spMk id="3" creationId="{69F697A1-2813-EB94-EE2E-47C27417BBBE}"/>
          </ac:spMkLst>
        </pc:spChg>
      </pc:sldChg>
      <pc:sldChg chg="delSp modSp new mod">
        <pc:chgData name="Aimee Cameron (2502539)" userId="c0a8fb58-c6ae-40aa-a751-11456768def8" providerId="ADAL" clId="{1C931ED1-40DD-570B-B28F-EBB53C5D0DBB}" dt="2026-01-05T22:39:35.231" v="5647" actId="27636"/>
        <pc:sldMkLst>
          <pc:docMk/>
          <pc:sldMk cId="3754418343" sldId="270"/>
        </pc:sldMkLst>
        <pc:spChg chg="del">
          <ac:chgData name="Aimee Cameron (2502539)" userId="c0a8fb58-c6ae-40aa-a751-11456768def8" providerId="ADAL" clId="{1C931ED1-40DD-570B-B28F-EBB53C5D0DBB}" dt="2026-01-05T22:38:57.520" v="5642" actId="478"/>
          <ac:spMkLst>
            <pc:docMk/>
            <pc:sldMk cId="3754418343" sldId="270"/>
            <ac:spMk id="2" creationId="{F7888B2F-DF0A-8216-7729-0D811CA01933}"/>
          </ac:spMkLst>
        </pc:spChg>
        <pc:spChg chg="mod">
          <ac:chgData name="Aimee Cameron (2502539)" userId="c0a8fb58-c6ae-40aa-a751-11456768def8" providerId="ADAL" clId="{1C931ED1-40DD-570B-B28F-EBB53C5D0DBB}" dt="2026-01-05T22:39:35.231" v="5647" actId="27636"/>
          <ac:spMkLst>
            <pc:docMk/>
            <pc:sldMk cId="3754418343" sldId="270"/>
            <ac:spMk id="3" creationId="{E2B58A49-814C-E2DD-F3DF-13C6CAAAB48E}"/>
          </ac:spMkLst>
        </pc:spChg>
      </pc:sldChg>
      <pc:sldChg chg="delSp modSp new mod">
        <pc:chgData name="Aimee Cameron (2502539)" userId="c0a8fb58-c6ae-40aa-a751-11456768def8" providerId="ADAL" clId="{1C931ED1-40DD-570B-B28F-EBB53C5D0DBB}" dt="2026-01-05T22:40:11.105" v="5653" actId="27636"/>
        <pc:sldMkLst>
          <pc:docMk/>
          <pc:sldMk cId="2666368706" sldId="271"/>
        </pc:sldMkLst>
        <pc:spChg chg="del">
          <ac:chgData name="Aimee Cameron (2502539)" userId="c0a8fb58-c6ae-40aa-a751-11456768def8" providerId="ADAL" clId="{1C931ED1-40DD-570B-B28F-EBB53C5D0DBB}" dt="2026-01-05T22:39:43.403" v="5649" actId="478"/>
          <ac:spMkLst>
            <pc:docMk/>
            <pc:sldMk cId="2666368706" sldId="271"/>
            <ac:spMk id="2" creationId="{84FE1C82-9802-0B91-A6E0-D28615A743EA}"/>
          </ac:spMkLst>
        </pc:spChg>
        <pc:spChg chg="mod">
          <ac:chgData name="Aimee Cameron (2502539)" userId="c0a8fb58-c6ae-40aa-a751-11456768def8" providerId="ADAL" clId="{1C931ED1-40DD-570B-B28F-EBB53C5D0DBB}" dt="2026-01-05T22:40:11.105" v="5653" actId="27636"/>
          <ac:spMkLst>
            <pc:docMk/>
            <pc:sldMk cId="2666368706" sldId="271"/>
            <ac:spMk id="3" creationId="{2543A11C-6755-57DD-954A-613BC6C7ADB0}"/>
          </ac:spMkLst>
        </pc:spChg>
      </pc:sldChg>
      <pc:sldChg chg="delSp modSp new mod">
        <pc:chgData name="Aimee Cameron (2502539)" userId="c0a8fb58-c6ae-40aa-a751-11456768def8" providerId="ADAL" clId="{1C931ED1-40DD-570B-B28F-EBB53C5D0DBB}" dt="2026-01-05T22:40:53.425" v="5661" actId="20577"/>
        <pc:sldMkLst>
          <pc:docMk/>
          <pc:sldMk cId="2592626356" sldId="272"/>
        </pc:sldMkLst>
        <pc:spChg chg="del">
          <ac:chgData name="Aimee Cameron (2502539)" userId="c0a8fb58-c6ae-40aa-a751-11456768def8" providerId="ADAL" clId="{1C931ED1-40DD-570B-B28F-EBB53C5D0DBB}" dt="2026-01-05T22:40:16.630" v="5655" actId="478"/>
          <ac:spMkLst>
            <pc:docMk/>
            <pc:sldMk cId="2592626356" sldId="272"/>
            <ac:spMk id="2" creationId="{58676124-A064-E735-C572-271D8189D722}"/>
          </ac:spMkLst>
        </pc:spChg>
        <pc:spChg chg="mod">
          <ac:chgData name="Aimee Cameron (2502539)" userId="c0a8fb58-c6ae-40aa-a751-11456768def8" providerId="ADAL" clId="{1C931ED1-40DD-570B-B28F-EBB53C5D0DBB}" dt="2026-01-05T22:40:53.425" v="5661" actId="20577"/>
          <ac:spMkLst>
            <pc:docMk/>
            <pc:sldMk cId="2592626356" sldId="272"/>
            <ac:spMk id="3" creationId="{5E0250F5-361C-340E-D395-467D85D8905F}"/>
          </ac:spMkLst>
        </pc:spChg>
      </pc:sldChg>
      <pc:sldChg chg="delSp modSp new mod">
        <pc:chgData name="Aimee Cameron (2502539)" userId="c0a8fb58-c6ae-40aa-a751-11456768def8" providerId="ADAL" clId="{1C931ED1-40DD-570B-B28F-EBB53C5D0DBB}" dt="2026-01-05T22:41:25.248" v="5666"/>
        <pc:sldMkLst>
          <pc:docMk/>
          <pc:sldMk cId="3541611970" sldId="273"/>
        </pc:sldMkLst>
        <pc:spChg chg="del">
          <ac:chgData name="Aimee Cameron (2502539)" userId="c0a8fb58-c6ae-40aa-a751-11456768def8" providerId="ADAL" clId="{1C931ED1-40DD-570B-B28F-EBB53C5D0DBB}" dt="2026-01-05T22:40:58.575" v="5663" actId="478"/>
          <ac:spMkLst>
            <pc:docMk/>
            <pc:sldMk cId="3541611970" sldId="273"/>
            <ac:spMk id="2" creationId="{A4166E9F-769D-4D0B-60F4-31EFED9795BD}"/>
          </ac:spMkLst>
        </pc:spChg>
        <pc:spChg chg="mod">
          <ac:chgData name="Aimee Cameron (2502539)" userId="c0a8fb58-c6ae-40aa-a751-11456768def8" providerId="ADAL" clId="{1C931ED1-40DD-570B-B28F-EBB53C5D0DBB}" dt="2026-01-05T22:41:25.248" v="5666"/>
          <ac:spMkLst>
            <pc:docMk/>
            <pc:sldMk cId="3541611970" sldId="273"/>
            <ac:spMk id="3" creationId="{A2263348-4451-42E3-0343-416CFB64B801}"/>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483899-A67D-4286-81EB-9A2FD272BA01}"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F3D4ACE4-B98E-4862-9D0A-3FE30A29D110}">
      <dgm:prSet/>
      <dgm:spPr/>
      <dgm:t>
        <a:bodyPr/>
        <a:lstStyle/>
        <a:p>
          <a:r>
            <a:rPr lang="en-US"/>
            <a:t>What this presentation will cover</a:t>
          </a:r>
        </a:p>
      </dgm:t>
    </dgm:pt>
    <dgm:pt modelId="{C15527B9-8954-47EA-9398-D838B317383F}" type="parTrans" cxnId="{0B9B4850-4D96-45F2-A164-4800CD7B1476}">
      <dgm:prSet/>
      <dgm:spPr/>
      <dgm:t>
        <a:bodyPr/>
        <a:lstStyle/>
        <a:p>
          <a:endParaRPr lang="en-US"/>
        </a:p>
      </dgm:t>
    </dgm:pt>
    <dgm:pt modelId="{49764373-FFE9-4866-8992-C2C82178B74C}" type="sibTrans" cxnId="{0B9B4850-4D96-45F2-A164-4800CD7B1476}">
      <dgm:prSet/>
      <dgm:spPr/>
      <dgm:t>
        <a:bodyPr/>
        <a:lstStyle/>
        <a:p>
          <a:endParaRPr lang="en-US"/>
        </a:p>
      </dgm:t>
    </dgm:pt>
    <dgm:pt modelId="{8C35CC57-74CD-4F2F-944D-D5FA8E5BAE70}">
      <dgm:prSet/>
      <dgm:spPr/>
      <dgm:t>
        <a:bodyPr/>
        <a:lstStyle/>
        <a:p>
          <a:r>
            <a:rPr lang="en-US"/>
            <a:t>How shell shock has evolved from medical and psychological and medical understanding to the modern diagnosis of Post traumatic stress disorder.</a:t>
          </a:r>
        </a:p>
      </dgm:t>
    </dgm:pt>
    <dgm:pt modelId="{619F0BAA-24B5-4C9C-B53E-11DD6AC3E917}" type="parTrans" cxnId="{7BBF142A-FD52-4FE7-8E8D-867F79A17718}">
      <dgm:prSet/>
      <dgm:spPr/>
      <dgm:t>
        <a:bodyPr/>
        <a:lstStyle/>
        <a:p>
          <a:endParaRPr lang="en-US"/>
        </a:p>
      </dgm:t>
    </dgm:pt>
    <dgm:pt modelId="{796839F8-A3CA-4653-8607-29C3646FBB70}" type="sibTrans" cxnId="{7BBF142A-FD52-4FE7-8E8D-867F79A17718}">
      <dgm:prSet/>
      <dgm:spPr/>
      <dgm:t>
        <a:bodyPr/>
        <a:lstStyle/>
        <a:p>
          <a:endParaRPr lang="en-US"/>
        </a:p>
      </dgm:t>
    </dgm:pt>
    <dgm:pt modelId="{E6B33FD8-6BDD-40FF-AD2B-0A078F144A56}">
      <dgm:prSet/>
      <dgm:spPr/>
      <dgm:t>
        <a:bodyPr/>
        <a:lstStyle/>
        <a:p>
          <a:r>
            <a:rPr lang="en-US"/>
            <a:t>Exploring witnessing traumatic events, violence, and was can lead to PTSD, outline the key symptoms such as flashbacks, nightmares, triggers, and guilt, and discuss how PTSD symptoms can worsen or improve over time. </a:t>
          </a:r>
        </a:p>
      </dgm:t>
    </dgm:pt>
    <dgm:pt modelId="{A77D7EAD-46C1-495B-B29E-42176186BAA9}" type="parTrans" cxnId="{17DC2F3D-4057-4F9E-890C-E0198E581D6C}">
      <dgm:prSet/>
      <dgm:spPr/>
      <dgm:t>
        <a:bodyPr/>
        <a:lstStyle/>
        <a:p>
          <a:endParaRPr lang="en-US"/>
        </a:p>
      </dgm:t>
    </dgm:pt>
    <dgm:pt modelId="{DFCD88F8-EB97-4EEF-80C2-47E5002F0577}" type="sibTrans" cxnId="{17DC2F3D-4057-4F9E-890C-E0198E581D6C}">
      <dgm:prSet/>
      <dgm:spPr/>
      <dgm:t>
        <a:bodyPr/>
        <a:lstStyle/>
        <a:p>
          <a:endParaRPr lang="en-US"/>
        </a:p>
      </dgm:t>
    </dgm:pt>
    <dgm:pt modelId="{A35FE0C2-B8E3-4975-91DA-A01A8F433B35}">
      <dgm:prSet/>
      <dgm:spPr/>
      <dgm:t>
        <a:bodyPr/>
        <a:lstStyle/>
        <a:p>
          <a:r>
            <a:rPr lang="en-US"/>
            <a:t>Cultural differences in the experience and understanding of PTSD will be considered.</a:t>
          </a:r>
        </a:p>
      </dgm:t>
    </dgm:pt>
    <dgm:pt modelId="{B0625A43-C7C8-4943-91F5-07F41FDBD86E}" type="parTrans" cxnId="{A76A078D-15AF-4D2A-9A54-6457D1428604}">
      <dgm:prSet/>
      <dgm:spPr/>
      <dgm:t>
        <a:bodyPr/>
        <a:lstStyle/>
        <a:p>
          <a:endParaRPr lang="en-US"/>
        </a:p>
      </dgm:t>
    </dgm:pt>
    <dgm:pt modelId="{CB4D4542-1226-428C-A75B-3644ADDEDFB6}" type="sibTrans" cxnId="{A76A078D-15AF-4D2A-9A54-6457D1428604}">
      <dgm:prSet/>
      <dgm:spPr/>
      <dgm:t>
        <a:bodyPr/>
        <a:lstStyle/>
        <a:p>
          <a:endParaRPr lang="en-US"/>
        </a:p>
      </dgm:t>
    </dgm:pt>
    <dgm:pt modelId="{5EC457DC-CAFD-9040-82AA-BC2BF0E778B4}" type="pres">
      <dgm:prSet presAssocID="{E4483899-A67D-4286-81EB-9A2FD272BA01}" presName="outerComposite" presStyleCnt="0">
        <dgm:presLayoutVars>
          <dgm:chMax val="5"/>
          <dgm:dir/>
          <dgm:resizeHandles val="exact"/>
        </dgm:presLayoutVars>
      </dgm:prSet>
      <dgm:spPr/>
    </dgm:pt>
    <dgm:pt modelId="{93D38B41-7260-7649-82B2-F5CF548B240A}" type="pres">
      <dgm:prSet presAssocID="{E4483899-A67D-4286-81EB-9A2FD272BA01}" presName="dummyMaxCanvas" presStyleCnt="0">
        <dgm:presLayoutVars/>
      </dgm:prSet>
      <dgm:spPr/>
    </dgm:pt>
    <dgm:pt modelId="{607EEF72-D99C-0943-8E34-85FB6305EDFE}" type="pres">
      <dgm:prSet presAssocID="{E4483899-A67D-4286-81EB-9A2FD272BA01}" presName="FourNodes_1" presStyleLbl="node1" presStyleIdx="0" presStyleCnt="4">
        <dgm:presLayoutVars>
          <dgm:bulletEnabled val="1"/>
        </dgm:presLayoutVars>
      </dgm:prSet>
      <dgm:spPr/>
    </dgm:pt>
    <dgm:pt modelId="{9DF0375A-8C76-0C4D-B2B0-28D75329F098}" type="pres">
      <dgm:prSet presAssocID="{E4483899-A67D-4286-81EB-9A2FD272BA01}" presName="FourNodes_2" presStyleLbl="node1" presStyleIdx="1" presStyleCnt="4">
        <dgm:presLayoutVars>
          <dgm:bulletEnabled val="1"/>
        </dgm:presLayoutVars>
      </dgm:prSet>
      <dgm:spPr/>
    </dgm:pt>
    <dgm:pt modelId="{24491DB5-3FDA-4F40-A8CF-6A5C1C7F0385}" type="pres">
      <dgm:prSet presAssocID="{E4483899-A67D-4286-81EB-9A2FD272BA01}" presName="FourNodes_3" presStyleLbl="node1" presStyleIdx="2" presStyleCnt="4">
        <dgm:presLayoutVars>
          <dgm:bulletEnabled val="1"/>
        </dgm:presLayoutVars>
      </dgm:prSet>
      <dgm:spPr/>
    </dgm:pt>
    <dgm:pt modelId="{6E925C76-6CA5-1340-8B15-9EBC5C2B97F4}" type="pres">
      <dgm:prSet presAssocID="{E4483899-A67D-4286-81EB-9A2FD272BA01}" presName="FourNodes_4" presStyleLbl="node1" presStyleIdx="3" presStyleCnt="4">
        <dgm:presLayoutVars>
          <dgm:bulletEnabled val="1"/>
        </dgm:presLayoutVars>
      </dgm:prSet>
      <dgm:spPr/>
    </dgm:pt>
    <dgm:pt modelId="{3C7E2C58-95AD-D04C-A5D9-1DF7314F2DBE}" type="pres">
      <dgm:prSet presAssocID="{E4483899-A67D-4286-81EB-9A2FD272BA01}" presName="FourConn_1-2" presStyleLbl="fgAccFollowNode1" presStyleIdx="0" presStyleCnt="3">
        <dgm:presLayoutVars>
          <dgm:bulletEnabled val="1"/>
        </dgm:presLayoutVars>
      </dgm:prSet>
      <dgm:spPr/>
    </dgm:pt>
    <dgm:pt modelId="{89B18968-2C0F-3648-9556-A3E5B2C9B6BC}" type="pres">
      <dgm:prSet presAssocID="{E4483899-A67D-4286-81EB-9A2FD272BA01}" presName="FourConn_2-3" presStyleLbl="fgAccFollowNode1" presStyleIdx="1" presStyleCnt="3">
        <dgm:presLayoutVars>
          <dgm:bulletEnabled val="1"/>
        </dgm:presLayoutVars>
      </dgm:prSet>
      <dgm:spPr/>
    </dgm:pt>
    <dgm:pt modelId="{29FEE8C1-D626-AF46-BA66-C45BD2EF4F1F}" type="pres">
      <dgm:prSet presAssocID="{E4483899-A67D-4286-81EB-9A2FD272BA01}" presName="FourConn_3-4" presStyleLbl="fgAccFollowNode1" presStyleIdx="2" presStyleCnt="3">
        <dgm:presLayoutVars>
          <dgm:bulletEnabled val="1"/>
        </dgm:presLayoutVars>
      </dgm:prSet>
      <dgm:spPr/>
    </dgm:pt>
    <dgm:pt modelId="{1134463F-C5EF-CE40-8D38-130DB9BC3DB7}" type="pres">
      <dgm:prSet presAssocID="{E4483899-A67D-4286-81EB-9A2FD272BA01}" presName="FourNodes_1_text" presStyleLbl="node1" presStyleIdx="3" presStyleCnt="4">
        <dgm:presLayoutVars>
          <dgm:bulletEnabled val="1"/>
        </dgm:presLayoutVars>
      </dgm:prSet>
      <dgm:spPr/>
    </dgm:pt>
    <dgm:pt modelId="{EBF058D2-CCF0-ED48-AB6D-D8B45FEBABEF}" type="pres">
      <dgm:prSet presAssocID="{E4483899-A67D-4286-81EB-9A2FD272BA01}" presName="FourNodes_2_text" presStyleLbl="node1" presStyleIdx="3" presStyleCnt="4">
        <dgm:presLayoutVars>
          <dgm:bulletEnabled val="1"/>
        </dgm:presLayoutVars>
      </dgm:prSet>
      <dgm:spPr/>
    </dgm:pt>
    <dgm:pt modelId="{0504A2D4-CB05-2647-BACB-18B47AFFC6C5}" type="pres">
      <dgm:prSet presAssocID="{E4483899-A67D-4286-81EB-9A2FD272BA01}" presName="FourNodes_3_text" presStyleLbl="node1" presStyleIdx="3" presStyleCnt="4">
        <dgm:presLayoutVars>
          <dgm:bulletEnabled val="1"/>
        </dgm:presLayoutVars>
      </dgm:prSet>
      <dgm:spPr/>
    </dgm:pt>
    <dgm:pt modelId="{9E9DBC3C-B50A-6749-9BDA-3ED881F194FD}" type="pres">
      <dgm:prSet presAssocID="{E4483899-A67D-4286-81EB-9A2FD272BA01}" presName="FourNodes_4_text" presStyleLbl="node1" presStyleIdx="3" presStyleCnt="4">
        <dgm:presLayoutVars>
          <dgm:bulletEnabled val="1"/>
        </dgm:presLayoutVars>
      </dgm:prSet>
      <dgm:spPr/>
    </dgm:pt>
  </dgm:ptLst>
  <dgm:cxnLst>
    <dgm:cxn modelId="{47478127-1476-8648-A8A3-727BD9D2DE8E}" type="presOf" srcId="{F3D4ACE4-B98E-4862-9D0A-3FE30A29D110}" destId="{1134463F-C5EF-CE40-8D38-130DB9BC3DB7}" srcOrd="1" destOrd="0" presId="urn:microsoft.com/office/officeart/2005/8/layout/vProcess5"/>
    <dgm:cxn modelId="{7BBF142A-FD52-4FE7-8E8D-867F79A17718}" srcId="{E4483899-A67D-4286-81EB-9A2FD272BA01}" destId="{8C35CC57-74CD-4F2F-944D-D5FA8E5BAE70}" srcOrd="1" destOrd="0" parTransId="{619F0BAA-24B5-4C9C-B53E-11DD6AC3E917}" sibTransId="{796839F8-A3CA-4653-8607-29C3646FBB70}"/>
    <dgm:cxn modelId="{17DC2F3D-4057-4F9E-890C-E0198E581D6C}" srcId="{E4483899-A67D-4286-81EB-9A2FD272BA01}" destId="{E6B33FD8-6BDD-40FF-AD2B-0A078F144A56}" srcOrd="2" destOrd="0" parTransId="{A77D7EAD-46C1-495B-B29E-42176186BAA9}" sibTransId="{DFCD88F8-EB97-4EEF-80C2-47E5002F0577}"/>
    <dgm:cxn modelId="{2AE4E244-1C4D-2847-AEE2-C8550BD41B17}" type="presOf" srcId="{8C35CC57-74CD-4F2F-944D-D5FA8E5BAE70}" destId="{EBF058D2-CCF0-ED48-AB6D-D8B45FEBABEF}" srcOrd="1" destOrd="0" presId="urn:microsoft.com/office/officeart/2005/8/layout/vProcess5"/>
    <dgm:cxn modelId="{F61C5E49-0659-C244-92EC-7C3C5104D083}" type="presOf" srcId="{E4483899-A67D-4286-81EB-9A2FD272BA01}" destId="{5EC457DC-CAFD-9040-82AA-BC2BF0E778B4}" srcOrd="0" destOrd="0" presId="urn:microsoft.com/office/officeart/2005/8/layout/vProcess5"/>
    <dgm:cxn modelId="{D824314D-D5C3-4742-B7F4-D5F464DC1B5B}" type="presOf" srcId="{8C35CC57-74CD-4F2F-944D-D5FA8E5BAE70}" destId="{9DF0375A-8C76-0C4D-B2B0-28D75329F098}" srcOrd="0" destOrd="0" presId="urn:microsoft.com/office/officeart/2005/8/layout/vProcess5"/>
    <dgm:cxn modelId="{0B9B4850-4D96-45F2-A164-4800CD7B1476}" srcId="{E4483899-A67D-4286-81EB-9A2FD272BA01}" destId="{F3D4ACE4-B98E-4862-9D0A-3FE30A29D110}" srcOrd="0" destOrd="0" parTransId="{C15527B9-8954-47EA-9398-D838B317383F}" sibTransId="{49764373-FFE9-4866-8992-C2C82178B74C}"/>
    <dgm:cxn modelId="{A7EDFD77-504B-0C4B-A89F-637F44F03A8F}" type="presOf" srcId="{49764373-FFE9-4866-8992-C2C82178B74C}" destId="{3C7E2C58-95AD-D04C-A5D9-1DF7314F2DBE}" srcOrd="0" destOrd="0" presId="urn:microsoft.com/office/officeart/2005/8/layout/vProcess5"/>
    <dgm:cxn modelId="{A76A078D-15AF-4D2A-9A54-6457D1428604}" srcId="{E4483899-A67D-4286-81EB-9A2FD272BA01}" destId="{A35FE0C2-B8E3-4975-91DA-A01A8F433B35}" srcOrd="3" destOrd="0" parTransId="{B0625A43-C7C8-4943-91F5-07F41FDBD86E}" sibTransId="{CB4D4542-1226-428C-A75B-3644ADDEDFB6}"/>
    <dgm:cxn modelId="{0F560191-CD11-BE4C-9DA0-301F4F6C20E3}" type="presOf" srcId="{E6B33FD8-6BDD-40FF-AD2B-0A078F144A56}" destId="{24491DB5-3FDA-4F40-A8CF-6A5C1C7F0385}" srcOrd="0" destOrd="0" presId="urn:microsoft.com/office/officeart/2005/8/layout/vProcess5"/>
    <dgm:cxn modelId="{13262792-F079-174B-8026-70EABAE87B93}" type="presOf" srcId="{A35FE0C2-B8E3-4975-91DA-A01A8F433B35}" destId="{6E925C76-6CA5-1340-8B15-9EBC5C2B97F4}" srcOrd="0" destOrd="0" presId="urn:microsoft.com/office/officeart/2005/8/layout/vProcess5"/>
    <dgm:cxn modelId="{2B9FC793-C376-C242-96BF-6CFC04ABC048}" type="presOf" srcId="{E6B33FD8-6BDD-40FF-AD2B-0A078F144A56}" destId="{0504A2D4-CB05-2647-BACB-18B47AFFC6C5}" srcOrd="1" destOrd="0" presId="urn:microsoft.com/office/officeart/2005/8/layout/vProcess5"/>
    <dgm:cxn modelId="{B16658A6-8BD9-FA4E-A8D2-EA7EAB092EE6}" type="presOf" srcId="{F3D4ACE4-B98E-4862-9D0A-3FE30A29D110}" destId="{607EEF72-D99C-0943-8E34-85FB6305EDFE}" srcOrd="0" destOrd="0" presId="urn:microsoft.com/office/officeart/2005/8/layout/vProcess5"/>
    <dgm:cxn modelId="{50C73CBD-3F42-124A-95E1-4202854572AF}" type="presOf" srcId="{A35FE0C2-B8E3-4975-91DA-A01A8F433B35}" destId="{9E9DBC3C-B50A-6749-9BDA-3ED881F194FD}" srcOrd="1" destOrd="0" presId="urn:microsoft.com/office/officeart/2005/8/layout/vProcess5"/>
    <dgm:cxn modelId="{BA415FD5-C97F-0448-9AE0-4FE9C73EC57E}" type="presOf" srcId="{796839F8-A3CA-4653-8607-29C3646FBB70}" destId="{89B18968-2C0F-3648-9556-A3E5B2C9B6BC}" srcOrd="0" destOrd="0" presId="urn:microsoft.com/office/officeart/2005/8/layout/vProcess5"/>
    <dgm:cxn modelId="{238931F5-7FCD-5946-9659-4886F3DDAA8F}" type="presOf" srcId="{DFCD88F8-EB97-4EEF-80C2-47E5002F0577}" destId="{29FEE8C1-D626-AF46-BA66-C45BD2EF4F1F}" srcOrd="0" destOrd="0" presId="urn:microsoft.com/office/officeart/2005/8/layout/vProcess5"/>
    <dgm:cxn modelId="{C00EBF8C-7109-0A4D-9036-E57E49096F89}" type="presParOf" srcId="{5EC457DC-CAFD-9040-82AA-BC2BF0E778B4}" destId="{93D38B41-7260-7649-82B2-F5CF548B240A}" srcOrd="0" destOrd="0" presId="urn:microsoft.com/office/officeart/2005/8/layout/vProcess5"/>
    <dgm:cxn modelId="{89051EC6-3ECB-704A-BEA2-FED1CC749AA8}" type="presParOf" srcId="{5EC457DC-CAFD-9040-82AA-BC2BF0E778B4}" destId="{607EEF72-D99C-0943-8E34-85FB6305EDFE}" srcOrd="1" destOrd="0" presId="urn:microsoft.com/office/officeart/2005/8/layout/vProcess5"/>
    <dgm:cxn modelId="{22A6DB32-A508-C54F-A52F-D353B56055ED}" type="presParOf" srcId="{5EC457DC-CAFD-9040-82AA-BC2BF0E778B4}" destId="{9DF0375A-8C76-0C4D-B2B0-28D75329F098}" srcOrd="2" destOrd="0" presId="urn:microsoft.com/office/officeart/2005/8/layout/vProcess5"/>
    <dgm:cxn modelId="{55A41459-61EF-8043-88FD-58FEE827BD41}" type="presParOf" srcId="{5EC457DC-CAFD-9040-82AA-BC2BF0E778B4}" destId="{24491DB5-3FDA-4F40-A8CF-6A5C1C7F0385}" srcOrd="3" destOrd="0" presId="urn:microsoft.com/office/officeart/2005/8/layout/vProcess5"/>
    <dgm:cxn modelId="{F5B1DFF1-5A49-8741-832A-C77794DF9D7D}" type="presParOf" srcId="{5EC457DC-CAFD-9040-82AA-BC2BF0E778B4}" destId="{6E925C76-6CA5-1340-8B15-9EBC5C2B97F4}" srcOrd="4" destOrd="0" presId="urn:microsoft.com/office/officeart/2005/8/layout/vProcess5"/>
    <dgm:cxn modelId="{D730D482-7E8A-0C4F-A07C-9AE8B198E8C9}" type="presParOf" srcId="{5EC457DC-CAFD-9040-82AA-BC2BF0E778B4}" destId="{3C7E2C58-95AD-D04C-A5D9-1DF7314F2DBE}" srcOrd="5" destOrd="0" presId="urn:microsoft.com/office/officeart/2005/8/layout/vProcess5"/>
    <dgm:cxn modelId="{DA2578E3-7712-CA4A-8F3D-BA12C7467F86}" type="presParOf" srcId="{5EC457DC-CAFD-9040-82AA-BC2BF0E778B4}" destId="{89B18968-2C0F-3648-9556-A3E5B2C9B6BC}" srcOrd="6" destOrd="0" presId="urn:microsoft.com/office/officeart/2005/8/layout/vProcess5"/>
    <dgm:cxn modelId="{36FEDD97-F23D-E14F-A3B3-DF0E6F5D0B53}" type="presParOf" srcId="{5EC457DC-CAFD-9040-82AA-BC2BF0E778B4}" destId="{29FEE8C1-D626-AF46-BA66-C45BD2EF4F1F}" srcOrd="7" destOrd="0" presId="urn:microsoft.com/office/officeart/2005/8/layout/vProcess5"/>
    <dgm:cxn modelId="{AFD27F78-BB67-9D49-9C6E-458A130FF420}" type="presParOf" srcId="{5EC457DC-CAFD-9040-82AA-BC2BF0E778B4}" destId="{1134463F-C5EF-CE40-8D38-130DB9BC3DB7}" srcOrd="8" destOrd="0" presId="urn:microsoft.com/office/officeart/2005/8/layout/vProcess5"/>
    <dgm:cxn modelId="{12DDB4A5-7578-AF42-ACD8-8F27259126DD}" type="presParOf" srcId="{5EC457DC-CAFD-9040-82AA-BC2BF0E778B4}" destId="{EBF058D2-CCF0-ED48-AB6D-D8B45FEBABEF}" srcOrd="9" destOrd="0" presId="urn:microsoft.com/office/officeart/2005/8/layout/vProcess5"/>
    <dgm:cxn modelId="{36AD37A7-D81E-394B-9601-7CB0611F14DE}" type="presParOf" srcId="{5EC457DC-CAFD-9040-82AA-BC2BF0E778B4}" destId="{0504A2D4-CB05-2647-BACB-18B47AFFC6C5}" srcOrd="10" destOrd="0" presId="urn:microsoft.com/office/officeart/2005/8/layout/vProcess5"/>
    <dgm:cxn modelId="{1DA62C77-167B-AD46-A2BA-180B718A1338}" type="presParOf" srcId="{5EC457DC-CAFD-9040-82AA-BC2BF0E778B4}" destId="{9E9DBC3C-B50A-6749-9BDA-3ED881F194FD}"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F867489-7E24-429A-85E0-D89E73D4D0B4}"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69373B0-FBAB-4CD1-A01E-99BC834EFE9D}">
      <dgm:prSet/>
      <dgm:spPr/>
      <dgm:t>
        <a:bodyPr/>
        <a:lstStyle/>
        <a:p>
          <a:r>
            <a:rPr lang="en-US"/>
            <a:t>Immediate help is key to recovering to improve symptoms of PTSD by professional help and a good support network.</a:t>
          </a:r>
        </a:p>
      </dgm:t>
    </dgm:pt>
    <dgm:pt modelId="{AC98362B-2CE5-4126-9763-E808CA750399}" type="parTrans" cxnId="{4586A54D-2152-4385-8327-DBF114763947}">
      <dgm:prSet/>
      <dgm:spPr/>
      <dgm:t>
        <a:bodyPr/>
        <a:lstStyle/>
        <a:p>
          <a:endParaRPr lang="en-US"/>
        </a:p>
      </dgm:t>
    </dgm:pt>
    <dgm:pt modelId="{0FCC614A-33A9-4034-86D3-C5EA0DB620FE}" type="sibTrans" cxnId="{4586A54D-2152-4385-8327-DBF114763947}">
      <dgm:prSet/>
      <dgm:spPr/>
      <dgm:t>
        <a:bodyPr/>
        <a:lstStyle/>
        <a:p>
          <a:endParaRPr lang="en-US"/>
        </a:p>
      </dgm:t>
    </dgm:pt>
    <dgm:pt modelId="{BF7A0C1D-FBC5-40FB-B4D7-9C5F2C2594A1}">
      <dgm:prSet/>
      <dgm:spPr/>
      <dgm:t>
        <a:bodyPr/>
        <a:lstStyle/>
        <a:p>
          <a:r>
            <a:rPr lang="en-US"/>
            <a:t>However, if somebody does not seek the help they need, the outcome can be catastrophic to the person living with PTSD.</a:t>
          </a:r>
        </a:p>
      </dgm:t>
    </dgm:pt>
    <dgm:pt modelId="{40C9B4E4-3D41-4AD5-9FF6-424495672741}" type="parTrans" cxnId="{B853AC8A-5BDE-40BC-B391-8A2238081799}">
      <dgm:prSet/>
      <dgm:spPr/>
      <dgm:t>
        <a:bodyPr/>
        <a:lstStyle/>
        <a:p>
          <a:endParaRPr lang="en-US"/>
        </a:p>
      </dgm:t>
    </dgm:pt>
    <dgm:pt modelId="{E59BCDE9-9BF2-41BA-9E1A-7CB6B55B73AD}" type="sibTrans" cxnId="{B853AC8A-5BDE-40BC-B391-8A2238081799}">
      <dgm:prSet/>
      <dgm:spPr/>
      <dgm:t>
        <a:bodyPr/>
        <a:lstStyle/>
        <a:p>
          <a:endParaRPr lang="en-US"/>
        </a:p>
      </dgm:t>
    </dgm:pt>
    <dgm:pt modelId="{4EBB0846-72C8-4357-8036-9C4D2F108C99}">
      <dgm:prSet/>
      <dgm:spPr/>
      <dgm:t>
        <a:bodyPr/>
        <a:lstStyle/>
        <a:p>
          <a:r>
            <a:rPr lang="en-GB"/>
            <a:t>To conclude, PTSD highlights the lasting psychological effects that traumatic events leave on a person. It also highlights how critical it is for cultural movements to be empathetic to understanding the different ways this mental health condition is expressed. Recognising PTSD as a real and complex response to trauma is essential in reducing stigma and misunderstanding. Individuals affected by PTSD often navigate invisible struggles that are not immediately apparent to others, which can lead to isolation and delayed support. This can also cause symptoms to become unbearable to cope with. Acknowledging these experiences allows for greater empathy and more effective responses at both clinical and everyday levels. </a:t>
          </a:r>
          <a:endParaRPr lang="en-US"/>
        </a:p>
      </dgm:t>
    </dgm:pt>
    <dgm:pt modelId="{48A8D1F9-9163-412F-980A-87CA800BA480}" type="parTrans" cxnId="{2FED5875-D3AB-4C57-B4DE-C145DA95CF48}">
      <dgm:prSet/>
      <dgm:spPr/>
      <dgm:t>
        <a:bodyPr/>
        <a:lstStyle/>
        <a:p>
          <a:endParaRPr lang="en-US"/>
        </a:p>
      </dgm:t>
    </dgm:pt>
    <dgm:pt modelId="{B43B6E47-B330-4360-BCFE-13CFD5DD0625}" type="sibTrans" cxnId="{2FED5875-D3AB-4C57-B4DE-C145DA95CF48}">
      <dgm:prSet/>
      <dgm:spPr/>
      <dgm:t>
        <a:bodyPr/>
        <a:lstStyle/>
        <a:p>
          <a:endParaRPr lang="en-US"/>
        </a:p>
      </dgm:t>
    </dgm:pt>
    <dgm:pt modelId="{6D802674-7F93-480C-A0A7-A101366C7549}" type="pres">
      <dgm:prSet presAssocID="{2F867489-7E24-429A-85E0-D89E73D4D0B4}" presName="root" presStyleCnt="0">
        <dgm:presLayoutVars>
          <dgm:dir/>
          <dgm:resizeHandles val="exact"/>
        </dgm:presLayoutVars>
      </dgm:prSet>
      <dgm:spPr/>
    </dgm:pt>
    <dgm:pt modelId="{01E6FBAB-7102-4E4F-A589-DB5BCE3F57C0}" type="pres">
      <dgm:prSet presAssocID="{2F867489-7E24-429A-85E0-D89E73D4D0B4}" presName="container" presStyleCnt="0">
        <dgm:presLayoutVars>
          <dgm:dir/>
          <dgm:resizeHandles val="exact"/>
        </dgm:presLayoutVars>
      </dgm:prSet>
      <dgm:spPr/>
    </dgm:pt>
    <dgm:pt modelId="{FDFAC168-A6CB-47DD-AC62-2CAC6B15D291}" type="pres">
      <dgm:prSet presAssocID="{569373B0-FBAB-4CD1-A01E-99BC834EFE9D}" presName="compNode" presStyleCnt="0"/>
      <dgm:spPr/>
    </dgm:pt>
    <dgm:pt modelId="{84A3D800-E2EE-4F4E-9B09-48D5B622AD34}" type="pres">
      <dgm:prSet presAssocID="{569373B0-FBAB-4CD1-A01E-99BC834EFE9D}" presName="iconBgRect" presStyleLbl="bgShp" presStyleIdx="0" presStyleCnt="3"/>
      <dgm:spPr/>
    </dgm:pt>
    <dgm:pt modelId="{A72B568E-86CC-4982-90A4-A739E4FED994}" type="pres">
      <dgm:prSet presAssocID="{569373B0-FBAB-4CD1-A01E-99BC834EFE9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tor"/>
        </a:ext>
      </dgm:extLst>
    </dgm:pt>
    <dgm:pt modelId="{FF7B6BC2-1D58-4E54-AB3E-CB8188830D56}" type="pres">
      <dgm:prSet presAssocID="{569373B0-FBAB-4CD1-A01E-99BC834EFE9D}" presName="spaceRect" presStyleCnt="0"/>
      <dgm:spPr/>
    </dgm:pt>
    <dgm:pt modelId="{6B89B969-338C-4225-A73B-D08B11817F22}" type="pres">
      <dgm:prSet presAssocID="{569373B0-FBAB-4CD1-A01E-99BC834EFE9D}" presName="textRect" presStyleLbl="revTx" presStyleIdx="0" presStyleCnt="3">
        <dgm:presLayoutVars>
          <dgm:chMax val="1"/>
          <dgm:chPref val="1"/>
        </dgm:presLayoutVars>
      </dgm:prSet>
      <dgm:spPr/>
    </dgm:pt>
    <dgm:pt modelId="{30A655F6-86B5-43F1-B0BB-D890EA094BA5}" type="pres">
      <dgm:prSet presAssocID="{0FCC614A-33A9-4034-86D3-C5EA0DB620FE}" presName="sibTrans" presStyleLbl="sibTrans2D1" presStyleIdx="0" presStyleCnt="0"/>
      <dgm:spPr/>
    </dgm:pt>
    <dgm:pt modelId="{DF5EC897-83E0-4BE0-98B4-C93AC56F2126}" type="pres">
      <dgm:prSet presAssocID="{BF7A0C1D-FBC5-40FB-B4D7-9C5F2C2594A1}" presName="compNode" presStyleCnt="0"/>
      <dgm:spPr/>
    </dgm:pt>
    <dgm:pt modelId="{311F2769-D64D-4A89-A1EB-0E1C087D37A8}" type="pres">
      <dgm:prSet presAssocID="{BF7A0C1D-FBC5-40FB-B4D7-9C5F2C2594A1}" presName="iconBgRect" presStyleLbl="bgShp" presStyleIdx="1" presStyleCnt="3"/>
      <dgm:spPr/>
    </dgm:pt>
    <dgm:pt modelId="{3A1DD49C-84FD-47D7-A85A-2B0811F101E4}" type="pres">
      <dgm:prSet presAssocID="{BF7A0C1D-FBC5-40FB-B4D7-9C5F2C2594A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kull"/>
        </a:ext>
      </dgm:extLst>
    </dgm:pt>
    <dgm:pt modelId="{3A3F182B-AA0E-4985-BB1A-4AEAA8A45AF3}" type="pres">
      <dgm:prSet presAssocID="{BF7A0C1D-FBC5-40FB-B4D7-9C5F2C2594A1}" presName="spaceRect" presStyleCnt="0"/>
      <dgm:spPr/>
    </dgm:pt>
    <dgm:pt modelId="{2C6C439C-F722-420E-82F9-D7A484B06D4E}" type="pres">
      <dgm:prSet presAssocID="{BF7A0C1D-FBC5-40FB-B4D7-9C5F2C2594A1}" presName="textRect" presStyleLbl="revTx" presStyleIdx="1" presStyleCnt="3">
        <dgm:presLayoutVars>
          <dgm:chMax val="1"/>
          <dgm:chPref val="1"/>
        </dgm:presLayoutVars>
      </dgm:prSet>
      <dgm:spPr/>
    </dgm:pt>
    <dgm:pt modelId="{A90D1950-047F-4E03-83D8-E22704232E93}" type="pres">
      <dgm:prSet presAssocID="{E59BCDE9-9BF2-41BA-9E1A-7CB6B55B73AD}" presName="sibTrans" presStyleLbl="sibTrans2D1" presStyleIdx="0" presStyleCnt="0"/>
      <dgm:spPr/>
    </dgm:pt>
    <dgm:pt modelId="{E879274A-CBF6-4046-ACC2-3FBD04C6B753}" type="pres">
      <dgm:prSet presAssocID="{4EBB0846-72C8-4357-8036-9C4D2F108C99}" presName="compNode" presStyleCnt="0"/>
      <dgm:spPr/>
    </dgm:pt>
    <dgm:pt modelId="{F410E36D-CF55-4947-BDE8-B22622E242E2}" type="pres">
      <dgm:prSet presAssocID="{4EBB0846-72C8-4357-8036-9C4D2F108C99}" presName="iconBgRect" presStyleLbl="bgShp" presStyleIdx="2" presStyleCnt="3"/>
      <dgm:spPr/>
    </dgm:pt>
    <dgm:pt modelId="{BC1F9463-845F-437C-84D0-88978FA1023F}" type="pres">
      <dgm:prSet presAssocID="{4EBB0846-72C8-4357-8036-9C4D2F108C9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CB074C31-AD91-4DAA-AC0A-8B92F7ED1F55}" type="pres">
      <dgm:prSet presAssocID="{4EBB0846-72C8-4357-8036-9C4D2F108C99}" presName="spaceRect" presStyleCnt="0"/>
      <dgm:spPr/>
    </dgm:pt>
    <dgm:pt modelId="{9A024F1D-2A01-4F19-81CC-01AB370AF7D5}" type="pres">
      <dgm:prSet presAssocID="{4EBB0846-72C8-4357-8036-9C4D2F108C99}" presName="textRect" presStyleLbl="revTx" presStyleIdx="2" presStyleCnt="3">
        <dgm:presLayoutVars>
          <dgm:chMax val="1"/>
          <dgm:chPref val="1"/>
        </dgm:presLayoutVars>
      </dgm:prSet>
      <dgm:spPr/>
    </dgm:pt>
  </dgm:ptLst>
  <dgm:cxnLst>
    <dgm:cxn modelId="{A5BE610E-D675-4416-B593-E12077141CCC}" type="presOf" srcId="{2F867489-7E24-429A-85E0-D89E73D4D0B4}" destId="{6D802674-7F93-480C-A0A7-A101366C7549}" srcOrd="0" destOrd="0" presId="urn:microsoft.com/office/officeart/2018/2/layout/IconCircleList"/>
    <dgm:cxn modelId="{0951661F-24C4-4B6F-AF80-FF2CFDFD5D33}" type="presOf" srcId="{BF7A0C1D-FBC5-40FB-B4D7-9C5F2C2594A1}" destId="{2C6C439C-F722-420E-82F9-D7A484B06D4E}" srcOrd="0" destOrd="0" presId="urn:microsoft.com/office/officeart/2018/2/layout/IconCircleList"/>
    <dgm:cxn modelId="{58CF732E-6BDD-4B9D-8FEF-98CCD351E8C0}" type="presOf" srcId="{E59BCDE9-9BF2-41BA-9E1A-7CB6B55B73AD}" destId="{A90D1950-047F-4E03-83D8-E22704232E93}" srcOrd="0" destOrd="0" presId="urn:microsoft.com/office/officeart/2018/2/layout/IconCircleList"/>
    <dgm:cxn modelId="{14283941-BFCF-4EC4-8E2A-59F1F9F30BBA}" type="presOf" srcId="{4EBB0846-72C8-4357-8036-9C4D2F108C99}" destId="{9A024F1D-2A01-4F19-81CC-01AB370AF7D5}" srcOrd="0" destOrd="0" presId="urn:microsoft.com/office/officeart/2018/2/layout/IconCircleList"/>
    <dgm:cxn modelId="{4586A54D-2152-4385-8327-DBF114763947}" srcId="{2F867489-7E24-429A-85E0-D89E73D4D0B4}" destId="{569373B0-FBAB-4CD1-A01E-99BC834EFE9D}" srcOrd="0" destOrd="0" parTransId="{AC98362B-2CE5-4126-9763-E808CA750399}" sibTransId="{0FCC614A-33A9-4034-86D3-C5EA0DB620FE}"/>
    <dgm:cxn modelId="{2FED5875-D3AB-4C57-B4DE-C145DA95CF48}" srcId="{2F867489-7E24-429A-85E0-D89E73D4D0B4}" destId="{4EBB0846-72C8-4357-8036-9C4D2F108C99}" srcOrd="2" destOrd="0" parTransId="{48A8D1F9-9163-412F-980A-87CA800BA480}" sibTransId="{B43B6E47-B330-4360-BCFE-13CFD5DD0625}"/>
    <dgm:cxn modelId="{B853AC8A-5BDE-40BC-B391-8A2238081799}" srcId="{2F867489-7E24-429A-85E0-D89E73D4D0B4}" destId="{BF7A0C1D-FBC5-40FB-B4D7-9C5F2C2594A1}" srcOrd="1" destOrd="0" parTransId="{40C9B4E4-3D41-4AD5-9FF6-424495672741}" sibTransId="{E59BCDE9-9BF2-41BA-9E1A-7CB6B55B73AD}"/>
    <dgm:cxn modelId="{93D27BA9-EE70-4D24-AD86-BAEC6FE3437B}" type="presOf" srcId="{569373B0-FBAB-4CD1-A01E-99BC834EFE9D}" destId="{6B89B969-338C-4225-A73B-D08B11817F22}" srcOrd="0" destOrd="0" presId="urn:microsoft.com/office/officeart/2018/2/layout/IconCircleList"/>
    <dgm:cxn modelId="{733FAFFF-B4BB-4116-8DB7-0ED02ADA7B1B}" type="presOf" srcId="{0FCC614A-33A9-4034-86D3-C5EA0DB620FE}" destId="{30A655F6-86B5-43F1-B0BB-D890EA094BA5}" srcOrd="0" destOrd="0" presId="urn:microsoft.com/office/officeart/2018/2/layout/IconCircleList"/>
    <dgm:cxn modelId="{EA6B26AD-F71A-4DBB-8132-1A1E63403211}" type="presParOf" srcId="{6D802674-7F93-480C-A0A7-A101366C7549}" destId="{01E6FBAB-7102-4E4F-A589-DB5BCE3F57C0}" srcOrd="0" destOrd="0" presId="urn:microsoft.com/office/officeart/2018/2/layout/IconCircleList"/>
    <dgm:cxn modelId="{1E5CC709-4AE3-46B6-94D4-4624F8928FD4}" type="presParOf" srcId="{01E6FBAB-7102-4E4F-A589-DB5BCE3F57C0}" destId="{FDFAC168-A6CB-47DD-AC62-2CAC6B15D291}" srcOrd="0" destOrd="0" presId="urn:microsoft.com/office/officeart/2018/2/layout/IconCircleList"/>
    <dgm:cxn modelId="{22029570-61D6-461E-8935-33B78625BA52}" type="presParOf" srcId="{FDFAC168-A6CB-47DD-AC62-2CAC6B15D291}" destId="{84A3D800-E2EE-4F4E-9B09-48D5B622AD34}" srcOrd="0" destOrd="0" presId="urn:microsoft.com/office/officeart/2018/2/layout/IconCircleList"/>
    <dgm:cxn modelId="{DCC6B3F2-29A2-4F26-93F1-F8388D7D9E3E}" type="presParOf" srcId="{FDFAC168-A6CB-47DD-AC62-2CAC6B15D291}" destId="{A72B568E-86CC-4982-90A4-A739E4FED994}" srcOrd="1" destOrd="0" presId="urn:microsoft.com/office/officeart/2018/2/layout/IconCircleList"/>
    <dgm:cxn modelId="{F987A829-803B-4F92-AD74-C5004C999A19}" type="presParOf" srcId="{FDFAC168-A6CB-47DD-AC62-2CAC6B15D291}" destId="{FF7B6BC2-1D58-4E54-AB3E-CB8188830D56}" srcOrd="2" destOrd="0" presId="urn:microsoft.com/office/officeart/2018/2/layout/IconCircleList"/>
    <dgm:cxn modelId="{A6996D3F-832A-49F8-A63D-305A10E795F6}" type="presParOf" srcId="{FDFAC168-A6CB-47DD-AC62-2CAC6B15D291}" destId="{6B89B969-338C-4225-A73B-D08B11817F22}" srcOrd="3" destOrd="0" presId="urn:microsoft.com/office/officeart/2018/2/layout/IconCircleList"/>
    <dgm:cxn modelId="{A2FB6A06-07B2-475E-A71D-083AC77A0F55}" type="presParOf" srcId="{01E6FBAB-7102-4E4F-A589-DB5BCE3F57C0}" destId="{30A655F6-86B5-43F1-B0BB-D890EA094BA5}" srcOrd="1" destOrd="0" presId="urn:microsoft.com/office/officeart/2018/2/layout/IconCircleList"/>
    <dgm:cxn modelId="{A1F33968-FD32-45EE-943B-E4934D8F04BC}" type="presParOf" srcId="{01E6FBAB-7102-4E4F-A589-DB5BCE3F57C0}" destId="{DF5EC897-83E0-4BE0-98B4-C93AC56F2126}" srcOrd="2" destOrd="0" presId="urn:microsoft.com/office/officeart/2018/2/layout/IconCircleList"/>
    <dgm:cxn modelId="{48A029E4-0E46-468E-ADB0-30A6D68894A5}" type="presParOf" srcId="{DF5EC897-83E0-4BE0-98B4-C93AC56F2126}" destId="{311F2769-D64D-4A89-A1EB-0E1C087D37A8}" srcOrd="0" destOrd="0" presId="urn:microsoft.com/office/officeart/2018/2/layout/IconCircleList"/>
    <dgm:cxn modelId="{9E7684D8-094A-4D99-BEB8-1FBCD23A9AF9}" type="presParOf" srcId="{DF5EC897-83E0-4BE0-98B4-C93AC56F2126}" destId="{3A1DD49C-84FD-47D7-A85A-2B0811F101E4}" srcOrd="1" destOrd="0" presId="urn:microsoft.com/office/officeart/2018/2/layout/IconCircleList"/>
    <dgm:cxn modelId="{01E509B1-E7EB-403E-8CAE-83B7BA231D4B}" type="presParOf" srcId="{DF5EC897-83E0-4BE0-98B4-C93AC56F2126}" destId="{3A3F182B-AA0E-4985-BB1A-4AEAA8A45AF3}" srcOrd="2" destOrd="0" presId="urn:microsoft.com/office/officeart/2018/2/layout/IconCircleList"/>
    <dgm:cxn modelId="{ACA51E0C-D17A-45C5-B24C-7DBFAF6E99D5}" type="presParOf" srcId="{DF5EC897-83E0-4BE0-98B4-C93AC56F2126}" destId="{2C6C439C-F722-420E-82F9-D7A484B06D4E}" srcOrd="3" destOrd="0" presId="urn:microsoft.com/office/officeart/2018/2/layout/IconCircleList"/>
    <dgm:cxn modelId="{3E177D23-E559-4EA3-BFAF-46457F3EE04B}" type="presParOf" srcId="{01E6FBAB-7102-4E4F-A589-DB5BCE3F57C0}" destId="{A90D1950-047F-4E03-83D8-E22704232E93}" srcOrd="3" destOrd="0" presId="urn:microsoft.com/office/officeart/2018/2/layout/IconCircleList"/>
    <dgm:cxn modelId="{76758FC6-8792-4C56-BBC6-82787C99B9FF}" type="presParOf" srcId="{01E6FBAB-7102-4E4F-A589-DB5BCE3F57C0}" destId="{E879274A-CBF6-4046-ACC2-3FBD04C6B753}" srcOrd="4" destOrd="0" presId="urn:microsoft.com/office/officeart/2018/2/layout/IconCircleList"/>
    <dgm:cxn modelId="{0D0C8AB8-53B7-432A-9938-FA752ED21B83}" type="presParOf" srcId="{E879274A-CBF6-4046-ACC2-3FBD04C6B753}" destId="{F410E36D-CF55-4947-BDE8-B22622E242E2}" srcOrd="0" destOrd="0" presId="urn:microsoft.com/office/officeart/2018/2/layout/IconCircleList"/>
    <dgm:cxn modelId="{5B3DC934-0385-453B-BC09-DC65922C9971}" type="presParOf" srcId="{E879274A-CBF6-4046-ACC2-3FBD04C6B753}" destId="{BC1F9463-845F-437C-84D0-88978FA1023F}" srcOrd="1" destOrd="0" presId="urn:microsoft.com/office/officeart/2018/2/layout/IconCircleList"/>
    <dgm:cxn modelId="{067878EE-332B-4DCB-B5EE-6B2F9677DA10}" type="presParOf" srcId="{E879274A-CBF6-4046-ACC2-3FBD04C6B753}" destId="{CB074C31-AD91-4DAA-AC0A-8B92F7ED1F55}" srcOrd="2" destOrd="0" presId="urn:microsoft.com/office/officeart/2018/2/layout/IconCircleList"/>
    <dgm:cxn modelId="{74344B10-0829-4D90-8D6F-D18357D271D0}" type="presParOf" srcId="{E879274A-CBF6-4046-ACC2-3FBD04C6B753}" destId="{9A024F1D-2A01-4F19-81CC-01AB370AF7D5}"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7EEF72-D99C-0943-8E34-85FB6305EDFE}">
      <dsp:nvSpPr>
        <dsp:cNvPr id="0" name=""/>
        <dsp:cNvSpPr/>
      </dsp:nvSpPr>
      <dsp:spPr>
        <a:xfrm>
          <a:off x="0" y="0"/>
          <a:ext cx="8756029" cy="97115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What this presentation will cover</a:t>
          </a:r>
        </a:p>
      </dsp:txBody>
      <dsp:txXfrm>
        <a:off x="28444" y="28444"/>
        <a:ext cx="7626012" cy="914269"/>
      </dsp:txXfrm>
    </dsp:sp>
    <dsp:sp modelId="{9DF0375A-8C76-0C4D-B2B0-28D75329F098}">
      <dsp:nvSpPr>
        <dsp:cNvPr id="0" name=""/>
        <dsp:cNvSpPr/>
      </dsp:nvSpPr>
      <dsp:spPr>
        <a:xfrm>
          <a:off x="733317" y="1147732"/>
          <a:ext cx="8756029" cy="971157"/>
        </a:xfrm>
        <a:prstGeom prst="roundRect">
          <a:avLst>
            <a:gd name="adj" fmla="val 10000"/>
          </a:avLst>
        </a:prstGeom>
        <a:solidFill>
          <a:schemeClr val="accent2">
            <a:hueOff val="-347110"/>
            <a:satOff val="-7210"/>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How shell shock has evolved from medical and psychological and medical understanding to the modern diagnosis of Post traumatic stress disorder.</a:t>
          </a:r>
        </a:p>
      </dsp:txBody>
      <dsp:txXfrm>
        <a:off x="761761" y="1176176"/>
        <a:ext cx="7334571" cy="914269"/>
      </dsp:txXfrm>
    </dsp:sp>
    <dsp:sp modelId="{24491DB5-3FDA-4F40-A8CF-6A5C1C7F0385}">
      <dsp:nvSpPr>
        <dsp:cNvPr id="0" name=""/>
        <dsp:cNvSpPr/>
      </dsp:nvSpPr>
      <dsp:spPr>
        <a:xfrm>
          <a:off x="1455689" y="2295464"/>
          <a:ext cx="8756029" cy="971157"/>
        </a:xfrm>
        <a:prstGeom prst="roundRect">
          <a:avLst>
            <a:gd name="adj" fmla="val 10000"/>
          </a:avLst>
        </a:prstGeom>
        <a:solidFill>
          <a:schemeClr val="accent2">
            <a:hueOff val="-694219"/>
            <a:satOff val="-14421"/>
            <a:lumOff val="-39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Exploring witnessing traumatic events, violence, and was can lead to PTSD, outline the key symptoms such as flashbacks, nightmares, triggers, and guilt, and discuss how PTSD symptoms can worsen or improve over time. </a:t>
          </a:r>
        </a:p>
      </dsp:txBody>
      <dsp:txXfrm>
        <a:off x="1484133" y="2323908"/>
        <a:ext cx="7345516" cy="914269"/>
      </dsp:txXfrm>
    </dsp:sp>
    <dsp:sp modelId="{6E925C76-6CA5-1340-8B15-9EBC5C2B97F4}">
      <dsp:nvSpPr>
        <dsp:cNvPr id="0" name=""/>
        <dsp:cNvSpPr/>
      </dsp:nvSpPr>
      <dsp:spPr>
        <a:xfrm>
          <a:off x="2189007" y="3443196"/>
          <a:ext cx="8756029" cy="971157"/>
        </a:xfrm>
        <a:prstGeom prst="roundRect">
          <a:avLst>
            <a:gd name="adj" fmla="val 10000"/>
          </a:avLst>
        </a:prstGeom>
        <a:solidFill>
          <a:schemeClr val="accent2">
            <a:hueOff val="-1041329"/>
            <a:satOff val="-21631"/>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Cultural differences in the experience and understanding of PTSD will be considered.</a:t>
          </a:r>
        </a:p>
      </dsp:txBody>
      <dsp:txXfrm>
        <a:off x="2217451" y="3471640"/>
        <a:ext cx="7334571" cy="914269"/>
      </dsp:txXfrm>
    </dsp:sp>
    <dsp:sp modelId="{3C7E2C58-95AD-D04C-A5D9-1DF7314F2DBE}">
      <dsp:nvSpPr>
        <dsp:cNvPr id="0" name=""/>
        <dsp:cNvSpPr/>
      </dsp:nvSpPr>
      <dsp:spPr>
        <a:xfrm>
          <a:off x="8124776" y="743818"/>
          <a:ext cx="631252" cy="63125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8266808" y="743818"/>
        <a:ext cx="347188" cy="475017"/>
      </dsp:txXfrm>
    </dsp:sp>
    <dsp:sp modelId="{89B18968-2C0F-3648-9556-A3E5B2C9B6BC}">
      <dsp:nvSpPr>
        <dsp:cNvPr id="0" name=""/>
        <dsp:cNvSpPr/>
      </dsp:nvSpPr>
      <dsp:spPr>
        <a:xfrm>
          <a:off x="8858094" y="1891550"/>
          <a:ext cx="631252" cy="631252"/>
        </a:xfrm>
        <a:prstGeom prst="downArrow">
          <a:avLst>
            <a:gd name="adj1" fmla="val 55000"/>
            <a:gd name="adj2" fmla="val 45000"/>
          </a:avLst>
        </a:prstGeom>
        <a:solidFill>
          <a:schemeClr val="accent2">
            <a:tint val="40000"/>
            <a:alpha val="90000"/>
            <a:hueOff val="-418315"/>
            <a:satOff val="-15017"/>
            <a:lumOff val="-969"/>
            <a:alphaOff val="0"/>
          </a:schemeClr>
        </a:solidFill>
        <a:ln w="12700" cap="flat" cmpd="sng" algn="ctr">
          <a:solidFill>
            <a:schemeClr val="accent2">
              <a:tint val="40000"/>
              <a:alpha val="90000"/>
              <a:hueOff val="-418315"/>
              <a:satOff val="-15017"/>
              <a:lumOff val="-9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9000126" y="1891550"/>
        <a:ext cx="347188" cy="475017"/>
      </dsp:txXfrm>
    </dsp:sp>
    <dsp:sp modelId="{29FEE8C1-D626-AF46-BA66-C45BD2EF4F1F}">
      <dsp:nvSpPr>
        <dsp:cNvPr id="0" name=""/>
        <dsp:cNvSpPr/>
      </dsp:nvSpPr>
      <dsp:spPr>
        <a:xfrm>
          <a:off x="9580466" y="3039282"/>
          <a:ext cx="631252" cy="631252"/>
        </a:xfrm>
        <a:prstGeom prst="downArrow">
          <a:avLst>
            <a:gd name="adj1" fmla="val 55000"/>
            <a:gd name="adj2" fmla="val 45000"/>
          </a:avLst>
        </a:prstGeom>
        <a:solidFill>
          <a:schemeClr val="accent2">
            <a:tint val="40000"/>
            <a:alpha val="90000"/>
            <a:hueOff val="-836629"/>
            <a:satOff val="-30034"/>
            <a:lumOff val="-1939"/>
            <a:alphaOff val="0"/>
          </a:schemeClr>
        </a:solidFill>
        <a:ln w="12700" cap="flat" cmpd="sng" algn="ctr">
          <a:solidFill>
            <a:schemeClr val="accent2">
              <a:tint val="40000"/>
              <a:alpha val="90000"/>
              <a:hueOff val="-836629"/>
              <a:satOff val="-30034"/>
              <a:lumOff val="-193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9722498" y="3039282"/>
        <a:ext cx="347188" cy="4750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A3D800-E2EE-4F4E-9B09-48D5B622AD34}">
      <dsp:nvSpPr>
        <dsp:cNvPr id="0" name=""/>
        <dsp:cNvSpPr/>
      </dsp:nvSpPr>
      <dsp:spPr>
        <a:xfrm>
          <a:off x="210639" y="1751038"/>
          <a:ext cx="912276" cy="91227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B568E-86CC-4982-90A4-A739E4FED994}">
      <dsp:nvSpPr>
        <dsp:cNvPr id="0" name=""/>
        <dsp:cNvSpPr/>
      </dsp:nvSpPr>
      <dsp:spPr>
        <a:xfrm>
          <a:off x="402217" y="1942616"/>
          <a:ext cx="529120" cy="5291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89B969-338C-4225-A73B-D08B11817F22}">
      <dsp:nvSpPr>
        <dsp:cNvPr id="0" name=""/>
        <dsp:cNvSpPr/>
      </dsp:nvSpPr>
      <dsp:spPr>
        <a:xfrm>
          <a:off x="1318403" y="1751038"/>
          <a:ext cx="2150365" cy="912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Immediate help is key to recovering to improve symptoms of PTSD by professional help and a good support network.</a:t>
          </a:r>
        </a:p>
      </dsp:txBody>
      <dsp:txXfrm>
        <a:off x="1318403" y="1751038"/>
        <a:ext cx="2150365" cy="912276"/>
      </dsp:txXfrm>
    </dsp:sp>
    <dsp:sp modelId="{311F2769-D64D-4A89-A1EB-0E1C087D37A8}">
      <dsp:nvSpPr>
        <dsp:cNvPr id="0" name=""/>
        <dsp:cNvSpPr/>
      </dsp:nvSpPr>
      <dsp:spPr>
        <a:xfrm>
          <a:off x="3843453" y="1751038"/>
          <a:ext cx="912276" cy="91227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1DD49C-84FD-47D7-A85A-2B0811F101E4}">
      <dsp:nvSpPr>
        <dsp:cNvPr id="0" name=""/>
        <dsp:cNvSpPr/>
      </dsp:nvSpPr>
      <dsp:spPr>
        <a:xfrm>
          <a:off x="4035031" y="1942616"/>
          <a:ext cx="529120" cy="5291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6C439C-F722-420E-82F9-D7A484B06D4E}">
      <dsp:nvSpPr>
        <dsp:cNvPr id="0" name=""/>
        <dsp:cNvSpPr/>
      </dsp:nvSpPr>
      <dsp:spPr>
        <a:xfrm>
          <a:off x="4951217" y="1751038"/>
          <a:ext cx="2150365" cy="912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However, if somebody does not seek the help they need, the outcome can be catastrophic to the person living with PTSD.</a:t>
          </a:r>
        </a:p>
      </dsp:txBody>
      <dsp:txXfrm>
        <a:off x="4951217" y="1751038"/>
        <a:ext cx="2150365" cy="912276"/>
      </dsp:txXfrm>
    </dsp:sp>
    <dsp:sp modelId="{F410E36D-CF55-4947-BDE8-B22622E242E2}">
      <dsp:nvSpPr>
        <dsp:cNvPr id="0" name=""/>
        <dsp:cNvSpPr/>
      </dsp:nvSpPr>
      <dsp:spPr>
        <a:xfrm>
          <a:off x="7476268" y="1751038"/>
          <a:ext cx="912276" cy="91227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1F9463-845F-437C-84D0-88978FA1023F}">
      <dsp:nvSpPr>
        <dsp:cNvPr id="0" name=""/>
        <dsp:cNvSpPr/>
      </dsp:nvSpPr>
      <dsp:spPr>
        <a:xfrm>
          <a:off x="7667846" y="1942616"/>
          <a:ext cx="529120" cy="5291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024F1D-2A01-4F19-81CC-01AB370AF7D5}">
      <dsp:nvSpPr>
        <dsp:cNvPr id="0" name=""/>
        <dsp:cNvSpPr/>
      </dsp:nvSpPr>
      <dsp:spPr>
        <a:xfrm>
          <a:off x="8584032" y="1751038"/>
          <a:ext cx="2150365" cy="912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To conclude, PTSD highlights the lasting psychological effects that traumatic events leave on a person. It also highlights how critical it is for cultural movements to be empathetic to understanding the different ways this mental health condition is expressed. Recognising PTSD as a real and complex response to trauma is essential in reducing stigma and misunderstanding. Individuals affected by PTSD often navigate invisible struggles that are not immediately apparent to others, which can lead to isolation and delayed support. This can also cause symptoms to become unbearable to cope with. Acknowledging these experiences allows for greater empathy and more effective responses at both clinical and everyday levels. </a:t>
          </a:r>
          <a:endParaRPr lang="en-US" sz="1100" kern="1200"/>
        </a:p>
      </dsp:txBody>
      <dsp:txXfrm>
        <a:off x="8584032" y="1751038"/>
        <a:ext cx="2150365" cy="912276"/>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9AEA89-309A-C145-995B-C6C74F2D9D14}" type="datetimeFigureOut">
              <a:rPr lang="en-US" smtClean="0"/>
              <a:t>1/5/26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C3163-2562-FD4D-8C56-9F216643606D}" type="slidenum">
              <a:rPr lang="en-US" smtClean="0"/>
              <a:t>‹#›</a:t>
            </a:fld>
            <a:endParaRPr lang="en-US"/>
          </a:p>
        </p:txBody>
      </p:sp>
    </p:spTree>
    <p:extLst>
      <p:ext uri="{BB962C8B-B14F-4D97-AF65-F5344CB8AC3E}">
        <p14:creationId xmlns:p14="http://schemas.microsoft.com/office/powerpoint/2010/main" val="275692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Today’s presentation focuses on Post-traumatic stress Disorder, commonly known as PTSD, which is a mental health condition that develops following exposure to one or several traumatic events. Whilst now through psychological understanding it is known as PTSD, it was not always. First known as shell shock, which was used by military soldiers during the First World War to describe the severe psychological distress experienced by soldiers exposed to combat. </a:t>
            </a:r>
          </a:p>
          <a:p>
            <a:endParaRPr lang="en-US" dirty="0"/>
          </a:p>
        </p:txBody>
      </p:sp>
      <p:sp>
        <p:nvSpPr>
          <p:cNvPr id="4" name="Slide Number Placeholder 3"/>
          <p:cNvSpPr>
            <a:spLocks noGrp="1"/>
          </p:cNvSpPr>
          <p:nvPr>
            <p:ph type="sldNum" sz="quarter" idx="5"/>
          </p:nvPr>
        </p:nvSpPr>
        <p:spPr/>
        <p:txBody>
          <a:bodyPr/>
          <a:lstStyle/>
          <a:p>
            <a:fld id="{B52C3163-2562-FD4D-8C56-9F216643606D}" type="slidenum">
              <a:rPr lang="en-US" smtClean="0"/>
              <a:t>1</a:t>
            </a:fld>
            <a:endParaRPr lang="en-US"/>
          </a:p>
        </p:txBody>
      </p:sp>
    </p:spTree>
    <p:extLst>
      <p:ext uri="{BB962C8B-B14F-4D97-AF65-F5344CB8AC3E}">
        <p14:creationId xmlns:p14="http://schemas.microsoft.com/office/powerpoint/2010/main" val="2341851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presentation will cover what shell shock is, how it has evolved from medical and psychological understanding to the modern diagnosis of Post-traumatic stress disorder. It will explore how witnessing traumatic events, violence, and war can lead to PTSD, outlining the key symptoms such as flashbacks, nightmares, triggers, and guilt, and discuss how PTSD symptoms can worsen or improve over time. Finally, cultural differences in the experience and understanding of PTSD will be considered. </a:t>
            </a:r>
          </a:p>
          <a:p>
            <a:endParaRPr lang="en-US" dirty="0"/>
          </a:p>
        </p:txBody>
      </p:sp>
      <p:sp>
        <p:nvSpPr>
          <p:cNvPr id="4" name="Slide Number Placeholder 3"/>
          <p:cNvSpPr>
            <a:spLocks noGrp="1"/>
          </p:cNvSpPr>
          <p:nvPr>
            <p:ph type="sldNum" sz="quarter" idx="5"/>
          </p:nvPr>
        </p:nvSpPr>
        <p:spPr/>
        <p:txBody>
          <a:bodyPr/>
          <a:lstStyle/>
          <a:p>
            <a:fld id="{B52C3163-2562-FD4D-8C56-9F216643606D}" type="slidenum">
              <a:rPr lang="en-US" smtClean="0"/>
              <a:t>2</a:t>
            </a:fld>
            <a:endParaRPr lang="en-US"/>
          </a:p>
        </p:txBody>
      </p:sp>
    </p:spTree>
    <p:extLst>
      <p:ext uri="{BB962C8B-B14F-4D97-AF65-F5344CB8AC3E}">
        <p14:creationId xmlns:p14="http://schemas.microsoft.com/office/powerpoint/2010/main" val="1811765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B52C3163-2562-FD4D-8C56-9F216643606D}" type="slidenum">
              <a:rPr lang="en-US" smtClean="0"/>
              <a:t>3</a:t>
            </a:fld>
            <a:endParaRPr lang="en-US"/>
          </a:p>
        </p:txBody>
      </p:sp>
    </p:spTree>
    <p:extLst>
      <p:ext uri="{BB962C8B-B14F-4D97-AF65-F5344CB8AC3E}">
        <p14:creationId xmlns:p14="http://schemas.microsoft.com/office/powerpoint/2010/main" val="16929050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At that time, these symptoms were poorly understood, making it extremely difficult for others to navigate why these soldiers were unable to function or cope, as their symptoms were unseen and mental. Shell shock challenged traditional medical beliefs that illness must have a clear physical cause. </a:t>
            </a:r>
          </a:p>
          <a:p>
            <a:endParaRPr lang="en-US" dirty="0"/>
          </a:p>
        </p:txBody>
      </p:sp>
      <p:sp>
        <p:nvSpPr>
          <p:cNvPr id="4" name="Slide Number Placeholder 3"/>
          <p:cNvSpPr>
            <a:spLocks noGrp="1"/>
          </p:cNvSpPr>
          <p:nvPr>
            <p:ph type="sldNum" sz="quarter" idx="5"/>
          </p:nvPr>
        </p:nvSpPr>
        <p:spPr/>
        <p:txBody>
          <a:bodyPr/>
          <a:lstStyle/>
          <a:p>
            <a:fld id="{B52C3163-2562-FD4D-8C56-9F216643606D}" type="slidenum">
              <a:rPr lang="en-US" smtClean="0"/>
              <a:t>4</a:t>
            </a:fld>
            <a:endParaRPr lang="en-US"/>
          </a:p>
        </p:txBody>
      </p:sp>
    </p:spTree>
    <p:extLst>
      <p:ext uri="{BB962C8B-B14F-4D97-AF65-F5344CB8AC3E}">
        <p14:creationId xmlns:p14="http://schemas.microsoft.com/office/powerpoint/2010/main" val="31648619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“Initially, shell shock was believed to be caused by </a:t>
            </a:r>
            <a:r>
              <a:rPr lang="en-GB" sz="1200" b="1" kern="1200" dirty="0">
                <a:solidFill>
                  <a:schemeClr val="tx1"/>
                </a:solidFill>
                <a:effectLst/>
                <a:latin typeface="+mn-lt"/>
                <a:ea typeface="+mn-ea"/>
                <a:cs typeface="+mn-cs"/>
              </a:rPr>
              <a:t>physical injury to the brain</a:t>
            </a:r>
            <a:r>
              <a:rPr lang="en-GB" sz="1200" kern="1200" dirty="0">
                <a:solidFill>
                  <a:schemeClr val="tx1"/>
                </a:solidFill>
                <a:effectLst/>
                <a:latin typeface="+mn-lt"/>
                <a:ea typeface="+mn-ea"/>
                <a:cs typeface="+mn-cs"/>
              </a:rPr>
              <a:t> resulting from exposure to exploding artillery shells. It was thought that the pressure waves from explosions damaged the nervous system, even if no external wounds were visible” (Jones &amp; Wessely, 2007).</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“This theory aligned with existing medical models that prioritised physical explanations for illness. However, this explanation became increasingly inadequate as similar symptoms appeared in soldiers who had never been near explosions” (Myers, 1915).</a:t>
            </a:r>
          </a:p>
          <a:p>
            <a:endParaRPr lang="en-US" dirty="0"/>
          </a:p>
        </p:txBody>
      </p:sp>
      <p:sp>
        <p:nvSpPr>
          <p:cNvPr id="4" name="Slide Number Placeholder 3"/>
          <p:cNvSpPr>
            <a:spLocks noGrp="1"/>
          </p:cNvSpPr>
          <p:nvPr>
            <p:ph type="sldNum" sz="quarter" idx="5"/>
          </p:nvPr>
        </p:nvSpPr>
        <p:spPr/>
        <p:txBody>
          <a:bodyPr/>
          <a:lstStyle/>
          <a:p>
            <a:fld id="{B52C3163-2562-FD4D-8C56-9F216643606D}" type="slidenum">
              <a:rPr lang="en-US" smtClean="0"/>
              <a:t>5</a:t>
            </a:fld>
            <a:endParaRPr lang="en-US"/>
          </a:p>
        </p:txBody>
      </p:sp>
    </p:spTree>
    <p:extLst>
      <p:ext uri="{BB962C8B-B14F-4D97-AF65-F5344CB8AC3E}">
        <p14:creationId xmlns:p14="http://schemas.microsoft.com/office/powerpoint/2010/main" val="2721077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 time went on and the war progressed, psychological explanations gained attention. Clinicians began to recognise that constant exposure to fear, death and the unpredictability overwhelmed soldiers’ mental coping mechanisms. Early psychological theories suggested that trauma disrupted memory and emotional regulation, leading to symptoms such as flashbacks, nightmares, and emotional numbness—although these terms were not yet formally defined”  (Shephard, 2001).</a:t>
            </a:r>
          </a:p>
          <a:p>
            <a:endParaRPr lang="en-US" dirty="0"/>
          </a:p>
        </p:txBody>
      </p:sp>
      <p:sp>
        <p:nvSpPr>
          <p:cNvPr id="4" name="Slide Number Placeholder 3"/>
          <p:cNvSpPr>
            <a:spLocks noGrp="1"/>
          </p:cNvSpPr>
          <p:nvPr>
            <p:ph type="sldNum" sz="quarter" idx="5"/>
          </p:nvPr>
        </p:nvSpPr>
        <p:spPr/>
        <p:txBody>
          <a:bodyPr/>
          <a:lstStyle/>
          <a:p>
            <a:fld id="{B52C3163-2562-FD4D-8C56-9F216643606D}" type="slidenum">
              <a:rPr lang="en-US" smtClean="0"/>
              <a:t>6</a:t>
            </a:fld>
            <a:endParaRPr lang="en-US"/>
          </a:p>
        </p:txBody>
      </p:sp>
    </p:spTree>
    <p:extLst>
      <p:ext uri="{BB962C8B-B14F-4D97-AF65-F5344CB8AC3E}">
        <p14:creationId xmlns:p14="http://schemas.microsoft.com/office/powerpoint/2010/main" val="4156473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What causes PTSD can be a multitude of events, such as near-death experiences, a serious injury, witnessing violence or death or being on the receiving end of violence. Something extremely distressing to watch, have happened personally, or to hear of events taking place to somebody close. Whilst it is common to experience flashbacks, have nightmares about the event, or be triggered by something, leading the person to recall that memory again. To be diagnosed with PTSD, the person must show symptoms consistently for over one month or where it impacts the person’s daily life, making small tasks feel impossible. PTSD is classed as a trauma and stressor disorder according to the DSM-5 TR. </a:t>
            </a:r>
          </a:p>
          <a:p>
            <a:endParaRPr lang="en-US" dirty="0"/>
          </a:p>
        </p:txBody>
      </p:sp>
      <p:sp>
        <p:nvSpPr>
          <p:cNvPr id="4" name="Slide Number Placeholder 3"/>
          <p:cNvSpPr>
            <a:spLocks noGrp="1"/>
          </p:cNvSpPr>
          <p:nvPr>
            <p:ph type="sldNum" sz="quarter" idx="5"/>
          </p:nvPr>
        </p:nvSpPr>
        <p:spPr/>
        <p:txBody>
          <a:bodyPr/>
          <a:lstStyle/>
          <a:p>
            <a:fld id="{B52C3163-2562-FD4D-8C56-9F216643606D}" type="slidenum">
              <a:rPr lang="en-US" smtClean="0"/>
              <a:t>7</a:t>
            </a:fld>
            <a:endParaRPr lang="en-US"/>
          </a:p>
        </p:txBody>
      </p:sp>
    </p:spTree>
    <p:extLst>
      <p:ext uri="{BB962C8B-B14F-4D97-AF65-F5344CB8AC3E}">
        <p14:creationId xmlns:p14="http://schemas.microsoft.com/office/powerpoint/2010/main" val="3261252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PTSD is not only caused by physical harm, but can also be caused by psychological trauma, such as domestic violence, having a serious injury or witnessing something horrifying like death. This can sometimes have more of a significant impact when it comes to the psychological damage that goes hand in hand with it, as it is more deeply rooted and much more complex.</a:t>
            </a:r>
          </a:p>
          <a:p>
            <a:endParaRPr lang="en-US" dirty="0"/>
          </a:p>
        </p:txBody>
      </p:sp>
      <p:sp>
        <p:nvSpPr>
          <p:cNvPr id="4" name="Slide Number Placeholder 3"/>
          <p:cNvSpPr>
            <a:spLocks noGrp="1"/>
          </p:cNvSpPr>
          <p:nvPr>
            <p:ph type="sldNum" sz="quarter" idx="5"/>
          </p:nvPr>
        </p:nvSpPr>
        <p:spPr/>
        <p:txBody>
          <a:bodyPr/>
          <a:lstStyle/>
          <a:p>
            <a:fld id="{B52C3163-2562-FD4D-8C56-9F216643606D}" type="slidenum">
              <a:rPr lang="en-US" smtClean="0"/>
              <a:t>8</a:t>
            </a:fld>
            <a:endParaRPr lang="en-US"/>
          </a:p>
        </p:txBody>
      </p:sp>
    </p:spTree>
    <p:extLst>
      <p:ext uri="{BB962C8B-B14F-4D97-AF65-F5344CB8AC3E}">
        <p14:creationId xmlns:p14="http://schemas.microsoft.com/office/powerpoint/2010/main" val="39419516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“Traumatic experiences that lead to PTSD often involve </a:t>
            </a:r>
            <a:r>
              <a:rPr lang="en-GB" sz="1200" b="0" kern="1200" dirty="0">
                <a:solidFill>
                  <a:schemeClr val="tx1"/>
                </a:solidFill>
                <a:effectLst/>
                <a:latin typeface="+mn-lt"/>
                <a:ea typeface="+mn-ea"/>
                <a:cs typeface="+mn-cs"/>
              </a:rPr>
              <a:t>violence</a:t>
            </a:r>
            <a:r>
              <a:rPr lang="en-GB" sz="1200" kern="1200" dirty="0">
                <a:solidFill>
                  <a:schemeClr val="tx1"/>
                </a:solidFill>
                <a:effectLst/>
                <a:latin typeface="+mn-lt"/>
                <a:ea typeface="+mn-ea"/>
                <a:cs typeface="+mn-cs"/>
              </a:rPr>
              <a:t>, whether interpersonal or collective. Survivors of physical assault, sexual violence, domestic abuse, and childhood maltreatment are at particularly high risk. These experiences are deeply personal and often involve betrayal, fear, and loss of control, which can intensify psychological harm.”  (Herman, 2015).</a:t>
            </a:r>
          </a:p>
          <a:p>
            <a:endParaRPr lang="en-US" dirty="0"/>
          </a:p>
        </p:txBody>
      </p:sp>
      <p:sp>
        <p:nvSpPr>
          <p:cNvPr id="4" name="Slide Number Placeholder 3"/>
          <p:cNvSpPr>
            <a:spLocks noGrp="1"/>
          </p:cNvSpPr>
          <p:nvPr>
            <p:ph type="sldNum" sz="quarter" idx="5"/>
          </p:nvPr>
        </p:nvSpPr>
        <p:spPr/>
        <p:txBody>
          <a:bodyPr/>
          <a:lstStyle/>
          <a:p>
            <a:fld id="{B52C3163-2562-FD4D-8C56-9F216643606D}" type="slidenum">
              <a:rPr lang="en-US" smtClean="0"/>
              <a:t>9</a:t>
            </a:fld>
            <a:endParaRPr lang="en-US"/>
          </a:p>
        </p:txBody>
      </p:sp>
    </p:spTree>
    <p:extLst>
      <p:ext uri="{BB962C8B-B14F-4D97-AF65-F5344CB8AC3E}">
        <p14:creationId xmlns:p14="http://schemas.microsoft.com/office/powerpoint/2010/main" val="2496839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Research has shown that people from any background who have experienced or witnessed a traumatic event could show symptoms of PTSD regardless of cultural backgrounds, although in some countries, the cultural context has a huge part to play in how symptoms are portrayed and understood. Some cultures believe that psychological distress is expressed through pain rather than through emotional language. For some cultures, there is still a stigma surrounding mental health, which discourages people from seeking help for traumas, whether it be community support or speaking to a therapist. This makes it clear that cultural prospects do have a part to play in understanding and treating PTSD. </a:t>
            </a:r>
          </a:p>
          <a:p>
            <a:endParaRPr lang="en-US" dirty="0"/>
          </a:p>
        </p:txBody>
      </p:sp>
      <p:sp>
        <p:nvSpPr>
          <p:cNvPr id="4" name="Slide Number Placeholder 3"/>
          <p:cNvSpPr>
            <a:spLocks noGrp="1"/>
          </p:cNvSpPr>
          <p:nvPr>
            <p:ph type="sldNum" sz="quarter" idx="5"/>
          </p:nvPr>
        </p:nvSpPr>
        <p:spPr/>
        <p:txBody>
          <a:bodyPr/>
          <a:lstStyle/>
          <a:p>
            <a:fld id="{B52C3163-2562-FD4D-8C56-9F216643606D}" type="slidenum">
              <a:rPr lang="en-US" smtClean="0"/>
              <a:t>10</a:t>
            </a:fld>
            <a:endParaRPr lang="en-US"/>
          </a:p>
        </p:txBody>
      </p:sp>
    </p:spTree>
    <p:extLst>
      <p:ext uri="{BB962C8B-B14F-4D97-AF65-F5344CB8AC3E}">
        <p14:creationId xmlns:p14="http://schemas.microsoft.com/office/powerpoint/2010/main" val="11831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Triggers, flashbacks, guilt, and shame are core symptoms of PTSD as the person struggles with challenges that can last for some people for years, even with professional help. These symptoms can cause a person to involuntarily react to smells, sounds or visual reminders that make the event feel like it is happening all over again. When triggered by something, it is a reminder, externally or internally, that activates memories of the trauma. “When triggered, the body responds as if the danger is present, activating the </a:t>
            </a:r>
            <a:r>
              <a:rPr lang="en-GB" sz="1200" b="0" kern="1200" dirty="0">
                <a:solidFill>
                  <a:schemeClr val="tx1"/>
                </a:solidFill>
                <a:effectLst/>
                <a:latin typeface="+mn-lt"/>
                <a:ea typeface="+mn-ea"/>
                <a:cs typeface="+mn-cs"/>
              </a:rPr>
              <a:t>fight-or-flight response</a:t>
            </a:r>
            <a:r>
              <a:rPr lang="en-GB" sz="1200" kern="1200" dirty="0">
                <a:solidFill>
                  <a:schemeClr val="tx1"/>
                </a:solidFill>
                <a:effectLst/>
                <a:latin typeface="+mn-lt"/>
                <a:ea typeface="+mn-ea"/>
                <a:cs typeface="+mn-cs"/>
              </a:rPr>
              <a:t>. This can result in rapid heartbeat, sweating, hypervigilance, and panic. Neurobiological research shows that PTSD involves heightened activity in the amygdala, the brain’s fear centre, and reduced regulation from the prefrontal cortex, which normally helps assess safety.”  (van der Kolk, 2014).</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Guilt and shame also play a huge part for the person, blaming themselves for the events that have happened, even if it was out of their control. Negative beliefs about themselves, believing they do not deserve to be happy, and are permanently damaged, are very common. A lot of people with PTSD also believe they are not safe even when they are.</a:t>
            </a:r>
          </a:p>
          <a:p>
            <a:endParaRPr lang="en-US" dirty="0"/>
          </a:p>
        </p:txBody>
      </p:sp>
      <p:sp>
        <p:nvSpPr>
          <p:cNvPr id="4" name="Slide Number Placeholder 3"/>
          <p:cNvSpPr>
            <a:spLocks noGrp="1"/>
          </p:cNvSpPr>
          <p:nvPr>
            <p:ph type="sldNum" sz="quarter" idx="5"/>
          </p:nvPr>
        </p:nvSpPr>
        <p:spPr/>
        <p:txBody>
          <a:bodyPr/>
          <a:lstStyle/>
          <a:p>
            <a:fld id="{B52C3163-2562-FD4D-8C56-9F216643606D}" type="slidenum">
              <a:rPr lang="en-US" smtClean="0"/>
              <a:t>11</a:t>
            </a:fld>
            <a:endParaRPr lang="en-US"/>
          </a:p>
        </p:txBody>
      </p:sp>
    </p:spTree>
    <p:extLst>
      <p:ext uri="{BB962C8B-B14F-4D97-AF65-F5344CB8AC3E}">
        <p14:creationId xmlns:p14="http://schemas.microsoft.com/office/powerpoint/2010/main" val="236017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With immediate help for some, symptoms can massively improve if they have a good network around them, professional help and early intervention. For others, PTSD can become chronic if left untreated. Symptoms may worsen over time, leading to substance misuse, depression, or increased suicide risk. For others, PTSD can be delayed for months or years after the trauma by later stress or reminders.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 conclude, PTSD highlights the lasting psychological effects that traumatic events leave on a person. It also highlights how critical it is for cultural movements to be empathetic to understanding the different ways this mental health condition is expressed. Recognising PTSD as a real and complex response to trauma is essential in reducing stigma and misunderstanding. Individuals affected by PTSD often navigate invisible struggles that are not immediately apparent to others, which can lead to isolation and delayed support. This can also cause symptoms to become unbearable to cope with. Acknowledging these experiences allows for greater empathy and more effective responses at both clinical and everyday levels. </a:t>
            </a:r>
          </a:p>
          <a:p>
            <a:endParaRPr lang="en-US" dirty="0"/>
          </a:p>
        </p:txBody>
      </p:sp>
      <p:sp>
        <p:nvSpPr>
          <p:cNvPr id="4" name="Slide Number Placeholder 3"/>
          <p:cNvSpPr>
            <a:spLocks noGrp="1"/>
          </p:cNvSpPr>
          <p:nvPr>
            <p:ph type="sldNum" sz="quarter" idx="5"/>
          </p:nvPr>
        </p:nvSpPr>
        <p:spPr/>
        <p:txBody>
          <a:bodyPr/>
          <a:lstStyle/>
          <a:p>
            <a:fld id="{B52C3163-2562-FD4D-8C56-9F216643606D}" type="slidenum">
              <a:rPr lang="en-US" smtClean="0"/>
              <a:t>12</a:t>
            </a:fld>
            <a:endParaRPr lang="en-US"/>
          </a:p>
        </p:txBody>
      </p:sp>
    </p:spTree>
    <p:extLst>
      <p:ext uri="{BB962C8B-B14F-4D97-AF65-F5344CB8AC3E}">
        <p14:creationId xmlns:p14="http://schemas.microsoft.com/office/powerpoint/2010/main" val="1851616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1/5/26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80596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1/5/26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61891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1/5/26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109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1/5/26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881094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1/5/26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080598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1/5/26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7969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1/5/26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90156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1/5/26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885867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1/5/26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36528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1/5/26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27700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1/5/26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8921766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1/5/26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3351535942"/>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12" r:id="rId6"/>
    <p:sldLayoutId id="2147483707" r:id="rId7"/>
    <p:sldLayoutId id="2147483708" r:id="rId8"/>
    <p:sldLayoutId id="2147483709" r:id="rId9"/>
    <p:sldLayoutId id="2147483711" r:id="rId10"/>
    <p:sldLayoutId id="2147483710"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emf"/><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310135D4-D3A1-4556-B91B-4A12069D4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descr="A blue and green background with white dots&#10;&#10;AI-generated content may be incorrect.">
            <a:extLst>
              <a:ext uri="{FF2B5EF4-FFF2-40B4-BE49-F238E27FC236}">
                <a16:creationId xmlns:a16="http://schemas.microsoft.com/office/drawing/2014/main" id="{E76371D5-0379-305E-1D72-0A76859C3D19}"/>
              </a:ext>
            </a:extLst>
          </p:cNvPr>
          <p:cNvPicPr>
            <a:picLocks noChangeAspect="1"/>
          </p:cNvPicPr>
          <p:nvPr/>
        </p:nvPicPr>
        <p:blipFill>
          <a:blip r:embed="rId3"/>
          <a:srcRect r="9091" b="31818"/>
          <a:stretch>
            <a:fillRect/>
          </a:stretch>
        </p:blipFill>
        <p:spPr>
          <a:xfrm>
            <a:off x="20" y="-1"/>
            <a:ext cx="12191980" cy="6858001"/>
          </a:xfrm>
          <a:prstGeom prst="rect">
            <a:avLst/>
          </a:prstGeom>
        </p:spPr>
      </p:pic>
      <p:sp>
        <p:nvSpPr>
          <p:cNvPr id="40" name="Rectangle 39">
            <a:extLst>
              <a:ext uri="{FF2B5EF4-FFF2-40B4-BE49-F238E27FC236}">
                <a16:creationId xmlns:a16="http://schemas.microsoft.com/office/drawing/2014/main" id="{A9CCD9CD-49AE-3D3E-923B-81ECD3FBF7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2015" y="-752015"/>
            <a:ext cx="6858000" cy="8362030"/>
          </a:xfrm>
          <a:prstGeom prst="rect">
            <a:avLst/>
          </a:prstGeom>
          <a:gradFill>
            <a:gsLst>
              <a:gs pos="0">
                <a:srgbClr val="000000">
                  <a:alpha val="0"/>
                </a:srgbClr>
              </a:gs>
              <a:gs pos="55000">
                <a:srgbClr val="000000">
                  <a:alpha val="50000"/>
                </a:srgbClr>
              </a:gs>
              <a:gs pos="100000">
                <a:srgbClr val="000000">
                  <a:alpha val="6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2C1BCF-55EE-8E8D-9891-EF6EC8090ED5}"/>
              </a:ext>
            </a:extLst>
          </p:cNvPr>
          <p:cNvSpPr>
            <a:spLocks noGrp="1"/>
          </p:cNvSpPr>
          <p:nvPr>
            <p:ph type="ctrTitle"/>
          </p:nvPr>
        </p:nvSpPr>
        <p:spPr>
          <a:xfrm>
            <a:off x="0" y="50368"/>
            <a:ext cx="12191979" cy="1158500"/>
          </a:xfrm>
        </p:spPr>
        <p:txBody>
          <a:bodyPr>
            <a:normAutofit/>
          </a:bodyPr>
          <a:lstStyle/>
          <a:p>
            <a:pPr algn="l"/>
            <a:r>
              <a:rPr lang="en-US" sz="3100">
                <a:solidFill>
                  <a:srgbClr val="FFFFFF"/>
                </a:solidFill>
              </a:rPr>
              <a:t>PTSD, commonly known as post traumatic stress disorder</a:t>
            </a:r>
          </a:p>
        </p:txBody>
      </p:sp>
      <p:sp>
        <p:nvSpPr>
          <p:cNvPr id="3" name="Subtitle 2">
            <a:extLst>
              <a:ext uri="{FF2B5EF4-FFF2-40B4-BE49-F238E27FC236}">
                <a16:creationId xmlns:a16="http://schemas.microsoft.com/office/drawing/2014/main" id="{B6579F4B-7CA7-74E5-2DC5-CFE202573434}"/>
              </a:ext>
            </a:extLst>
          </p:cNvPr>
          <p:cNvSpPr>
            <a:spLocks noGrp="1"/>
          </p:cNvSpPr>
          <p:nvPr>
            <p:ph type="subTitle" idx="1"/>
          </p:nvPr>
        </p:nvSpPr>
        <p:spPr>
          <a:xfrm>
            <a:off x="-1" y="1414168"/>
            <a:ext cx="12191979" cy="5393464"/>
          </a:xfrm>
        </p:spPr>
        <p:txBody>
          <a:bodyPr>
            <a:normAutofit/>
          </a:bodyPr>
          <a:lstStyle/>
          <a:p>
            <a:pPr marL="285750" indent="-285750" algn="l">
              <a:buFont typeface="Arial" panose="020B0604020202020204" pitchFamily="34" charset="0"/>
              <a:buChar char="•"/>
            </a:pPr>
            <a:r>
              <a:rPr lang="en-US" sz="2800" dirty="0">
                <a:solidFill>
                  <a:srgbClr val="FFFFFF"/>
                </a:solidFill>
              </a:rPr>
              <a:t>Mental health condition that develops following exposure to one or several traumatic events</a:t>
            </a:r>
          </a:p>
          <a:p>
            <a:pPr marL="285750" indent="-285750" algn="l">
              <a:buFont typeface="Arial" panose="020B0604020202020204" pitchFamily="34" charset="0"/>
              <a:buChar char="•"/>
            </a:pPr>
            <a:r>
              <a:rPr lang="en-US" sz="2800" dirty="0">
                <a:solidFill>
                  <a:srgbClr val="FFFFFF"/>
                </a:solidFill>
              </a:rPr>
              <a:t>Whilst now through psychological understanding it is known as PTSD.</a:t>
            </a:r>
          </a:p>
          <a:p>
            <a:pPr marL="285750" indent="-285750" algn="l">
              <a:buFont typeface="Arial" panose="020B0604020202020204" pitchFamily="34" charset="0"/>
              <a:buChar char="•"/>
            </a:pPr>
            <a:r>
              <a:rPr lang="en-US" sz="2800" dirty="0">
                <a:solidFill>
                  <a:srgbClr val="FFFFFF"/>
                </a:solidFill>
              </a:rPr>
              <a:t>Firstly known as shell shock from military soldiers during the First World War to describe severe psychological distress experienced by soldiers exposed to combat.</a:t>
            </a:r>
          </a:p>
          <a:p>
            <a:pPr marL="285750" indent="-285750" algn="l">
              <a:buFont typeface="Arial" panose="020B0604020202020204" pitchFamily="34" charset="0"/>
              <a:buChar char="•"/>
            </a:pPr>
            <a:endParaRPr lang="en-US" dirty="0">
              <a:solidFill>
                <a:srgbClr val="FFFFFF"/>
              </a:solidFill>
            </a:endParaRPr>
          </a:p>
          <a:p>
            <a:pPr marL="285750" indent="-285750" algn="l">
              <a:buFont typeface="Arial" panose="020B0604020202020204" pitchFamily="34" charset="0"/>
              <a:buChar char="•"/>
            </a:pPr>
            <a:endParaRPr lang="en-US" dirty="0">
              <a:solidFill>
                <a:srgbClr val="FFFFFF"/>
              </a:solidFill>
            </a:endParaRPr>
          </a:p>
        </p:txBody>
      </p:sp>
      <p:graphicFrame>
        <p:nvGraphicFramePr>
          <p:cNvPr id="4" name="Object 3">
            <a:extLst>
              <a:ext uri="{FF2B5EF4-FFF2-40B4-BE49-F238E27FC236}">
                <a16:creationId xmlns:a16="http://schemas.microsoft.com/office/drawing/2014/main" id="{CEED39C7-B6DA-0E1E-8CBD-8E1ABAE2EF69}"/>
              </a:ext>
            </a:extLst>
          </p:cNvPr>
          <p:cNvGraphicFramePr>
            <a:graphicFrameLocks noChangeAspect="1"/>
          </p:cNvGraphicFramePr>
          <p:nvPr>
            <p:extLst>
              <p:ext uri="{D42A27DB-BD31-4B8C-83A1-F6EECF244321}">
                <p14:modId xmlns:p14="http://schemas.microsoft.com/office/powerpoint/2010/main" val="3168925406"/>
              </p:ext>
            </p:extLst>
          </p:nvPr>
        </p:nvGraphicFramePr>
        <p:xfrm>
          <a:off x="1524000" y="3268663"/>
          <a:ext cx="9144000" cy="317500"/>
        </p:xfrm>
        <a:graphic>
          <a:graphicData uri="http://schemas.openxmlformats.org/presentationml/2006/ole">
            <mc:AlternateContent xmlns:mc="http://schemas.openxmlformats.org/markup-compatibility/2006">
              <mc:Choice xmlns:v="urn:schemas-microsoft-com:vml" Requires="v">
                <p:oleObj name="Document" r:id="rId4" imgW="9144000" imgH="317500" progId="Word.Document.12">
                  <p:embed/>
                </p:oleObj>
              </mc:Choice>
              <mc:Fallback>
                <p:oleObj name="Document" r:id="rId4" imgW="9144000" imgH="317500" progId="Word.Document.12">
                  <p:embed/>
                  <p:pic>
                    <p:nvPicPr>
                      <p:cNvPr id="4" name="Object 3">
                        <a:extLst>
                          <a:ext uri="{FF2B5EF4-FFF2-40B4-BE49-F238E27FC236}">
                            <a16:creationId xmlns:a16="http://schemas.microsoft.com/office/drawing/2014/main" id="{CEED39C7-B6DA-0E1E-8CBD-8E1ABAE2EF69}"/>
                          </a:ext>
                        </a:extLst>
                      </p:cNvPr>
                      <p:cNvPicPr/>
                      <p:nvPr/>
                    </p:nvPicPr>
                    <p:blipFill>
                      <a:blip r:embed="rId5"/>
                      <a:stretch>
                        <a:fillRect/>
                      </a:stretch>
                    </p:blipFill>
                    <p:spPr>
                      <a:xfrm>
                        <a:off x="1524000" y="3268663"/>
                        <a:ext cx="9144000" cy="317500"/>
                      </a:xfrm>
                      <a:prstGeom prst="rect">
                        <a:avLst/>
                      </a:prstGeom>
                    </p:spPr>
                  </p:pic>
                </p:oleObj>
              </mc:Fallback>
            </mc:AlternateContent>
          </a:graphicData>
        </a:graphic>
      </p:graphicFrame>
    </p:spTree>
    <p:extLst>
      <p:ext uri="{BB962C8B-B14F-4D97-AF65-F5344CB8AC3E}">
        <p14:creationId xmlns:p14="http://schemas.microsoft.com/office/powerpoint/2010/main" val="344033141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3CF00F-82D0-0DBA-75D5-1D01B4526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DC691E7-12F6-3546-C43A-D2C76062E6BC}"/>
              </a:ext>
            </a:extLst>
          </p:cNvPr>
          <p:cNvGraphicFramePr>
            <a:graphicFrameLocks noGrp="1"/>
          </p:cNvGraphicFramePr>
          <p:nvPr>
            <p:ph idx="1"/>
            <p:extLst>
              <p:ext uri="{D42A27DB-BD31-4B8C-83A1-F6EECF244321}">
                <p14:modId xmlns:p14="http://schemas.microsoft.com/office/powerpoint/2010/main" val="2735527321"/>
              </p:ext>
            </p:extLst>
          </p:nvPr>
        </p:nvGraphicFramePr>
        <p:xfrm>
          <a:off x="612648" y="1881051"/>
          <a:ext cx="10945037" cy="44143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262855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456813-ADC7-DBFB-3950-4EFD57AA933A}"/>
              </a:ext>
            </a:extLst>
          </p:cNvPr>
          <p:cNvSpPr>
            <a:spLocks noGrp="1"/>
          </p:cNvSpPr>
          <p:nvPr>
            <p:ph idx="1"/>
          </p:nvPr>
        </p:nvSpPr>
        <p:spPr/>
        <p:txBody>
          <a:bodyPr/>
          <a:lstStyle/>
          <a:p>
            <a:r>
              <a:rPr lang="en-GB" dirty="0"/>
              <a:t>“Shell shock was first identified during </a:t>
            </a:r>
            <a:r>
              <a:rPr lang="en-GB" b="1" dirty="0"/>
              <a:t>World War I</a:t>
            </a:r>
            <a:r>
              <a:rPr lang="en-GB" dirty="0"/>
              <a:t> in 1915 by British physician Charles Myers. The term was used to describe soldiers who exhibited symptoms such as tremors, paralysis, mutism, confusion, nightmares, and emotional collapse following combat exposure ” (Myers, 1915).</a:t>
            </a:r>
          </a:p>
          <a:p>
            <a:endParaRPr lang="en-US" dirty="0"/>
          </a:p>
        </p:txBody>
      </p:sp>
    </p:spTree>
    <p:extLst>
      <p:ext uri="{BB962C8B-B14F-4D97-AF65-F5344CB8AC3E}">
        <p14:creationId xmlns:p14="http://schemas.microsoft.com/office/powerpoint/2010/main" val="4038571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DD48B54C-7A86-E223-AB6E-6B71522671EE}"/>
              </a:ext>
            </a:extLst>
          </p:cNvPr>
          <p:cNvPicPr>
            <a:picLocks noChangeAspect="1"/>
          </p:cNvPicPr>
          <p:nvPr/>
        </p:nvPicPr>
        <p:blipFill>
          <a:blip r:embed="rId3"/>
          <a:srcRect l="6787" r="31179" b="-1"/>
          <a:stretch>
            <a:fillRect/>
          </a:stretch>
        </p:blipFill>
        <p:spPr>
          <a:xfrm>
            <a:off x="1" y="10"/>
            <a:ext cx="6373368" cy="6857990"/>
          </a:xfrm>
          <a:prstGeom prst="rect">
            <a:avLst/>
          </a:prstGeom>
        </p:spPr>
      </p:pic>
      <p:sp>
        <p:nvSpPr>
          <p:cNvPr id="3" name="Content Placeholder 2">
            <a:extLst>
              <a:ext uri="{FF2B5EF4-FFF2-40B4-BE49-F238E27FC236}">
                <a16:creationId xmlns:a16="http://schemas.microsoft.com/office/drawing/2014/main" id="{FF486F88-F7E3-501B-C7AC-64C289955079}"/>
              </a:ext>
            </a:extLst>
          </p:cNvPr>
          <p:cNvSpPr>
            <a:spLocks noGrp="1"/>
          </p:cNvSpPr>
          <p:nvPr>
            <p:ph idx="1"/>
          </p:nvPr>
        </p:nvSpPr>
        <p:spPr>
          <a:xfrm>
            <a:off x="7123007" y="2212846"/>
            <a:ext cx="4361693" cy="4096514"/>
          </a:xfrm>
        </p:spPr>
        <p:txBody>
          <a:bodyPr>
            <a:normAutofit/>
          </a:bodyPr>
          <a:lstStyle/>
          <a:p>
            <a:r>
              <a:rPr lang="en-US" sz="1800"/>
              <a:t>Symptoms were poorly understood, making it difficult for others to navigate why these soldiers were unable to function or cope.</a:t>
            </a:r>
          </a:p>
          <a:p>
            <a:r>
              <a:rPr lang="en-US" sz="1800"/>
              <a:t>Symptoms were unseen.</a:t>
            </a:r>
          </a:p>
          <a:p>
            <a:r>
              <a:rPr lang="en-US" sz="1800"/>
              <a:t>Shell shock challenged traditional beliefs that illness must have a clear cause.</a:t>
            </a:r>
          </a:p>
        </p:txBody>
      </p:sp>
    </p:spTree>
    <p:extLst>
      <p:ext uri="{BB962C8B-B14F-4D97-AF65-F5344CB8AC3E}">
        <p14:creationId xmlns:p14="http://schemas.microsoft.com/office/powerpoint/2010/main" val="1667070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7FFE6E-F1BB-94E5-9F0F-EDF31CBE45D2}"/>
              </a:ext>
            </a:extLst>
          </p:cNvPr>
          <p:cNvSpPr>
            <a:spLocks noGrp="1"/>
          </p:cNvSpPr>
          <p:nvPr>
            <p:ph idx="1"/>
          </p:nvPr>
        </p:nvSpPr>
        <p:spPr>
          <a:xfrm>
            <a:off x="395670" y="212197"/>
            <a:ext cx="10653579" cy="4593828"/>
          </a:xfrm>
        </p:spPr>
        <p:txBody>
          <a:bodyPr/>
          <a:lstStyle/>
          <a:p>
            <a:r>
              <a:rPr lang="en-US" dirty="0"/>
              <a:t>Shell shock was believed to be caused by physical injury to the brain resulting from exposure to exploding artillery shell.</a:t>
            </a:r>
          </a:p>
          <a:p>
            <a:r>
              <a:rPr lang="en-US" dirty="0"/>
              <a:t>It was thought that the pressure waves from these explosions damaged the nervous system, although there were no external wounds.</a:t>
            </a:r>
          </a:p>
          <a:p>
            <a:r>
              <a:rPr lang="en-US" dirty="0"/>
              <a:t>This theory aligned with medical models already existing that prioritized physical explanations for illness.</a:t>
            </a:r>
          </a:p>
          <a:p>
            <a:r>
              <a:rPr lang="en-US" dirty="0"/>
              <a:t>Although this explanation became increasingly insufficient as similar symptoms appeared in soldiers who has never been near explosions.</a:t>
            </a:r>
          </a:p>
        </p:txBody>
      </p:sp>
      <p:pic>
        <p:nvPicPr>
          <p:cNvPr id="4" name="Picture 3">
            <a:extLst>
              <a:ext uri="{FF2B5EF4-FFF2-40B4-BE49-F238E27FC236}">
                <a16:creationId xmlns:a16="http://schemas.microsoft.com/office/drawing/2014/main" id="{E1638D7D-79CE-838F-D8F8-9E8C29C9FC91}"/>
              </a:ext>
            </a:extLst>
          </p:cNvPr>
          <p:cNvPicPr>
            <a:picLocks noChangeAspect="1"/>
          </p:cNvPicPr>
          <p:nvPr/>
        </p:nvPicPr>
        <p:blipFill>
          <a:blip r:embed="rId3"/>
          <a:stretch>
            <a:fillRect/>
          </a:stretch>
        </p:blipFill>
        <p:spPr>
          <a:xfrm>
            <a:off x="0" y="3580108"/>
            <a:ext cx="12192000" cy="3277891"/>
          </a:xfrm>
          <a:prstGeom prst="rect">
            <a:avLst/>
          </a:prstGeom>
        </p:spPr>
      </p:pic>
    </p:spTree>
    <p:extLst>
      <p:ext uri="{BB962C8B-B14F-4D97-AF65-F5344CB8AC3E}">
        <p14:creationId xmlns:p14="http://schemas.microsoft.com/office/powerpoint/2010/main" val="1608014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263DBC-560C-2677-D06E-4FE8B3F3633C}"/>
              </a:ext>
            </a:extLst>
          </p:cNvPr>
          <p:cNvSpPr>
            <a:spLocks noGrp="1"/>
          </p:cNvSpPr>
          <p:nvPr>
            <p:ph idx="1"/>
          </p:nvPr>
        </p:nvSpPr>
        <p:spPr>
          <a:xfrm>
            <a:off x="287183" y="165702"/>
            <a:ext cx="10653579" cy="4593828"/>
          </a:xfrm>
        </p:spPr>
        <p:txBody>
          <a:bodyPr/>
          <a:lstStyle/>
          <a:p>
            <a:r>
              <a:rPr lang="en-US" dirty="0"/>
              <a:t>As war progressed, psychological explanations gained attention.</a:t>
            </a:r>
          </a:p>
          <a:p>
            <a:r>
              <a:rPr lang="en-US" dirty="0"/>
              <a:t>It was recognized that constant exposure to fear, death and the </a:t>
            </a:r>
            <a:r>
              <a:rPr lang="en-US" dirty="0" err="1"/>
              <a:t>unpredicitibility</a:t>
            </a:r>
            <a:r>
              <a:rPr lang="en-US" dirty="0"/>
              <a:t> overwhelmed soldiers’ mental coping mechanisms.</a:t>
            </a:r>
          </a:p>
          <a:p>
            <a:r>
              <a:rPr lang="en-US" dirty="0"/>
              <a:t>Early psychological theories suggested that trauma disrupted memory and emotional regulation, which led to symptoms such as</a:t>
            </a:r>
          </a:p>
          <a:p>
            <a:pPr>
              <a:buFont typeface="Wingdings" pitchFamily="2" charset="2"/>
              <a:buChar char="v"/>
            </a:pPr>
            <a:r>
              <a:rPr lang="en-US" dirty="0"/>
              <a:t>Flashbacks.</a:t>
            </a:r>
          </a:p>
          <a:p>
            <a:pPr>
              <a:buFont typeface="Wingdings" pitchFamily="2" charset="2"/>
              <a:buChar char="v"/>
            </a:pPr>
            <a:r>
              <a:rPr lang="en-US" dirty="0"/>
              <a:t>Nightmares.</a:t>
            </a:r>
          </a:p>
          <a:p>
            <a:pPr>
              <a:buFont typeface="Wingdings" pitchFamily="2" charset="2"/>
              <a:buChar char="v"/>
            </a:pPr>
            <a:r>
              <a:rPr lang="en-US" dirty="0"/>
              <a:t>Emotional numbness.</a:t>
            </a:r>
          </a:p>
          <a:p>
            <a:r>
              <a:rPr lang="en-US" dirty="0"/>
              <a:t>However, these terms were not yet formally defined.</a:t>
            </a:r>
          </a:p>
        </p:txBody>
      </p:sp>
      <p:pic>
        <p:nvPicPr>
          <p:cNvPr id="2" name="Picture 1">
            <a:extLst>
              <a:ext uri="{FF2B5EF4-FFF2-40B4-BE49-F238E27FC236}">
                <a16:creationId xmlns:a16="http://schemas.microsoft.com/office/drawing/2014/main" id="{8F61A83C-FE33-4C9D-1F32-CA51019344DD}"/>
              </a:ext>
            </a:extLst>
          </p:cNvPr>
          <p:cNvPicPr>
            <a:picLocks noChangeAspect="1"/>
          </p:cNvPicPr>
          <p:nvPr/>
        </p:nvPicPr>
        <p:blipFill>
          <a:blip r:embed="rId3"/>
          <a:stretch>
            <a:fillRect/>
          </a:stretch>
        </p:blipFill>
        <p:spPr>
          <a:xfrm>
            <a:off x="6741763" y="2061275"/>
            <a:ext cx="5450237" cy="4796725"/>
          </a:xfrm>
          <a:prstGeom prst="rect">
            <a:avLst/>
          </a:prstGeom>
        </p:spPr>
      </p:pic>
    </p:spTree>
    <p:extLst>
      <p:ext uri="{BB962C8B-B14F-4D97-AF65-F5344CB8AC3E}">
        <p14:creationId xmlns:p14="http://schemas.microsoft.com/office/powerpoint/2010/main" val="3122907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23C6B2-2774-9D60-97AC-2B5F3DCFEC34}"/>
              </a:ext>
            </a:extLst>
          </p:cNvPr>
          <p:cNvSpPr>
            <a:spLocks noGrp="1"/>
          </p:cNvSpPr>
          <p:nvPr>
            <p:ph type="title"/>
          </p:nvPr>
        </p:nvSpPr>
        <p:spPr>
          <a:xfrm>
            <a:off x="7123007" y="603501"/>
            <a:ext cx="4361693" cy="1527049"/>
          </a:xfrm>
        </p:spPr>
        <p:txBody>
          <a:bodyPr anchor="b">
            <a:normAutofit/>
          </a:bodyPr>
          <a:lstStyle/>
          <a:p>
            <a:r>
              <a:rPr lang="en-US"/>
              <a:t>What causes PTSD</a:t>
            </a:r>
          </a:p>
        </p:txBody>
      </p:sp>
      <p:pic>
        <p:nvPicPr>
          <p:cNvPr id="4" name="Picture 3">
            <a:extLst>
              <a:ext uri="{FF2B5EF4-FFF2-40B4-BE49-F238E27FC236}">
                <a16:creationId xmlns:a16="http://schemas.microsoft.com/office/drawing/2014/main" id="{6A6D1513-3631-DC04-FF4B-53D9726B3F21}"/>
              </a:ext>
            </a:extLst>
          </p:cNvPr>
          <p:cNvPicPr>
            <a:picLocks noChangeAspect="1"/>
          </p:cNvPicPr>
          <p:nvPr/>
        </p:nvPicPr>
        <p:blipFill>
          <a:blip r:embed="rId3"/>
          <a:srcRect l="19883" r="18083" b="-1"/>
          <a:stretch>
            <a:fillRect/>
          </a:stretch>
        </p:blipFill>
        <p:spPr>
          <a:xfrm>
            <a:off x="1" y="10"/>
            <a:ext cx="6373368" cy="6857990"/>
          </a:xfrm>
          <a:prstGeom prst="rect">
            <a:avLst/>
          </a:prstGeom>
        </p:spPr>
      </p:pic>
      <p:sp>
        <p:nvSpPr>
          <p:cNvPr id="3" name="Content Placeholder 2">
            <a:extLst>
              <a:ext uri="{FF2B5EF4-FFF2-40B4-BE49-F238E27FC236}">
                <a16:creationId xmlns:a16="http://schemas.microsoft.com/office/drawing/2014/main" id="{40305D4B-43BA-E500-A4C0-AE0B36903566}"/>
              </a:ext>
            </a:extLst>
          </p:cNvPr>
          <p:cNvSpPr>
            <a:spLocks noGrp="1"/>
          </p:cNvSpPr>
          <p:nvPr>
            <p:ph idx="1"/>
          </p:nvPr>
        </p:nvSpPr>
        <p:spPr>
          <a:xfrm>
            <a:off x="6509289" y="2212846"/>
            <a:ext cx="5682710" cy="4645154"/>
          </a:xfrm>
        </p:spPr>
        <p:txBody>
          <a:bodyPr>
            <a:noAutofit/>
          </a:bodyPr>
          <a:lstStyle/>
          <a:p>
            <a:pPr>
              <a:lnSpc>
                <a:spcPct val="110000"/>
              </a:lnSpc>
            </a:pPr>
            <a:r>
              <a:rPr lang="en-US" sz="1400" dirty="0"/>
              <a:t>A multitude of factors and events can cause PTSD.</a:t>
            </a:r>
          </a:p>
          <a:p>
            <a:pPr>
              <a:lnSpc>
                <a:spcPct val="110000"/>
              </a:lnSpc>
            </a:pPr>
            <a:r>
              <a:rPr lang="en-US" sz="1400" dirty="0"/>
              <a:t>Near death experiences, a serious injury, witnessing violence, death or being on the receiving end of violence.</a:t>
            </a:r>
          </a:p>
          <a:p>
            <a:pPr>
              <a:lnSpc>
                <a:spcPct val="110000"/>
              </a:lnSpc>
            </a:pPr>
            <a:r>
              <a:rPr lang="en-US" sz="1400" dirty="0"/>
              <a:t>Witnessing something extremely distressing, have happened personally, or to hear of events taking place to somebody close.</a:t>
            </a:r>
          </a:p>
          <a:p>
            <a:pPr>
              <a:lnSpc>
                <a:spcPct val="110000"/>
              </a:lnSpc>
            </a:pPr>
            <a:r>
              <a:rPr lang="en-US" sz="1400" dirty="0"/>
              <a:t>Whilst it is common to experience flashbacks, have nightmares from the event, or be triggered by something, leading the person to recall that memory again.</a:t>
            </a:r>
          </a:p>
          <a:p>
            <a:pPr>
              <a:lnSpc>
                <a:spcPct val="110000"/>
              </a:lnSpc>
            </a:pPr>
            <a:r>
              <a:rPr lang="en-US" sz="1400" dirty="0"/>
              <a:t>Being diagnosed with PTSD, the person must show symptoms for over one month or it must effect their daily life.</a:t>
            </a:r>
          </a:p>
          <a:p>
            <a:pPr>
              <a:lnSpc>
                <a:spcPct val="110000"/>
              </a:lnSpc>
            </a:pPr>
            <a:r>
              <a:rPr lang="en-US" sz="1400" dirty="0"/>
              <a:t>PTSD is classed as a trauma and stressor disorder according to the DSM-5-TR.</a:t>
            </a:r>
          </a:p>
        </p:txBody>
      </p:sp>
    </p:spTree>
    <p:extLst>
      <p:ext uri="{BB962C8B-B14F-4D97-AF65-F5344CB8AC3E}">
        <p14:creationId xmlns:p14="http://schemas.microsoft.com/office/powerpoint/2010/main" val="3866450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wo people holding hands">
            <a:extLst>
              <a:ext uri="{FF2B5EF4-FFF2-40B4-BE49-F238E27FC236}">
                <a16:creationId xmlns:a16="http://schemas.microsoft.com/office/drawing/2014/main" id="{704E4F9C-BD54-53B7-FAE4-3F6E6F244D35}"/>
              </a:ext>
            </a:extLst>
          </p:cNvPr>
          <p:cNvPicPr>
            <a:picLocks noChangeAspect="1"/>
          </p:cNvPicPr>
          <p:nvPr/>
        </p:nvPicPr>
        <p:blipFill>
          <a:blip r:embed="rId3"/>
          <a:srcRect l="17466" r="20733"/>
          <a:stretch>
            <a:fillRect/>
          </a:stretch>
        </p:blipFill>
        <p:spPr>
          <a:xfrm>
            <a:off x="1" y="10"/>
            <a:ext cx="6373368" cy="6857990"/>
          </a:xfrm>
          <a:prstGeom prst="rect">
            <a:avLst/>
          </a:prstGeom>
        </p:spPr>
      </p:pic>
      <p:sp>
        <p:nvSpPr>
          <p:cNvPr id="3" name="Content Placeholder 2">
            <a:extLst>
              <a:ext uri="{FF2B5EF4-FFF2-40B4-BE49-F238E27FC236}">
                <a16:creationId xmlns:a16="http://schemas.microsoft.com/office/drawing/2014/main" id="{8CD84112-F931-8F84-68F4-C399F447AFC0}"/>
              </a:ext>
            </a:extLst>
          </p:cNvPr>
          <p:cNvSpPr>
            <a:spLocks noGrp="1"/>
          </p:cNvSpPr>
          <p:nvPr>
            <p:ph idx="1"/>
          </p:nvPr>
        </p:nvSpPr>
        <p:spPr>
          <a:xfrm>
            <a:off x="7123007" y="2212846"/>
            <a:ext cx="4361693" cy="4096514"/>
          </a:xfrm>
        </p:spPr>
        <p:txBody>
          <a:bodyPr>
            <a:normAutofit/>
          </a:bodyPr>
          <a:lstStyle/>
          <a:p>
            <a:pPr>
              <a:lnSpc>
                <a:spcPct val="110000"/>
              </a:lnSpc>
            </a:pPr>
            <a:r>
              <a:rPr lang="en-US" sz="1800"/>
              <a:t>PTSD is not only caused by physical harm, but can also be caused by psychological trauma, such as domestic violence, having a serious injury or witnessing something horrifying like death.</a:t>
            </a:r>
          </a:p>
          <a:p>
            <a:pPr>
              <a:lnSpc>
                <a:spcPct val="110000"/>
              </a:lnSpc>
            </a:pPr>
            <a:r>
              <a:rPr lang="en-US" sz="1800"/>
              <a:t>This can sometimes have more of a significant impact when it comes to the psychological damage that goes hand in hand with it, as it is much more deeply rooted and much more complex.</a:t>
            </a:r>
          </a:p>
        </p:txBody>
      </p:sp>
    </p:spTree>
    <p:extLst>
      <p:ext uri="{BB962C8B-B14F-4D97-AF65-F5344CB8AC3E}">
        <p14:creationId xmlns:p14="http://schemas.microsoft.com/office/powerpoint/2010/main" val="42464832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0CE451-818C-E63D-258B-234B6C543D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6879298-FAE8-F8D0-5685-CF44BF50EC68}"/>
              </a:ext>
            </a:extLst>
          </p:cNvPr>
          <p:cNvSpPr>
            <a:spLocks noGrp="1"/>
          </p:cNvSpPr>
          <p:nvPr>
            <p:ph idx="1"/>
          </p:nvPr>
        </p:nvSpPr>
        <p:spPr>
          <a:xfrm>
            <a:off x="612647" y="2212848"/>
            <a:ext cx="4361687" cy="4096512"/>
          </a:xfrm>
        </p:spPr>
        <p:txBody>
          <a:bodyPr>
            <a:normAutofit/>
          </a:bodyPr>
          <a:lstStyle/>
          <a:p>
            <a:r>
              <a:rPr lang="en-US" sz="1800"/>
              <a:t>Traumatic experiences that lead to PTSD, often involves violence, interpersonal or collective.</a:t>
            </a:r>
          </a:p>
          <a:p>
            <a:r>
              <a:rPr lang="en-US" sz="1800"/>
              <a:t>Surviviors of physical assault, sexual assault, domestic abuse and childhood maltreatment are at particularly high risk.</a:t>
            </a:r>
          </a:p>
          <a:p>
            <a:r>
              <a:rPr lang="en-US" sz="1800"/>
              <a:t>These experiences are deeply personal and often involve betrayal, fear and loss of control, which can intensify psychological harm.</a:t>
            </a:r>
          </a:p>
          <a:p>
            <a:endParaRPr lang="en-US" sz="1800"/>
          </a:p>
        </p:txBody>
      </p:sp>
      <p:pic>
        <p:nvPicPr>
          <p:cNvPr id="2" name="Picture 1">
            <a:extLst>
              <a:ext uri="{FF2B5EF4-FFF2-40B4-BE49-F238E27FC236}">
                <a16:creationId xmlns:a16="http://schemas.microsoft.com/office/drawing/2014/main" id="{618CCE3A-85D4-091B-E5E6-C9BEC3326C54}"/>
              </a:ext>
            </a:extLst>
          </p:cNvPr>
          <p:cNvPicPr>
            <a:picLocks noChangeAspect="1"/>
          </p:cNvPicPr>
          <p:nvPr/>
        </p:nvPicPr>
        <p:blipFill>
          <a:blip r:embed="rId3"/>
          <a:srcRect r="-1" b="28173"/>
          <a:stretch>
            <a:fillRect/>
          </a:stretch>
        </p:blipFill>
        <p:spPr>
          <a:xfrm>
            <a:off x="5818632" y="-1"/>
            <a:ext cx="6373368" cy="6858001"/>
          </a:xfrm>
          <a:prstGeom prst="rect">
            <a:avLst/>
          </a:prstGeom>
        </p:spPr>
      </p:pic>
    </p:spTree>
    <p:extLst>
      <p:ext uri="{BB962C8B-B14F-4D97-AF65-F5344CB8AC3E}">
        <p14:creationId xmlns:p14="http://schemas.microsoft.com/office/powerpoint/2010/main" val="2958566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961259D-605E-E200-FF9F-7C8C71D7C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4DD10E6-C99A-7397-7B00-2BAFF4B6C851}"/>
              </a:ext>
            </a:extLst>
          </p:cNvPr>
          <p:cNvSpPr>
            <a:spLocks noGrp="1"/>
          </p:cNvSpPr>
          <p:nvPr>
            <p:ph idx="1"/>
          </p:nvPr>
        </p:nvSpPr>
        <p:spPr>
          <a:xfrm>
            <a:off x="612647" y="2212848"/>
            <a:ext cx="6035041" cy="4096512"/>
          </a:xfrm>
        </p:spPr>
        <p:txBody>
          <a:bodyPr>
            <a:normAutofit/>
          </a:bodyPr>
          <a:lstStyle/>
          <a:p>
            <a:pPr>
              <a:lnSpc>
                <a:spcPct val="110000"/>
              </a:lnSpc>
            </a:pPr>
            <a:r>
              <a:rPr lang="en-US" sz="1500"/>
              <a:t>Research has shown that people from any background who have experienced or witnessed a traumatic event could show symptoms of PTSD regardless of cultural backgrounds, although in some countries, the cultural context has a huge part to play in how symptoms are portrayed and understood.</a:t>
            </a:r>
          </a:p>
          <a:p>
            <a:pPr>
              <a:lnSpc>
                <a:spcPct val="110000"/>
              </a:lnSpc>
            </a:pPr>
            <a:r>
              <a:rPr lang="en-US" sz="1500"/>
              <a:t>Some cultures believe that psychological distress is expressed through pain rather than through emotional language. </a:t>
            </a:r>
          </a:p>
          <a:p>
            <a:pPr>
              <a:lnSpc>
                <a:spcPct val="110000"/>
              </a:lnSpc>
            </a:pPr>
            <a:r>
              <a:rPr lang="en-US" sz="1500"/>
              <a:t>For some cultures, there is a still a stigma surrounding mental health, which discourages people from seeking help for traumas, whether it be community support or speaking to a therapist.</a:t>
            </a:r>
          </a:p>
          <a:p>
            <a:pPr>
              <a:lnSpc>
                <a:spcPct val="110000"/>
              </a:lnSpc>
            </a:pPr>
            <a:r>
              <a:rPr lang="en-US" sz="1500"/>
              <a:t>This makes it clear that cultural prospects do have a part to play in understanding and treating PTSD.</a:t>
            </a:r>
          </a:p>
        </p:txBody>
      </p:sp>
      <p:pic>
        <p:nvPicPr>
          <p:cNvPr id="5" name="Picture 4" descr="Colourful carved figures of humans">
            <a:extLst>
              <a:ext uri="{FF2B5EF4-FFF2-40B4-BE49-F238E27FC236}">
                <a16:creationId xmlns:a16="http://schemas.microsoft.com/office/drawing/2014/main" id="{70C2D289-1A2F-AF2F-736F-386E23F7D787}"/>
              </a:ext>
            </a:extLst>
          </p:cNvPr>
          <p:cNvPicPr>
            <a:picLocks noChangeAspect="1"/>
          </p:cNvPicPr>
          <p:nvPr/>
        </p:nvPicPr>
        <p:blipFill>
          <a:blip r:embed="rId3"/>
          <a:srcRect l="24941" r="24708" b="-1"/>
          <a:stretch>
            <a:fillRect/>
          </a:stretch>
        </p:blipFill>
        <p:spPr>
          <a:xfrm>
            <a:off x="7345680" y="10"/>
            <a:ext cx="4846320" cy="6857990"/>
          </a:xfrm>
          <a:prstGeom prst="rect">
            <a:avLst/>
          </a:prstGeom>
        </p:spPr>
      </p:pic>
    </p:spTree>
    <p:extLst>
      <p:ext uri="{BB962C8B-B14F-4D97-AF65-F5344CB8AC3E}">
        <p14:creationId xmlns:p14="http://schemas.microsoft.com/office/powerpoint/2010/main" val="6396803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CC1E4F-F1F0-B945-BE50-C72A7103E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Hands holding each other's wrists and interlinked to form a circle">
            <a:extLst>
              <a:ext uri="{FF2B5EF4-FFF2-40B4-BE49-F238E27FC236}">
                <a16:creationId xmlns:a16="http://schemas.microsoft.com/office/drawing/2014/main" id="{BBBDFA2C-5F6E-E463-6559-9F1124E343FA}"/>
              </a:ext>
            </a:extLst>
          </p:cNvPr>
          <p:cNvPicPr>
            <a:picLocks noChangeAspect="1"/>
          </p:cNvPicPr>
          <p:nvPr/>
        </p:nvPicPr>
        <p:blipFill>
          <a:blip r:embed="rId3"/>
          <a:srcRect l="20801" r="17165" b="-1"/>
          <a:stretch>
            <a:fillRect/>
          </a:stretch>
        </p:blipFill>
        <p:spPr>
          <a:xfrm>
            <a:off x="1" y="10"/>
            <a:ext cx="6373368" cy="6857990"/>
          </a:xfrm>
          <a:prstGeom prst="rect">
            <a:avLst/>
          </a:prstGeom>
        </p:spPr>
      </p:pic>
      <p:sp>
        <p:nvSpPr>
          <p:cNvPr id="3" name="Content Placeholder 2">
            <a:extLst>
              <a:ext uri="{FF2B5EF4-FFF2-40B4-BE49-F238E27FC236}">
                <a16:creationId xmlns:a16="http://schemas.microsoft.com/office/drawing/2014/main" id="{06E1566A-0FC6-D590-8E3B-EA915D7BDD51}"/>
              </a:ext>
            </a:extLst>
          </p:cNvPr>
          <p:cNvSpPr>
            <a:spLocks noGrp="1"/>
          </p:cNvSpPr>
          <p:nvPr>
            <p:ph idx="1"/>
          </p:nvPr>
        </p:nvSpPr>
        <p:spPr>
          <a:xfrm>
            <a:off x="6373369" y="0"/>
            <a:ext cx="5818630" cy="6857990"/>
          </a:xfrm>
        </p:spPr>
        <p:txBody>
          <a:bodyPr>
            <a:normAutofit/>
          </a:bodyPr>
          <a:lstStyle/>
          <a:p>
            <a:pPr marL="0" indent="0">
              <a:lnSpc>
                <a:spcPct val="110000"/>
              </a:lnSpc>
              <a:buNone/>
            </a:pPr>
            <a:r>
              <a:rPr lang="en-US" sz="1300" dirty="0"/>
              <a:t>Core symptoms of PTSD</a:t>
            </a:r>
          </a:p>
          <a:p>
            <a:pPr>
              <a:lnSpc>
                <a:spcPct val="110000"/>
              </a:lnSpc>
            </a:pPr>
            <a:r>
              <a:rPr lang="en-US" sz="1300" dirty="0"/>
              <a:t>Triggers</a:t>
            </a:r>
          </a:p>
          <a:p>
            <a:pPr>
              <a:lnSpc>
                <a:spcPct val="110000"/>
              </a:lnSpc>
            </a:pPr>
            <a:r>
              <a:rPr lang="en-US" sz="1300" dirty="0"/>
              <a:t>Flashbacks</a:t>
            </a:r>
          </a:p>
          <a:p>
            <a:pPr>
              <a:lnSpc>
                <a:spcPct val="110000"/>
              </a:lnSpc>
            </a:pPr>
            <a:r>
              <a:rPr lang="en-US" sz="1300" dirty="0"/>
              <a:t>Guilt</a:t>
            </a:r>
          </a:p>
          <a:p>
            <a:pPr>
              <a:lnSpc>
                <a:spcPct val="110000"/>
              </a:lnSpc>
            </a:pPr>
            <a:r>
              <a:rPr lang="en-US" sz="1300" dirty="0"/>
              <a:t>Shame</a:t>
            </a:r>
          </a:p>
          <a:p>
            <a:pPr marL="0" indent="0">
              <a:lnSpc>
                <a:spcPct val="110000"/>
              </a:lnSpc>
              <a:buNone/>
            </a:pPr>
            <a:r>
              <a:rPr lang="en-US" sz="1300" dirty="0"/>
              <a:t>The person struggles with challenges that can last for some people for years even with professional help.</a:t>
            </a:r>
          </a:p>
          <a:p>
            <a:pPr marL="0" indent="0">
              <a:lnSpc>
                <a:spcPct val="110000"/>
              </a:lnSpc>
              <a:buNone/>
            </a:pPr>
            <a:r>
              <a:rPr lang="en-US" sz="1300" dirty="0"/>
              <a:t>Visual reminders that make an event feel like it is happening all over again.</a:t>
            </a:r>
          </a:p>
          <a:p>
            <a:pPr marL="0" indent="0">
              <a:lnSpc>
                <a:spcPct val="110000"/>
              </a:lnSpc>
              <a:buNone/>
            </a:pPr>
            <a:r>
              <a:rPr lang="en-US" sz="1300" dirty="0"/>
              <a:t>It is a reminder externally or internally that activates memories of the trauma.</a:t>
            </a:r>
          </a:p>
          <a:p>
            <a:pPr marL="0" indent="0">
              <a:lnSpc>
                <a:spcPct val="110000"/>
              </a:lnSpc>
              <a:buNone/>
            </a:pPr>
            <a:r>
              <a:rPr lang="en-US" sz="1300" dirty="0"/>
              <a:t>People often blame themselves for the events that have happened even if it was out of their control, causing negative beliefs about themselves.</a:t>
            </a:r>
          </a:p>
          <a:p>
            <a:pPr marL="0" indent="0">
              <a:lnSpc>
                <a:spcPct val="110000"/>
              </a:lnSpc>
              <a:buNone/>
            </a:pPr>
            <a:endParaRPr lang="en-US" sz="1100" dirty="0"/>
          </a:p>
        </p:txBody>
      </p:sp>
    </p:spTree>
    <p:extLst>
      <p:ext uri="{BB962C8B-B14F-4D97-AF65-F5344CB8AC3E}">
        <p14:creationId xmlns:p14="http://schemas.microsoft.com/office/powerpoint/2010/main" val="571547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3CF00F-82D0-0DBA-75D5-1D01B4526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278584DC-6A7F-1055-3717-966E0A8D1DB2}"/>
              </a:ext>
            </a:extLst>
          </p:cNvPr>
          <p:cNvGraphicFramePr>
            <a:graphicFrameLocks noGrp="1"/>
          </p:cNvGraphicFramePr>
          <p:nvPr>
            <p:ph idx="1"/>
            <p:extLst>
              <p:ext uri="{D42A27DB-BD31-4B8C-83A1-F6EECF244321}">
                <p14:modId xmlns:p14="http://schemas.microsoft.com/office/powerpoint/2010/main" val="3108403819"/>
              </p:ext>
            </p:extLst>
          </p:nvPr>
        </p:nvGraphicFramePr>
        <p:xfrm>
          <a:off x="612648" y="1881051"/>
          <a:ext cx="10945037" cy="44143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9074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3B9353-71D0-44E2-FD8D-0668DB6EC3BE}"/>
              </a:ext>
            </a:extLst>
          </p:cNvPr>
          <p:cNvSpPr>
            <a:spLocks noGrp="1"/>
          </p:cNvSpPr>
          <p:nvPr>
            <p:ph idx="1"/>
          </p:nvPr>
        </p:nvSpPr>
        <p:spPr>
          <a:xfrm>
            <a:off x="0" y="60152"/>
            <a:ext cx="12192000" cy="6797847"/>
          </a:xfrm>
        </p:spPr>
        <p:txBody>
          <a:bodyPr/>
          <a:lstStyle/>
          <a:p>
            <a:r>
              <a:rPr lang="en-US" b="1" u="sng" dirty="0"/>
              <a:t>AI Acknowledgement</a:t>
            </a:r>
            <a:endParaRPr lang="en-GB" dirty="0"/>
          </a:p>
          <a:p>
            <a:r>
              <a:rPr lang="en-US" dirty="0"/>
              <a:t>I confirm that I have not presented any AI-generated text as my own work. I confirm I have copies of my drafts, notes, and other sources I used before and after the use of AI tools, which I may be asked to provide in evidence. </a:t>
            </a:r>
            <a:endParaRPr lang="en-GB" dirty="0"/>
          </a:p>
          <a:p>
            <a:endParaRPr lang="en-US" dirty="0"/>
          </a:p>
        </p:txBody>
      </p:sp>
    </p:spTree>
    <p:extLst>
      <p:ext uri="{BB962C8B-B14F-4D97-AF65-F5344CB8AC3E}">
        <p14:creationId xmlns:p14="http://schemas.microsoft.com/office/powerpoint/2010/main" val="3873568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F697A1-2813-EB94-EE2E-47C27417BBBE}"/>
              </a:ext>
            </a:extLst>
          </p:cNvPr>
          <p:cNvSpPr>
            <a:spLocks noGrp="1"/>
          </p:cNvSpPr>
          <p:nvPr>
            <p:ph idx="1"/>
          </p:nvPr>
        </p:nvSpPr>
        <p:spPr>
          <a:xfrm>
            <a:off x="0" y="0"/>
            <a:ext cx="12192000" cy="6858000"/>
          </a:xfrm>
        </p:spPr>
        <p:txBody>
          <a:bodyPr>
            <a:normAutofit fontScale="92500" lnSpcReduction="20000"/>
          </a:bodyPr>
          <a:lstStyle/>
          <a:p>
            <a:r>
              <a:rPr lang="en-GB" u="sng" dirty="0"/>
              <a:t>PTSD</a:t>
            </a:r>
            <a:endParaRPr lang="en-GB" dirty="0"/>
          </a:p>
          <a:p>
            <a:r>
              <a:rPr lang="en-GB" dirty="0"/>
              <a:t>Today’s presentation focuses on Post-traumatic stress Disorder, commonly known as PTSD, which is a mental health condition that develops following exposure to one or several traumatic events. Whilst now through psychological understanding it is known as PTSD, it was not always. First known as shell shock, which was used by military soldiers during the First World War to describe the severe psychological distress experienced by soldiers exposed to combat. </a:t>
            </a:r>
          </a:p>
          <a:p>
            <a:r>
              <a:rPr lang="en-GB" dirty="0"/>
              <a:t> </a:t>
            </a:r>
          </a:p>
          <a:p>
            <a:r>
              <a:rPr lang="en-GB" dirty="0"/>
              <a:t>This presentation will cover what shell shock is, how it has evolved from medical and psychological understanding to the modern diagnosis of Post-traumatic stress disorder. It will explore how witnessing traumatic events, violence, and war can lead to PTSD, outlining the key symptoms such as flashbacks, nightmares, triggers, and guilt, and discuss how PTSD symptoms can worsen or improve over time. Finally, cultural differences in the experience and understanding of PTSD will be considered. </a:t>
            </a:r>
          </a:p>
          <a:p>
            <a:r>
              <a:rPr lang="en-GB" dirty="0"/>
              <a:t> </a:t>
            </a:r>
          </a:p>
          <a:p>
            <a:r>
              <a:rPr lang="en-GB" dirty="0"/>
              <a:t>“Shell shock was first identified during </a:t>
            </a:r>
            <a:r>
              <a:rPr lang="en-GB" b="1" dirty="0"/>
              <a:t>World War I</a:t>
            </a:r>
            <a:r>
              <a:rPr lang="en-GB" dirty="0"/>
              <a:t> in 1915 by British physician Charles Myers. The term was used to describe soldiers who exhibited symptoms such as tremors, paralysis, mutism, confusion, nightmares, and emotional collapse following combat exposure ” (Myers, 1915).</a:t>
            </a:r>
          </a:p>
          <a:p>
            <a:r>
              <a:rPr lang="en-GB" dirty="0"/>
              <a:t> </a:t>
            </a:r>
          </a:p>
          <a:p>
            <a:r>
              <a:rPr lang="en-GB" dirty="0"/>
              <a:t>At that time, these symptoms were poorly understood, making it extremely difficult for others to navigate why these soldiers were unable to function or cope, as their symptoms were unseen and mental. Shell shock challenged traditional medical beliefs that illness must have a clear physical cause. </a:t>
            </a:r>
          </a:p>
          <a:p>
            <a:endParaRPr lang="en-US" dirty="0"/>
          </a:p>
        </p:txBody>
      </p:sp>
    </p:spTree>
    <p:extLst>
      <p:ext uri="{BB962C8B-B14F-4D97-AF65-F5344CB8AC3E}">
        <p14:creationId xmlns:p14="http://schemas.microsoft.com/office/powerpoint/2010/main" val="7946718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B58A49-814C-E2DD-F3DF-13C6CAAAB48E}"/>
              </a:ext>
            </a:extLst>
          </p:cNvPr>
          <p:cNvSpPr>
            <a:spLocks noGrp="1"/>
          </p:cNvSpPr>
          <p:nvPr>
            <p:ph idx="1"/>
          </p:nvPr>
        </p:nvSpPr>
        <p:spPr>
          <a:xfrm>
            <a:off x="0" y="0"/>
            <a:ext cx="12192000" cy="6858000"/>
          </a:xfrm>
        </p:spPr>
        <p:txBody>
          <a:bodyPr>
            <a:normAutofit fontScale="85000" lnSpcReduction="10000"/>
          </a:bodyPr>
          <a:lstStyle/>
          <a:p>
            <a:r>
              <a:rPr lang="en-GB" dirty="0"/>
              <a:t>“Initially, shell shock was believed to be caused by </a:t>
            </a:r>
            <a:r>
              <a:rPr lang="en-GB" b="1" dirty="0"/>
              <a:t>physical injury to the brain</a:t>
            </a:r>
            <a:r>
              <a:rPr lang="en-GB" dirty="0"/>
              <a:t> resulting from exposure to exploding artillery shells. It was thought that the pressure waves from explosions damaged the nervous system, even if no external wounds were visible” (Jones &amp; Wessely, 2007).</a:t>
            </a:r>
          </a:p>
          <a:p>
            <a:r>
              <a:rPr lang="en-GB" dirty="0"/>
              <a:t> </a:t>
            </a:r>
          </a:p>
          <a:p>
            <a:r>
              <a:rPr lang="en-GB" dirty="0"/>
              <a:t>“This theory aligned with existing medical models that prioritised physical explanations for illness. However, this explanation became increasingly inadequate as similar symptoms appeared in soldiers who had never been near explosions” (Myers, 1915).</a:t>
            </a:r>
          </a:p>
          <a:p>
            <a:r>
              <a:rPr lang="en-GB" dirty="0"/>
              <a:t> </a:t>
            </a:r>
          </a:p>
          <a:p>
            <a:r>
              <a:rPr lang="en-GB" dirty="0"/>
              <a:t>“As time went on and the war progressed, psychological explanations gained attention. Clinicians began to recognise that constant exposure to fear, death and the unpredictability overwhelmed soldiers’ mental coping mechanisms. Early psychological theories suggested that trauma disrupted memory and emotional regulation, leading to symptoms such as flashbacks, nightmares, and emotional numbness—although these terms were not yet formally defined”  (Shephard, 2001).</a:t>
            </a:r>
          </a:p>
          <a:p>
            <a:r>
              <a:rPr lang="en-GB" dirty="0"/>
              <a:t> </a:t>
            </a:r>
          </a:p>
          <a:p>
            <a:r>
              <a:rPr lang="en-GB" dirty="0"/>
              <a:t>What causes PTSD can be a multitude of events, such as near-death experiences, a serious injury, witnessing violence or death or being on the receiving end of violence. Something extremely distressing to watch, have happened personally, or to hear of events taking place to somebody close. Whilst it is common to experience flashbacks, have nightmares about the event, or be triggered by something, leading the individual to recall that memory again. To be diagnosed with PTSD, the person must show symptoms consistently for over one month or where it impacts the person’s daily life, making small tasks feel impossible. PTSD is classed as a trauma and stressor disorder according to the DSM-5 TR. </a:t>
            </a:r>
          </a:p>
          <a:p>
            <a:endParaRPr lang="en-US" dirty="0"/>
          </a:p>
        </p:txBody>
      </p:sp>
    </p:spTree>
    <p:extLst>
      <p:ext uri="{BB962C8B-B14F-4D97-AF65-F5344CB8AC3E}">
        <p14:creationId xmlns:p14="http://schemas.microsoft.com/office/powerpoint/2010/main" val="37544183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43A11C-6755-57DD-954A-613BC6C7ADB0}"/>
              </a:ext>
            </a:extLst>
          </p:cNvPr>
          <p:cNvSpPr>
            <a:spLocks noGrp="1"/>
          </p:cNvSpPr>
          <p:nvPr>
            <p:ph idx="1"/>
          </p:nvPr>
        </p:nvSpPr>
        <p:spPr>
          <a:xfrm>
            <a:off x="0" y="0"/>
            <a:ext cx="12192000" cy="6858000"/>
          </a:xfrm>
        </p:spPr>
        <p:txBody>
          <a:bodyPr>
            <a:normAutofit fontScale="77500" lnSpcReduction="20000"/>
          </a:bodyPr>
          <a:lstStyle/>
          <a:p>
            <a:r>
              <a:rPr lang="en-GB" dirty="0"/>
              <a:t>PTSD is not only caused by physical harm, but can also be caused by psychological trauma, such as domestic violence, having a serious injury or witnessing something horrifying like death. This can sometimes have more of a significant impact when it comes to the psychological damage that goes hand in hand with it, as it is more deeply rooted and much more complex.</a:t>
            </a:r>
          </a:p>
          <a:p>
            <a:r>
              <a:rPr lang="en-GB" dirty="0"/>
              <a:t> </a:t>
            </a:r>
          </a:p>
          <a:p>
            <a:r>
              <a:rPr lang="en-GB" dirty="0"/>
              <a:t>“Traumatic experiences that lead to PTSD often involve </a:t>
            </a:r>
            <a:r>
              <a:rPr lang="en-GB" b="1" dirty="0"/>
              <a:t>violence</a:t>
            </a:r>
            <a:r>
              <a:rPr lang="en-GB" dirty="0"/>
              <a:t>, whether interpersonal or collective. Survivors of physical assault, sexual violence, domestic abuse, and childhood maltreatment are at particularly high risk. These experiences are deeply personal and often involve betrayal, fear, and loss of control, which can intensify psychological harm.”  (Herman, 2015).</a:t>
            </a:r>
          </a:p>
          <a:p>
            <a:r>
              <a:rPr lang="en-GB" dirty="0"/>
              <a:t> </a:t>
            </a:r>
          </a:p>
          <a:p>
            <a:r>
              <a:rPr lang="en-GB" dirty="0"/>
              <a:t>Research has shown that people from any background who have experienced or witnessed a traumatic event could show symptoms of PTSD regardless of cultural backgrounds, although in some countries, the cultural context has a huge part to play in how symptoms are portrayed and understood. Some cultures believe that psychological distress is expressed through pain rather than through emotional language. For some cultures, there is still a stigma surrounding mental health, which discourages people from seeking help for traumas, whether it be community support or speaking to a therapist. This makes it clear that cultural prospects do have a part to play in understanding and treating PTSD. </a:t>
            </a:r>
          </a:p>
          <a:p>
            <a:r>
              <a:rPr lang="en-GB" dirty="0"/>
              <a:t> </a:t>
            </a:r>
          </a:p>
          <a:p>
            <a:r>
              <a:rPr lang="en-GB" dirty="0"/>
              <a:t>Triggers, flashbacks, guilt, and shame are core symptoms of PTSD as the person struggles with challenges that can last for some people for years, even with professional help. These symptoms can cause a person to involuntarily react to smells, sounds or visual reminders that make the event feel like it is happening all over again. When triggered by something, it is a reminder, externally or internally, that activates memories of the trauma. “When triggered, the body responds as if the danger is present, activating the </a:t>
            </a:r>
            <a:r>
              <a:rPr lang="en-GB" b="1" dirty="0"/>
              <a:t>fight-or-flight response</a:t>
            </a:r>
            <a:r>
              <a:rPr lang="en-GB" dirty="0"/>
              <a:t>. This can result in rapid heartbeat, sweating, hypervigilance, and panic. Neurobiological research shows that PTSD involves heightened activity in the amygdala, the brain’s fear centre, and reduced regulation from the prefrontal cortex, which normally helps assess safety.”  (van der Kolk, 2014).</a:t>
            </a:r>
          </a:p>
          <a:p>
            <a:endParaRPr lang="en-US" dirty="0"/>
          </a:p>
        </p:txBody>
      </p:sp>
    </p:spTree>
    <p:extLst>
      <p:ext uri="{BB962C8B-B14F-4D97-AF65-F5344CB8AC3E}">
        <p14:creationId xmlns:p14="http://schemas.microsoft.com/office/powerpoint/2010/main" val="2666368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0250F5-361C-340E-D395-467D85D8905F}"/>
              </a:ext>
            </a:extLst>
          </p:cNvPr>
          <p:cNvSpPr>
            <a:spLocks noGrp="1"/>
          </p:cNvSpPr>
          <p:nvPr>
            <p:ph idx="1"/>
          </p:nvPr>
        </p:nvSpPr>
        <p:spPr>
          <a:xfrm>
            <a:off x="0" y="28622"/>
            <a:ext cx="12192000" cy="6829378"/>
          </a:xfrm>
        </p:spPr>
        <p:txBody>
          <a:bodyPr>
            <a:normAutofit fontScale="92500"/>
          </a:bodyPr>
          <a:lstStyle/>
          <a:p>
            <a:r>
              <a:rPr lang="en-GB" dirty="0"/>
              <a:t>Guilt and shame also play a huge part for the person, blaming themselves for the events that have happened, even if it was out of their control. Negative beliefs about themselves, believing they do not deserve to be happy, and are permanently damaged, are very common. A lot of people with PTSD also believe they are not safe even when they are.</a:t>
            </a:r>
          </a:p>
          <a:p>
            <a:r>
              <a:rPr lang="en-GB" dirty="0"/>
              <a:t> </a:t>
            </a:r>
          </a:p>
          <a:p>
            <a:r>
              <a:rPr lang="en-GB" dirty="0"/>
              <a:t>With immediate help for some, symptoms can massively improve if they have a good network around them, professional help and early intervention. For others, PTSD can become chronic if left untreated. Symptoms may worsen over time, leading to substance misuse, depression, or increased suicide risk. For others, PTSD can be delayed for months or years after the trauma by later stress or reminders.</a:t>
            </a:r>
          </a:p>
          <a:p>
            <a:r>
              <a:rPr lang="en-GB" dirty="0"/>
              <a:t> </a:t>
            </a:r>
          </a:p>
          <a:p>
            <a:r>
              <a:rPr lang="en-GB" dirty="0"/>
              <a:t>To conclude, PTSD highlights the lasting psychological effects that traumatic events leave on a person. It also highlights how critical it is for cultural movements to be empathetic to understanding the different ways this mental health condition is expressed. Recognising PTSD as a real and complex response to trauma is essential in reducing stigma and misunderstanding. Individuals affected by PTSD often navigate invisible struggles that are not immediately apparent to others, which can lead to isolation and delayed support. This can also cause symptoms to become unbearable to cope with. Acknowledging these experiences allows for greater empathy and more effective responses at both clinical and everyday levels.</a:t>
            </a:r>
            <a:endParaRPr lang="en-US" dirty="0"/>
          </a:p>
        </p:txBody>
      </p:sp>
    </p:spTree>
    <p:extLst>
      <p:ext uri="{BB962C8B-B14F-4D97-AF65-F5344CB8AC3E}">
        <p14:creationId xmlns:p14="http://schemas.microsoft.com/office/powerpoint/2010/main" val="25926263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63348-4451-42E3-0343-416CFB64B801}"/>
              </a:ext>
            </a:extLst>
          </p:cNvPr>
          <p:cNvSpPr>
            <a:spLocks noGrp="1"/>
          </p:cNvSpPr>
          <p:nvPr>
            <p:ph idx="1"/>
          </p:nvPr>
        </p:nvSpPr>
        <p:spPr>
          <a:xfrm>
            <a:off x="0" y="28622"/>
            <a:ext cx="12192000" cy="6829378"/>
          </a:xfrm>
        </p:spPr>
        <p:txBody>
          <a:bodyPr/>
          <a:lstStyle/>
          <a:p>
            <a:r>
              <a:rPr lang="en-GB" u="sng" dirty="0"/>
              <a:t>References</a:t>
            </a:r>
            <a:endParaRPr lang="en-GB" dirty="0"/>
          </a:p>
          <a:p>
            <a:r>
              <a:rPr lang="en-GB" dirty="0"/>
              <a:t> </a:t>
            </a:r>
          </a:p>
          <a:p>
            <a:r>
              <a:rPr lang="en-GB" dirty="0"/>
              <a:t>Myers, C. S. (1915). A contribution to the study of shell shock. </a:t>
            </a:r>
            <a:r>
              <a:rPr lang="en-GB" i="1" dirty="0"/>
              <a:t>The Lancet, 185</a:t>
            </a:r>
            <a:r>
              <a:rPr lang="en-GB" dirty="0"/>
              <a:t>(4772), 316–320.</a:t>
            </a:r>
          </a:p>
          <a:p>
            <a:r>
              <a:rPr lang="en-GB" dirty="0"/>
              <a:t> </a:t>
            </a:r>
          </a:p>
          <a:p>
            <a:r>
              <a:rPr lang="en-GB" dirty="0"/>
              <a:t>Jones, E., &amp; Wessely, S. (2007). </a:t>
            </a:r>
            <a:r>
              <a:rPr lang="en-GB" i="1" dirty="0"/>
              <a:t>Shell shock to PTSD: Military psychiatry from 1900 to the Gulf War</a:t>
            </a:r>
            <a:r>
              <a:rPr lang="en-GB" dirty="0"/>
              <a:t>. Psychology Press.</a:t>
            </a:r>
          </a:p>
          <a:p>
            <a:r>
              <a:rPr lang="en-GB" dirty="0"/>
              <a:t> </a:t>
            </a:r>
          </a:p>
          <a:p>
            <a:r>
              <a:rPr lang="en-GB" dirty="0"/>
              <a:t>Shephard, B. (2001). </a:t>
            </a:r>
            <a:r>
              <a:rPr lang="en-GB" i="1" dirty="0"/>
              <a:t>A war of nerves</a:t>
            </a:r>
            <a:r>
              <a:rPr lang="en-GB" dirty="0"/>
              <a:t>. Harvard University Press.</a:t>
            </a:r>
          </a:p>
          <a:p>
            <a:r>
              <a:rPr lang="en-GB" dirty="0"/>
              <a:t> </a:t>
            </a:r>
          </a:p>
          <a:p>
            <a:r>
              <a:rPr lang="en-GB" dirty="0"/>
              <a:t>Herman, J. L. (2015). </a:t>
            </a:r>
            <a:r>
              <a:rPr lang="en-GB" i="1" dirty="0"/>
              <a:t>Trauma and recovery: The aftermath of violence—from domestic abuse to political terror</a:t>
            </a:r>
            <a:r>
              <a:rPr lang="en-GB" dirty="0"/>
              <a:t>. Basic Books.</a:t>
            </a:r>
          </a:p>
          <a:p>
            <a:r>
              <a:rPr lang="en-GB" dirty="0"/>
              <a:t> </a:t>
            </a:r>
          </a:p>
          <a:p>
            <a:r>
              <a:rPr lang="en-GB" dirty="0"/>
              <a:t>van der Kolk, B. (2014). </a:t>
            </a:r>
            <a:r>
              <a:rPr lang="en-GB" i="1" dirty="0"/>
              <a:t>The body keeps the score: Brain, mind, and body in the healing of trauma</a:t>
            </a:r>
            <a:r>
              <a:rPr lang="en-GB" dirty="0"/>
              <a:t>. Viking.</a:t>
            </a:r>
          </a:p>
          <a:p>
            <a:endParaRPr lang="en-US" dirty="0"/>
          </a:p>
        </p:txBody>
      </p:sp>
    </p:spTree>
    <p:extLst>
      <p:ext uri="{BB962C8B-B14F-4D97-AF65-F5344CB8AC3E}">
        <p14:creationId xmlns:p14="http://schemas.microsoft.com/office/powerpoint/2010/main" val="3541611970"/>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542</TotalTime>
  <Words>3577</Words>
  <Application>Microsoft Macintosh PowerPoint</Application>
  <PresentationFormat>Widescreen</PresentationFormat>
  <Paragraphs>119</Paragraphs>
  <Slides>18</Slides>
  <Notes>12</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4" baseType="lpstr">
      <vt:lpstr>Aptos</vt:lpstr>
      <vt:lpstr>Arial</vt:lpstr>
      <vt:lpstr>Neue Haas Grotesk Text Pro</vt:lpstr>
      <vt:lpstr>Wingdings</vt:lpstr>
      <vt:lpstr>VanillaVTI</vt:lpstr>
      <vt:lpstr>Document</vt:lpstr>
      <vt:lpstr>PTSD, commonly known as post traumatic stress disorder</vt:lpstr>
      <vt:lpstr>PowerPoint Presentation</vt:lpstr>
      <vt:lpstr>PowerPoint Presentation</vt:lpstr>
      <vt:lpstr>PowerPoint Presentation</vt:lpstr>
      <vt:lpstr>PowerPoint Presentation</vt:lpstr>
      <vt:lpstr>PowerPoint Presentation</vt:lpstr>
      <vt:lpstr>What causes PTSD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Aimee Cameron (2502539)</dc:creator>
  <cp:lastModifiedBy>Aimee Cameron (2502539)</cp:lastModifiedBy>
  <cp:revision>1</cp:revision>
  <dcterms:created xsi:type="dcterms:W3CDTF">2026-01-02T15:10:58Z</dcterms:created>
  <dcterms:modified xsi:type="dcterms:W3CDTF">2026-01-05T22:42:49Z</dcterms:modified>
</cp:coreProperties>
</file>