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2" r:id="rId4"/>
    <p:sldId id="277" r:id="rId5"/>
    <p:sldId id="278" r:id="rId6"/>
    <p:sldId id="268" r:id="rId7"/>
    <p:sldId id="271" r:id="rId8"/>
    <p:sldId id="266" r:id="rId9"/>
    <p:sldId id="260" r:id="rId10"/>
    <p:sldId id="274" r:id="rId11"/>
    <p:sldId id="276" r:id="rId12"/>
    <p:sldId id="264" r:id="rId13"/>
    <p:sldId id="270" r:id="rId14"/>
    <p:sldId id="265" r:id="rId15"/>
    <p:sldId id="279" r:id="rId16"/>
    <p:sldId id="280" r:id="rId17"/>
    <p:sldId id="283" r:id="rId18"/>
    <p:sldId id="272" r:id="rId19"/>
    <p:sldId id="259" r:id="rId20"/>
    <p:sldId id="263" r:id="rId21"/>
    <p:sldId id="273" r:id="rId22"/>
    <p:sldId id="28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76"/>
  </p:normalViewPr>
  <p:slideViewPr>
    <p:cSldViewPr>
      <p:cViewPr varScale="1">
        <p:scale>
          <a:sx n="95" d="100"/>
          <a:sy n="95" d="100"/>
        </p:scale>
        <p:origin x="158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4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03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06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49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58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641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6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32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50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063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4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514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BB75D-E4FE-490D-BCDE-2526B33D1936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1408EA-A436-4668-A6E6-6960184CD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00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915816" y="1772816"/>
            <a:ext cx="30243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Lesotho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05013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54868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Lesotho is a small country landlocked by South Africa.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It is a land of mountains and valleys.</a:t>
            </a:r>
          </a:p>
        </p:txBody>
      </p:sp>
      <p:pic>
        <p:nvPicPr>
          <p:cNvPr id="3" name="Picture 4" descr="C:\Users\graham\Documents\Lesotho 2014\04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359" y="2132856"/>
            <a:ext cx="6855297" cy="4573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48064" y="944158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Some people live in the city of Maseru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8"/>
            <a:ext cx="5616624" cy="4213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01" y="151506"/>
            <a:ext cx="4650341" cy="3493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688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..\Lesotho 2014\2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61" y="404664"/>
            <a:ext cx="4317725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034" descr="..\..\Pictures\Disg Les 2 08\IMG_084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3914910" cy="293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04048" y="404664"/>
            <a:ext cx="36268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the villages in the mountains, some people live in houses like these called </a:t>
            </a:r>
            <a:r>
              <a:rPr lang="en-GB" sz="2400" dirty="0" err="1"/>
              <a:t>rondavels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r>
              <a:rPr lang="en-GB" sz="2400" dirty="0"/>
              <a:t>This is the </a:t>
            </a:r>
            <a:r>
              <a:rPr lang="en-GB" sz="2400" dirty="0" err="1"/>
              <a:t>Mokhotlong</a:t>
            </a:r>
            <a:r>
              <a:rPr lang="en-GB" sz="2400" dirty="0"/>
              <a:t> area.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290073" y="5239009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/>
              <a:t>People also live in houses made of stone and tin.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6060" y="3501008"/>
            <a:ext cx="347385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They are made of stone with thatched roofs.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175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40" descr="..\Lesotho 2014\1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447" y="1325650"/>
            <a:ext cx="4122974" cy="27514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1000" y="476672"/>
            <a:ext cx="8223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There is always a lot of work to do in the villages.</a:t>
            </a:r>
          </a:p>
        </p:txBody>
      </p:sp>
      <p:pic>
        <p:nvPicPr>
          <p:cNvPr id="4" name="Picture 1029" descr="..\..\Pictures\02 Lesotho 2009\IMG_071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06" y="1325650"/>
            <a:ext cx="3668563" cy="27514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908548" y="450912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Washing clothes</a:t>
            </a:r>
          </a:p>
        </p:txBody>
      </p:sp>
    </p:spTree>
    <p:extLst>
      <p:ext uri="{BB962C8B-B14F-4D97-AF65-F5344CB8AC3E}">
        <p14:creationId xmlns:p14="http://schemas.microsoft.com/office/powerpoint/2010/main" val="1139480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38" descr="..\Lesotho 2014\29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4363218"/>
            <a:ext cx="3427062" cy="2286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08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" y="228600"/>
            <a:ext cx="4837115" cy="6440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18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8600"/>
            <a:ext cx="3403104" cy="2957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436096" y="357301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Harvesting maize</a:t>
            </a:r>
          </a:p>
        </p:txBody>
      </p:sp>
    </p:spTree>
    <p:extLst>
      <p:ext uri="{BB962C8B-B14F-4D97-AF65-F5344CB8AC3E}">
        <p14:creationId xmlns:p14="http://schemas.microsoft.com/office/powerpoint/2010/main" val="1741235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3" descr="..\..\Pictures\Blodau Lesotho 14\1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67000"/>
            <a:ext cx="5141168" cy="3855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4" descr="..\..\Pictures\LESOTHO 2013\16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371974" cy="2484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95936" y="33265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Ploughing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23528" y="5994939"/>
            <a:ext cx="29461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/>
              <a:t>Milking cows</a:t>
            </a:r>
          </a:p>
        </p:txBody>
      </p:sp>
    </p:spTree>
    <p:extLst>
      <p:ext uri="{BB962C8B-B14F-4D97-AF65-F5344CB8AC3E}">
        <p14:creationId xmlns:p14="http://schemas.microsoft.com/office/powerpoint/2010/main" val="570618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31" descr="09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60648"/>
            <a:ext cx="8740080" cy="63103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11560" y="5805264"/>
            <a:ext cx="244827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Carrying sheep</a:t>
            </a:r>
          </a:p>
        </p:txBody>
      </p:sp>
    </p:spTree>
    <p:extLst>
      <p:ext uri="{BB962C8B-B14F-4D97-AF65-F5344CB8AC3E}">
        <p14:creationId xmlns:p14="http://schemas.microsoft.com/office/powerpoint/2010/main" val="17412354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..\..\Pictures\Disg Les 2 08\IMG_09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75" y="381000"/>
            <a:ext cx="4330700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6" descr="07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3924" y="381000"/>
            <a:ext cx="3788307" cy="4488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913924" y="5229200"/>
            <a:ext cx="32584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Many children live in the villages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96" descr="C:\Users\graham\Pictures\Disg Les 2 08\IMG_105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121" y="571662"/>
            <a:ext cx="2245566" cy="3073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93" descr="C:\Users\graham\Pictures\Disg Les 2 08\IMG_08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4128459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97" descr="C:\Users\graham\Pictures\02 Lesotho 2009\IMG_076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1512168" cy="3678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102465" y="3769876"/>
            <a:ext cx="31203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They play games</a:t>
            </a:r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Documents and Settings\Meleri Sion\My Documents\My Pictures\Lesotho Meleri 2007\Lesotho Meleri 20070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8600"/>
            <a:ext cx="8458200" cy="634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644008" y="5922858"/>
            <a:ext cx="3960440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They work hard in school</a:t>
            </a:r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28" descr="C:\Users\graham\Pictures\Disg Les 2 08\IMG_09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8600"/>
            <a:ext cx="8458200" cy="622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23761" y="10730"/>
            <a:ext cx="4987280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2800" dirty="0"/>
              <a:t>They enjoy eating sweets. </a:t>
            </a:r>
          </a:p>
          <a:p>
            <a:pPr algn="r"/>
            <a:r>
              <a:rPr lang="en-GB" sz="2800" dirty="0"/>
              <a:t>These children are wearing the traditional Lesotho blanket.</a:t>
            </a:r>
          </a:p>
          <a:p>
            <a:pPr algn="r"/>
            <a:r>
              <a:rPr lang="en-GB" sz="2800" dirty="0"/>
              <a:t> Each clan has their own design.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graham\Pictures\01 Lesotho 2008\1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89823"/>
            <a:ext cx="7003504" cy="6258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4800" y="5594331"/>
            <a:ext cx="4104456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Some children are herd boys and look after sheep</a:t>
            </a:r>
          </a:p>
        </p:txBody>
      </p:sp>
    </p:spTree>
    <p:extLst>
      <p:ext uri="{BB962C8B-B14F-4D97-AF65-F5344CB8AC3E}">
        <p14:creationId xmlns:p14="http://schemas.microsoft.com/office/powerpoint/2010/main" val="1042513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28" descr="C:\Users\graham\Pictures\LESOTHO 2013\08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399"/>
            <a:ext cx="8740080" cy="6557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0120" y="5748168"/>
            <a:ext cx="619268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There are lots of rivers in Lesotho. This is a bridge over the </a:t>
            </a:r>
            <a:r>
              <a:rPr lang="en-GB" sz="2800" dirty="0" err="1"/>
              <a:t>Senqu</a:t>
            </a:r>
            <a:r>
              <a:rPr lang="en-GB" sz="2800" dirty="0"/>
              <a:t> river.</a:t>
            </a:r>
          </a:p>
        </p:txBody>
      </p:sp>
    </p:spTree>
    <p:extLst>
      <p:ext uri="{BB962C8B-B14F-4D97-AF65-F5344CB8AC3E}">
        <p14:creationId xmlns:p14="http://schemas.microsoft.com/office/powerpoint/2010/main" val="1229097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91680" y="1340768"/>
            <a:ext cx="59046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1986 the Lesotho government and the government of South Africa came to an agreement.</a:t>
            </a:r>
          </a:p>
          <a:p>
            <a:endParaRPr lang="en-GB" sz="2800" dirty="0"/>
          </a:p>
          <a:p>
            <a:r>
              <a:rPr lang="en-GB" sz="2800" dirty="0"/>
              <a:t>They agreed that dams would be built in Lesotho to provide water for people in South Africa.</a:t>
            </a:r>
          </a:p>
          <a:p>
            <a:endParaRPr lang="en-GB" sz="2800" dirty="0"/>
          </a:p>
          <a:p>
            <a:r>
              <a:rPr lang="en-GB" sz="2800" dirty="0"/>
              <a:t>Two dams have already been built. They are the </a:t>
            </a:r>
            <a:r>
              <a:rPr lang="en-GB" sz="2800" dirty="0" err="1"/>
              <a:t>Katse</a:t>
            </a:r>
            <a:r>
              <a:rPr lang="en-GB" sz="2800" dirty="0"/>
              <a:t> Dam and the </a:t>
            </a:r>
            <a:r>
              <a:rPr lang="en-GB" sz="2800" dirty="0" err="1"/>
              <a:t>Mohale</a:t>
            </a:r>
            <a:r>
              <a:rPr lang="en-GB" sz="2800" dirty="0"/>
              <a:t> Dam.</a:t>
            </a:r>
          </a:p>
        </p:txBody>
      </p:sp>
    </p:spTree>
    <p:extLst>
      <p:ext uri="{BB962C8B-B14F-4D97-AF65-F5344CB8AC3E}">
        <p14:creationId xmlns:p14="http://schemas.microsoft.com/office/powerpoint/2010/main" val="2674188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599" y="201115"/>
            <a:ext cx="5899569" cy="332342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337" y="2954767"/>
            <a:ext cx="7408796" cy="387727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44208" y="1484784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is the </a:t>
            </a:r>
            <a:r>
              <a:rPr lang="en-GB" sz="2800" dirty="0" err="1"/>
              <a:t>Katse</a:t>
            </a:r>
            <a:r>
              <a:rPr lang="en-GB" sz="2800" dirty="0"/>
              <a:t> Dam</a:t>
            </a:r>
          </a:p>
        </p:txBody>
      </p:sp>
    </p:spTree>
    <p:extLst>
      <p:ext uri="{BB962C8B-B14F-4D97-AF65-F5344CB8AC3E}">
        <p14:creationId xmlns:p14="http://schemas.microsoft.com/office/powerpoint/2010/main" val="4167271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newsletter-590px-kobo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70513" cy="53285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445277" y="5805264"/>
            <a:ext cx="79744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In 2019, work will begin on the </a:t>
            </a:r>
            <a:r>
              <a:rPr lang="en-GB" sz="2800" dirty="0" err="1"/>
              <a:t>Polihali</a:t>
            </a:r>
            <a:r>
              <a:rPr lang="en-GB" sz="2800" dirty="0"/>
              <a:t> dam in the </a:t>
            </a:r>
            <a:r>
              <a:rPr lang="en-GB" sz="2800" dirty="0" err="1"/>
              <a:t>Mokhotlong</a:t>
            </a:r>
            <a:r>
              <a:rPr lang="en-GB" sz="2800" dirty="0"/>
              <a:t> area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5771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 descr="..\Lesotho 2014\3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"/>
            <a:ext cx="8792306" cy="58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20126" y="5915703"/>
            <a:ext cx="8792306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These people are meeting to discuss the new dam that is going to be built in the </a:t>
            </a:r>
            <a:r>
              <a:rPr lang="en-GB" sz="2800" dirty="0" err="1"/>
              <a:t>Mokhotlong</a:t>
            </a:r>
            <a:r>
              <a:rPr lang="en-GB" sz="2800" dirty="0"/>
              <a:t> area</a:t>
            </a:r>
          </a:p>
        </p:txBody>
      </p:sp>
    </p:spTree>
    <p:extLst>
      <p:ext uri="{BB962C8B-B14F-4D97-AF65-F5344CB8AC3E}">
        <p14:creationId xmlns:p14="http://schemas.microsoft.com/office/powerpoint/2010/main" val="5934395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..\Lesotho 2014\3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42899"/>
            <a:ext cx="9186713" cy="6784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593355" y="5157192"/>
            <a:ext cx="4390583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It will be called the </a:t>
            </a:r>
            <a:r>
              <a:rPr lang="en-GB" sz="2800" dirty="0" err="1"/>
              <a:t>Polihali</a:t>
            </a:r>
            <a:r>
              <a:rPr lang="en-GB" sz="2800" dirty="0"/>
              <a:t> Dam. The </a:t>
            </a:r>
            <a:r>
              <a:rPr lang="en-GB" sz="2800" dirty="0" err="1"/>
              <a:t>Polihali</a:t>
            </a:r>
            <a:r>
              <a:rPr lang="en-GB" sz="2800" dirty="0"/>
              <a:t> Dam will flood this valley.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graham\Pictures\LESOTHO 2013\08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9957"/>
            <a:ext cx="4868094" cy="6485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95536" y="836712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part of the valley will also be covered in water</a:t>
            </a:r>
          </a:p>
        </p:txBody>
      </p:sp>
    </p:spTree>
    <p:extLst>
      <p:ext uri="{BB962C8B-B14F-4D97-AF65-F5344CB8AC3E}">
        <p14:creationId xmlns:p14="http://schemas.microsoft.com/office/powerpoint/2010/main" val="25003385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 descr="1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799" y="476672"/>
            <a:ext cx="4615603" cy="3080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2" descr="..\..\Pictures\LESOTHO 2013\06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60948"/>
            <a:ext cx="4674840" cy="3506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20072" y="474373"/>
            <a:ext cx="34990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Houses and fields will be underwater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6766" y="5229200"/>
            <a:ext cx="35471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dirty="0"/>
              <a:t>People will have to leave their villages and move to new homes</a:t>
            </a:r>
          </a:p>
        </p:txBody>
      </p:sp>
    </p:spTree>
    <p:extLst>
      <p:ext uri="{BB962C8B-B14F-4D97-AF65-F5344CB8AC3E}">
        <p14:creationId xmlns:p14="http://schemas.microsoft.com/office/powerpoint/2010/main" val="1049809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0214" y="1556792"/>
            <a:ext cx="6984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If you lived in </a:t>
            </a:r>
            <a:r>
              <a:rPr lang="en-GB" sz="2800" dirty="0" err="1"/>
              <a:t>Mokhotlong</a:t>
            </a:r>
            <a:r>
              <a:rPr lang="en-GB" sz="2800" dirty="0"/>
              <a:t> would you be pleased or worried about the new dam?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96138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3178</TotalTime>
  <Words>305</Words>
  <Application>Microsoft Macintosh PowerPoint</Application>
  <PresentationFormat>On-screen Show (4:3)</PresentationFormat>
  <Paragraphs>37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Janie</dc:creator>
  <cp:lastModifiedBy>Sioned Hughes</cp:lastModifiedBy>
  <cp:revision>34</cp:revision>
  <dcterms:created xsi:type="dcterms:W3CDTF">2016-03-01T08:36:59Z</dcterms:created>
  <dcterms:modified xsi:type="dcterms:W3CDTF">2018-10-01T14:15:22Z</dcterms:modified>
</cp:coreProperties>
</file>