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68" r:id="rId3"/>
    <p:sldId id="588" r:id="rId4"/>
    <p:sldId id="257" r:id="rId5"/>
    <p:sldId id="598" r:id="rId6"/>
    <p:sldId id="258" r:id="rId7"/>
    <p:sldId id="260" r:id="rId8"/>
    <p:sldId id="263" r:id="rId9"/>
    <p:sldId id="259" r:id="rId10"/>
    <p:sldId id="261" r:id="rId11"/>
    <p:sldId id="262" r:id="rId12"/>
    <p:sldId id="267" r:id="rId13"/>
    <p:sldId id="284" r:id="rId14"/>
    <p:sldId id="589" r:id="rId15"/>
    <p:sldId id="590" r:id="rId16"/>
    <p:sldId id="591" r:id="rId17"/>
    <p:sldId id="592" r:id="rId18"/>
    <p:sldId id="264" r:id="rId19"/>
    <p:sldId id="599" r:id="rId20"/>
    <p:sldId id="600" r:id="rId21"/>
    <p:sldId id="594" r:id="rId22"/>
    <p:sldId id="595" r:id="rId23"/>
    <p:sldId id="596"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61290" autoAdjust="0"/>
  </p:normalViewPr>
  <p:slideViewPr>
    <p:cSldViewPr snapToGrid="0">
      <p:cViewPr varScale="1">
        <p:scale>
          <a:sx n="59" d="100"/>
          <a:sy n="59" d="100"/>
        </p:scale>
        <p:origin x="152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7E7C00-A8D4-4E8E-8C8D-E256C3EDC16E}"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EDCE273E-4C35-4713-9533-4CF5D02F4953}">
      <dgm:prSet/>
      <dgm:spPr/>
      <dgm:t>
        <a:bodyPr/>
        <a:lstStyle/>
        <a:p>
          <a:r>
            <a:rPr lang="en-GB"/>
            <a:t>1. Identify the purpose of a Traffic Offence Report including the when they might be issued. </a:t>
          </a:r>
          <a:endParaRPr lang="en-US"/>
        </a:p>
      </dgm:t>
    </dgm:pt>
    <dgm:pt modelId="{0BBABFFF-5FC0-48A7-A055-2134227DD1C9}" type="parTrans" cxnId="{FCE74B58-1D7D-4B6C-97F4-78D8E40656B0}">
      <dgm:prSet/>
      <dgm:spPr/>
      <dgm:t>
        <a:bodyPr/>
        <a:lstStyle/>
        <a:p>
          <a:endParaRPr lang="en-US"/>
        </a:p>
      </dgm:t>
    </dgm:pt>
    <dgm:pt modelId="{7611B9E5-2F67-4073-9E5B-717818AD5F96}" type="sibTrans" cxnId="{FCE74B58-1D7D-4B6C-97F4-78D8E40656B0}">
      <dgm:prSet phldrT="1" phldr="0"/>
      <dgm:spPr/>
      <dgm:t>
        <a:bodyPr/>
        <a:lstStyle/>
        <a:p>
          <a:r>
            <a:rPr lang="en-US"/>
            <a:t>1</a:t>
          </a:r>
        </a:p>
      </dgm:t>
    </dgm:pt>
    <dgm:pt modelId="{72E372A5-93EB-4F2F-A085-B82C61B28E6D}">
      <dgm:prSet/>
      <dgm:spPr/>
      <dgm:t>
        <a:bodyPr/>
        <a:lstStyle/>
        <a:p>
          <a:r>
            <a:rPr lang="en-GB"/>
            <a:t>2. Identify the process for issuing a Traffic Offence Report including its completion. </a:t>
          </a:r>
          <a:endParaRPr lang="en-US"/>
        </a:p>
      </dgm:t>
    </dgm:pt>
    <dgm:pt modelId="{2B1C848C-9B77-4619-8733-C003D9C9EA59}" type="parTrans" cxnId="{8458CA90-0775-44A4-82C3-7A849D24A814}">
      <dgm:prSet/>
      <dgm:spPr/>
      <dgm:t>
        <a:bodyPr/>
        <a:lstStyle/>
        <a:p>
          <a:endParaRPr lang="en-US"/>
        </a:p>
      </dgm:t>
    </dgm:pt>
    <dgm:pt modelId="{C5035799-2C27-43B4-9F4A-E0A368D53216}" type="sibTrans" cxnId="{8458CA90-0775-44A4-82C3-7A849D24A814}">
      <dgm:prSet phldrT="2" phldr="0"/>
      <dgm:spPr/>
      <dgm:t>
        <a:bodyPr/>
        <a:lstStyle/>
        <a:p>
          <a:r>
            <a:rPr lang="en-US"/>
            <a:t>2</a:t>
          </a:r>
        </a:p>
      </dgm:t>
    </dgm:pt>
    <dgm:pt modelId="{D7B23109-3296-4DB7-B37A-881F7F98B3E5}">
      <dgm:prSet/>
      <dgm:spPr/>
      <dgm:t>
        <a:bodyPr/>
        <a:lstStyle/>
        <a:p>
          <a:r>
            <a:rPr lang="en-GB"/>
            <a:t>3. Identify the evidence required on completion of a Traffic Offence Report and how this would be recorded and retained.</a:t>
          </a:r>
          <a:endParaRPr lang="en-US"/>
        </a:p>
      </dgm:t>
    </dgm:pt>
    <dgm:pt modelId="{B158A87C-43FA-4CCC-88C1-565C403C25A2}" type="parTrans" cxnId="{E56E3480-CABD-4D28-895F-30B711569046}">
      <dgm:prSet/>
      <dgm:spPr/>
      <dgm:t>
        <a:bodyPr/>
        <a:lstStyle/>
        <a:p>
          <a:endParaRPr lang="en-US"/>
        </a:p>
      </dgm:t>
    </dgm:pt>
    <dgm:pt modelId="{D24D9D13-94D6-4002-A55E-AA57B32190EB}" type="sibTrans" cxnId="{E56E3480-CABD-4D28-895F-30B711569046}">
      <dgm:prSet phldrT="3" phldr="0"/>
      <dgm:spPr/>
      <dgm:t>
        <a:bodyPr/>
        <a:lstStyle/>
        <a:p>
          <a:r>
            <a:rPr lang="en-US"/>
            <a:t>3</a:t>
          </a:r>
        </a:p>
      </dgm:t>
    </dgm:pt>
    <dgm:pt modelId="{FC6E4BF1-CAD6-4F68-B13C-2340C0FC2B98}">
      <dgm:prSet/>
      <dgm:spPr/>
      <dgm:t>
        <a:bodyPr/>
        <a:lstStyle/>
        <a:p>
          <a:r>
            <a:rPr lang="en-GB"/>
            <a:t>4. Describe the process followed once a Traffic Offence Report has been submitted including examples of driver education courses available.</a:t>
          </a:r>
          <a:endParaRPr lang="en-US"/>
        </a:p>
      </dgm:t>
    </dgm:pt>
    <dgm:pt modelId="{AF25B22E-1B75-402B-BD5C-2517DCA83579}" type="parTrans" cxnId="{FF1814C9-912A-476B-B8DF-4C58BAB4F8E2}">
      <dgm:prSet/>
      <dgm:spPr/>
      <dgm:t>
        <a:bodyPr/>
        <a:lstStyle/>
        <a:p>
          <a:endParaRPr lang="en-US"/>
        </a:p>
      </dgm:t>
    </dgm:pt>
    <dgm:pt modelId="{51E4C0A1-5F84-47D5-A3A0-9B4B21AA88C0}" type="sibTrans" cxnId="{FF1814C9-912A-476B-B8DF-4C58BAB4F8E2}">
      <dgm:prSet phldrT="4" phldr="0"/>
      <dgm:spPr/>
      <dgm:t>
        <a:bodyPr/>
        <a:lstStyle/>
        <a:p>
          <a:r>
            <a:rPr lang="en-US"/>
            <a:t>4</a:t>
          </a:r>
        </a:p>
      </dgm:t>
    </dgm:pt>
    <dgm:pt modelId="{3E221C48-812F-4FB5-A898-8E8E965A46A0}" type="pres">
      <dgm:prSet presAssocID="{1D7E7C00-A8D4-4E8E-8C8D-E256C3EDC16E}" presName="Name0" presStyleCnt="0">
        <dgm:presLayoutVars>
          <dgm:animLvl val="lvl"/>
          <dgm:resizeHandles val="exact"/>
        </dgm:presLayoutVars>
      </dgm:prSet>
      <dgm:spPr/>
    </dgm:pt>
    <dgm:pt modelId="{12347CD0-905A-49CA-9705-F835A00CAA18}" type="pres">
      <dgm:prSet presAssocID="{EDCE273E-4C35-4713-9533-4CF5D02F4953}" presName="compositeNode" presStyleCnt="0">
        <dgm:presLayoutVars>
          <dgm:bulletEnabled val="1"/>
        </dgm:presLayoutVars>
      </dgm:prSet>
      <dgm:spPr/>
    </dgm:pt>
    <dgm:pt modelId="{5B256E01-6B0E-4B3E-A47D-10271FDB9C72}" type="pres">
      <dgm:prSet presAssocID="{EDCE273E-4C35-4713-9533-4CF5D02F4953}" presName="bgRect" presStyleLbl="bgAccFollowNode1" presStyleIdx="0" presStyleCnt="4"/>
      <dgm:spPr/>
    </dgm:pt>
    <dgm:pt modelId="{E6794AC2-B735-426D-89DE-96F25545DF89}" type="pres">
      <dgm:prSet presAssocID="{7611B9E5-2F67-4073-9E5B-717818AD5F96}" presName="sibTransNodeCircle" presStyleLbl="alignNode1" presStyleIdx="0" presStyleCnt="8">
        <dgm:presLayoutVars>
          <dgm:chMax val="0"/>
          <dgm:bulletEnabled/>
        </dgm:presLayoutVars>
      </dgm:prSet>
      <dgm:spPr/>
    </dgm:pt>
    <dgm:pt modelId="{193B9483-4BED-4359-A60A-FF5DB120ACE1}" type="pres">
      <dgm:prSet presAssocID="{EDCE273E-4C35-4713-9533-4CF5D02F4953}" presName="bottomLine" presStyleLbl="alignNode1" presStyleIdx="1" presStyleCnt="8">
        <dgm:presLayoutVars/>
      </dgm:prSet>
      <dgm:spPr/>
    </dgm:pt>
    <dgm:pt modelId="{29B6557D-854D-4DE7-ADE0-818E2DB47EFE}" type="pres">
      <dgm:prSet presAssocID="{EDCE273E-4C35-4713-9533-4CF5D02F4953}" presName="nodeText" presStyleLbl="bgAccFollowNode1" presStyleIdx="0" presStyleCnt="4">
        <dgm:presLayoutVars>
          <dgm:bulletEnabled val="1"/>
        </dgm:presLayoutVars>
      </dgm:prSet>
      <dgm:spPr/>
    </dgm:pt>
    <dgm:pt modelId="{D57D6491-FD62-481F-A335-8D501D8490A2}" type="pres">
      <dgm:prSet presAssocID="{7611B9E5-2F67-4073-9E5B-717818AD5F96}" presName="sibTrans" presStyleCnt="0"/>
      <dgm:spPr/>
    </dgm:pt>
    <dgm:pt modelId="{A43F3ED9-E298-4798-98C0-FB2A73D03929}" type="pres">
      <dgm:prSet presAssocID="{72E372A5-93EB-4F2F-A085-B82C61B28E6D}" presName="compositeNode" presStyleCnt="0">
        <dgm:presLayoutVars>
          <dgm:bulletEnabled val="1"/>
        </dgm:presLayoutVars>
      </dgm:prSet>
      <dgm:spPr/>
    </dgm:pt>
    <dgm:pt modelId="{37642464-9617-4AD0-84CA-6DDBE08194FF}" type="pres">
      <dgm:prSet presAssocID="{72E372A5-93EB-4F2F-A085-B82C61B28E6D}" presName="bgRect" presStyleLbl="bgAccFollowNode1" presStyleIdx="1" presStyleCnt="4"/>
      <dgm:spPr/>
    </dgm:pt>
    <dgm:pt modelId="{378027E0-C4C2-4F0D-B63E-C75D4266DE51}" type="pres">
      <dgm:prSet presAssocID="{C5035799-2C27-43B4-9F4A-E0A368D53216}" presName="sibTransNodeCircle" presStyleLbl="alignNode1" presStyleIdx="2" presStyleCnt="8">
        <dgm:presLayoutVars>
          <dgm:chMax val="0"/>
          <dgm:bulletEnabled/>
        </dgm:presLayoutVars>
      </dgm:prSet>
      <dgm:spPr/>
    </dgm:pt>
    <dgm:pt modelId="{345131AA-DCAE-41D0-98B8-FDDA2572C60A}" type="pres">
      <dgm:prSet presAssocID="{72E372A5-93EB-4F2F-A085-B82C61B28E6D}" presName="bottomLine" presStyleLbl="alignNode1" presStyleIdx="3" presStyleCnt="8">
        <dgm:presLayoutVars/>
      </dgm:prSet>
      <dgm:spPr/>
    </dgm:pt>
    <dgm:pt modelId="{6FD5DA56-0BCF-4DD5-9F90-4AC031F01EF8}" type="pres">
      <dgm:prSet presAssocID="{72E372A5-93EB-4F2F-A085-B82C61B28E6D}" presName="nodeText" presStyleLbl="bgAccFollowNode1" presStyleIdx="1" presStyleCnt="4">
        <dgm:presLayoutVars>
          <dgm:bulletEnabled val="1"/>
        </dgm:presLayoutVars>
      </dgm:prSet>
      <dgm:spPr/>
    </dgm:pt>
    <dgm:pt modelId="{DF6525FC-D180-4DF4-AE85-59FC0ED1860F}" type="pres">
      <dgm:prSet presAssocID="{C5035799-2C27-43B4-9F4A-E0A368D53216}" presName="sibTrans" presStyleCnt="0"/>
      <dgm:spPr/>
    </dgm:pt>
    <dgm:pt modelId="{51C28AD4-858C-456D-AE56-388AE8B404C6}" type="pres">
      <dgm:prSet presAssocID="{D7B23109-3296-4DB7-B37A-881F7F98B3E5}" presName="compositeNode" presStyleCnt="0">
        <dgm:presLayoutVars>
          <dgm:bulletEnabled val="1"/>
        </dgm:presLayoutVars>
      </dgm:prSet>
      <dgm:spPr/>
    </dgm:pt>
    <dgm:pt modelId="{1723BCC1-B55F-4882-8DF5-CE1947CA6AEE}" type="pres">
      <dgm:prSet presAssocID="{D7B23109-3296-4DB7-B37A-881F7F98B3E5}" presName="bgRect" presStyleLbl="bgAccFollowNode1" presStyleIdx="2" presStyleCnt="4"/>
      <dgm:spPr/>
    </dgm:pt>
    <dgm:pt modelId="{8528F21C-24B7-458F-9640-AF9A3E156515}" type="pres">
      <dgm:prSet presAssocID="{D24D9D13-94D6-4002-A55E-AA57B32190EB}" presName="sibTransNodeCircle" presStyleLbl="alignNode1" presStyleIdx="4" presStyleCnt="8">
        <dgm:presLayoutVars>
          <dgm:chMax val="0"/>
          <dgm:bulletEnabled/>
        </dgm:presLayoutVars>
      </dgm:prSet>
      <dgm:spPr/>
    </dgm:pt>
    <dgm:pt modelId="{EEC3B7BC-8F09-40B9-8D9D-07B75D96DA95}" type="pres">
      <dgm:prSet presAssocID="{D7B23109-3296-4DB7-B37A-881F7F98B3E5}" presName="bottomLine" presStyleLbl="alignNode1" presStyleIdx="5" presStyleCnt="8">
        <dgm:presLayoutVars/>
      </dgm:prSet>
      <dgm:spPr/>
    </dgm:pt>
    <dgm:pt modelId="{96E71DC8-749A-4921-B031-DF276C6A768D}" type="pres">
      <dgm:prSet presAssocID="{D7B23109-3296-4DB7-B37A-881F7F98B3E5}" presName="nodeText" presStyleLbl="bgAccFollowNode1" presStyleIdx="2" presStyleCnt="4">
        <dgm:presLayoutVars>
          <dgm:bulletEnabled val="1"/>
        </dgm:presLayoutVars>
      </dgm:prSet>
      <dgm:spPr/>
    </dgm:pt>
    <dgm:pt modelId="{BA68E3C7-AD48-40D2-9310-A75920ECF3E1}" type="pres">
      <dgm:prSet presAssocID="{D24D9D13-94D6-4002-A55E-AA57B32190EB}" presName="sibTrans" presStyleCnt="0"/>
      <dgm:spPr/>
    </dgm:pt>
    <dgm:pt modelId="{4825009A-0509-4829-8405-9E8F14CD7B7B}" type="pres">
      <dgm:prSet presAssocID="{FC6E4BF1-CAD6-4F68-B13C-2340C0FC2B98}" presName="compositeNode" presStyleCnt="0">
        <dgm:presLayoutVars>
          <dgm:bulletEnabled val="1"/>
        </dgm:presLayoutVars>
      </dgm:prSet>
      <dgm:spPr/>
    </dgm:pt>
    <dgm:pt modelId="{DC376AE7-3D7A-4181-B39D-195FDDEC2A84}" type="pres">
      <dgm:prSet presAssocID="{FC6E4BF1-CAD6-4F68-B13C-2340C0FC2B98}" presName="bgRect" presStyleLbl="bgAccFollowNode1" presStyleIdx="3" presStyleCnt="4"/>
      <dgm:spPr/>
    </dgm:pt>
    <dgm:pt modelId="{0207F255-2724-4B2C-9AC5-AC893003A0B7}" type="pres">
      <dgm:prSet presAssocID="{51E4C0A1-5F84-47D5-A3A0-9B4B21AA88C0}" presName="sibTransNodeCircle" presStyleLbl="alignNode1" presStyleIdx="6" presStyleCnt="8">
        <dgm:presLayoutVars>
          <dgm:chMax val="0"/>
          <dgm:bulletEnabled/>
        </dgm:presLayoutVars>
      </dgm:prSet>
      <dgm:spPr/>
    </dgm:pt>
    <dgm:pt modelId="{3EFF41FB-4339-4607-9B9F-8C6BBDA35155}" type="pres">
      <dgm:prSet presAssocID="{FC6E4BF1-CAD6-4F68-B13C-2340C0FC2B98}" presName="bottomLine" presStyleLbl="alignNode1" presStyleIdx="7" presStyleCnt="8">
        <dgm:presLayoutVars/>
      </dgm:prSet>
      <dgm:spPr/>
    </dgm:pt>
    <dgm:pt modelId="{1C97C83C-1079-4E6E-AF5D-C508DC99879A}" type="pres">
      <dgm:prSet presAssocID="{FC6E4BF1-CAD6-4F68-B13C-2340C0FC2B98}" presName="nodeText" presStyleLbl="bgAccFollowNode1" presStyleIdx="3" presStyleCnt="4">
        <dgm:presLayoutVars>
          <dgm:bulletEnabled val="1"/>
        </dgm:presLayoutVars>
      </dgm:prSet>
      <dgm:spPr/>
    </dgm:pt>
  </dgm:ptLst>
  <dgm:cxnLst>
    <dgm:cxn modelId="{4226ED05-6BFB-4AE5-8E5B-F70706CDBB91}" type="presOf" srcId="{51E4C0A1-5F84-47D5-A3A0-9B4B21AA88C0}" destId="{0207F255-2724-4B2C-9AC5-AC893003A0B7}" srcOrd="0" destOrd="0" presId="urn:microsoft.com/office/officeart/2016/7/layout/BasicLinearProcessNumbered"/>
    <dgm:cxn modelId="{7757F81A-B689-4DEC-A5CC-7CFC57918C1C}" type="presOf" srcId="{EDCE273E-4C35-4713-9533-4CF5D02F4953}" destId="{29B6557D-854D-4DE7-ADE0-818E2DB47EFE}" srcOrd="1" destOrd="0" presId="urn:microsoft.com/office/officeart/2016/7/layout/BasicLinearProcessNumbered"/>
    <dgm:cxn modelId="{8DC7BE29-2D83-4C88-B803-DF7330EF8BB0}" type="presOf" srcId="{7611B9E5-2F67-4073-9E5B-717818AD5F96}" destId="{E6794AC2-B735-426D-89DE-96F25545DF89}" srcOrd="0" destOrd="0" presId="urn:microsoft.com/office/officeart/2016/7/layout/BasicLinearProcessNumbered"/>
    <dgm:cxn modelId="{BB704C61-B395-4867-AEF8-DCF986EE42F7}" type="presOf" srcId="{D7B23109-3296-4DB7-B37A-881F7F98B3E5}" destId="{1723BCC1-B55F-4882-8DF5-CE1947CA6AEE}" srcOrd="0" destOrd="0" presId="urn:microsoft.com/office/officeart/2016/7/layout/BasicLinearProcessNumbered"/>
    <dgm:cxn modelId="{EA021064-EBA9-4528-A248-6E811A511DDC}" type="presOf" srcId="{C5035799-2C27-43B4-9F4A-E0A368D53216}" destId="{378027E0-C4C2-4F0D-B63E-C75D4266DE51}" srcOrd="0" destOrd="0" presId="urn:microsoft.com/office/officeart/2016/7/layout/BasicLinearProcessNumbered"/>
    <dgm:cxn modelId="{C4C38B64-1FD0-4E0D-BD7C-61F846FF876B}" type="presOf" srcId="{EDCE273E-4C35-4713-9533-4CF5D02F4953}" destId="{5B256E01-6B0E-4B3E-A47D-10271FDB9C72}" srcOrd="0" destOrd="0" presId="urn:microsoft.com/office/officeart/2016/7/layout/BasicLinearProcessNumbered"/>
    <dgm:cxn modelId="{E018686D-1786-4DF0-92E3-D34029E589E2}" type="presOf" srcId="{72E372A5-93EB-4F2F-A085-B82C61B28E6D}" destId="{37642464-9617-4AD0-84CA-6DDBE08194FF}" srcOrd="0" destOrd="0" presId="urn:microsoft.com/office/officeart/2016/7/layout/BasicLinearProcessNumbered"/>
    <dgm:cxn modelId="{BE798753-9C91-4179-BA75-8F78DC3BF0BB}" type="presOf" srcId="{1D7E7C00-A8D4-4E8E-8C8D-E256C3EDC16E}" destId="{3E221C48-812F-4FB5-A898-8E8E965A46A0}" srcOrd="0" destOrd="0" presId="urn:microsoft.com/office/officeart/2016/7/layout/BasicLinearProcessNumbered"/>
    <dgm:cxn modelId="{FCE74B58-1D7D-4B6C-97F4-78D8E40656B0}" srcId="{1D7E7C00-A8D4-4E8E-8C8D-E256C3EDC16E}" destId="{EDCE273E-4C35-4713-9533-4CF5D02F4953}" srcOrd="0" destOrd="0" parTransId="{0BBABFFF-5FC0-48A7-A055-2134227DD1C9}" sibTransId="{7611B9E5-2F67-4073-9E5B-717818AD5F96}"/>
    <dgm:cxn modelId="{52AB8D78-E72A-42C7-9FC6-562F2F9564B5}" type="presOf" srcId="{D24D9D13-94D6-4002-A55E-AA57B32190EB}" destId="{8528F21C-24B7-458F-9640-AF9A3E156515}" srcOrd="0" destOrd="0" presId="urn:microsoft.com/office/officeart/2016/7/layout/BasicLinearProcessNumbered"/>
    <dgm:cxn modelId="{669B217C-B0F9-4B16-8BE5-53DC0361FA34}" type="presOf" srcId="{D7B23109-3296-4DB7-B37A-881F7F98B3E5}" destId="{96E71DC8-749A-4921-B031-DF276C6A768D}" srcOrd="1" destOrd="0" presId="urn:microsoft.com/office/officeart/2016/7/layout/BasicLinearProcessNumbered"/>
    <dgm:cxn modelId="{E56E3480-CABD-4D28-895F-30B711569046}" srcId="{1D7E7C00-A8D4-4E8E-8C8D-E256C3EDC16E}" destId="{D7B23109-3296-4DB7-B37A-881F7F98B3E5}" srcOrd="2" destOrd="0" parTransId="{B158A87C-43FA-4CCC-88C1-565C403C25A2}" sibTransId="{D24D9D13-94D6-4002-A55E-AA57B32190EB}"/>
    <dgm:cxn modelId="{C8EA4390-A6DE-44AA-9553-1332275EC3E2}" type="presOf" srcId="{72E372A5-93EB-4F2F-A085-B82C61B28E6D}" destId="{6FD5DA56-0BCF-4DD5-9F90-4AC031F01EF8}" srcOrd="1" destOrd="0" presId="urn:microsoft.com/office/officeart/2016/7/layout/BasicLinearProcessNumbered"/>
    <dgm:cxn modelId="{8458CA90-0775-44A4-82C3-7A849D24A814}" srcId="{1D7E7C00-A8D4-4E8E-8C8D-E256C3EDC16E}" destId="{72E372A5-93EB-4F2F-A085-B82C61B28E6D}" srcOrd="1" destOrd="0" parTransId="{2B1C848C-9B77-4619-8733-C003D9C9EA59}" sibTransId="{C5035799-2C27-43B4-9F4A-E0A368D53216}"/>
    <dgm:cxn modelId="{FF1814C9-912A-476B-B8DF-4C58BAB4F8E2}" srcId="{1D7E7C00-A8D4-4E8E-8C8D-E256C3EDC16E}" destId="{FC6E4BF1-CAD6-4F68-B13C-2340C0FC2B98}" srcOrd="3" destOrd="0" parTransId="{AF25B22E-1B75-402B-BD5C-2517DCA83579}" sibTransId="{51E4C0A1-5F84-47D5-A3A0-9B4B21AA88C0}"/>
    <dgm:cxn modelId="{715D0FD8-9663-4E21-B818-D6797263A209}" type="presOf" srcId="{FC6E4BF1-CAD6-4F68-B13C-2340C0FC2B98}" destId="{DC376AE7-3D7A-4181-B39D-195FDDEC2A84}" srcOrd="0" destOrd="0" presId="urn:microsoft.com/office/officeart/2016/7/layout/BasicLinearProcessNumbered"/>
    <dgm:cxn modelId="{F29FC9DD-D937-4D82-8B16-EFA0507B1BF7}" type="presOf" srcId="{FC6E4BF1-CAD6-4F68-B13C-2340C0FC2B98}" destId="{1C97C83C-1079-4E6E-AF5D-C508DC99879A}" srcOrd="1" destOrd="0" presId="urn:microsoft.com/office/officeart/2016/7/layout/BasicLinearProcessNumbered"/>
    <dgm:cxn modelId="{9A95FC73-2B93-4910-925E-C6A35C49BF1D}" type="presParOf" srcId="{3E221C48-812F-4FB5-A898-8E8E965A46A0}" destId="{12347CD0-905A-49CA-9705-F835A00CAA18}" srcOrd="0" destOrd="0" presId="urn:microsoft.com/office/officeart/2016/7/layout/BasicLinearProcessNumbered"/>
    <dgm:cxn modelId="{5F2146A7-69E1-4966-8CC8-9A374BEB1EE2}" type="presParOf" srcId="{12347CD0-905A-49CA-9705-F835A00CAA18}" destId="{5B256E01-6B0E-4B3E-A47D-10271FDB9C72}" srcOrd="0" destOrd="0" presId="urn:microsoft.com/office/officeart/2016/7/layout/BasicLinearProcessNumbered"/>
    <dgm:cxn modelId="{978FA72A-3660-4CA2-BE8E-A7C646F026A7}" type="presParOf" srcId="{12347CD0-905A-49CA-9705-F835A00CAA18}" destId="{E6794AC2-B735-426D-89DE-96F25545DF89}" srcOrd="1" destOrd="0" presId="urn:microsoft.com/office/officeart/2016/7/layout/BasicLinearProcessNumbered"/>
    <dgm:cxn modelId="{EFE74E6D-8B5C-416C-9254-DDDB0B4B60B7}" type="presParOf" srcId="{12347CD0-905A-49CA-9705-F835A00CAA18}" destId="{193B9483-4BED-4359-A60A-FF5DB120ACE1}" srcOrd="2" destOrd="0" presId="urn:microsoft.com/office/officeart/2016/7/layout/BasicLinearProcessNumbered"/>
    <dgm:cxn modelId="{BC9783D2-C870-405B-8CC9-17C1ADDEF067}" type="presParOf" srcId="{12347CD0-905A-49CA-9705-F835A00CAA18}" destId="{29B6557D-854D-4DE7-ADE0-818E2DB47EFE}" srcOrd="3" destOrd="0" presId="urn:microsoft.com/office/officeart/2016/7/layout/BasicLinearProcessNumbered"/>
    <dgm:cxn modelId="{2D819E2E-07A4-4AE0-8008-DAEC5D49F1F5}" type="presParOf" srcId="{3E221C48-812F-4FB5-A898-8E8E965A46A0}" destId="{D57D6491-FD62-481F-A335-8D501D8490A2}" srcOrd="1" destOrd="0" presId="urn:microsoft.com/office/officeart/2016/7/layout/BasicLinearProcessNumbered"/>
    <dgm:cxn modelId="{65121DA4-125B-4AD6-B044-036956419F1B}" type="presParOf" srcId="{3E221C48-812F-4FB5-A898-8E8E965A46A0}" destId="{A43F3ED9-E298-4798-98C0-FB2A73D03929}" srcOrd="2" destOrd="0" presId="urn:microsoft.com/office/officeart/2016/7/layout/BasicLinearProcessNumbered"/>
    <dgm:cxn modelId="{A0892297-4374-4036-8191-381F1B0541D0}" type="presParOf" srcId="{A43F3ED9-E298-4798-98C0-FB2A73D03929}" destId="{37642464-9617-4AD0-84CA-6DDBE08194FF}" srcOrd="0" destOrd="0" presId="urn:microsoft.com/office/officeart/2016/7/layout/BasicLinearProcessNumbered"/>
    <dgm:cxn modelId="{882C4E7B-4C61-4005-970A-8F13DEB881D6}" type="presParOf" srcId="{A43F3ED9-E298-4798-98C0-FB2A73D03929}" destId="{378027E0-C4C2-4F0D-B63E-C75D4266DE51}" srcOrd="1" destOrd="0" presId="urn:microsoft.com/office/officeart/2016/7/layout/BasicLinearProcessNumbered"/>
    <dgm:cxn modelId="{3B5A1E72-5A03-41AA-9868-3BE20EC36791}" type="presParOf" srcId="{A43F3ED9-E298-4798-98C0-FB2A73D03929}" destId="{345131AA-DCAE-41D0-98B8-FDDA2572C60A}" srcOrd="2" destOrd="0" presId="urn:microsoft.com/office/officeart/2016/7/layout/BasicLinearProcessNumbered"/>
    <dgm:cxn modelId="{CA129955-0327-4FDE-97B2-6DFDE7DFE0E6}" type="presParOf" srcId="{A43F3ED9-E298-4798-98C0-FB2A73D03929}" destId="{6FD5DA56-0BCF-4DD5-9F90-4AC031F01EF8}" srcOrd="3" destOrd="0" presId="urn:microsoft.com/office/officeart/2016/7/layout/BasicLinearProcessNumbered"/>
    <dgm:cxn modelId="{34BF0DD9-4257-4BD2-B3C2-363F7D432AF0}" type="presParOf" srcId="{3E221C48-812F-4FB5-A898-8E8E965A46A0}" destId="{DF6525FC-D180-4DF4-AE85-59FC0ED1860F}" srcOrd="3" destOrd="0" presId="urn:microsoft.com/office/officeart/2016/7/layout/BasicLinearProcessNumbered"/>
    <dgm:cxn modelId="{05E407C7-8232-4E6F-8994-9D4BAB1B7FFE}" type="presParOf" srcId="{3E221C48-812F-4FB5-A898-8E8E965A46A0}" destId="{51C28AD4-858C-456D-AE56-388AE8B404C6}" srcOrd="4" destOrd="0" presId="urn:microsoft.com/office/officeart/2016/7/layout/BasicLinearProcessNumbered"/>
    <dgm:cxn modelId="{69E0EB51-7574-4773-A427-59E62CE5E826}" type="presParOf" srcId="{51C28AD4-858C-456D-AE56-388AE8B404C6}" destId="{1723BCC1-B55F-4882-8DF5-CE1947CA6AEE}" srcOrd="0" destOrd="0" presId="urn:microsoft.com/office/officeart/2016/7/layout/BasicLinearProcessNumbered"/>
    <dgm:cxn modelId="{306F60A2-5D6D-434C-BDD1-1B944B530121}" type="presParOf" srcId="{51C28AD4-858C-456D-AE56-388AE8B404C6}" destId="{8528F21C-24B7-458F-9640-AF9A3E156515}" srcOrd="1" destOrd="0" presId="urn:microsoft.com/office/officeart/2016/7/layout/BasicLinearProcessNumbered"/>
    <dgm:cxn modelId="{26B0C12E-5FD1-4ECF-944D-0056A0028C04}" type="presParOf" srcId="{51C28AD4-858C-456D-AE56-388AE8B404C6}" destId="{EEC3B7BC-8F09-40B9-8D9D-07B75D96DA95}" srcOrd="2" destOrd="0" presId="urn:microsoft.com/office/officeart/2016/7/layout/BasicLinearProcessNumbered"/>
    <dgm:cxn modelId="{9091B4D8-70A8-4EA0-A49C-E84AFEF288B4}" type="presParOf" srcId="{51C28AD4-858C-456D-AE56-388AE8B404C6}" destId="{96E71DC8-749A-4921-B031-DF276C6A768D}" srcOrd="3" destOrd="0" presId="urn:microsoft.com/office/officeart/2016/7/layout/BasicLinearProcessNumbered"/>
    <dgm:cxn modelId="{AA0B3CBE-C7AB-4C0C-84AD-88DAAAD9A041}" type="presParOf" srcId="{3E221C48-812F-4FB5-A898-8E8E965A46A0}" destId="{BA68E3C7-AD48-40D2-9310-A75920ECF3E1}" srcOrd="5" destOrd="0" presId="urn:microsoft.com/office/officeart/2016/7/layout/BasicLinearProcessNumbered"/>
    <dgm:cxn modelId="{C6503D07-5310-45B4-A15A-BDB9909F0152}" type="presParOf" srcId="{3E221C48-812F-4FB5-A898-8E8E965A46A0}" destId="{4825009A-0509-4829-8405-9E8F14CD7B7B}" srcOrd="6" destOrd="0" presId="urn:microsoft.com/office/officeart/2016/7/layout/BasicLinearProcessNumbered"/>
    <dgm:cxn modelId="{4CF2881F-1F51-4DE4-99AF-485CC3D083FF}" type="presParOf" srcId="{4825009A-0509-4829-8405-9E8F14CD7B7B}" destId="{DC376AE7-3D7A-4181-B39D-195FDDEC2A84}" srcOrd="0" destOrd="0" presId="urn:microsoft.com/office/officeart/2016/7/layout/BasicLinearProcessNumbered"/>
    <dgm:cxn modelId="{834DED81-282F-4AB5-8A22-3598C5F555F7}" type="presParOf" srcId="{4825009A-0509-4829-8405-9E8F14CD7B7B}" destId="{0207F255-2724-4B2C-9AC5-AC893003A0B7}" srcOrd="1" destOrd="0" presId="urn:microsoft.com/office/officeart/2016/7/layout/BasicLinearProcessNumbered"/>
    <dgm:cxn modelId="{063F8E55-D05D-49BC-9F6A-1A5D8BF5681C}" type="presParOf" srcId="{4825009A-0509-4829-8405-9E8F14CD7B7B}" destId="{3EFF41FB-4339-4607-9B9F-8C6BBDA35155}" srcOrd="2" destOrd="0" presId="urn:microsoft.com/office/officeart/2016/7/layout/BasicLinearProcessNumbered"/>
    <dgm:cxn modelId="{FEBD2CF0-6CEF-46E4-9767-684C82F89215}" type="presParOf" srcId="{4825009A-0509-4829-8405-9E8F14CD7B7B}" destId="{1C97C83C-1079-4E6E-AF5D-C508DC99879A}"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E4FEEF-F153-403D-AB1A-9D4056D2D1A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7DED5516-8A85-43CE-A2F3-36E3E5440CE2}">
      <dgm:prSet/>
      <dgm:spPr/>
      <dgm:t>
        <a:bodyPr/>
        <a:lstStyle/>
        <a:p>
          <a:r>
            <a:rPr lang="en-GB"/>
            <a:t>There are several methods of disposal for traffic offences. </a:t>
          </a:r>
          <a:endParaRPr lang="en-US"/>
        </a:p>
      </dgm:t>
    </dgm:pt>
    <dgm:pt modelId="{A1748BDD-46AE-404C-8B65-CAE0CFD53BAE}" type="parTrans" cxnId="{4C0BE244-0CAA-47AE-94BA-C0A1E2A7080B}">
      <dgm:prSet/>
      <dgm:spPr/>
      <dgm:t>
        <a:bodyPr/>
        <a:lstStyle/>
        <a:p>
          <a:endParaRPr lang="en-US"/>
        </a:p>
      </dgm:t>
    </dgm:pt>
    <dgm:pt modelId="{914D04A5-F04C-4A0B-B9A7-13B130254A4E}" type="sibTrans" cxnId="{4C0BE244-0CAA-47AE-94BA-C0A1E2A7080B}">
      <dgm:prSet/>
      <dgm:spPr/>
      <dgm:t>
        <a:bodyPr/>
        <a:lstStyle/>
        <a:p>
          <a:endParaRPr lang="en-US"/>
        </a:p>
      </dgm:t>
    </dgm:pt>
    <dgm:pt modelId="{D57FB529-DB45-489E-AF34-E5ADF2F80332}">
      <dgm:prSet/>
      <dgm:spPr/>
      <dgm:t>
        <a:bodyPr/>
        <a:lstStyle/>
        <a:p>
          <a:r>
            <a:rPr lang="en-GB"/>
            <a:t>Factors that can influence the decision include local policy and the officer's discretion. </a:t>
          </a:r>
          <a:endParaRPr lang="en-US"/>
        </a:p>
      </dgm:t>
    </dgm:pt>
    <dgm:pt modelId="{FCD2E275-2808-4D02-AF4B-F3C7C6F0C0F3}" type="parTrans" cxnId="{6883EF73-D10B-41A6-BAC9-7BE645EE7365}">
      <dgm:prSet/>
      <dgm:spPr/>
      <dgm:t>
        <a:bodyPr/>
        <a:lstStyle/>
        <a:p>
          <a:endParaRPr lang="en-US"/>
        </a:p>
      </dgm:t>
    </dgm:pt>
    <dgm:pt modelId="{C4614861-ABA6-4CF5-AD96-D62FDDA5E556}" type="sibTrans" cxnId="{6883EF73-D10B-41A6-BAC9-7BE645EE7365}">
      <dgm:prSet/>
      <dgm:spPr/>
      <dgm:t>
        <a:bodyPr/>
        <a:lstStyle/>
        <a:p>
          <a:endParaRPr lang="en-US"/>
        </a:p>
      </dgm:t>
    </dgm:pt>
    <dgm:pt modelId="{A939BC17-3D1A-40E3-B86E-6FA5B2226FC6}">
      <dgm:prSet/>
      <dgm:spPr/>
      <dgm:t>
        <a:bodyPr/>
        <a:lstStyle/>
        <a:p>
          <a:r>
            <a:rPr lang="en-GB"/>
            <a:t>Verbal warning</a:t>
          </a:r>
          <a:endParaRPr lang="en-US"/>
        </a:p>
      </dgm:t>
    </dgm:pt>
    <dgm:pt modelId="{87751A63-825A-46F4-8749-834798D47A43}" type="parTrans" cxnId="{F4A92C2E-89CE-4A37-B817-DE3388987737}">
      <dgm:prSet/>
      <dgm:spPr/>
      <dgm:t>
        <a:bodyPr/>
        <a:lstStyle/>
        <a:p>
          <a:endParaRPr lang="en-US"/>
        </a:p>
      </dgm:t>
    </dgm:pt>
    <dgm:pt modelId="{B211387C-1F78-4878-9799-E1A668E08655}" type="sibTrans" cxnId="{F4A92C2E-89CE-4A37-B817-DE3388987737}">
      <dgm:prSet/>
      <dgm:spPr/>
      <dgm:t>
        <a:bodyPr/>
        <a:lstStyle/>
        <a:p>
          <a:endParaRPr lang="en-US"/>
        </a:p>
      </dgm:t>
    </dgm:pt>
    <dgm:pt modelId="{A5A84FB7-22DB-47E4-9D2E-F27F948A4D57}">
      <dgm:prSet/>
      <dgm:spPr/>
      <dgm:t>
        <a:bodyPr/>
        <a:lstStyle/>
        <a:p>
          <a:r>
            <a:rPr lang="en-GB"/>
            <a:t>Arrest and charge</a:t>
          </a:r>
          <a:endParaRPr lang="en-US"/>
        </a:p>
      </dgm:t>
    </dgm:pt>
    <dgm:pt modelId="{9B2361EF-0D21-4186-95E0-06A714DFDD57}" type="parTrans" cxnId="{9A70A8F1-3CCA-4FED-BD60-93B14FF2AF10}">
      <dgm:prSet/>
      <dgm:spPr/>
      <dgm:t>
        <a:bodyPr/>
        <a:lstStyle/>
        <a:p>
          <a:endParaRPr lang="en-US"/>
        </a:p>
      </dgm:t>
    </dgm:pt>
    <dgm:pt modelId="{B4BC5DA3-7DCF-431E-98E6-95E69BCB059F}" type="sibTrans" cxnId="{9A70A8F1-3CCA-4FED-BD60-93B14FF2AF10}">
      <dgm:prSet/>
      <dgm:spPr/>
      <dgm:t>
        <a:bodyPr/>
        <a:lstStyle/>
        <a:p>
          <a:endParaRPr lang="en-US"/>
        </a:p>
      </dgm:t>
    </dgm:pt>
    <dgm:pt modelId="{B489A752-4CD8-43F6-AAF9-924282D41247}">
      <dgm:prSet/>
      <dgm:spPr/>
      <dgm:t>
        <a:bodyPr/>
        <a:lstStyle/>
        <a:p>
          <a:r>
            <a:rPr lang="en-GB"/>
            <a:t>Fixed penalty notice</a:t>
          </a:r>
          <a:endParaRPr lang="en-US"/>
        </a:p>
      </dgm:t>
    </dgm:pt>
    <dgm:pt modelId="{04FAEF1D-78A5-4EDF-B86B-91706530E14F}" type="parTrans" cxnId="{9BE3A554-5CF3-4F26-8B4D-5E59631C4768}">
      <dgm:prSet/>
      <dgm:spPr/>
      <dgm:t>
        <a:bodyPr/>
        <a:lstStyle/>
        <a:p>
          <a:endParaRPr lang="en-US"/>
        </a:p>
      </dgm:t>
    </dgm:pt>
    <dgm:pt modelId="{6FBD6469-00CD-4A4E-BDF7-D5AAC24EC540}" type="sibTrans" cxnId="{9BE3A554-5CF3-4F26-8B4D-5E59631C4768}">
      <dgm:prSet/>
      <dgm:spPr/>
      <dgm:t>
        <a:bodyPr/>
        <a:lstStyle/>
        <a:p>
          <a:endParaRPr lang="en-US"/>
        </a:p>
      </dgm:t>
    </dgm:pt>
    <dgm:pt modelId="{EC622870-C19B-45EF-B2ED-669CCF297770}">
      <dgm:prSet/>
      <dgm:spPr/>
      <dgm:t>
        <a:bodyPr/>
        <a:lstStyle/>
        <a:p>
          <a:r>
            <a:rPr lang="en-GB"/>
            <a:t>Traffic Offence Report</a:t>
          </a:r>
          <a:endParaRPr lang="en-US"/>
        </a:p>
      </dgm:t>
    </dgm:pt>
    <dgm:pt modelId="{34571ED6-D661-4657-B6B6-3AD8D1126C9E}" type="parTrans" cxnId="{A511253C-C29F-4B31-86D6-EA023293198B}">
      <dgm:prSet/>
      <dgm:spPr/>
      <dgm:t>
        <a:bodyPr/>
        <a:lstStyle/>
        <a:p>
          <a:endParaRPr lang="en-US"/>
        </a:p>
      </dgm:t>
    </dgm:pt>
    <dgm:pt modelId="{79C8CB7A-EDFD-4156-91F4-A0FBF4BD7522}" type="sibTrans" cxnId="{A511253C-C29F-4B31-86D6-EA023293198B}">
      <dgm:prSet/>
      <dgm:spPr/>
      <dgm:t>
        <a:bodyPr/>
        <a:lstStyle/>
        <a:p>
          <a:endParaRPr lang="en-US"/>
        </a:p>
      </dgm:t>
    </dgm:pt>
    <dgm:pt modelId="{D14D5896-3FEE-4EFF-BB13-33630B7902E9}" type="pres">
      <dgm:prSet presAssocID="{0FE4FEEF-F153-403D-AB1A-9D4056D2D1A1}" presName="Name0" presStyleCnt="0">
        <dgm:presLayoutVars>
          <dgm:dir/>
          <dgm:resizeHandles val="exact"/>
        </dgm:presLayoutVars>
      </dgm:prSet>
      <dgm:spPr/>
    </dgm:pt>
    <dgm:pt modelId="{56223CFB-1D8F-4E76-9AED-5AB09E08FDC1}" type="pres">
      <dgm:prSet presAssocID="{7DED5516-8A85-43CE-A2F3-36E3E5440CE2}" presName="node" presStyleLbl="node1" presStyleIdx="0" presStyleCnt="6">
        <dgm:presLayoutVars>
          <dgm:bulletEnabled val="1"/>
        </dgm:presLayoutVars>
      </dgm:prSet>
      <dgm:spPr/>
    </dgm:pt>
    <dgm:pt modelId="{077477B4-7DA1-497D-953D-B56FBECD17D4}" type="pres">
      <dgm:prSet presAssocID="{914D04A5-F04C-4A0B-B9A7-13B130254A4E}" presName="sibTrans" presStyleLbl="sibTrans1D1" presStyleIdx="0" presStyleCnt="5"/>
      <dgm:spPr/>
    </dgm:pt>
    <dgm:pt modelId="{9CAB28D5-CEC9-45B7-A07B-F7F37E948A8D}" type="pres">
      <dgm:prSet presAssocID="{914D04A5-F04C-4A0B-B9A7-13B130254A4E}" presName="connectorText" presStyleLbl="sibTrans1D1" presStyleIdx="0" presStyleCnt="5"/>
      <dgm:spPr/>
    </dgm:pt>
    <dgm:pt modelId="{BB53476D-B280-4058-8145-4A6470204E1A}" type="pres">
      <dgm:prSet presAssocID="{D57FB529-DB45-489E-AF34-E5ADF2F80332}" presName="node" presStyleLbl="node1" presStyleIdx="1" presStyleCnt="6">
        <dgm:presLayoutVars>
          <dgm:bulletEnabled val="1"/>
        </dgm:presLayoutVars>
      </dgm:prSet>
      <dgm:spPr/>
    </dgm:pt>
    <dgm:pt modelId="{E975D652-355C-41F0-B58A-8F6420AF1158}" type="pres">
      <dgm:prSet presAssocID="{C4614861-ABA6-4CF5-AD96-D62FDDA5E556}" presName="sibTrans" presStyleLbl="sibTrans1D1" presStyleIdx="1" presStyleCnt="5"/>
      <dgm:spPr/>
    </dgm:pt>
    <dgm:pt modelId="{A8591956-16BC-4F74-A4A2-261023E2D38A}" type="pres">
      <dgm:prSet presAssocID="{C4614861-ABA6-4CF5-AD96-D62FDDA5E556}" presName="connectorText" presStyleLbl="sibTrans1D1" presStyleIdx="1" presStyleCnt="5"/>
      <dgm:spPr/>
    </dgm:pt>
    <dgm:pt modelId="{0B2E8120-EE78-439D-8375-6A6D53B8DFDA}" type="pres">
      <dgm:prSet presAssocID="{A939BC17-3D1A-40E3-B86E-6FA5B2226FC6}" presName="node" presStyleLbl="node1" presStyleIdx="2" presStyleCnt="6">
        <dgm:presLayoutVars>
          <dgm:bulletEnabled val="1"/>
        </dgm:presLayoutVars>
      </dgm:prSet>
      <dgm:spPr/>
    </dgm:pt>
    <dgm:pt modelId="{6C479C7B-90AD-47CF-A419-7BF76F174FFB}" type="pres">
      <dgm:prSet presAssocID="{B211387C-1F78-4878-9799-E1A668E08655}" presName="sibTrans" presStyleLbl="sibTrans1D1" presStyleIdx="2" presStyleCnt="5"/>
      <dgm:spPr/>
    </dgm:pt>
    <dgm:pt modelId="{A54E5CB3-5B3B-4FFA-ADA9-EF1445986D76}" type="pres">
      <dgm:prSet presAssocID="{B211387C-1F78-4878-9799-E1A668E08655}" presName="connectorText" presStyleLbl="sibTrans1D1" presStyleIdx="2" presStyleCnt="5"/>
      <dgm:spPr/>
    </dgm:pt>
    <dgm:pt modelId="{1B93C32C-E062-4EC8-B8AE-F0F6AC2552CC}" type="pres">
      <dgm:prSet presAssocID="{A5A84FB7-22DB-47E4-9D2E-F27F948A4D57}" presName="node" presStyleLbl="node1" presStyleIdx="3" presStyleCnt="6">
        <dgm:presLayoutVars>
          <dgm:bulletEnabled val="1"/>
        </dgm:presLayoutVars>
      </dgm:prSet>
      <dgm:spPr/>
    </dgm:pt>
    <dgm:pt modelId="{4172777C-4587-44BC-86B6-CD5CCDACC742}" type="pres">
      <dgm:prSet presAssocID="{B4BC5DA3-7DCF-431E-98E6-95E69BCB059F}" presName="sibTrans" presStyleLbl="sibTrans1D1" presStyleIdx="3" presStyleCnt="5"/>
      <dgm:spPr/>
    </dgm:pt>
    <dgm:pt modelId="{11D50BC4-71C9-4A25-8301-D6515A33EA6C}" type="pres">
      <dgm:prSet presAssocID="{B4BC5DA3-7DCF-431E-98E6-95E69BCB059F}" presName="connectorText" presStyleLbl="sibTrans1D1" presStyleIdx="3" presStyleCnt="5"/>
      <dgm:spPr/>
    </dgm:pt>
    <dgm:pt modelId="{E33DE70D-CE53-4394-8101-A36B3C65DFBF}" type="pres">
      <dgm:prSet presAssocID="{B489A752-4CD8-43F6-AAF9-924282D41247}" presName="node" presStyleLbl="node1" presStyleIdx="4" presStyleCnt="6">
        <dgm:presLayoutVars>
          <dgm:bulletEnabled val="1"/>
        </dgm:presLayoutVars>
      </dgm:prSet>
      <dgm:spPr/>
    </dgm:pt>
    <dgm:pt modelId="{AFBDB354-60A0-490D-969A-2826F7C31328}" type="pres">
      <dgm:prSet presAssocID="{6FBD6469-00CD-4A4E-BDF7-D5AAC24EC540}" presName="sibTrans" presStyleLbl="sibTrans1D1" presStyleIdx="4" presStyleCnt="5"/>
      <dgm:spPr/>
    </dgm:pt>
    <dgm:pt modelId="{85C0129E-63E1-464F-990E-6D4FDDF1FBE1}" type="pres">
      <dgm:prSet presAssocID="{6FBD6469-00CD-4A4E-BDF7-D5AAC24EC540}" presName="connectorText" presStyleLbl="sibTrans1D1" presStyleIdx="4" presStyleCnt="5"/>
      <dgm:spPr/>
    </dgm:pt>
    <dgm:pt modelId="{F46B07C7-DDA8-4070-887D-F8AFBF693493}" type="pres">
      <dgm:prSet presAssocID="{EC622870-C19B-45EF-B2ED-669CCF297770}" presName="node" presStyleLbl="node1" presStyleIdx="5" presStyleCnt="6">
        <dgm:presLayoutVars>
          <dgm:bulletEnabled val="1"/>
        </dgm:presLayoutVars>
      </dgm:prSet>
      <dgm:spPr/>
    </dgm:pt>
  </dgm:ptLst>
  <dgm:cxnLst>
    <dgm:cxn modelId="{1B80850C-5ECB-4546-A1A7-1E8922A936B0}" type="presOf" srcId="{6FBD6469-00CD-4A4E-BDF7-D5AAC24EC540}" destId="{85C0129E-63E1-464F-990E-6D4FDDF1FBE1}" srcOrd="1" destOrd="0" presId="urn:microsoft.com/office/officeart/2016/7/layout/RepeatingBendingProcessNew"/>
    <dgm:cxn modelId="{E19A881B-D2F6-497D-92A3-E7709BAA31C6}" type="presOf" srcId="{B489A752-4CD8-43F6-AAF9-924282D41247}" destId="{E33DE70D-CE53-4394-8101-A36B3C65DFBF}" srcOrd="0" destOrd="0" presId="urn:microsoft.com/office/officeart/2016/7/layout/RepeatingBendingProcessNew"/>
    <dgm:cxn modelId="{52856024-9C85-43CB-9E95-4F8E649CBF75}" type="presOf" srcId="{D57FB529-DB45-489E-AF34-E5ADF2F80332}" destId="{BB53476D-B280-4058-8145-4A6470204E1A}" srcOrd="0" destOrd="0" presId="urn:microsoft.com/office/officeart/2016/7/layout/RepeatingBendingProcessNew"/>
    <dgm:cxn modelId="{F4A92C2E-89CE-4A37-B817-DE3388987737}" srcId="{0FE4FEEF-F153-403D-AB1A-9D4056D2D1A1}" destId="{A939BC17-3D1A-40E3-B86E-6FA5B2226FC6}" srcOrd="2" destOrd="0" parTransId="{87751A63-825A-46F4-8749-834798D47A43}" sibTransId="{B211387C-1F78-4878-9799-E1A668E08655}"/>
    <dgm:cxn modelId="{5B5BA830-C2EF-44C9-822D-6E8B23A41F97}" type="presOf" srcId="{7DED5516-8A85-43CE-A2F3-36E3E5440CE2}" destId="{56223CFB-1D8F-4E76-9AED-5AB09E08FDC1}" srcOrd="0" destOrd="0" presId="urn:microsoft.com/office/officeart/2016/7/layout/RepeatingBendingProcessNew"/>
    <dgm:cxn modelId="{A511253C-C29F-4B31-86D6-EA023293198B}" srcId="{0FE4FEEF-F153-403D-AB1A-9D4056D2D1A1}" destId="{EC622870-C19B-45EF-B2ED-669CCF297770}" srcOrd="5" destOrd="0" parTransId="{34571ED6-D661-4657-B6B6-3AD8D1126C9E}" sibTransId="{79C8CB7A-EDFD-4156-91F4-A0FBF4BD7522}"/>
    <dgm:cxn modelId="{BDAE465B-7EDE-42B1-91AB-E043F86AED63}" type="presOf" srcId="{A939BC17-3D1A-40E3-B86E-6FA5B2226FC6}" destId="{0B2E8120-EE78-439D-8375-6A6D53B8DFDA}" srcOrd="0" destOrd="0" presId="urn:microsoft.com/office/officeart/2016/7/layout/RepeatingBendingProcessNew"/>
    <dgm:cxn modelId="{D292595C-BC7C-44B3-B1F3-D3EAF41D0425}" type="presOf" srcId="{A5A84FB7-22DB-47E4-9D2E-F27F948A4D57}" destId="{1B93C32C-E062-4EC8-B8AE-F0F6AC2552CC}" srcOrd="0" destOrd="0" presId="urn:microsoft.com/office/officeart/2016/7/layout/RepeatingBendingProcessNew"/>
    <dgm:cxn modelId="{4C0BE244-0CAA-47AE-94BA-C0A1E2A7080B}" srcId="{0FE4FEEF-F153-403D-AB1A-9D4056D2D1A1}" destId="{7DED5516-8A85-43CE-A2F3-36E3E5440CE2}" srcOrd="0" destOrd="0" parTransId="{A1748BDD-46AE-404C-8B65-CAE0CFD53BAE}" sibTransId="{914D04A5-F04C-4A0B-B9A7-13B130254A4E}"/>
    <dgm:cxn modelId="{6883EF73-D10B-41A6-BAC9-7BE645EE7365}" srcId="{0FE4FEEF-F153-403D-AB1A-9D4056D2D1A1}" destId="{D57FB529-DB45-489E-AF34-E5ADF2F80332}" srcOrd="1" destOrd="0" parTransId="{FCD2E275-2808-4D02-AF4B-F3C7C6F0C0F3}" sibTransId="{C4614861-ABA6-4CF5-AD96-D62FDDA5E556}"/>
    <dgm:cxn modelId="{8B8C1474-8433-4BC9-8957-4CCBA64A70D5}" type="presOf" srcId="{B4BC5DA3-7DCF-431E-98E6-95E69BCB059F}" destId="{4172777C-4587-44BC-86B6-CD5CCDACC742}" srcOrd="0" destOrd="0" presId="urn:microsoft.com/office/officeart/2016/7/layout/RepeatingBendingProcessNew"/>
    <dgm:cxn modelId="{9BE3A554-5CF3-4F26-8B4D-5E59631C4768}" srcId="{0FE4FEEF-F153-403D-AB1A-9D4056D2D1A1}" destId="{B489A752-4CD8-43F6-AAF9-924282D41247}" srcOrd="4" destOrd="0" parTransId="{04FAEF1D-78A5-4EDF-B86B-91706530E14F}" sibTransId="{6FBD6469-00CD-4A4E-BDF7-D5AAC24EC540}"/>
    <dgm:cxn modelId="{2FE7507B-A103-46F2-B55B-05F201870080}" type="presOf" srcId="{B4BC5DA3-7DCF-431E-98E6-95E69BCB059F}" destId="{11D50BC4-71C9-4A25-8301-D6515A33EA6C}" srcOrd="1" destOrd="0" presId="urn:microsoft.com/office/officeart/2016/7/layout/RepeatingBendingProcessNew"/>
    <dgm:cxn modelId="{A7859B8B-9311-4CB4-8948-61D166CA3F38}" type="presOf" srcId="{B211387C-1F78-4878-9799-E1A668E08655}" destId="{6C479C7B-90AD-47CF-A419-7BF76F174FFB}" srcOrd="0" destOrd="0" presId="urn:microsoft.com/office/officeart/2016/7/layout/RepeatingBendingProcessNew"/>
    <dgm:cxn modelId="{76D78A8C-50E8-4492-9338-38323788B7AE}" type="presOf" srcId="{EC622870-C19B-45EF-B2ED-669CCF297770}" destId="{F46B07C7-DDA8-4070-887D-F8AFBF693493}" srcOrd="0" destOrd="0" presId="urn:microsoft.com/office/officeart/2016/7/layout/RepeatingBendingProcessNew"/>
    <dgm:cxn modelId="{E0E0338E-2C52-4FFF-B08C-63690FBFE85D}" type="presOf" srcId="{914D04A5-F04C-4A0B-B9A7-13B130254A4E}" destId="{9CAB28D5-CEC9-45B7-A07B-F7F37E948A8D}" srcOrd="1" destOrd="0" presId="urn:microsoft.com/office/officeart/2016/7/layout/RepeatingBendingProcessNew"/>
    <dgm:cxn modelId="{43E189C4-DC6B-4328-9D3F-62E7FC821982}" type="presOf" srcId="{6FBD6469-00CD-4A4E-BDF7-D5AAC24EC540}" destId="{AFBDB354-60A0-490D-969A-2826F7C31328}" srcOrd="0" destOrd="0" presId="urn:microsoft.com/office/officeart/2016/7/layout/RepeatingBendingProcessNew"/>
    <dgm:cxn modelId="{7DC19AC7-3218-40BB-B4D6-F018BA4D60CF}" type="presOf" srcId="{914D04A5-F04C-4A0B-B9A7-13B130254A4E}" destId="{077477B4-7DA1-497D-953D-B56FBECD17D4}" srcOrd="0" destOrd="0" presId="urn:microsoft.com/office/officeart/2016/7/layout/RepeatingBendingProcessNew"/>
    <dgm:cxn modelId="{975336D1-8249-4EE9-845D-79FE0B0DBAB0}" type="presOf" srcId="{C4614861-ABA6-4CF5-AD96-D62FDDA5E556}" destId="{A8591956-16BC-4F74-A4A2-261023E2D38A}" srcOrd="1" destOrd="0" presId="urn:microsoft.com/office/officeart/2016/7/layout/RepeatingBendingProcessNew"/>
    <dgm:cxn modelId="{D52F5AD5-A823-4AE0-9640-01E1103369F5}" type="presOf" srcId="{B211387C-1F78-4878-9799-E1A668E08655}" destId="{A54E5CB3-5B3B-4FFA-ADA9-EF1445986D76}" srcOrd="1" destOrd="0" presId="urn:microsoft.com/office/officeart/2016/7/layout/RepeatingBendingProcessNew"/>
    <dgm:cxn modelId="{279DF9EE-AA61-4F76-814C-5E56205B1E90}" type="presOf" srcId="{C4614861-ABA6-4CF5-AD96-D62FDDA5E556}" destId="{E975D652-355C-41F0-B58A-8F6420AF1158}" srcOrd="0" destOrd="0" presId="urn:microsoft.com/office/officeart/2016/7/layout/RepeatingBendingProcessNew"/>
    <dgm:cxn modelId="{9A70A8F1-3CCA-4FED-BD60-93B14FF2AF10}" srcId="{0FE4FEEF-F153-403D-AB1A-9D4056D2D1A1}" destId="{A5A84FB7-22DB-47E4-9D2E-F27F948A4D57}" srcOrd="3" destOrd="0" parTransId="{9B2361EF-0D21-4186-95E0-06A714DFDD57}" sibTransId="{B4BC5DA3-7DCF-431E-98E6-95E69BCB059F}"/>
    <dgm:cxn modelId="{2BCF24F5-CB82-4B18-8EA7-0C454F20BF4E}" type="presOf" srcId="{0FE4FEEF-F153-403D-AB1A-9D4056D2D1A1}" destId="{D14D5896-3FEE-4EFF-BB13-33630B7902E9}" srcOrd="0" destOrd="0" presId="urn:microsoft.com/office/officeart/2016/7/layout/RepeatingBendingProcessNew"/>
    <dgm:cxn modelId="{77A4F4DD-02BD-4B21-8241-862124BADBC7}" type="presParOf" srcId="{D14D5896-3FEE-4EFF-BB13-33630B7902E9}" destId="{56223CFB-1D8F-4E76-9AED-5AB09E08FDC1}" srcOrd="0" destOrd="0" presId="urn:microsoft.com/office/officeart/2016/7/layout/RepeatingBendingProcessNew"/>
    <dgm:cxn modelId="{19E5621A-7B36-4037-BB84-1E2AA1B2C603}" type="presParOf" srcId="{D14D5896-3FEE-4EFF-BB13-33630B7902E9}" destId="{077477B4-7DA1-497D-953D-B56FBECD17D4}" srcOrd="1" destOrd="0" presId="urn:microsoft.com/office/officeart/2016/7/layout/RepeatingBendingProcessNew"/>
    <dgm:cxn modelId="{4B0D79F6-A031-454F-A69F-69615AF55217}" type="presParOf" srcId="{077477B4-7DA1-497D-953D-B56FBECD17D4}" destId="{9CAB28D5-CEC9-45B7-A07B-F7F37E948A8D}" srcOrd="0" destOrd="0" presId="urn:microsoft.com/office/officeart/2016/7/layout/RepeatingBendingProcessNew"/>
    <dgm:cxn modelId="{C95BD270-40BE-4FB7-832B-4C89D5FF25AF}" type="presParOf" srcId="{D14D5896-3FEE-4EFF-BB13-33630B7902E9}" destId="{BB53476D-B280-4058-8145-4A6470204E1A}" srcOrd="2" destOrd="0" presId="urn:microsoft.com/office/officeart/2016/7/layout/RepeatingBendingProcessNew"/>
    <dgm:cxn modelId="{26FA54B4-E096-4FBD-9F75-1B267AECBD1E}" type="presParOf" srcId="{D14D5896-3FEE-4EFF-BB13-33630B7902E9}" destId="{E975D652-355C-41F0-B58A-8F6420AF1158}" srcOrd="3" destOrd="0" presId="urn:microsoft.com/office/officeart/2016/7/layout/RepeatingBendingProcessNew"/>
    <dgm:cxn modelId="{AC34E5DF-2F08-4BD0-877F-B901E523057B}" type="presParOf" srcId="{E975D652-355C-41F0-B58A-8F6420AF1158}" destId="{A8591956-16BC-4F74-A4A2-261023E2D38A}" srcOrd="0" destOrd="0" presId="urn:microsoft.com/office/officeart/2016/7/layout/RepeatingBendingProcessNew"/>
    <dgm:cxn modelId="{B97DD566-2444-45BB-9455-096F03F795D0}" type="presParOf" srcId="{D14D5896-3FEE-4EFF-BB13-33630B7902E9}" destId="{0B2E8120-EE78-439D-8375-6A6D53B8DFDA}" srcOrd="4" destOrd="0" presId="urn:microsoft.com/office/officeart/2016/7/layout/RepeatingBendingProcessNew"/>
    <dgm:cxn modelId="{D3DCF59F-D577-4A52-BB79-C5ED5893FF2B}" type="presParOf" srcId="{D14D5896-3FEE-4EFF-BB13-33630B7902E9}" destId="{6C479C7B-90AD-47CF-A419-7BF76F174FFB}" srcOrd="5" destOrd="0" presId="urn:microsoft.com/office/officeart/2016/7/layout/RepeatingBendingProcessNew"/>
    <dgm:cxn modelId="{744D2A4B-2051-4B77-B00E-DDABBA174173}" type="presParOf" srcId="{6C479C7B-90AD-47CF-A419-7BF76F174FFB}" destId="{A54E5CB3-5B3B-4FFA-ADA9-EF1445986D76}" srcOrd="0" destOrd="0" presId="urn:microsoft.com/office/officeart/2016/7/layout/RepeatingBendingProcessNew"/>
    <dgm:cxn modelId="{FD54C606-5828-40F0-865A-CF437C10C908}" type="presParOf" srcId="{D14D5896-3FEE-4EFF-BB13-33630B7902E9}" destId="{1B93C32C-E062-4EC8-B8AE-F0F6AC2552CC}" srcOrd="6" destOrd="0" presId="urn:microsoft.com/office/officeart/2016/7/layout/RepeatingBendingProcessNew"/>
    <dgm:cxn modelId="{761F03C8-3C43-43B7-9A20-A0AE76B86849}" type="presParOf" srcId="{D14D5896-3FEE-4EFF-BB13-33630B7902E9}" destId="{4172777C-4587-44BC-86B6-CD5CCDACC742}" srcOrd="7" destOrd="0" presId="urn:microsoft.com/office/officeart/2016/7/layout/RepeatingBendingProcessNew"/>
    <dgm:cxn modelId="{32312E8C-9766-4603-AF8E-F89239E08884}" type="presParOf" srcId="{4172777C-4587-44BC-86B6-CD5CCDACC742}" destId="{11D50BC4-71C9-4A25-8301-D6515A33EA6C}" srcOrd="0" destOrd="0" presId="urn:microsoft.com/office/officeart/2016/7/layout/RepeatingBendingProcessNew"/>
    <dgm:cxn modelId="{6BF96E9D-ECED-44AF-B867-465FB01919C5}" type="presParOf" srcId="{D14D5896-3FEE-4EFF-BB13-33630B7902E9}" destId="{E33DE70D-CE53-4394-8101-A36B3C65DFBF}" srcOrd="8" destOrd="0" presId="urn:microsoft.com/office/officeart/2016/7/layout/RepeatingBendingProcessNew"/>
    <dgm:cxn modelId="{DF032C31-B813-4B6F-803B-46D5C41AAF47}" type="presParOf" srcId="{D14D5896-3FEE-4EFF-BB13-33630B7902E9}" destId="{AFBDB354-60A0-490D-969A-2826F7C31328}" srcOrd="9" destOrd="0" presId="urn:microsoft.com/office/officeart/2016/7/layout/RepeatingBendingProcessNew"/>
    <dgm:cxn modelId="{C2821E53-B34F-4C69-85C8-99FD567D52FB}" type="presParOf" srcId="{AFBDB354-60A0-490D-969A-2826F7C31328}" destId="{85C0129E-63E1-464F-990E-6D4FDDF1FBE1}" srcOrd="0" destOrd="0" presId="urn:microsoft.com/office/officeart/2016/7/layout/RepeatingBendingProcessNew"/>
    <dgm:cxn modelId="{FCE43326-F41F-4142-880B-7DB52DFC52B6}" type="presParOf" srcId="{D14D5896-3FEE-4EFF-BB13-33630B7902E9}" destId="{F46B07C7-DDA8-4070-887D-F8AFBF693493}"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56E01-6B0E-4B3E-A47D-10271FDB9C72}">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66750">
            <a:lnSpc>
              <a:spcPct val="90000"/>
            </a:lnSpc>
            <a:spcBef>
              <a:spcPct val="0"/>
            </a:spcBef>
            <a:spcAft>
              <a:spcPct val="35000"/>
            </a:spcAft>
            <a:buNone/>
          </a:pPr>
          <a:r>
            <a:rPr lang="en-GB" sz="1500" kern="1200"/>
            <a:t>1. Identify the purpose of a Traffic Offence Report including the when they might be issued. </a:t>
          </a:r>
          <a:endParaRPr lang="en-US" sz="1500" kern="1200"/>
        </a:p>
      </dsp:txBody>
      <dsp:txXfrm>
        <a:off x="3201" y="1669704"/>
        <a:ext cx="2539866" cy="2133487"/>
      </dsp:txXfrm>
    </dsp:sp>
    <dsp:sp modelId="{E6794AC2-B735-426D-89DE-96F25545DF89}">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193B9483-4BED-4359-A60A-FF5DB120ACE1}">
      <dsp:nvSpPr>
        <dsp:cNvPr id="0" name=""/>
        <dsp:cNvSpPr/>
      </dsp:nvSpPr>
      <dsp:spPr>
        <a:xfrm>
          <a:off x="3201" y="38742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642464-9617-4AD0-84CA-6DDBE08194FF}">
      <dsp:nvSpPr>
        <dsp:cNvPr id="0" name=""/>
        <dsp:cNvSpPr/>
      </dsp:nvSpPr>
      <dsp:spPr>
        <a:xfrm>
          <a:off x="2797054" y="318495"/>
          <a:ext cx="2539866" cy="3555813"/>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66750">
            <a:lnSpc>
              <a:spcPct val="90000"/>
            </a:lnSpc>
            <a:spcBef>
              <a:spcPct val="0"/>
            </a:spcBef>
            <a:spcAft>
              <a:spcPct val="35000"/>
            </a:spcAft>
            <a:buNone/>
          </a:pPr>
          <a:r>
            <a:rPr lang="en-GB" sz="1500" kern="1200"/>
            <a:t>2. Identify the process for issuing a Traffic Offence Report including its completion. </a:t>
          </a:r>
          <a:endParaRPr lang="en-US" sz="1500" kern="1200"/>
        </a:p>
      </dsp:txBody>
      <dsp:txXfrm>
        <a:off x="2797054" y="1669704"/>
        <a:ext cx="2539866" cy="2133487"/>
      </dsp:txXfrm>
    </dsp:sp>
    <dsp:sp modelId="{378027E0-C4C2-4F0D-B63E-C75D4266DE51}">
      <dsp:nvSpPr>
        <dsp:cNvPr id="0" name=""/>
        <dsp:cNvSpPr/>
      </dsp:nvSpPr>
      <dsp:spPr>
        <a:xfrm>
          <a:off x="3533615" y="674077"/>
          <a:ext cx="1066743" cy="106674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345131AA-DCAE-41D0-98B8-FDDA2572C60A}">
      <dsp:nvSpPr>
        <dsp:cNvPr id="0" name=""/>
        <dsp:cNvSpPr/>
      </dsp:nvSpPr>
      <dsp:spPr>
        <a:xfrm>
          <a:off x="2797054" y="3874237"/>
          <a:ext cx="2539866"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23BCC1-B55F-4882-8DF5-CE1947CA6AEE}">
      <dsp:nvSpPr>
        <dsp:cNvPr id="0" name=""/>
        <dsp:cNvSpPr/>
      </dsp:nvSpPr>
      <dsp:spPr>
        <a:xfrm>
          <a:off x="5590907" y="318495"/>
          <a:ext cx="2539866" cy="3555813"/>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66750">
            <a:lnSpc>
              <a:spcPct val="90000"/>
            </a:lnSpc>
            <a:spcBef>
              <a:spcPct val="0"/>
            </a:spcBef>
            <a:spcAft>
              <a:spcPct val="35000"/>
            </a:spcAft>
            <a:buNone/>
          </a:pPr>
          <a:r>
            <a:rPr lang="en-GB" sz="1500" kern="1200"/>
            <a:t>3. Identify the evidence required on completion of a Traffic Offence Report and how this would be recorded and retained.</a:t>
          </a:r>
          <a:endParaRPr lang="en-US" sz="1500" kern="1200"/>
        </a:p>
      </dsp:txBody>
      <dsp:txXfrm>
        <a:off x="5590907" y="1669704"/>
        <a:ext cx="2539866" cy="2133487"/>
      </dsp:txXfrm>
    </dsp:sp>
    <dsp:sp modelId="{8528F21C-24B7-458F-9640-AF9A3E156515}">
      <dsp:nvSpPr>
        <dsp:cNvPr id="0" name=""/>
        <dsp:cNvSpPr/>
      </dsp:nvSpPr>
      <dsp:spPr>
        <a:xfrm>
          <a:off x="6327469" y="674077"/>
          <a:ext cx="1066743" cy="106674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EEC3B7BC-8F09-40B9-8D9D-07B75D96DA95}">
      <dsp:nvSpPr>
        <dsp:cNvPr id="0" name=""/>
        <dsp:cNvSpPr/>
      </dsp:nvSpPr>
      <dsp:spPr>
        <a:xfrm>
          <a:off x="5590907" y="3874237"/>
          <a:ext cx="2539866"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76AE7-3D7A-4181-B39D-195FDDEC2A84}">
      <dsp:nvSpPr>
        <dsp:cNvPr id="0" name=""/>
        <dsp:cNvSpPr/>
      </dsp:nvSpPr>
      <dsp:spPr>
        <a:xfrm>
          <a:off x="8384760" y="318495"/>
          <a:ext cx="2539866" cy="355581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66750">
            <a:lnSpc>
              <a:spcPct val="90000"/>
            </a:lnSpc>
            <a:spcBef>
              <a:spcPct val="0"/>
            </a:spcBef>
            <a:spcAft>
              <a:spcPct val="35000"/>
            </a:spcAft>
            <a:buNone/>
          </a:pPr>
          <a:r>
            <a:rPr lang="en-GB" sz="1500" kern="1200"/>
            <a:t>4. Describe the process followed once a Traffic Offence Report has been submitted including examples of driver education courses available.</a:t>
          </a:r>
          <a:endParaRPr lang="en-US" sz="1500" kern="1200"/>
        </a:p>
      </dsp:txBody>
      <dsp:txXfrm>
        <a:off x="8384760" y="1669704"/>
        <a:ext cx="2539866" cy="2133487"/>
      </dsp:txXfrm>
    </dsp:sp>
    <dsp:sp modelId="{0207F255-2724-4B2C-9AC5-AC893003A0B7}">
      <dsp:nvSpPr>
        <dsp:cNvPr id="0" name=""/>
        <dsp:cNvSpPr/>
      </dsp:nvSpPr>
      <dsp:spPr>
        <a:xfrm>
          <a:off x="9121322" y="674077"/>
          <a:ext cx="1066743" cy="106674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3EFF41FB-4339-4607-9B9F-8C6BBDA35155}">
      <dsp:nvSpPr>
        <dsp:cNvPr id="0" name=""/>
        <dsp:cNvSpPr/>
      </dsp:nvSpPr>
      <dsp:spPr>
        <a:xfrm>
          <a:off x="8384760" y="3874237"/>
          <a:ext cx="253986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477B4-7DA1-497D-953D-B56FBECD17D4}">
      <dsp:nvSpPr>
        <dsp:cNvPr id="0" name=""/>
        <dsp:cNvSpPr/>
      </dsp:nvSpPr>
      <dsp:spPr>
        <a:xfrm>
          <a:off x="2705303" y="1030908"/>
          <a:ext cx="590384" cy="91440"/>
        </a:xfrm>
        <a:custGeom>
          <a:avLst/>
          <a:gdLst/>
          <a:ahLst/>
          <a:cxnLst/>
          <a:rect l="0" t="0" r="0" b="0"/>
          <a:pathLst>
            <a:path>
              <a:moveTo>
                <a:pt x="0" y="45720"/>
              </a:moveTo>
              <a:lnTo>
                <a:pt x="59038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1073523"/>
        <a:ext cx="31049" cy="6209"/>
      </dsp:txXfrm>
    </dsp:sp>
    <dsp:sp modelId="{56223CFB-1D8F-4E76-9AED-5AB09E08FDC1}">
      <dsp:nvSpPr>
        <dsp:cNvPr id="0" name=""/>
        <dsp:cNvSpPr/>
      </dsp:nvSpPr>
      <dsp:spPr>
        <a:xfrm>
          <a:off x="7172" y="266649"/>
          <a:ext cx="2699931" cy="16199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There are several methods of disposal for traffic offences. </a:t>
          </a:r>
          <a:endParaRPr lang="en-US" sz="1900" kern="1200"/>
        </a:p>
      </dsp:txBody>
      <dsp:txXfrm>
        <a:off x="7172" y="266649"/>
        <a:ext cx="2699931" cy="1619958"/>
      </dsp:txXfrm>
    </dsp:sp>
    <dsp:sp modelId="{E975D652-355C-41F0-B58A-8F6420AF1158}">
      <dsp:nvSpPr>
        <dsp:cNvPr id="0" name=""/>
        <dsp:cNvSpPr/>
      </dsp:nvSpPr>
      <dsp:spPr>
        <a:xfrm>
          <a:off x="6026219" y="1030908"/>
          <a:ext cx="590384" cy="91440"/>
        </a:xfrm>
        <a:custGeom>
          <a:avLst/>
          <a:gdLst/>
          <a:ahLst/>
          <a:cxnLst/>
          <a:rect l="0" t="0" r="0" b="0"/>
          <a:pathLst>
            <a:path>
              <a:moveTo>
                <a:pt x="0" y="45720"/>
              </a:moveTo>
              <a:lnTo>
                <a:pt x="59038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5886" y="1073523"/>
        <a:ext cx="31049" cy="6209"/>
      </dsp:txXfrm>
    </dsp:sp>
    <dsp:sp modelId="{BB53476D-B280-4058-8145-4A6470204E1A}">
      <dsp:nvSpPr>
        <dsp:cNvPr id="0" name=""/>
        <dsp:cNvSpPr/>
      </dsp:nvSpPr>
      <dsp:spPr>
        <a:xfrm>
          <a:off x="3328087" y="266649"/>
          <a:ext cx="2699931" cy="16199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Factors that can influence the decision include local policy and the officer's discretion. </a:t>
          </a:r>
          <a:endParaRPr lang="en-US" sz="1900" kern="1200"/>
        </a:p>
      </dsp:txBody>
      <dsp:txXfrm>
        <a:off x="3328087" y="266649"/>
        <a:ext cx="2699931" cy="1619958"/>
      </dsp:txXfrm>
    </dsp:sp>
    <dsp:sp modelId="{6C479C7B-90AD-47CF-A419-7BF76F174FFB}">
      <dsp:nvSpPr>
        <dsp:cNvPr id="0" name=""/>
        <dsp:cNvSpPr/>
      </dsp:nvSpPr>
      <dsp:spPr>
        <a:xfrm>
          <a:off x="1357138" y="1884807"/>
          <a:ext cx="6641830" cy="590384"/>
        </a:xfrm>
        <a:custGeom>
          <a:avLst/>
          <a:gdLst/>
          <a:ahLst/>
          <a:cxnLst/>
          <a:rect l="0" t="0" r="0" b="0"/>
          <a:pathLst>
            <a:path>
              <a:moveTo>
                <a:pt x="6641830" y="0"/>
              </a:moveTo>
              <a:lnTo>
                <a:pt x="6641830" y="312292"/>
              </a:lnTo>
              <a:lnTo>
                <a:pt x="0" y="312292"/>
              </a:lnTo>
              <a:lnTo>
                <a:pt x="0" y="59038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11283" y="2176895"/>
        <a:ext cx="333539" cy="6209"/>
      </dsp:txXfrm>
    </dsp:sp>
    <dsp:sp modelId="{0B2E8120-EE78-439D-8375-6A6D53B8DFDA}">
      <dsp:nvSpPr>
        <dsp:cNvPr id="0" name=""/>
        <dsp:cNvSpPr/>
      </dsp:nvSpPr>
      <dsp:spPr>
        <a:xfrm>
          <a:off x="6649003" y="266649"/>
          <a:ext cx="2699931" cy="16199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Verbal warning</a:t>
          </a:r>
          <a:endParaRPr lang="en-US" sz="1900" kern="1200"/>
        </a:p>
      </dsp:txBody>
      <dsp:txXfrm>
        <a:off x="6649003" y="266649"/>
        <a:ext cx="2699931" cy="1619958"/>
      </dsp:txXfrm>
    </dsp:sp>
    <dsp:sp modelId="{4172777C-4587-44BC-86B6-CD5CCDACC742}">
      <dsp:nvSpPr>
        <dsp:cNvPr id="0" name=""/>
        <dsp:cNvSpPr/>
      </dsp:nvSpPr>
      <dsp:spPr>
        <a:xfrm>
          <a:off x="2705303" y="3271851"/>
          <a:ext cx="590384" cy="91440"/>
        </a:xfrm>
        <a:custGeom>
          <a:avLst/>
          <a:gdLst/>
          <a:ahLst/>
          <a:cxnLst/>
          <a:rect l="0" t="0" r="0" b="0"/>
          <a:pathLst>
            <a:path>
              <a:moveTo>
                <a:pt x="0" y="45720"/>
              </a:moveTo>
              <a:lnTo>
                <a:pt x="59038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3314466"/>
        <a:ext cx="31049" cy="6209"/>
      </dsp:txXfrm>
    </dsp:sp>
    <dsp:sp modelId="{1B93C32C-E062-4EC8-B8AE-F0F6AC2552CC}">
      <dsp:nvSpPr>
        <dsp:cNvPr id="0" name=""/>
        <dsp:cNvSpPr/>
      </dsp:nvSpPr>
      <dsp:spPr>
        <a:xfrm>
          <a:off x="7172" y="2507592"/>
          <a:ext cx="2699931" cy="16199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Arrest and charge</a:t>
          </a:r>
          <a:endParaRPr lang="en-US" sz="1900" kern="1200"/>
        </a:p>
      </dsp:txBody>
      <dsp:txXfrm>
        <a:off x="7172" y="2507592"/>
        <a:ext cx="2699931" cy="1619958"/>
      </dsp:txXfrm>
    </dsp:sp>
    <dsp:sp modelId="{AFBDB354-60A0-490D-969A-2826F7C31328}">
      <dsp:nvSpPr>
        <dsp:cNvPr id="0" name=""/>
        <dsp:cNvSpPr/>
      </dsp:nvSpPr>
      <dsp:spPr>
        <a:xfrm>
          <a:off x="6026219" y="3271851"/>
          <a:ext cx="590384" cy="91440"/>
        </a:xfrm>
        <a:custGeom>
          <a:avLst/>
          <a:gdLst/>
          <a:ahLst/>
          <a:cxnLst/>
          <a:rect l="0" t="0" r="0" b="0"/>
          <a:pathLst>
            <a:path>
              <a:moveTo>
                <a:pt x="0" y="45720"/>
              </a:moveTo>
              <a:lnTo>
                <a:pt x="59038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5886" y="3314466"/>
        <a:ext cx="31049" cy="6209"/>
      </dsp:txXfrm>
    </dsp:sp>
    <dsp:sp modelId="{E33DE70D-CE53-4394-8101-A36B3C65DFBF}">
      <dsp:nvSpPr>
        <dsp:cNvPr id="0" name=""/>
        <dsp:cNvSpPr/>
      </dsp:nvSpPr>
      <dsp:spPr>
        <a:xfrm>
          <a:off x="3328087" y="2507592"/>
          <a:ext cx="2699931" cy="16199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Fixed penalty notice</a:t>
          </a:r>
          <a:endParaRPr lang="en-US" sz="1900" kern="1200"/>
        </a:p>
      </dsp:txBody>
      <dsp:txXfrm>
        <a:off x="3328087" y="2507592"/>
        <a:ext cx="2699931" cy="1619958"/>
      </dsp:txXfrm>
    </dsp:sp>
    <dsp:sp modelId="{F46B07C7-DDA8-4070-887D-F8AFBF693493}">
      <dsp:nvSpPr>
        <dsp:cNvPr id="0" name=""/>
        <dsp:cNvSpPr/>
      </dsp:nvSpPr>
      <dsp:spPr>
        <a:xfrm>
          <a:off x="6649003" y="2507592"/>
          <a:ext cx="2699931" cy="16199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Traffic Offence Report</a:t>
          </a:r>
          <a:endParaRPr lang="en-US" sz="1900" kern="1200"/>
        </a:p>
      </dsp:txBody>
      <dsp:txXfrm>
        <a:off x="6649003" y="2507592"/>
        <a:ext cx="2699931" cy="161995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80DCD0-4674-49A1-8AB6-DE9DCBDF8380}" type="datetimeFigureOut">
              <a:rPr lang="en-GB" smtClean="0"/>
              <a:t>07/02/2025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5FA85-459B-4D66-8A7B-FFCC546AC454}" type="slidenum">
              <a:rPr lang="en-GB" smtClean="0"/>
              <a:t>‹#›</a:t>
            </a:fld>
            <a:endParaRPr lang="en-GB"/>
          </a:p>
        </p:txBody>
      </p:sp>
    </p:spTree>
    <p:extLst>
      <p:ext uri="{BB962C8B-B14F-4D97-AF65-F5344CB8AC3E}">
        <p14:creationId xmlns:p14="http://schemas.microsoft.com/office/powerpoint/2010/main" val="449642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lesson you will be able to: 1. Identify the purpose of a Traffic Offence Report including the when they might be issued. 2. Identify the process for issuing a Traffic Offence Report including its completion. 3. Identify the evidence required on completion of a Traffic Offence Report and how this would be recorded and retained. 4. Describe the process followed once a Traffic Offence Report has been submitted including examples of driver education courses available.</a:t>
            </a:r>
          </a:p>
        </p:txBody>
      </p:sp>
      <p:sp>
        <p:nvSpPr>
          <p:cNvPr id="4" name="Slide Number Placeholder 3"/>
          <p:cNvSpPr>
            <a:spLocks noGrp="1"/>
          </p:cNvSpPr>
          <p:nvPr>
            <p:ph type="sldNum" sz="quarter" idx="5"/>
          </p:nvPr>
        </p:nvSpPr>
        <p:spPr/>
        <p:txBody>
          <a:bodyPr/>
          <a:lstStyle/>
          <a:p>
            <a:fld id="{D405FA85-459B-4D66-8A7B-FFCC546AC454}" type="slidenum">
              <a:rPr lang="en-GB" smtClean="0"/>
              <a:t>1</a:t>
            </a:fld>
            <a:endParaRPr lang="en-GB"/>
          </a:p>
        </p:txBody>
      </p:sp>
    </p:spTree>
    <p:extLst>
      <p:ext uri="{BB962C8B-B14F-4D97-AF65-F5344CB8AC3E}">
        <p14:creationId xmlns:p14="http://schemas.microsoft.com/office/powerpoint/2010/main" val="2126537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2</a:t>
            </a:fld>
            <a:endParaRPr lang="en-GB"/>
          </a:p>
        </p:txBody>
      </p:sp>
    </p:spTree>
    <p:extLst>
      <p:ext uri="{BB962C8B-B14F-4D97-AF65-F5344CB8AC3E}">
        <p14:creationId xmlns:p14="http://schemas.microsoft.com/office/powerpoint/2010/main" val="2355983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3</a:t>
            </a:fld>
            <a:endParaRPr lang="en-GB"/>
          </a:p>
        </p:txBody>
      </p:sp>
    </p:spTree>
    <p:extLst>
      <p:ext uri="{BB962C8B-B14F-4D97-AF65-F5344CB8AC3E}">
        <p14:creationId xmlns:p14="http://schemas.microsoft.com/office/powerpoint/2010/main" val="2439122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TOR is a Traffic Offence Report that replaces all Road Traffic Fixed Penalty Notices [both </a:t>
            </a:r>
            <a:r>
              <a:rPr lang="en-GB" dirty="0" err="1"/>
              <a:t>endorsable</a:t>
            </a:r>
            <a:r>
              <a:rPr lang="en-GB" dirty="0"/>
              <a:t> and non </a:t>
            </a:r>
            <a:r>
              <a:rPr lang="en-GB" dirty="0" err="1"/>
              <a:t>endorsable</a:t>
            </a:r>
            <a:r>
              <a:rPr lang="en-GB" dirty="0"/>
              <a:t>] but NOT graduated FPNs and PNDs. It is to be used for Fixed Penalty and VDRS offences (Vehicle Defect Rectification Scheme) as long as the driver is present and spoken to by the reporting officer.</a:t>
            </a:r>
          </a:p>
        </p:txBody>
      </p:sp>
      <p:sp>
        <p:nvSpPr>
          <p:cNvPr id="4" name="Slide Number Placeholder 3"/>
          <p:cNvSpPr>
            <a:spLocks noGrp="1"/>
          </p:cNvSpPr>
          <p:nvPr>
            <p:ph type="sldNum" sz="quarter" idx="5"/>
          </p:nvPr>
        </p:nvSpPr>
        <p:spPr/>
        <p:txBody>
          <a:bodyPr/>
          <a:lstStyle/>
          <a:p>
            <a:fld id="{D405FA85-459B-4D66-8A7B-FFCC546AC454}" type="slidenum">
              <a:rPr lang="en-GB" smtClean="0"/>
              <a:t>4</a:t>
            </a:fld>
            <a:endParaRPr lang="en-GB"/>
          </a:p>
        </p:txBody>
      </p:sp>
    </p:spTree>
    <p:extLst>
      <p:ext uri="{BB962C8B-B14F-4D97-AF65-F5344CB8AC3E}">
        <p14:creationId xmlns:p14="http://schemas.microsoft.com/office/powerpoint/2010/main" val="81503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5</a:t>
            </a:fld>
            <a:endParaRPr lang="en-GB"/>
          </a:p>
        </p:txBody>
      </p:sp>
    </p:spTree>
    <p:extLst>
      <p:ext uri="{BB962C8B-B14F-4D97-AF65-F5344CB8AC3E}">
        <p14:creationId xmlns:p14="http://schemas.microsoft.com/office/powerpoint/2010/main" val="3079540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Traffic Offence reports (TORs) have been introduced for all motoring offences where the driver is present and replaces previous Fixed Penalty Notices (FPNs), FT71 warning notices and Vehicle Defect Rectification Scheme (VDRS) notices. </a:t>
            </a:r>
          </a:p>
          <a:p>
            <a:r>
              <a:rPr lang="en-GB" dirty="0"/>
              <a:t>With a TOR the motorist is reported at the roadside and the prosecutions unit will then conduct relevant checks to decide on the most appropriate disposal method. Officers are encouraged to use the TORs to record all offences where the driver is present as it will identify those motorists who persistently commit road traffic offences. </a:t>
            </a:r>
          </a:p>
          <a:p>
            <a:endParaRPr lang="en-GB" dirty="0"/>
          </a:p>
          <a:p>
            <a:r>
              <a:rPr lang="en-GB" dirty="0"/>
              <a:t>The use of TORs offers more flexibility compared with, for example, a FPN and greatly simplifies the administration process after it has been issued. It removes the requirement for a driver to surrender their licence to an officer or at a police station so reducing bureaucracy. It does NOT preclude the use of officer discretion in dealing with low level offences by way of a verbal warning at the roadside where officers deem this to be a suitable course of action in the circumstances.</a:t>
            </a:r>
          </a:p>
        </p:txBody>
      </p:sp>
      <p:sp>
        <p:nvSpPr>
          <p:cNvPr id="4" name="Slide Number Placeholder 3"/>
          <p:cNvSpPr>
            <a:spLocks noGrp="1"/>
          </p:cNvSpPr>
          <p:nvPr>
            <p:ph type="sldNum" sz="quarter" idx="5"/>
          </p:nvPr>
        </p:nvSpPr>
        <p:spPr/>
        <p:txBody>
          <a:bodyPr/>
          <a:lstStyle/>
          <a:p>
            <a:fld id="{D405FA85-459B-4D66-8A7B-FFCC546AC454}" type="slidenum">
              <a:rPr lang="en-GB" smtClean="0"/>
              <a:t>6</a:t>
            </a:fld>
            <a:endParaRPr lang="en-GB"/>
          </a:p>
        </p:txBody>
      </p:sp>
    </p:spTree>
    <p:extLst>
      <p:ext uri="{BB962C8B-B14F-4D97-AF65-F5344CB8AC3E}">
        <p14:creationId xmlns:p14="http://schemas.microsoft.com/office/powerpoint/2010/main" val="2061898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Traffic Offence Reports (TORs) have been introduced for all motoring offences where the driver is present, there are some exceptions to this, namely: Offences where the driver was not seen or the offence involves an unattended vehicle - In these circumstances, consideration should be given to dealing with the offence by way of a Fixed Penalty Notice (FPN) or Summons As the driver number MUST be recorded on the T.O.R., if officers cannot confirm that the driver holds a valid driving licence, then a T.O.R. must NOT be issued. The offence of driving without insurance cannot be disposed of via a T.O.R. and the driver should be reported for prosecution.</a:t>
            </a:r>
          </a:p>
        </p:txBody>
      </p:sp>
      <p:sp>
        <p:nvSpPr>
          <p:cNvPr id="4" name="Slide Number Placeholder 3"/>
          <p:cNvSpPr>
            <a:spLocks noGrp="1"/>
          </p:cNvSpPr>
          <p:nvPr>
            <p:ph type="sldNum" sz="quarter" idx="5"/>
          </p:nvPr>
        </p:nvSpPr>
        <p:spPr/>
        <p:txBody>
          <a:bodyPr/>
          <a:lstStyle/>
          <a:p>
            <a:fld id="{D405FA85-459B-4D66-8A7B-FFCC546AC454}" type="slidenum">
              <a:rPr lang="en-GB" smtClean="0"/>
              <a:t>7</a:t>
            </a:fld>
            <a:endParaRPr lang="en-GB"/>
          </a:p>
        </p:txBody>
      </p:sp>
    </p:spTree>
    <p:extLst>
      <p:ext uri="{BB962C8B-B14F-4D97-AF65-F5344CB8AC3E}">
        <p14:creationId xmlns:p14="http://schemas.microsoft.com/office/powerpoint/2010/main" val="466987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previously mention, the introduction of T.O.R.’s is not intended to remove officer discretion. For the more’ minor’ offences an officer may deem it appropriate to provide an offender with advice and a verbal warning. In the context of a roads- related offence, ‘minor’ means that one or more of the following must be met: • When there is no danger to another person • No other party is involved • It is at a time when there is little traffic on the road.</a:t>
            </a:r>
          </a:p>
        </p:txBody>
      </p:sp>
      <p:sp>
        <p:nvSpPr>
          <p:cNvPr id="4" name="Slide Number Placeholder 3"/>
          <p:cNvSpPr>
            <a:spLocks noGrp="1"/>
          </p:cNvSpPr>
          <p:nvPr>
            <p:ph type="sldNum" sz="quarter" idx="5"/>
          </p:nvPr>
        </p:nvSpPr>
        <p:spPr/>
        <p:txBody>
          <a:bodyPr/>
          <a:lstStyle/>
          <a:p>
            <a:fld id="{D405FA85-459B-4D66-8A7B-FFCC546AC454}" type="slidenum">
              <a:rPr lang="en-GB" smtClean="0"/>
              <a:t>8</a:t>
            </a:fld>
            <a:endParaRPr lang="en-GB"/>
          </a:p>
        </p:txBody>
      </p:sp>
    </p:spTree>
    <p:extLst>
      <p:ext uri="{BB962C8B-B14F-4D97-AF65-F5344CB8AC3E}">
        <p14:creationId xmlns:p14="http://schemas.microsoft.com/office/powerpoint/2010/main" val="2874602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 for issuing a T.O.R. 1.Confirm Driver’s identity. 2.Check Driving Documents via PNC. 3.Record Driving Licence number. 4.Give a verbal NIP if appropriate to do so, depending on the offence that was committed. 5.Remember to fill the TOR in correctly for the process to work! </a:t>
            </a:r>
          </a:p>
        </p:txBody>
      </p:sp>
      <p:sp>
        <p:nvSpPr>
          <p:cNvPr id="4" name="Slide Number Placeholder 3"/>
          <p:cNvSpPr>
            <a:spLocks noGrp="1"/>
          </p:cNvSpPr>
          <p:nvPr>
            <p:ph type="sldNum" sz="quarter" idx="5"/>
          </p:nvPr>
        </p:nvSpPr>
        <p:spPr/>
        <p:txBody>
          <a:bodyPr/>
          <a:lstStyle/>
          <a:p>
            <a:fld id="{D405FA85-459B-4D66-8A7B-FFCC546AC454}" type="slidenum">
              <a:rPr lang="en-GB" smtClean="0"/>
              <a:t>9</a:t>
            </a:fld>
            <a:endParaRPr lang="en-GB"/>
          </a:p>
        </p:txBody>
      </p:sp>
    </p:spTree>
    <p:extLst>
      <p:ext uri="{BB962C8B-B14F-4D97-AF65-F5344CB8AC3E}">
        <p14:creationId xmlns:p14="http://schemas.microsoft.com/office/powerpoint/2010/main" val="664713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POCLAROC is a best practise model used for reporting for a minor traffic offence • A person is seen committing offence or information / allegation is received that they have committed offence. </a:t>
            </a:r>
          </a:p>
          <a:p>
            <a:endParaRPr lang="en-GB" dirty="0"/>
          </a:p>
          <a:p>
            <a:r>
              <a:rPr lang="en-GB" dirty="0"/>
              <a:t>When pointing out offence use simple language don’t quote Act &amp; Section • After when caution comply with PACE “You are not under arrest - do not have to remain with me.” • Make a note of the reply person makes after caution • Deal with the offence as you see fit &amp; having regard for the offence being dealt with I.e. FPN VDRS HO/RT1 Summons • Questions - may constitute an interview • Report - Caution - Note reply in PNB • DO NOT ASK ANY FURTHER QUESTIONS - NOT EVEN “Do you understand?”</a:t>
            </a:r>
          </a:p>
        </p:txBody>
      </p:sp>
      <p:sp>
        <p:nvSpPr>
          <p:cNvPr id="4" name="Slide Number Placeholder 3"/>
          <p:cNvSpPr>
            <a:spLocks noGrp="1"/>
          </p:cNvSpPr>
          <p:nvPr>
            <p:ph type="sldNum" sz="quarter" idx="5"/>
          </p:nvPr>
        </p:nvSpPr>
        <p:spPr/>
        <p:txBody>
          <a:bodyPr/>
          <a:lstStyle/>
          <a:p>
            <a:fld id="{D405FA85-459B-4D66-8A7B-FFCC546AC454}" type="slidenum">
              <a:rPr lang="en-GB" smtClean="0"/>
              <a:t>10</a:t>
            </a:fld>
            <a:endParaRPr lang="en-GB"/>
          </a:p>
        </p:txBody>
      </p:sp>
    </p:spTree>
    <p:extLst>
      <p:ext uri="{BB962C8B-B14F-4D97-AF65-F5344CB8AC3E}">
        <p14:creationId xmlns:p14="http://schemas.microsoft.com/office/powerpoint/2010/main" val="3307003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tell the driver? He/ she will be reported for consideration of prosecution, and a decision made at a later stage. A time gap allows for the consideration of other methods of disposal for offenders who have come to police notice for the first time. All cases are reviewed and a decision made as to the most appropriate disposal method based on criteria threshold set. The reporting officer can provide valid reasons for consideration as to why a particular outcome should not be considered suitable for a T.O.R.</a:t>
            </a:r>
          </a:p>
        </p:txBody>
      </p:sp>
      <p:sp>
        <p:nvSpPr>
          <p:cNvPr id="4" name="Slide Number Placeholder 3"/>
          <p:cNvSpPr>
            <a:spLocks noGrp="1"/>
          </p:cNvSpPr>
          <p:nvPr>
            <p:ph type="sldNum" sz="quarter" idx="5"/>
          </p:nvPr>
        </p:nvSpPr>
        <p:spPr/>
        <p:txBody>
          <a:bodyPr/>
          <a:lstStyle/>
          <a:p>
            <a:fld id="{D405FA85-459B-4D66-8A7B-FFCC546AC454}" type="slidenum">
              <a:rPr lang="en-GB" smtClean="0"/>
              <a:t>11</a:t>
            </a:fld>
            <a:endParaRPr lang="en-GB"/>
          </a:p>
        </p:txBody>
      </p:sp>
    </p:spTree>
    <p:extLst>
      <p:ext uri="{BB962C8B-B14F-4D97-AF65-F5344CB8AC3E}">
        <p14:creationId xmlns:p14="http://schemas.microsoft.com/office/powerpoint/2010/main" val="3293992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12</a:t>
            </a:fld>
            <a:endParaRPr lang="en-GB"/>
          </a:p>
        </p:txBody>
      </p:sp>
    </p:spTree>
    <p:extLst>
      <p:ext uri="{BB962C8B-B14F-4D97-AF65-F5344CB8AC3E}">
        <p14:creationId xmlns:p14="http://schemas.microsoft.com/office/powerpoint/2010/main" val="16068737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17</a:t>
            </a:fld>
            <a:endParaRPr lang="en-GB"/>
          </a:p>
        </p:txBody>
      </p:sp>
    </p:spTree>
    <p:extLst>
      <p:ext uri="{BB962C8B-B14F-4D97-AF65-F5344CB8AC3E}">
        <p14:creationId xmlns:p14="http://schemas.microsoft.com/office/powerpoint/2010/main" val="19601609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19</a:t>
            </a:fld>
            <a:endParaRPr lang="en-GB"/>
          </a:p>
        </p:txBody>
      </p:sp>
    </p:spTree>
    <p:extLst>
      <p:ext uri="{BB962C8B-B14F-4D97-AF65-F5344CB8AC3E}">
        <p14:creationId xmlns:p14="http://schemas.microsoft.com/office/powerpoint/2010/main" val="396005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9CF00-9E51-57CF-A836-93EBFD6410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B04F9D-A2D6-59AE-4CD1-92D35CE62D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1297EE-A51B-948A-4279-23B4EEDD32DF}"/>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82332EED-158B-2D43-40F2-2E404ABE8D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9B964-B117-2B8D-A177-725CDF9AF8D0}"/>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341381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B899-86B1-7EA8-1F3E-F9034C38EC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9E41A7-4509-089D-1B10-BF781084B9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5B2771-3AFD-6399-4621-526A5E1C2E3D}"/>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7EBD43A3-09C8-C5F5-C95F-15E81A66E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69947F-6F86-3049-8A8C-006C6C90A630}"/>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80774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9A4E6-6489-964C-7BF8-32BCE08478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9FC059-2EE6-781E-E621-11CB1842BA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683509-37DB-8422-B14F-CFE3CD351439}"/>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C70B239E-FDC5-279B-10D9-CE6647153A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B37869-485F-AD50-FDEF-86AAC208A782}"/>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1739048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8FE5B-F829-F5AA-5FF0-A0262738BB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832611-1DFA-EF20-0E6E-1B6B7FA339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53435E-0DF1-E682-BC94-F5C2A0FE60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5E4B5F-4692-81F3-DE61-38EF4B8D3C34}"/>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6" name="Footer Placeholder 5">
            <a:extLst>
              <a:ext uri="{FF2B5EF4-FFF2-40B4-BE49-F238E27FC236}">
                <a16:creationId xmlns:a16="http://schemas.microsoft.com/office/drawing/2014/main" id="{99980281-7FC8-6C5C-A82E-6E3C8B9D05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45FF54-092B-41FB-4454-ABCC208F2450}"/>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719016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E059B-2222-DA1B-5AAC-411A1804C4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82DEE0-5762-BDF5-6C11-3CDF1AC136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863BC5-E725-A617-0093-77F2A38840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C40DA7-5C40-9962-60F3-ED54C0E974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C657D2-9AB2-A124-1094-5EB73E7578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6E050-8CF4-8325-2B59-EEC0F9B3E265}"/>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8" name="Footer Placeholder 7">
            <a:extLst>
              <a:ext uri="{FF2B5EF4-FFF2-40B4-BE49-F238E27FC236}">
                <a16:creationId xmlns:a16="http://schemas.microsoft.com/office/drawing/2014/main" id="{C8A830A8-1850-2D77-9D49-CFDFB990A7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A913D7-9E3C-C69C-C685-8A2ACDF70D8C}"/>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1645236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176EF-9708-0C01-46CF-A89BA98FDA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06F8D0-E35C-7FDE-26F9-5B1F7B989D98}"/>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4" name="Footer Placeholder 3">
            <a:extLst>
              <a:ext uri="{FF2B5EF4-FFF2-40B4-BE49-F238E27FC236}">
                <a16:creationId xmlns:a16="http://schemas.microsoft.com/office/drawing/2014/main" id="{AA3DF0B8-12ED-EB0B-279C-4B78FFF459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35362A-0C94-A038-337D-50E90D2F7E64}"/>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3506572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696D74-C5B6-5B00-49A8-397E31BD4EAF}"/>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3" name="Footer Placeholder 2">
            <a:extLst>
              <a:ext uri="{FF2B5EF4-FFF2-40B4-BE49-F238E27FC236}">
                <a16:creationId xmlns:a16="http://schemas.microsoft.com/office/drawing/2014/main" id="{B958424C-2FFB-61C4-59D1-CB0778E2E6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4042E7-03CC-D29A-8AC6-F62923E41A28}"/>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221850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E47B-96FE-B706-88F8-EE30B02A11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303AFD-F7BB-BB6E-C015-4EF780E09E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535A97-9BA7-64C5-A342-0147A27DE6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5CBFA6-E3B9-FA22-FB73-42036B358226}"/>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6" name="Footer Placeholder 5">
            <a:extLst>
              <a:ext uri="{FF2B5EF4-FFF2-40B4-BE49-F238E27FC236}">
                <a16:creationId xmlns:a16="http://schemas.microsoft.com/office/drawing/2014/main" id="{012686E0-D7FC-6F86-B123-FB29CB3614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94C67A-64A1-071D-76E8-C33D3FFEFDED}"/>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530155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32B3-3656-475E-B87F-B34D5CCB55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BBDCDE-03BD-F9F8-C1CE-D84360E28F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249CAE-A991-4A47-DE09-0B1399625D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9E2A4F-70BC-ADFB-7FA2-4E11579B1C12}"/>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6" name="Footer Placeholder 5">
            <a:extLst>
              <a:ext uri="{FF2B5EF4-FFF2-40B4-BE49-F238E27FC236}">
                <a16:creationId xmlns:a16="http://schemas.microsoft.com/office/drawing/2014/main" id="{FE7169C1-9D1E-D2FC-AA97-E92645241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9F092B-0C9E-EA1C-3BC7-EA8235FE524D}"/>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197032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E6193-853C-B8A8-857E-E09057A8C1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695D3D-874A-A869-4094-A1CD2E52FB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8366B7-A01E-58B6-AADB-F4D6AC64032E}"/>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FD8F554A-C4F7-315B-0E2A-A0357201C4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CFA0F-A975-A224-2029-0105D07ADC23}"/>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3431539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CF30A-ADA6-3028-01A4-9436391924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A978B-51B2-4953-6A1B-7779BEC69D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0958CF-F7E9-D571-6100-9FFF9DF3CBBF}"/>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D729CF95-6597-0902-FA7F-872C7005A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38861C-790B-3456-7E45-50AB81870AEC}"/>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3135782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B9FA4D-A090-D4BC-6A64-2BB00B4F6F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67D900-8503-909E-98FF-116A0E0647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0B77D-67D1-2992-5CA5-F1F5154D0A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EFE0CA90-7160-E748-2A44-35E319EF6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05A102-2051-81F7-D95F-3312E4BF1D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6E3B1B-D892-4499-8CFD-53E94955D588}" type="slidenum">
              <a:rPr lang="en-GB" smtClean="0"/>
              <a:t>‹#›</a:t>
            </a:fld>
            <a:endParaRPr lang="en-GB"/>
          </a:p>
        </p:txBody>
      </p:sp>
    </p:spTree>
    <p:extLst>
      <p:ext uri="{BB962C8B-B14F-4D97-AF65-F5344CB8AC3E}">
        <p14:creationId xmlns:p14="http://schemas.microsoft.com/office/powerpoint/2010/main" val="35167689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AD6F7FE-6BE1-BA6D-491F-D853DF0DC841}"/>
              </a:ext>
            </a:extLst>
          </p:cNvPr>
          <p:cNvPicPr>
            <a:picLocks noChangeAspect="1"/>
          </p:cNvPicPr>
          <p:nvPr/>
        </p:nvPicPr>
        <p:blipFill>
          <a:blip r:embed="rId5"/>
          <a:srcRect t="10000"/>
          <a:stretch/>
        </p:blipFill>
        <p:spPr>
          <a:xfrm>
            <a:off x="20" y="10"/>
            <a:ext cx="12191981" cy="6857990"/>
          </a:xfrm>
          <a:prstGeom prst="rect">
            <a:avLst/>
          </a:prstGeom>
        </p:spPr>
      </p:pic>
      <p:sp>
        <p:nvSpPr>
          <p:cNvPr id="12" name="Rectangle 1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22E878-7FDA-32CE-1FC0-447DF522FA0A}"/>
              </a:ext>
            </a:extLst>
          </p:cNvPr>
          <p:cNvSpPr>
            <a:spLocks noGrp="1"/>
          </p:cNvSpPr>
          <p:nvPr>
            <p:ph type="ctrTitle"/>
          </p:nvPr>
        </p:nvSpPr>
        <p:spPr>
          <a:xfrm>
            <a:off x="404553" y="3091928"/>
            <a:ext cx="9078562" cy="2387600"/>
          </a:xfrm>
        </p:spPr>
        <p:txBody>
          <a:bodyPr>
            <a:normAutofit/>
          </a:bodyPr>
          <a:lstStyle/>
          <a:p>
            <a:pPr algn="l"/>
            <a:r>
              <a:rPr lang="en-GB" sz="6600">
                <a:solidFill>
                  <a:schemeClr val="bg1"/>
                </a:solidFill>
              </a:rPr>
              <a:t>Roads Policing </a:t>
            </a:r>
          </a:p>
        </p:txBody>
      </p:sp>
      <p:sp>
        <p:nvSpPr>
          <p:cNvPr id="14" name="Rectangle: Rounded Corners 1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1BC39B1-D4F2-AEE1-4304-AB6906EA80AE}"/>
              </a:ext>
            </a:extLst>
          </p:cNvPr>
          <p:cNvSpPr>
            <a:spLocks noGrp="1"/>
          </p:cNvSpPr>
          <p:nvPr>
            <p:ph type="subTitle" idx="1"/>
          </p:nvPr>
        </p:nvSpPr>
        <p:spPr>
          <a:xfrm>
            <a:off x="404553" y="5624945"/>
            <a:ext cx="9078562" cy="592975"/>
          </a:xfrm>
        </p:spPr>
        <p:txBody>
          <a:bodyPr anchor="ctr">
            <a:normAutofit/>
          </a:bodyPr>
          <a:lstStyle/>
          <a:p>
            <a:pPr algn="l"/>
            <a:r>
              <a:rPr lang="en-GB" dirty="0">
                <a:solidFill>
                  <a:schemeClr val="bg1"/>
                </a:solidFill>
              </a:rPr>
              <a:t>Week 3– Reporting for Summons</a:t>
            </a:r>
          </a:p>
        </p:txBody>
      </p:sp>
      <p:pic>
        <p:nvPicPr>
          <p:cNvPr id="7" name="Audio 6">
            <a:hlinkClick r:id="" action="ppaction://media"/>
            <a:extLst>
              <a:ext uri="{FF2B5EF4-FFF2-40B4-BE49-F238E27FC236}">
                <a16:creationId xmlns:a16="http://schemas.microsoft.com/office/drawing/2014/main" id="{721C1A4F-EE43-384C-E087-03BDDAE358D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8606706"/>
      </p:ext>
    </p:extLst>
  </p:cSld>
  <p:clrMapOvr>
    <a:masterClrMapping/>
  </p:clrMapOvr>
  <mc:AlternateContent xmlns:mc="http://schemas.openxmlformats.org/markup-compatibility/2006">
    <mc:Choice xmlns:p14="http://schemas.microsoft.com/office/powerpoint/2010/main" Requires="p14">
      <p:transition spd="slow" p14:dur="2000" advTm="46256"/>
    </mc:Choice>
    <mc:Fallback>
      <p:transition spd="slow" advTm="46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E8B61-CC78-996B-1324-DC2812D1166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B6FE7CA5-4015-7D90-2449-ECDF5ABC16E1}"/>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012D27AC-462B-1CB7-C71F-C878475C065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2620727"/>
      </p:ext>
    </p:extLst>
  </p:cSld>
  <p:clrMapOvr>
    <a:masterClrMapping/>
  </p:clrMapOvr>
  <mc:AlternateContent xmlns:mc="http://schemas.openxmlformats.org/markup-compatibility/2006">
    <mc:Choice xmlns:p14="http://schemas.microsoft.com/office/powerpoint/2010/main" Requires="p14">
      <p:transition spd="slow" p14:dur="2000" advTm="6911"/>
    </mc:Choice>
    <mc:Fallback>
      <p:transition spd="slow" advTm="6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A6D87-8ACB-1AD2-9F51-A9CE4DE00371}"/>
              </a:ext>
            </a:extLst>
          </p:cNvPr>
          <p:cNvSpPr>
            <a:spLocks noGrp="1"/>
          </p:cNvSpPr>
          <p:nvPr>
            <p:ph type="title"/>
          </p:nvPr>
        </p:nvSpPr>
        <p:spPr>
          <a:xfrm>
            <a:off x="1188069" y="381935"/>
            <a:ext cx="9356106" cy="1200329"/>
          </a:xfrm>
        </p:spPr>
        <p:txBody>
          <a:bodyPr anchor="t">
            <a:normAutofit fontScale="90000"/>
          </a:bodyPr>
          <a:lstStyle/>
          <a:p>
            <a:pPr algn="ctr"/>
            <a:br>
              <a:rPr lang="en-GB" sz="4800" dirty="0">
                <a:latin typeface="Arial" panose="020B0604020202020204" pitchFamily="34" charset="0"/>
                <a:cs typeface="Arial" panose="020B0604020202020204" pitchFamily="34" charset="0"/>
              </a:rPr>
            </a:br>
            <a:r>
              <a:rPr lang="en-GB" sz="5300" dirty="0">
                <a:latin typeface="Arial" panose="020B0604020202020204" pitchFamily="34" charset="0"/>
                <a:cs typeface="Arial" panose="020B0604020202020204" pitchFamily="34" charset="0"/>
              </a:rPr>
              <a:t>Methods of disposal</a:t>
            </a:r>
          </a:p>
        </p:txBody>
      </p:sp>
      <p:graphicFrame>
        <p:nvGraphicFramePr>
          <p:cNvPr id="5" name="Content Placeholder 2">
            <a:extLst>
              <a:ext uri="{FF2B5EF4-FFF2-40B4-BE49-F238E27FC236}">
                <a16:creationId xmlns:a16="http://schemas.microsoft.com/office/drawing/2014/main" id="{C541ED1F-CEC0-8EA0-EE53-7F3F9A3BB070}"/>
              </a:ext>
            </a:extLst>
          </p:cNvPr>
          <p:cNvGraphicFramePr>
            <a:graphicFrameLocks noGrp="1"/>
          </p:cNvGraphicFramePr>
          <p:nvPr>
            <p:ph idx="1"/>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B8549725-A9E5-3D2F-C903-048E2A219E7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1695706"/>
      </p:ext>
    </p:extLst>
  </p:cSld>
  <p:clrMapOvr>
    <a:masterClrMapping/>
  </p:clrMapOvr>
  <mc:AlternateContent xmlns:mc="http://schemas.openxmlformats.org/markup-compatibility/2006">
    <mc:Choice xmlns:p14="http://schemas.microsoft.com/office/powerpoint/2010/main" Requires="p14">
      <p:transition spd="slow" p14:dur="2000" advTm="35262"/>
    </mc:Choice>
    <mc:Fallback>
      <p:transition spd="slow" advTm="35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C61EF9E-F5AC-A5AE-EBCA-2AADBAA95A65}"/>
              </a:ext>
            </a:extLst>
          </p:cNvPr>
          <p:cNvPicPr>
            <a:picLocks noGrp="1" noChangeAspect="1"/>
          </p:cNvPicPr>
          <p:nvPr>
            <p:ph idx="1"/>
          </p:nvPr>
        </p:nvPicPr>
        <p:blipFill>
          <a:blip r:embed="rId5"/>
          <a:srcRect l="7197" r="1" b="1"/>
          <a:stretch/>
        </p:blipFill>
        <p:spPr>
          <a:xfrm>
            <a:off x="1167393" y="891540"/>
            <a:ext cx="9907663" cy="5071110"/>
          </a:xfrm>
          <a:prstGeom prst="rect">
            <a:avLst/>
          </a:prstGeom>
        </p:spPr>
      </p:pic>
      <p:pic>
        <p:nvPicPr>
          <p:cNvPr id="4" name="Audio 3">
            <a:hlinkClick r:id="" action="ppaction://media"/>
            <a:extLst>
              <a:ext uri="{FF2B5EF4-FFF2-40B4-BE49-F238E27FC236}">
                <a16:creationId xmlns:a16="http://schemas.microsoft.com/office/drawing/2014/main" id="{06E4551C-1409-7B5D-15E2-E25069DCB91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1570199"/>
      </p:ext>
    </p:extLst>
  </p:cSld>
  <p:clrMapOvr>
    <a:masterClrMapping/>
  </p:clrMapOvr>
  <mc:AlternateContent xmlns:mc="http://schemas.openxmlformats.org/markup-compatibility/2006">
    <mc:Choice xmlns:p14="http://schemas.microsoft.com/office/powerpoint/2010/main" Requires="p14">
      <p:transition spd="slow" p14:dur="2000" advTm="37475"/>
    </mc:Choice>
    <mc:Fallback>
      <p:transition spd="slow" advTm="37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y cars lined up in a row on floor">
            <a:extLst>
              <a:ext uri="{FF2B5EF4-FFF2-40B4-BE49-F238E27FC236}">
                <a16:creationId xmlns:a16="http://schemas.microsoft.com/office/drawing/2014/main" id="{A70431C0-5532-BC02-D464-DB22E83E1B3A}"/>
              </a:ext>
            </a:extLst>
          </p:cNvPr>
          <p:cNvPicPr>
            <a:picLocks noChangeAspect="1"/>
          </p:cNvPicPr>
          <p:nvPr/>
        </p:nvPicPr>
        <p:blipFill>
          <a:blip r:embed="rId5"/>
          <a:srcRect l="25691" r="21848"/>
          <a:stretch/>
        </p:blipFill>
        <p:spPr>
          <a:xfrm>
            <a:off x="-1" y="-2"/>
            <a:ext cx="5410198" cy="6858002"/>
          </a:xfrm>
          <a:prstGeom prst="rect">
            <a:avLst/>
          </a:prstGeom>
        </p:spPr>
      </p:pic>
      <p:sp>
        <p:nvSpPr>
          <p:cNvPr id="2" name="Title 1">
            <a:extLst>
              <a:ext uri="{FF2B5EF4-FFF2-40B4-BE49-F238E27FC236}">
                <a16:creationId xmlns:a16="http://schemas.microsoft.com/office/drawing/2014/main" id="{64268E23-7E39-8DE1-7F2F-6A38254DAADD}"/>
              </a:ext>
            </a:extLst>
          </p:cNvPr>
          <p:cNvSpPr>
            <a:spLocks noGrp="1"/>
          </p:cNvSpPr>
          <p:nvPr>
            <p:ph type="title"/>
          </p:nvPr>
        </p:nvSpPr>
        <p:spPr>
          <a:xfrm>
            <a:off x="6115317" y="405685"/>
            <a:ext cx="5464968" cy="1559301"/>
          </a:xfrm>
        </p:spPr>
        <p:txBody>
          <a:bodyPr>
            <a:normAutofit/>
          </a:bodyPr>
          <a:lstStyle/>
          <a:p>
            <a:r>
              <a:rPr lang="en-GB" sz="4000"/>
              <a:t>`Vehicle Defect Rectification Scheme</a:t>
            </a:r>
          </a:p>
        </p:txBody>
      </p:sp>
      <p:sp>
        <p:nvSpPr>
          <p:cNvPr id="3" name="Content Placeholder 2">
            <a:extLst>
              <a:ext uri="{FF2B5EF4-FFF2-40B4-BE49-F238E27FC236}">
                <a16:creationId xmlns:a16="http://schemas.microsoft.com/office/drawing/2014/main" id="{0CE58151-6983-3794-7A31-22977F025523}"/>
              </a:ext>
            </a:extLst>
          </p:cNvPr>
          <p:cNvSpPr>
            <a:spLocks noGrp="1"/>
          </p:cNvSpPr>
          <p:nvPr>
            <p:ph idx="1"/>
          </p:nvPr>
        </p:nvSpPr>
        <p:spPr>
          <a:xfrm>
            <a:off x="6115317" y="2285999"/>
            <a:ext cx="5247340" cy="3954079"/>
          </a:xfrm>
        </p:spPr>
        <p:txBody>
          <a:bodyPr anchor="ctr">
            <a:normAutofit fontScale="92500" lnSpcReduction="20000"/>
          </a:bodyPr>
          <a:lstStyle/>
          <a:p>
            <a:r>
              <a:rPr lang="en-GB" sz="2400" dirty="0"/>
              <a:t>Drivers of vehicles with minor defects can be given the opportunity to use the VDRS. This avoids the need to prosecute or issue fixed penalty notices for minor defects. </a:t>
            </a:r>
          </a:p>
          <a:p>
            <a:r>
              <a:rPr lang="en-GB" sz="2400" dirty="0"/>
              <a:t>After receiving a VDRS the driver must have the vehicle repaired within 14 days, it should then be taken to a MOT station where the VDRS document is endorsed. </a:t>
            </a:r>
          </a:p>
          <a:p>
            <a:r>
              <a:rPr lang="en-GB" sz="2400" dirty="0"/>
              <a:t>The driver must then send off the ticket to the Central Ticket Office. </a:t>
            </a:r>
          </a:p>
          <a:p>
            <a:r>
              <a:rPr lang="en-GB" sz="2400" dirty="0"/>
              <a:t>Failure to complete the process may result in a prosecution. </a:t>
            </a:r>
          </a:p>
          <a:p>
            <a:endParaRPr lang="en-GB" sz="1700" dirty="0"/>
          </a:p>
        </p:txBody>
      </p:sp>
      <p:pic>
        <p:nvPicPr>
          <p:cNvPr id="15" name="Audio 14">
            <a:hlinkClick r:id="" action="ppaction://media"/>
            <a:extLst>
              <a:ext uri="{FF2B5EF4-FFF2-40B4-BE49-F238E27FC236}">
                <a16:creationId xmlns:a16="http://schemas.microsoft.com/office/drawing/2014/main" id="{25DCC60E-8EFD-6B48-898D-504C4876A2B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4792047"/>
      </p:ext>
    </p:extLst>
  </p:cSld>
  <p:clrMapOvr>
    <a:masterClrMapping/>
  </p:clrMapOvr>
  <mc:AlternateContent xmlns:mc="http://schemas.openxmlformats.org/markup-compatibility/2006">
    <mc:Choice xmlns:p14="http://schemas.microsoft.com/office/powerpoint/2010/main" Requires="p14">
      <p:transition spd="slow" p14:dur="2000" advTm="88858"/>
    </mc:Choice>
    <mc:Fallback>
      <p:transition spd="slow" advTm="88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next to a car&#10;&#10;Description automatically generated">
            <a:extLst>
              <a:ext uri="{FF2B5EF4-FFF2-40B4-BE49-F238E27FC236}">
                <a16:creationId xmlns:a16="http://schemas.microsoft.com/office/drawing/2014/main" id="{72A19159-F969-EA37-E753-E3F408444FEA}"/>
              </a:ext>
            </a:extLst>
          </p:cNvPr>
          <p:cNvPicPr>
            <a:picLocks noGrp="1" noChangeAspect="1"/>
          </p:cNvPicPr>
          <p:nvPr>
            <p:ph idx="1"/>
          </p:nvPr>
        </p:nvPicPr>
        <p:blipFill>
          <a:blip r:embed="rId5"/>
          <a:srcRect l="5732" r="2" b="2"/>
          <a:stretch/>
        </p:blipFill>
        <p:spPr>
          <a:xfrm>
            <a:off x="1167413" y="891540"/>
            <a:ext cx="9907622" cy="5071110"/>
          </a:xfrm>
          <a:prstGeom prst="rect">
            <a:avLst/>
          </a:prstGeom>
        </p:spPr>
      </p:pic>
      <p:pic>
        <p:nvPicPr>
          <p:cNvPr id="4" name="Audio 3">
            <a:hlinkClick r:id="" action="ppaction://media"/>
            <a:extLst>
              <a:ext uri="{FF2B5EF4-FFF2-40B4-BE49-F238E27FC236}">
                <a16:creationId xmlns:a16="http://schemas.microsoft.com/office/drawing/2014/main" id="{3A84BEB2-B099-AF3A-2E2A-A42AEA9939A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0138718"/>
      </p:ext>
    </p:extLst>
  </p:cSld>
  <p:clrMapOvr>
    <a:masterClrMapping/>
  </p:clrMapOvr>
  <mc:AlternateContent xmlns:mc="http://schemas.openxmlformats.org/markup-compatibility/2006">
    <mc:Choice xmlns:p14="http://schemas.microsoft.com/office/powerpoint/2010/main" Requires="p14">
      <p:transition spd="slow" p14:dur="2000" advTm="78232"/>
    </mc:Choice>
    <mc:Fallback>
      <p:transition spd="slow" advTm="78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F56F5ED-F715-594A-2D21-13C900EFCB73}"/>
              </a:ext>
            </a:extLst>
          </p:cNvPr>
          <p:cNvPicPr>
            <a:picLocks noGrp="1" noChangeAspect="1"/>
          </p:cNvPicPr>
          <p:nvPr>
            <p:ph idx="1"/>
          </p:nvPr>
        </p:nvPicPr>
        <p:blipFill>
          <a:blip r:embed="rId5"/>
          <a:stretch>
            <a:fillRect/>
          </a:stretch>
        </p:blipFill>
        <p:spPr>
          <a:xfrm>
            <a:off x="952237" y="958904"/>
            <a:ext cx="10337975" cy="4936382"/>
          </a:xfrm>
          <a:prstGeom prst="rect">
            <a:avLst/>
          </a:prstGeom>
        </p:spPr>
      </p:pic>
      <p:pic>
        <p:nvPicPr>
          <p:cNvPr id="4" name="Audio 3">
            <a:hlinkClick r:id="" action="ppaction://media"/>
            <a:extLst>
              <a:ext uri="{FF2B5EF4-FFF2-40B4-BE49-F238E27FC236}">
                <a16:creationId xmlns:a16="http://schemas.microsoft.com/office/drawing/2014/main" id="{1A1DCD6C-862A-B599-14BB-E360F845D5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510304"/>
      </p:ext>
    </p:extLst>
  </p:cSld>
  <p:clrMapOvr>
    <a:masterClrMapping/>
  </p:clrMapOvr>
  <mc:AlternateContent xmlns:mc="http://schemas.openxmlformats.org/markup-compatibility/2006">
    <mc:Choice xmlns:p14="http://schemas.microsoft.com/office/powerpoint/2010/main" Requires="p14">
      <p:transition spd="slow" p14:dur="2000" advTm="64581"/>
    </mc:Choice>
    <mc:Fallback>
      <p:transition spd="slow" advTm="64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E5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1CB6198-2A83-928A-8F60-69DB7A27F6CA}"/>
              </a:ext>
            </a:extLst>
          </p:cNvPr>
          <p:cNvPicPr>
            <a:picLocks noGrp="1" noChangeAspect="1"/>
          </p:cNvPicPr>
          <p:nvPr>
            <p:ph idx="1"/>
          </p:nvPr>
        </p:nvPicPr>
        <p:blipFill>
          <a:blip r:embed="rId5"/>
          <a:stretch>
            <a:fillRect/>
          </a:stretch>
        </p:blipFill>
        <p:spPr>
          <a:xfrm>
            <a:off x="643467" y="784522"/>
            <a:ext cx="10905066" cy="5288956"/>
          </a:xfrm>
          <a:prstGeom prst="rect">
            <a:avLst/>
          </a:prstGeom>
        </p:spPr>
      </p:pic>
      <p:pic>
        <p:nvPicPr>
          <p:cNvPr id="4" name="Audio 3">
            <a:hlinkClick r:id="" action="ppaction://media"/>
            <a:extLst>
              <a:ext uri="{FF2B5EF4-FFF2-40B4-BE49-F238E27FC236}">
                <a16:creationId xmlns:a16="http://schemas.microsoft.com/office/drawing/2014/main" id="{D76E9304-519D-F802-8884-54A9B7E68FD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6677507"/>
      </p:ext>
    </p:extLst>
  </p:cSld>
  <p:clrMapOvr>
    <a:masterClrMapping/>
  </p:clrMapOvr>
  <mc:AlternateContent xmlns:mc="http://schemas.openxmlformats.org/markup-compatibility/2006">
    <mc:Choice xmlns:p14="http://schemas.microsoft.com/office/powerpoint/2010/main" Requires="p14">
      <p:transition spd="slow" p14:dur="2000" advTm="54949"/>
    </mc:Choice>
    <mc:Fallback>
      <p:transition spd="slow" advTm="54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itting in front of a car&#10;&#10;Description automatically generated">
            <a:extLst>
              <a:ext uri="{FF2B5EF4-FFF2-40B4-BE49-F238E27FC236}">
                <a16:creationId xmlns:a16="http://schemas.microsoft.com/office/drawing/2014/main" id="{5667637B-B979-6A79-0F42-316F46713ABC}"/>
              </a:ext>
            </a:extLst>
          </p:cNvPr>
          <p:cNvPicPr>
            <a:picLocks noGrp="1" noChangeAspect="1"/>
          </p:cNvPicPr>
          <p:nvPr>
            <p:ph idx="1"/>
          </p:nvPr>
        </p:nvPicPr>
        <p:blipFill>
          <a:blip r:embed="rId5"/>
          <a:stretch>
            <a:fillRect/>
          </a:stretch>
        </p:blipFill>
        <p:spPr>
          <a:xfrm>
            <a:off x="457200" y="694182"/>
            <a:ext cx="11277600" cy="5469635"/>
          </a:xfrm>
          <a:prstGeom prst="rect">
            <a:avLst/>
          </a:prstGeom>
        </p:spPr>
      </p:pic>
      <p:pic>
        <p:nvPicPr>
          <p:cNvPr id="8" name="Audio 7">
            <a:hlinkClick r:id="" action="ppaction://media"/>
            <a:extLst>
              <a:ext uri="{FF2B5EF4-FFF2-40B4-BE49-F238E27FC236}">
                <a16:creationId xmlns:a16="http://schemas.microsoft.com/office/drawing/2014/main" id="{18551CA0-DE32-9303-9622-3005D81FA98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1193276"/>
      </p:ext>
    </p:extLst>
  </p:cSld>
  <p:clrMapOvr>
    <a:masterClrMapping/>
  </p:clrMapOvr>
  <mc:AlternateContent xmlns:mc="http://schemas.openxmlformats.org/markup-compatibility/2006">
    <mc:Choice xmlns:p14="http://schemas.microsoft.com/office/powerpoint/2010/main" Requires="p14">
      <p:transition spd="slow" p14:dur="2000" advTm="44153"/>
    </mc:Choice>
    <mc:Fallback>
      <p:transition spd="slow" advTm="44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FEF1C91-6BF7-77A8-AB9C-A667E8E82E53}"/>
              </a:ext>
            </a:extLst>
          </p:cNvPr>
          <p:cNvPicPr>
            <a:picLocks noGrp="1" noChangeAspect="1"/>
          </p:cNvPicPr>
          <p:nvPr>
            <p:ph idx="1"/>
          </p:nvPr>
        </p:nvPicPr>
        <p:blipFill>
          <a:blip r:embed="rId5"/>
          <a:stretch>
            <a:fillRect/>
          </a:stretch>
        </p:blipFill>
        <p:spPr>
          <a:xfrm>
            <a:off x="952237" y="933058"/>
            <a:ext cx="10337975" cy="4988073"/>
          </a:xfrm>
          <a:prstGeom prst="rect">
            <a:avLst/>
          </a:prstGeom>
        </p:spPr>
      </p:pic>
      <p:pic>
        <p:nvPicPr>
          <p:cNvPr id="8" name="Audio 7">
            <a:hlinkClick r:id="" action="ppaction://media"/>
            <a:extLst>
              <a:ext uri="{FF2B5EF4-FFF2-40B4-BE49-F238E27FC236}">
                <a16:creationId xmlns:a16="http://schemas.microsoft.com/office/drawing/2014/main" id="{B9F755ED-5931-CA6B-D81A-0BB8A07B372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4948710"/>
      </p:ext>
    </p:extLst>
  </p:cSld>
  <p:clrMapOvr>
    <a:masterClrMapping/>
  </p:clrMapOvr>
  <mc:AlternateContent xmlns:mc="http://schemas.openxmlformats.org/markup-compatibility/2006">
    <mc:Choice xmlns:p14="http://schemas.microsoft.com/office/powerpoint/2010/main" Requires="p14">
      <p:transition spd="slow" p14:dur="2000" advTm="152763"/>
    </mc:Choice>
    <mc:Fallback>
      <p:transition spd="slow" advTm="152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traffic offense report&#10;&#10;Description automatically generated">
            <a:extLst>
              <a:ext uri="{FF2B5EF4-FFF2-40B4-BE49-F238E27FC236}">
                <a16:creationId xmlns:a16="http://schemas.microsoft.com/office/drawing/2014/main" id="{9305BE12-2A1A-6199-3669-6B37051A0D09}"/>
              </a:ext>
            </a:extLst>
          </p:cNvPr>
          <p:cNvPicPr>
            <a:picLocks noGrp="1" noChangeAspect="1"/>
          </p:cNvPicPr>
          <p:nvPr>
            <p:ph idx="1"/>
          </p:nvPr>
        </p:nvPicPr>
        <p:blipFill>
          <a:blip r:embed="rId5"/>
          <a:stretch>
            <a:fillRect/>
          </a:stretch>
        </p:blipFill>
        <p:spPr>
          <a:xfrm>
            <a:off x="643467" y="784522"/>
            <a:ext cx="10905066" cy="5288956"/>
          </a:xfrm>
          <a:prstGeom prst="rect">
            <a:avLst/>
          </a:prstGeom>
        </p:spPr>
      </p:pic>
      <p:pic>
        <p:nvPicPr>
          <p:cNvPr id="4" name="Audio 3">
            <a:hlinkClick r:id="" action="ppaction://media"/>
            <a:extLst>
              <a:ext uri="{FF2B5EF4-FFF2-40B4-BE49-F238E27FC236}">
                <a16:creationId xmlns:a16="http://schemas.microsoft.com/office/drawing/2014/main" id="{A2CF8ADE-A2DB-987E-F70C-864EFDD0691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6781063"/>
      </p:ext>
    </p:extLst>
  </p:cSld>
  <p:clrMapOvr>
    <a:masterClrMapping/>
  </p:clrMapOvr>
  <mc:AlternateContent xmlns:mc="http://schemas.openxmlformats.org/markup-compatibility/2006">
    <mc:Choice xmlns:p14="http://schemas.microsoft.com/office/powerpoint/2010/main" Requires="p14">
      <p:transition spd="slow" p14:dur="2000" advTm="81123"/>
    </mc:Choice>
    <mc:Fallback>
      <p:transition spd="slow" advTm="81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70CBD14-9C9E-94B9-C328-48A9CE7B4147}"/>
              </a:ext>
            </a:extLst>
          </p:cNvPr>
          <p:cNvPicPr>
            <a:picLocks noChangeAspect="1"/>
          </p:cNvPicPr>
          <p:nvPr/>
        </p:nvPicPr>
        <p:blipFill>
          <a:blip r:embed="rId5"/>
          <a:srcRect r="2358"/>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E019C47B-65FC-4C86-D5A5-C54C56688502}"/>
              </a:ext>
            </a:extLst>
          </p:cNvPr>
          <p:cNvSpPr>
            <a:spLocks noGrp="1"/>
          </p:cNvSpPr>
          <p:nvPr>
            <p:ph type="title"/>
          </p:nvPr>
        </p:nvSpPr>
        <p:spPr>
          <a:xfrm>
            <a:off x="838200" y="365125"/>
            <a:ext cx="3822189" cy="1899912"/>
          </a:xfrm>
        </p:spPr>
        <p:txBody>
          <a:bodyPr>
            <a:normAutofit/>
          </a:bodyPr>
          <a:lstStyle/>
          <a:p>
            <a:r>
              <a:rPr lang="en-GB" sz="4000"/>
              <a:t>Caution recap </a:t>
            </a:r>
          </a:p>
        </p:txBody>
      </p:sp>
      <p:sp>
        <p:nvSpPr>
          <p:cNvPr id="9" name="Content Placeholder 8">
            <a:extLst>
              <a:ext uri="{FF2B5EF4-FFF2-40B4-BE49-F238E27FC236}">
                <a16:creationId xmlns:a16="http://schemas.microsoft.com/office/drawing/2014/main" id="{CED10FEE-D887-070F-FF92-88F71097B07E}"/>
              </a:ext>
            </a:extLst>
          </p:cNvPr>
          <p:cNvSpPr>
            <a:spLocks noGrp="1"/>
          </p:cNvSpPr>
          <p:nvPr>
            <p:ph idx="1"/>
          </p:nvPr>
        </p:nvSpPr>
        <p:spPr>
          <a:xfrm>
            <a:off x="838200" y="2434201"/>
            <a:ext cx="3822189" cy="3742762"/>
          </a:xfrm>
        </p:spPr>
        <p:txBody>
          <a:bodyPr>
            <a:normAutofit/>
          </a:bodyPr>
          <a:lstStyle/>
          <a:p>
            <a:r>
              <a:rPr lang="en-US" sz="2400" dirty="0"/>
              <a:t>Can you recall the two cautions?</a:t>
            </a:r>
          </a:p>
        </p:txBody>
      </p:sp>
      <p:pic>
        <p:nvPicPr>
          <p:cNvPr id="6" name="Audio 5">
            <a:hlinkClick r:id="" action="ppaction://media"/>
            <a:extLst>
              <a:ext uri="{FF2B5EF4-FFF2-40B4-BE49-F238E27FC236}">
                <a16:creationId xmlns:a16="http://schemas.microsoft.com/office/drawing/2014/main" id="{E9A31609-549E-6D51-659B-B081D7ADFE8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070270"/>
      </p:ext>
    </p:extLst>
  </p:cSld>
  <p:clrMapOvr>
    <a:masterClrMapping/>
  </p:clrMapOvr>
  <mc:AlternateContent xmlns:mc="http://schemas.openxmlformats.org/markup-compatibility/2006">
    <mc:Choice xmlns:p14="http://schemas.microsoft.com/office/powerpoint/2010/main" Requires="p14">
      <p:transition spd="slow" p14:dur="2000" advTm="29825"/>
    </mc:Choice>
    <mc:Fallback>
      <p:transition spd="slow" advTm="29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pic>
        <p:nvPicPr>
          <p:cNvPr id="6" name="Audio 5">
            <a:hlinkClick r:id="" action="ppaction://media"/>
            <a:extLst>
              <a:ext uri="{FF2B5EF4-FFF2-40B4-BE49-F238E27FC236}">
                <a16:creationId xmlns:a16="http://schemas.microsoft.com/office/drawing/2014/main" id="{5A108832-A198-DB2F-4FB1-BC24E6A6A59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797"/>
    </mc:Choice>
    <mc:Fallback>
      <p:transition spd="slow" advTm="11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message&#10;&#10;Description automatically generated">
            <a:extLst>
              <a:ext uri="{FF2B5EF4-FFF2-40B4-BE49-F238E27FC236}">
                <a16:creationId xmlns:a16="http://schemas.microsoft.com/office/drawing/2014/main" id="{14FA95A3-F56D-CC34-FF8F-3E78B4F3EC72}"/>
              </a:ext>
            </a:extLst>
          </p:cNvPr>
          <p:cNvPicPr>
            <a:picLocks noGrp="1" noChangeAspect="1"/>
          </p:cNvPicPr>
          <p:nvPr>
            <p:ph idx="1"/>
          </p:nvPr>
        </p:nvPicPr>
        <p:blipFill>
          <a:blip r:embed="rId4"/>
          <a:srcRect b="19"/>
          <a:stretch/>
        </p:blipFill>
        <p:spPr>
          <a:xfrm>
            <a:off x="20" y="1282"/>
            <a:ext cx="12191980" cy="6856718"/>
          </a:xfrm>
          <a:prstGeom prst="rect">
            <a:avLst/>
          </a:prstGeom>
        </p:spPr>
      </p:pic>
      <p:pic>
        <p:nvPicPr>
          <p:cNvPr id="8" name="Audio 7">
            <a:hlinkClick r:id="" action="ppaction://media"/>
            <a:extLst>
              <a:ext uri="{FF2B5EF4-FFF2-40B4-BE49-F238E27FC236}">
                <a16:creationId xmlns:a16="http://schemas.microsoft.com/office/drawing/2014/main" id="{38A3F933-9DBD-C280-4366-70802BBE9F3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1931294"/>
      </p:ext>
    </p:extLst>
  </p:cSld>
  <p:clrMapOvr>
    <a:masterClrMapping/>
  </p:clrMapOvr>
  <mc:AlternateContent xmlns:mc="http://schemas.openxmlformats.org/markup-compatibility/2006">
    <mc:Choice xmlns:p14="http://schemas.microsoft.com/office/powerpoint/2010/main" Requires="p14">
      <p:transition spd="slow" p14:dur="2000" advTm="26220"/>
    </mc:Choice>
    <mc:Fallback>
      <p:transition spd="slow" advTm="26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 up of a bag&#10;&#10;Description automatically generated">
            <a:extLst>
              <a:ext uri="{FF2B5EF4-FFF2-40B4-BE49-F238E27FC236}">
                <a16:creationId xmlns:a16="http://schemas.microsoft.com/office/drawing/2014/main" id="{11AA5490-22B7-9D63-05EB-C3C2C41CC5AF}"/>
              </a:ext>
            </a:extLst>
          </p:cNvPr>
          <p:cNvPicPr>
            <a:picLocks noGrp="1" noChangeAspect="1"/>
          </p:cNvPicPr>
          <p:nvPr>
            <p:ph idx="1"/>
          </p:nvPr>
        </p:nvPicPr>
        <p:blipFill>
          <a:blip r:embed="rId4"/>
          <a:srcRect l="426" r="-1" b="-1"/>
          <a:stretch/>
        </p:blipFill>
        <p:spPr>
          <a:xfrm>
            <a:off x="20" y="1282"/>
            <a:ext cx="12191980" cy="6856718"/>
          </a:xfrm>
          <a:prstGeom prst="rect">
            <a:avLst/>
          </a:prstGeom>
        </p:spPr>
      </p:pic>
      <p:pic>
        <p:nvPicPr>
          <p:cNvPr id="8" name="Audio 7">
            <a:hlinkClick r:id="" action="ppaction://media"/>
            <a:extLst>
              <a:ext uri="{FF2B5EF4-FFF2-40B4-BE49-F238E27FC236}">
                <a16:creationId xmlns:a16="http://schemas.microsoft.com/office/drawing/2014/main" id="{938AD84F-10B8-8829-CCAC-8A2BBB52BF4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735584"/>
      </p:ext>
    </p:extLst>
  </p:cSld>
  <p:clrMapOvr>
    <a:masterClrMapping/>
  </p:clrMapOvr>
  <mc:AlternateContent xmlns:mc="http://schemas.openxmlformats.org/markup-compatibility/2006">
    <mc:Choice xmlns:p14="http://schemas.microsoft.com/office/powerpoint/2010/main" Requires="p14">
      <p:transition spd="slow" p14:dur="2000" advTm="25216"/>
    </mc:Choice>
    <mc:Fallback>
      <p:transition spd="slow" advTm="25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olice officer and a police officer&#10;&#10;Description automatically generated">
            <a:extLst>
              <a:ext uri="{FF2B5EF4-FFF2-40B4-BE49-F238E27FC236}">
                <a16:creationId xmlns:a16="http://schemas.microsoft.com/office/drawing/2014/main" id="{266DFE1A-25FA-45CE-887B-CA5A2E856615}"/>
              </a:ext>
            </a:extLst>
          </p:cNvPr>
          <p:cNvPicPr>
            <a:picLocks noGrp="1" noChangeAspect="1"/>
          </p:cNvPicPr>
          <p:nvPr>
            <p:ph idx="1"/>
          </p:nvPr>
        </p:nvPicPr>
        <p:blipFill>
          <a:blip r:embed="rId4"/>
          <a:srcRect l="1760"/>
          <a:stretch/>
        </p:blipFill>
        <p:spPr>
          <a:xfrm>
            <a:off x="20" y="1282"/>
            <a:ext cx="12191980" cy="6856718"/>
          </a:xfrm>
          <a:prstGeom prst="rect">
            <a:avLst/>
          </a:prstGeom>
        </p:spPr>
      </p:pic>
      <p:pic>
        <p:nvPicPr>
          <p:cNvPr id="8" name="Audio 7">
            <a:hlinkClick r:id="" action="ppaction://media"/>
            <a:extLst>
              <a:ext uri="{FF2B5EF4-FFF2-40B4-BE49-F238E27FC236}">
                <a16:creationId xmlns:a16="http://schemas.microsoft.com/office/drawing/2014/main" id="{F8AA7411-D457-1AC3-D972-7AABA4F76C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83988935"/>
      </p:ext>
    </p:extLst>
  </p:cSld>
  <p:clrMapOvr>
    <a:masterClrMapping/>
  </p:clrMapOvr>
  <mc:AlternateContent xmlns:mc="http://schemas.openxmlformats.org/markup-compatibility/2006">
    <mc:Choice xmlns:p14="http://schemas.microsoft.com/office/powerpoint/2010/main" Requires="p14">
      <p:transition spd="slow" p14:dur="2000" advTm="29772"/>
    </mc:Choice>
    <mc:Fallback>
      <p:transition spd="slow" advTm="29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white and black text on a blue background&#10;&#10;Description automatically generated">
            <a:extLst>
              <a:ext uri="{FF2B5EF4-FFF2-40B4-BE49-F238E27FC236}">
                <a16:creationId xmlns:a16="http://schemas.microsoft.com/office/drawing/2014/main" id="{D60F1A6D-3DCF-AA37-BB09-B9E3BFF05B28}"/>
              </a:ext>
            </a:extLst>
          </p:cNvPr>
          <p:cNvPicPr>
            <a:picLocks noGrp="1" noChangeAspect="1"/>
          </p:cNvPicPr>
          <p:nvPr>
            <p:ph idx="1"/>
          </p:nvPr>
        </p:nvPicPr>
        <p:blipFill>
          <a:blip r:embed="rId5"/>
          <a:srcRect l="32" r="393" b="-1"/>
          <a:stretch/>
        </p:blipFill>
        <p:spPr>
          <a:xfrm>
            <a:off x="20" y="1282"/>
            <a:ext cx="12191980" cy="6856718"/>
          </a:xfrm>
          <a:prstGeom prst="rect">
            <a:avLst/>
          </a:prstGeom>
        </p:spPr>
      </p:pic>
      <p:pic>
        <p:nvPicPr>
          <p:cNvPr id="14" name="Audio 13">
            <a:hlinkClick r:id="" action="ppaction://media"/>
            <a:extLst>
              <a:ext uri="{FF2B5EF4-FFF2-40B4-BE49-F238E27FC236}">
                <a16:creationId xmlns:a16="http://schemas.microsoft.com/office/drawing/2014/main" id="{8C29CDFB-BEEB-A0CF-DA1F-AFE35FB015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0168672"/>
      </p:ext>
    </p:extLst>
  </p:cSld>
  <p:clrMapOvr>
    <a:masterClrMapping/>
  </p:clrMapOvr>
  <mc:AlternateContent xmlns:mc="http://schemas.openxmlformats.org/markup-compatibility/2006">
    <mc:Choice xmlns:p14="http://schemas.microsoft.com/office/powerpoint/2010/main" Requires="p14">
      <p:transition spd="slow" p14:dur="2000" advTm="42612"/>
    </mc:Choice>
    <mc:Fallback>
      <p:transition spd="slow" advTm="42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101672-588B-91D8-7674-B0B45D6C2D2F}"/>
              </a:ext>
            </a:extLst>
          </p:cNvPr>
          <p:cNvPicPr>
            <a:picLocks noGrp="1" noChangeAspect="1"/>
          </p:cNvPicPr>
          <p:nvPr>
            <p:ph idx="1"/>
          </p:nvPr>
        </p:nvPicPr>
        <p:blipFill>
          <a:blip r:embed="rId4"/>
          <a:stretch>
            <a:fillRect/>
          </a:stretch>
        </p:blipFill>
        <p:spPr>
          <a:xfrm>
            <a:off x="643467" y="798152"/>
            <a:ext cx="10905066" cy="5261695"/>
          </a:xfrm>
          <a:prstGeom prst="rect">
            <a:avLst/>
          </a:prstGeom>
        </p:spPr>
      </p:pic>
      <p:pic>
        <p:nvPicPr>
          <p:cNvPr id="7" name="Audio 6">
            <a:hlinkClick r:id="" action="ppaction://media"/>
            <a:extLst>
              <a:ext uri="{FF2B5EF4-FFF2-40B4-BE49-F238E27FC236}">
                <a16:creationId xmlns:a16="http://schemas.microsoft.com/office/drawing/2014/main" id="{D69AAE44-DA72-E039-FA7E-87313041C9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4271200"/>
      </p:ext>
    </p:extLst>
  </p:cSld>
  <p:clrMapOvr>
    <a:masterClrMapping/>
  </p:clrMapOvr>
  <mc:AlternateContent xmlns:mc="http://schemas.openxmlformats.org/markup-compatibility/2006">
    <mc:Choice xmlns:p14="http://schemas.microsoft.com/office/powerpoint/2010/main" Requires="p14">
      <p:transition spd="slow" p14:dur="2000" advTm="83089"/>
    </mc:Choice>
    <mc:Fallback>
      <p:transition spd="slow" advTm="83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D0DE5D3-CBE5-21A1-3057-491C6DDF11E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a:solidFill>
                  <a:srgbClr val="FFFFFF"/>
                </a:solidFill>
                <a:latin typeface="+mj-lt"/>
                <a:ea typeface="+mj-ea"/>
                <a:cs typeface="+mj-cs"/>
              </a:rPr>
              <a:t>TOR reference Guide – Police Federation 2019</a:t>
            </a:r>
          </a:p>
        </p:txBody>
      </p:sp>
      <p:pic>
        <p:nvPicPr>
          <p:cNvPr id="5" name="Content Placeholder 4">
            <a:extLst>
              <a:ext uri="{FF2B5EF4-FFF2-40B4-BE49-F238E27FC236}">
                <a16:creationId xmlns:a16="http://schemas.microsoft.com/office/drawing/2014/main" id="{0717DC6C-E577-02A5-D756-086EB3723C63}"/>
              </a:ext>
            </a:extLst>
          </p:cNvPr>
          <p:cNvPicPr>
            <a:picLocks noGrp="1" noChangeAspect="1"/>
          </p:cNvPicPr>
          <p:nvPr>
            <p:ph idx="1"/>
          </p:nvPr>
        </p:nvPicPr>
        <p:blipFill>
          <a:blip r:embed="rId5"/>
          <a:stretch>
            <a:fillRect/>
          </a:stretch>
        </p:blipFill>
        <p:spPr>
          <a:xfrm>
            <a:off x="5564777" y="467208"/>
            <a:ext cx="5368834" cy="5923584"/>
          </a:xfrm>
          <a:prstGeom prst="rect">
            <a:avLst/>
          </a:prstGeom>
        </p:spPr>
      </p:pic>
      <p:pic>
        <p:nvPicPr>
          <p:cNvPr id="8" name="Audio 7">
            <a:hlinkClick r:id="" action="ppaction://media"/>
            <a:extLst>
              <a:ext uri="{FF2B5EF4-FFF2-40B4-BE49-F238E27FC236}">
                <a16:creationId xmlns:a16="http://schemas.microsoft.com/office/drawing/2014/main" id="{64A9DBAF-1967-67E0-F5B9-8E7C7E0EF19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78052501"/>
      </p:ext>
    </p:extLst>
  </p:cSld>
  <p:clrMapOvr>
    <a:masterClrMapping/>
  </p:clrMapOvr>
  <mc:AlternateContent xmlns:mc="http://schemas.openxmlformats.org/markup-compatibility/2006">
    <mc:Choice xmlns:p14="http://schemas.microsoft.com/office/powerpoint/2010/main" Requires="p14">
      <p:transition spd="slow" p14:dur="2000" advTm="64914"/>
    </mc:Choice>
    <mc:Fallback>
      <p:transition spd="slow" advTm="64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01289DD-FA67-D4F0-B05E-3814716D689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Guide Continued</a:t>
            </a:r>
          </a:p>
        </p:txBody>
      </p:sp>
      <p:pic>
        <p:nvPicPr>
          <p:cNvPr id="5" name="Content Placeholder 4">
            <a:extLst>
              <a:ext uri="{FF2B5EF4-FFF2-40B4-BE49-F238E27FC236}">
                <a16:creationId xmlns:a16="http://schemas.microsoft.com/office/drawing/2014/main" id="{44C336BA-F8D5-238A-F22A-B6EE00133C06}"/>
              </a:ext>
            </a:extLst>
          </p:cNvPr>
          <p:cNvPicPr>
            <a:picLocks noGrp="1" noChangeAspect="1"/>
          </p:cNvPicPr>
          <p:nvPr>
            <p:ph idx="1"/>
          </p:nvPr>
        </p:nvPicPr>
        <p:blipFill>
          <a:blip r:embed="rId4"/>
          <a:stretch>
            <a:fillRect/>
          </a:stretch>
        </p:blipFill>
        <p:spPr>
          <a:xfrm>
            <a:off x="6096000" y="467208"/>
            <a:ext cx="4406537" cy="5923584"/>
          </a:xfrm>
          <a:prstGeom prst="rect">
            <a:avLst/>
          </a:prstGeom>
        </p:spPr>
      </p:pic>
      <p:pic>
        <p:nvPicPr>
          <p:cNvPr id="8" name="Audio 7">
            <a:hlinkClick r:id="" action="ppaction://media"/>
            <a:extLst>
              <a:ext uri="{FF2B5EF4-FFF2-40B4-BE49-F238E27FC236}">
                <a16:creationId xmlns:a16="http://schemas.microsoft.com/office/drawing/2014/main" id="{B581EC89-AA23-79BB-C210-C3739F3D50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7150844"/>
      </p:ext>
    </p:extLst>
  </p:cSld>
  <p:clrMapOvr>
    <a:masterClrMapping/>
  </p:clrMapOvr>
  <mc:AlternateContent xmlns:mc="http://schemas.openxmlformats.org/markup-compatibility/2006">
    <mc:Choice xmlns:p14="http://schemas.microsoft.com/office/powerpoint/2010/main" Requires="p14">
      <p:transition spd="slow" p14:dur="2000" advTm="31944"/>
    </mc:Choice>
    <mc:Fallback>
      <p:transition spd="slow" advTm="31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ue background with white squares&#10;&#10;Description automatically generated">
            <a:extLst>
              <a:ext uri="{FF2B5EF4-FFF2-40B4-BE49-F238E27FC236}">
                <a16:creationId xmlns:a16="http://schemas.microsoft.com/office/drawing/2014/main" id="{038B1EFD-521E-8569-1069-0D6B9E9017FF}"/>
              </a:ext>
            </a:extLst>
          </p:cNvPr>
          <p:cNvPicPr>
            <a:picLocks noGrp="1" noChangeAspect="1"/>
          </p:cNvPicPr>
          <p:nvPr>
            <p:ph idx="1"/>
          </p:nvPr>
        </p:nvPicPr>
        <p:blipFill>
          <a:blip r:embed="rId4"/>
          <a:srcRect l="871" r="1" b="1"/>
          <a:stretch/>
        </p:blipFill>
        <p:spPr>
          <a:xfrm>
            <a:off x="20" y="1282"/>
            <a:ext cx="12191980" cy="6856718"/>
          </a:xfrm>
          <a:prstGeom prst="rect">
            <a:avLst/>
          </a:prstGeom>
        </p:spPr>
      </p:pic>
      <p:pic>
        <p:nvPicPr>
          <p:cNvPr id="4" name="Audio 3">
            <a:hlinkClick r:id="" action="ppaction://media"/>
            <a:extLst>
              <a:ext uri="{FF2B5EF4-FFF2-40B4-BE49-F238E27FC236}">
                <a16:creationId xmlns:a16="http://schemas.microsoft.com/office/drawing/2014/main" id="{9553257E-CA5D-AB11-7088-98AE909C29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19371237"/>
      </p:ext>
    </p:extLst>
  </p:cSld>
  <p:clrMapOvr>
    <a:masterClrMapping/>
  </p:clrMapOvr>
  <mc:AlternateContent xmlns:mc="http://schemas.openxmlformats.org/markup-compatibility/2006">
    <mc:Choice xmlns:p14="http://schemas.microsoft.com/office/powerpoint/2010/main" Requires="p14">
      <p:transition spd="slow" p14:dur="2000" advTm="160682"/>
    </mc:Choice>
    <mc:Fallback>
      <p:transition spd="slow" advTm="160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81F13E-BD48-42DF-EFED-CBCD9553B78C}"/>
              </a:ext>
            </a:extLst>
          </p:cNvPr>
          <p:cNvPicPr>
            <a:picLocks noChangeAspect="1"/>
          </p:cNvPicPr>
          <p:nvPr/>
        </p:nvPicPr>
        <p:blipFill>
          <a:blip r:embed="rId4"/>
          <a:stretch>
            <a:fillRect/>
          </a:stretch>
        </p:blipFill>
        <p:spPr>
          <a:xfrm>
            <a:off x="11458" y="0"/>
            <a:ext cx="12169083" cy="6858000"/>
          </a:xfrm>
          <a:prstGeom prst="rect">
            <a:avLst/>
          </a:prstGeom>
        </p:spPr>
      </p:pic>
      <p:pic>
        <p:nvPicPr>
          <p:cNvPr id="5" name="Audio 4">
            <a:hlinkClick r:id="" action="ppaction://media"/>
            <a:extLst>
              <a:ext uri="{FF2B5EF4-FFF2-40B4-BE49-F238E27FC236}">
                <a16:creationId xmlns:a16="http://schemas.microsoft.com/office/drawing/2014/main" id="{9860BB97-13C8-B7E8-1C4B-E10E25A70B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7577106"/>
      </p:ext>
    </p:extLst>
  </p:cSld>
  <p:clrMapOvr>
    <a:masterClrMapping/>
  </p:clrMapOvr>
  <mc:AlternateContent xmlns:mc="http://schemas.openxmlformats.org/markup-compatibility/2006">
    <mc:Choice xmlns:p14="http://schemas.microsoft.com/office/powerpoint/2010/main" Requires="p14">
      <p:transition spd="slow" p14:dur="2000" advTm="121762"/>
    </mc:Choice>
    <mc:Fallback>
      <p:transition spd="slow" advTm="121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report&#10;&#10;Description automatically generated">
            <a:extLst>
              <a:ext uri="{FF2B5EF4-FFF2-40B4-BE49-F238E27FC236}">
                <a16:creationId xmlns:a16="http://schemas.microsoft.com/office/drawing/2014/main" id="{DAAD66B3-EFDC-4FE5-C526-3C77A13085AD}"/>
              </a:ext>
            </a:extLst>
          </p:cNvPr>
          <p:cNvPicPr>
            <a:picLocks noGrp="1" noChangeAspect="1"/>
          </p:cNvPicPr>
          <p:nvPr>
            <p:ph idx="1"/>
          </p:nvPr>
        </p:nvPicPr>
        <p:blipFill>
          <a:blip r:embed="rId4"/>
          <a:srcRect l="6834" r="6928"/>
          <a:stretch/>
        </p:blipFill>
        <p:spPr>
          <a:xfrm>
            <a:off x="20" y="1282"/>
            <a:ext cx="12191980" cy="6856718"/>
          </a:xfrm>
          <a:prstGeom prst="rect">
            <a:avLst/>
          </a:prstGeom>
        </p:spPr>
      </p:pic>
      <p:pic>
        <p:nvPicPr>
          <p:cNvPr id="4" name="Audio 3">
            <a:hlinkClick r:id="" action="ppaction://media"/>
            <a:extLst>
              <a:ext uri="{FF2B5EF4-FFF2-40B4-BE49-F238E27FC236}">
                <a16:creationId xmlns:a16="http://schemas.microsoft.com/office/drawing/2014/main" id="{417710F9-9375-8CBF-9D67-09AACC2F40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6587947"/>
      </p:ext>
    </p:extLst>
  </p:cSld>
  <p:clrMapOvr>
    <a:masterClrMapping/>
  </p:clrMapOvr>
  <mc:AlternateContent xmlns:mc="http://schemas.openxmlformats.org/markup-compatibility/2006">
    <mc:Choice xmlns:p14="http://schemas.microsoft.com/office/powerpoint/2010/main" Requires="p14">
      <p:transition spd="slow" p14:dur="2000" advTm="23581"/>
    </mc:Choice>
    <mc:Fallback>
      <p:transition spd="slow" advTm="23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EEF81AAF-FDB7-D724-023D-33B8A07AB860}"/>
              </a:ext>
            </a:extLst>
          </p:cNvPr>
          <p:cNvPicPr>
            <a:picLocks noChangeAspect="1"/>
          </p:cNvPicPr>
          <p:nvPr/>
        </p:nvPicPr>
        <p:blipFill>
          <a:blip r:embed="rId4"/>
          <a:srcRect b="625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2AF0E-8157-D304-FE09-CA668A21302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Any Questions?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BF773CDB-B1F9-F452-D8A9-3492FC72AF6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1880004"/>
      </p:ext>
    </p:extLst>
  </p:cSld>
  <p:clrMapOvr>
    <a:masterClrMapping/>
  </p:clrMapOvr>
  <mc:AlternateContent xmlns:mc="http://schemas.openxmlformats.org/markup-compatibility/2006">
    <mc:Choice xmlns:p14="http://schemas.microsoft.com/office/powerpoint/2010/main" Requires="p14">
      <p:transition spd="slow" p14:dur="2000" advTm="9865"/>
    </mc:Choice>
    <mc:Fallback>
      <p:transition spd="slow" advTm="9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112</TotalTime>
  <Words>1155</Words>
  <Application>Microsoft Office PowerPoint</Application>
  <PresentationFormat>Widescreen</PresentationFormat>
  <Paragraphs>62</Paragraphs>
  <Slides>24</Slides>
  <Notes>15</Notes>
  <HiddenSlides>0</HiddenSlides>
  <MMClips>24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Aptos</vt:lpstr>
      <vt:lpstr>Aptos Display</vt:lpstr>
      <vt:lpstr>Arial</vt:lpstr>
      <vt:lpstr>Office Theme</vt:lpstr>
      <vt:lpstr>Roads Policing </vt:lpstr>
      <vt:lpstr>Aims and Objectives</vt:lpstr>
      <vt:lpstr> Methods of disposal</vt:lpstr>
      <vt:lpstr>PowerPoint Presentation</vt:lpstr>
      <vt:lpstr>`Vehicle Defect Rectification Scheme</vt:lpstr>
      <vt:lpstr>PowerPoint Presentation</vt:lpstr>
      <vt:lpstr>PowerPoint Presentation</vt:lpstr>
      <vt:lpstr>PowerPoint Presentation</vt:lpstr>
      <vt:lpstr>PowerPoint Presentation</vt:lpstr>
      <vt:lpstr>PowerPoint Presentation</vt:lpstr>
      <vt:lpstr>PowerPoint Presentation</vt:lpstr>
      <vt:lpstr>Caution recap </vt:lpstr>
      <vt:lpstr>PowerPoint Presentation</vt:lpstr>
      <vt:lpstr>PowerPoint Presentation</vt:lpstr>
      <vt:lpstr>PowerPoint Presentation</vt:lpstr>
      <vt:lpstr>PowerPoint Presentation</vt:lpstr>
      <vt:lpstr>PowerPoint Presentation</vt:lpstr>
      <vt:lpstr>PowerPoint Presentation</vt:lpstr>
      <vt:lpstr>TOR reference Guide – Police Federation 2019</vt:lpstr>
      <vt:lpstr>Guide Continued</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3</cp:revision>
  <dcterms:created xsi:type="dcterms:W3CDTF">2025-01-31T13:20:10Z</dcterms:created>
  <dcterms:modified xsi:type="dcterms:W3CDTF">2025-02-07T10:47:07Z</dcterms:modified>
</cp:coreProperties>
</file>