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Cover 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/>
              <a:t>Developing and Managing Individuals and Teams (LCLM5002)</a:t>
            </a:r>
          </a:p>
          <a:p>
            <a:r>
              <a:rPr dirty="0"/>
              <a:t>Component 1: Individual Presentation</a:t>
            </a:r>
          </a:p>
          <a:p>
            <a:r>
              <a:rPr dirty="0"/>
              <a:t>Recruitment and Development of a Dog Groomer</a:t>
            </a:r>
          </a:p>
          <a:p>
            <a:r>
              <a:rPr dirty="0"/>
              <a:t>Student Name: Haris Hussain</a:t>
            </a:r>
            <a:endParaRPr lang="en-GB" dirty="0"/>
          </a:p>
          <a:p>
            <a:r>
              <a:rPr lang="en-GB"/>
              <a:t>Student Number: 2414999</a:t>
            </a:r>
            <a:endParaRPr/>
          </a:p>
          <a:p>
            <a:r>
              <a:rPr dirty="0" err="1"/>
              <a:t>Programme</a:t>
            </a:r>
            <a:r>
              <a:rPr dirty="0"/>
              <a:t>: BA (Hons) Leadership and Management Skills for the Workplace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dirty="0"/>
              <a:t>1. Introduction</a:t>
            </a:r>
          </a:p>
          <a:p>
            <a:r>
              <a:rPr dirty="0"/>
              <a:t>2. Company Background</a:t>
            </a:r>
          </a:p>
          <a:p>
            <a:r>
              <a:rPr dirty="0"/>
              <a:t>3. Business Context – Grooming Operations</a:t>
            </a:r>
          </a:p>
          <a:p>
            <a:r>
              <a:rPr dirty="0"/>
              <a:t>4. Selected Job Role</a:t>
            </a:r>
          </a:p>
          <a:p>
            <a:r>
              <a:rPr dirty="0"/>
              <a:t>5. Recruitment Strategy</a:t>
            </a:r>
          </a:p>
          <a:p>
            <a:r>
              <a:rPr dirty="0"/>
              <a:t>6. Job Analysis</a:t>
            </a:r>
          </a:p>
          <a:p>
            <a:r>
              <a:rPr dirty="0"/>
              <a:t>7. Job Description</a:t>
            </a:r>
          </a:p>
          <a:p>
            <a:r>
              <a:rPr dirty="0"/>
              <a:t>8. Person Specification</a:t>
            </a:r>
          </a:p>
          <a:p>
            <a:r>
              <a:rPr dirty="0"/>
              <a:t>9. Selection Methods</a:t>
            </a:r>
          </a:p>
          <a:p>
            <a:r>
              <a:rPr dirty="0"/>
              <a:t>10. Learning &amp; Development Overview</a:t>
            </a:r>
          </a:p>
          <a:p>
            <a:r>
              <a:rPr dirty="0"/>
              <a:t>11. </a:t>
            </a:r>
            <a:r>
              <a:rPr dirty="0" err="1"/>
              <a:t>Behaviourist</a:t>
            </a:r>
            <a:r>
              <a:rPr dirty="0"/>
              <a:t> Learning Theory</a:t>
            </a:r>
          </a:p>
          <a:p>
            <a:r>
              <a:rPr dirty="0"/>
              <a:t>12. Cognitivist Learning Theory</a:t>
            </a:r>
          </a:p>
          <a:p>
            <a:r>
              <a:rPr dirty="0"/>
              <a:t>13. Humanist &amp; Experiential Learning</a:t>
            </a:r>
          </a:p>
          <a:p>
            <a:r>
              <a:rPr dirty="0"/>
              <a:t>14. Impact on Individual &amp; Team Performance</a:t>
            </a:r>
          </a:p>
          <a:p>
            <a:r>
              <a:rPr dirty="0"/>
              <a:t>15. Conclusion</a:t>
            </a:r>
          </a:p>
          <a:p>
            <a:r>
              <a:rPr dirty="0"/>
              <a:t>16.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Human resource management plays a critical role in ensuring organisational effectiveness.</a:t>
            </a:r>
          </a:p>
          <a:p>
            <a:r>
              <a:t>Recruiting the right employees and developing their skills supports productivity, service quality and long-term business sustainability (CIPD, 2023).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Company Background – Pets at Home (UK)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Pets at Home is the UK’s largest pet care retailer, offering grooming, veterinary and pet care services.</a:t>
            </a:r>
          </a:p>
          <a:p>
            <a:r>
              <a:t>Its grooming salons operate in a highly regulated environment where animal welfare, staff competence and customer satisfaction are essential (Pets at Home, 2024).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Context – Grooming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Grooming salons require skilled employees due to direct interaction with animals and customers.</a:t>
            </a:r>
          </a:p>
          <a:p>
            <a:r>
              <a:t>Mistakes can lead to reputational damage, legal issues and reduced customer trust.</a:t>
            </a:r>
          </a:p>
          <a:p>
            <a:r>
              <a:t>Therefore, recruitment and training must be carefully planned and continuously reviewed.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Selected Job Role – Dog Groomer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Dog Groomer is responsible for maintaining animal hygiene, appearance and wellbeing.</a:t>
            </a:r>
          </a:p>
          <a:p>
            <a:r>
              <a:t>The role contributes directly to service quality, customer retention and operational efficiency (Beardwell &amp; Claydon, 2022).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structured recruitment strategy ensures the organisation attracts candidates with suitable skills and values.</a:t>
            </a:r>
          </a:p>
          <a:p>
            <a:r>
              <a:t>This includes workforce planning, equality and diversity considerations, and compliance with employment legislation (CIPD, 2023).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Job analysis identifies the purpose of the role, key responsibilities and required competencies.</a:t>
            </a:r>
          </a:p>
          <a:p>
            <a:r>
              <a:t>For grooming operations, this includes animal handling, breed-specific grooming, customer interaction, and adherence to health and safety standards (Armstrong &amp; Taylor, 2023).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Main duties include bathing, drying, clipping and styling dogs according to breed standards.</a:t>
            </a:r>
          </a:p>
          <a:p>
            <a:r>
              <a:t>The groomer must maintain a clean and safe working environment and communicate effectively with customers regarding pet care needs (Beardwell &amp; Claydon, 2022).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Essential attributes include recognised grooming qualifications, patience, physical stamina and attention to detail.</a:t>
            </a:r>
          </a:p>
          <a:p>
            <a:r>
              <a:t>Desirable attributes include prior salon experience and strong interpersonal skills.</a:t>
            </a:r>
          </a:p>
          <a:p>
            <a:r>
              <a:t>This improves person–job fit and reduces employee turnover (Armstrong &amp; Taylor, 2023).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Selection methods include CV screening, structured interviews and practical grooming assessments.</a:t>
            </a:r>
          </a:p>
          <a:p>
            <a:r>
              <a:t>Practical tests are particularly important in grooming roles to assess competence and confidence in handling animals (CIPD, 2023).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&amp; Development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Learning and development are essential due to evolving grooming techniques, customer expectations and animal welfare legislation.</a:t>
            </a:r>
          </a:p>
          <a:p>
            <a:r>
              <a:t>Training ensures employees remain competent, motivated and compliant with industry standards (Garavan et al., 2020).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Behaviourist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Behaviourist theory focuses on learning through repetition, reinforcement and feedback.</a:t>
            </a:r>
          </a:p>
          <a:p>
            <a:r>
              <a:t>In grooming salons, supervised practice, clear procedures and performance feedback reinforce safe and accurate grooming behaviours (CIPD, 2023).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Cognitivist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Cognitivist learning theory emphasises understanding, problem-solving and decision-making.</a:t>
            </a:r>
          </a:p>
          <a:p>
            <a:r>
              <a:t>Training sessions help groomers understand breed requirements, equipment use and how to respond to challenging animal behaviour (Kolb et al., 2014).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Humanist &amp; Experiential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Humanist and experiential learning theories emphasise self-development and learning through experience.</a:t>
            </a:r>
          </a:p>
          <a:p>
            <a:r>
              <a:t>Mentoring, reflective practice and hands-on learning support confidence, autonomy and professional growth among groomers (Garavan et al., 2020).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Individual &amp; Team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recruitment and training improve service quality, reduce workplace accidents and enhance animal welfare.</a:t>
            </a:r>
          </a:p>
          <a:p>
            <a:r>
              <a:t>Well-developed employees are more engaged, productive and capable of contributing positively to team performance (CIPD, 2023).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Recruiting the right dog groomer is essential for the smooth running of grooming operations.</a:t>
            </a:r>
          </a:p>
          <a:p>
            <a:r>
              <a:t>A structured recruitment process combined with ongoing learning and development supports individual performance, teamwork and organisational success.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Armstrong, M. &amp; Taylor, S. (2023). Armstrong’s Handbook of Human Resource Management Practice.</a:t>
            </a:r>
          </a:p>
          <a:p>
            <a:r>
              <a:t>Beardwell, J. &amp; Claydon, T. (2022). Human Resource Management.</a:t>
            </a:r>
          </a:p>
          <a:p>
            <a:r>
              <a:t>CIPD (2023). Recruitment and Learning &amp; Development Factsheets.</a:t>
            </a:r>
          </a:p>
          <a:p>
            <a:r>
              <a:t>Garavan, T., Carbery, R. &amp; Rock, A. (2020). Human Resource Development.</a:t>
            </a:r>
          </a:p>
          <a:p>
            <a:r>
              <a:t>Kolb, D., Kolb, A., Passarelli, A. &amp; Sharma, G. (2014). Experiential Learning Theory.</a:t>
            </a:r>
          </a:p>
          <a:p>
            <a:r>
              <a:t>Pets at Home (2024). Corporate Information and Services.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845</Words>
  <Application>Microsoft Office PowerPoint</Application>
  <PresentationFormat>On-screen Show (4:3)</PresentationFormat>
  <Paragraphs>78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Cover Page</vt:lpstr>
      <vt:lpstr>Table of Contents</vt:lpstr>
      <vt:lpstr>Introduction</vt:lpstr>
      <vt:lpstr>Company Background – Pets at Home (UK)</vt:lpstr>
      <vt:lpstr>Business Context – Grooming Operations</vt:lpstr>
      <vt:lpstr>Selected Job Role – Dog Groomer</vt:lpstr>
      <vt:lpstr>Recruitment Strategy</vt:lpstr>
      <vt:lpstr>Job Analysis</vt:lpstr>
      <vt:lpstr>Job Description</vt:lpstr>
      <vt:lpstr>Person Specification</vt:lpstr>
      <vt:lpstr>Selection Methods</vt:lpstr>
      <vt:lpstr>Learning &amp; Development Overview</vt:lpstr>
      <vt:lpstr>Behaviourist Learning Theory</vt:lpstr>
      <vt:lpstr>Cognitivist Learning Theory</vt:lpstr>
      <vt:lpstr>Humanist &amp; Experiential Learning</vt:lpstr>
      <vt:lpstr>Impact on Individual &amp; Team Performance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haris hussain</cp:lastModifiedBy>
  <cp:revision>2</cp:revision>
  <dcterms:created xsi:type="dcterms:W3CDTF">2013-01-27T09:14:16Z</dcterms:created>
  <dcterms:modified xsi:type="dcterms:W3CDTF">2026-02-14T19:31:50Z</dcterms:modified>
  <cp:category/>
</cp:coreProperties>
</file>