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27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132A1-4011-4CCC-9546-4C36E5710562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2DFCD-7D5C-4AB3-81A4-DA5FFE95EA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4445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132A1-4011-4CCC-9546-4C36E5710562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2DFCD-7D5C-4AB3-81A4-DA5FFE95EA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4662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132A1-4011-4CCC-9546-4C36E5710562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2DFCD-7D5C-4AB3-81A4-DA5FFE95EA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82795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132A1-4011-4CCC-9546-4C36E5710562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2DFCD-7D5C-4AB3-81A4-DA5FFE95EA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78588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132A1-4011-4CCC-9546-4C36E5710562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2DFCD-7D5C-4AB3-81A4-DA5FFE95EA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65238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132A1-4011-4CCC-9546-4C36E5710562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2DFCD-7D5C-4AB3-81A4-DA5FFE95EA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53018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132A1-4011-4CCC-9546-4C36E5710562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2DFCD-7D5C-4AB3-81A4-DA5FFE95EA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30117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132A1-4011-4CCC-9546-4C36E5710562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2DFCD-7D5C-4AB3-81A4-DA5FFE95EA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62350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132A1-4011-4CCC-9546-4C36E5710562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2DFCD-7D5C-4AB3-81A4-DA5FFE95EA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25631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132A1-4011-4CCC-9546-4C36E5710562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2DFCD-7D5C-4AB3-81A4-DA5FFE95EA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8569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132A1-4011-4CCC-9546-4C36E5710562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2DFCD-7D5C-4AB3-81A4-DA5FFE95EA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588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6132A1-4011-4CCC-9546-4C36E5710562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E2DFCD-7D5C-4AB3-81A4-DA5FFE95EA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26840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tags" Target="../tags/tag1.xml"/><Relationship Id="rId7" Type="http://schemas.openxmlformats.org/officeDocument/2006/relationships/image" Target="../media/image1.emf"/><Relationship Id="rId2" Type="http://schemas.openxmlformats.org/officeDocument/2006/relationships/video" Target="NULL" TargetMode="External"/><Relationship Id="rId1" Type="http://schemas.openxmlformats.org/officeDocument/2006/relationships/vmlDrawing" Target="../drawings/vmlDrawing1.vml"/><Relationship Id="rId6" Type="http://schemas.openxmlformats.org/officeDocument/2006/relationships/package" Target="../embeddings/Microsoft_Word_Document1.docx"/><Relationship Id="rId5" Type="http://schemas.openxmlformats.org/officeDocument/2006/relationships/slideLayout" Target="../slideLayouts/slideLayout2.xml"/><Relationship Id="rId4" Type="http://schemas.microsoft.com/office/2007/relationships/media" Target="../media/media1.mp4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tags" Target="../tags/tag2.xml"/><Relationship Id="rId7" Type="http://schemas.openxmlformats.org/officeDocument/2006/relationships/image" Target="../media/image4.emf"/><Relationship Id="rId2" Type="http://schemas.openxmlformats.org/officeDocument/2006/relationships/video" Target="NULL" TargetMode="External"/><Relationship Id="rId1" Type="http://schemas.openxmlformats.org/officeDocument/2006/relationships/vmlDrawing" Target="../drawings/vmlDrawing2.vml"/><Relationship Id="rId6" Type="http://schemas.openxmlformats.org/officeDocument/2006/relationships/package" Target="../embeddings/Microsoft_Word_Document2.docx"/><Relationship Id="rId5" Type="http://schemas.openxmlformats.org/officeDocument/2006/relationships/slideLayout" Target="../slideLayouts/slideLayout2.xml"/><Relationship Id="rId4" Type="http://schemas.microsoft.com/office/2007/relationships/media" Target="../media/media2.mp4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SJSI5018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Guide to Assessments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1896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graphicFrame>
        <p:nvGraphicFramePr>
          <p:cNvPr id="4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43618785"/>
              </p:ext>
            </p:extLst>
          </p:nvPr>
        </p:nvGraphicFramePr>
        <p:xfrm>
          <a:off x="2821974" y="2038350"/>
          <a:ext cx="7124700" cy="42735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Document" r:id="rId6" imgW="7124756" imgH="4273290" progId="Word.Document.12">
                  <p:embed/>
                </p:oleObj>
              </mc:Choice>
              <mc:Fallback>
                <p:oleObj name="Document" r:id="rId6" imgW="7124756" imgH="427329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2821974" y="2038350"/>
                        <a:ext cx="7124700" cy="42735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5" name="tmp5F28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end="13.4467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82402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9110"/>
    </mc:Choice>
    <mc:Fallback>
      <p:transition spd="slow" advTm="1491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1958" y="499113"/>
            <a:ext cx="10261841" cy="1191575"/>
          </a:xfrm>
        </p:spPr>
        <p:txBody>
          <a:bodyPr/>
          <a:lstStyle/>
          <a:p>
            <a:r>
              <a:rPr lang="en-GB" dirty="0" smtClean="0"/>
              <a:t>Learning Outcomes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71624" y="3511768"/>
            <a:ext cx="9278185" cy="10038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5083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 2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graphicFrame>
        <p:nvGraphicFramePr>
          <p:cNvPr id="4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37116910"/>
              </p:ext>
            </p:extLst>
          </p:nvPr>
        </p:nvGraphicFramePr>
        <p:xfrm>
          <a:off x="2876550" y="2038350"/>
          <a:ext cx="7124700" cy="42735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3" name="Document" r:id="rId6" imgW="7124756" imgH="4273290" progId="Word.Document.12">
                  <p:embed/>
                </p:oleObj>
              </mc:Choice>
              <mc:Fallback>
                <p:oleObj name="Document" r:id="rId6" imgW="7124756" imgH="427329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2876550" y="2038350"/>
                        <a:ext cx="7124700" cy="42735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5" name="tmpDD9D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end="12.102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42824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233"/>
    </mc:Choice>
    <mc:Fallback>
      <p:transition spd="slow" advTm="532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Outcomes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42190" y="3486944"/>
            <a:ext cx="9507620" cy="102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333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0|recordEnd=149110|recordLength=149123|start=0|end=149110|audioFormat={00001610-0000-0010-8000-00AA00389B71}|audioRate=44100|muted=false|volume=0.8|fadeIn=0|fadeOut=0|videoFormat={34363248-0000-0010-8000-00AA00389B71}|videoRate=15|videoWidth=256|videoHeight=256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0|recordEnd=53233|recordLength=53245|start=0|end=53233|audioFormat={00001610-0000-0010-8000-00AA00389B71}|audioRate=44100|muted=false|volume=0.8|fadeIn=0|fadeOut=0|videoFormat={34363248-0000-0010-8000-00AA00389B71}|videoRate=15|videoWidth=256|videoHeight=256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12</Words>
  <Application>Microsoft Office PowerPoint</Application>
  <PresentationFormat>Widescreen</PresentationFormat>
  <Paragraphs>6</Paragraphs>
  <Slides>5</Slides>
  <Notes>0</Notes>
  <HiddenSlides>0</HiddenSlides>
  <MMClips>2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Document</vt:lpstr>
      <vt:lpstr>SJSI5018</vt:lpstr>
      <vt:lpstr>Assessment 1</vt:lpstr>
      <vt:lpstr>Learning Outcomes</vt:lpstr>
      <vt:lpstr>Assessment 2 </vt:lpstr>
      <vt:lpstr>Learning Outcomes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SJSI5018</dc:title>
  <dc:creator>Phillip Morgan</dc:creator>
  <cp:lastModifiedBy>Philip Morgan</cp:lastModifiedBy>
  <cp:revision>3</cp:revision>
  <dcterms:created xsi:type="dcterms:W3CDTF">2017-11-20T08:07:24Z</dcterms:created>
  <dcterms:modified xsi:type="dcterms:W3CDTF">2017-11-24T14:06:01Z</dcterms:modified>
</cp:coreProperties>
</file>