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9" r:id="rId1"/>
  </p:sldMasterIdLst>
  <p:sldIdLst>
    <p:sldId id="256" r:id="rId2"/>
    <p:sldId id="257" r:id="rId3"/>
    <p:sldId id="258" r:id="rId4"/>
    <p:sldId id="259" r:id="rId5"/>
    <p:sldId id="262" r:id="rId6"/>
    <p:sldId id="261" r:id="rId7"/>
    <p:sldId id="260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68" d="100"/>
          <a:sy n="68" d="100"/>
        </p:scale>
        <p:origin x="84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4">
  <dgm:title val=""/>
  <dgm:desc val=""/>
  <dgm:catLst>
    <dgm:cat type="accent2" pri="11400"/>
  </dgm:catLst>
  <dgm:styleLbl name="node0">
    <dgm:fillClrLst meth="cycle">
      <a:schemeClr val="accent2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2">
        <a:shade val="50000"/>
      </a:schemeClr>
      <a:schemeClr val="accent2">
        <a:tint val="45000"/>
      </a:schemeClr>
    </dgm:fillClrLst>
    <dgm:linClrLst meth="cycle">
      <a:schemeClr val="accent2">
        <a:shade val="50000"/>
      </a:schemeClr>
      <a:schemeClr val="accent2">
        <a:tint val="45000"/>
      </a:schemeClr>
    </dgm:linClrLst>
    <dgm:effectClrLst/>
    <dgm:txLinClrLst/>
    <dgm:txFillClrLst/>
    <dgm:txEffectClrLst/>
  </dgm:styleLbl>
  <dgm:styleLbl name="ln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2">
        <a:shade val="80000"/>
        <a:alpha val="50000"/>
      </a:schemeClr>
      <a:schemeClr val="accent2">
        <a:tint val="45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55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4_3">
  <dgm:title val=""/>
  <dgm:desc val=""/>
  <dgm:catLst>
    <dgm:cat type="accent4" pri="11300"/>
  </dgm:catLst>
  <dgm:styleLbl name="node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>
        <a:shade val="80000"/>
      </a:schemeClr>
      <a:schemeClr val="accent4">
        <a:tint val="7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/>
    <dgm:txEffectClrLst/>
  </dgm:styleLbl>
  <dgm:styleLbl name="ln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shade val="80000"/>
        <a:alpha val="50000"/>
      </a:schemeClr>
      <a:schemeClr val="accent4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/>
    <dgm:txEffectClrLst/>
  </dgm:styleLbl>
  <dgm:styleLbl name="f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9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8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3_3">
  <dgm:title val=""/>
  <dgm:desc val=""/>
  <dgm:catLst>
    <dgm:cat type="accent3" pri="11300"/>
  </dgm:catLst>
  <dgm:styleLbl name="node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>
        <a:shade val="80000"/>
      </a:schemeClr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>
        <a:shade val="80000"/>
      </a:schemeClr>
      <a:schemeClr val="accent3">
        <a:tint val="7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/>
    <dgm:txEffectClrLst/>
  </dgm:styleLbl>
  <dgm:styleLbl name="lnNode1">
    <dgm:fillClrLst>
      <a:schemeClr val="accent3">
        <a:shade val="80000"/>
      </a:schemeClr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shade val="80000"/>
        <a:alpha val="50000"/>
      </a:schemeClr>
      <a:schemeClr val="accent3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/>
    <dgm:txEffectClrLst/>
  </dgm:styleLbl>
  <dgm:styleLbl name="fg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9000"/>
      </a:schemeClr>
    </dgm:fillClrLst>
    <dgm:linClrLst meth="repeat">
      <a:schemeClr val="accent3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80000"/>
      </a:schemeClr>
    </dgm:fillClrLst>
    <dgm:linClrLst meth="repeat">
      <a:schemeClr val="accent3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2_4">
  <dgm:title val=""/>
  <dgm:desc val=""/>
  <dgm:catLst>
    <dgm:cat type="accent2" pri="11400"/>
  </dgm:catLst>
  <dgm:styleLbl name="node0">
    <dgm:fillClrLst meth="cycle">
      <a:schemeClr val="accent2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2">
        <a:shade val="50000"/>
      </a:schemeClr>
      <a:schemeClr val="accent2">
        <a:tint val="45000"/>
      </a:schemeClr>
    </dgm:fillClrLst>
    <dgm:linClrLst meth="cycle">
      <a:schemeClr val="accent2">
        <a:shade val="50000"/>
      </a:schemeClr>
      <a:schemeClr val="accent2">
        <a:tint val="45000"/>
      </a:schemeClr>
    </dgm:linClrLst>
    <dgm:effectClrLst/>
    <dgm:txLinClrLst/>
    <dgm:txFillClrLst/>
    <dgm:txEffectClrLst/>
  </dgm:styleLbl>
  <dgm:styleLbl name="ln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2">
        <a:shade val="80000"/>
        <a:alpha val="50000"/>
      </a:schemeClr>
      <a:schemeClr val="accent2">
        <a:tint val="45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55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E73BB8B-B0D0-49BD-9362-97CF73D2FAC0}" type="doc">
      <dgm:prSet loTypeId="urn:microsoft.com/office/officeart/2008/layout/LinedList" loCatId="list" qsTypeId="urn:microsoft.com/office/officeart/2005/8/quickstyle/simple5" qsCatId="simple" csTypeId="urn:microsoft.com/office/officeart/2005/8/colors/accent2_4" csCatId="accent2"/>
      <dgm:spPr/>
      <dgm:t>
        <a:bodyPr/>
        <a:lstStyle/>
        <a:p>
          <a:endParaRPr lang="en-US"/>
        </a:p>
      </dgm:t>
    </dgm:pt>
    <dgm:pt modelId="{49578FE2-4694-4125-8981-5506CCDEA88E}">
      <dgm:prSet/>
      <dgm:spPr/>
      <dgm:t>
        <a:bodyPr/>
        <a:lstStyle/>
        <a:p>
          <a:r>
            <a:rPr lang="en-GB"/>
            <a:t>Rhodri – green agenda/ sustainability </a:t>
          </a:r>
          <a:endParaRPr lang="en-US"/>
        </a:p>
      </dgm:t>
    </dgm:pt>
    <dgm:pt modelId="{1122B79F-A0FD-438F-B639-43D937AFCA5D}" type="parTrans" cxnId="{E530AE1F-10A4-440E-B3A7-2A10A2D3BCC7}">
      <dgm:prSet/>
      <dgm:spPr/>
      <dgm:t>
        <a:bodyPr/>
        <a:lstStyle/>
        <a:p>
          <a:endParaRPr lang="en-US"/>
        </a:p>
      </dgm:t>
    </dgm:pt>
    <dgm:pt modelId="{5BCEF42C-A155-4CD7-B975-2334D46B228D}" type="sibTrans" cxnId="{E530AE1F-10A4-440E-B3A7-2A10A2D3BCC7}">
      <dgm:prSet/>
      <dgm:spPr/>
      <dgm:t>
        <a:bodyPr/>
        <a:lstStyle/>
        <a:p>
          <a:endParaRPr lang="en-US"/>
        </a:p>
      </dgm:t>
    </dgm:pt>
    <dgm:pt modelId="{D88C8D24-4BFC-4E8B-B6A8-76B64E7558F1}">
      <dgm:prSet/>
      <dgm:spPr/>
      <dgm:t>
        <a:bodyPr/>
        <a:lstStyle/>
        <a:p>
          <a:r>
            <a:rPr lang="en-GB"/>
            <a:t>Liam – Stakeholders</a:t>
          </a:r>
          <a:endParaRPr lang="en-US"/>
        </a:p>
      </dgm:t>
    </dgm:pt>
    <dgm:pt modelId="{149596BF-94DE-4C15-ADBA-68F2EE53F4C4}" type="parTrans" cxnId="{DE56A09D-A06F-43E7-A35C-803C58D33F8A}">
      <dgm:prSet/>
      <dgm:spPr/>
      <dgm:t>
        <a:bodyPr/>
        <a:lstStyle/>
        <a:p>
          <a:endParaRPr lang="en-US"/>
        </a:p>
      </dgm:t>
    </dgm:pt>
    <dgm:pt modelId="{F59114C1-E764-40DD-A74D-0AA7FFE33791}" type="sibTrans" cxnId="{DE56A09D-A06F-43E7-A35C-803C58D33F8A}">
      <dgm:prSet/>
      <dgm:spPr/>
      <dgm:t>
        <a:bodyPr/>
        <a:lstStyle/>
        <a:p>
          <a:endParaRPr lang="en-US"/>
        </a:p>
      </dgm:t>
    </dgm:pt>
    <dgm:pt modelId="{5AB70D55-DC75-4CEF-8981-D43DE8DE9A33}">
      <dgm:prSet/>
      <dgm:spPr/>
      <dgm:t>
        <a:bodyPr/>
        <a:lstStyle/>
        <a:p>
          <a:r>
            <a:rPr lang="en-GB"/>
            <a:t>Steffan – structure, culture, goals</a:t>
          </a:r>
          <a:endParaRPr lang="en-US"/>
        </a:p>
      </dgm:t>
    </dgm:pt>
    <dgm:pt modelId="{260B994B-D24C-4C7E-9766-659D88A64E80}" type="parTrans" cxnId="{FD09CA6C-4791-4515-8B98-8F59D960F9AB}">
      <dgm:prSet/>
      <dgm:spPr/>
      <dgm:t>
        <a:bodyPr/>
        <a:lstStyle/>
        <a:p>
          <a:endParaRPr lang="en-US"/>
        </a:p>
      </dgm:t>
    </dgm:pt>
    <dgm:pt modelId="{6B1E559E-1562-432C-A155-39BB5E98F22E}" type="sibTrans" cxnId="{FD09CA6C-4791-4515-8B98-8F59D960F9AB}">
      <dgm:prSet/>
      <dgm:spPr/>
      <dgm:t>
        <a:bodyPr/>
        <a:lstStyle/>
        <a:p>
          <a:endParaRPr lang="en-US"/>
        </a:p>
      </dgm:t>
    </dgm:pt>
    <dgm:pt modelId="{533FE3C0-C6D5-493B-BE05-F46B8F658F79}">
      <dgm:prSet/>
      <dgm:spPr/>
      <dgm:t>
        <a:bodyPr/>
        <a:lstStyle/>
        <a:p>
          <a:r>
            <a:rPr lang="en-GB"/>
            <a:t>Connor – impact of recent changes </a:t>
          </a:r>
          <a:endParaRPr lang="en-US"/>
        </a:p>
      </dgm:t>
    </dgm:pt>
    <dgm:pt modelId="{0E7A91A9-4987-4D50-8E89-D4710412FE56}" type="parTrans" cxnId="{8A6CC658-EA07-4C99-8746-916276B27B3A}">
      <dgm:prSet/>
      <dgm:spPr/>
      <dgm:t>
        <a:bodyPr/>
        <a:lstStyle/>
        <a:p>
          <a:endParaRPr lang="en-US"/>
        </a:p>
      </dgm:t>
    </dgm:pt>
    <dgm:pt modelId="{5F55C549-E733-4D04-8301-E8D968932B34}" type="sibTrans" cxnId="{8A6CC658-EA07-4C99-8746-916276B27B3A}">
      <dgm:prSet/>
      <dgm:spPr/>
      <dgm:t>
        <a:bodyPr/>
        <a:lstStyle/>
        <a:p>
          <a:endParaRPr lang="en-US"/>
        </a:p>
      </dgm:t>
    </dgm:pt>
    <dgm:pt modelId="{33019D57-1C97-456D-862E-2D01FA21CD69}" type="pres">
      <dgm:prSet presAssocID="{3E73BB8B-B0D0-49BD-9362-97CF73D2FAC0}" presName="vert0" presStyleCnt="0">
        <dgm:presLayoutVars>
          <dgm:dir/>
          <dgm:animOne val="branch"/>
          <dgm:animLvl val="lvl"/>
        </dgm:presLayoutVars>
      </dgm:prSet>
      <dgm:spPr/>
    </dgm:pt>
    <dgm:pt modelId="{F5F4E182-420A-4558-884F-7265BB455577}" type="pres">
      <dgm:prSet presAssocID="{49578FE2-4694-4125-8981-5506CCDEA88E}" presName="thickLine" presStyleLbl="alignNode1" presStyleIdx="0" presStyleCnt="4"/>
      <dgm:spPr/>
    </dgm:pt>
    <dgm:pt modelId="{3F614ED2-CCC6-4BAD-B211-E08C19763322}" type="pres">
      <dgm:prSet presAssocID="{49578FE2-4694-4125-8981-5506CCDEA88E}" presName="horz1" presStyleCnt="0"/>
      <dgm:spPr/>
    </dgm:pt>
    <dgm:pt modelId="{4A46A695-8DFF-418E-B098-3D2EF5DDD05E}" type="pres">
      <dgm:prSet presAssocID="{49578FE2-4694-4125-8981-5506CCDEA88E}" presName="tx1" presStyleLbl="revTx" presStyleIdx="0" presStyleCnt="4"/>
      <dgm:spPr/>
    </dgm:pt>
    <dgm:pt modelId="{8F51EBE4-9ABA-43F8-92AD-FF4E6A69CAD4}" type="pres">
      <dgm:prSet presAssocID="{49578FE2-4694-4125-8981-5506CCDEA88E}" presName="vert1" presStyleCnt="0"/>
      <dgm:spPr/>
    </dgm:pt>
    <dgm:pt modelId="{21C91540-1A4C-46A4-A797-C57CB5E487DB}" type="pres">
      <dgm:prSet presAssocID="{D88C8D24-4BFC-4E8B-B6A8-76B64E7558F1}" presName="thickLine" presStyleLbl="alignNode1" presStyleIdx="1" presStyleCnt="4"/>
      <dgm:spPr/>
    </dgm:pt>
    <dgm:pt modelId="{28E26019-7A40-4641-A98A-E7DE0A421E81}" type="pres">
      <dgm:prSet presAssocID="{D88C8D24-4BFC-4E8B-B6A8-76B64E7558F1}" presName="horz1" presStyleCnt="0"/>
      <dgm:spPr/>
    </dgm:pt>
    <dgm:pt modelId="{CD200587-096B-4819-A3EA-814B73273A33}" type="pres">
      <dgm:prSet presAssocID="{D88C8D24-4BFC-4E8B-B6A8-76B64E7558F1}" presName="tx1" presStyleLbl="revTx" presStyleIdx="1" presStyleCnt="4"/>
      <dgm:spPr/>
    </dgm:pt>
    <dgm:pt modelId="{29A43D9D-F370-4C96-B43D-A1262D354EBA}" type="pres">
      <dgm:prSet presAssocID="{D88C8D24-4BFC-4E8B-B6A8-76B64E7558F1}" presName="vert1" presStyleCnt="0"/>
      <dgm:spPr/>
    </dgm:pt>
    <dgm:pt modelId="{F28E2EB4-09E7-4BB7-9AA6-AAB50B6292EB}" type="pres">
      <dgm:prSet presAssocID="{5AB70D55-DC75-4CEF-8981-D43DE8DE9A33}" presName="thickLine" presStyleLbl="alignNode1" presStyleIdx="2" presStyleCnt="4"/>
      <dgm:spPr/>
    </dgm:pt>
    <dgm:pt modelId="{208ADDA4-2472-4738-A14F-8D3582A5AA60}" type="pres">
      <dgm:prSet presAssocID="{5AB70D55-DC75-4CEF-8981-D43DE8DE9A33}" presName="horz1" presStyleCnt="0"/>
      <dgm:spPr/>
    </dgm:pt>
    <dgm:pt modelId="{86215557-F3D1-4BE7-BAF2-0EA96F85A68D}" type="pres">
      <dgm:prSet presAssocID="{5AB70D55-DC75-4CEF-8981-D43DE8DE9A33}" presName="tx1" presStyleLbl="revTx" presStyleIdx="2" presStyleCnt="4"/>
      <dgm:spPr/>
    </dgm:pt>
    <dgm:pt modelId="{02DDDB87-AC6D-4415-8B35-C8D41B1FBED2}" type="pres">
      <dgm:prSet presAssocID="{5AB70D55-DC75-4CEF-8981-D43DE8DE9A33}" presName="vert1" presStyleCnt="0"/>
      <dgm:spPr/>
    </dgm:pt>
    <dgm:pt modelId="{54E017BF-259B-4B3F-91F5-2E30B20A9FAD}" type="pres">
      <dgm:prSet presAssocID="{533FE3C0-C6D5-493B-BE05-F46B8F658F79}" presName="thickLine" presStyleLbl="alignNode1" presStyleIdx="3" presStyleCnt="4"/>
      <dgm:spPr/>
    </dgm:pt>
    <dgm:pt modelId="{7398CBB0-545A-46DF-A97F-90F217924D0B}" type="pres">
      <dgm:prSet presAssocID="{533FE3C0-C6D5-493B-BE05-F46B8F658F79}" presName="horz1" presStyleCnt="0"/>
      <dgm:spPr/>
    </dgm:pt>
    <dgm:pt modelId="{83992A8A-E296-45D6-A345-6DE39098EDA6}" type="pres">
      <dgm:prSet presAssocID="{533FE3C0-C6D5-493B-BE05-F46B8F658F79}" presName="tx1" presStyleLbl="revTx" presStyleIdx="3" presStyleCnt="4"/>
      <dgm:spPr/>
    </dgm:pt>
    <dgm:pt modelId="{D852774A-29CD-4365-BD44-B18816E13F16}" type="pres">
      <dgm:prSet presAssocID="{533FE3C0-C6D5-493B-BE05-F46B8F658F79}" presName="vert1" presStyleCnt="0"/>
      <dgm:spPr/>
    </dgm:pt>
  </dgm:ptLst>
  <dgm:cxnLst>
    <dgm:cxn modelId="{0E87AB04-06B9-4892-82B7-A1B463EA7750}" type="presOf" srcId="{49578FE2-4694-4125-8981-5506CCDEA88E}" destId="{4A46A695-8DFF-418E-B098-3D2EF5DDD05E}" srcOrd="0" destOrd="0" presId="urn:microsoft.com/office/officeart/2008/layout/LinedList"/>
    <dgm:cxn modelId="{E530AE1F-10A4-440E-B3A7-2A10A2D3BCC7}" srcId="{3E73BB8B-B0D0-49BD-9362-97CF73D2FAC0}" destId="{49578FE2-4694-4125-8981-5506CCDEA88E}" srcOrd="0" destOrd="0" parTransId="{1122B79F-A0FD-438F-B639-43D937AFCA5D}" sibTransId="{5BCEF42C-A155-4CD7-B975-2334D46B228D}"/>
    <dgm:cxn modelId="{FD09CA6C-4791-4515-8B98-8F59D960F9AB}" srcId="{3E73BB8B-B0D0-49BD-9362-97CF73D2FAC0}" destId="{5AB70D55-DC75-4CEF-8981-D43DE8DE9A33}" srcOrd="2" destOrd="0" parTransId="{260B994B-D24C-4C7E-9766-659D88A64E80}" sibTransId="{6B1E559E-1562-432C-A155-39BB5E98F22E}"/>
    <dgm:cxn modelId="{8A6CC658-EA07-4C99-8746-916276B27B3A}" srcId="{3E73BB8B-B0D0-49BD-9362-97CF73D2FAC0}" destId="{533FE3C0-C6D5-493B-BE05-F46B8F658F79}" srcOrd="3" destOrd="0" parTransId="{0E7A91A9-4987-4D50-8E89-D4710412FE56}" sibTransId="{5F55C549-E733-4D04-8301-E8D968932B34}"/>
    <dgm:cxn modelId="{C8DA9D8F-3186-499D-A33D-135717687CE5}" type="presOf" srcId="{5AB70D55-DC75-4CEF-8981-D43DE8DE9A33}" destId="{86215557-F3D1-4BE7-BAF2-0EA96F85A68D}" srcOrd="0" destOrd="0" presId="urn:microsoft.com/office/officeart/2008/layout/LinedList"/>
    <dgm:cxn modelId="{DE56A09D-A06F-43E7-A35C-803C58D33F8A}" srcId="{3E73BB8B-B0D0-49BD-9362-97CF73D2FAC0}" destId="{D88C8D24-4BFC-4E8B-B6A8-76B64E7558F1}" srcOrd="1" destOrd="0" parTransId="{149596BF-94DE-4C15-ADBA-68F2EE53F4C4}" sibTransId="{F59114C1-E764-40DD-A74D-0AA7FFE33791}"/>
    <dgm:cxn modelId="{2BB60AA3-010A-4C9E-B8AF-C006CC898E24}" type="presOf" srcId="{D88C8D24-4BFC-4E8B-B6A8-76B64E7558F1}" destId="{CD200587-096B-4819-A3EA-814B73273A33}" srcOrd="0" destOrd="0" presId="urn:microsoft.com/office/officeart/2008/layout/LinedList"/>
    <dgm:cxn modelId="{23A86BD2-0F1C-4FE6-9966-15DDB13DFB8F}" type="presOf" srcId="{533FE3C0-C6D5-493B-BE05-F46B8F658F79}" destId="{83992A8A-E296-45D6-A345-6DE39098EDA6}" srcOrd="0" destOrd="0" presId="urn:microsoft.com/office/officeart/2008/layout/LinedList"/>
    <dgm:cxn modelId="{5CE378F0-B65D-4644-A6B1-F5CBC0DD5D54}" type="presOf" srcId="{3E73BB8B-B0D0-49BD-9362-97CF73D2FAC0}" destId="{33019D57-1C97-456D-862E-2D01FA21CD69}" srcOrd="0" destOrd="0" presId="urn:microsoft.com/office/officeart/2008/layout/LinedList"/>
    <dgm:cxn modelId="{F2A1C776-F939-433B-92B2-A4FFD92B088D}" type="presParOf" srcId="{33019D57-1C97-456D-862E-2D01FA21CD69}" destId="{F5F4E182-420A-4558-884F-7265BB455577}" srcOrd="0" destOrd="0" presId="urn:microsoft.com/office/officeart/2008/layout/LinedList"/>
    <dgm:cxn modelId="{A0B4F792-6984-4E53-BAFB-CF0C43F40D05}" type="presParOf" srcId="{33019D57-1C97-456D-862E-2D01FA21CD69}" destId="{3F614ED2-CCC6-4BAD-B211-E08C19763322}" srcOrd="1" destOrd="0" presId="urn:microsoft.com/office/officeart/2008/layout/LinedList"/>
    <dgm:cxn modelId="{1FF13D6A-4BD8-40A8-980F-F132958718BC}" type="presParOf" srcId="{3F614ED2-CCC6-4BAD-B211-E08C19763322}" destId="{4A46A695-8DFF-418E-B098-3D2EF5DDD05E}" srcOrd="0" destOrd="0" presId="urn:microsoft.com/office/officeart/2008/layout/LinedList"/>
    <dgm:cxn modelId="{747DD00B-3DB2-490B-A3CF-7AEE1FD52E78}" type="presParOf" srcId="{3F614ED2-CCC6-4BAD-B211-E08C19763322}" destId="{8F51EBE4-9ABA-43F8-92AD-FF4E6A69CAD4}" srcOrd="1" destOrd="0" presId="urn:microsoft.com/office/officeart/2008/layout/LinedList"/>
    <dgm:cxn modelId="{5D43F234-93FC-4DDB-8E8E-76A786F3A0C1}" type="presParOf" srcId="{33019D57-1C97-456D-862E-2D01FA21CD69}" destId="{21C91540-1A4C-46A4-A797-C57CB5E487DB}" srcOrd="2" destOrd="0" presId="urn:microsoft.com/office/officeart/2008/layout/LinedList"/>
    <dgm:cxn modelId="{A0033361-9F37-4FFE-9EC4-244D806EB1CC}" type="presParOf" srcId="{33019D57-1C97-456D-862E-2D01FA21CD69}" destId="{28E26019-7A40-4641-A98A-E7DE0A421E81}" srcOrd="3" destOrd="0" presId="urn:microsoft.com/office/officeart/2008/layout/LinedList"/>
    <dgm:cxn modelId="{04AC890A-634B-4086-9FD4-31535B215371}" type="presParOf" srcId="{28E26019-7A40-4641-A98A-E7DE0A421E81}" destId="{CD200587-096B-4819-A3EA-814B73273A33}" srcOrd="0" destOrd="0" presId="urn:microsoft.com/office/officeart/2008/layout/LinedList"/>
    <dgm:cxn modelId="{876BB7F1-5147-4505-818B-2069583A76C0}" type="presParOf" srcId="{28E26019-7A40-4641-A98A-E7DE0A421E81}" destId="{29A43D9D-F370-4C96-B43D-A1262D354EBA}" srcOrd="1" destOrd="0" presId="urn:microsoft.com/office/officeart/2008/layout/LinedList"/>
    <dgm:cxn modelId="{68872385-22A5-47F0-B5BD-4B8B1A607425}" type="presParOf" srcId="{33019D57-1C97-456D-862E-2D01FA21CD69}" destId="{F28E2EB4-09E7-4BB7-9AA6-AAB50B6292EB}" srcOrd="4" destOrd="0" presId="urn:microsoft.com/office/officeart/2008/layout/LinedList"/>
    <dgm:cxn modelId="{5586B511-254E-468A-BAD7-0907D48F1289}" type="presParOf" srcId="{33019D57-1C97-456D-862E-2D01FA21CD69}" destId="{208ADDA4-2472-4738-A14F-8D3582A5AA60}" srcOrd="5" destOrd="0" presId="urn:microsoft.com/office/officeart/2008/layout/LinedList"/>
    <dgm:cxn modelId="{1FDB3BA3-56E4-4209-921A-FB921CA82DB3}" type="presParOf" srcId="{208ADDA4-2472-4738-A14F-8D3582A5AA60}" destId="{86215557-F3D1-4BE7-BAF2-0EA96F85A68D}" srcOrd="0" destOrd="0" presId="urn:microsoft.com/office/officeart/2008/layout/LinedList"/>
    <dgm:cxn modelId="{407D197D-A80D-4DDE-8BBB-839D04091574}" type="presParOf" srcId="{208ADDA4-2472-4738-A14F-8D3582A5AA60}" destId="{02DDDB87-AC6D-4415-8B35-C8D41B1FBED2}" srcOrd="1" destOrd="0" presId="urn:microsoft.com/office/officeart/2008/layout/LinedList"/>
    <dgm:cxn modelId="{657B696D-0F87-47D6-A3E2-1AB84A3C80DA}" type="presParOf" srcId="{33019D57-1C97-456D-862E-2D01FA21CD69}" destId="{54E017BF-259B-4B3F-91F5-2E30B20A9FAD}" srcOrd="6" destOrd="0" presId="urn:microsoft.com/office/officeart/2008/layout/LinedList"/>
    <dgm:cxn modelId="{68F26C19-B634-4743-82CD-85802B8FC5B7}" type="presParOf" srcId="{33019D57-1C97-456D-862E-2D01FA21CD69}" destId="{7398CBB0-545A-46DF-A97F-90F217924D0B}" srcOrd="7" destOrd="0" presId="urn:microsoft.com/office/officeart/2008/layout/LinedList"/>
    <dgm:cxn modelId="{C2C4DE4A-6B03-4A7E-80D4-39551604036C}" type="presParOf" srcId="{7398CBB0-545A-46DF-A97F-90F217924D0B}" destId="{83992A8A-E296-45D6-A345-6DE39098EDA6}" srcOrd="0" destOrd="0" presId="urn:microsoft.com/office/officeart/2008/layout/LinedList"/>
    <dgm:cxn modelId="{A31B8451-982E-40E7-9557-7EC41CB76375}" type="presParOf" srcId="{7398CBB0-545A-46DF-A97F-90F217924D0B}" destId="{D852774A-29CD-4365-BD44-B18816E13F1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AC3C43B-9431-486F-923A-432F7AF6566A}" type="doc">
      <dgm:prSet loTypeId="urn:microsoft.com/office/officeart/2005/8/layout/vList2" loCatId="list" qsTypeId="urn:microsoft.com/office/officeart/2005/8/quickstyle/simple4" qsCatId="simple" csTypeId="urn:microsoft.com/office/officeart/2005/8/colors/accent4_3" csCatId="accent4" phldr="1"/>
      <dgm:spPr/>
      <dgm:t>
        <a:bodyPr/>
        <a:lstStyle/>
        <a:p>
          <a:endParaRPr lang="en-US"/>
        </a:p>
      </dgm:t>
    </dgm:pt>
    <dgm:pt modelId="{1B0C54D9-4441-411E-8C36-90C582AD68F4}">
      <dgm:prSet/>
      <dgm:spPr/>
      <dgm:t>
        <a:bodyPr/>
        <a:lstStyle/>
        <a:p>
          <a:r>
            <a:rPr lang="en-GB"/>
            <a:t>Unique location</a:t>
          </a:r>
          <a:endParaRPr lang="en-US"/>
        </a:p>
      </dgm:t>
    </dgm:pt>
    <dgm:pt modelId="{220BA1A2-9E3D-46FE-9605-14625EBF9DD8}" type="parTrans" cxnId="{AEA38386-B4B0-4EE3-A13E-90286668EF58}">
      <dgm:prSet/>
      <dgm:spPr/>
      <dgm:t>
        <a:bodyPr/>
        <a:lstStyle/>
        <a:p>
          <a:endParaRPr lang="en-US"/>
        </a:p>
      </dgm:t>
    </dgm:pt>
    <dgm:pt modelId="{420148E5-8E72-46FF-B51A-DFDE170D7D42}" type="sibTrans" cxnId="{AEA38386-B4B0-4EE3-A13E-90286668EF58}">
      <dgm:prSet/>
      <dgm:spPr/>
      <dgm:t>
        <a:bodyPr/>
        <a:lstStyle/>
        <a:p>
          <a:endParaRPr lang="en-US"/>
        </a:p>
      </dgm:t>
    </dgm:pt>
    <dgm:pt modelId="{19A69001-98FE-44A9-A434-BC051AEF2ED8}">
      <dgm:prSet/>
      <dgm:spPr/>
      <dgm:t>
        <a:bodyPr/>
        <a:lstStyle/>
        <a:p>
          <a:r>
            <a:rPr lang="en-GB" dirty="0"/>
            <a:t>Different  </a:t>
          </a:r>
          <a:endParaRPr lang="en-US" dirty="0"/>
        </a:p>
      </dgm:t>
    </dgm:pt>
    <dgm:pt modelId="{6FB0C2A7-9792-48D8-B2E5-21FCC6E0B74D}" type="parTrans" cxnId="{5095F58B-E82F-4B76-BF29-EC9555FE4314}">
      <dgm:prSet/>
      <dgm:spPr/>
      <dgm:t>
        <a:bodyPr/>
        <a:lstStyle/>
        <a:p>
          <a:endParaRPr lang="en-US"/>
        </a:p>
      </dgm:t>
    </dgm:pt>
    <dgm:pt modelId="{B6E7FC50-D2A4-41C8-B0CC-2BB17C17278D}" type="sibTrans" cxnId="{5095F58B-E82F-4B76-BF29-EC9555FE4314}">
      <dgm:prSet/>
      <dgm:spPr/>
      <dgm:t>
        <a:bodyPr/>
        <a:lstStyle/>
        <a:p>
          <a:endParaRPr lang="en-US"/>
        </a:p>
      </dgm:t>
    </dgm:pt>
    <dgm:pt modelId="{0C5C2B8D-903D-42CA-BA5C-E55AFCAB20E5}">
      <dgm:prSet/>
      <dgm:spPr/>
      <dgm:t>
        <a:bodyPr/>
        <a:lstStyle/>
        <a:p>
          <a:r>
            <a:rPr lang="en-GB"/>
            <a:t>Art, Culture and design</a:t>
          </a:r>
          <a:endParaRPr lang="en-US"/>
        </a:p>
      </dgm:t>
    </dgm:pt>
    <dgm:pt modelId="{AE6B75F1-0DD7-4357-B5CA-B4682967ABFF}" type="parTrans" cxnId="{B6198178-5F4A-4B7A-9747-609F3AD358EE}">
      <dgm:prSet/>
      <dgm:spPr/>
      <dgm:t>
        <a:bodyPr/>
        <a:lstStyle/>
        <a:p>
          <a:endParaRPr lang="en-US"/>
        </a:p>
      </dgm:t>
    </dgm:pt>
    <dgm:pt modelId="{E97788CE-DD2E-4E79-87C3-860134A8DEC1}" type="sibTrans" cxnId="{B6198178-5F4A-4B7A-9747-609F3AD358EE}">
      <dgm:prSet/>
      <dgm:spPr/>
      <dgm:t>
        <a:bodyPr/>
        <a:lstStyle/>
        <a:p>
          <a:endParaRPr lang="en-US"/>
        </a:p>
      </dgm:t>
    </dgm:pt>
    <dgm:pt modelId="{CE0E00A7-C085-4953-A074-540EDF4B98F0}">
      <dgm:prSet/>
      <dgm:spPr/>
      <dgm:t>
        <a:bodyPr/>
        <a:lstStyle/>
        <a:p>
          <a:r>
            <a:rPr lang="en-GB" dirty="0"/>
            <a:t>Management style would be slightly different</a:t>
          </a:r>
          <a:endParaRPr lang="en-US" dirty="0"/>
        </a:p>
      </dgm:t>
    </dgm:pt>
    <dgm:pt modelId="{3B174D4D-7387-44C2-961A-E10470E98A48}" type="parTrans" cxnId="{342A2CB0-14AD-4864-A564-07761E2751F7}">
      <dgm:prSet/>
      <dgm:spPr/>
      <dgm:t>
        <a:bodyPr/>
        <a:lstStyle/>
        <a:p>
          <a:endParaRPr lang="en-US"/>
        </a:p>
      </dgm:t>
    </dgm:pt>
    <dgm:pt modelId="{AED3AA82-0AFB-4CCD-8D9E-3BF625158BB0}" type="sibTrans" cxnId="{342A2CB0-14AD-4864-A564-07761E2751F7}">
      <dgm:prSet/>
      <dgm:spPr/>
      <dgm:t>
        <a:bodyPr/>
        <a:lstStyle/>
        <a:p>
          <a:endParaRPr lang="en-US"/>
        </a:p>
      </dgm:t>
    </dgm:pt>
    <dgm:pt modelId="{3B953814-4E4A-4846-9159-B1B0996197F3}">
      <dgm:prSet/>
      <dgm:spPr/>
      <dgm:t>
        <a:bodyPr/>
        <a:lstStyle/>
        <a:p>
          <a:r>
            <a:rPr lang="en-GB" dirty="0"/>
            <a:t>Topical </a:t>
          </a:r>
        </a:p>
      </dgm:t>
    </dgm:pt>
    <dgm:pt modelId="{19138270-8DE5-49AE-8567-0AEB1461CB51}" type="parTrans" cxnId="{0F256801-E030-4CE4-98D9-94492B379B15}">
      <dgm:prSet/>
      <dgm:spPr/>
    </dgm:pt>
    <dgm:pt modelId="{621B46CA-334D-47B9-BE72-2C6CB5B5DB14}" type="sibTrans" cxnId="{0F256801-E030-4CE4-98D9-94492B379B15}">
      <dgm:prSet/>
      <dgm:spPr/>
    </dgm:pt>
    <dgm:pt modelId="{54489061-3BC4-4CC5-9A17-293156570704}" type="pres">
      <dgm:prSet presAssocID="{6AC3C43B-9431-486F-923A-432F7AF6566A}" presName="linear" presStyleCnt="0">
        <dgm:presLayoutVars>
          <dgm:animLvl val="lvl"/>
          <dgm:resizeHandles val="exact"/>
        </dgm:presLayoutVars>
      </dgm:prSet>
      <dgm:spPr/>
    </dgm:pt>
    <dgm:pt modelId="{43E1998D-2C94-49F0-8DBC-D93F9098F34B}" type="pres">
      <dgm:prSet presAssocID="{1B0C54D9-4441-411E-8C36-90C582AD68F4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FDBD554C-5CF8-4D77-BB43-AFD20B0E56D2}" type="pres">
      <dgm:prSet presAssocID="{420148E5-8E72-46FF-B51A-DFDE170D7D42}" presName="spacer" presStyleCnt="0"/>
      <dgm:spPr/>
    </dgm:pt>
    <dgm:pt modelId="{DB61932B-8C66-486F-949D-A63A2993FBE6}" type="pres">
      <dgm:prSet presAssocID="{19A69001-98FE-44A9-A434-BC051AEF2ED8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C757C3E7-7BF3-48A1-ADE1-BEA48E8EED4F}" type="pres">
      <dgm:prSet presAssocID="{B6E7FC50-D2A4-41C8-B0CC-2BB17C17278D}" presName="spacer" presStyleCnt="0"/>
      <dgm:spPr/>
    </dgm:pt>
    <dgm:pt modelId="{35432BB3-13AA-4D7D-BF3E-7C96C2E554EE}" type="pres">
      <dgm:prSet presAssocID="{0C5C2B8D-903D-42CA-BA5C-E55AFCAB20E5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07B9EF0A-CDEC-4C32-B4AB-ED49C44933E5}" type="pres">
      <dgm:prSet presAssocID="{E97788CE-DD2E-4E79-87C3-860134A8DEC1}" presName="spacer" presStyleCnt="0"/>
      <dgm:spPr/>
    </dgm:pt>
    <dgm:pt modelId="{93989FA2-38D2-4A21-A0E4-882911ADB904}" type="pres">
      <dgm:prSet presAssocID="{CE0E00A7-C085-4953-A074-540EDF4B98F0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34B728BE-B53D-4BA3-8E01-E236E46E4D4D}" type="pres">
      <dgm:prSet presAssocID="{AED3AA82-0AFB-4CCD-8D9E-3BF625158BB0}" presName="spacer" presStyleCnt="0"/>
      <dgm:spPr/>
    </dgm:pt>
    <dgm:pt modelId="{99F56FF8-5B59-4222-BA47-5A0B52483075}" type="pres">
      <dgm:prSet presAssocID="{3B953814-4E4A-4846-9159-B1B0996197F3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0F256801-E030-4CE4-98D9-94492B379B15}" srcId="{6AC3C43B-9431-486F-923A-432F7AF6566A}" destId="{3B953814-4E4A-4846-9159-B1B0996197F3}" srcOrd="4" destOrd="0" parTransId="{19138270-8DE5-49AE-8567-0AEB1461CB51}" sibTransId="{621B46CA-334D-47B9-BE72-2C6CB5B5DB14}"/>
    <dgm:cxn modelId="{F092FC09-708D-476B-B861-2660917710DF}" type="presOf" srcId="{19A69001-98FE-44A9-A434-BC051AEF2ED8}" destId="{DB61932B-8C66-486F-949D-A63A2993FBE6}" srcOrd="0" destOrd="0" presId="urn:microsoft.com/office/officeart/2005/8/layout/vList2"/>
    <dgm:cxn modelId="{81AEC844-7211-4530-87C2-2DFEA37FA9E3}" type="presOf" srcId="{6AC3C43B-9431-486F-923A-432F7AF6566A}" destId="{54489061-3BC4-4CC5-9A17-293156570704}" srcOrd="0" destOrd="0" presId="urn:microsoft.com/office/officeart/2005/8/layout/vList2"/>
    <dgm:cxn modelId="{392FC256-8E58-407A-B2DF-48CBC5C1B375}" type="presOf" srcId="{1B0C54D9-4441-411E-8C36-90C582AD68F4}" destId="{43E1998D-2C94-49F0-8DBC-D93F9098F34B}" srcOrd="0" destOrd="0" presId="urn:microsoft.com/office/officeart/2005/8/layout/vList2"/>
    <dgm:cxn modelId="{B6198178-5F4A-4B7A-9747-609F3AD358EE}" srcId="{6AC3C43B-9431-486F-923A-432F7AF6566A}" destId="{0C5C2B8D-903D-42CA-BA5C-E55AFCAB20E5}" srcOrd="2" destOrd="0" parTransId="{AE6B75F1-0DD7-4357-B5CA-B4682967ABFF}" sibTransId="{E97788CE-DD2E-4E79-87C3-860134A8DEC1}"/>
    <dgm:cxn modelId="{AEA38386-B4B0-4EE3-A13E-90286668EF58}" srcId="{6AC3C43B-9431-486F-923A-432F7AF6566A}" destId="{1B0C54D9-4441-411E-8C36-90C582AD68F4}" srcOrd="0" destOrd="0" parTransId="{220BA1A2-9E3D-46FE-9605-14625EBF9DD8}" sibTransId="{420148E5-8E72-46FF-B51A-DFDE170D7D42}"/>
    <dgm:cxn modelId="{5095F58B-E82F-4B76-BF29-EC9555FE4314}" srcId="{6AC3C43B-9431-486F-923A-432F7AF6566A}" destId="{19A69001-98FE-44A9-A434-BC051AEF2ED8}" srcOrd="1" destOrd="0" parTransId="{6FB0C2A7-9792-48D8-B2E5-21FCC6E0B74D}" sibTransId="{B6E7FC50-D2A4-41C8-B0CC-2BB17C17278D}"/>
    <dgm:cxn modelId="{708C0F9B-3E15-4335-A953-DDC55E7B1175}" type="presOf" srcId="{3B953814-4E4A-4846-9159-B1B0996197F3}" destId="{99F56FF8-5B59-4222-BA47-5A0B52483075}" srcOrd="0" destOrd="0" presId="urn:microsoft.com/office/officeart/2005/8/layout/vList2"/>
    <dgm:cxn modelId="{342A2CB0-14AD-4864-A564-07761E2751F7}" srcId="{6AC3C43B-9431-486F-923A-432F7AF6566A}" destId="{CE0E00A7-C085-4953-A074-540EDF4B98F0}" srcOrd="3" destOrd="0" parTransId="{3B174D4D-7387-44C2-961A-E10470E98A48}" sibTransId="{AED3AA82-0AFB-4CCD-8D9E-3BF625158BB0}"/>
    <dgm:cxn modelId="{0B81DFBB-DAD3-42D3-845B-8CDD7E3F49A1}" type="presOf" srcId="{CE0E00A7-C085-4953-A074-540EDF4B98F0}" destId="{93989FA2-38D2-4A21-A0E4-882911ADB904}" srcOrd="0" destOrd="0" presId="urn:microsoft.com/office/officeart/2005/8/layout/vList2"/>
    <dgm:cxn modelId="{64C36EC4-7042-4261-86E9-4A7C6C87CD67}" type="presOf" srcId="{0C5C2B8D-903D-42CA-BA5C-E55AFCAB20E5}" destId="{35432BB3-13AA-4D7D-BF3E-7C96C2E554EE}" srcOrd="0" destOrd="0" presId="urn:microsoft.com/office/officeart/2005/8/layout/vList2"/>
    <dgm:cxn modelId="{97CA7541-0978-43AF-9C65-725291F5583C}" type="presParOf" srcId="{54489061-3BC4-4CC5-9A17-293156570704}" destId="{43E1998D-2C94-49F0-8DBC-D93F9098F34B}" srcOrd="0" destOrd="0" presId="urn:microsoft.com/office/officeart/2005/8/layout/vList2"/>
    <dgm:cxn modelId="{BA9BB161-7A2E-42C1-85C5-8F26AB3742DF}" type="presParOf" srcId="{54489061-3BC4-4CC5-9A17-293156570704}" destId="{FDBD554C-5CF8-4D77-BB43-AFD20B0E56D2}" srcOrd="1" destOrd="0" presId="urn:microsoft.com/office/officeart/2005/8/layout/vList2"/>
    <dgm:cxn modelId="{986D3377-C680-4D2C-A26C-1F04ADAC0DB3}" type="presParOf" srcId="{54489061-3BC4-4CC5-9A17-293156570704}" destId="{DB61932B-8C66-486F-949D-A63A2993FBE6}" srcOrd="2" destOrd="0" presId="urn:microsoft.com/office/officeart/2005/8/layout/vList2"/>
    <dgm:cxn modelId="{64AB1D4A-7D4A-41CF-B2E4-B00FE9AE05C7}" type="presParOf" srcId="{54489061-3BC4-4CC5-9A17-293156570704}" destId="{C757C3E7-7BF3-48A1-ADE1-BEA48E8EED4F}" srcOrd="3" destOrd="0" presId="urn:microsoft.com/office/officeart/2005/8/layout/vList2"/>
    <dgm:cxn modelId="{5919F211-81B5-4948-A8FF-BEDF43B127BF}" type="presParOf" srcId="{54489061-3BC4-4CC5-9A17-293156570704}" destId="{35432BB3-13AA-4D7D-BF3E-7C96C2E554EE}" srcOrd="4" destOrd="0" presId="urn:microsoft.com/office/officeart/2005/8/layout/vList2"/>
    <dgm:cxn modelId="{6C4CFFBB-16C1-46F8-90A6-77925011EA8B}" type="presParOf" srcId="{54489061-3BC4-4CC5-9A17-293156570704}" destId="{07B9EF0A-CDEC-4C32-B4AB-ED49C44933E5}" srcOrd="5" destOrd="0" presId="urn:microsoft.com/office/officeart/2005/8/layout/vList2"/>
    <dgm:cxn modelId="{C1E8F664-BCA7-48FB-9418-4F5089B0FB0D}" type="presParOf" srcId="{54489061-3BC4-4CC5-9A17-293156570704}" destId="{93989FA2-38D2-4A21-A0E4-882911ADB904}" srcOrd="6" destOrd="0" presId="urn:microsoft.com/office/officeart/2005/8/layout/vList2"/>
    <dgm:cxn modelId="{B5F15FCB-CB94-4F97-9157-BD33474D053C}" type="presParOf" srcId="{54489061-3BC4-4CC5-9A17-293156570704}" destId="{34B728BE-B53D-4BA3-8E01-E236E46E4D4D}" srcOrd="7" destOrd="0" presId="urn:microsoft.com/office/officeart/2005/8/layout/vList2"/>
    <dgm:cxn modelId="{B4AA83C2-CE76-4326-AE34-5B1F88E1E7FD}" type="presParOf" srcId="{54489061-3BC4-4CC5-9A17-293156570704}" destId="{99F56FF8-5B59-4222-BA47-5A0B52483075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16BAE95-2078-40FB-9655-1B163688FC98}" type="doc">
      <dgm:prSet loTypeId="urn:microsoft.com/office/officeart/2005/8/layout/process2" loCatId="process" qsTypeId="urn:microsoft.com/office/officeart/2005/8/quickstyle/simple3" qsCatId="simple" csTypeId="urn:microsoft.com/office/officeart/2005/8/colors/colorful4" csCatId="colorful"/>
      <dgm:spPr/>
      <dgm:t>
        <a:bodyPr/>
        <a:lstStyle/>
        <a:p>
          <a:endParaRPr lang="en-US"/>
        </a:p>
      </dgm:t>
    </dgm:pt>
    <dgm:pt modelId="{F9FB3471-F644-4D49-B24E-109C286F2FBB}">
      <dgm:prSet/>
      <dgm:spPr/>
      <dgm:t>
        <a:bodyPr/>
        <a:lstStyle/>
        <a:p>
          <a:r>
            <a:rPr lang="en-GB"/>
            <a:t>Based in London</a:t>
          </a:r>
          <a:endParaRPr lang="en-US"/>
        </a:p>
      </dgm:t>
    </dgm:pt>
    <dgm:pt modelId="{7E6F86AB-1837-4557-B623-C2C3E659363C}" type="parTrans" cxnId="{D78CE973-896E-4AC5-A847-82973FB2F1AD}">
      <dgm:prSet/>
      <dgm:spPr/>
      <dgm:t>
        <a:bodyPr/>
        <a:lstStyle/>
        <a:p>
          <a:endParaRPr lang="en-US"/>
        </a:p>
      </dgm:t>
    </dgm:pt>
    <dgm:pt modelId="{DF8976B2-1069-40F9-A0B9-AFF1E50E5322}" type="sibTrans" cxnId="{D78CE973-896E-4AC5-A847-82973FB2F1AD}">
      <dgm:prSet/>
      <dgm:spPr/>
      <dgm:t>
        <a:bodyPr/>
        <a:lstStyle/>
        <a:p>
          <a:endParaRPr lang="en-US"/>
        </a:p>
      </dgm:t>
    </dgm:pt>
    <dgm:pt modelId="{1B8737D8-049D-4DA8-8387-99B747E0B07B}">
      <dgm:prSet/>
      <dgm:spPr/>
      <dgm:t>
        <a:bodyPr/>
        <a:lstStyle/>
        <a:p>
          <a:r>
            <a:rPr lang="en-GB"/>
            <a:t>Founded in 1852</a:t>
          </a:r>
          <a:endParaRPr lang="en-US"/>
        </a:p>
      </dgm:t>
    </dgm:pt>
    <dgm:pt modelId="{31739F83-45F5-4E27-8142-0DB6C1E279FC}" type="parTrans" cxnId="{329AD60B-5DE6-49F5-9E6D-F72829C3DE5B}">
      <dgm:prSet/>
      <dgm:spPr/>
      <dgm:t>
        <a:bodyPr/>
        <a:lstStyle/>
        <a:p>
          <a:endParaRPr lang="en-US"/>
        </a:p>
      </dgm:t>
    </dgm:pt>
    <dgm:pt modelId="{14F4A44D-F0EA-4E08-A763-BEE8964F835E}" type="sibTrans" cxnId="{329AD60B-5DE6-49F5-9E6D-F72829C3DE5B}">
      <dgm:prSet/>
      <dgm:spPr/>
      <dgm:t>
        <a:bodyPr/>
        <a:lstStyle/>
        <a:p>
          <a:endParaRPr lang="en-US"/>
        </a:p>
      </dgm:t>
    </dgm:pt>
    <dgm:pt modelId="{9276FE3E-5C9D-40FA-A884-D07CA88A6105}">
      <dgm:prSet/>
      <dgm:spPr/>
      <dgm:t>
        <a:bodyPr/>
        <a:lstStyle/>
        <a:p>
          <a:r>
            <a:rPr lang="en-GB"/>
            <a:t>Named after Queen Victoria and Prince Albert</a:t>
          </a:r>
          <a:endParaRPr lang="en-US"/>
        </a:p>
      </dgm:t>
    </dgm:pt>
    <dgm:pt modelId="{92C0AADB-0A87-4846-A72A-08A35DE7AAE0}" type="parTrans" cxnId="{63039BF4-62FD-488D-945E-D881D3FF53B0}">
      <dgm:prSet/>
      <dgm:spPr/>
      <dgm:t>
        <a:bodyPr/>
        <a:lstStyle/>
        <a:p>
          <a:endParaRPr lang="en-US"/>
        </a:p>
      </dgm:t>
    </dgm:pt>
    <dgm:pt modelId="{870A0BB0-BA76-42B8-99D9-7CFB74B8199C}" type="sibTrans" cxnId="{63039BF4-62FD-488D-945E-D881D3FF53B0}">
      <dgm:prSet/>
      <dgm:spPr/>
      <dgm:t>
        <a:bodyPr/>
        <a:lstStyle/>
        <a:p>
          <a:endParaRPr lang="en-US"/>
        </a:p>
      </dgm:t>
    </dgm:pt>
    <dgm:pt modelId="{89B0EE81-3B8C-4B3A-B667-FB5004A91407}">
      <dgm:prSet/>
      <dgm:spPr/>
      <dgm:t>
        <a:bodyPr/>
        <a:lstStyle/>
        <a:p>
          <a:r>
            <a:rPr lang="en-GB"/>
            <a:t>Museum of art, culture and design</a:t>
          </a:r>
          <a:endParaRPr lang="en-US"/>
        </a:p>
      </dgm:t>
    </dgm:pt>
    <dgm:pt modelId="{EF55AD80-6C2E-4CCD-A343-8F1E46AA79C2}" type="parTrans" cxnId="{4DE82D95-B6FB-484E-944C-994771FC39F2}">
      <dgm:prSet/>
      <dgm:spPr/>
      <dgm:t>
        <a:bodyPr/>
        <a:lstStyle/>
        <a:p>
          <a:endParaRPr lang="en-US"/>
        </a:p>
      </dgm:t>
    </dgm:pt>
    <dgm:pt modelId="{C3FCAF7B-4A88-4F71-976F-BBC8B68EDA70}" type="sibTrans" cxnId="{4DE82D95-B6FB-484E-944C-994771FC39F2}">
      <dgm:prSet/>
      <dgm:spPr/>
      <dgm:t>
        <a:bodyPr/>
        <a:lstStyle/>
        <a:p>
          <a:endParaRPr lang="en-US"/>
        </a:p>
      </dgm:t>
    </dgm:pt>
    <dgm:pt modelId="{B76DA03E-ABD1-4FDE-8CAE-6469E5911580}">
      <dgm:prSet/>
      <dgm:spPr/>
      <dgm:t>
        <a:bodyPr/>
        <a:lstStyle/>
        <a:p>
          <a:r>
            <a:rPr lang="en-GB"/>
            <a:t>Governed by the prime minister </a:t>
          </a:r>
          <a:endParaRPr lang="en-US"/>
        </a:p>
      </dgm:t>
    </dgm:pt>
    <dgm:pt modelId="{79A0AD55-5172-41D7-85AC-BA9832E678EB}" type="parTrans" cxnId="{D8D7C1FE-6A43-49D8-BDEA-A6F91512CDCD}">
      <dgm:prSet/>
      <dgm:spPr/>
      <dgm:t>
        <a:bodyPr/>
        <a:lstStyle/>
        <a:p>
          <a:endParaRPr lang="en-US"/>
        </a:p>
      </dgm:t>
    </dgm:pt>
    <dgm:pt modelId="{AF0D8E68-C05E-4C90-82F7-F76EBC41C614}" type="sibTrans" cxnId="{D8D7C1FE-6A43-49D8-BDEA-A6F91512CDCD}">
      <dgm:prSet/>
      <dgm:spPr/>
      <dgm:t>
        <a:bodyPr/>
        <a:lstStyle/>
        <a:p>
          <a:endParaRPr lang="en-US"/>
        </a:p>
      </dgm:t>
    </dgm:pt>
    <dgm:pt modelId="{5E4859B2-B9A1-4D94-B470-FC67C3CAF6ED}" type="pres">
      <dgm:prSet presAssocID="{716BAE95-2078-40FB-9655-1B163688FC98}" presName="linearFlow" presStyleCnt="0">
        <dgm:presLayoutVars>
          <dgm:resizeHandles val="exact"/>
        </dgm:presLayoutVars>
      </dgm:prSet>
      <dgm:spPr/>
    </dgm:pt>
    <dgm:pt modelId="{DD712B50-C0ED-4FCB-BE11-1F4E401DA813}" type="pres">
      <dgm:prSet presAssocID="{F9FB3471-F644-4D49-B24E-109C286F2FBB}" presName="node" presStyleLbl="node1" presStyleIdx="0" presStyleCnt="5">
        <dgm:presLayoutVars>
          <dgm:bulletEnabled val="1"/>
        </dgm:presLayoutVars>
      </dgm:prSet>
      <dgm:spPr/>
    </dgm:pt>
    <dgm:pt modelId="{4E3D46B6-3C1D-4243-A48D-4808D5F18D90}" type="pres">
      <dgm:prSet presAssocID="{DF8976B2-1069-40F9-A0B9-AFF1E50E5322}" presName="sibTrans" presStyleLbl="sibTrans2D1" presStyleIdx="0" presStyleCnt="4"/>
      <dgm:spPr/>
    </dgm:pt>
    <dgm:pt modelId="{57EEE1B7-F5D7-42B9-8AA6-59CBB30D5BBD}" type="pres">
      <dgm:prSet presAssocID="{DF8976B2-1069-40F9-A0B9-AFF1E50E5322}" presName="connectorText" presStyleLbl="sibTrans2D1" presStyleIdx="0" presStyleCnt="4"/>
      <dgm:spPr/>
    </dgm:pt>
    <dgm:pt modelId="{F57B750A-9936-4944-8072-41A318F476D9}" type="pres">
      <dgm:prSet presAssocID="{1B8737D8-049D-4DA8-8387-99B747E0B07B}" presName="node" presStyleLbl="node1" presStyleIdx="1" presStyleCnt="5">
        <dgm:presLayoutVars>
          <dgm:bulletEnabled val="1"/>
        </dgm:presLayoutVars>
      </dgm:prSet>
      <dgm:spPr/>
    </dgm:pt>
    <dgm:pt modelId="{12316CB4-1FA4-4E82-9420-5EB7D490CBE8}" type="pres">
      <dgm:prSet presAssocID="{14F4A44D-F0EA-4E08-A763-BEE8964F835E}" presName="sibTrans" presStyleLbl="sibTrans2D1" presStyleIdx="1" presStyleCnt="4"/>
      <dgm:spPr/>
    </dgm:pt>
    <dgm:pt modelId="{373D1047-9227-4AE4-B670-B4B5ECF90D97}" type="pres">
      <dgm:prSet presAssocID="{14F4A44D-F0EA-4E08-A763-BEE8964F835E}" presName="connectorText" presStyleLbl="sibTrans2D1" presStyleIdx="1" presStyleCnt="4"/>
      <dgm:spPr/>
    </dgm:pt>
    <dgm:pt modelId="{370E39DC-BE63-4203-BEB6-7AFD42EA4C25}" type="pres">
      <dgm:prSet presAssocID="{9276FE3E-5C9D-40FA-A884-D07CA88A6105}" presName="node" presStyleLbl="node1" presStyleIdx="2" presStyleCnt="5">
        <dgm:presLayoutVars>
          <dgm:bulletEnabled val="1"/>
        </dgm:presLayoutVars>
      </dgm:prSet>
      <dgm:spPr/>
    </dgm:pt>
    <dgm:pt modelId="{C122909B-B29E-4699-944F-FDD564147AE3}" type="pres">
      <dgm:prSet presAssocID="{870A0BB0-BA76-42B8-99D9-7CFB74B8199C}" presName="sibTrans" presStyleLbl="sibTrans2D1" presStyleIdx="2" presStyleCnt="4"/>
      <dgm:spPr/>
    </dgm:pt>
    <dgm:pt modelId="{67FB1CE0-83EB-402E-A766-3F2AFAA31C2E}" type="pres">
      <dgm:prSet presAssocID="{870A0BB0-BA76-42B8-99D9-7CFB74B8199C}" presName="connectorText" presStyleLbl="sibTrans2D1" presStyleIdx="2" presStyleCnt="4"/>
      <dgm:spPr/>
    </dgm:pt>
    <dgm:pt modelId="{96ACF873-BF64-4B52-86C2-69B52868076F}" type="pres">
      <dgm:prSet presAssocID="{89B0EE81-3B8C-4B3A-B667-FB5004A91407}" presName="node" presStyleLbl="node1" presStyleIdx="3" presStyleCnt="5">
        <dgm:presLayoutVars>
          <dgm:bulletEnabled val="1"/>
        </dgm:presLayoutVars>
      </dgm:prSet>
      <dgm:spPr/>
    </dgm:pt>
    <dgm:pt modelId="{F9559FA4-2353-4788-A5F5-076E3AD162BD}" type="pres">
      <dgm:prSet presAssocID="{C3FCAF7B-4A88-4F71-976F-BBC8B68EDA70}" presName="sibTrans" presStyleLbl="sibTrans2D1" presStyleIdx="3" presStyleCnt="4"/>
      <dgm:spPr/>
    </dgm:pt>
    <dgm:pt modelId="{3689A9BA-06B8-4356-8ECF-C492E89EE71B}" type="pres">
      <dgm:prSet presAssocID="{C3FCAF7B-4A88-4F71-976F-BBC8B68EDA70}" presName="connectorText" presStyleLbl="sibTrans2D1" presStyleIdx="3" presStyleCnt="4"/>
      <dgm:spPr/>
    </dgm:pt>
    <dgm:pt modelId="{2D6575F2-B9F8-457A-A5DB-240E277D59EC}" type="pres">
      <dgm:prSet presAssocID="{B76DA03E-ABD1-4FDE-8CAE-6469E5911580}" presName="node" presStyleLbl="node1" presStyleIdx="4" presStyleCnt="5">
        <dgm:presLayoutVars>
          <dgm:bulletEnabled val="1"/>
        </dgm:presLayoutVars>
      </dgm:prSet>
      <dgm:spPr/>
    </dgm:pt>
  </dgm:ptLst>
  <dgm:cxnLst>
    <dgm:cxn modelId="{F1B9730B-CCF7-4D00-86F8-8DBE23A644F0}" type="presOf" srcId="{B76DA03E-ABD1-4FDE-8CAE-6469E5911580}" destId="{2D6575F2-B9F8-457A-A5DB-240E277D59EC}" srcOrd="0" destOrd="0" presId="urn:microsoft.com/office/officeart/2005/8/layout/process2"/>
    <dgm:cxn modelId="{329AD60B-5DE6-49F5-9E6D-F72829C3DE5B}" srcId="{716BAE95-2078-40FB-9655-1B163688FC98}" destId="{1B8737D8-049D-4DA8-8387-99B747E0B07B}" srcOrd="1" destOrd="0" parTransId="{31739F83-45F5-4E27-8142-0DB6C1E279FC}" sibTransId="{14F4A44D-F0EA-4E08-A763-BEE8964F835E}"/>
    <dgm:cxn modelId="{7D2B602C-7198-4711-A4C5-B15BAF0B7ECC}" type="presOf" srcId="{870A0BB0-BA76-42B8-99D9-7CFB74B8199C}" destId="{67FB1CE0-83EB-402E-A766-3F2AFAA31C2E}" srcOrd="1" destOrd="0" presId="urn:microsoft.com/office/officeart/2005/8/layout/process2"/>
    <dgm:cxn modelId="{F5B2E72F-75C1-4C6A-93B0-592651B7BC2A}" type="presOf" srcId="{DF8976B2-1069-40F9-A0B9-AFF1E50E5322}" destId="{57EEE1B7-F5D7-42B9-8AA6-59CBB30D5BBD}" srcOrd="1" destOrd="0" presId="urn:microsoft.com/office/officeart/2005/8/layout/process2"/>
    <dgm:cxn modelId="{B5C53734-302F-4D33-BC7C-8013BD5D669A}" type="presOf" srcId="{89B0EE81-3B8C-4B3A-B667-FB5004A91407}" destId="{96ACF873-BF64-4B52-86C2-69B52868076F}" srcOrd="0" destOrd="0" presId="urn:microsoft.com/office/officeart/2005/8/layout/process2"/>
    <dgm:cxn modelId="{D78CE973-896E-4AC5-A847-82973FB2F1AD}" srcId="{716BAE95-2078-40FB-9655-1B163688FC98}" destId="{F9FB3471-F644-4D49-B24E-109C286F2FBB}" srcOrd="0" destOrd="0" parTransId="{7E6F86AB-1837-4557-B623-C2C3E659363C}" sibTransId="{DF8976B2-1069-40F9-A0B9-AFF1E50E5322}"/>
    <dgm:cxn modelId="{4DE82D95-B6FB-484E-944C-994771FC39F2}" srcId="{716BAE95-2078-40FB-9655-1B163688FC98}" destId="{89B0EE81-3B8C-4B3A-B667-FB5004A91407}" srcOrd="3" destOrd="0" parTransId="{EF55AD80-6C2E-4CCD-A343-8F1E46AA79C2}" sibTransId="{C3FCAF7B-4A88-4F71-976F-BBC8B68EDA70}"/>
    <dgm:cxn modelId="{ED57D999-11B5-47D8-8F91-6C832A4CA370}" type="presOf" srcId="{C3FCAF7B-4A88-4F71-976F-BBC8B68EDA70}" destId="{F9559FA4-2353-4788-A5F5-076E3AD162BD}" srcOrd="0" destOrd="0" presId="urn:microsoft.com/office/officeart/2005/8/layout/process2"/>
    <dgm:cxn modelId="{610EA89A-72CE-441D-B16E-4048BC769ECD}" type="presOf" srcId="{9276FE3E-5C9D-40FA-A884-D07CA88A6105}" destId="{370E39DC-BE63-4203-BEB6-7AFD42EA4C25}" srcOrd="0" destOrd="0" presId="urn:microsoft.com/office/officeart/2005/8/layout/process2"/>
    <dgm:cxn modelId="{3C64C7AE-0F3A-489C-8FA3-30D8A3A37B87}" type="presOf" srcId="{870A0BB0-BA76-42B8-99D9-7CFB74B8199C}" destId="{C122909B-B29E-4699-944F-FDD564147AE3}" srcOrd="0" destOrd="0" presId="urn:microsoft.com/office/officeart/2005/8/layout/process2"/>
    <dgm:cxn modelId="{138336BA-5FC1-4E17-8F2B-CE6FD1971416}" type="presOf" srcId="{14F4A44D-F0EA-4E08-A763-BEE8964F835E}" destId="{373D1047-9227-4AE4-B670-B4B5ECF90D97}" srcOrd="1" destOrd="0" presId="urn:microsoft.com/office/officeart/2005/8/layout/process2"/>
    <dgm:cxn modelId="{ED9DC8C9-7577-497E-ACDD-C4D37E79E3C4}" type="presOf" srcId="{DF8976B2-1069-40F9-A0B9-AFF1E50E5322}" destId="{4E3D46B6-3C1D-4243-A48D-4808D5F18D90}" srcOrd="0" destOrd="0" presId="urn:microsoft.com/office/officeart/2005/8/layout/process2"/>
    <dgm:cxn modelId="{34C4ECD0-BEB9-408B-B200-44DFDAA23C3E}" type="presOf" srcId="{14F4A44D-F0EA-4E08-A763-BEE8964F835E}" destId="{12316CB4-1FA4-4E82-9420-5EB7D490CBE8}" srcOrd="0" destOrd="0" presId="urn:microsoft.com/office/officeart/2005/8/layout/process2"/>
    <dgm:cxn modelId="{E2F2BDDF-D6AF-4E5B-8FD3-74BD0DB80103}" type="presOf" srcId="{C3FCAF7B-4A88-4F71-976F-BBC8B68EDA70}" destId="{3689A9BA-06B8-4356-8ECF-C492E89EE71B}" srcOrd="1" destOrd="0" presId="urn:microsoft.com/office/officeart/2005/8/layout/process2"/>
    <dgm:cxn modelId="{F9BE97EC-1B03-4DBE-9E33-4B69D8903ACA}" type="presOf" srcId="{F9FB3471-F644-4D49-B24E-109C286F2FBB}" destId="{DD712B50-C0ED-4FCB-BE11-1F4E401DA813}" srcOrd="0" destOrd="0" presId="urn:microsoft.com/office/officeart/2005/8/layout/process2"/>
    <dgm:cxn modelId="{8FC74EED-45F4-4424-9451-6CC775B96058}" type="presOf" srcId="{716BAE95-2078-40FB-9655-1B163688FC98}" destId="{5E4859B2-B9A1-4D94-B470-FC67C3CAF6ED}" srcOrd="0" destOrd="0" presId="urn:microsoft.com/office/officeart/2005/8/layout/process2"/>
    <dgm:cxn modelId="{63039BF4-62FD-488D-945E-D881D3FF53B0}" srcId="{716BAE95-2078-40FB-9655-1B163688FC98}" destId="{9276FE3E-5C9D-40FA-A884-D07CA88A6105}" srcOrd="2" destOrd="0" parTransId="{92C0AADB-0A87-4846-A72A-08A35DE7AAE0}" sibTransId="{870A0BB0-BA76-42B8-99D9-7CFB74B8199C}"/>
    <dgm:cxn modelId="{A0A161FA-A605-4342-88DB-FE87DE17D042}" type="presOf" srcId="{1B8737D8-049D-4DA8-8387-99B747E0B07B}" destId="{F57B750A-9936-4944-8072-41A318F476D9}" srcOrd="0" destOrd="0" presId="urn:microsoft.com/office/officeart/2005/8/layout/process2"/>
    <dgm:cxn modelId="{D8D7C1FE-6A43-49D8-BDEA-A6F91512CDCD}" srcId="{716BAE95-2078-40FB-9655-1B163688FC98}" destId="{B76DA03E-ABD1-4FDE-8CAE-6469E5911580}" srcOrd="4" destOrd="0" parTransId="{79A0AD55-5172-41D7-85AC-BA9832E678EB}" sibTransId="{AF0D8E68-C05E-4C90-82F7-F76EBC41C614}"/>
    <dgm:cxn modelId="{C3CBD075-0A0E-4F41-9DA8-E7DAA83BA79E}" type="presParOf" srcId="{5E4859B2-B9A1-4D94-B470-FC67C3CAF6ED}" destId="{DD712B50-C0ED-4FCB-BE11-1F4E401DA813}" srcOrd="0" destOrd="0" presId="urn:microsoft.com/office/officeart/2005/8/layout/process2"/>
    <dgm:cxn modelId="{33817E5A-C318-4FCC-86F7-6DA34D0E1F25}" type="presParOf" srcId="{5E4859B2-B9A1-4D94-B470-FC67C3CAF6ED}" destId="{4E3D46B6-3C1D-4243-A48D-4808D5F18D90}" srcOrd="1" destOrd="0" presId="urn:microsoft.com/office/officeart/2005/8/layout/process2"/>
    <dgm:cxn modelId="{C18F9B6C-477C-4CA2-800F-CDD542E61E29}" type="presParOf" srcId="{4E3D46B6-3C1D-4243-A48D-4808D5F18D90}" destId="{57EEE1B7-F5D7-42B9-8AA6-59CBB30D5BBD}" srcOrd="0" destOrd="0" presId="urn:microsoft.com/office/officeart/2005/8/layout/process2"/>
    <dgm:cxn modelId="{E40F1B4F-33F7-433D-B04A-F1904C3B4605}" type="presParOf" srcId="{5E4859B2-B9A1-4D94-B470-FC67C3CAF6ED}" destId="{F57B750A-9936-4944-8072-41A318F476D9}" srcOrd="2" destOrd="0" presId="urn:microsoft.com/office/officeart/2005/8/layout/process2"/>
    <dgm:cxn modelId="{209C5A92-D4A3-42B8-AFE9-0E0DD986806D}" type="presParOf" srcId="{5E4859B2-B9A1-4D94-B470-FC67C3CAF6ED}" destId="{12316CB4-1FA4-4E82-9420-5EB7D490CBE8}" srcOrd="3" destOrd="0" presId="urn:microsoft.com/office/officeart/2005/8/layout/process2"/>
    <dgm:cxn modelId="{80974831-D454-4AC7-8859-22E31C451DEC}" type="presParOf" srcId="{12316CB4-1FA4-4E82-9420-5EB7D490CBE8}" destId="{373D1047-9227-4AE4-B670-B4B5ECF90D97}" srcOrd="0" destOrd="0" presId="urn:microsoft.com/office/officeart/2005/8/layout/process2"/>
    <dgm:cxn modelId="{C90EAE80-8326-4DFA-AA4D-47CE05CE03D4}" type="presParOf" srcId="{5E4859B2-B9A1-4D94-B470-FC67C3CAF6ED}" destId="{370E39DC-BE63-4203-BEB6-7AFD42EA4C25}" srcOrd="4" destOrd="0" presId="urn:microsoft.com/office/officeart/2005/8/layout/process2"/>
    <dgm:cxn modelId="{F8EFB8DB-BA99-4E9E-BFCB-3B7F07FB2CDB}" type="presParOf" srcId="{5E4859B2-B9A1-4D94-B470-FC67C3CAF6ED}" destId="{C122909B-B29E-4699-944F-FDD564147AE3}" srcOrd="5" destOrd="0" presId="urn:microsoft.com/office/officeart/2005/8/layout/process2"/>
    <dgm:cxn modelId="{088F86B7-A211-439A-BD99-4DA0FFBFB74B}" type="presParOf" srcId="{C122909B-B29E-4699-944F-FDD564147AE3}" destId="{67FB1CE0-83EB-402E-A766-3F2AFAA31C2E}" srcOrd="0" destOrd="0" presId="urn:microsoft.com/office/officeart/2005/8/layout/process2"/>
    <dgm:cxn modelId="{8DEA8F98-E294-4DB3-A21C-B2A9DBCB2D5A}" type="presParOf" srcId="{5E4859B2-B9A1-4D94-B470-FC67C3CAF6ED}" destId="{96ACF873-BF64-4B52-86C2-69B52868076F}" srcOrd="6" destOrd="0" presId="urn:microsoft.com/office/officeart/2005/8/layout/process2"/>
    <dgm:cxn modelId="{E0DC08AD-F0D5-49C2-86C3-17A40C2F7673}" type="presParOf" srcId="{5E4859B2-B9A1-4D94-B470-FC67C3CAF6ED}" destId="{F9559FA4-2353-4788-A5F5-076E3AD162BD}" srcOrd="7" destOrd="0" presId="urn:microsoft.com/office/officeart/2005/8/layout/process2"/>
    <dgm:cxn modelId="{5DB9E977-E6AE-47C9-8E64-0922DD228AF0}" type="presParOf" srcId="{F9559FA4-2353-4788-A5F5-076E3AD162BD}" destId="{3689A9BA-06B8-4356-8ECF-C492E89EE71B}" srcOrd="0" destOrd="0" presId="urn:microsoft.com/office/officeart/2005/8/layout/process2"/>
    <dgm:cxn modelId="{B6077DB7-3A89-4988-AAC6-1BD4D13DF809}" type="presParOf" srcId="{5E4859B2-B9A1-4D94-B470-FC67C3CAF6ED}" destId="{2D6575F2-B9F8-457A-A5DB-240E277D59EC}" srcOrd="8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D4C690D-B5D4-4962-BD5B-CA5D99FD1E5D}" type="doc">
      <dgm:prSet loTypeId="urn:microsoft.com/office/officeart/2005/8/layout/cycle8" loCatId="cycle" qsTypeId="urn:microsoft.com/office/officeart/2005/8/quickstyle/simple3" qsCatId="simple" csTypeId="urn:microsoft.com/office/officeart/2005/8/colors/accent3_3" csCatId="accent3"/>
      <dgm:spPr/>
      <dgm:t>
        <a:bodyPr/>
        <a:lstStyle/>
        <a:p>
          <a:endParaRPr lang="en-US"/>
        </a:p>
      </dgm:t>
    </dgm:pt>
    <dgm:pt modelId="{787553D9-DE32-4647-8516-71E2C25387A1}">
      <dgm:prSet/>
      <dgm:spPr/>
      <dgm:t>
        <a:bodyPr/>
        <a:lstStyle/>
        <a:p>
          <a:r>
            <a:rPr lang="en-GB"/>
            <a:t>Keep to at least 1 meeting a week</a:t>
          </a:r>
          <a:endParaRPr lang="en-US"/>
        </a:p>
      </dgm:t>
    </dgm:pt>
    <dgm:pt modelId="{885FA99A-8CF2-4F64-B761-50FD123F341F}" type="parTrans" cxnId="{A367D17A-ED67-466F-8DE2-BC6B8E58E3A0}">
      <dgm:prSet/>
      <dgm:spPr/>
      <dgm:t>
        <a:bodyPr/>
        <a:lstStyle/>
        <a:p>
          <a:endParaRPr lang="en-US"/>
        </a:p>
      </dgm:t>
    </dgm:pt>
    <dgm:pt modelId="{6CEBC9E4-8CCD-4CA2-A3CE-F644F5DF07CE}" type="sibTrans" cxnId="{A367D17A-ED67-466F-8DE2-BC6B8E58E3A0}">
      <dgm:prSet phldrT="1" phldr="0"/>
      <dgm:spPr/>
      <dgm:t>
        <a:bodyPr/>
        <a:lstStyle/>
        <a:p>
          <a:endParaRPr lang="en-US"/>
        </a:p>
      </dgm:t>
    </dgm:pt>
    <dgm:pt modelId="{BC23C26A-7D99-42D9-898E-51A149CBBBD9}">
      <dgm:prSet/>
      <dgm:spPr/>
      <dgm:t>
        <a:bodyPr/>
        <a:lstStyle/>
        <a:p>
          <a:r>
            <a:rPr lang="en-GB"/>
            <a:t>Make sure everyone can attend</a:t>
          </a:r>
          <a:endParaRPr lang="en-US"/>
        </a:p>
      </dgm:t>
    </dgm:pt>
    <dgm:pt modelId="{78750DF8-BA1E-4F87-A639-7277E52F3C8C}" type="parTrans" cxnId="{8EC37092-DE89-4710-A199-EF83BF2955DB}">
      <dgm:prSet/>
      <dgm:spPr/>
      <dgm:t>
        <a:bodyPr/>
        <a:lstStyle/>
        <a:p>
          <a:endParaRPr lang="en-US"/>
        </a:p>
      </dgm:t>
    </dgm:pt>
    <dgm:pt modelId="{A8F14519-5E67-4231-8317-1D1E3FBAA0A7}" type="sibTrans" cxnId="{8EC37092-DE89-4710-A199-EF83BF2955DB}">
      <dgm:prSet phldrT="2" phldr="0"/>
      <dgm:spPr/>
      <dgm:t>
        <a:bodyPr/>
        <a:lstStyle/>
        <a:p>
          <a:endParaRPr lang="en-US"/>
        </a:p>
      </dgm:t>
    </dgm:pt>
    <dgm:pt modelId="{3D7D9698-0708-47C7-8189-FD7498EFDDD3}">
      <dgm:prSet/>
      <dgm:spPr/>
      <dgm:t>
        <a:bodyPr/>
        <a:lstStyle/>
        <a:p>
          <a:r>
            <a:rPr lang="en-GB"/>
            <a:t>Give deadlines to meet actual deadlines</a:t>
          </a:r>
          <a:endParaRPr lang="en-US"/>
        </a:p>
      </dgm:t>
    </dgm:pt>
    <dgm:pt modelId="{A7DFC4BF-2502-4D32-8062-2200B17EA021}" type="parTrans" cxnId="{8C184DCB-5BDE-42DF-AFE6-2D29BF417773}">
      <dgm:prSet/>
      <dgm:spPr/>
      <dgm:t>
        <a:bodyPr/>
        <a:lstStyle/>
        <a:p>
          <a:endParaRPr lang="en-US"/>
        </a:p>
      </dgm:t>
    </dgm:pt>
    <dgm:pt modelId="{70FF35A4-ACB0-4598-B38D-5C2EAF60A42E}" type="sibTrans" cxnId="{8C184DCB-5BDE-42DF-AFE6-2D29BF417773}">
      <dgm:prSet phldrT="3" phldr="0"/>
      <dgm:spPr/>
      <dgm:t>
        <a:bodyPr/>
        <a:lstStyle/>
        <a:p>
          <a:endParaRPr lang="en-US"/>
        </a:p>
      </dgm:t>
    </dgm:pt>
    <dgm:pt modelId="{7A7A559E-BA5E-45DE-B30E-1320129ECB9E}">
      <dgm:prSet/>
      <dgm:spPr/>
      <dgm:t>
        <a:bodyPr/>
        <a:lstStyle/>
        <a:p>
          <a:r>
            <a:rPr lang="en-GB"/>
            <a:t>Structured</a:t>
          </a:r>
          <a:endParaRPr lang="en-US"/>
        </a:p>
      </dgm:t>
    </dgm:pt>
    <dgm:pt modelId="{45659C6F-DDC7-444C-AFA2-CABD0CE6844F}" type="parTrans" cxnId="{BCBED3AC-9E7A-4AF8-9F0C-72B28814B8F3}">
      <dgm:prSet/>
      <dgm:spPr/>
      <dgm:t>
        <a:bodyPr/>
        <a:lstStyle/>
        <a:p>
          <a:endParaRPr lang="en-US"/>
        </a:p>
      </dgm:t>
    </dgm:pt>
    <dgm:pt modelId="{A8DD1BBB-AB91-4837-8727-6AEB03306909}" type="sibTrans" cxnId="{BCBED3AC-9E7A-4AF8-9F0C-72B28814B8F3}">
      <dgm:prSet phldrT="4" phldr="0"/>
      <dgm:spPr/>
      <dgm:t>
        <a:bodyPr/>
        <a:lstStyle/>
        <a:p>
          <a:endParaRPr lang="en-US"/>
        </a:p>
      </dgm:t>
    </dgm:pt>
    <dgm:pt modelId="{040A557E-C758-4D45-9E1A-96A396AD2D13}">
      <dgm:prSet/>
      <dgm:spPr/>
      <dgm:t>
        <a:bodyPr/>
        <a:lstStyle/>
        <a:p>
          <a:r>
            <a:rPr lang="en-GB"/>
            <a:t>Communicate through media and other technology</a:t>
          </a:r>
          <a:endParaRPr lang="en-US"/>
        </a:p>
      </dgm:t>
    </dgm:pt>
    <dgm:pt modelId="{F3BA4D6D-37E5-4B7C-9FEF-56F1FDFE5F06}" type="parTrans" cxnId="{EB857A58-C146-4735-B74A-3F27E0652714}">
      <dgm:prSet/>
      <dgm:spPr/>
      <dgm:t>
        <a:bodyPr/>
        <a:lstStyle/>
        <a:p>
          <a:endParaRPr lang="en-US"/>
        </a:p>
      </dgm:t>
    </dgm:pt>
    <dgm:pt modelId="{F658BD58-4891-4044-84A9-91CEC8773FEA}" type="sibTrans" cxnId="{EB857A58-C146-4735-B74A-3F27E0652714}">
      <dgm:prSet phldrT="5" phldr="0"/>
      <dgm:spPr/>
      <dgm:t>
        <a:bodyPr/>
        <a:lstStyle/>
        <a:p>
          <a:endParaRPr lang="en-US"/>
        </a:p>
      </dgm:t>
    </dgm:pt>
    <dgm:pt modelId="{C08A2CE6-7045-4DE0-B18B-8340B9B239C5}" type="pres">
      <dgm:prSet presAssocID="{4D4C690D-B5D4-4962-BD5B-CA5D99FD1E5D}" presName="compositeShape" presStyleCnt="0">
        <dgm:presLayoutVars>
          <dgm:chMax val="7"/>
          <dgm:dir/>
          <dgm:resizeHandles val="exact"/>
        </dgm:presLayoutVars>
      </dgm:prSet>
      <dgm:spPr/>
    </dgm:pt>
    <dgm:pt modelId="{CCADE888-F579-4E07-BF7F-6DB14111AC0A}" type="pres">
      <dgm:prSet presAssocID="{4D4C690D-B5D4-4962-BD5B-CA5D99FD1E5D}" presName="wedge1" presStyleLbl="node1" presStyleIdx="0" presStyleCnt="5"/>
      <dgm:spPr/>
    </dgm:pt>
    <dgm:pt modelId="{4560951B-CD1A-49F3-91A2-12D8CACE9319}" type="pres">
      <dgm:prSet presAssocID="{4D4C690D-B5D4-4962-BD5B-CA5D99FD1E5D}" presName="dummy1a" presStyleCnt="0"/>
      <dgm:spPr/>
    </dgm:pt>
    <dgm:pt modelId="{6ED55850-2B97-4D22-8F11-823941B69B52}" type="pres">
      <dgm:prSet presAssocID="{4D4C690D-B5D4-4962-BD5B-CA5D99FD1E5D}" presName="dummy1b" presStyleCnt="0"/>
      <dgm:spPr/>
    </dgm:pt>
    <dgm:pt modelId="{A93C2923-1FB3-4EF7-9043-2449A13738AB}" type="pres">
      <dgm:prSet presAssocID="{4D4C690D-B5D4-4962-BD5B-CA5D99FD1E5D}" presName="wedge1Tx" presStyleLbl="node1" presStyleIdx="0" presStyleCnt="5">
        <dgm:presLayoutVars>
          <dgm:chMax val="0"/>
          <dgm:chPref val="0"/>
          <dgm:bulletEnabled val="1"/>
        </dgm:presLayoutVars>
      </dgm:prSet>
      <dgm:spPr/>
    </dgm:pt>
    <dgm:pt modelId="{2D4B149E-372B-412B-B016-B8C4D3D68D3A}" type="pres">
      <dgm:prSet presAssocID="{4D4C690D-B5D4-4962-BD5B-CA5D99FD1E5D}" presName="wedge2" presStyleLbl="node1" presStyleIdx="1" presStyleCnt="5"/>
      <dgm:spPr/>
    </dgm:pt>
    <dgm:pt modelId="{82D8D3FA-2C07-406E-BDF9-A713BF07E434}" type="pres">
      <dgm:prSet presAssocID="{4D4C690D-B5D4-4962-BD5B-CA5D99FD1E5D}" presName="dummy2a" presStyleCnt="0"/>
      <dgm:spPr/>
    </dgm:pt>
    <dgm:pt modelId="{37244F64-A87E-4EF8-84B2-4B0F93608259}" type="pres">
      <dgm:prSet presAssocID="{4D4C690D-B5D4-4962-BD5B-CA5D99FD1E5D}" presName="dummy2b" presStyleCnt="0"/>
      <dgm:spPr/>
    </dgm:pt>
    <dgm:pt modelId="{EA99AED3-2DFE-4705-8172-7F6CA3467536}" type="pres">
      <dgm:prSet presAssocID="{4D4C690D-B5D4-4962-BD5B-CA5D99FD1E5D}" presName="wedge2Tx" presStyleLbl="node1" presStyleIdx="1" presStyleCnt="5">
        <dgm:presLayoutVars>
          <dgm:chMax val="0"/>
          <dgm:chPref val="0"/>
          <dgm:bulletEnabled val="1"/>
        </dgm:presLayoutVars>
      </dgm:prSet>
      <dgm:spPr/>
    </dgm:pt>
    <dgm:pt modelId="{3C907E8A-12C4-464B-BB08-BE691680F0F9}" type="pres">
      <dgm:prSet presAssocID="{4D4C690D-B5D4-4962-BD5B-CA5D99FD1E5D}" presName="wedge3" presStyleLbl="node1" presStyleIdx="2" presStyleCnt="5"/>
      <dgm:spPr/>
    </dgm:pt>
    <dgm:pt modelId="{B67A4CD8-9A80-484A-B15F-86F1D5AB8271}" type="pres">
      <dgm:prSet presAssocID="{4D4C690D-B5D4-4962-BD5B-CA5D99FD1E5D}" presName="dummy3a" presStyleCnt="0"/>
      <dgm:spPr/>
    </dgm:pt>
    <dgm:pt modelId="{509673EC-C884-4CD1-B0DC-4CD091DDA86F}" type="pres">
      <dgm:prSet presAssocID="{4D4C690D-B5D4-4962-BD5B-CA5D99FD1E5D}" presName="dummy3b" presStyleCnt="0"/>
      <dgm:spPr/>
    </dgm:pt>
    <dgm:pt modelId="{3D75EB89-2E62-49A8-9761-68E0A7120F87}" type="pres">
      <dgm:prSet presAssocID="{4D4C690D-B5D4-4962-BD5B-CA5D99FD1E5D}" presName="wedge3Tx" presStyleLbl="node1" presStyleIdx="2" presStyleCnt="5">
        <dgm:presLayoutVars>
          <dgm:chMax val="0"/>
          <dgm:chPref val="0"/>
          <dgm:bulletEnabled val="1"/>
        </dgm:presLayoutVars>
      </dgm:prSet>
      <dgm:spPr/>
    </dgm:pt>
    <dgm:pt modelId="{B924C215-DC1B-490E-8D63-0AA660DF63D6}" type="pres">
      <dgm:prSet presAssocID="{4D4C690D-B5D4-4962-BD5B-CA5D99FD1E5D}" presName="wedge4" presStyleLbl="node1" presStyleIdx="3" presStyleCnt="5"/>
      <dgm:spPr/>
    </dgm:pt>
    <dgm:pt modelId="{B71AD5AC-32DC-40E9-8AAB-C8DACE2356A3}" type="pres">
      <dgm:prSet presAssocID="{4D4C690D-B5D4-4962-BD5B-CA5D99FD1E5D}" presName="dummy4a" presStyleCnt="0"/>
      <dgm:spPr/>
    </dgm:pt>
    <dgm:pt modelId="{70A79015-E580-4532-842C-337CAEEA076C}" type="pres">
      <dgm:prSet presAssocID="{4D4C690D-B5D4-4962-BD5B-CA5D99FD1E5D}" presName="dummy4b" presStyleCnt="0"/>
      <dgm:spPr/>
    </dgm:pt>
    <dgm:pt modelId="{BCD81D99-20F3-42CE-99E7-FB88C2C80AA2}" type="pres">
      <dgm:prSet presAssocID="{4D4C690D-B5D4-4962-BD5B-CA5D99FD1E5D}" presName="wedge4Tx" presStyleLbl="node1" presStyleIdx="3" presStyleCnt="5">
        <dgm:presLayoutVars>
          <dgm:chMax val="0"/>
          <dgm:chPref val="0"/>
          <dgm:bulletEnabled val="1"/>
        </dgm:presLayoutVars>
      </dgm:prSet>
      <dgm:spPr/>
    </dgm:pt>
    <dgm:pt modelId="{C28F7721-7D28-46DA-82E7-6EAC3346C9EC}" type="pres">
      <dgm:prSet presAssocID="{4D4C690D-B5D4-4962-BD5B-CA5D99FD1E5D}" presName="wedge5" presStyleLbl="node1" presStyleIdx="4" presStyleCnt="5"/>
      <dgm:spPr/>
    </dgm:pt>
    <dgm:pt modelId="{C85A5FFE-4102-4DCB-AC0D-961088918138}" type="pres">
      <dgm:prSet presAssocID="{4D4C690D-B5D4-4962-BD5B-CA5D99FD1E5D}" presName="dummy5a" presStyleCnt="0"/>
      <dgm:spPr/>
    </dgm:pt>
    <dgm:pt modelId="{A59296CB-6D86-4CAD-9573-B809ED17E91C}" type="pres">
      <dgm:prSet presAssocID="{4D4C690D-B5D4-4962-BD5B-CA5D99FD1E5D}" presName="dummy5b" presStyleCnt="0"/>
      <dgm:spPr/>
    </dgm:pt>
    <dgm:pt modelId="{C840E19A-C59B-4D1E-8851-9AEF19B514DA}" type="pres">
      <dgm:prSet presAssocID="{4D4C690D-B5D4-4962-BD5B-CA5D99FD1E5D}" presName="wedge5Tx" presStyleLbl="node1" presStyleIdx="4" presStyleCnt="5">
        <dgm:presLayoutVars>
          <dgm:chMax val="0"/>
          <dgm:chPref val="0"/>
          <dgm:bulletEnabled val="1"/>
        </dgm:presLayoutVars>
      </dgm:prSet>
      <dgm:spPr/>
    </dgm:pt>
    <dgm:pt modelId="{0B3003F7-8C86-4048-8451-39C509C030A6}" type="pres">
      <dgm:prSet presAssocID="{6CEBC9E4-8CCD-4CA2-A3CE-F644F5DF07CE}" presName="arrowWedge1" presStyleLbl="fgSibTrans2D1" presStyleIdx="0" presStyleCnt="5"/>
      <dgm:spPr/>
    </dgm:pt>
    <dgm:pt modelId="{3070B0CB-93E7-428B-96E9-815056EFFC16}" type="pres">
      <dgm:prSet presAssocID="{A8F14519-5E67-4231-8317-1D1E3FBAA0A7}" presName="arrowWedge2" presStyleLbl="fgSibTrans2D1" presStyleIdx="1" presStyleCnt="5"/>
      <dgm:spPr/>
    </dgm:pt>
    <dgm:pt modelId="{0EE253CD-41C0-4655-A8C7-8CD10CCA9BF6}" type="pres">
      <dgm:prSet presAssocID="{70FF35A4-ACB0-4598-B38D-5C2EAF60A42E}" presName="arrowWedge3" presStyleLbl="fgSibTrans2D1" presStyleIdx="2" presStyleCnt="5"/>
      <dgm:spPr/>
    </dgm:pt>
    <dgm:pt modelId="{B21A6DEC-99EA-4B4E-89D0-885BFC109E3C}" type="pres">
      <dgm:prSet presAssocID="{A8DD1BBB-AB91-4837-8727-6AEB03306909}" presName="arrowWedge4" presStyleLbl="fgSibTrans2D1" presStyleIdx="3" presStyleCnt="5"/>
      <dgm:spPr/>
    </dgm:pt>
    <dgm:pt modelId="{E45BB09B-4780-4C00-909F-CA789AFCE034}" type="pres">
      <dgm:prSet presAssocID="{F658BD58-4891-4044-84A9-91CEC8773FEA}" presName="arrowWedge5" presStyleLbl="fgSibTrans2D1" presStyleIdx="4" presStyleCnt="5"/>
      <dgm:spPr/>
    </dgm:pt>
  </dgm:ptLst>
  <dgm:cxnLst>
    <dgm:cxn modelId="{26B0C12D-DD14-4042-8304-B9C38134F77D}" type="presOf" srcId="{7A7A559E-BA5E-45DE-B30E-1320129ECB9E}" destId="{B924C215-DC1B-490E-8D63-0AA660DF63D6}" srcOrd="0" destOrd="0" presId="urn:microsoft.com/office/officeart/2005/8/layout/cycle8"/>
    <dgm:cxn modelId="{B7CDBD33-7ED5-43D3-BC89-ED92740EADE7}" type="presOf" srcId="{BC23C26A-7D99-42D9-898E-51A149CBBBD9}" destId="{EA99AED3-2DFE-4705-8172-7F6CA3467536}" srcOrd="1" destOrd="0" presId="urn:microsoft.com/office/officeart/2005/8/layout/cycle8"/>
    <dgm:cxn modelId="{6DAC125E-ABB8-4AAE-BAB8-5856C01E1AFE}" type="presOf" srcId="{040A557E-C758-4D45-9E1A-96A396AD2D13}" destId="{C840E19A-C59B-4D1E-8851-9AEF19B514DA}" srcOrd="1" destOrd="0" presId="urn:microsoft.com/office/officeart/2005/8/layout/cycle8"/>
    <dgm:cxn modelId="{B8BEA647-24DE-43DC-90B8-EC1DA509E75C}" type="presOf" srcId="{7A7A559E-BA5E-45DE-B30E-1320129ECB9E}" destId="{BCD81D99-20F3-42CE-99E7-FB88C2C80AA2}" srcOrd="1" destOrd="0" presId="urn:microsoft.com/office/officeart/2005/8/layout/cycle8"/>
    <dgm:cxn modelId="{EB857A58-C146-4735-B74A-3F27E0652714}" srcId="{4D4C690D-B5D4-4962-BD5B-CA5D99FD1E5D}" destId="{040A557E-C758-4D45-9E1A-96A396AD2D13}" srcOrd="4" destOrd="0" parTransId="{F3BA4D6D-37E5-4B7C-9FEF-56F1FDFE5F06}" sibTransId="{F658BD58-4891-4044-84A9-91CEC8773FEA}"/>
    <dgm:cxn modelId="{5ED08159-382B-4153-8958-2EAF448E0354}" type="presOf" srcId="{3D7D9698-0708-47C7-8189-FD7498EFDDD3}" destId="{3C907E8A-12C4-464B-BB08-BE691680F0F9}" srcOrd="0" destOrd="0" presId="urn:microsoft.com/office/officeart/2005/8/layout/cycle8"/>
    <dgm:cxn modelId="{A367D17A-ED67-466F-8DE2-BC6B8E58E3A0}" srcId="{4D4C690D-B5D4-4962-BD5B-CA5D99FD1E5D}" destId="{787553D9-DE32-4647-8516-71E2C25387A1}" srcOrd="0" destOrd="0" parTransId="{885FA99A-8CF2-4F64-B761-50FD123F341F}" sibTransId="{6CEBC9E4-8CCD-4CA2-A3CE-F644F5DF07CE}"/>
    <dgm:cxn modelId="{DB0BB385-114D-40D3-9B66-A6FDE40D8ED8}" type="presOf" srcId="{787553D9-DE32-4647-8516-71E2C25387A1}" destId="{CCADE888-F579-4E07-BF7F-6DB14111AC0A}" srcOrd="0" destOrd="0" presId="urn:microsoft.com/office/officeart/2005/8/layout/cycle8"/>
    <dgm:cxn modelId="{8EC37092-DE89-4710-A199-EF83BF2955DB}" srcId="{4D4C690D-B5D4-4962-BD5B-CA5D99FD1E5D}" destId="{BC23C26A-7D99-42D9-898E-51A149CBBBD9}" srcOrd="1" destOrd="0" parTransId="{78750DF8-BA1E-4F87-A639-7277E52F3C8C}" sibTransId="{A8F14519-5E67-4231-8317-1D1E3FBAA0A7}"/>
    <dgm:cxn modelId="{470CD999-D6EB-4B29-8802-F62A53E1BD47}" type="presOf" srcId="{040A557E-C758-4D45-9E1A-96A396AD2D13}" destId="{C28F7721-7D28-46DA-82E7-6EAC3346C9EC}" srcOrd="0" destOrd="0" presId="urn:microsoft.com/office/officeart/2005/8/layout/cycle8"/>
    <dgm:cxn modelId="{6E3F539A-8AF5-47AB-AF45-4BCD7316A790}" type="presOf" srcId="{787553D9-DE32-4647-8516-71E2C25387A1}" destId="{A93C2923-1FB3-4EF7-9043-2449A13738AB}" srcOrd="1" destOrd="0" presId="urn:microsoft.com/office/officeart/2005/8/layout/cycle8"/>
    <dgm:cxn modelId="{9D39D39D-2271-477E-99B6-486DC74A1950}" type="presOf" srcId="{4D4C690D-B5D4-4962-BD5B-CA5D99FD1E5D}" destId="{C08A2CE6-7045-4DE0-B18B-8340B9B239C5}" srcOrd="0" destOrd="0" presId="urn:microsoft.com/office/officeart/2005/8/layout/cycle8"/>
    <dgm:cxn modelId="{BCBED3AC-9E7A-4AF8-9F0C-72B28814B8F3}" srcId="{4D4C690D-B5D4-4962-BD5B-CA5D99FD1E5D}" destId="{7A7A559E-BA5E-45DE-B30E-1320129ECB9E}" srcOrd="3" destOrd="0" parTransId="{45659C6F-DDC7-444C-AFA2-CABD0CE6844F}" sibTransId="{A8DD1BBB-AB91-4837-8727-6AEB03306909}"/>
    <dgm:cxn modelId="{049524C9-696F-47BF-ADCD-AA043FDD4164}" type="presOf" srcId="{3D7D9698-0708-47C7-8189-FD7498EFDDD3}" destId="{3D75EB89-2E62-49A8-9761-68E0A7120F87}" srcOrd="1" destOrd="0" presId="urn:microsoft.com/office/officeart/2005/8/layout/cycle8"/>
    <dgm:cxn modelId="{8C184DCB-5BDE-42DF-AFE6-2D29BF417773}" srcId="{4D4C690D-B5D4-4962-BD5B-CA5D99FD1E5D}" destId="{3D7D9698-0708-47C7-8189-FD7498EFDDD3}" srcOrd="2" destOrd="0" parTransId="{A7DFC4BF-2502-4D32-8062-2200B17EA021}" sibTransId="{70FF35A4-ACB0-4598-B38D-5C2EAF60A42E}"/>
    <dgm:cxn modelId="{4BF86DF7-2ED0-485C-BF57-6B5FA31F020B}" type="presOf" srcId="{BC23C26A-7D99-42D9-898E-51A149CBBBD9}" destId="{2D4B149E-372B-412B-B016-B8C4D3D68D3A}" srcOrd="0" destOrd="0" presId="urn:microsoft.com/office/officeart/2005/8/layout/cycle8"/>
    <dgm:cxn modelId="{79E2980A-AFE0-4199-AAC7-0CFA1998A7C0}" type="presParOf" srcId="{C08A2CE6-7045-4DE0-B18B-8340B9B239C5}" destId="{CCADE888-F579-4E07-BF7F-6DB14111AC0A}" srcOrd="0" destOrd="0" presId="urn:microsoft.com/office/officeart/2005/8/layout/cycle8"/>
    <dgm:cxn modelId="{91509C57-2F13-4686-8B5A-D154D768A0F9}" type="presParOf" srcId="{C08A2CE6-7045-4DE0-B18B-8340B9B239C5}" destId="{4560951B-CD1A-49F3-91A2-12D8CACE9319}" srcOrd="1" destOrd="0" presId="urn:microsoft.com/office/officeart/2005/8/layout/cycle8"/>
    <dgm:cxn modelId="{9A26AC0F-EEFF-4151-A700-6F611560FE0F}" type="presParOf" srcId="{C08A2CE6-7045-4DE0-B18B-8340B9B239C5}" destId="{6ED55850-2B97-4D22-8F11-823941B69B52}" srcOrd="2" destOrd="0" presId="urn:microsoft.com/office/officeart/2005/8/layout/cycle8"/>
    <dgm:cxn modelId="{F25831C5-73F7-4C0D-8889-E138082A181D}" type="presParOf" srcId="{C08A2CE6-7045-4DE0-B18B-8340B9B239C5}" destId="{A93C2923-1FB3-4EF7-9043-2449A13738AB}" srcOrd="3" destOrd="0" presId="urn:microsoft.com/office/officeart/2005/8/layout/cycle8"/>
    <dgm:cxn modelId="{3482E515-FEDB-4CAE-820C-DAB0E7700EC0}" type="presParOf" srcId="{C08A2CE6-7045-4DE0-B18B-8340B9B239C5}" destId="{2D4B149E-372B-412B-B016-B8C4D3D68D3A}" srcOrd="4" destOrd="0" presId="urn:microsoft.com/office/officeart/2005/8/layout/cycle8"/>
    <dgm:cxn modelId="{DC6A5E46-AB77-44AB-93AC-62A13DD677A6}" type="presParOf" srcId="{C08A2CE6-7045-4DE0-B18B-8340B9B239C5}" destId="{82D8D3FA-2C07-406E-BDF9-A713BF07E434}" srcOrd="5" destOrd="0" presId="urn:microsoft.com/office/officeart/2005/8/layout/cycle8"/>
    <dgm:cxn modelId="{870C5721-BA2D-4E69-BDB3-AECB6A7C65EA}" type="presParOf" srcId="{C08A2CE6-7045-4DE0-B18B-8340B9B239C5}" destId="{37244F64-A87E-4EF8-84B2-4B0F93608259}" srcOrd="6" destOrd="0" presId="urn:microsoft.com/office/officeart/2005/8/layout/cycle8"/>
    <dgm:cxn modelId="{78510873-BAB0-4A4D-AFFA-AF6587F95692}" type="presParOf" srcId="{C08A2CE6-7045-4DE0-B18B-8340B9B239C5}" destId="{EA99AED3-2DFE-4705-8172-7F6CA3467536}" srcOrd="7" destOrd="0" presId="urn:microsoft.com/office/officeart/2005/8/layout/cycle8"/>
    <dgm:cxn modelId="{A816DBA1-45B5-4D6B-B970-565C840B33D4}" type="presParOf" srcId="{C08A2CE6-7045-4DE0-B18B-8340B9B239C5}" destId="{3C907E8A-12C4-464B-BB08-BE691680F0F9}" srcOrd="8" destOrd="0" presId="urn:microsoft.com/office/officeart/2005/8/layout/cycle8"/>
    <dgm:cxn modelId="{D5973877-35D9-4823-AEFF-CA2A237B70AC}" type="presParOf" srcId="{C08A2CE6-7045-4DE0-B18B-8340B9B239C5}" destId="{B67A4CD8-9A80-484A-B15F-86F1D5AB8271}" srcOrd="9" destOrd="0" presId="urn:microsoft.com/office/officeart/2005/8/layout/cycle8"/>
    <dgm:cxn modelId="{93AAF279-E8FE-4BDD-B34E-9EA81A2A5810}" type="presParOf" srcId="{C08A2CE6-7045-4DE0-B18B-8340B9B239C5}" destId="{509673EC-C884-4CD1-B0DC-4CD091DDA86F}" srcOrd="10" destOrd="0" presId="urn:microsoft.com/office/officeart/2005/8/layout/cycle8"/>
    <dgm:cxn modelId="{3F9204A6-5D5A-4F6E-AF9B-14FCA7EA8CCD}" type="presParOf" srcId="{C08A2CE6-7045-4DE0-B18B-8340B9B239C5}" destId="{3D75EB89-2E62-49A8-9761-68E0A7120F87}" srcOrd="11" destOrd="0" presId="urn:microsoft.com/office/officeart/2005/8/layout/cycle8"/>
    <dgm:cxn modelId="{074431BF-F8F1-40F6-89CA-423892D2EC0C}" type="presParOf" srcId="{C08A2CE6-7045-4DE0-B18B-8340B9B239C5}" destId="{B924C215-DC1B-490E-8D63-0AA660DF63D6}" srcOrd="12" destOrd="0" presId="urn:microsoft.com/office/officeart/2005/8/layout/cycle8"/>
    <dgm:cxn modelId="{F2EDFE83-8257-44AF-97B3-041488784B5D}" type="presParOf" srcId="{C08A2CE6-7045-4DE0-B18B-8340B9B239C5}" destId="{B71AD5AC-32DC-40E9-8AAB-C8DACE2356A3}" srcOrd="13" destOrd="0" presId="urn:microsoft.com/office/officeart/2005/8/layout/cycle8"/>
    <dgm:cxn modelId="{D0A2E78C-62ED-47EC-9AE8-49BFF33481E5}" type="presParOf" srcId="{C08A2CE6-7045-4DE0-B18B-8340B9B239C5}" destId="{70A79015-E580-4532-842C-337CAEEA076C}" srcOrd="14" destOrd="0" presId="urn:microsoft.com/office/officeart/2005/8/layout/cycle8"/>
    <dgm:cxn modelId="{C84B91B4-A382-4987-A8F4-617C2F4DEA4A}" type="presParOf" srcId="{C08A2CE6-7045-4DE0-B18B-8340B9B239C5}" destId="{BCD81D99-20F3-42CE-99E7-FB88C2C80AA2}" srcOrd="15" destOrd="0" presId="urn:microsoft.com/office/officeart/2005/8/layout/cycle8"/>
    <dgm:cxn modelId="{1ED0762D-0AE4-4BB5-AE79-D565AEC2DEF2}" type="presParOf" srcId="{C08A2CE6-7045-4DE0-B18B-8340B9B239C5}" destId="{C28F7721-7D28-46DA-82E7-6EAC3346C9EC}" srcOrd="16" destOrd="0" presId="urn:microsoft.com/office/officeart/2005/8/layout/cycle8"/>
    <dgm:cxn modelId="{8C18C6A8-CDBB-432A-8ED9-791D0CEC6A9C}" type="presParOf" srcId="{C08A2CE6-7045-4DE0-B18B-8340B9B239C5}" destId="{C85A5FFE-4102-4DCB-AC0D-961088918138}" srcOrd="17" destOrd="0" presId="urn:microsoft.com/office/officeart/2005/8/layout/cycle8"/>
    <dgm:cxn modelId="{CFC2AB5A-22AF-4DA6-85DA-EAAF932A0A31}" type="presParOf" srcId="{C08A2CE6-7045-4DE0-B18B-8340B9B239C5}" destId="{A59296CB-6D86-4CAD-9573-B809ED17E91C}" srcOrd="18" destOrd="0" presId="urn:microsoft.com/office/officeart/2005/8/layout/cycle8"/>
    <dgm:cxn modelId="{E37AFC37-6B56-48C8-B7FE-288ED36D7FC8}" type="presParOf" srcId="{C08A2CE6-7045-4DE0-B18B-8340B9B239C5}" destId="{C840E19A-C59B-4D1E-8851-9AEF19B514DA}" srcOrd="19" destOrd="0" presId="urn:microsoft.com/office/officeart/2005/8/layout/cycle8"/>
    <dgm:cxn modelId="{60BB004A-57BC-4911-BEF1-8203471599E0}" type="presParOf" srcId="{C08A2CE6-7045-4DE0-B18B-8340B9B239C5}" destId="{0B3003F7-8C86-4048-8451-39C509C030A6}" srcOrd="20" destOrd="0" presId="urn:microsoft.com/office/officeart/2005/8/layout/cycle8"/>
    <dgm:cxn modelId="{1667119C-2C4B-47E6-8950-F27B14D29C66}" type="presParOf" srcId="{C08A2CE6-7045-4DE0-B18B-8340B9B239C5}" destId="{3070B0CB-93E7-428B-96E9-815056EFFC16}" srcOrd="21" destOrd="0" presId="urn:microsoft.com/office/officeart/2005/8/layout/cycle8"/>
    <dgm:cxn modelId="{354C6063-A27F-49C8-8E37-D85C219F93A1}" type="presParOf" srcId="{C08A2CE6-7045-4DE0-B18B-8340B9B239C5}" destId="{0EE253CD-41C0-4655-A8C7-8CD10CCA9BF6}" srcOrd="22" destOrd="0" presId="urn:microsoft.com/office/officeart/2005/8/layout/cycle8"/>
    <dgm:cxn modelId="{E4898AF8-3579-4412-BC7A-30018505C9ED}" type="presParOf" srcId="{C08A2CE6-7045-4DE0-B18B-8340B9B239C5}" destId="{B21A6DEC-99EA-4B4E-89D0-885BFC109E3C}" srcOrd="23" destOrd="0" presId="urn:microsoft.com/office/officeart/2005/8/layout/cycle8"/>
    <dgm:cxn modelId="{5E9C0FD7-0402-4FC2-B05C-9E8390427748}" type="presParOf" srcId="{C08A2CE6-7045-4DE0-B18B-8340B9B239C5}" destId="{E45BB09B-4780-4C00-909F-CA789AFCE034}" srcOrd="24" destOrd="0" presId="urn:microsoft.com/office/officeart/2005/8/layout/cycle8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4783F46D-9C3E-4664-8859-D27A02AE0CFC}" type="doc">
      <dgm:prSet loTypeId="urn:microsoft.com/office/officeart/2008/layout/LinedList" loCatId="list" qsTypeId="urn:microsoft.com/office/officeart/2005/8/quickstyle/simple5" qsCatId="simple" csTypeId="urn:microsoft.com/office/officeart/2005/8/colors/accent2_4" csCatId="accent2"/>
      <dgm:spPr/>
      <dgm:t>
        <a:bodyPr/>
        <a:lstStyle/>
        <a:p>
          <a:endParaRPr lang="en-US"/>
        </a:p>
      </dgm:t>
    </dgm:pt>
    <dgm:pt modelId="{A27A8A48-19C3-4904-8F9B-386B672BC127}">
      <dgm:prSet/>
      <dgm:spPr/>
      <dgm:t>
        <a:bodyPr/>
        <a:lstStyle/>
        <a:p>
          <a:r>
            <a:rPr lang="en-GB"/>
            <a:t>Meet every week including Easter (Facebook, skype)</a:t>
          </a:r>
          <a:endParaRPr lang="en-US"/>
        </a:p>
      </dgm:t>
    </dgm:pt>
    <dgm:pt modelId="{BB340F9B-4A2E-433E-BDFE-BC0B1369F1F5}" type="parTrans" cxnId="{DB9EC038-4B46-43C5-B698-57934BB1F6F3}">
      <dgm:prSet/>
      <dgm:spPr/>
      <dgm:t>
        <a:bodyPr/>
        <a:lstStyle/>
        <a:p>
          <a:endParaRPr lang="en-US"/>
        </a:p>
      </dgm:t>
    </dgm:pt>
    <dgm:pt modelId="{949A4014-EE72-46C9-B4B4-377D3BA82AE0}" type="sibTrans" cxnId="{DB9EC038-4B46-43C5-B698-57934BB1F6F3}">
      <dgm:prSet/>
      <dgm:spPr/>
      <dgm:t>
        <a:bodyPr/>
        <a:lstStyle/>
        <a:p>
          <a:endParaRPr lang="en-US"/>
        </a:p>
      </dgm:t>
    </dgm:pt>
    <dgm:pt modelId="{096C39B6-A355-4574-AFD0-3078DBC7AB9C}">
      <dgm:prSet/>
      <dgm:spPr/>
      <dgm:t>
        <a:bodyPr/>
        <a:lstStyle/>
        <a:p>
          <a:r>
            <a:rPr lang="en-GB"/>
            <a:t>Time management</a:t>
          </a:r>
          <a:endParaRPr lang="en-US"/>
        </a:p>
      </dgm:t>
    </dgm:pt>
    <dgm:pt modelId="{FD33C604-9431-469A-9B41-46823729F0A0}" type="parTrans" cxnId="{2038DFE4-6B3A-4921-8203-B8103B881F54}">
      <dgm:prSet/>
      <dgm:spPr/>
      <dgm:t>
        <a:bodyPr/>
        <a:lstStyle/>
        <a:p>
          <a:endParaRPr lang="en-US"/>
        </a:p>
      </dgm:t>
    </dgm:pt>
    <dgm:pt modelId="{D0F7B910-0936-446C-87F5-77BB54BEB0D0}" type="sibTrans" cxnId="{2038DFE4-6B3A-4921-8203-B8103B881F54}">
      <dgm:prSet/>
      <dgm:spPr/>
      <dgm:t>
        <a:bodyPr/>
        <a:lstStyle/>
        <a:p>
          <a:endParaRPr lang="en-US"/>
        </a:p>
      </dgm:t>
    </dgm:pt>
    <dgm:pt modelId="{573E3ACF-B6B3-49CB-8B9D-BAC12A9348DA}">
      <dgm:prSet/>
      <dgm:spPr/>
      <dgm:t>
        <a:bodyPr/>
        <a:lstStyle/>
        <a:p>
          <a:r>
            <a:rPr lang="en-GB"/>
            <a:t>Check each others progress </a:t>
          </a:r>
          <a:endParaRPr lang="en-US"/>
        </a:p>
      </dgm:t>
    </dgm:pt>
    <dgm:pt modelId="{095E889A-7468-4A76-B708-B1ECBD646DEF}" type="parTrans" cxnId="{1C9D1BBF-C61D-4844-9FD7-3A8313C6154C}">
      <dgm:prSet/>
      <dgm:spPr/>
      <dgm:t>
        <a:bodyPr/>
        <a:lstStyle/>
        <a:p>
          <a:endParaRPr lang="en-US"/>
        </a:p>
      </dgm:t>
    </dgm:pt>
    <dgm:pt modelId="{C05899D2-CB5A-46AB-8F85-C056398F7DDB}" type="sibTrans" cxnId="{1C9D1BBF-C61D-4844-9FD7-3A8313C6154C}">
      <dgm:prSet/>
      <dgm:spPr/>
      <dgm:t>
        <a:bodyPr/>
        <a:lstStyle/>
        <a:p>
          <a:endParaRPr lang="en-US"/>
        </a:p>
      </dgm:t>
    </dgm:pt>
    <dgm:pt modelId="{F341C412-8CDE-421B-99D0-67FAAFF3742A}">
      <dgm:prSet/>
      <dgm:spPr/>
      <dgm:t>
        <a:bodyPr/>
        <a:lstStyle/>
        <a:p>
          <a:r>
            <a:rPr lang="en-GB"/>
            <a:t>Attendance</a:t>
          </a:r>
          <a:endParaRPr lang="en-US"/>
        </a:p>
      </dgm:t>
    </dgm:pt>
    <dgm:pt modelId="{40763FA0-8139-4CB1-803A-3E77A80D50B3}" type="parTrans" cxnId="{9950E897-FEA2-4CE7-81A2-420DB8254E8C}">
      <dgm:prSet/>
      <dgm:spPr/>
      <dgm:t>
        <a:bodyPr/>
        <a:lstStyle/>
        <a:p>
          <a:endParaRPr lang="en-US"/>
        </a:p>
      </dgm:t>
    </dgm:pt>
    <dgm:pt modelId="{C53C2C38-38C9-4285-8959-978E02B0FAB1}" type="sibTrans" cxnId="{9950E897-FEA2-4CE7-81A2-420DB8254E8C}">
      <dgm:prSet/>
      <dgm:spPr/>
      <dgm:t>
        <a:bodyPr/>
        <a:lstStyle/>
        <a:p>
          <a:endParaRPr lang="en-US"/>
        </a:p>
      </dgm:t>
    </dgm:pt>
    <dgm:pt modelId="{A7C0E527-1DC9-4C11-9152-9C52836777AE}">
      <dgm:prSet/>
      <dgm:spPr/>
      <dgm:t>
        <a:bodyPr/>
        <a:lstStyle/>
        <a:p>
          <a:r>
            <a:rPr lang="en-GB"/>
            <a:t>Keep record of meetings</a:t>
          </a:r>
          <a:endParaRPr lang="en-US"/>
        </a:p>
      </dgm:t>
    </dgm:pt>
    <dgm:pt modelId="{F1422044-FBDB-4FBE-B1FB-FEBEEE5A246F}" type="parTrans" cxnId="{F56F609D-A909-474D-9755-7B9272C528F6}">
      <dgm:prSet/>
      <dgm:spPr/>
      <dgm:t>
        <a:bodyPr/>
        <a:lstStyle/>
        <a:p>
          <a:endParaRPr lang="en-US"/>
        </a:p>
      </dgm:t>
    </dgm:pt>
    <dgm:pt modelId="{3EEC4A64-883A-4C21-B3DF-74377EBB8EDD}" type="sibTrans" cxnId="{F56F609D-A909-474D-9755-7B9272C528F6}">
      <dgm:prSet/>
      <dgm:spPr/>
      <dgm:t>
        <a:bodyPr/>
        <a:lstStyle/>
        <a:p>
          <a:endParaRPr lang="en-US"/>
        </a:p>
      </dgm:t>
    </dgm:pt>
    <dgm:pt modelId="{DAC776BF-D64D-4F00-94F9-5DF12F4E028D}">
      <dgm:prSet/>
      <dgm:spPr/>
      <dgm:t>
        <a:bodyPr/>
        <a:lstStyle/>
        <a:p>
          <a:r>
            <a:rPr lang="en-GB"/>
            <a:t>Key mile stones are set deadlines of this assignment</a:t>
          </a:r>
          <a:endParaRPr lang="en-US"/>
        </a:p>
      </dgm:t>
    </dgm:pt>
    <dgm:pt modelId="{2F68FE9C-AD44-4A74-96E6-06F53E64ECD1}" type="parTrans" cxnId="{62FD4A97-A764-46D7-AE03-13F5F55AA69C}">
      <dgm:prSet/>
      <dgm:spPr/>
      <dgm:t>
        <a:bodyPr/>
        <a:lstStyle/>
        <a:p>
          <a:endParaRPr lang="en-US"/>
        </a:p>
      </dgm:t>
    </dgm:pt>
    <dgm:pt modelId="{1BEE55E5-E141-45AF-B39F-0A6643147C94}" type="sibTrans" cxnId="{62FD4A97-A764-46D7-AE03-13F5F55AA69C}">
      <dgm:prSet/>
      <dgm:spPr/>
      <dgm:t>
        <a:bodyPr/>
        <a:lstStyle/>
        <a:p>
          <a:endParaRPr lang="en-US"/>
        </a:p>
      </dgm:t>
    </dgm:pt>
    <dgm:pt modelId="{F98C2BC7-A3A5-41CD-8AF8-C9EC3B5CECCA}">
      <dgm:prSet/>
      <dgm:spPr/>
      <dgm:t>
        <a:bodyPr/>
        <a:lstStyle/>
        <a:p>
          <a:r>
            <a:rPr lang="en-GB"/>
            <a:t>Set each other targets</a:t>
          </a:r>
          <a:endParaRPr lang="en-US"/>
        </a:p>
      </dgm:t>
    </dgm:pt>
    <dgm:pt modelId="{CDC81042-0AAE-4605-BC76-43EDF240A0CF}" type="parTrans" cxnId="{2226B612-B6D8-43FF-A57D-068A00EFFDD8}">
      <dgm:prSet/>
      <dgm:spPr/>
      <dgm:t>
        <a:bodyPr/>
        <a:lstStyle/>
        <a:p>
          <a:endParaRPr lang="en-US"/>
        </a:p>
      </dgm:t>
    </dgm:pt>
    <dgm:pt modelId="{F1F854C9-D82F-444E-B0A1-B169C88D9B31}" type="sibTrans" cxnId="{2226B612-B6D8-43FF-A57D-068A00EFFDD8}">
      <dgm:prSet/>
      <dgm:spPr/>
      <dgm:t>
        <a:bodyPr/>
        <a:lstStyle/>
        <a:p>
          <a:endParaRPr lang="en-US"/>
        </a:p>
      </dgm:t>
    </dgm:pt>
    <dgm:pt modelId="{E992311B-C5D4-41A8-A15E-DCBCF79B2B4F}" type="pres">
      <dgm:prSet presAssocID="{4783F46D-9C3E-4664-8859-D27A02AE0CFC}" presName="vert0" presStyleCnt="0">
        <dgm:presLayoutVars>
          <dgm:dir/>
          <dgm:animOne val="branch"/>
          <dgm:animLvl val="lvl"/>
        </dgm:presLayoutVars>
      </dgm:prSet>
      <dgm:spPr/>
    </dgm:pt>
    <dgm:pt modelId="{6AB59BFB-CA4B-41F7-BE08-2417D4D33080}" type="pres">
      <dgm:prSet presAssocID="{A27A8A48-19C3-4904-8F9B-386B672BC127}" presName="thickLine" presStyleLbl="alignNode1" presStyleIdx="0" presStyleCnt="7"/>
      <dgm:spPr/>
    </dgm:pt>
    <dgm:pt modelId="{B87FC2BC-540B-49F2-9FD7-F3CCB6FE9583}" type="pres">
      <dgm:prSet presAssocID="{A27A8A48-19C3-4904-8F9B-386B672BC127}" presName="horz1" presStyleCnt="0"/>
      <dgm:spPr/>
    </dgm:pt>
    <dgm:pt modelId="{D5CCF4A6-0C70-4462-AA69-577B7D2DE344}" type="pres">
      <dgm:prSet presAssocID="{A27A8A48-19C3-4904-8F9B-386B672BC127}" presName="tx1" presStyleLbl="revTx" presStyleIdx="0" presStyleCnt="7"/>
      <dgm:spPr/>
    </dgm:pt>
    <dgm:pt modelId="{66E0D54E-CE9C-4B44-A50D-21591DCE4A23}" type="pres">
      <dgm:prSet presAssocID="{A27A8A48-19C3-4904-8F9B-386B672BC127}" presName="vert1" presStyleCnt="0"/>
      <dgm:spPr/>
    </dgm:pt>
    <dgm:pt modelId="{5510AB0F-D282-4AFD-927D-FEA449C3C7E3}" type="pres">
      <dgm:prSet presAssocID="{096C39B6-A355-4574-AFD0-3078DBC7AB9C}" presName="thickLine" presStyleLbl="alignNode1" presStyleIdx="1" presStyleCnt="7"/>
      <dgm:spPr/>
    </dgm:pt>
    <dgm:pt modelId="{76B45EC3-4AFB-40D1-B839-6F0CD2EA7347}" type="pres">
      <dgm:prSet presAssocID="{096C39B6-A355-4574-AFD0-3078DBC7AB9C}" presName="horz1" presStyleCnt="0"/>
      <dgm:spPr/>
    </dgm:pt>
    <dgm:pt modelId="{725BDB90-BCFB-481A-A680-3FE8DD584E1B}" type="pres">
      <dgm:prSet presAssocID="{096C39B6-A355-4574-AFD0-3078DBC7AB9C}" presName="tx1" presStyleLbl="revTx" presStyleIdx="1" presStyleCnt="7"/>
      <dgm:spPr/>
    </dgm:pt>
    <dgm:pt modelId="{2166BCDB-E160-4812-A486-0F4D5009D2C5}" type="pres">
      <dgm:prSet presAssocID="{096C39B6-A355-4574-AFD0-3078DBC7AB9C}" presName="vert1" presStyleCnt="0"/>
      <dgm:spPr/>
    </dgm:pt>
    <dgm:pt modelId="{D30677BB-30ED-43E9-B6BF-339823B4DD5C}" type="pres">
      <dgm:prSet presAssocID="{573E3ACF-B6B3-49CB-8B9D-BAC12A9348DA}" presName="thickLine" presStyleLbl="alignNode1" presStyleIdx="2" presStyleCnt="7"/>
      <dgm:spPr/>
    </dgm:pt>
    <dgm:pt modelId="{664F07E8-FC84-407B-AA64-1B8AAA55DAEB}" type="pres">
      <dgm:prSet presAssocID="{573E3ACF-B6B3-49CB-8B9D-BAC12A9348DA}" presName="horz1" presStyleCnt="0"/>
      <dgm:spPr/>
    </dgm:pt>
    <dgm:pt modelId="{FF657213-82D6-4A00-BF8E-839CF6DC79ED}" type="pres">
      <dgm:prSet presAssocID="{573E3ACF-B6B3-49CB-8B9D-BAC12A9348DA}" presName="tx1" presStyleLbl="revTx" presStyleIdx="2" presStyleCnt="7"/>
      <dgm:spPr/>
    </dgm:pt>
    <dgm:pt modelId="{F463CFF2-62E5-495A-9F26-55A6DE5C6A4A}" type="pres">
      <dgm:prSet presAssocID="{573E3ACF-B6B3-49CB-8B9D-BAC12A9348DA}" presName="vert1" presStyleCnt="0"/>
      <dgm:spPr/>
    </dgm:pt>
    <dgm:pt modelId="{B4AAD74C-59C8-48A3-9F06-8511B060D4D8}" type="pres">
      <dgm:prSet presAssocID="{F341C412-8CDE-421B-99D0-67FAAFF3742A}" presName="thickLine" presStyleLbl="alignNode1" presStyleIdx="3" presStyleCnt="7"/>
      <dgm:spPr/>
    </dgm:pt>
    <dgm:pt modelId="{9DE4879A-3685-44B1-B125-5109C6F31A14}" type="pres">
      <dgm:prSet presAssocID="{F341C412-8CDE-421B-99D0-67FAAFF3742A}" presName="horz1" presStyleCnt="0"/>
      <dgm:spPr/>
    </dgm:pt>
    <dgm:pt modelId="{47E274E5-A368-4839-9AA1-D9EC41529768}" type="pres">
      <dgm:prSet presAssocID="{F341C412-8CDE-421B-99D0-67FAAFF3742A}" presName="tx1" presStyleLbl="revTx" presStyleIdx="3" presStyleCnt="7"/>
      <dgm:spPr/>
    </dgm:pt>
    <dgm:pt modelId="{F506C1F9-E088-4F23-934A-DC1E91AE818F}" type="pres">
      <dgm:prSet presAssocID="{F341C412-8CDE-421B-99D0-67FAAFF3742A}" presName="vert1" presStyleCnt="0"/>
      <dgm:spPr/>
    </dgm:pt>
    <dgm:pt modelId="{812504D5-010C-49C7-B4A8-8CFB8F9C88AF}" type="pres">
      <dgm:prSet presAssocID="{A7C0E527-1DC9-4C11-9152-9C52836777AE}" presName="thickLine" presStyleLbl="alignNode1" presStyleIdx="4" presStyleCnt="7"/>
      <dgm:spPr/>
    </dgm:pt>
    <dgm:pt modelId="{B41220FD-E880-4BAD-B8E5-C8F739A71E2F}" type="pres">
      <dgm:prSet presAssocID="{A7C0E527-1DC9-4C11-9152-9C52836777AE}" presName="horz1" presStyleCnt="0"/>
      <dgm:spPr/>
    </dgm:pt>
    <dgm:pt modelId="{1849D899-5246-493C-9532-669C95B37017}" type="pres">
      <dgm:prSet presAssocID="{A7C0E527-1DC9-4C11-9152-9C52836777AE}" presName="tx1" presStyleLbl="revTx" presStyleIdx="4" presStyleCnt="7"/>
      <dgm:spPr/>
    </dgm:pt>
    <dgm:pt modelId="{269AB4BA-E955-489F-8C2A-87E0AB7ED14E}" type="pres">
      <dgm:prSet presAssocID="{A7C0E527-1DC9-4C11-9152-9C52836777AE}" presName="vert1" presStyleCnt="0"/>
      <dgm:spPr/>
    </dgm:pt>
    <dgm:pt modelId="{9666CAA6-B31A-4B8E-9F23-5DC1AECB922F}" type="pres">
      <dgm:prSet presAssocID="{DAC776BF-D64D-4F00-94F9-5DF12F4E028D}" presName="thickLine" presStyleLbl="alignNode1" presStyleIdx="5" presStyleCnt="7"/>
      <dgm:spPr/>
    </dgm:pt>
    <dgm:pt modelId="{E86F7E65-AFF1-4BC0-9975-E2B450974739}" type="pres">
      <dgm:prSet presAssocID="{DAC776BF-D64D-4F00-94F9-5DF12F4E028D}" presName="horz1" presStyleCnt="0"/>
      <dgm:spPr/>
    </dgm:pt>
    <dgm:pt modelId="{F402EF83-BE71-402D-8265-713AFA2CE93C}" type="pres">
      <dgm:prSet presAssocID="{DAC776BF-D64D-4F00-94F9-5DF12F4E028D}" presName="tx1" presStyleLbl="revTx" presStyleIdx="5" presStyleCnt="7"/>
      <dgm:spPr/>
    </dgm:pt>
    <dgm:pt modelId="{EC53AA45-F2BC-4AB7-9C4D-862DA984351F}" type="pres">
      <dgm:prSet presAssocID="{DAC776BF-D64D-4F00-94F9-5DF12F4E028D}" presName="vert1" presStyleCnt="0"/>
      <dgm:spPr/>
    </dgm:pt>
    <dgm:pt modelId="{15491067-85C2-4D85-BC2A-2BBF6DE18520}" type="pres">
      <dgm:prSet presAssocID="{F98C2BC7-A3A5-41CD-8AF8-C9EC3B5CECCA}" presName="thickLine" presStyleLbl="alignNode1" presStyleIdx="6" presStyleCnt="7"/>
      <dgm:spPr/>
    </dgm:pt>
    <dgm:pt modelId="{F172913F-D217-4817-A181-B13F09B19168}" type="pres">
      <dgm:prSet presAssocID="{F98C2BC7-A3A5-41CD-8AF8-C9EC3B5CECCA}" presName="horz1" presStyleCnt="0"/>
      <dgm:spPr/>
    </dgm:pt>
    <dgm:pt modelId="{22CF9448-6A6D-427B-B473-263D6A14349D}" type="pres">
      <dgm:prSet presAssocID="{F98C2BC7-A3A5-41CD-8AF8-C9EC3B5CECCA}" presName="tx1" presStyleLbl="revTx" presStyleIdx="6" presStyleCnt="7"/>
      <dgm:spPr/>
    </dgm:pt>
    <dgm:pt modelId="{A1D76CE8-EAF2-4F55-9CA9-23AC4EDA4475}" type="pres">
      <dgm:prSet presAssocID="{F98C2BC7-A3A5-41CD-8AF8-C9EC3B5CECCA}" presName="vert1" presStyleCnt="0"/>
      <dgm:spPr/>
    </dgm:pt>
  </dgm:ptLst>
  <dgm:cxnLst>
    <dgm:cxn modelId="{E6473605-EED5-4567-BA2C-58F07B0075F0}" type="presOf" srcId="{096C39B6-A355-4574-AFD0-3078DBC7AB9C}" destId="{725BDB90-BCFB-481A-A680-3FE8DD584E1B}" srcOrd="0" destOrd="0" presId="urn:microsoft.com/office/officeart/2008/layout/LinedList"/>
    <dgm:cxn modelId="{D9713607-5166-4ED1-9E44-1AB1C7EF3D42}" type="presOf" srcId="{DAC776BF-D64D-4F00-94F9-5DF12F4E028D}" destId="{F402EF83-BE71-402D-8265-713AFA2CE93C}" srcOrd="0" destOrd="0" presId="urn:microsoft.com/office/officeart/2008/layout/LinedList"/>
    <dgm:cxn modelId="{C0C1B30A-7FD3-42A7-8799-AA242C066DDB}" type="presOf" srcId="{F98C2BC7-A3A5-41CD-8AF8-C9EC3B5CECCA}" destId="{22CF9448-6A6D-427B-B473-263D6A14349D}" srcOrd="0" destOrd="0" presId="urn:microsoft.com/office/officeart/2008/layout/LinedList"/>
    <dgm:cxn modelId="{2226B612-B6D8-43FF-A57D-068A00EFFDD8}" srcId="{4783F46D-9C3E-4664-8859-D27A02AE0CFC}" destId="{F98C2BC7-A3A5-41CD-8AF8-C9EC3B5CECCA}" srcOrd="6" destOrd="0" parTransId="{CDC81042-0AAE-4605-BC76-43EDF240A0CF}" sibTransId="{F1F854C9-D82F-444E-B0A1-B169C88D9B31}"/>
    <dgm:cxn modelId="{A16B4A14-A13E-4125-B219-0B21BFF8E995}" type="presOf" srcId="{A7C0E527-1DC9-4C11-9152-9C52836777AE}" destId="{1849D899-5246-493C-9532-669C95B37017}" srcOrd="0" destOrd="0" presId="urn:microsoft.com/office/officeart/2008/layout/LinedList"/>
    <dgm:cxn modelId="{ECF05219-C2FA-47D1-96AF-523C2E2D2562}" type="presOf" srcId="{573E3ACF-B6B3-49CB-8B9D-BAC12A9348DA}" destId="{FF657213-82D6-4A00-BF8E-839CF6DC79ED}" srcOrd="0" destOrd="0" presId="urn:microsoft.com/office/officeart/2008/layout/LinedList"/>
    <dgm:cxn modelId="{DB9EC038-4B46-43C5-B698-57934BB1F6F3}" srcId="{4783F46D-9C3E-4664-8859-D27A02AE0CFC}" destId="{A27A8A48-19C3-4904-8F9B-386B672BC127}" srcOrd="0" destOrd="0" parTransId="{BB340F9B-4A2E-433E-BDFE-BC0B1369F1F5}" sibTransId="{949A4014-EE72-46C9-B4B4-377D3BA82AE0}"/>
    <dgm:cxn modelId="{21267C63-B525-4B05-A1B1-BF08E49D1295}" type="presOf" srcId="{4783F46D-9C3E-4664-8859-D27A02AE0CFC}" destId="{E992311B-C5D4-41A8-A15E-DCBCF79B2B4F}" srcOrd="0" destOrd="0" presId="urn:microsoft.com/office/officeart/2008/layout/LinedList"/>
    <dgm:cxn modelId="{E8ABFE65-35AD-4FF1-99ED-10DFD759151E}" type="presOf" srcId="{F341C412-8CDE-421B-99D0-67FAAFF3742A}" destId="{47E274E5-A368-4839-9AA1-D9EC41529768}" srcOrd="0" destOrd="0" presId="urn:microsoft.com/office/officeart/2008/layout/LinedList"/>
    <dgm:cxn modelId="{62FD4A97-A764-46D7-AE03-13F5F55AA69C}" srcId="{4783F46D-9C3E-4664-8859-D27A02AE0CFC}" destId="{DAC776BF-D64D-4F00-94F9-5DF12F4E028D}" srcOrd="5" destOrd="0" parTransId="{2F68FE9C-AD44-4A74-96E6-06F53E64ECD1}" sibTransId="{1BEE55E5-E141-45AF-B39F-0A6643147C94}"/>
    <dgm:cxn modelId="{9950E897-FEA2-4CE7-81A2-420DB8254E8C}" srcId="{4783F46D-9C3E-4664-8859-D27A02AE0CFC}" destId="{F341C412-8CDE-421B-99D0-67FAAFF3742A}" srcOrd="3" destOrd="0" parTransId="{40763FA0-8139-4CB1-803A-3E77A80D50B3}" sibTransId="{C53C2C38-38C9-4285-8959-978E02B0FAB1}"/>
    <dgm:cxn modelId="{93EBD799-CA33-4AE8-9DBE-0BCE1194A3A1}" type="presOf" srcId="{A27A8A48-19C3-4904-8F9B-386B672BC127}" destId="{D5CCF4A6-0C70-4462-AA69-577B7D2DE344}" srcOrd="0" destOrd="0" presId="urn:microsoft.com/office/officeart/2008/layout/LinedList"/>
    <dgm:cxn modelId="{F56F609D-A909-474D-9755-7B9272C528F6}" srcId="{4783F46D-9C3E-4664-8859-D27A02AE0CFC}" destId="{A7C0E527-1DC9-4C11-9152-9C52836777AE}" srcOrd="4" destOrd="0" parTransId="{F1422044-FBDB-4FBE-B1FB-FEBEEE5A246F}" sibTransId="{3EEC4A64-883A-4C21-B3DF-74377EBB8EDD}"/>
    <dgm:cxn modelId="{1C9D1BBF-C61D-4844-9FD7-3A8313C6154C}" srcId="{4783F46D-9C3E-4664-8859-D27A02AE0CFC}" destId="{573E3ACF-B6B3-49CB-8B9D-BAC12A9348DA}" srcOrd="2" destOrd="0" parTransId="{095E889A-7468-4A76-B708-B1ECBD646DEF}" sibTransId="{C05899D2-CB5A-46AB-8F85-C056398F7DDB}"/>
    <dgm:cxn modelId="{2038DFE4-6B3A-4921-8203-B8103B881F54}" srcId="{4783F46D-9C3E-4664-8859-D27A02AE0CFC}" destId="{096C39B6-A355-4574-AFD0-3078DBC7AB9C}" srcOrd="1" destOrd="0" parTransId="{FD33C604-9431-469A-9B41-46823729F0A0}" sibTransId="{D0F7B910-0936-446C-87F5-77BB54BEB0D0}"/>
    <dgm:cxn modelId="{DCFA734E-2BFC-4681-BC84-70E9B9347766}" type="presParOf" srcId="{E992311B-C5D4-41A8-A15E-DCBCF79B2B4F}" destId="{6AB59BFB-CA4B-41F7-BE08-2417D4D33080}" srcOrd="0" destOrd="0" presId="urn:microsoft.com/office/officeart/2008/layout/LinedList"/>
    <dgm:cxn modelId="{62892B72-0BB7-46C0-8708-03513F7D87AF}" type="presParOf" srcId="{E992311B-C5D4-41A8-A15E-DCBCF79B2B4F}" destId="{B87FC2BC-540B-49F2-9FD7-F3CCB6FE9583}" srcOrd="1" destOrd="0" presId="urn:microsoft.com/office/officeart/2008/layout/LinedList"/>
    <dgm:cxn modelId="{E0D8C177-F657-423C-AC3F-96D7F47AFC02}" type="presParOf" srcId="{B87FC2BC-540B-49F2-9FD7-F3CCB6FE9583}" destId="{D5CCF4A6-0C70-4462-AA69-577B7D2DE344}" srcOrd="0" destOrd="0" presId="urn:microsoft.com/office/officeart/2008/layout/LinedList"/>
    <dgm:cxn modelId="{21D1CFF5-6AE5-47B0-8049-D817F61E1930}" type="presParOf" srcId="{B87FC2BC-540B-49F2-9FD7-F3CCB6FE9583}" destId="{66E0D54E-CE9C-4B44-A50D-21591DCE4A23}" srcOrd="1" destOrd="0" presId="urn:microsoft.com/office/officeart/2008/layout/LinedList"/>
    <dgm:cxn modelId="{718672F1-BC2E-4F47-A47D-612DC2BAABB0}" type="presParOf" srcId="{E992311B-C5D4-41A8-A15E-DCBCF79B2B4F}" destId="{5510AB0F-D282-4AFD-927D-FEA449C3C7E3}" srcOrd="2" destOrd="0" presId="urn:microsoft.com/office/officeart/2008/layout/LinedList"/>
    <dgm:cxn modelId="{C36AD771-FFA1-496D-AB8A-C414E1A067E3}" type="presParOf" srcId="{E992311B-C5D4-41A8-A15E-DCBCF79B2B4F}" destId="{76B45EC3-4AFB-40D1-B839-6F0CD2EA7347}" srcOrd="3" destOrd="0" presId="urn:microsoft.com/office/officeart/2008/layout/LinedList"/>
    <dgm:cxn modelId="{684CB7B6-B6C1-4A42-BAD8-DB835D7B8124}" type="presParOf" srcId="{76B45EC3-4AFB-40D1-B839-6F0CD2EA7347}" destId="{725BDB90-BCFB-481A-A680-3FE8DD584E1B}" srcOrd="0" destOrd="0" presId="urn:microsoft.com/office/officeart/2008/layout/LinedList"/>
    <dgm:cxn modelId="{10BF0279-3F03-49D7-8742-D913CC5EEC22}" type="presParOf" srcId="{76B45EC3-4AFB-40D1-B839-6F0CD2EA7347}" destId="{2166BCDB-E160-4812-A486-0F4D5009D2C5}" srcOrd="1" destOrd="0" presId="urn:microsoft.com/office/officeart/2008/layout/LinedList"/>
    <dgm:cxn modelId="{71CC784F-3206-4C5D-8AC3-52E3AE517F80}" type="presParOf" srcId="{E992311B-C5D4-41A8-A15E-DCBCF79B2B4F}" destId="{D30677BB-30ED-43E9-B6BF-339823B4DD5C}" srcOrd="4" destOrd="0" presId="urn:microsoft.com/office/officeart/2008/layout/LinedList"/>
    <dgm:cxn modelId="{063216E4-2B01-4A18-9D3B-0912988D8FD0}" type="presParOf" srcId="{E992311B-C5D4-41A8-A15E-DCBCF79B2B4F}" destId="{664F07E8-FC84-407B-AA64-1B8AAA55DAEB}" srcOrd="5" destOrd="0" presId="urn:microsoft.com/office/officeart/2008/layout/LinedList"/>
    <dgm:cxn modelId="{8A3A1DB3-8C2E-44EB-A9B8-D9931CDD31AA}" type="presParOf" srcId="{664F07E8-FC84-407B-AA64-1B8AAA55DAEB}" destId="{FF657213-82D6-4A00-BF8E-839CF6DC79ED}" srcOrd="0" destOrd="0" presId="urn:microsoft.com/office/officeart/2008/layout/LinedList"/>
    <dgm:cxn modelId="{73CD5BAA-920B-4A33-B882-5D38323D9CA1}" type="presParOf" srcId="{664F07E8-FC84-407B-AA64-1B8AAA55DAEB}" destId="{F463CFF2-62E5-495A-9F26-55A6DE5C6A4A}" srcOrd="1" destOrd="0" presId="urn:microsoft.com/office/officeart/2008/layout/LinedList"/>
    <dgm:cxn modelId="{F475D99E-D86C-4901-AF4E-2EE3638ACE27}" type="presParOf" srcId="{E992311B-C5D4-41A8-A15E-DCBCF79B2B4F}" destId="{B4AAD74C-59C8-48A3-9F06-8511B060D4D8}" srcOrd="6" destOrd="0" presId="urn:microsoft.com/office/officeart/2008/layout/LinedList"/>
    <dgm:cxn modelId="{33147CF4-32FB-46D5-B103-B679947C9E53}" type="presParOf" srcId="{E992311B-C5D4-41A8-A15E-DCBCF79B2B4F}" destId="{9DE4879A-3685-44B1-B125-5109C6F31A14}" srcOrd="7" destOrd="0" presId="urn:microsoft.com/office/officeart/2008/layout/LinedList"/>
    <dgm:cxn modelId="{E44ABE23-9256-4A88-AC04-AD0420F5E2F6}" type="presParOf" srcId="{9DE4879A-3685-44B1-B125-5109C6F31A14}" destId="{47E274E5-A368-4839-9AA1-D9EC41529768}" srcOrd="0" destOrd="0" presId="urn:microsoft.com/office/officeart/2008/layout/LinedList"/>
    <dgm:cxn modelId="{1F5ABF45-5AEB-4A81-8203-5524EDB35968}" type="presParOf" srcId="{9DE4879A-3685-44B1-B125-5109C6F31A14}" destId="{F506C1F9-E088-4F23-934A-DC1E91AE818F}" srcOrd="1" destOrd="0" presId="urn:microsoft.com/office/officeart/2008/layout/LinedList"/>
    <dgm:cxn modelId="{25E161D7-E085-4C3F-9B9F-C736D7E0D3E0}" type="presParOf" srcId="{E992311B-C5D4-41A8-A15E-DCBCF79B2B4F}" destId="{812504D5-010C-49C7-B4A8-8CFB8F9C88AF}" srcOrd="8" destOrd="0" presId="urn:microsoft.com/office/officeart/2008/layout/LinedList"/>
    <dgm:cxn modelId="{2BB6795E-78EF-433A-A303-42B0246C4A05}" type="presParOf" srcId="{E992311B-C5D4-41A8-A15E-DCBCF79B2B4F}" destId="{B41220FD-E880-4BAD-B8E5-C8F739A71E2F}" srcOrd="9" destOrd="0" presId="urn:microsoft.com/office/officeart/2008/layout/LinedList"/>
    <dgm:cxn modelId="{B0C7C39C-8433-41CE-B396-6E25D02321CF}" type="presParOf" srcId="{B41220FD-E880-4BAD-B8E5-C8F739A71E2F}" destId="{1849D899-5246-493C-9532-669C95B37017}" srcOrd="0" destOrd="0" presId="urn:microsoft.com/office/officeart/2008/layout/LinedList"/>
    <dgm:cxn modelId="{08D07C6B-62F0-40C0-BF15-712250900E2F}" type="presParOf" srcId="{B41220FD-E880-4BAD-B8E5-C8F739A71E2F}" destId="{269AB4BA-E955-489F-8C2A-87E0AB7ED14E}" srcOrd="1" destOrd="0" presId="urn:microsoft.com/office/officeart/2008/layout/LinedList"/>
    <dgm:cxn modelId="{BC93149C-747C-478B-AA59-EE66D49F9B5D}" type="presParOf" srcId="{E992311B-C5D4-41A8-A15E-DCBCF79B2B4F}" destId="{9666CAA6-B31A-4B8E-9F23-5DC1AECB922F}" srcOrd="10" destOrd="0" presId="urn:microsoft.com/office/officeart/2008/layout/LinedList"/>
    <dgm:cxn modelId="{F8FEF72A-EBF4-4045-9042-04FA94A8FB06}" type="presParOf" srcId="{E992311B-C5D4-41A8-A15E-DCBCF79B2B4F}" destId="{E86F7E65-AFF1-4BC0-9975-E2B450974739}" srcOrd="11" destOrd="0" presId="urn:microsoft.com/office/officeart/2008/layout/LinedList"/>
    <dgm:cxn modelId="{CE441AD6-04E0-4E21-9AC5-6AED6EF35479}" type="presParOf" srcId="{E86F7E65-AFF1-4BC0-9975-E2B450974739}" destId="{F402EF83-BE71-402D-8265-713AFA2CE93C}" srcOrd="0" destOrd="0" presId="urn:microsoft.com/office/officeart/2008/layout/LinedList"/>
    <dgm:cxn modelId="{37F1BD2E-B8B9-4098-AA2F-545ACB8095A8}" type="presParOf" srcId="{E86F7E65-AFF1-4BC0-9975-E2B450974739}" destId="{EC53AA45-F2BC-4AB7-9C4D-862DA984351F}" srcOrd="1" destOrd="0" presId="urn:microsoft.com/office/officeart/2008/layout/LinedList"/>
    <dgm:cxn modelId="{C67B1748-6F5F-487F-8CA2-13B94FA08762}" type="presParOf" srcId="{E992311B-C5D4-41A8-A15E-DCBCF79B2B4F}" destId="{15491067-85C2-4D85-BC2A-2BBF6DE18520}" srcOrd="12" destOrd="0" presId="urn:microsoft.com/office/officeart/2008/layout/LinedList"/>
    <dgm:cxn modelId="{1C12F603-892E-434F-BDF6-531CE27E7CC2}" type="presParOf" srcId="{E992311B-C5D4-41A8-A15E-DCBCF79B2B4F}" destId="{F172913F-D217-4817-A181-B13F09B19168}" srcOrd="13" destOrd="0" presId="urn:microsoft.com/office/officeart/2008/layout/LinedList"/>
    <dgm:cxn modelId="{145C8B88-FD2B-4E84-8034-666FCBE8529B}" type="presParOf" srcId="{F172913F-D217-4817-A181-B13F09B19168}" destId="{22CF9448-6A6D-427B-B473-263D6A14349D}" srcOrd="0" destOrd="0" presId="urn:microsoft.com/office/officeart/2008/layout/LinedList"/>
    <dgm:cxn modelId="{6F69F0B2-04FA-4DE3-AA87-E15ABFB2A369}" type="presParOf" srcId="{F172913F-D217-4817-A181-B13F09B19168}" destId="{A1D76CE8-EAF2-4F55-9CA9-23AC4EDA447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F4E182-420A-4558-884F-7265BB455577}">
      <dsp:nvSpPr>
        <dsp:cNvPr id="0" name=""/>
        <dsp:cNvSpPr/>
      </dsp:nvSpPr>
      <dsp:spPr>
        <a:xfrm>
          <a:off x="0" y="0"/>
          <a:ext cx="6403994" cy="0"/>
        </a:xfrm>
        <a:prstGeom prst="line">
          <a:avLst/>
        </a:prstGeom>
        <a:gradFill rotWithShape="0">
          <a:gsLst>
            <a:gs pos="0">
              <a:schemeClr val="accent2">
                <a:shade val="50000"/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shade val="50000"/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19050" dir="5400000" algn="ctr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threePt" dir="t"/>
        </a:scene3d>
        <a:sp3d>
          <a:bevelT w="50800" h="2540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4A46A695-8DFF-418E-B098-3D2EF5DDD05E}">
      <dsp:nvSpPr>
        <dsp:cNvPr id="0" name=""/>
        <dsp:cNvSpPr/>
      </dsp:nvSpPr>
      <dsp:spPr>
        <a:xfrm>
          <a:off x="0" y="0"/>
          <a:ext cx="6403994" cy="12718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Rhodri – green agenda/ sustainability </a:t>
          </a:r>
          <a:endParaRPr lang="en-US" sz="3500" kern="1200"/>
        </a:p>
      </dsp:txBody>
      <dsp:txXfrm>
        <a:off x="0" y="0"/>
        <a:ext cx="6403994" cy="1271852"/>
      </dsp:txXfrm>
    </dsp:sp>
    <dsp:sp modelId="{21C91540-1A4C-46A4-A797-C57CB5E487DB}">
      <dsp:nvSpPr>
        <dsp:cNvPr id="0" name=""/>
        <dsp:cNvSpPr/>
      </dsp:nvSpPr>
      <dsp:spPr>
        <a:xfrm>
          <a:off x="0" y="1271852"/>
          <a:ext cx="6403994" cy="0"/>
        </a:xfrm>
        <a:prstGeom prst="line">
          <a:avLst/>
        </a:prstGeom>
        <a:gradFill rotWithShape="0">
          <a:gsLst>
            <a:gs pos="0">
              <a:schemeClr val="accent2">
                <a:shade val="50000"/>
                <a:hueOff val="416283"/>
                <a:satOff val="-35449"/>
                <a:lumOff val="29052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shade val="50000"/>
                <a:hueOff val="416283"/>
                <a:satOff val="-35449"/>
                <a:lumOff val="29052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shade val="50000"/>
              <a:hueOff val="416283"/>
              <a:satOff val="-35449"/>
              <a:lumOff val="29052"/>
              <a:alphaOff val="0"/>
            </a:schemeClr>
          </a:solidFill>
          <a:prstDash val="solid"/>
        </a:ln>
        <a:effectLst>
          <a:outerShdw blurRad="57150" dist="19050" dir="5400000" algn="ctr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threePt" dir="t"/>
        </a:scene3d>
        <a:sp3d>
          <a:bevelT w="50800" h="2540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CD200587-096B-4819-A3EA-814B73273A33}">
      <dsp:nvSpPr>
        <dsp:cNvPr id="0" name=""/>
        <dsp:cNvSpPr/>
      </dsp:nvSpPr>
      <dsp:spPr>
        <a:xfrm>
          <a:off x="0" y="1271852"/>
          <a:ext cx="6403994" cy="12718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Liam – Stakeholders</a:t>
          </a:r>
          <a:endParaRPr lang="en-US" sz="3500" kern="1200"/>
        </a:p>
      </dsp:txBody>
      <dsp:txXfrm>
        <a:off x="0" y="1271852"/>
        <a:ext cx="6403994" cy="1271852"/>
      </dsp:txXfrm>
    </dsp:sp>
    <dsp:sp modelId="{F28E2EB4-09E7-4BB7-9AA6-AAB50B6292EB}">
      <dsp:nvSpPr>
        <dsp:cNvPr id="0" name=""/>
        <dsp:cNvSpPr/>
      </dsp:nvSpPr>
      <dsp:spPr>
        <a:xfrm>
          <a:off x="0" y="2543704"/>
          <a:ext cx="6403994" cy="0"/>
        </a:xfrm>
        <a:prstGeom prst="line">
          <a:avLst/>
        </a:prstGeom>
        <a:gradFill rotWithShape="0">
          <a:gsLst>
            <a:gs pos="0">
              <a:schemeClr val="accent2">
                <a:shade val="50000"/>
                <a:hueOff val="832566"/>
                <a:satOff val="-70899"/>
                <a:lumOff val="58103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shade val="50000"/>
                <a:hueOff val="832566"/>
                <a:satOff val="-70899"/>
                <a:lumOff val="58103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shade val="50000"/>
              <a:hueOff val="832566"/>
              <a:satOff val="-70899"/>
              <a:lumOff val="58103"/>
              <a:alphaOff val="0"/>
            </a:schemeClr>
          </a:solidFill>
          <a:prstDash val="solid"/>
        </a:ln>
        <a:effectLst>
          <a:outerShdw blurRad="57150" dist="19050" dir="5400000" algn="ctr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threePt" dir="t"/>
        </a:scene3d>
        <a:sp3d>
          <a:bevelT w="50800" h="2540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6215557-F3D1-4BE7-BAF2-0EA96F85A68D}">
      <dsp:nvSpPr>
        <dsp:cNvPr id="0" name=""/>
        <dsp:cNvSpPr/>
      </dsp:nvSpPr>
      <dsp:spPr>
        <a:xfrm>
          <a:off x="0" y="2543704"/>
          <a:ext cx="6403994" cy="12718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Steffan – structure, culture, goals</a:t>
          </a:r>
          <a:endParaRPr lang="en-US" sz="3500" kern="1200"/>
        </a:p>
      </dsp:txBody>
      <dsp:txXfrm>
        <a:off x="0" y="2543704"/>
        <a:ext cx="6403994" cy="1271852"/>
      </dsp:txXfrm>
    </dsp:sp>
    <dsp:sp modelId="{54E017BF-259B-4B3F-91F5-2E30B20A9FAD}">
      <dsp:nvSpPr>
        <dsp:cNvPr id="0" name=""/>
        <dsp:cNvSpPr/>
      </dsp:nvSpPr>
      <dsp:spPr>
        <a:xfrm>
          <a:off x="0" y="3815556"/>
          <a:ext cx="6403994" cy="0"/>
        </a:xfrm>
        <a:prstGeom prst="line">
          <a:avLst/>
        </a:prstGeom>
        <a:gradFill rotWithShape="0">
          <a:gsLst>
            <a:gs pos="0">
              <a:schemeClr val="accent2">
                <a:shade val="50000"/>
                <a:hueOff val="416283"/>
                <a:satOff val="-35449"/>
                <a:lumOff val="29052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shade val="50000"/>
                <a:hueOff val="416283"/>
                <a:satOff val="-35449"/>
                <a:lumOff val="29052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shade val="50000"/>
              <a:hueOff val="416283"/>
              <a:satOff val="-35449"/>
              <a:lumOff val="29052"/>
              <a:alphaOff val="0"/>
            </a:schemeClr>
          </a:solidFill>
          <a:prstDash val="solid"/>
        </a:ln>
        <a:effectLst>
          <a:outerShdw blurRad="57150" dist="19050" dir="5400000" algn="ctr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threePt" dir="t"/>
        </a:scene3d>
        <a:sp3d>
          <a:bevelT w="50800" h="2540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3992A8A-E296-45D6-A345-6DE39098EDA6}">
      <dsp:nvSpPr>
        <dsp:cNvPr id="0" name=""/>
        <dsp:cNvSpPr/>
      </dsp:nvSpPr>
      <dsp:spPr>
        <a:xfrm>
          <a:off x="0" y="3815556"/>
          <a:ext cx="6403994" cy="12718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Connor – impact of recent changes </a:t>
          </a:r>
          <a:endParaRPr lang="en-US" sz="3500" kern="1200"/>
        </a:p>
      </dsp:txBody>
      <dsp:txXfrm>
        <a:off x="0" y="3815556"/>
        <a:ext cx="6403994" cy="127185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3E1998D-2C94-49F0-8DBC-D93F9098F34B}">
      <dsp:nvSpPr>
        <dsp:cNvPr id="0" name=""/>
        <dsp:cNvSpPr/>
      </dsp:nvSpPr>
      <dsp:spPr>
        <a:xfrm>
          <a:off x="0" y="56245"/>
          <a:ext cx="10820400" cy="623610"/>
        </a:xfrm>
        <a:prstGeom prst="roundRect">
          <a:avLst/>
        </a:prstGeom>
        <a:gradFill rotWithShape="0">
          <a:gsLst>
            <a:gs pos="0">
              <a:schemeClr val="accent4">
                <a:shade val="80000"/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4">
                <a:shade val="80000"/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Unique location</a:t>
          </a:r>
          <a:endParaRPr lang="en-US" sz="2600" kern="1200"/>
        </a:p>
      </dsp:txBody>
      <dsp:txXfrm>
        <a:off x="30442" y="86687"/>
        <a:ext cx="10759516" cy="562726"/>
      </dsp:txXfrm>
    </dsp:sp>
    <dsp:sp modelId="{DB61932B-8C66-486F-949D-A63A2993FBE6}">
      <dsp:nvSpPr>
        <dsp:cNvPr id="0" name=""/>
        <dsp:cNvSpPr/>
      </dsp:nvSpPr>
      <dsp:spPr>
        <a:xfrm>
          <a:off x="0" y="754736"/>
          <a:ext cx="10820400" cy="623610"/>
        </a:xfrm>
        <a:prstGeom prst="roundRect">
          <a:avLst/>
        </a:prstGeom>
        <a:gradFill rotWithShape="0">
          <a:gsLst>
            <a:gs pos="0">
              <a:schemeClr val="accent4">
                <a:shade val="80000"/>
                <a:hueOff val="-56194"/>
                <a:satOff val="3267"/>
                <a:lumOff val="5181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4">
                <a:shade val="80000"/>
                <a:hueOff val="-56194"/>
                <a:satOff val="3267"/>
                <a:lumOff val="5181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Different  </a:t>
          </a:r>
          <a:endParaRPr lang="en-US" sz="2600" kern="1200" dirty="0"/>
        </a:p>
      </dsp:txBody>
      <dsp:txXfrm>
        <a:off x="30442" y="785178"/>
        <a:ext cx="10759516" cy="562726"/>
      </dsp:txXfrm>
    </dsp:sp>
    <dsp:sp modelId="{35432BB3-13AA-4D7D-BF3E-7C96C2E554EE}">
      <dsp:nvSpPr>
        <dsp:cNvPr id="0" name=""/>
        <dsp:cNvSpPr/>
      </dsp:nvSpPr>
      <dsp:spPr>
        <a:xfrm>
          <a:off x="0" y="1453226"/>
          <a:ext cx="10820400" cy="623610"/>
        </a:xfrm>
        <a:prstGeom prst="roundRect">
          <a:avLst/>
        </a:prstGeom>
        <a:gradFill rotWithShape="0">
          <a:gsLst>
            <a:gs pos="0">
              <a:schemeClr val="accent4">
                <a:shade val="80000"/>
                <a:hueOff val="-112388"/>
                <a:satOff val="6534"/>
                <a:lumOff val="10362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4">
                <a:shade val="80000"/>
                <a:hueOff val="-112388"/>
                <a:satOff val="6534"/>
                <a:lumOff val="10362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Art, Culture and design</a:t>
          </a:r>
          <a:endParaRPr lang="en-US" sz="2600" kern="1200"/>
        </a:p>
      </dsp:txBody>
      <dsp:txXfrm>
        <a:off x="30442" y="1483668"/>
        <a:ext cx="10759516" cy="562726"/>
      </dsp:txXfrm>
    </dsp:sp>
    <dsp:sp modelId="{93989FA2-38D2-4A21-A0E4-882911ADB904}">
      <dsp:nvSpPr>
        <dsp:cNvPr id="0" name=""/>
        <dsp:cNvSpPr/>
      </dsp:nvSpPr>
      <dsp:spPr>
        <a:xfrm>
          <a:off x="0" y="2151716"/>
          <a:ext cx="10820400" cy="623610"/>
        </a:xfrm>
        <a:prstGeom prst="roundRect">
          <a:avLst/>
        </a:prstGeom>
        <a:gradFill rotWithShape="0">
          <a:gsLst>
            <a:gs pos="0">
              <a:schemeClr val="accent4">
                <a:shade val="80000"/>
                <a:hueOff val="-168582"/>
                <a:satOff val="9801"/>
                <a:lumOff val="15544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4">
                <a:shade val="80000"/>
                <a:hueOff val="-168582"/>
                <a:satOff val="9801"/>
                <a:lumOff val="15544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Management style would be slightly different</a:t>
          </a:r>
          <a:endParaRPr lang="en-US" sz="2600" kern="1200" dirty="0"/>
        </a:p>
      </dsp:txBody>
      <dsp:txXfrm>
        <a:off x="30442" y="2182158"/>
        <a:ext cx="10759516" cy="562726"/>
      </dsp:txXfrm>
    </dsp:sp>
    <dsp:sp modelId="{99F56FF8-5B59-4222-BA47-5A0B52483075}">
      <dsp:nvSpPr>
        <dsp:cNvPr id="0" name=""/>
        <dsp:cNvSpPr/>
      </dsp:nvSpPr>
      <dsp:spPr>
        <a:xfrm>
          <a:off x="0" y="2850206"/>
          <a:ext cx="10820400" cy="623610"/>
        </a:xfrm>
        <a:prstGeom prst="roundRect">
          <a:avLst/>
        </a:prstGeom>
        <a:gradFill rotWithShape="0">
          <a:gsLst>
            <a:gs pos="0">
              <a:schemeClr val="accent4">
                <a:shade val="80000"/>
                <a:hueOff val="-224777"/>
                <a:satOff val="13068"/>
                <a:lumOff val="20725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4">
                <a:shade val="80000"/>
                <a:hueOff val="-224777"/>
                <a:satOff val="13068"/>
                <a:lumOff val="20725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Topical </a:t>
          </a:r>
        </a:p>
      </dsp:txBody>
      <dsp:txXfrm>
        <a:off x="30442" y="2880648"/>
        <a:ext cx="10759516" cy="56272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D712B50-C0ED-4FCB-BE11-1F4E401DA813}">
      <dsp:nvSpPr>
        <dsp:cNvPr id="0" name=""/>
        <dsp:cNvSpPr/>
      </dsp:nvSpPr>
      <dsp:spPr>
        <a:xfrm>
          <a:off x="1748806" y="621"/>
          <a:ext cx="2906381" cy="72659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69000"/>
                <a:alpha val="100000"/>
                <a:satMod val="109000"/>
                <a:lumMod val="110000"/>
              </a:schemeClr>
            </a:gs>
            <a:gs pos="52000">
              <a:schemeClr val="accent4">
                <a:hueOff val="0"/>
                <a:satOff val="0"/>
                <a:lumOff val="0"/>
                <a:alphaOff val="0"/>
                <a:tint val="74000"/>
                <a:satMod val="100000"/>
                <a:lumMod val="104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78000"/>
                <a:satMod val="10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Based in London</a:t>
          </a:r>
          <a:endParaRPr lang="en-US" sz="1700" kern="1200"/>
        </a:p>
      </dsp:txBody>
      <dsp:txXfrm>
        <a:off x="1770087" y="21902"/>
        <a:ext cx="2863819" cy="684033"/>
      </dsp:txXfrm>
    </dsp:sp>
    <dsp:sp modelId="{4E3D46B6-3C1D-4243-A48D-4808D5F18D90}">
      <dsp:nvSpPr>
        <dsp:cNvPr id="0" name=""/>
        <dsp:cNvSpPr/>
      </dsp:nvSpPr>
      <dsp:spPr>
        <a:xfrm rot="5400000">
          <a:off x="3065760" y="745381"/>
          <a:ext cx="272473" cy="326967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69000"/>
                <a:alpha val="100000"/>
                <a:satMod val="109000"/>
                <a:lumMod val="110000"/>
              </a:schemeClr>
            </a:gs>
            <a:gs pos="52000">
              <a:schemeClr val="accent4">
                <a:hueOff val="0"/>
                <a:satOff val="0"/>
                <a:lumOff val="0"/>
                <a:alphaOff val="0"/>
                <a:tint val="74000"/>
                <a:satMod val="100000"/>
                <a:lumMod val="104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78000"/>
                <a:satMod val="100000"/>
                <a:lumMod val="100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 rot="-5400000">
        <a:off x="3103906" y="772628"/>
        <a:ext cx="196181" cy="190731"/>
      </dsp:txXfrm>
    </dsp:sp>
    <dsp:sp modelId="{F57B750A-9936-4944-8072-41A318F476D9}">
      <dsp:nvSpPr>
        <dsp:cNvPr id="0" name=""/>
        <dsp:cNvSpPr/>
      </dsp:nvSpPr>
      <dsp:spPr>
        <a:xfrm>
          <a:off x="1748806" y="1090513"/>
          <a:ext cx="2906381" cy="72659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-629374"/>
                <a:satOff val="-1398"/>
                <a:lumOff val="-1030"/>
                <a:alphaOff val="0"/>
                <a:tint val="69000"/>
                <a:alpha val="100000"/>
                <a:satMod val="109000"/>
                <a:lumMod val="110000"/>
              </a:schemeClr>
            </a:gs>
            <a:gs pos="52000">
              <a:schemeClr val="accent4">
                <a:hueOff val="-629374"/>
                <a:satOff val="-1398"/>
                <a:lumOff val="-1030"/>
                <a:alphaOff val="0"/>
                <a:tint val="74000"/>
                <a:satMod val="100000"/>
                <a:lumMod val="104000"/>
              </a:schemeClr>
            </a:gs>
            <a:gs pos="100000">
              <a:schemeClr val="accent4">
                <a:hueOff val="-629374"/>
                <a:satOff val="-1398"/>
                <a:lumOff val="-1030"/>
                <a:alphaOff val="0"/>
                <a:tint val="78000"/>
                <a:satMod val="10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Founded in 1852</a:t>
          </a:r>
          <a:endParaRPr lang="en-US" sz="1700" kern="1200"/>
        </a:p>
      </dsp:txBody>
      <dsp:txXfrm>
        <a:off x="1770087" y="1111794"/>
        <a:ext cx="2863819" cy="684033"/>
      </dsp:txXfrm>
    </dsp:sp>
    <dsp:sp modelId="{12316CB4-1FA4-4E82-9420-5EB7D490CBE8}">
      <dsp:nvSpPr>
        <dsp:cNvPr id="0" name=""/>
        <dsp:cNvSpPr/>
      </dsp:nvSpPr>
      <dsp:spPr>
        <a:xfrm rot="5400000">
          <a:off x="3065760" y="1835274"/>
          <a:ext cx="272473" cy="326967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4">
                <a:hueOff val="-839165"/>
                <a:satOff val="-1864"/>
                <a:lumOff val="-1373"/>
                <a:alphaOff val="0"/>
                <a:tint val="69000"/>
                <a:alpha val="100000"/>
                <a:satMod val="109000"/>
                <a:lumMod val="110000"/>
              </a:schemeClr>
            </a:gs>
            <a:gs pos="52000">
              <a:schemeClr val="accent4">
                <a:hueOff val="-839165"/>
                <a:satOff val="-1864"/>
                <a:lumOff val="-1373"/>
                <a:alphaOff val="0"/>
                <a:tint val="74000"/>
                <a:satMod val="100000"/>
                <a:lumMod val="104000"/>
              </a:schemeClr>
            </a:gs>
            <a:gs pos="100000">
              <a:schemeClr val="accent4">
                <a:hueOff val="-839165"/>
                <a:satOff val="-1864"/>
                <a:lumOff val="-1373"/>
                <a:alphaOff val="0"/>
                <a:tint val="78000"/>
                <a:satMod val="100000"/>
                <a:lumMod val="100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 rot="-5400000">
        <a:off x="3103906" y="1862521"/>
        <a:ext cx="196181" cy="190731"/>
      </dsp:txXfrm>
    </dsp:sp>
    <dsp:sp modelId="{370E39DC-BE63-4203-BEB6-7AFD42EA4C25}">
      <dsp:nvSpPr>
        <dsp:cNvPr id="0" name=""/>
        <dsp:cNvSpPr/>
      </dsp:nvSpPr>
      <dsp:spPr>
        <a:xfrm>
          <a:off x="1748806" y="2180406"/>
          <a:ext cx="2906381" cy="72659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-1258748"/>
                <a:satOff val="-2797"/>
                <a:lumOff val="-2059"/>
                <a:alphaOff val="0"/>
                <a:tint val="69000"/>
                <a:alpha val="100000"/>
                <a:satMod val="109000"/>
                <a:lumMod val="110000"/>
              </a:schemeClr>
            </a:gs>
            <a:gs pos="52000">
              <a:schemeClr val="accent4">
                <a:hueOff val="-1258748"/>
                <a:satOff val="-2797"/>
                <a:lumOff val="-2059"/>
                <a:alphaOff val="0"/>
                <a:tint val="74000"/>
                <a:satMod val="100000"/>
                <a:lumMod val="104000"/>
              </a:schemeClr>
            </a:gs>
            <a:gs pos="100000">
              <a:schemeClr val="accent4">
                <a:hueOff val="-1258748"/>
                <a:satOff val="-2797"/>
                <a:lumOff val="-2059"/>
                <a:alphaOff val="0"/>
                <a:tint val="78000"/>
                <a:satMod val="10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Named after Queen Victoria and Prince Albert</a:t>
          </a:r>
          <a:endParaRPr lang="en-US" sz="1700" kern="1200"/>
        </a:p>
      </dsp:txBody>
      <dsp:txXfrm>
        <a:off x="1770087" y="2201687"/>
        <a:ext cx="2863819" cy="684033"/>
      </dsp:txXfrm>
    </dsp:sp>
    <dsp:sp modelId="{C122909B-B29E-4699-944F-FDD564147AE3}">
      <dsp:nvSpPr>
        <dsp:cNvPr id="0" name=""/>
        <dsp:cNvSpPr/>
      </dsp:nvSpPr>
      <dsp:spPr>
        <a:xfrm rot="5400000">
          <a:off x="3065760" y="2925167"/>
          <a:ext cx="272473" cy="326967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4">
                <a:hueOff val="-1678331"/>
                <a:satOff val="-3729"/>
                <a:lumOff val="-2745"/>
                <a:alphaOff val="0"/>
                <a:tint val="69000"/>
                <a:alpha val="100000"/>
                <a:satMod val="109000"/>
                <a:lumMod val="110000"/>
              </a:schemeClr>
            </a:gs>
            <a:gs pos="52000">
              <a:schemeClr val="accent4">
                <a:hueOff val="-1678331"/>
                <a:satOff val="-3729"/>
                <a:lumOff val="-2745"/>
                <a:alphaOff val="0"/>
                <a:tint val="74000"/>
                <a:satMod val="100000"/>
                <a:lumMod val="104000"/>
              </a:schemeClr>
            </a:gs>
            <a:gs pos="100000">
              <a:schemeClr val="accent4">
                <a:hueOff val="-1678331"/>
                <a:satOff val="-3729"/>
                <a:lumOff val="-2745"/>
                <a:alphaOff val="0"/>
                <a:tint val="78000"/>
                <a:satMod val="100000"/>
                <a:lumMod val="100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 rot="-5400000">
        <a:off x="3103906" y="2952414"/>
        <a:ext cx="196181" cy="190731"/>
      </dsp:txXfrm>
    </dsp:sp>
    <dsp:sp modelId="{96ACF873-BF64-4B52-86C2-69B52868076F}">
      <dsp:nvSpPr>
        <dsp:cNvPr id="0" name=""/>
        <dsp:cNvSpPr/>
      </dsp:nvSpPr>
      <dsp:spPr>
        <a:xfrm>
          <a:off x="1748806" y="3270299"/>
          <a:ext cx="2906381" cy="72659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-1888122"/>
                <a:satOff val="-4195"/>
                <a:lumOff val="-3089"/>
                <a:alphaOff val="0"/>
                <a:tint val="69000"/>
                <a:alpha val="100000"/>
                <a:satMod val="109000"/>
                <a:lumMod val="110000"/>
              </a:schemeClr>
            </a:gs>
            <a:gs pos="52000">
              <a:schemeClr val="accent4">
                <a:hueOff val="-1888122"/>
                <a:satOff val="-4195"/>
                <a:lumOff val="-3089"/>
                <a:alphaOff val="0"/>
                <a:tint val="74000"/>
                <a:satMod val="100000"/>
                <a:lumMod val="104000"/>
              </a:schemeClr>
            </a:gs>
            <a:gs pos="100000">
              <a:schemeClr val="accent4">
                <a:hueOff val="-1888122"/>
                <a:satOff val="-4195"/>
                <a:lumOff val="-3089"/>
                <a:alphaOff val="0"/>
                <a:tint val="78000"/>
                <a:satMod val="10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Museum of art, culture and design</a:t>
          </a:r>
          <a:endParaRPr lang="en-US" sz="1700" kern="1200"/>
        </a:p>
      </dsp:txBody>
      <dsp:txXfrm>
        <a:off x="1770087" y="3291580"/>
        <a:ext cx="2863819" cy="684033"/>
      </dsp:txXfrm>
    </dsp:sp>
    <dsp:sp modelId="{F9559FA4-2353-4788-A5F5-076E3AD162BD}">
      <dsp:nvSpPr>
        <dsp:cNvPr id="0" name=""/>
        <dsp:cNvSpPr/>
      </dsp:nvSpPr>
      <dsp:spPr>
        <a:xfrm rot="5400000">
          <a:off x="3065760" y="4015059"/>
          <a:ext cx="272473" cy="326967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4">
                <a:hueOff val="-2517496"/>
                <a:satOff val="-5593"/>
                <a:lumOff val="-4118"/>
                <a:alphaOff val="0"/>
                <a:tint val="69000"/>
                <a:alpha val="100000"/>
                <a:satMod val="109000"/>
                <a:lumMod val="110000"/>
              </a:schemeClr>
            </a:gs>
            <a:gs pos="52000">
              <a:schemeClr val="accent4">
                <a:hueOff val="-2517496"/>
                <a:satOff val="-5593"/>
                <a:lumOff val="-4118"/>
                <a:alphaOff val="0"/>
                <a:tint val="74000"/>
                <a:satMod val="100000"/>
                <a:lumMod val="104000"/>
              </a:schemeClr>
            </a:gs>
            <a:gs pos="100000">
              <a:schemeClr val="accent4">
                <a:hueOff val="-2517496"/>
                <a:satOff val="-5593"/>
                <a:lumOff val="-4118"/>
                <a:alphaOff val="0"/>
                <a:tint val="78000"/>
                <a:satMod val="100000"/>
                <a:lumMod val="100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 rot="-5400000">
        <a:off x="3103906" y="4042306"/>
        <a:ext cx="196181" cy="190731"/>
      </dsp:txXfrm>
    </dsp:sp>
    <dsp:sp modelId="{2D6575F2-B9F8-457A-A5DB-240E277D59EC}">
      <dsp:nvSpPr>
        <dsp:cNvPr id="0" name=""/>
        <dsp:cNvSpPr/>
      </dsp:nvSpPr>
      <dsp:spPr>
        <a:xfrm>
          <a:off x="1748806" y="4360192"/>
          <a:ext cx="2906381" cy="72659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-2517496"/>
                <a:satOff val="-5593"/>
                <a:lumOff val="-4118"/>
                <a:alphaOff val="0"/>
                <a:tint val="69000"/>
                <a:alpha val="100000"/>
                <a:satMod val="109000"/>
                <a:lumMod val="110000"/>
              </a:schemeClr>
            </a:gs>
            <a:gs pos="52000">
              <a:schemeClr val="accent4">
                <a:hueOff val="-2517496"/>
                <a:satOff val="-5593"/>
                <a:lumOff val="-4118"/>
                <a:alphaOff val="0"/>
                <a:tint val="74000"/>
                <a:satMod val="100000"/>
                <a:lumMod val="104000"/>
              </a:schemeClr>
            </a:gs>
            <a:gs pos="100000">
              <a:schemeClr val="accent4">
                <a:hueOff val="-2517496"/>
                <a:satOff val="-5593"/>
                <a:lumOff val="-4118"/>
                <a:alphaOff val="0"/>
                <a:tint val="78000"/>
                <a:satMod val="10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Governed by the prime minister </a:t>
          </a:r>
          <a:endParaRPr lang="en-US" sz="1700" kern="1200"/>
        </a:p>
      </dsp:txBody>
      <dsp:txXfrm>
        <a:off x="1770087" y="4381473"/>
        <a:ext cx="2863819" cy="68403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CADE888-F579-4E07-BF7F-6DB14111AC0A}">
      <dsp:nvSpPr>
        <dsp:cNvPr id="0" name=""/>
        <dsp:cNvSpPr/>
      </dsp:nvSpPr>
      <dsp:spPr>
        <a:xfrm>
          <a:off x="1125316" y="314910"/>
          <a:ext cx="4273423" cy="4273423"/>
        </a:xfrm>
        <a:prstGeom prst="pie">
          <a:avLst>
            <a:gd name="adj1" fmla="val 16200000"/>
            <a:gd name="adj2" fmla="val 20520000"/>
          </a:avLst>
        </a:prstGeom>
        <a:gradFill rotWithShape="0">
          <a:gsLst>
            <a:gs pos="0">
              <a:schemeClr val="accent3">
                <a:shade val="80000"/>
                <a:hueOff val="0"/>
                <a:satOff val="0"/>
                <a:lumOff val="0"/>
                <a:alphaOff val="0"/>
                <a:tint val="69000"/>
                <a:alpha val="100000"/>
                <a:satMod val="109000"/>
                <a:lumMod val="110000"/>
              </a:schemeClr>
            </a:gs>
            <a:gs pos="52000">
              <a:schemeClr val="accent3">
                <a:shade val="80000"/>
                <a:hueOff val="0"/>
                <a:satOff val="0"/>
                <a:lumOff val="0"/>
                <a:alphaOff val="0"/>
                <a:tint val="74000"/>
                <a:satMod val="100000"/>
                <a:lumMod val="104000"/>
              </a:schemeClr>
            </a:gs>
            <a:gs pos="100000">
              <a:schemeClr val="accent3">
                <a:shade val="80000"/>
                <a:hueOff val="0"/>
                <a:satOff val="0"/>
                <a:lumOff val="0"/>
                <a:alphaOff val="0"/>
                <a:tint val="78000"/>
                <a:satMod val="10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Keep to at least 1 meeting a week</a:t>
          </a:r>
          <a:endParaRPr lang="en-US" sz="1400" kern="1200"/>
        </a:p>
      </dsp:txBody>
      <dsp:txXfrm>
        <a:off x="3354619" y="1033252"/>
        <a:ext cx="1373600" cy="915733"/>
      </dsp:txXfrm>
    </dsp:sp>
    <dsp:sp modelId="{2D4B149E-372B-412B-B016-B8C4D3D68D3A}">
      <dsp:nvSpPr>
        <dsp:cNvPr id="0" name=""/>
        <dsp:cNvSpPr/>
      </dsp:nvSpPr>
      <dsp:spPr>
        <a:xfrm>
          <a:off x="1161945" y="428868"/>
          <a:ext cx="4273423" cy="4273423"/>
        </a:xfrm>
        <a:prstGeom prst="pie">
          <a:avLst>
            <a:gd name="adj1" fmla="val 20520000"/>
            <a:gd name="adj2" fmla="val 3240000"/>
          </a:avLst>
        </a:prstGeom>
        <a:gradFill rotWithShape="0">
          <a:gsLst>
            <a:gs pos="0">
              <a:schemeClr val="accent3">
                <a:shade val="80000"/>
                <a:hueOff val="-78381"/>
                <a:satOff val="-10400"/>
                <a:lumOff val="8665"/>
                <a:alphaOff val="0"/>
                <a:tint val="69000"/>
                <a:alpha val="100000"/>
                <a:satMod val="109000"/>
                <a:lumMod val="110000"/>
              </a:schemeClr>
            </a:gs>
            <a:gs pos="52000">
              <a:schemeClr val="accent3">
                <a:shade val="80000"/>
                <a:hueOff val="-78381"/>
                <a:satOff val="-10400"/>
                <a:lumOff val="8665"/>
                <a:alphaOff val="0"/>
                <a:tint val="74000"/>
                <a:satMod val="100000"/>
                <a:lumMod val="104000"/>
              </a:schemeClr>
            </a:gs>
            <a:gs pos="100000">
              <a:schemeClr val="accent3">
                <a:shade val="80000"/>
                <a:hueOff val="-78381"/>
                <a:satOff val="-10400"/>
                <a:lumOff val="8665"/>
                <a:alphaOff val="0"/>
                <a:tint val="78000"/>
                <a:satMod val="10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Make sure everyone can attend</a:t>
          </a:r>
          <a:endParaRPr lang="en-US" sz="1400" kern="1200"/>
        </a:p>
      </dsp:txBody>
      <dsp:txXfrm>
        <a:off x="3914234" y="2381416"/>
        <a:ext cx="1271852" cy="1017481"/>
      </dsp:txXfrm>
    </dsp:sp>
    <dsp:sp modelId="{3C907E8A-12C4-464B-BB08-BE691680F0F9}">
      <dsp:nvSpPr>
        <dsp:cNvPr id="0" name=""/>
        <dsp:cNvSpPr/>
      </dsp:nvSpPr>
      <dsp:spPr>
        <a:xfrm>
          <a:off x="1065285" y="499074"/>
          <a:ext cx="4273423" cy="4273423"/>
        </a:xfrm>
        <a:prstGeom prst="pie">
          <a:avLst>
            <a:gd name="adj1" fmla="val 3240000"/>
            <a:gd name="adj2" fmla="val 7560000"/>
          </a:avLst>
        </a:prstGeom>
        <a:gradFill rotWithShape="0">
          <a:gsLst>
            <a:gs pos="0">
              <a:schemeClr val="accent3">
                <a:shade val="80000"/>
                <a:hueOff val="-156761"/>
                <a:satOff val="-20800"/>
                <a:lumOff val="17330"/>
                <a:alphaOff val="0"/>
                <a:tint val="69000"/>
                <a:alpha val="100000"/>
                <a:satMod val="109000"/>
                <a:lumMod val="110000"/>
              </a:schemeClr>
            </a:gs>
            <a:gs pos="52000">
              <a:schemeClr val="accent3">
                <a:shade val="80000"/>
                <a:hueOff val="-156761"/>
                <a:satOff val="-20800"/>
                <a:lumOff val="17330"/>
                <a:alphaOff val="0"/>
                <a:tint val="74000"/>
                <a:satMod val="100000"/>
                <a:lumMod val="104000"/>
              </a:schemeClr>
            </a:gs>
            <a:gs pos="100000">
              <a:schemeClr val="accent3">
                <a:shade val="80000"/>
                <a:hueOff val="-156761"/>
                <a:satOff val="-20800"/>
                <a:lumOff val="17330"/>
                <a:alphaOff val="0"/>
                <a:tint val="78000"/>
                <a:satMod val="10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Give deadlines to meet actual deadlines</a:t>
          </a:r>
          <a:endParaRPr lang="en-US" sz="1400" kern="1200"/>
        </a:p>
      </dsp:txBody>
      <dsp:txXfrm>
        <a:off x="2591507" y="3500646"/>
        <a:ext cx="1220978" cy="1119229"/>
      </dsp:txXfrm>
    </dsp:sp>
    <dsp:sp modelId="{B924C215-DC1B-490E-8D63-0AA660DF63D6}">
      <dsp:nvSpPr>
        <dsp:cNvPr id="0" name=""/>
        <dsp:cNvSpPr/>
      </dsp:nvSpPr>
      <dsp:spPr>
        <a:xfrm>
          <a:off x="968624" y="428868"/>
          <a:ext cx="4273423" cy="4273423"/>
        </a:xfrm>
        <a:prstGeom prst="pie">
          <a:avLst>
            <a:gd name="adj1" fmla="val 7560000"/>
            <a:gd name="adj2" fmla="val 11880000"/>
          </a:avLst>
        </a:prstGeom>
        <a:gradFill rotWithShape="0">
          <a:gsLst>
            <a:gs pos="0">
              <a:schemeClr val="accent3">
                <a:shade val="80000"/>
                <a:hueOff val="-235142"/>
                <a:satOff val="-31200"/>
                <a:lumOff val="25995"/>
                <a:alphaOff val="0"/>
                <a:tint val="69000"/>
                <a:alpha val="100000"/>
                <a:satMod val="109000"/>
                <a:lumMod val="110000"/>
              </a:schemeClr>
            </a:gs>
            <a:gs pos="52000">
              <a:schemeClr val="accent3">
                <a:shade val="80000"/>
                <a:hueOff val="-235142"/>
                <a:satOff val="-31200"/>
                <a:lumOff val="25995"/>
                <a:alphaOff val="0"/>
                <a:tint val="74000"/>
                <a:satMod val="100000"/>
                <a:lumMod val="104000"/>
              </a:schemeClr>
            </a:gs>
            <a:gs pos="100000">
              <a:schemeClr val="accent3">
                <a:shade val="80000"/>
                <a:hueOff val="-235142"/>
                <a:satOff val="-31200"/>
                <a:lumOff val="25995"/>
                <a:alphaOff val="0"/>
                <a:tint val="78000"/>
                <a:satMod val="10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Structured</a:t>
          </a:r>
          <a:endParaRPr lang="en-US" sz="1400" kern="1200"/>
        </a:p>
      </dsp:txBody>
      <dsp:txXfrm>
        <a:off x="1217907" y="2381416"/>
        <a:ext cx="1271852" cy="1017481"/>
      </dsp:txXfrm>
    </dsp:sp>
    <dsp:sp modelId="{C28F7721-7D28-46DA-82E7-6EAC3346C9EC}">
      <dsp:nvSpPr>
        <dsp:cNvPr id="0" name=""/>
        <dsp:cNvSpPr/>
      </dsp:nvSpPr>
      <dsp:spPr>
        <a:xfrm>
          <a:off x="1005253" y="314910"/>
          <a:ext cx="4273423" cy="4273423"/>
        </a:xfrm>
        <a:prstGeom prst="pie">
          <a:avLst>
            <a:gd name="adj1" fmla="val 11880000"/>
            <a:gd name="adj2" fmla="val 16200000"/>
          </a:avLst>
        </a:prstGeom>
        <a:gradFill rotWithShape="0">
          <a:gsLst>
            <a:gs pos="0">
              <a:schemeClr val="accent3">
                <a:shade val="80000"/>
                <a:hueOff val="-313522"/>
                <a:satOff val="-41600"/>
                <a:lumOff val="34660"/>
                <a:alphaOff val="0"/>
                <a:tint val="69000"/>
                <a:alpha val="100000"/>
                <a:satMod val="109000"/>
                <a:lumMod val="110000"/>
              </a:schemeClr>
            </a:gs>
            <a:gs pos="52000">
              <a:schemeClr val="accent3">
                <a:shade val="80000"/>
                <a:hueOff val="-313522"/>
                <a:satOff val="-41600"/>
                <a:lumOff val="34660"/>
                <a:alphaOff val="0"/>
                <a:tint val="74000"/>
                <a:satMod val="100000"/>
                <a:lumMod val="104000"/>
              </a:schemeClr>
            </a:gs>
            <a:gs pos="100000">
              <a:schemeClr val="accent3">
                <a:shade val="80000"/>
                <a:hueOff val="-313522"/>
                <a:satOff val="-41600"/>
                <a:lumOff val="34660"/>
                <a:alphaOff val="0"/>
                <a:tint val="78000"/>
                <a:satMod val="10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Communicate through media and other technology</a:t>
          </a:r>
          <a:endParaRPr lang="en-US" sz="1400" kern="1200"/>
        </a:p>
      </dsp:txBody>
      <dsp:txXfrm>
        <a:off x="1675774" y="1033252"/>
        <a:ext cx="1373600" cy="915733"/>
      </dsp:txXfrm>
    </dsp:sp>
    <dsp:sp modelId="{0B3003F7-8C86-4048-8451-39C509C030A6}">
      <dsp:nvSpPr>
        <dsp:cNvPr id="0" name=""/>
        <dsp:cNvSpPr/>
      </dsp:nvSpPr>
      <dsp:spPr>
        <a:xfrm>
          <a:off x="860570" y="50365"/>
          <a:ext cx="4802514" cy="4802514"/>
        </a:xfrm>
        <a:prstGeom prst="circularArrow">
          <a:avLst>
            <a:gd name="adj1" fmla="val 5085"/>
            <a:gd name="adj2" fmla="val 327528"/>
            <a:gd name="adj3" fmla="val 20192361"/>
            <a:gd name="adj4" fmla="val 16200324"/>
            <a:gd name="adj5" fmla="val 5932"/>
          </a:avLst>
        </a:prstGeom>
        <a:gradFill rotWithShape="0">
          <a:gsLst>
            <a:gs pos="0">
              <a:schemeClr val="accent3">
                <a:shade val="90000"/>
                <a:hueOff val="0"/>
                <a:satOff val="0"/>
                <a:lumOff val="0"/>
                <a:alphaOff val="0"/>
                <a:tint val="69000"/>
                <a:alpha val="100000"/>
                <a:satMod val="109000"/>
                <a:lumMod val="110000"/>
              </a:schemeClr>
            </a:gs>
            <a:gs pos="52000">
              <a:schemeClr val="accent3">
                <a:shade val="90000"/>
                <a:hueOff val="0"/>
                <a:satOff val="0"/>
                <a:lumOff val="0"/>
                <a:alphaOff val="0"/>
                <a:tint val="74000"/>
                <a:satMod val="100000"/>
                <a:lumMod val="104000"/>
              </a:schemeClr>
            </a:gs>
            <a:gs pos="100000">
              <a:schemeClr val="accent3">
                <a:shade val="90000"/>
                <a:hueOff val="0"/>
                <a:satOff val="0"/>
                <a:lumOff val="0"/>
                <a:alphaOff val="0"/>
                <a:tint val="78000"/>
                <a:satMod val="100000"/>
                <a:lumMod val="100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3070B0CB-93E7-428B-96E9-815056EFFC16}">
      <dsp:nvSpPr>
        <dsp:cNvPr id="0" name=""/>
        <dsp:cNvSpPr/>
      </dsp:nvSpPr>
      <dsp:spPr>
        <a:xfrm>
          <a:off x="897696" y="164285"/>
          <a:ext cx="4802514" cy="4802514"/>
        </a:xfrm>
        <a:prstGeom prst="circularArrow">
          <a:avLst>
            <a:gd name="adj1" fmla="val 5085"/>
            <a:gd name="adj2" fmla="val 327528"/>
            <a:gd name="adj3" fmla="val 2912753"/>
            <a:gd name="adj4" fmla="val 20519953"/>
            <a:gd name="adj5" fmla="val 5932"/>
          </a:avLst>
        </a:prstGeom>
        <a:gradFill rotWithShape="0">
          <a:gsLst>
            <a:gs pos="0">
              <a:schemeClr val="accent3">
                <a:shade val="90000"/>
                <a:hueOff val="-78388"/>
                <a:satOff val="-10271"/>
                <a:lumOff val="8193"/>
                <a:alphaOff val="0"/>
                <a:tint val="69000"/>
                <a:alpha val="100000"/>
                <a:satMod val="109000"/>
                <a:lumMod val="110000"/>
              </a:schemeClr>
            </a:gs>
            <a:gs pos="52000">
              <a:schemeClr val="accent3">
                <a:shade val="90000"/>
                <a:hueOff val="-78388"/>
                <a:satOff val="-10271"/>
                <a:lumOff val="8193"/>
                <a:alphaOff val="0"/>
                <a:tint val="74000"/>
                <a:satMod val="100000"/>
                <a:lumMod val="104000"/>
              </a:schemeClr>
            </a:gs>
            <a:gs pos="100000">
              <a:schemeClr val="accent3">
                <a:shade val="90000"/>
                <a:hueOff val="-78388"/>
                <a:satOff val="-10271"/>
                <a:lumOff val="8193"/>
                <a:alphaOff val="0"/>
                <a:tint val="78000"/>
                <a:satMod val="100000"/>
                <a:lumMod val="100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0EE253CD-41C0-4655-A8C7-8CD10CCA9BF6}">
      <dsp:nvSpPr>
        <dsp:cNvPr id="0" name=""/>
        <dsp:cNvSpPr/>
      </dsp:nvSpPr>
      <dsp:spPr>
        <a:xfrm>
          <a:off x="800739" y="234706"/>
          <a:ext cx="4802514" cy="4802514"/>
        </a:xfrm>
        <a:prstGeom prst="circularArrow">
          <a:avLst>
            <a:gd name="adj1" fmla="val 5085"/>
            <a:gd name="adj2" fmla="val 327528"/>
            <a:gd name="adj3" fmla="val 7232777"/>
            <a:gd name="adj4" fmla="val 3239695"/>
            <a:gd name="adj5" fmla="val 5932"/>
          </a:avLst>
        </a:prstGeom>
        <a:gradFill rotWithShape="0">
          <a:gsLst>
            <a:gs pos="0">
              <a:schemeClr val="accent3">
                <a:shade val="90000"/>
                <a:hueOff val="-156777"/>
                <a:satOff val="-20541"/>
                <a:lumOff val="16386"/>
                <a:alphaOff val="0"/>
                <a:tint val="69000"/>
                <a:alpha val="100000"/>
                <a:satMod val="109000"/>
                <a:lumMod val="110000"/>
              </a:schemeClr>
            </a:gs>
            <a:gs pos="52000">
              <a:schemeClr val="accent3">
                <a:shade val="90000"/>
                <a:hueOff val="-156777"/>
                <a:satOff val="-20541"/>
                <a:lumOff val="16386"/>
                <a:alphaOff val="0"/>
                <a:tint val="74000"/>
                <a:satMod val="100000"/>
                <a:lumMod val="104000"/>
              </a:schemeClr>
            </a:gs>
            <a:gs pos="100000">
              <a:schemeClr val="accent3">
                <a:shade val="90000"/>
                <a:hueOff val="-156777"/>
                <a:satOff val="-20541"/>
                <a:lumOff val="16386"/>
                <a:alphaOff val="0"/>
                <a:tint val="78000"/>
                <a:satMod val="100000"/>
                <a:lumMod val="100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B21A6DEC-99EA-4B4E-89D0-885BFC109E3C}">
      <dsp:nvSpPr>
        <dsp:cNvPr id="0" name=""/>
        <dsp:cNvSpPr/>
      </dsp:nvSpPr>
      <dsp:spPr>
        <a:xfrm>
          <a:off x="703783" y="164285"/>
          <a:ext cx="4802514" cy="4802514"/>
        </a:xfrm>
        <a:prstGeom prst="circularArrow">
          <a:avLst>
            <a:gd name="adj1" fmla="val 5085"/>
            <a:gd name="adj2" fmla="val 327528"/>
            <a:gd name="adj3" fmla="val 11552519"/>
            <a:gd name="adj4" fmla="val 7559718"/>
            <a:gd name="adj5" fmla="val 5932"/>
          </a:avLst>
        </a:prstGeom>
        <a:gradFill rotWithShape="0">
          <a:gsLst>
            <a:gs pos="0">
              <a:schemeClr val="accent3">
                <a:shade val="90000"/>
                <a:hueOff val="-235165"/>
                <a:satOff val="-30812"/>
                <a:lumOff val="24579"/>
                <a:alphaOff val="0"/>
                <a:tint val="69000"/>
                <a:alpha val="100000"/>
                <a:satMod val="109000"/>
                <a:lumMod val="110000"/>
              </a:schemeClr>
            </a:gs>
            <a:gs pos="52000">
              <a:schemeClr val="accent3">
                <a:shade val="90000"/>
                <a:hueOff val="-235165"/>
                <a:satOff val="-30812"/>
                <a:lumOff val="24579"/>
                <a:alphaOff val="0"/>
                <a:tint val="74000"/>
                <a:satMod val="100000"/>
                <a:lumMod val="104000"/>
              </a:schemeClr>
            </a:gs>
            <a:gs pos="100000">
              <a:schemeClr val="accent3">
                <a:shade val="90000"/>
                <a:hueOff val="-235165"/>
                <a:satOff val="-30812"/>
                <a:lumOff val="24579"/>
                <a:alphaOff val="0"/>
                <a:tint val="78000"/>
                <a:satMod val="100000"/>
                <a:lumMod val="100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E45BB09B-4780-4C00-909F-CA789AFCE034}">
      <dsp:nvSpPr>
        <dsp:cNvPr id="0" name=""/>
        <dsp:cNvSpPr/>
      </dsp:nvSpPr>
      <dsp:spPr>
        <a:xfrm>
          <a:off x="740909" y="50365"/>
          <a:ext cx="4802514" cy="4802514"/>
        </a:xfrm>
        <a:prstGeom prst="circularArrow">
          <a:avLst>
            <a:gd name="adj1" fmla="val 5085"/>
            <a:gd name="adj2" fmla="val 327528"/>
            <a:gd name="adj3" fmla="val 15872148"/>
            <a:gd name="adj4" fmla="val 11880111"/>
            <a:gd name="adj5" fmla="val 5932"/>
          </a:avLst>
        </a:prstGeom>
        <a:gradFill rotWithShape="0">
          <a:gsLst>
            <a:gs pos="0">
              <a:schemeClr val="accent3">
                <a:shade val="90000"/>
                <a:hueOff val="-313553"/>
                <a:satOff val="-41082"/>
                <a:lumOff val="32772"/>
                <a:alphaOff val="0"/>
                <a:tint val="69000"/>
                <a:alpha val="100000"/>
                <a:satMod val="109000"/>
                <a:lumMod val="110000"/>
              </a:schemeClr>
            </a:gs>
            <a:gs pos="52000">
              <a:schemeClr val="accent3">
                <a:shade val="90000"/>
                <a:hueOff val="-313553"/>
                <a:satOff val="-41082"/>
                <a:lumOff val="32772"/>
                <a:alphaOff val="0"/>
                <a:tint val="74000"/>
                <a:satMod val="100000"/>
                <a:lumMod val="104000"/>
              </a:schemeClr>
            </a:gs>
            <a:gs pos="100000">
              <a:schemeClr val="accent3">
                <a:shade val="90000"/>
                <a:hueOff val="-313553"/>
                <a:satOff val="-41082"/>
                <a:lumOff val="32772"/>
                <a:alphaOff val="0"/>
                <a:tint val="78000"/>
                <a:satMod val="100000"/>
                <a:lumMod val="100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AB59BFB-CA4B-41F7-BE08-2417D4D33080}">
      <dsp:nvSpPr>
        <dsp:cNvPr id="0" name=""/>
        <dsp:cNvSpPr/>
      </dsp:nvSpPr>
      <dsp:spPr>
        <a:xfrm>
          <a:off x="0" y="621"/>
          <a:ext cx="6403994" cy="0"/>
        </a:xfrm>
        <a:prstGeom prst="line">
          <a:avLst/>
        </a:prstGeom>
        <a:gradFill rotWithShape="0">
          <a:gsLst>
            <a:gs pos="0">
              <a:schemeClr val="accent2">
                <a:shade val="50000"/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shade val="50000"/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19050" dir="5400000" algn="ctr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threePt" dir="t"/>
        </a:scene3d>
        <a:sp3d>
          <a:bevelT w="50800" h="2540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5CCF4A6-0C70-4462-AA69-577B7D2DE344}">
      <dsp:nvSpPr>
        <dsp:cNvPr id="0" name=""/>
        <dsp:cNvSpPr/>
      </dsp:nvSpPr>
      <dsp:spPr>
        <a:xfrm>
          <a:off x="0" y="621"/>
          <a:ext cx="6403994" cy="7265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Meet every week including Easter (Facebook, skype)</a:t>
          </a:r>
          <a:endParaRPr lang="en-US" sz="2000" kern="1200"/>
        </a:p>
      </dsp:txBody>
      <dsp:txXfrm>
        <a:off x="0" y="621"/>
        <a:ext cx="6403994" cy="726595"/>
      </dsp:txXfrm>
    </dsp:sp>
    <dsp:sp modelId="{5510AB0F-D282-4AFD-927D-FEA449C3C7E3}">
      <dsp:nvSpPr>
        <dsp:cNvPr id="0" name=""/>
        <dsp:cNvSpPr/>
      </dsp:nvSpPr>
      <dsp:spPr>
        <a:xfrm>
          <a:off x="0" y="727216"/>
          <a:ext cx="6403994" cy="0"/>
        </a:xfrm>
        <a:prstGeom prst="line">
          <a:avLst/>
        </a:prstGeom>
        <a:gradFill rotWithShape="0">
          <a:gsLst>
            <a:gs pos="0">
              <a:schemeClr val="accent2">
                <a:shade val="50000"/>
                <a:hueOff val="237876"/>
                <a:satOff val="-20257"/>
                <a:lumOff val="16601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shade val="50000"/>
                <a:hueOff val="237876"/>
                <a:satOff val="-20257"/>
                <a:lumOff val="16601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shade val="50000"/>
              <a:hueOff val="237876"/>
              <a:satOff val="-20257"/>
              <a:lumOff val="16601"/>
              <a:alphaOff val="0"/>
            </a:schemeClr>
          </a:solidFill>
          <a:prstDash val="solid"/>
        </a:ln>
        <a:effectLst>
          <a:outerShdw blurRad="57150" dist="19050" dir="5400000" algn="ctr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threePt" dir="t"/>
        </a:scene3d>
        <a:sp3d>
          <a:bevelT w="50800" h="2540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25BDB90-BCFB-481A-A680-3FE8DD584E1B}">
      <dsp:nvSpPr>
        <dsp:cNvPr id="0" name=""/>
        <dsp:cNvSpPr/>
      </dsp:nvSpPr>
      <dsp:spPr>
        <a:xfrm>
          <a:off x="0" y="727216"/>
          <a:ext cx="6403994" cy="7265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Time management</a:t>
          </a:r>
          <a:endParaRPr lang="en-US" sz="2000" kern="1200"/>
        </a:p>
      </dsp:txBody>
      <dsp:txXfrm>
        <a:off x="0" y="727216"/>
        <a:ext cx="6403994" cy="726595"/>
      </dsp:txXfrm>
    </dsp:sp>
    <dsp:sp modelId="{D30677BB-30ED-43E9-B6BF-339823B4DD5C}">
      <dsp:nvSpPr>
        <dsp:cNvPr id="0" name=""/>
        <dsp:cNvSpPr/>
      </dsp:nvSpPr>
      <dsp:spPr>
        <a:xfrm>
          <a:off x="0" y="1453811"/>
          <a:ext cx="6403994" cy="0"/>
        </a:xfrm>
        <a:prstGeom prst="line">
          <a:avLst/>
        </a:prstGeom>
        <a:gradFill rotWithShape="0">
          <a:gsLst>
            <a:gs pos="0">
              <a:schemeClr val="accent2">
                <a:shade val="50000"/>
                <a:hueOff val="475752"/>
                <a:satOff val="-40514"/>
                <a:lumOff val="33202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shade val="50000"/>
                <a:hueOff val="475752"/>
                <a:satOff val="-40514"/>
                <a:lumOff val="33202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shade val="50000"/>
              <a:hueOff val="475752"/>
              <a:satOff val="-40514"/>
              <a:lumOff val="33202"/>
              <a:alphaOff val="0"/>
            </a:schemeClr>
          </a:solidFill>
          <a:prstDash val="solid"/>
        </a:ln>
        <a:effectLst>
          <a:outerShdw blurRad="57150" dist="19050" dir="5400000" algn="ctr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threePt" dir="t"/>
        </a:scene3d>
        <a:sp3d>
          <a:bevelT w="50800" h="2540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F657213-82D6-4A00-BF8E-839CF6DC79ED}">
      <dsp:nvSpPr>
        <dsp:cNvPr id="0" name=""/>
        <dsp:cNvSpPr/>
      </dsp:nvSpPr>
      <dsp:spPr>
        <a:xfrm>
          <a:off x="0" y="1453811"/>
          <a:ext cx="6403994" cy="7265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Check each others progress </a:t>
          </a:r>
          <a:endParaRPr lang="en-US" sz="2000" kern="1200"/>
        </a:p>
      </dsp:txBody>
      <dsp:txXfrm>
        <a:off x="0" y="1453811"/>
        <a:ext cx="6403994" cy="726595"/>
      </dsp:txXfrm>
    </dsp:sp>
    <dsp:sp modelId="{B4AAD74C-59C8-48A3-9F06-8511B060D4D8}">
      <dsp:nvSpPr>
        <dsp:cNvPr id="0" name=""/>
        <dsp:cNvSpPr/>
      </dsp:nvSpPr>
      <dsp:spPr>
        <a:xfrm>
          <a:off x="0" y="2180406"/>
          <a:ext cx="6403994" cy="0"/>
        </a:xfrm>
        <a:prstGeom prst="line">
          <a:avLst/>
        </a:prstGeom>
        <a:gradFill rotWithShape="0">
          <a:gsLst>
            <a:gs pos="0">
              <a:schemeClr val="accent2">
                <a:shade val="50000"/>
                <a:hueOff val="713628"/>
                <a:satOff val="-60771"/>
                <a:lumOff val="49803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shade val="50000"/>
                <a:hueOff val="713628"/>
                <a:satOff val="-60771"/>
                <a:lumOff val="49803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shade val="50000"/>
              <a:hueOff val="713628"/>
              <a:satOff val="-60771"/>
              <a:lumOff val="49803"/>
              <a:alphaOff val="0"/>
            </a:schemeClr>
          </a:solidFill>
          <a:prstDash val="solid"/>
        </a:ln>
        <a:effectLst>
          <a:outerShdw blurRad="57150" dist="19050" dir="5400000" algn="ctr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threePt" dir="t"/>
        </a:scene3d>
        <a:sp3d>
          <a:bevelT w="50800" h="2540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47E274E5-A368-4839-9AA1-D9EC41529768}">
      <dsp:nvSpPr>
        <dsp:cNvPr id="0" name=""/>
        <dsp:cNvSpPr/>
      </dsp:nvSpPr>
      <dsp:spPr>
        <a:xfrm>
          <a:off x="0" y="2180406"/>
          <a:ext cx="6403994" cy="7265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Attendance</a:t>
          </a:r>
          <a:endParaRPr lang="en-US" sz="2000" kern="1200"/>
        </a:p>
      </dsp:txBody>
      <dsp:txXfrm>
        <a:off x="0" y="2180406"/>
        <a:ext cx="6403994" cy="726595"/>
      </dsp:txXfrm>
    </dsp:sp>
    <dsp:sp modelId="{812504D5-010C-49C7-B4A8-8CFB8F9C88AF}">
      <dsp:nvSpPr>
        <dsp:cNvPr id="0" name=""/>
        <dsp:cNvSpPr/>
      </dsp:nvSpPr>
      <dsp:spPr>
        <a:xfrm>
          <a:off x="0" y="2907002"/>
          <a:ext cx="6403994" cy="0"/>
        </a:xfrm>
        <a:prstGeom prst="line">
          <a:avLst/>
        </a:prstGeom>
        <a:gradFill rotWithShape="0">
          <a:gsLst>
            <a:gs pos="0">
              <a:schemeClr val="accent2">
                <a:shade val="50000"/>
                <a:hueOff val="713628"/>
                <a:satOff val="-60771"/>
                <a:lumOff val="49803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shade val="50000"/>
                <a:hueOff val="713628"/>
                <a:satOff val="-60771"/>
                <a:lumOff val="49803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shade val="50000"/>
              <a:hueOff val="713628"/>
              <a:satOff val="-60771"/>
              <a:lumOff val="49803"/>
              <a:alphaOff val="0"/>
            </a:schemeClr>
          </a:solidFill>
          <a:prstDash val="solid"/>
        </a:ln>
        <a:effectLst>
          <a:outerShdw blurRad="57150" dist="19050" dir="5400000" algn="ctr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threePt" dir="t"/>
        </a:scene3d>
        <a:sp3d>
          <a:bevelT w="50800" h="2540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1849D899-5246-493C-9532-669C95B37017}">
      <dsp:nvSpPr>
        <dsp:cNvPr id="0" name=""/>
        <dsp:cNvSpPr/>
      </dsp:nvSpPr>
      <dsp:spPr>
        <a:xfrm>
          <a:off x="0" y="2907002"/>
          <a:ext cx="6403994" cy="7265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Keep record of meetings</a:t>
          </a:r>
          <a:endParaRPr lang="en-US" sz="2000" kern="1200"/>
        </a:p>
      </dsp:txBody>
      <dsp:txXfrm>
        <a:off x="0" y="2907002"/>
        <a:ext cx="6403994" cy="726595"/>
      </dsp:txXfrm>
    </dsp:sp>
    <dsp:sp modelId="{9666CAA6-B31A-4B8E-9F23-5DC1AECB922F}">
      <dsp:nvSpPr>
        <dsp:cNvPr id="0" name=""/>
        <dsp:cNvSpPr/>
      </dsp:nvSpPr>
      <dsp:spPr>
        <a:xfrm>
          <a:off x="0" y="3633597"/>
          <a:ext cx="6403994" cy="0"/>
        </a:xfrm>
        <a:prstGeom prst="line">
          <a:avLst/>
        </a:prstGeom>
        <a:gradFill rotWithShape="0">
          <a:gsLst>
            <a:gs pos="0">
              <a:schemeClr val="accent2">
                <a:shade val="50000"/>
                <a:hueOff val="475752"/>
                <a:satOff val="-40514"/>
                <a:lumOff val="33202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shade val="50000"/>
                <a:hueOff val="475752"/>
                <a:satOff val="-40514"/>
                <a:lumOff val="33202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shade val="50000"/>
              <a:hueOff val="475752"/>
              <a:satOff val="-40514"/>
              <a:lumOff val="33202"/>
              <a:alphaOff val="0"/>
            </a:schemeClr>
          </a:solidFill>
          <a:prstDash val="solid"/>
        </a:ln>
        <a:effectLst>
          <a:outerShdw blurRad="57150" dist="19050" dir="5400000" algn="ctr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threePt" dir="t"/>
        </a:scene3d>
        <a:sp3d>
          <a:bevelT w="50800" h="2540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402EF83-BE71-402D-8265-713AFA2CE93C}">
      <dsp:nvSpPr>
        <dsp:cNvPr id="0" name=""/>
        <dsp:cNvSpPr/>
      </dsp:nvSpPr>
      <dsp:spPr>
        <a:xfrm>
          <a:off x="0" y="3633597"/>
          <a:ext cx="6403994" cy="7265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Key mile stones are set deadlines of this assignment</a:t>
          </a:r>
          <a:endParaRPr lang="en-US" sz="2000" kern="1200"/>
        </a:p>
      </dsp:txBody>
      <dsp:txXfrm>
        <a:off x="0" y="3633597"/>
        <a:ext cx="6403994" cy="726595"/>
      </dsp:txXfrm>
    </dsp:sp>
    <dsp:sp modelId="{15491067-85C2-4D85-BC2A-2BBF6DE18520}">
      <dsp:nvSpPr>
        <dsp:cNvPr id="0" name=""/>
        <dsp:cNvSpPr/>
      </dsp:nvSpPr>
      <dsp:spPr>
        <a:xfrm>
          <a:off x="0" y="4360192"/>
          <a:ext cx="6403994" cy="0"/>
        </a:xfrm>
        <a:prstGeom prst="line">
          <a:avLst/>
        </a:prstGeom>
        <a:gradFill rotWithShape="0">
          <a:gsLst>
            <a:gs pos="0">
              <a:schemeClr val="accent2">
                <a:shade val="50000"/>
                <a:hueOff val="237876"/>
                <a:satOff val="-20257"/>
                <a:lumOff val="16601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shade val="50000"/>
                <a:hueOff val="237876"/>
                <a:satOff val="-20257"/>
                <a:lumOff val="16601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shade val="50000"/>
              <a:hueOff val="237876"/>
              <a:satOff val="-20257"/>
              <a:lumOff val="16601"/>
              <a:alphaOff val="0"/>
            </a:schemeClr>
          </a:solidFill>
          <a:prstDash val="solid"/>
        </a:ln>
        <a:effectLst>
          <a:outerShdw blurRad="57150" dist="19050" dir="5400000" algn="ctr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threePt" dir="t"/>
        </a:scene3d>
        <a:sp3d>
          <a:bevelT w="50800" h="2540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2CF9448-6A6D-427B-B473-263D6A14349D}">
      <dsp:nvSpPr>
        <dsp:cNvPr id="0" name=""/>
        <dsp:cNvSpPr/>
      </dsp:nvSpPr>
      <dsp:spPr>
        <a:xfrm>
          <a:off x="0" y="4360192"/>
          <a:ext cx="6403994" cy="7265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Set each other targets</a:t>
          </a:r>
          <a:endParaRPr lang="en-US" sz="2000" kern="1200"/>
        </a:p>
      </dsp:txBody>
      <dsp:txXfrm>
        <a:off x="0" y="4360192"/>
        <a:ext cx="6403994" cy="7265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cycle8">
  <dgm:title val=""/>
  <dgm:desc val=""/>
  <dgm:catLst>
    <dgm:cat type="cycle" pri="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"/>
          <dgm:constr type="t" for="ch" forName="dummy1a" refType="h" fact="0.08"/>
          <dgm:constr type="l" for="ch" forName="dummy1b" refType="w" fact="0.5"/>
          <dgm:constr type="t" for="ch" forName="dummy1b" refType="h" fact="0.08"/>
          <dgm:constr type="l" for="ch" forName="wedge1Tx" refType="w" fact="0.22"/>
          <dgm:constr type="t" for="ch" forName="wedge1Tx" refType="h" fact="0.22"/>
          <dgm:constr type="w" for="ch" forName="wedge1Tx" refType="w" fact="0.56"/>
          <dgm:constr type="h" for="ch" forName="wedge1Tx" refType="h" fact="0.56"/>
          <dgm:constr type="h" for="ch" forName="arrowWedge1single" refType="w" fact="0.08"/>
          <dgm:constr type="diam" for="ch" forName="arrowWedge1single" refType="w" fact="0.84"/>
          <dgm:constr type="l" for="ch" forName="arrowWedge1single" refType="w" fact="0.5"/>
          <dgm:constr type="t" for="ch" forName="arrowWedge1single" refType="w" fact="0.5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2"/>
          <dgm:constr type="t" for="ch" forName="dummy1a" refType="h" fact="0.08"/>
          <dgm:constr type="l" for="ch" forName="dummy1b" refType="w" fact="0.52"/>
          <dgm:constr type="t" for="ch" forName="dummy1b" refType="h" fact="0.92"/>
          <dgm:constr type="l" for="ch" forName="wedge1Tx" refType="w" fact="0.559"/>
          <dgm:constr type="t" for="ch" forName="wedge1Tx" refType="h" fact="0.3"/>
          <dgm:constr type="w" for="ch" forName="wedge1Tx" refType="w" fact="0.3"/>
          <dgm:constr type="h" for="ch" forName="wedge1Tx" refType="h" fact="0.4"/>
          <dgm:constr type="l" for="ch" forName="wedge2" refType="w" fact="0.06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48"/>
          <dgm:constr type="t" for="ch" forName="dummy2a" refType="h" fact="0.92"/>
          <dgm:constr type="l" for="ch" forName="dummy2b" refType="w" fact="0.48"/>
          <dgm:constr type="t" for="ch" forName="dummy2b" refType="h" fact="0.08"/>
          <dgm:constr type="r" for="ch" forName="wedge2Tx" refType="w" fact="0.441"/>
          <dgm:constr type="t" for="ch" forName="wedge2Tx" refType="h" fact="0.3"/>
          <dgm:constr type="w" for="ch" forName="wedge2Tx" refType="w" fact="0.3"/>
          <dgm:constr type="h" for="ch" forName="wedge2Tx" refType="h" fact="0.4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primFontSz" for="ch" ptType="node" op="equ"/>
        </dgm:constrLst>
      </dgm:if>
      <dgm:if name="Name3" axis="ch" ptType="node" func="cnt" op="equ" val="3">
        <dgm:constrLst>
          <dgm:constr type="l" for="ch" forName="wedge1" refType="w" fact="0.0973"/>
          <dgm:constr type="t" for="ch" forName="wedge1" refType="w" fact="0.07"/>
          <dgm:constr type="w" for="ch" forName="wedge1" refType="w" fact="0.84"/>
          <dgm:constr type="h" for="ch" forName="wedge1" refType="h" fact="0.84"/>
          <dgm:constr type="l" for="ch" forName="dummy1a" refType="w" fact="0.5173"/>
          <dgm:constr type="t" for="ch" forName="dummy1a" refType="h" fact="0.07"/>
          <dgm:constr type="l" for="ch" forName="dummy1b" refType="w" fact="0.8811"/>
          <dgm:constr type="t" for="ch" forName="dummy1b" refType="h" fact="0.7"/>
          <dgm:constr type="l" for="ch" forName="wedge1Tx" refType="w" fact="0.54"/>
          <dgm:constr type="t" for="ch" forName="wedge1Tx" refType="h" fact="0.248"/>
          <dgm:constr type="w" for="ch" forName="wedge1Tx" refType="w" fact="0.3"/>
          <dgm:constr type="h" for="ch" forName="wedge1Tx" refType="h" fact="0.25"/>
          <dgm:constr type="l" for="ch" forName="wedge2" refType="w" fact="0.08"/>
          <dgm:constr type="t" for="ch" forName="wedge2" refType="w" fact="0.1"/>
          <dgm:constr type="w" for="ch" forName="wedge2" refType="w" fact="0.84"/>
          <dgm:constr type="h" for="ch" forName="wedge2" refType="h" fact="0.84"/>
          <dgm:constr type="l" for="ch" forName="dummy2a" refType="w" fact="0.8637"/>
          <dgm:constr type="t" for="ch" forName="dummy2a" refType="h" fact="0.73"/>
          <dgm:constr type="l" for="ch" forName="dummy2b" refType="w" fact="0.1363"/>
          <dgm:constr type="t" for="ch" forName="dummy2b" refType="h" fact="0.73"/>
          <dgm:constr type="l" for="ch" forName="wedge2Tx" refType="w" fact="0.28"/>
          <dgm:constr type="t" for="ch" forName="wedge2Tx" refType="h" fact="0.645"/>
          <dgm:constr type="w" for="ch" forName="wedge2Tx" refType="w" fact="0.45"/>
          <dgm:constr type="h" for="ch" forName="wedge2Tx" refType="h" fact="0.22"/>
          <dgm:constr type="l" for="ch" forName="wedge3" refType="w" fact="0.0627"/>
          <dgm:constr type="t" for="ch" forName="wedge3" refType="w" fact="0.07"/>
          <dgm:constr type="w" for="ch" forName="wedge3" refType="w" fact="0.84"/>
          <dgm:constr type="h" for="ch" forName="wedge3" refType="h" fact="0.84"/>
          <dgm:constr type="l" for="ch" forName="dummy3a" refType="w" fact="0.1189"/>
          <dgm:constr type="t" for="ch" forName="dummy3a" refType="h" fact="0.7"/>
          <dgm:constr type="l" for="ch" forName="dummy3b" refType="w" fact="0.4827"/>
          <dgm:constr type="t" for="ch" forName="dummy3b" refType="h" fact="0.07"/>
          <dgm:constr type="r" for="ch" forName="wedge3Tx" refType="w" fact="0.46"/>
          <dgm:constr type="t" for="ch" forName="wedge3Tx" refType="h" fact="0.248"/>
          <dgm:constr type="w" for="ch" forName="wedge3Tx" refType="w" fact="0.3"/>
          <dgm:constr type="h" for="ch" forName="wedge3Tx" refType="h" fact="0.25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primFontSz" for="ch" ptType="node" op="equ"/>
        </dgm:constrLst>
      </dgm:if>
      <dgm:if name="Name4" axis="ch" ptType="node" func="cnt" op="equ" val="4">
        <dgm:constrLst>
          <dgm:constr type="l" for="ch" forName="wedge1" refType="w" fact="0.0941"/>
          <dgm:constr type="t" for="ch" forName="wedge1" refType="w" fact="0.0659"/>
          <dgm:constr type="w" for="ch" forName="wedge1" refType="w" fact="0.84"/>
          <dgm:constr type="h" for="ch" forName="wedge1" refType="h" fact="0.84"/>
          <dgm:constr type="l" for="ch" forName="dummy1a" refType="w" fact="0.5141"/>
          <dgm:constr type="t" for="ch" forName="dummy1a" refType="h" fact="0.0659"/>
          <dgm:constr type="l" for="ch" forName="dummy1b" refType="w" fact="0.9341"/>
          <dgm:constr type="t" for="ch" forName="dummy1b" refType="h" fact="0.4859"/>
          <dgm:constr type="l" for="ch" forName="wedge1Tx" refType="w" fact="0.54"/>
          <dgm:constr type="t" for="ch" forName="wedge1Tx" refType="h" fact="0.24"/>
          <dgm:constr type="w" for="ch" forName="wedge1Tx" refType="w" fact="0.31"/>
          <dgm:constr type="h" for="ch" forName="wedge1Tx" refType="h" fact="0.23"/>
          <dgm:constr type="l" for="ch" forName="wedge2" refType="w" fact="0.0941"/>
          <dgm:constr type="t" for="ch" forName="wedge2" refType="w" fact="0.0941"/>
          <dgm:constr type="w" for="ch" forName="wedge2" refType="w" fact="0.84"/>
          <dgm:constr type="h" for="ch" forName="wedge2" refType="h" fact="0.84"/>
          <dgm:constr type="l" for="ch" forName="dummy2a" refType="w" fact="0.9341"/>
          <dgm:constr type="t" for="ch" forName="dummy2a" refType="h" fact="0.5141"/>
          <dgm:constr type="l" for="ch" forName="dummy2b" refType="w" fact="0.5141"/>
          <dgm:constr type="t" for="ch" forName="dummy2b" refType="h" fact="0.9341"/>
          <dgm:constr type="l" for="ch" forName="wedge2Tx" refType="w" fact="0.54"/>
          <dgm:constr type="t" for="ch" forName="wedge2Tx" refType="h" fact="0.53"/>
          <dgm:constr type="w" for="ch" forName="wedge2Tx" refType="w" fact="0.31"/>
          <dgm:constr type="h" for="ch" forName="wedge2Tx" refType="h" fact="0.23"/>
          <dgm:constr type="l" for="ch" forName="wedge3" refType="w" fact="0.0659"/>
          <dgm:constr type="t" for="ch" forName="wedge3" refType="w" fact="0.0941"/>
          <dgm:constr type="w" for="ch" forName="wedge3" refType="w" fact="0.84"/>
          <dgm:constr type="h" for="ch" forName="wedge3" refType="h" fact="0.84"/>
          <dgm:constr type="l" for="ch" forName="dummy3a" refType="w" fact="0.4859"/>
          <dgm:constr type="t" for="ch" forName="dummy3a" refType="h" fact="0.9341"/>
          <dgm:constr type="l" for="ch" forName="dummy3b" refType="w" fact="0.0659"/>
          <dgm:constr type="t" for="ch" forName="dummy3b" refType="h" fact="0.5141"/>
          <dgm:constr type="r" for="ch" forName="wedge3Tx" refType="w" fact="0.46"/>
          <dgm:constr type="t" for="ch" forName="wedge3Tx" refType="h" fact="0.53"/>
          <dgm:constr type="w" for="ch" forName="wedge3Tx" refType="w" fact="0.31"/>
          <dgm:constr type="h" for="ch" forName="wedge3Tx" refType="h" fact="0.23"/>
          <dgm:constr type="l" for="ch" forName="wedge4" refType="w" fact="0.0659"/>
          <dgm:constr type="t" for="ch" forName="wedge4" refType="h" fact="0.0659"/>
          <dgm:constr type="w" for="ch" forName="wedge4" refType="w" fact="0.84"/>
          <dgm:constr type="h" for="ch" forName="wedge4" refType="h" fact="0.84"/>
          <dgm:constr type="l" for="ch" forName="dummy4a" refType="w" fact="0.0659"/>
          <dgm:constr type="t" for="ch" forName="dummy4a" refType="h" fact="0.4859"/>
          <dgm:constr type="l" for="ch" forName="dummy4b" refType="w" fact="0.4859"/>
          <dgm:constr type="t" for="ch" forName="dummy4b" refType="h" fact="0.0659"/>
          <dgm:constr type="r" for="ch" forName="wedge4Tx" refType="w" fact="0.46"/>
          <dgm:constr type="t" for="ch" forName="wedge4Tx" refType="h" fact="0.24"/>
          <dgm:constr type="w" for="ch" forName="wedge4Tx" refType="w" fact="0.31"/>
          <dgm:constr type="h" for="ch" forName="wedge4Tx" refType="h" fact="0.23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primFontSz" for="ch" ptType="node" op="equ"/>
        </dgm:constrLst>
      </dgm:if>
      <dgm:if name="Name5" axis="ch" ptType="node" func="cnt" op="equ" val="5">
        <dgm:constrLst>
          <dgm:constr type="l" for="ch" forName="wedge1" refType="w" fact="0.0918"/>
          <dgm:constr type="t" for="ch" forName="wedge1" refType="w" fact="0.0638"/>
          <dgm:constr type="w" for="ch" forName="wedge1" refType="w" fact="0.84"/>
          <dgm:constr type="h" for="ch" forName="wedge1" refType="h" fact="0.84"/>
          <dgm:constr type="l" for="ch" forName="dummy1a" refType="w" fact="0.5118"/>
          <dgm:constr type="t" for="ch" forName="dummy1a" refType="h" fact="0.0638"/>
          <dgm:constr type="l" for="ch" forName="dummy1b" refType="w" fact="0.9112"/>
          <dgm:constr type="t" for="ch" forName="dummy1b" refType="h" fact="0.354"/>
          <dgm:constr type="l" for="ch" forName="wedge1Tx" refType="w" fact="0.53"/>
          <dgm:constr type="t" for="ch" forName="wedge1Tx" refType="h" fact="0.205"/>
          <dgm:constr type="w" for="ch" forName="wedge1Tx" refType="w" fact="0.27"/>
          <dgm:constr type="h" for="ch" forName="wedge1Tx" refType="h" fact="0.18"/>
          <dgm:constr type="l" for="ch" forName="wedge2" refType="w" fact="0.099"/>
          <dgm:constr type="t" for="ch" forName="wedge2" refType="w" fact="0.0862"/>
          <dgm:constr type="w" for="ch" forName="wedge2" refType="w" fact="0.84"/>
          <dgm:constr type="h" for="ch" forName="wedge2" refType="h" fact="0.84"/>
          <dgm:constr type="l" for="ch" forName="dummy2a" refType="w" fact="0.9185"/>
          <dgm:constr type="t" for="ch" forName="dummy2a" refType="h" fact="0.3764"/>
          <dgm:constr type="l" for="ch" forName="dummy2b" refType="w" fact="0.7659"/>
          <dgm:constr type="t" for="ch" forName="dummy2b" refType="h" fact="0.846"/>
          <dgm:constr type="l" for="ch" forName="wedge2Tx" refType="w" fact="0.64"/>
          <dgm:constr type="t" for="ch" forName="wedge2Tx" refType="h" fact="0.47"/>
          <dgm:constr type="w" for="ch" forName="wedge2Tx" refType="w" fact="0.25"/>
          <dgm:constr type="h" for="ch" forName="wedge2Tx" refType="h" fact="0.2"/>
          <dgm:constr type="l" for="ch" forName="wedge3" refType="w" fact="0.08"/>
          <dgm:constr type="t" for="ch" forName="wedge3" refType="w" fact="0.1"/>
          <dgm:constr type="w" for="ch" forName="wedge3" refType="w" fact="0.84"/>
          <dgm:constr type="h" for="ch" forName="wedge3" refType="h" fact="0.84"/>
          <dgm:constr type="l" for="ch" forName="dummy3a" refType="w" fact="0.7469"/>
          <dgm:constr type="t" for="ch" forName="dummy3a" refType="h" fact="0.8598"/>
          <dgm:constr type="l" for="ch" forName="dummy3b" refType="w" fact="0.2531"/>
          <dgm:constr type="t" for="ch" forName="dummy3b" refType="h" fact="0.8598"/>
          <dgm:constr type="l" for="ch" forName="wedge3Tx" refType="w" fact="0.38"/>
          <dgm:constr type="t" for="ch" forName="wedge3Tx" refType="h" fact="0.69"/>
          <dgm:constr type="w" for="ch" forName="wedge3Tx" refType="w" fact="0.24"/>
          <dgm:constr type="h" for="ch" forName="wedge3Tx" refType="h" fact="0.22"/>
          <dgm:constr type="l" for="ch" forName="wedge4" refType="w" fact="0.061"/>
          <dgm:constr type="t" for="ch" forName="wedge4" refType="h" fact="0.0862"/>
          <dgm:constr type="w" for="ch" forName="wedge4" refType="w" fact="0.84"/>
          <dgm:constr type="h" for="ch" forName="wedge4" refType="h" fact="0.84"/>
          <dgm:constr type="l" for="ch" forName="dummy4a" refType="w" fact="0.2341"/>
          <dgm:constr type="t" for="ch" forName="dummy4a" refType="h" fact="0.846"/>
          <dgm:constr type="l" for="ch" forName="dummy4b" refType="w" fact="0.0815"/>
          <dgm:constr type="t" for="ch" forName="dummy4b" refType="h" fact="0.3764"/>
          <dgm:constr type="r" for="ch" forName="wedge4Tx" refType="w" fact="0.36"/>
          <dgm:constr type="t" for="ch" forName="wedge4Tx" refType="h" fact="0.47"/>
          <dgm:constr type="w" for="ch" forName="wedge4Tx" refType="w" fact="0.25"/>
          <dgm:constr type="h" for="ch" forName="wedge4Tx" refType="h" fact="0.2"/>
          <dgm:constr type="l" for="ch" forName="wedge5" refType="w" fact="0.0682"/>
          <dgm:constr type="t" for="ch" forName="wedge5" refType="h" fact="0.0638"/>
          <dgm:constr type="w" for="ch" forName="wedge5" refType="w" fact="0.84"/>
          <dgm:constr type="h" for="ch" forName="wedge5" refType="h" fact="0.84"/>
          <dgm:constr type="l" for="ch" forName="dummy5a" refType="w" fact="0.0888"/>
          <dgm:constr type="t" for="ch" forName="dummy5a" refType="h" fact="0.354"/>
          <dgm:constr type="l" for="ch" forName="dummy5b" refType="w" fact="0.4882"/>
          <dgm:constr type="t" for="ch" forName="dummy5b" refType="h" fact="0.0638"/>
          <dgm:constr type="r" for="ch" forName="wedge5Tx" refType="w" fact="0.47"/>
          <dgm:constr type="t" for="ch" forName="wedge5Tx" refType="h" fact="0.205"/>
          <dgm:constr type="w" for="ch" forName="wedge5Tx" refType="w" fact="0.27"/>
          <dgm:constr type="h" for="ch" forName="wedge5Tx" refType="h" fact="0.18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primFontSz" for="ch" ptType="node" op="equ"/>
        </dgm:constrLst>
      </dgm:if>
      <dgm:if name="Name6" axis="ch" ptType="node" func="cnt" op="equ" val="6">
        <dgm:constrLst>
          <dgm:constr type="l" for="ch" forName="wedge1" refType="w" fact="0.09"/>
          <dgm:constr type="t" for="ch" forName="wedge1" refType="w" fact="0.0627"/>
          <dgm:constr type="w" for="ch" forName="wedge1" refType="w" fact="0.84"/>
          <dgm:constr type="h" for="ch" forName="wedge1" refType="h" fact="0.84"/>
          <dgm:constr type="l" for="ch" forName="dummy1a" refType="w" fact="0.51"/>
          <dgm:constr type="t" for="ch" forName="dummy1a" refType="h" fact="0.0627"/>
          <dgm:constr type="l" for="ch" forName="dummy1b" refType="w" fact="0.8737"/>
          <dgm:constr type="t" for="ch" forName="dummy1b" refType="h" fact="0.2727"/>
          <dgm:constr type="l" for="ch" forName="wedge1Tx" refType="w" fact="0.53"/>
          <dgm:constr type="t" for="ch" forName="wedge1Tx" refType="h" fact="0.17"/>
          <dgm:constr type="w" for="ch" forName="wedge1Tx" refType="w" fact="0.22"/>
          <dgm:constr type="h" for="ch" forName="wedge1Tx" refType="h" fact="0.17"/>
          <dgm:constr type="l" for="ch" forName="wedge2" refType="w" fact="0.1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8837"/>
          <dgm:constr type="t" for="ch" forName="dummy2a" refType="h" fact="0.29"/>
          <dgm:constr type="l" for="ch" forName="dummy2b" refType="w" fact="0.8837"/>
          <dgm:constr type="t" for="ch" forName="dummy2b" refType="h" fact="0.71"/>
          <dgm:constr type="l" for="ch" forName="wedge2Tx" refType="w" fact="0.67"/>
          <dgm:constr type="t" for="ch" forName="wedge2Tx" refType="h" fact="0.42"/>
          <dgm:constr type="w" for="ch" forName="wedge2Tx" refType="w" fact="0.23"/>
          <dgm:constr type="h" for="ch" forName="wedge2Tx" refType="h" fact="0.165"/>
          <dgm:constr type="l" for="ch" forName="wedge3" refType="w" fact="0.09"/>
          <dgm:constr type="t" for="ch" forName="wedge3" refType="w" fact="0.0973"/>
          <dgm:constr type="w" for="ch" forName="wedge3" refType="w" fact="0.84"/>
          <dgm:constr type="h" for="ch" forName="wedge3" refType="h" fact="0.84"/>
          <dgm:constr type="l" for="ch" forName="dummy3a" refType="w" fact="0.8737"/>
          <dgm:constr type="t" for="ch" forName="dummy3a" refType="h" fact="0.7273"/>
          <dgm:constr type="l" for="ch" forName="dummy3b" refType="w" fact="0.51"/>
          <dgm:constr type="t" for="ch" forName="dummy3b" refType="h" fact="0.9373"/>
          <dgm:constr type="l" for="ch" forName="wedge3Tx" refType="w" fact="0.53"/>
          <dgm:constr type="t" for="ch" forName="wedge3Tx" refType="h" fact="0.665"/>
          <dgm:constr type="w" for="ch" forName="wedge3Tx" refType="w" fact="0.22"/>
          <dgm:constr type="h" for="ch" forName="wedge3Tx" refType="h" fact="0.17"/>
          <dgm:constr type="l" for="ch" forName="wedge4" refType="w" fact="0.07"/>
          <dgm:constr type="t" for="ch" forName="wedge4" refType="h" fact="0.0973"/>
          <dgm:constr type="w" for="ch" forName="wedge4" refType="w" fact="0.84"/>
          <dgm:constr type="h" for="ch" forName="wedge4" refType="h" fact="0.84"/>
          <dgm:constr type="l" for="ch" forName="dummy4a" refType="w" fact="0.49"/>
          <dgm:constr type="t" for="ch" forName="dummy4a" refType="h" fact="0.9373"/>
          <dgm:constr type="l" for="ch" forName="dummy4b" refType="w" fact="0.1263"/>
          <dgm:constr type="t" for="ch" forName="dummy4b" refType="h" fact="0.7273"/>
          <dgm:constr type="r" for="ch" forName="wedge4Tx" refType="w" fact="0.47"/>
          <dgm:constr type="t" for="ch" forName="wedge4Tx" refType="h" fact="0.665"/>
          <dgm:constr type="w" for="ch" forName="wedge4Tx" refType="w" fact="0.22"/>
          <dgm:constr type="h" for="ch" forName="wedge4Tx" refType="h" fact="0.17"/>
          <dgm:constr type="l" for="ch" forName="wedge5" refType="w" fact="0.06"/>
          <dgm:constr type="t" for="ch" forName="wedge5" refType="h" fact="0.08"/>
          <dgm:constr type="w" for="ch" forName="wedge5" refType="w" fact="0.84"/>
          <dgm:constr type="h" for="ch" forName="wedge5" refType="h" fact="0.84"/>
          <dgm:constr type="l" for="ch" forName="dummy5a" refType="w" fact="0.1163"/>
          <dgm:constr type="t" for="ch" forName="dummy5a" refType="h" fact="0.71"/>
          <dgm:constr type="l" for="ch" forName="dummy5b" refType="w" fact="0.1163"/>
          <dgm:constr type="t" for="ch" forName="dummy5b" refType="h" fact="0.29"/>
          <dgm:constr type="r" for="ch" forName="wedge5Tx" refType="w" fact="0.33"/>
          <dgm:constr type="t" for="ch" forName="wedge5Tx" refType="h" fact="0.42"/>
          <dgm:constr type="w" for="ch" forName="wedge5Tx" refType="w" fact="0.23"/>
          <dgm:constr type="h" for="ch" forName="wedge5Tx" refType="h" fact="0.165"/>
          <dgm:constr type="l" for="ch" forName="wedge6" refType="w" fact="0.07"/>
          <dgm:constr type="t" for="ch" forName="wedge6" refType="h" fact="0.0627"/>
          <dgm:constr type="w" for="ch" forName="wedge6" refType="w" fact="0.84"/>
          <dgm:constr type="h" for="ch" forName="wedge6" refType="h" fact="0.84"/>
          <dgm:constr type="l" for="ch" forName="dummy6a" refType="w" fact="0.1263"/>
          <dgm:constr type="t" for="ch" forName="dummy6a" refType="h" fact="0.2727"/>
          <dgm:constr type="l" for="ch" forName="dummy6b" refType="w" fact="0.49"/>
          <dgm:constr type="t" for="ch" forName="dummy6b" refType="h" fact="0.0627"/>
          <dgm:constr type="r" for="ch" forName="wedge6Tx" refType="w" fact="0.47"/>
          <dgm:constr type="t" for="ch" forName="wedge6Tx" refType="h" fact="0.17"/>
          <dgm:constr type="w" for="ch" forName="wedge6Tx" refType="w" fact="0.22"/>
          <dgm:constr type="h" for="ch" forName="wedge6Tx" refType="h" fact="0.17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primFontSz" for="ch" ptType="node" op="equ"/>
        </dgm:constrLst>
      </dgm:if>
      <dgm:else name="Name7">
        <dgm:constrLst>
          <dgm:constr type="l" for="ch" forName="wedge1" refType="w" fact="0.0887"/>
          <dgm:constr type="t" for="ch" forName="wedge1" refType="w" fact="0.062"/>
          <dgm:constr type="w" for="ch" forName="wedge1" refType="w" fact="0.84"/>
          <dgm:constr type="h" for="ch" forName="wedge1" refType="h" fact="0.84"/>
          <dgm:constr type="l" for="ch" forName="dummy1a" refType="w" fact="0.5087"/>
          <dgm:constr type="t" for="ch" forName="dummy1a" refType="h" fact="0.062"/>
          <dgm:constr type="l" for="ch" forName="dummy1b" refType="w" fact="0.837"/>
          <dgm:constr type="t" for="ch" forName="dummy1b" refType="h" fact="0.2201"/>
          <dgm:constr type="l" for="ch" forName="wedge1Tx" refType="w" fact="0.53"/>
          <dgm:constr type="t" for="ch" forName="wedge1Tx" refType="h" fact="0.14"/>
          <dgm:constr type="w" for="ch" forName="wedge1Tx" refType="w" fact="0.2"/>
          <dgm:constr type="h" for="ch" forName="wedge1Tx" refType="h" fact="0.16"/>
          <dgm:constr type="l" for="ch" forName="wedge2" refType="w" fact="0.0995"/>
          <dgm:constr type="t" for="ch" forName="wedge2" refType="w" fact="0.0755"/>
          <dgm:constr type="w" for="ch" forName="wedge2" refType="w" fact="0.84"/>
          <dgm:constr type="h" for="ch" forName="wedge2" refType="h" fact="0.84"/>
          <dgm:constr type="l" for="ch" forName="dummy2a" refType="w" fact="0.8479"/>
          <dgm:constr type="t" for="ch" forName="dummy2a" refType="h" fact="0.2337"/>
          <dgm:constr type="l" for="ch" forName="dummy2b" refType="w" fact="0.929"/>
          <dgm:constr type="t" for="ch" forName="dummy2b" refType="h" fact="0.589"/>
          <dgm:constr type="l" for="ch" forName="wedge2Tx" refType="w" fact="0.67"/>
          <dgm:constr type="t" for="ch" forName="wedge2Tx" refType="h" fact="0.38"/>
          <dgm:constr type="w" for="ch" forName="wedge2Tx" refType="w" fact="0.23"/>
          <dgm:constr type="h" for="ch" forName="wedge2Tx" refType="h" fact="0.14"/>
          <dgm:constr type="l" for="ch" forName="wedge3" refType="w" fact="0.0956"/>
          <dgm:constr type="t" for="ch" forName="wedge3" refType="w" fact="0.0925"/>
          <dgm:constr type="w" for="ch" forName="wedge3" refType="w" fact="0.84"/>
          <dgm:constr type="h" for="ch" forName="wedge3" refType="h" fact="0.84"/>
          <dgm:constr type="l" for="ch" forName="dummy3a" refType="w" fact="0.9251"/>
          <dgm:constr type="t" for="ch" forName="dummy3a" refType="h" fact="0.6059"/>
          <dgm:constr type="l" for="ch" forName="dummy3b" refType="w" fact="0.6979"/>
          <dgm:constr type="t" for="ch" forName="dummy3b" refType="h" fact="0.8909"/>
          <dgm:constr type="l" for="ch" forName="wedge3Tx" refType="w" fact="0.635"/>
          <dgm:constr type="t" for="ch" forName="wedge3Tx" refType="h" fact="0.59"/>
          <dgm:constr type="w" for="ch" forName="wedge3Tx" refType="w" fact="0.2"/>
          <dgm:constr type="h" for="ch" forName="wedge3Tx" refType="h" fact="0.155"/>
          <dgm:constr type="l" for="ch" forName="wedge4" refType="w" fact="0.08"/>
          <dgm:constr type="t" for="ch" forName="wedge4" refType="h" fact="0.1"/>
          <dgm:constr type="w" for="ch" forName="wedge4" refType="w" fact="0.84"/>
          <dgm:constr type="h" for="ch" forName="wedge4" refType="h" fact="0.84"/>
          <dgm:constr type="l" for="ch" forName="dummy4a" refType="w" fact="0.6822"/>
          <dgm:constr type="t" for="ch" forName="dummy4a" refType="h" fact="0.8984"/>
          <dgm:constr type="l" for="ch" forName="dummy4b" refType="w" fact="0.3178"/>
          <dgm:constr type="t" for="ch" forName="dummy4b" refType="h" fact="0.8984"/>
          <dgm:constr type="l" for="ch" forName="wedge4Tx" refType="w" fact="0.4025"/>
          <dgm:constr type="t" for="ch" forName="wedge4Tx" refType="h" fact="0.76"/>
          <dgm:constr type="w" for="ch" forName="wedge4Tx" refType="w" fact="0.195"/>
          <dgm:constr type="h" for="ch" forName="wedge4Tx" refType="h" fact="0.14"/>
          <dgm:constr type="l" for="ch" forName="wedge5" refType="w" fact="0.0644"/>
          <dgm:constr type="t" for="ch" forName="wedge5" refType="h" fact="0.0925"/>
          <dgm:constr type="w" for="ch" forName="wedge5" refType="w" fact="0.84"/>
          <dgm:constr type="h" for="ch" forName="wedge5" refType="h" fact="0.84"/>
          <dgm:constr type="l" for="ch" forName="dummy5a" refType="w" fact="0.3021"/>
          <dgm:constr type="t" for="ch" forName="dummy5a" refType="h" fact="0.8909"/>
          <dgm:constr type="l" for="ch" forName="dummy5b" refType="w" fact="0.0749"/>
          <dgm:constr type="t" for="ch" forName="dummy5b" refType="h" fact="0.6059"/>
          <dgm:constr type="r" for="ch" forName="wedge5Tx" refType="w" fact="0.365"/>
          <dgm:constr type="t" for="ch" forName="wedge5Tx" refType="h" fact="0.59"/>
          <dgm:constr type="w" for="ch" forName="wedge5Tx" refType="w" fact="0.2"/>
          <dgm:constr type="h" for="ch" forName="wedge5Tx" refType="h" fact="0.155"/>
          <dgm:constr type="l" for="ch" forName="wedge6" refType="w" fact="0.0605"/>
          <dgm:constr type="t" for="ch" forName="wedge6" refType="h" fact="0.0755"/>
          <dgm:constr type="w" for="ch" forName="wedge6" refType="w" fact="0.84"/>
          <dgm:constr type="h" for="ch" forName="wedge6" refType="h" fact="0.84"/>
          <dgm:constr type="l" for="ch" forName="dummy6a" refType="w" fact="0.071"/>
          <dgm:constr type="t" for="ch" forName="dummy6a" refType="h" fact="0.589"/>
          <dgm:constr type="l" for="ch" forName="dummy6b" refType="w" fact="0.1521"/>
          <dgm:constr type="t" for="ch" forName="dummy6b" refType="h" fact="0.2337"/>
          <dgm:constr type="r" for="ch" forName="wedge6Tx" refType="w" fact="0.33"/>
          <dgm:constr type="t" for="ch" forName="wedge6Tx" refType="h" fact="0.38"/>
          <dgm:constr type="w" for="ch" forName="wedge6Tx" refType="w" fact="0.23"/>
          <dgm:constr type="h" for="ch" forName="wedge6Tx" refType="h" fact="0.14"/>
          <dgm:constr type="l" for="ch" forName="wedge7" refType="w" fact="0.0713"/>
          <dgm:constr type="t" for="ch" forName="wedge7" refType="h" fact="0.062"/>
          <dgm:constr type="w" for="ch" forName="wedge7" refType="w" fact="0.84"/>
          <dgm:constr type="h" for="ch" forName="wedge7" refType="h" fact="0.84"/>
          <dgm:constr type="l" for="ch" forName="dummy7a" refType="w" fact="0.163"/>
          <dgm:constr type="t" for="ch" forName="dummy7a" refType="h" fact="0.2201"/>
          <dgm:constr type="l" for="ch" forName="dummy7b" refType="w" fact="0.4913"/>
          <dgm:constr type="t" for="ch" forName="dummy7b" refType="h" fact="0.062"/>
          <dgm:constr type="r" for="ch" forName="wedge7Tx" refType="w" fact="0.47"/>
          <dgm:constr type="t" for="ch" forName="wedge7Tx" refType="h" fact="0.14"/>
          <dgm:constr type="w" for="ch" forName="wedge7Tx" refType="w" fact="0.2"/>
          <dgm:constr type="h" for="ch" forName="wedge7Tx" refType="h" fact="0.16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h" for="ch" forName="arrowWedge7" refType="w" fact="0.08"/>
          <dgm:constr type="diam" for="ch" forName="arrowWedge7" refType="w" fact="0.84"/>
          <dgm:constr type="l" for="ch" forName="arrowWedge7" refType="w" fact="0.5"/>
          <dgm:constr type="t" for="ch" forName="arrowWedge7" refType="w" fact="0.5"/>
          <dgm:constr type="primFontSz" for="ch" ptType="node" op="equ"/>
        </dgm:constrLst>
      </dgm:else>
    </dgm:choose>
    <dgm:ruleLst/>
    <dgm:choose name="Name8">
      <dgm:if name="Name9" axis="ch" ptType="node" func="cnt" op="gte" val="1">
        <dgm:layoutNode name="wedge1">
          <dgm:alg type="sp"/>
          <dgm:choose name="Name10">
            <dgm:if name="Name11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12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13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14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15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16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17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18">
            <dgm:if name="Name19" func="var" arg="dir" op="equ" val="norm">
              <dgm:presOf axis="ch desOrSelf" ptType="node node" st="1 1" cnt="1 0"/>
            </dgm:if>
            <dgm:else name="Name20">
              <dgm:choose name="Name21">
                <dgm:if name="Name22" axis="ch" ptType="node" func="cnt" op="equ" val="1">
                  <dgm:presOf axis="ch desOrSelf" ptType="node node" st="1 1" cnt="1 0"/>
                </dgm:if>
                <dgm:if name="Name23" axis="ch" ptType="node" func="cnt" op="equ" val="2">
                  <dgm:presOf axis="ch desOrSelf" ptType="node node" st="2 1" cnt="1 0"/>
                </dgm:if>
                <dgm:if name="Name24" axis="ch" ptType="node" func="cnt" op="equ" val="3">
                  <dgm:presOf axis="ch desOrSelf" ptType="node node" st="3 1" cnt="1 0"/>
                </dgm:if>
                <dgm:if name="Name25" axis="ch" ptType="node" func="cnt" op="equ" val="4">
                  <dgm:presOf axis="ch desOrSelf" ptType="node node" st="4 1" cnt="1 0"/>
                </dgm:if>
                <dgm:if name="Name26" axis="ch" ptType="node" func="cnt" op="equ" val="5">
                  <dgm:presOf axis="ch desOrSelf" ptType="node node" st="5 1" cnt="1 0"/>
                </dgm:if>
                <dgm:if name="Name27" axis="ch" ptType="node" func="cnt" op="equ" val="6">
                  <dgm:presOf axis="ch desOrSelf" ptType="node node" st="6 1" cnt="1 0"/>
                </dgm:if>
                <dgm:else name="Name28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dummy1a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1b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29">
            <dgm:if name="Name30" func="var" arg="dir" op="equ" val="norm">
              <dgm:presOf axis="ch desOrSelf" ptType="node node" st="1 1" cnt="1 0"/>
            </dgm:if>
            <dgm:else name="Name31">
              <dgm:choose name="Name32">
                <dgm:if name="Name33" axis="ch" ptType="node" func="cnt" op="equ" val="1">
                  <dgm:presOf axis="ch desOrSelf" ptType="node node" st="1 1" cnt="1 0"/>
                </dgm:if>
                <dgm:if name="Name34" axis="ch" ptType="node" func="cnt" op="equ" val="2">
                  <dgm:presOf axis="ch desOrSelf" ptType="node node" st="2 1" cnt="1 0"/>
                </dgm:if>
                <dgm:if name="Name35" axis="ch" ptType="node" func="cnt" op="equ" val="3">
                  <dgm:presOf axis="ch desOrSelf" ptType="node node" st="3 1" cnt="1 0"/>
                </dgm:if>
                <dgm:if name="Name36" axis="ch" ptType="node" func="cnt" op="equ" val="4">
                  <dgm:presOf axis="ch desOrSelf" ptType="node node" st="4 1" cnt="1 0"/>
                </dgm:if>
                <dgm:if name="Name37" axis="ch" ptType="node" func="cnt" op="equ" val="5">
                  <dgm:presOf axis="ch desOrSelf" ptType="node node" st="5 1" cnt="1 0"/>
                </dgm:if>
                <dgm:if name="Name38" axis="ch" ptType="node" func="cnt" op="equ" val="6">
                  <dgm:presOf axis="ch desOrSelf" ptType="node node" st="6 1" cnt="1 0"/>
                </dgm:if>
                <dgm:else name="Name39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40"/>
    </dgm:choose>
    <dgm:choose name="Name41">
      <dgm:if name="Name42" axis="ch" ptType="node" func="cnt" op="gte" val="2">
        <dgm:layoutNode name="wedge2">
          <dgm:alg type="sp"/>
          <dgm:choose name="Name43">
            <dgm:if name="Name44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45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46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47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48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49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50">
            <dgm:if name="Name51" func="var" arg="dir" op="equ" val="norm">
              <dgm:presOf axis="ch desOrSelf" ptType="node node" st="2 1" cnt="1 0"/>
            </dgm:if>
            <dgm:else name="Name52">
              <dgm:choose name="Name53">
                <dgm:if name="Name54" axis="ch" ptType="node" func="cnt" op="equ" val="2">
                  <dgm:presOf axis="ch desOrSelf" ptType="node node" st="1 1" cnt="1 0"/>
                </dgm:if>
                <dgm:if name="Name55" axis="ch" ptType="node" func="cnt" op="equ" val="3">
                  <dgm:presOf axis="ch desOrSelf" ptType="node node" st="2 1" cnt="1 0"/>
                </dgm:if>
                <dgm:if name="Name56" axis="ch" ptType="node" func="cnt" op="equ" val="4">
                  <dgm:presOf axis="ch desOrSelf" ptType="node node" st="3 1" cnt="1 0"/>
                </dgm:if>
                <dgm:if name="Name57" axis="ch" ptType="node" func="cnt" op="equ" val="5">
                  <dgm:presOf axis="ch desOrSelf" ptType="node node" st="4 1" cnt="1 0"/>
                </dgm:if>
                <dgm:if name="Name58" axis="ch" ptType="node" func="cnt" op="equ" val="6">
                  <dgm:presOf axis="ch desOrSelf" ptType="node node" st="5 1" cnt="1 0"/>
                </dgm:if>
                <dgm:else name="Name59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dummy2a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2b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60">
            <dgm:if name="Name61" func="var" arg="dir" op="equ" val="norm">
              <dgm:presOf axis="ch desOrSelf" ptType="node node" st="2 1" cnt="1 0"/>
            </dgm:if>
            <dgm:else name="Name62">
              <dgm:choose name="Name63">
                <dgm:if name="Name64" axis="ch" ptType="node" func="cnt" op="equ" val="2">
                  <dgm:presOf axis="ch desOrSelf" ptType="node node" st="1 1" cnt="1 0"/>
                </dgm:if>
                <dgm:if name="Name65" axis="ch" ptType="node" func="cnt" op="equ" val="3">
                  <dgm:presOf axis="ch desOrSelf" ptType="node node" st="2 1" cnt="1 0"/>
                </dgm:if>
                <dgm:if name="Name66" axis="ch" ptType="node" func="cnt" op="equ" val="4">
                  <dgm:presOf axis="ch desOrSelf" ptType="node node" st="3 1" cnt="1 0"/>
                </dgm:if>
                <dgm:if name="Name67" axis="ch" ptType="node" func="cnt" op="equ" val="5">
                  <dgm:presOf axis="ch desOrSelf" ptType="node node" st="4 1" cnt="1 0"/>
                </dgm:if>
                <dgm:if name="Name68" axis="ch" ptType="node" func="cnt" op="equ" val="6">
                  <dgm:presOf axis="ch desOrSelf" ptType="node node" st="5 1" cnt="1 0"/>
                </dgm:if>
                <dgm:else name="Name69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70"/>
    </dgm:choose>
    <dgm:choose name="Name71">
      <dgm:if name="Name72" axis="ch" ptType="node" func="cnt" op="gte" val="3">
        <dgm:layoutNode name="wedge3">
          <dgm:alg type="sp"/>
          <dgm:choose name="Name73">
            <dgm:if name="Name74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75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76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77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78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79">
            <dgm:if name="Name80" func="var" arg="dir" op="equ" val="norm">
              <dgm:presOf axis="ch desOrSelf" ptType="node node" st="3 1" cnt="1 0"/>
            </dgm:if>
            <dgm:else name="Name81">
              <dgm:choose name="Name82">
                <dgm:if name="Name83" axis="ch" ptType="node" func="cnt" op="equ" val="3">
                  <dgm:presOf axis="ch desOrSelf" ptType="node node" st="1 1" cnt="1 0"/>
                </dgm:if>
                <dgm:if name="Name84" axis="ch" ptType="node" func="cnt" op="equ" val="4">
                  <dgm:presOf axis="ch desOrSelf" ptType="node node" st="2 1" cnt="1 0"/>
                </dgm:if>
                <dgm:if name="Name85" axis="ch" ptType="node" func="cnt" op="equ" val="5">
                  <dgm:presOf axis="ch desOrSelf" ptType="node node" st="3 1" cnt="1 0"/>
                </dgm:if>
                <dgm:if name="Name86" axis="ch" ptType="node" func="cnt" op="equ" val="6">
                  <dgm:presOf axis="ch desOrSelf" ptType="node node" st="4 1" cnt="1 0"/>
                </dgm:if>
                <dgm:else name="Name87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dummy3a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3b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88">
            <dgm:if name="Name89" func="var" arg="dir" op="equ" val="norm">
              <dgm:presOf axis="ch desOrSelf" ptType="node node" st="3 1" cnt="1 0"/>
            </dgm:if>
            <dgm:else name="Name90">
              <dgm:choose name="Name91">
                <dgm:if name="Name92" axis="ch" ptType="node" func="cnt" op="equ" val="3">
                  <dgm:presOf axis="ch desOrSelf" ptType="node node" st="1 1" cnt="1 0"/>
                </dgm:if>
                <dgm:if name="Name93" axis="ch" ptType="node" func="cnt" op="equ" val="4">
                  <dgm:presOf axis="ch desOrSelf" ptType="node node" st="2 1" cnt="1 0"/>
                </dgm:if>
                <dgm:if name="Name94" axis="ch" ptType="node" func="cnt" op="equ" val="5">
                  <dgm:presOf axis="ch desOrSelf" ptType="node node" st="3 1" cnt="1 0"/>
                </dgm:if>
                <dgm:if name="Name95" axis="ch" ptType="node" func="cnt" op="equ" val="6">
                  <dgm:presOf axis="ch desOrSelf" ptType="node node" st="4 1" cnt="1 0"/>
                </dgm:if>
                <dgm:else name="Name96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97"/>
    </dgm:choose>
    <dgm:choose name="Name98">
      <dgm:if name="Name99" axis="ch" ptType="node" func="cnt" op="gte" val="4">
        <dgm:layoutNode name="wedge4">
          <dgm:alg type="sp"/>
          <dgm:choose name="Name100">
            <dgm:if name="Name101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02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03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04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05">
            <dgm:if name="Name106" func="var" arg="dir" op="equ" val="norm">
              <dgm:presOf axis="ch desOrSelf" ptType="node node" st="4 1" cnt="1 0"/>
            </dgm:if>
            <dgm:else name="Name107">
              <dgm:choose name="Name108">
                <dgm:if name="Name109" axis="ch" ptType="node" func="cnt" op="equ" val="4">
                  <dgm:presOf axis="ch desOrSelf" ptType="node node" st="1 1" cnt="1 0"/>
                </dgm:if>
                <dgm:if name="Name110" axis="ch" ptType="node" func="cnt" op="equ" val="5">
                  <dgm:presOf axis="ch desOrSelf" ptType="node node" st="2 1" cnt="1 0"/>
                </dgm:if>
                <dgm:if name="Name111" axis="ch" ptType="node" func="cnt" op="equ" val="6">
                  <dgm:presOf axis="ch desOrSelf" ptType="node node" st="3 1" cnt="1 0"/>
                </dgm:if>
                <dgm:else name="Name112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dummy4a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4b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13">
            <dgm:if name="Name114" func="var" arg="dir" op="equ" val="norm">
              <dgm:presOf axis="ch desOrSelf" ptType="node node" st="4 1" cnt="1 0"/>
            </dgm:if>
            <dgm:else name="Name115">
              <dgm:choose name="Name116">
                <dgm:if name="Name117" axis="ch" ptType="node" func="cnt" op="equ" val="4">
                  <dgm:presOf axis="ch desOrSelf" ptType="node node" st="1 1" cnt="1 0"/>
                </dgm:if>
                <dgm:if name="Name118" axis="ch" ptType="node" func="cnt" op="equ" val="5">
                  <dgm:presOf axis="ch desOrSelf" ptType="node node" st="2 1" cnt="1 0"/>
                </dgm:if>
                <dgm:if name="Name119" axis="ch" ptType="node" func="cnt" op="equ" val="6">
                  <dgm:presOf axis="ch desOrSelf" ptType="node node" st="3 1" cnt="1 0"/>
                </dgm:if>
                <dgm:else name="Name120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21"/>
    </dgm:choose>
    <dgm:choose name="Name122">
      <dgm:if name="Name123" axis="ch" ptType="node" func="cnt" op="gte" val="5">
        <dgm:layoutNode name="wedge5">
          <dgm:alg type="sp"/>
          <dgm:choose name="Name124">
            <dgm:if name="Name125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26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27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28">
            <dgm:if name="Name129" func="var" arg="dir" op="equ" val="norm">
              <dgm:presOf axis="ch desOrSelf" ptType="node node" st="5 1" cnt="1 0"/>
            </dgm:if>
            <dgm:else name="Name130">
              <dgm:choose name="Name131">
                <dgm:if name="Name132" axis="ch" ptType="node" func="cnt" op="equ" val="5">
                  <dgm:presOf axis="ch desOrSelf" ptType="node node" st="1 1" cnt="1 0"/>
                </dgm:if>
                <dgm:if name="Name133" axis="ch" ptType="node" func="cnt" op="equ" val="6">
                  <dgm:presOf axis="ch desOrSelf" ptType="node node" st="2 1" cnt="1 0"/>
                </dgm:if>
                <dgm:else name="Name134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dummy5a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5b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35">
            <dgm:if name="Name136" func="var" arg="dir" op="equ" val="norm">
              <dgm:presOf axis="ch desOrSelf" ptType="node node" st="5 1" cnt="1 0"/>
            </dgm:if>
            <dgm:else name="Name137">
              <dgm:choose name="Name138">
                <dgm:if name="Name139" axis="ch" ptType="node" func="cnt" op="equ" val="5">
                  <dgm:presOf axis="ch desOrSelf" ptType="node node" st="1 1" cnt="1 0"/>
                </dgm:if>
                <dgm:if name="Name140" axis="ch" ptType="node" func="cnt" op="equ" val="6">
                  <dgm:presOf axis="ch desOrSelf" ptType="node node" st="2 1" cnt="1 0"/>
                </dgm:if>
                <dgm:else name="Name141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42"/>
    </dgm:choose>
    <dgm:choose name="Name143">
      <dgm:if name="Name144" axis="ch" ptType="node" func="cnt" op="gte" val="6">
        <dgm:layoutNode name="wedge6">
          <dgm:alg type="sp"/>
          <dgm:choose name="Name145">
            <dgm:if name="Name146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47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48">
            <dgm:if name="Name149" func="var" arg="dir" op="equ" val="norm">
              <dgm:presOf axis="ch desOrSelf" ptType="node node" st="6 1" cnt="1 0"/>
            </dgm:if>
            <dgm:else name="Name150">
              <dgm:choose name="Name151">
                <dgm:if name="Name152" axis="ch" ptType="node" func="cnt" op="equ" val="6">
                  <dgm:presOf axis="ch desOrSelf" ptType="node node" st="1 1" cnt="1 0"/>
                </dgm:if>
                <dgm:else name="Name153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dummy6a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6b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4">
            <dgm:if name="Name155" func="var" arg="dir" op="equ" val="norm">
              <dgm:presOf axis="ch desOrSelf" ptType="node node" st="6 1" cnt="1 0"/>
            </dgm:if>
            <dgm:else name="Name156">
              <dgm:choose name="Name157">
                <dgm:if name="Name158" axis="ch" ptType="node" func="cnt" op="equ" val="6">
                  <dgm:presOf axis="ch desOrSelf" ptType="node node" st="1 1" cnt="1 0"/>
                </dgm:if>
                <dgm:else name="Name159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0"/>
    </dgm:choose>
    <dgm:choose name="Name161">
      <dgm:if name="Name162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63">
            <dgm:if name="Name164" func="var" arg="dir" op="equ" val="norm">
              <dgm:presOf axis="ch desOrSelf" ptType="node node" st="7 1" cnt="1 0"/>
            </dgm:if>
            <dgm:else name="Name165">
              <dgm:presOf axis="ch desOrSelf" ptType="node node" st="1 1" cnt="1 0"/>
            </dgm:else>
          </dgm:choose>
          <dgm:constrLst/>
          <dgm:ruleLst/>
        </dgm:layoutNode>
        <dgm:layoutNode name="dummy7a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7b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6">
            <dgm:if name="Name167" func="var" arg="dir" op="equ" val="norm">
              <dgm:presOf axis="ch desOrSelf" ptType="node node" st="7 1" cnt="1 0"/>
            </dgm:if>
            <dgm:else name="Name168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9"/>
    </dgm:choose>
    <dgm:choose name="Name170">
      <dgm:if name="Name171" axis="ch" ptType="node" func="cnt" op="equ" val="1">
        <dgm:forEach name="Name172" axis="ch" ptType="sibTrans" hideLastTrans="0" cnt="1">
          <dgm:layoutNode name="arrowWedge1single" styleLbl="fgSibTrans2D1">
            <dgm:choose name="Name173">
              <dgm:if name="Name174" func="var" arg="dir" op="equ" val="norm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arr"/>
                  <dgm:param type="endSty" val="noArr"/>
                </dgm:alg>
              </dgm:if>
              <dgm:else name="Name175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noArr"/>
                  <dgm:param type="endSty" val="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if name="Name176" axis="ch" ptType="node" func="cnt" op="gte" val="2">
        <dgm:forEach name="Name177" axis="ch" ptType="sibTrans" hideLastTrans="0" cnt="1">
          <dgm:layoutNode name="arrowWedge1" styleLbl="fgSibTrans2D1">
            <dgm:choose name="Name178">
              <dgm:if name="Name179" func="var" arg="dir" op="equ" val="norm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noArr"/>
                  <dgm:param type="endSty" val="arr"/>
                </dgm:alg>
              </dgm:if>
              <dgm:else name="Name180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arr"/>
                  <dgm:param type="endSty" val="no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else name="Name181"/>
    </dgm:choose>
    <dgm:forEach name="Name182" axis="ch" ptType="sibTrans" hideLastTrans="0" st="2" cnt="1">
      <dgm:layoutNode name="arrowWedge2" styleLbl="fgSibTrans2D1">
        <dgm:choose name="Name183">
          <dgm:if name="Name184" func="var" arg="dir" op="equ" val="norm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5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86" axis="ch" ptType="sibTrans" hideLastTrans="0" st="3" cnt="1">
      <dgm:layoutNode name="arrowWedge3" styleLbl="fgSibTrans2D1">
        <dgm:choose name="Name187">
          <dgm:if name="Name188" func="var" arg="dir" op="equ" val="norm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9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0" axis="ch" ptType="sibTrans" hideLastTrans="0" st="4" cnt="1">
      <dgm:layoutNode name="arrowWedge4" styleLbl="fgSibTrans2D1">
        <dgm:choose name="Name191">
          <dgm:if name="Name192" func="var" arg="dir" op="equ" val="norm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3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4" axis="ch" ptType="sibTrans" hideLastTrans="0" st="5" cnt="1">
      <dgm:layoutNode name="arrowWedge5" styleLbl="fgSibTrans2D1">
        <dgm:choose name="Name195">
          <dgm:if name="Name196" func="var" arg="dir" op="equ" val="norm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7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8" axis="ch" ptType="sibTrans" hideLastTrans="0" st="6" cnt="1">
      <dgm:layoutNode name="arrowWedge6" styleLbl="fgSibTrans2D1">
        <dgm:choose name="Name199">
          <dgm:if name="Name200" func="var" arg="dir" op="equ" val="norm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1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202" axis="ch" ptType="sibTrans" hideLastTrans="0" st="7" cnt="1">
      <dgm:layoutNode name="arrowWedge7" styleLbl="fgSibTrans2D1">
        <dgm:choose name="Name203">
          <dgm:if name="Name204" func="var" arg="dir" op="equ" val="norm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5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48A87A34-81AB-432B-8DAE-1953F412C126}" type="datetimeFigureOut">
              <a:rPr lang="en-US" smtClean="0"/>
              <a:t>3/25/2018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64986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3/25/2018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342709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smtClean="0"/>
              <a:pPr/>
              <a:t>3/25/2018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44893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3/25/2018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017592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3/25/2018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76555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3/25/2018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81441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3/25/2018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63205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3/25/2018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4331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3/25/2018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43911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3/25/2018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92547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smtClean="0"/>
              <a:pPr/>
              <a:t>3/25/2018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07884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smtClean="0"/>
              <a:pPr/>
              <a:t>3/25/2018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109074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smtClean="0"/>
              <a:pPr/>
              <a:t>3/25/2018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567726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3/25/2018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031737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3/25/2018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457238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3/25/2018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201930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smtClean="0"/>
              <a:pPr/>
              <a:t>3/25/2018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60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smtClean="0"/>
              <a:pPr/>
              <a:t>3/25/2018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38729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73" r:id="rId4"/>
    <p:sldLayoutId id="2147483674" r:id="rId5"/>
    <p:sldLayoutId id="2147483675" r:id="rId6"/>
    <p:sldLayoutId id="2147483676" r:id="rId7"/>
    <p:sldLayoutId id="2147483677" r:id="rId8"/>
    <p:sldLayoutId id="2147483678" r:id="rId9"/>
    <p:sldLayoutId id="2147483679" r:id="rId10"/>
    <p:sldLayoutId id="2147483680" r:id="rId11"/>
    <p:sldLayoutId id="2147483681" r:id="rId12"/>
    <p:sldLayoutId id="2147483682" r:id="rId13"/>
    <p:sldLayoutId id="2147483683" r:id="rId14"/>
    <p:sldLayoutId id="2147483684" r:id="rId15"/>
    <p:sldLayoutId id="2147483685" r:id="rId16"/>
    <p:sldLayoutId id="2147483686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0FFB7E-28C9-40E1-8BEB-978B4C35A6C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The Victoria and albert museum </a:t>
            </a:r>
          </a:p>
        </p:txBody>
      </p:sp>
    </p:spTree>
    <p:extLst>
      <p:ext uri="{BB962C8B-B14F-4D97-AF65-F5344CB8AC3E}">
        <p14:creationId xmlns:p14="http://schemas.microsoft.com/office/powerpoint/2010/main" val="24725789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A8CAC6-8526-473B-82C6-1494FCF0E0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Who is in the group and group NAME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84D4C7-F815-480F-B7C6-8EA743CCC6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53139" y="2536466"/>
            <a:ext cx="3091070" cy="4024125"/>
          </a:xfrm>
        </p:spPr>
        <p:txBody>
          <a:bodyPr/>
          <a:lstStyle/>
          <a:p>
            <a:r>
              <a:rPr lang="en-GB" dirty="0"/>
              <a:t>Steffan – Leader</a:t>
            </a:r>
          </a:p>
          <a:p>
            <a:r>
              <a:rPr lang="en-GB" dirty="0"/>
              <a:t>Rhodri – secondary</a:t>
            </a:r>
          </a:p>
          <a:p>
            <a:r>
              <a:rPr lang="en-GB" dirty="0"/>
              <a:t>Liam –</a:t>
            </a:r>
          </a:p>
          <a:p>
            <a:r>
              <a:rPr lang="en-GB" dirty="0"/>
              <a:t>Connor-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A6585A6-FC2B-4B0D-A80A-D497DD7D4F05}"/>
              </a:ext>
            </a:extLst>
          </p:cNvPr>
          <p:cNvSpPr txBox="1"/>
          <p:nvPr/>
        </p:nvSpPr>
        <p:spPr>
          <a:xfrm>
            <a:off x="7050157" y="2560320"/>
            <a:ext cx="414793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GROUP NAME:</a:t>
            </a:r>
          </a:p>
          <a:p>
            <a:endParaRPr lang="en-GB" dirty="0"/>
          </a:p>
          <a:p>
            <a:r>
              <a:rPr lang="en-GB" dirty="0"/>
              <a:t>LEAVE MY ARSEALONA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0F68B0B-CA62-4B95-A152-02E33A5B32B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91130" y="3536445"/>
            <a:ext cx="3048000" cy="30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86033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CFF51E2-169D-4F85-A842-E8413F664EE8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0E2A6FF-057A-4920-923D-05A12E99EA86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904DEB5-5566-4F3A-922A-7FF7D8E547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066163"/>
            <a:ext cx="3306744" cy="5148371"/>
          </a:xfrm>
        </p:spPr>
        <p:txBody>
          <a:bodyPr>
            <a:normAutofit/>
          </a:bodyPr>
          <a:lstStyle/>
          <a:p>
            <a:r>
              <a:rPr lang="en-GB" sz="3200"/>
              <a:t>Who is doing what?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88901B7-6A83-46DC-9EB0-95025F6BB50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44707933"/>
              </p:ext>
            </p:extLst>
          </p:nvPr>
        </p:nvGraphicFramePr>
        <p:xfrm>
          <a:off x="4678344" y="1127125"/>
          <a:ext cx="6403994" cy="50874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2903551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8D05C6-6C31-4F86-A252-9FAA7C4098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</p:spPr>
        <p:txBody>
          <a:bodyPr>
            <a:normAutofit/>
          </a:bodyPr>
          <a:lstStyle/>
          <a:p>
            <a:r>
              <a:rPr lang="en-GB" dirty="0"/>
              <a:t>Why are we doing this location?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3492F4C-486F-42E3-A7A4-CB726F74CDF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50463777"/>
              </p:ext>
            </p:extLst>
          </p:nvPr>
        </p:nvGraphicFramePr>
        <p:xfrm>
          <a:off x="685800" y="2441051"/>
          <a:ext cx="10820400" cy="35300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943131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CFF51E2-169D-4F85-A842-E8413F664EE8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0E2A6FF-057A-4920-923D-05A12E99EA86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94ED5CC-F361-4A79-8A20-E32904E197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066163"/>
            <a:ext cx="3306744" cy="5148371"/>
          </a:xfrm>
        </p:spPr>
        <p:txBody>
          <a:bodyPr>
            <a:normAutofit/>
          </a:bodyPr>
          <a:lstStyle/>
          <a:p>
            <a:r>
              <a:rPr lang="en-GB" sz="3200"/>
              <a:t>The Victoria  and albert museum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DDA35AA-A67D-4029-AA3E-3BB7EC6A0C4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12254745"/>
              </p:ext>
            </p:extLst>
          </p:nvPr>
        </p:nvGraphicFramePr>
        <p:xfrm>
          <a:off x="4678344" y="1127125"/>
          <a:ext cx="6403994" cy="50874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7180866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6CFF51E2-169D-4F85-A842-E8413F664EE8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D0E2A6FF-057A-4920-923D-05A12E99EA86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FD6A99E-8CF1-41AE-92F8-7766AFC0D8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066163"/>
            <a:ext cx="3306744" cy="5148371"/>
          </a:xfrm>
        </p:spPr>
        <p:txBody>
          <a:bodyPr>
            <a:normAutofit/>
          </a:bodyPr>
          <a:lstStyle/>
          <a:p>
            <a:r>
              <a:rPr lang="en-GB" sz="3200"/>
              <a:t>Plan of activity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E0AE3A0-2B92-4403-AF71-8A65D4D51CF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58276339"/>
              </p:ext>
            </p:extLst>
          </p:nvPr>
        </p:nvGraphicFramePr>
        <p:xfrm>
          <a:off x="4678344" y="1127125"/>
          <a:ext cx="6403994" cy="50874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6561350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CFF51E2-169D-4F85-A842-E8413F664EE8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0E2A6FF-057A-4920-923D-05A12E99EA86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E611456-92F4-46CF-9EB8-E51ECB39A8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066163"/>
            <a:ext cx="3306744" cy="5148371"/>
          </a:xfrm>
        </p:spPr>
        <p:txBody>
          <a:bodyPr>
            <a:normAutofit/>
          </a:bodyPr>
          <a:lstStyle/>
          <a:p>
            <a:r>
              <a:rPr lang="en-GB" sz="3200"/>
              <a:t>Key information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CA77EFA-9575-4EED-B08F-BFD4C6276F3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56874234"/>
              </p:ext>
            </p:extLst>
          </p:nvPr>
        </p:nvGraphicFramePr>
        <p:xfrm>
          <a:off x="4678344" y="1127125"/>
          <a:ext cx="6403994" cy="50874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345942762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E5224E"/>
      </a:accent1>
      <a:accent2>
        <a:srgbClr val="9D074E"/>
      </a:accent2>
      <a:accent3>
        <a:srgbClr val="7F2294"/>
      </a:accent3>
      <a:accent4>
        <a:srgbClr val="8D65EA"/>
      </a:accent4>
      <a:accent5>
        <a:srgbClr val="588FE2"/>
      </a:accent5>
      <a:accent6>
        <a:srgbClr val="127CA4"/>
      </a:accent6>
      <a:hlink>
        <a:srgbClr val="FB4AB6"/>
      </a:hlink>
      <a:folHlink>
        <a:srgbClr val="F98FE9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6DB8EB18-3657-4051-A897-2ED38832359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TM04033937[[fn=Vapor Trail]]</Template>
  <TotalTime>27</TotalTime>
  <Words>172</Words>
  <Application>Microsoft Office PowerPoint</Application>
  <PresentationFormat>Widescreen</PresentationFormat>
  <Paragraphs>40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0" baseType="lpstr">
      <vt:lpstr>Arial</vt:lpstr>
      <vt:lpstr>Century Gothic</vt:lpstr>
      <vt:lpstr>Vapor Trail</vt:lpstr>
      <vt:lpstr>The Victoria and albert museum </vt:lpstr>
      <vt:lpstr>Who is in the group and group NAME</vt:lpstr>
      <vt:lpstr>Who is doing what?</vt:lpstr>
      <vt:lpstr>Why are we doing this location?</vt:lpstr>
      <vt:lpstr>The Victoria  and albert museum </vt:lpstr>
      <vt:lpstr>Plan of activity</vt:lpstr>
      <vt:lpstr>Key information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Victoria and albert museum </dc:title>
  <dc:creator>Steffan Treharne</dc:creator>
  <cp:lastModifiedBy>Steffan Treharne</cp:lastModifiedBy>
  <cp:revision>7</cp:revision>
  <dcterms:created xsi:type="dcterms:W3CDTF">2018-03-25T16:46:56Z</dcterms:created>
  <dcterms:modified xsi:type="dcterms:W3CDTF">2018-03-25T17:14:09Z</dcterms:modified>
</cp:coreProperties>
</file>