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262" r:id="rId2"/>
    <p:sldId id="263" r:id="rId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12BA6B-7013-4CD1-A9F0-E21C15D1DE3D}" v="5" dt="2023-03-11T17:18:16.8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347" autoAdjust="0"/>
    <p:restoredTop sz="94576" autoAdjust="0"/>
  </p:normalViewPr>
  <p:slideViewPr>
    <p:cSldViewPr>
      <p:cViewPr varScale="1">
        <p:scale>
          <a:sx n="105" d="100"/>
          <a:sy n="105" d="100"/>
        </p:scale>
        <p:origin x="560" y="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handoutMaster" Target="handoutMasters/handoutMaster1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5E12BA6B-7013-4CD1-A9F0-E21C15D1DE3D}"/>
    <pc:docChg chg="undo custSel delSld modSld">
      <pc:chgData name="Mohamed Asim" userId="463e8671-0eec-4074-8616-21d10d9d1eab" providerId="ADAL" clId="{5E12BA6B-7013-4CD1-A9F0-E21C15D1DE3D}" dt="2023-03-11T17:18:43.347" v="811" actId="20577"/>
      <pc:docMkLst>
        <pc:docMk/>
      </pc:docMkLst>
      <pc:sldChg chg="modSp mod">
        <pc:chgData name="Mohamed Asim" userId="463e8671-0eec-4074-8616-21d10d9d1eab" providerId="ADAL" clId="{5E12BA6B-7013-4CD1-A9F0-E21C15D1DE3D}" dt="2023-03-11T17:06:27.003" v="35" actId="13926"/>
        <pc:sldMkLst>
          <pc:docMk/>
          <pc:sldMk cId="2351950049" sldId="262"/>
        </pc:sldMkLst>
        <pc:spChg chg="mod">
          <ac:chgData name="Mohamed Asim" userId="463e8671-0eec-4074-8616-21d10d9d1eab" providerId="ADAL" clId="{5E12BA6B-7013-4CD1-A9F0-E21C15D1DE3D}" dt="2023-03-11T17:06:27.003" v="35" actId="13926"/>
          <ac:spMkLst>
            <pc:docMk/>
            <pc:sldMk cId="2351950049" sldId="262"/>
            <ac:spMk id="5" creationId="{AF2E0F09-F410-429E-848A-19A925314487}"/>
          </ac:spMkLst>
        </pc:spChg>
      </pc:sldChg>
      <pc:sldChg chg="delSp modSp mod">
        <pc:chgData name="Mohamed Asim" userId="463e8671-0eec-4074-8616-21d10d9d1eab" providerId="ADAL" clId="{5E12BA6B-7013-4CD1-A9F0-E21C15D1DE3D}" dt="2023-03-11T17:18:43.347" v="811" actId="20577"/>
        <pc:sldMkLst>
          <pc:docMk/>
          <pc:sldMk cId="3382085188" sldId="263"/>
        </pc:sldMkLst>
        <pc:spChg chg="mod">
          <ac:chgData name="Mohamed Asim" userId="463e8671-0eec-4074-8616-21d10d9d1eab" providerId="ADAL" clId="{5E12BA6B-7013-4CD1-A9F0-E21C15D1DE3D}" dt="2023-03-11T17:18:22.590" v="800" actId="20577"/>
          <ac:spMkLst>
            <pc:docMk/>
            <pc:sldMk cId="3382085188" sldId="263"/>
            <ac:spMk id="2" creationId="{9A2C7437-92B0-4F46-B678-21B18A65CA0E}"/>
          </ac:spMkLst>
        </pc:spChg>
        <pc:spChg chg="mod">
          <ac:chgData name="Mohamed Asim" userId="463e8671-0eec-4074-8616-21d10d9d1eab" providerId="ADAL" clId="{5E12BA6B-7013-4CD1-A9F0-E21C15D1DE3D}" dt="2023-03-11T17:18:43.347" v="811" actId="20577"/>
          <ac:spMkLst>
            <pc:docMk/>
            <pc:sldMk cId="3382085188" sldId="263"/>
            <ac:spMk id="5" creationId="{088E3554-1708-4D9A-955F-610818C34141}"/>
          </ac:spMkLst>
        </pc:spChg>
        <pc:graphicFrameChg chg="del mod">
          <ac:chgData name="Mohamed Asim" userId="463e8671-0eec-4074-8616-21d10d9d1eab" providerId="ADAL" clId="{5E12BA6B-7013-4CD1-A9F0-E21C15D1DE3D}" dt="2023-03-11T17:07:03.245" v="40"/>
          <ac:graphicFrameMkLst>
            <pc:docMk/>
            <pc:sldMk cId="3382085188" sldId="263"/>
            <ac:graphicFrameMk id="6" creationId="{12561B9F-3660-7E0B-0EF5-A9114A06CEAE}"/>
          </ac:graphicFrameMkLst>
        </pc:graphicFrameChg>
      </pc:sldChg>
      <pc:sldChg chg="del">
        <pc:chgData name="Mohamed Asim" userId="463e8671-0eec-4074-8616-21d10d9d1eab" providerId="ADAL" clId="{5E12BA6B-7013-4CD1-A9F0-E21C15D1DE3D}" dt="2023-03-11T17:17:18.198" v="699" actId="2696"/>
        <pc:sldMkLst>
          <pc:docMk/>
          <pc:sldMk cId="2932441071" sldId="264"/>
        </pc:sldMkLst>
      </pc:sldChg>
      <pc:sldChg chg="del">
        <pc:chgData name="Mohamed Asim" userId="463e8671-0eec-4074-8616-21d10d9d1eab" providerId="ADAL" clId="{5E12BA6B-7013-4CD1-A9F0-E21C15D1DE3D}" dt="2023-03-11T17:17:19.446" v="700" actId="2696"/>
        <pc:sldMkLst>
          <pc:docMk/>
          <pc:sldMk cId="1126765253" sldId="265"/>
        </pc:sldMkLst>
      </pc:sldChg>
      <pc:sldChg chg="del">
        <pc:chgData name="Mohamed Asim" userId="463e8671-0eec-4074-8616-21d10d9d1eab" providerId="ADAL" clId="{5E12BA6B-7013-4CD1-A9F0-E21C15D1DE3D}" dt="2023-03-11T17:17:23.348" v="701" actId="2696"/>
        <pc:sldMkLst>
          <pc:docMk/>
          <pc:sldMk cId="2837682348" sldId="266"/>
        </pc:sldMkLst>
      </pc:sldChg>
    </pc:docChg>
  </pc:docChgLst>
  <pc:docChgLst>
    <pc:chgData name="Mohamed Asim" userId="463e8671-0eec-4074-8616-21d10d9d1eab" providerId="ADAL" clId="{97AE1981-37BF-4E03-98CA-3864BD186F2A}"/>
    <pc:docChg chg="custSel modSld">
      <pc:chgData name="Mohamed Asim" userId="463e8671-0eec-4074-8616-21d10d9d1eab" providerId="ADAL" clId="{97AE1981-37BF-4E03-98CA-3864BD186F2A}" dt="2023-03-11T16:58:06.433" v="204" actId="20577"/>
      <pc:docMkLst>
        <pc:docMk/>
      </pc:docMkLst>
      <pc:sldChg chg="modSp mod">
        <pc:chgData name="Mohamed Asim" userId="463e8671-0eec-4074-8616-21d10d9d1eab" providerId="ADAL" clId="{97AE1981-37BF-4E03-98CA-3864BD186F2A}" dt="2023-03-11T16:58:06.433" v="204" actId="20577"/>
        <pc:sldMkLst>
          <pc:docMk/>
          <pc:sldMk cId="3382085188" sldId="263"/>
        </pc:sldMkLst>
        <pc:spChg chg="mod">
          <ac:chgData name="Mohamed Asim" userId="463e8671-0eec-4074-8616-21d10d9d1eab" providerId="ADAL" clId="{97AE1981-37BF-4E03-98CA-3864BD186F2A}" dt="2023-03-11T16:58:06.433" v="204" actId="20577"/>
          <ac:spMkLst>
            <pc:docMk/>
            <pc:sldMk cId="3382085188" sldId="263"/>
            <ac:spMk id="5" creationId="{088E3554-1708-4D9A-955F-610818C34141}"/>
          </ac:spMkLst>
        </pc:spChg>
      </pc:sldChg>
      <pc:sldChg chg="modSp mod">
        <pc:chgData name="Mohamed Asim" userId="463e8671-0eec-4074-8616-21d10d9d1eab" providerId="ADAL" clId="{97AE1981-37BF-4E03-98CA-3864BD186F2A}" dt="2023-03-11T16:54:33.787" v="5" actId="20577"/>
        <pc:sldMkLst>
          <pc:docMk/>
          <pc:sldMk cId="2932441071" sldId="264"/>
        </pc:sldMkLst>
        <pc:spChg chg="mod">
          <ac:chgData name="Mohamed Asim" userId="463e8671-0eec-4074-8616-21d10d9d1eab" providerId="ADAL" clId="{97AE1981-37BF-4E03-98CA-3864BD186F2A}" dt="2023-03-11T16:54:33.787" v="5" actId="20577"/>
          <ac:spMkLst>
            <pc:docMk/>
            <pc:sldMk cId="2932441071" sldId="264"/>
            <ac:spMk id="3" creationId="{BC35286C-EF1C-CB57-4D2A-A079158383D0}"/>
          </ac:spMkLst>
        </pc:spChg>
      </pc:sldChg>
      <pc:sldChg chg="modSp mod">
        <pc:chgData name="Mohamed Asim" userId="463e8671-0eec-4074-8616-21d10d9d1eab" providerId="ADAL" clId="{97AE1981-37BF-4E03-98CA-3864BD186F2A}" dt="2023-03-11T16:56:22.830" v="24" actId="207"/>
        <pc:sldMkLst>
          <pc:docMk/>
          <pc:sldMk cId="1126765253" sldId="265"/>
        </pc:sldMkLst>
        <pc:spChg chg="mod">
          <ac:chgData name="Mohamed Asim" userId="463e8671-0eec-4074-8616-21d10d9d1eab" providerId="ADAL" clId="{97AE1981-37BF-4E03-98CA-3864BD186F2A}" dt="2023-03-11T16:56:22.830" v="24" actId="207"/>
          <ac:spMkLst>
            <pc:docMk/>
            <pc:sldMk cId="1126765253" sldId="265"/>
            <ac:spMk id="2" creationId="{A2DF000F-BB49-7F6E-31C2-9BAFCAB2EDC5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D5A82F9-C6B8-4E7E-B8B7-3A3FED1585DE}" type="slidenum">
              <a:rPr lang="en-GB" altLang="en-US" sz="1200"/>
              <a:pPr/>
              <a:t>1</a:t>
            </a:fld>
            <a:endParaRPr lang="en-GB" altLang="en-US" sz="1200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242468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11/03/2023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11/03/2023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11/03/2023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11/03/2023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11/03/2023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11/03/2023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11/03/2023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11/03/2023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11/03/2023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11/03/2023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11/03/2023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11/03/2023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0DA443D-E1F1-43A7-8EDA-90466DBECB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124744"/>
            <a:ext cx="7772400" cy="1470025"/>
          </a:xfrm>
        </p:spPr>
        <p:txBody>
          <a:bodyPr/>
          <a:lstStyle/>
          <a:p>
            <a:r>
              <a:rPr lang="en-US" dirty="0"/>
              <a:t>Week 5 - HRM</a:t>
            </a:r>
            <a:endParaRPr lang="en-GB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F2E0F09-F410-429E-848A-19A9253144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2938313"/>
            <a:ext cx="6400800" cy="981373"/>
          </a:xfrm>
        </p:spPr>
        <p:txBody>
          <a:bodyPr/>
          <a:lstStyle/>
          <a:p>
            <a:r>
              <a:rPr lang="en-GB" dirty="0">
                <a:highlight>
                  <a:srgbClr val="FFFF00"/>
                </a:highlight>
              </a:rPr>
              <a:t>SEMINAR ACTIVITY</a:t>
            </a: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None/>
            </a:pPr>
            <a:fld id="{0E441ACE-487F-4E82-90E4-79F5C0D45113}" type="slidenum">
              <a:rPr lang="en-GB" smtClean="0"/>
              <a:pPr>
                <a:spcBef>
                  <a:spcPct val="0"/>
                </a:spcBef>
                <a:buNone/>
              </a:pPr>
              <a:t>1</a:t>
            </a:fld>
            <a:endParaRPr lang="en-US" altLang="en-US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3519500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C7437-92B0-4F46-B678-21B18A65C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418058"/>
          </a:xfrm>
        </p:spPr>
        <p:txBody>
          <a:bodyPr/>
          <a:lstStyle/>
          <a:p>
            <a:r>
              <a:rPr lang="en-US" sz="3200" dirty="0"/>
              <a:t>Activity </a:t>
            </a:r>
            <a:endParaRPr lang="en-GB" sz="32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88E3554-1708-4D9A-955F-610818C341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548680"/>
            <a:ext cx="8784976" cy="4968552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Within your Groups Discuss and explain how you will ensure a good fit for the following jobs using the </a:t>
            </a:r>
            <a:r>
              <a:rPr lang="en-US" sz="2400" dirty="0">
                <a:solidFill>
                  <a:schemeClr val="tx2"/>
                </a:solidFill>
              </a:rPr>
              <a:t>Personality–Job Fit; Ability–Job Fit and Person–Organization Fit concepts.</a:t>
            </a:r>
          </a:p>
          <a:p>
            <a:pPr marL="514350" indent="-514350" algn="just">
              <a:buAutoNum type="arabicPeriod"/>
            </a:pPr>
            <a:r>
              <a:rPr lang="en-US" sz="2400" dirty="0"/>
              <a:t>Computer Programmer</a:t>
            </a:r>
          </a:p>
          <a:p>
            <a:pPr marL="514350" indent="-514350" algn="just">
              <a:buAutoNum type="arabicPeriod"/>
            </a:pPr>
            <a:r>
              <a:rPr lang="en-US" sz="2400" dirty="0"/>
              <a:t>Marketing Officer</a:t>
            </a:r>
          </a:p>
          <a:p>
            <a:pPr marL="514350" indent="-514350" algn="just">
              <a:buAutoNum type="arabicPeriod"/>
            </a:pPr>
            <a:r>
              <a:rPr lang="en-US" sz="2400" dirty="0"/>
              <a:t>Customer Service Officer</a:t>
            </a:r>
          </a:p>
          <a:p>
            <a:pPr marL="514350" indent="-514350" algn="just">
              <a:buAutoNum type="arabicPeriod"/>
            </a:pPr>
            <a:r>
              <a:rPr lang="en-US" sz="2400" dirty="0"/>
              <a:t>Logistics/Operations Manager</a:t>
            </a:r>
          </a:p>
          <a:p>
            <a:pPr marL="514350" indent="-514350" algn="just">
              <a:buAutoNum type="arabicPeriod"/>
            </a:pPr>
            <a:r>
              <a:rPr lang="en-US" sz="2400" dirty="0"/>
              <a:t>Social Worker</a:t>
            </a:r>
          </a:p>
          <a:p>
            <a:pPr marL="0" indent="0" algn="just">
              <a:buNone/>
            </a:pPr>
            <a:r>
              <a:rPr lang="en-US" sz="2400" dirty="0"/>
              <a:t>Identify roles and responsibilities for each job to make your case</a:t>
            </a:r>
          </a:p>
          <a:p>
            <a:pPr marL="0" indent="0" algn="just">
              <a:buNone/>
            </a:pPr>
            <a:r>
              <a:rPr lang="en-US" sz="2400" dirty="0"/>
              <a:t>Do Presentations with each member of the group </a:t>
            </a:r>
            <a:r>
              <a:rPr lang="en-US" sz="2400" dirty="0" err="1"/>
              <a:t>contrinbuting</a:t>
            </a:r>
            <a:r>
              <a:rPr lang="en-US" sz="2400" dirty="0"/>
              <a:t> his/her part of the discussion</a:t>
            </a:r>
          </a:p>
          <a:p>
            <a:pPr algn="just"/>
            <a:endParaRPr lang="en-US" sz="280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296B5E-3D82-4DB8-8E0F-8F662FB952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B45E6-64D3-4C5F-BDB6-A1B894EEEA29}" type="datetime1">
              <a:rPr lang="en-GB" altLang="en-US" smtClean="0"/>
              <a:pPr>
                <a:defRPr/>
              </a:pPr>
              <a:t>11/03/2023</a:t>
            </a:fld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A74538-CE64-403E-8819-15B098313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AF5663D-1B9D-48C8-BD8E-835F92F174D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8208518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86</Words>
  <Application>Microsoft Office PowerPoint</Application>
  <PresentationFormat>On-screen Show (4:3)</PresentationFormat>
  <Paragraphs>15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Myriad Pro</vt:lpstr>
      <vt:lpstr>Arial</vt:lpstr>
      <vt:lpstr>Times New Roman</vt:lpstr>
      <vt:lpstr>Verdana</vt:lpstr>
      <vt:lpstr>20140311PresentationUWTSDTemplate</vt:lpstr>
      <vt:lpstr>Week 5 - HRM</vt:lpstr>
      <vt:lpstr>Activity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Mohamed Asim</cp:lastModifiedBy>
  <cp:revision>88</cp:revision>
  <cp:lastPrinted>2018-07-09T15:27:01Z</cp:lastPrinted>
  <dcterms:created xsi:type="dcterms:W3CDTF">2002-10-07T19:43:58Z</dcterms:created>
  <dcterms:modified xsi:type="dcterms:W3CDTF">2023-03-11T17:18:51Z</dcterms:modified>
</cp:coreProperties>
</file>