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91" r:id="rId11"/>
    <p:sldId id="292" r:id="rId12"/>
    <p:sldId id="293" r:id="rId13"/>
    <p:sldId id="294" r:id="rId14"/>
    <p:sldId id="265" r:id="rId15"/>
    <p:sldId id="269" r:id="rId16"/>
    <p:sldId id="266" r:id="rId17"/>
    <p:sldId id="267" r:id="rId18"/>
    <p:sldId id="268" r:id="rId19"/>
    <p:sldId id="270" r:id="rId20"/>
    <p:sldId id="271" r:id="rId21"/>
    <p:sldId id="272" r:id="rId22"/>
    <p:sldId id="273" r:id="rId23"/>
    <p:sldId id="296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4" r:id="rId33"/>
    <p:sldId id="289" r:id="rId34"/>
    <p:sldId id="290" r:id="rId35"/>
    <p:sldId id="295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D507CF-7BFF-4BE5-BADA-0785FE0A95B4}" v="44" dt="2026-04-17T11:14:46.0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4660"/>
  </p:normalViewPr>
  <p:slideViewPr>
    <p:cSldViewPr snapToGrid="0">
      <p:cViewPr varScale="1">
        <p:scale>
          <a:sx n="65" d="100"/>
          <a:sy n="65" d="100"/>
        </p:scale>
        <p:origin x="78" y="5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 sldOrd">
      <pc:chgData name="Ryan O'Byrne" userId="070ed53c-126a-4eb5-9b32-604d89afcb1d" providerId="ADAL" clId="{252926BB-EF94-4C0D-9ADF-C0CBC715008D}" dt="2026-04-17T11:17:55.286" v="917" actId="14100"/>
      <pc:docMkLst>
        <pc:docMk/>
      </pc:docMkLst>
      <pc:sldChg chg="addSp modSp new mod setBg">
        <pc:chgData name="Ryan O'Byrne" userId="070ed53c-126a-4eb5-9b32-604d89afcb1d" providerId="ADAL" clId="{252926BB-EF94-4C0D-9ADF-C0CBC715008D}" dt="2026-04-17T10:55:30.652" v="733" actId="255"/>
        <pc:sldMkLst>
          <pc:docMk/>
          <pc:sldMk cId="1959568938" sldId="256"/>
        </pc:sldMkLst>
        <pc:spChg chg="mod">
          <ac:chgData name="Ryan O'Byrne" userId="070ed53c-126a-4eb5-9b32-604d89afcb1d" providerId="ADAL" clId="{252926BB-EF94-4C0D-9ADF-C0CBC715008D}" dt="2026-04-17T10:55:30.652" v="733" actId="255"/>
          <ac:spMkLst>
            <pc:docMk/>
            <pc:sldMk cId="1959568938" sldId="256"/>
            <ac:spMk id="2" creationId="{8ED03625-17D6-5BB2-890B-DB23FF5DE7FE}"/>
          </ac:spMkLst>
        </pc:spChg>
        <pc:spChg chg="mod">
          <ac:chgData name="Ryan O'Byrne" userId="070ed53c-126a-4eb5-9b32-604d89afcb1d" providerId="ADAL" clId="{252926BB-EF94-4C0D-9ADF-C0CBC715008D}" dt="2026-04-17T10:55:14.505" v="729" actId="14100"/>
          <ac:spMkLst>
            <pc:docMk/>
            <pc:sldMk cId="1959568938" sldId="256"/>
            <ac:spMk id="3" creationId="{A3E3FF0A-BB63-6AF4-34C8-6B13657C23C4}"/>
          </ac:spMkLst>
        </pc:spChg>
        <pc:spChg chg="add">
          <ac:chgData name="Ryan O'Byrne" userId="070ed53c-126a-4eb5-9b32-604d89afcb1d" providerId="ADAL" clId="{252926BB-EF94-4C0D-9ADF-C0CBC715008D}" dt="2026-04-17T10:53:55.051" v="713" actId="26606"/>
          <ac:spMkLst>
            <pc:docMk/>
            <pc:sldMk cId="1959568938" sldId="256"/>
            <ac:spMk id="1031" creationId="{A3363022-C969-41E9-8EB2-E4C94908C1FA}"/>
          </ac:spMkLst>
        </pc:spChg>
        <pc:spChg chg="add">
          <ac:chgData name="Ryan O'Byrne" userId="070ed53c-126a-4eb5-9b32-604d89afcb1d" providerId="ADAL" clId="{252926BB-EF94-4C0D-9ADF-C0CBC715008D}" dt="2026-04-17T10:53:55.051" v="713" actId="26606"/>
          <ac:spMkLst>
            <pc:docMk/>
            <pc:sldMk cId="1959568938" sldId="256"/>
            <ac:spMk id="1033" creationId="{8D1AD6B3-BE88-4CEB-BA17-790657CC4729}"/>
          </ac:spMkLst>
        </pc:spChg>
        <pc:grpChg chg="add">
          <ac:chgData name="Ryan O'Byrne" userId="070ed53c-126a-4eb5-9b32-604d89afcb1d" providerId="ADAL" clId="{252926BB-EF94-4C0D-9ADF-C0CBC715008D}" dt="2026-04-17T10:53:55.051" v="713" actId="26606"/>
          <ac:grpSpMkLst>
            <pc:docMk/>
            <pc:sldMk cId="1959568938" sldId="256"/>
            <ac:grpSpMk id="1035" creationId="{89D1390B-7E13-4B4F-9CB2-391063412E54}"/>
          </ac:grpSpMkLst>
        </pc:grpChg>
        <pc:picChg chg="add mod">
          <ac:chgData name="Ryan O'Byrne" userId="070ed53c-126a-4eb5-9b32-604d89afcb1d" providerId="ADAL" clId="{252926BB-EF94-4C0D-9ADF-C0CBC715008D}" dt="2026-04-17T10:53:55.051" v="713" actId="26606"/>
          <ac:picMkLst>
            <pc:docMk/>
            <pc:sldMk cId="1959568938" sldId="256"/>
            <ac:picMk id="1026" creationId="{5EE00C68-60F7-DE7A-EED9-281A8F6EBF27}"/>
          </ac:picMkLst>
        </pc:picChg>
      </pc:sldChg>
      <pc:sldChg chg="addSp delSp modSp new mod setBg">
        <pc:chgData name="Ryan O'Byrne" userId="070ed53c-126a-4eb5-9b32-604d89afcb1d" providerId="ADAL" clId="{252926BB-EF94-4C0D-9ADF-C0CBC715008D}" dt="2026-04-17T10:56:04.447" v="739" actId="14100"/>
        <pc:sldMkLst>
          <pc:docMk/>
          <pc:sldMk cId="1373935566" sldId="257"/>
        </pc:sldMkLst>
        <pc:spChg chg="mod">
          <ac:chgData name="Ryan O'Byrne" userId="070ed53c-126a-4eb5-9b32-604d89afcb1d" providerId="ADAL" clId="{252926BB-EF94-4C0D-9ADF-C0CBC715008D}" dt="2026-04-17T10:56:04.447" v="739" actId="14100"/>
          <ac:spMkLst>
            <pc:docMk/>
            <pc:sldMk cId="1373935566" sldId="257"/>
            <ac:spMk id="3" creationId="{1F9DB047-3257-2D42-378B-3F6A2D910B8C}"/>
          </ac:spMkLst>
        </pc:spChg>
        <pc:spChg chg="add">
          <ac:chgData name="Ryan O'Byrne" userId="070ed53c-126a-4eb5-9b32-604d89afcb1d" providerId="ADAL" clId="{252926BB-EF94-4C0D-9ADF-C0CBC715008D}" dt="2026-04-17T10:55:37.258" v="734" actId="26606"/>
          <ac:spMkLst>
            <pc:docMk/>
            <pc:sldMk cId="1373935566" sldId="257"/>
            <ac:spMk id="2055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0:55:37.258" v="734" actId="26606"/>
          <ac:spMkLst>
            <pc:docMk/>
            <pc:sldMk cId="1373935566" sldId="257"/>
            <ac:spMk id="2057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0:55:37.258" v="734" actId="26606"/>
          <ac:grpSpMkLst>
            <pc:docMk/>
            <pc:sldMk cId="1373935566" sldId="257"/>
            <ac:grpSpMk id="2059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0:55:37.258" v="734" actId="26606"/>
          <ac:picMkLst>
            <pc:docMk/>
            <pc:sldMk cId="1373935566" sldId="257"/>
            <ac:picMk id="2050" creationId="{60B555B0-F253-0A9F-01DF-BD55AB80B18E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57:22.940" v="759" actId="255"/>
        <pc:sldMkLst>
          <pc:docMk/>
          <pc:sldMk cId="3523606924" sldId="258"/>
        </pc:sldMkLst>
        <pc:spChg chg="mod">
          <ac:chgData name="Ryan O'Byrne" userId="070ed53c-126a-4eb5-9b32-604d89afcb1d" providerId="ADAL" clId="{252926BB-EF94-4C0D-9ADF-C0CBC715008D}" dt="2026-04-17T10:57:18.202" v="758" actId="14100"/>
          <ac:spMkLst>
            <pc:docMk/>
            <pc:sldMk cId="3523606924" sldId="258"/>
            <ac:spMk id="2" creationId="{32B748DB-D9D7-5337-C427-6E438441ECF6}"/>
          </ac:spMkLst>
        </pc:spChg>
        <pc:spChg chg="mod ord">
          <ac:chgData name="Ryan O'Byrne" userId="070ed53c-126a-4eb5-9b32-604d89afcb1d" providerId="ADAL" clId="{252926BB-EF94-4C0D-9ADF-C0CBC715008D}" dt="2026-04-17T10:57:22.940" v="759" actId="255"/>
          <ac:spMkLst>
            <pc:docMk/>
            <pc:sldMk cId="3523606924" sldId="258"/>
            <ac:spMk id="3" creationId="{028DB41F-0AB8-3BBC-D7C5-5748A990953D}"/>
          </ac:spMkLst>
        </pc:spChg>
        <pc:spChg chg="add">
          <ac:chgData name="Ryan O'Byrne" userId="070ed53c-126a-4eb5-9b32-604d89afcb1d" providerId="ADAL" clId="{252926BB-EF94-4C0D-9ADF-C0CBC715008D}" dt="2026-04-17T10:56:47.831" v="751" actId="26606"/>
          <ac:spMkLst>
            <pc:docMk/>
            <pc:sldMk cId="3523606924" sldId="258"/>
            <ac:spMk id="7177" creationId="{7E6D2D34-4BB4-460B-8844-027610FB21F5}"/>
          </ac:spMkLst>
        </pc:spChg>
        <pc:grpChg chg="add">
          <ac:chgData name="Ryan O'Byrne" userId="070ed53c-126a-4eb5-9b32-604d89afcb1d" providerId="ADAL" clId="{252926BB-EF94-4C0D-9ADF-C0CBC715008D}" dt="2026-04-17T10:56:47.831" v="751" actId="26606"/>
          <ac:grpSpMkLst>
            <pc:docMk/>
            <pc:sldMk cId="3523606924" sldId="258"/>
            <ac:grpSpMk id="7179" creationId="{C5314570-9B06-4D37-8CBD-EDD67C2FA205}"/>
          </ac:grpSpMkLst>
        </pc:grpChg>
        <pc:picChg chg="add mod ord">
          <ac:chgData name="Ryan O'Byrne" userId="070ed53c-126a-4eb5-9b32-604d89afcb1d" providerId="ADAL" clId="{252926BB-EF94-4C0D-9ADF-C0CBC715008D}" dt="2026-04-17T10:56:47.831" v="751" actId="26606"/>
          <ac:picMkLst>
            <pc:docMk/>
            <pc:sldMk cId="3523606924" sldId="258"/>
            <ac:picMk id="7170" creationId="{20518916-CE3F-39F1-AFBF-1173B45786F8}"/>
          </ac:picMkLst>
        </pc:picChg>
        <pc:picChg chg="add mod">
          <ac:chgData name="Ryan O'Byrne" userId="070ed53c-126a-4eb5-9b32-604d89afcb1d" providerId="ADAL" clId="{252926BB-EF94-4C0D-9ADF-C0CBC715008D}" dt="2026-04-17T10:56:47.831" v="751" actId="26606"/>
          <ac:picMkLst>
            <pc:docMk/>
            <pc:sldMk cId="3523606924" sldId="258"/>
            <ac:picMk id="7172" creationId="{B6BA96C0-4BDA-2F16-C3FA-CAFFF03E8E16}"/>
          </ac:picMkLst>
        </pc:picChg>
      </pc:sldChg>
      <pc:sldChg chg="addSp delSp modSp add mod ord setBg">
        <pc:chgData name="Ryan O'Byrne" userId="070ed53c-126a-4eb5-9b32-604d89afcb1d" providerId="ADAL" clId="{252926BB-EF94-4C0D-9ADF-C0CBC715008D}" dt="2026-04-17T10:56:40.204" v="750" actId="255"/>
        <pc:sldMkLst>
          <pc:docMk/>
          <pc:sldMk cId="978432384" sldId="259"/>
        </pc:sldMkLst>
        <pc:spChg chg="mod">
          <ac:chgData name="Ryan O'Byrne" userId="070ed53c-126a-4eb5-9b32-604d89afcb1d" providerId="ADAL" clId="{252926BB-EF94-4C0D-9ADF-C0CBC715008D}" dt="2026-04-17T10:56:33.095" v="749" actId="14100"/>
          <ac:spMkLst>
            <pc:docMk/>
            <pc:sldMk cId="978432384" sldId="259"/>
            <ac:spMk id="2" creationId="{A4F9BB1A-67A6-9047-21D5-09CC4EC85E0D}"/>
          </ac:spMkLst>
        </pc:spChg>
        <pc:spChg chg="mod ord">
          <ac:chgData name="Ryan O'Byrne" userId="070ed53c-126a-4eb5-9b32-604d89afcb1d" providerId="ADAL" clId="{252926BB-EF94-4C0D-9ADF-C0CBC715008D}" dt="2026-04-17T10:56:40.204" v="750" actId="255"/>
          <ac:spMkLst>
            <pc:docMk/>
            <pc:sldMk cId="978432384" sldId="259"/>
            <ac:spMk id="3" creationId="{03CBE1AE-8389-D0A8-BB92-9364D415C7E8}"/>
          </ac:spMkLst>
        </pc:spChg>
        <pc:spChg chg="add del">
          <ac:chgData name="Ryan O'Byrne" userId="070ed53c-126a-4eb5-9b32-604d89afcb1d" providerId="ADAL" clId="{252926BB-EF94-4C0D-9ADF-C0CBC715008D}" dt="2026-04-17T10:56:15.907" v="741" actId="26606"/>
          <ac:spMkLst>
            <pc:docMk/>
            <pc:sldMk cId="978432384" sldId="259"/>
            <ac:spMk id="6153" creationId="{7E6D2D34-4BB4-460B-8844-027610FB21F5}"/>
          </ac:spMkLst>
        </pc:spChg>
        <pc:spChg chg="add del">
          <ac:chgData name="Ryan O'Byrne" userId="070ed53c-126a-4eb5-9b32-604d89afcb1d" providerId="ADAL" clId="{252926BB-EF94-4C0D-9ADF-C0CBC715008D}" dt="2026-04-17T10:56:17.629" v="743" actId="26606"/>
          <ac:spMkLst>
            <pc:docMk/>
            <pc:sldMk cId="978432384" sldId="259"/>
            <ac:spMk id="6162" creationId="{04695F26-39DB-450E-B464-9C76CD233B36}"/>
          </ac:spMkLst>
        </pc:spChg>
        <pc:spChg chg="add del">
          <ac:chgData name="Ryan O'Byrne" userId="070ed53c-126a-4eb5-9b32-604d89afcb1d" providerId="ADAL" clId="{252926BB-EF94-4C0D-9ADF-C0CBC715008D}" dt="2026-04-17T10:56:17.629" v="743" actId="26606"/>
          <ac:spMkLst>
            <pc:docMk/>
            <pc:sldMk cId="978432384" sldId="259"/>
            <ac:spMk id="6163" creationId="{2F42E55F-A297-474F-AF2D-6D3A15822BCA}"/>
          </ac:spMkLst>
        </pc:spChg>
        <pc:spChg chg="add">
          <ac:chgData name="Ryan O'Byrne" userId="070ed53c-126a-4eb5-9b32-604d89afcb1d" providerId="ADAL" clId="{252926BB-EF94-4C0D-9ADF-C0CBC715008D}" dt="2026-04-17T10:56:17.648" v="744" actId="26606"/>
          <ac:spMkLst>
            <pc:docMk/>
            <pc:sldMk cId="978432384" sldId="259"/>
            <ac:spMk id="6168" creationId="{7E6D2D34-4BB4-460B-8844-027610FB21F5}"/>
          </ac:spMkLst>
        </pc:spChg>
        <pc:grpChg chg="add del">
          <ac:chgData name="Ryan O'Byrne" userId="070ed53c-126a-4eb5-9b32-604d89afcb1d" providerId="ADAL" clId="{252926BB-EF94-4C0D-9ADF-C0CBC715008D}" dt="2026-04-17T10:56:15.907" v="741" actId="26606"/>
          <ac:grpSpMkLst>
            <pc:docMk/>
            <pc:sldMk cId="978432384" sldId="259"/>
            <ac:grpSpMk id="6155" creationId="{C5314570-9B06-4D37-8CBD-EDD67C2FA205}"/>
          </ac:grpSpMkLst>
        </pc:grpChg>
        <pc:grpChg chg="add del">
          <ac:chgData name="Ryan O'Byrne" userId="070ed53c-126a-4eb5-9b32-604d89afcb1d" providerId="ADAL" clId="{252926BB-EF94-4C0D-9ADF-C0CBC715008D}" dt="2026-04-17T10:56:17.629" v="743" actId="26606"/>
          <ac:grpSpMkLst>
            <pc:docMk/>
            <pc:sldMk cId="978432384" sldId="259"/>
            <ac:grpSpMk id="6164" creationId="{972070F7-E065-4D60-8938-9FB8CDB8ACB0}"/>
          </ac:grpSpMkLst>
        </pc:grpChg>
        <pc:grpChg chg="add">
          <ac:chgData name="Ryan O'Byrne" userId="070ed53c-126a-4eb5-9b32-604d89afcb1d" providerId="ADAL" clId="{252926BB-EF94-4C0D-9ADF-C0CBC715008D}" dt="2026-04-17T10:56:17.648" v="744" actId="26606"/>
          <ac:grpSpMkLst>
            <pc:docMk/>
            <pc:sldMk cId="978432384" sldId="259"/>
            <ac:grpSpMk id="6169" creationId="{C5314570-9B06-4D37-8CBD-EDD67C2FA205}"/>
          </ac:grpSpMkLst>
        </pc:grpChg>
        <pc:picChg chg="add mod">
          <ac:chgData name="Ryan O'Byrne" userId="070ed53c-126a-4eb5-9b32-604d89afcb1d" providerId="ADAL" clId="{252926BB-EF94-4C0D-9ADF-C0CBC715008D}" dt="2026-04-17T10:56:17.648" v="744" actId="26606"/>
          <ac:picMkLst>
            <pc:docMk/>
            <pc:sldMk cId="978432384" sldId="259"/>
            <ac:picMk id="6146" creationId="{7D9107C6-664D-A921-C1FF-DFEDF4F9E823}"/>
          </ac:picMkLst>
        </pc:picChg>
        <pc:picChg chg="add mod">
          <ac:chgData name="Ryan O'Byrne" userId="070ed53c-126a-4eb5-9b32-604d89afcb1d" providerId="ADAL" clId="{252926BB-EF94-4C0D-9ADF-C0CBC715008D}" dt="2026-04-17T10:56:17.648" v="744" actId="26606"/>
          <ac:picMkLst>
            <pc:docMk/>
            <pc:sldMk cId="978432384" sldId="259"/>
            <ac:picMk id="6148" creationId="{79F24C2C-6082-D4F0-AD45-48FBB6A5226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0:59:14.453" v="764" actId="255"/>
        <pc:sldMkLst>
          <pc:docMk/>
          <pc:sldMk cId="786416513" sldId="260"/>
        </pc:sldMkLst>
        <pc:spChg chg="mod">
          <ac:chgData name="Ryan O'Byrne" userId="070ed53c-126a-4eb5-9b32-604d89afcb1d" providerId="ADAL" clId="{252926BB-EF94-4C0D-9ADF-C0CBC715008D}" dt="2026-04-17T10:59:05.784" v="761" actId="14100"/>
          <ac:spMkLst>
            <pc:docMk/>
            <pc:sldMk cId="786416513" sldId="260"/>
            <ac:spMk id="2" creationId="{23F86DC8-94FA-1BC4-84B9-B54615A64753}"/>
          </ac:spMkLst>
        </pc:spChg>
        <pc:spChg chg="mod ord">
          <ac:chgData name="Ryan O'Byrne" userId="070ed53c-126a-4eb5-9b32-604d89afcb1d" providerId="ADAL" clId="{252926BB-EF94-4C0D-9ADF-C0CBC715008D}" dt="2026-04-17T10:59:14.453" v="764" actId="255"/>
          <ac:spMkLst>
            <pc:docMk/>
            <pc:sldMk cId="786416513" sldId="260"/>
            <ac:spMk id="3" creationId="{F8CEB268-04AD-28CC-AF8E-44B1CF69E25D}"/>
          </ac:spMkLst>
        </pc:spChg>
        <pc:spChg chg="add">
          <ac:chgData name="Ryan O'Byrne" userId="070ed53c-126a-4eb5-9b32-604d89afcb1d" providerId="ADAL" clId="{252926BB-EF94-4C0D-9ADF-C0CBC715008D}" dt="2026-04-17T10:59:01.831" v="760" actId="26606"/>
          <ac:spMkLst>
            <pc:docMk/>
            <pc:sldMk cId="786416513" sldId="260"/>
            <ac:spMk id="8201" creationId="{7E6D2D34-4BB4-460B-8844-027610FB21F5}"/>
          </ac:spMkLst>
        </pc:spChg>
        <pc:grpChg chg="add">
          <ac:chgData name="Ryan O'Byrne" userId="070ed53c-126a-4eb5-9b32-604d89afcb1d" providerId="ADAL" clId="{252926BB-EF94-4C0D-9ADF-C0CBC715008D}" dt="2026-04-17T10:59:01.831" v="760" actId="26606"/>
          <ac:grpSpMkLst>
            <pc:docMk/>
            <pc:sldMk cId="786416513" sldId="260"/>
            <ac:grpSpMk id="8203" creationId="{C5314570-9B06-4D37-8CBD-EDD67C2FA205}"/>
          </ac:grpSpMkLst>
        </pc:grpChg>
        <pc:picChg chg="add mod ord">
          <ac:chgData name="Ryan O'Byrne" userId="070ed53c-126a-4eb5-9b32-604d89afcb1d" providerId="ADAL" clId="{252926BB-EF94-4C0D-9ADF-C0CBC715008D}" dt="2026-04-17T10:59:01.831" v="760" actId="26606"/>
          <ac:picMkLst>
            <pc:docMk/>
            <pc:sldMk cId="786416513" sldId="260"/>
            <ac:picMk id="8194" creationId="{3CF7ACB9-107E-07E9-3BD7-0489E234EF38}"/>
          </ac:picMkLst>
        </pc:picChg>
        <pc:picChg chg="add mod">
          <ac:chgData name="Ryan O'Byrne" userId="070ed53c-126a-4eb5-9b32-604d89afcb1d" providerId="ADAL" clId="{252926BB-EF94-4C0D-9ADF-C0CBC715008D}" dt="2026-04-17T10:59:01.831" v="760" actId="26606"/>
          <ac:picMkLst>
            <pc:docMk/>
            <pc:sldMk cId="786416513" sldId="260"/>
            <ac:picMk id="8196" creationId="{2CB14525-13C7-F99E-96C6-AD786A34CEF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1:14.677" v="777" actId="1076"/>
        <pc:sldMkLst>
          <pc:docMk/>
          <pc:sldMk cId="2685591892" sldId="261"/>
        </pc:sldMkLst>
        <pc:spChg chg="mod">
          <ac:chgData name="Ryan O'Byrne" userId="070ed53c-126a-4eb5-9b32-604d89afcb1d" providerId="ADAL" clId="{252926BB-EF94-4C0D-9ADF-C0CBC715008D}" dt="2026-04-17T11:01:14.677" v="777" actId="1076"/>
          <ac:spMkLst>
            <pc:docMk/>
            <pc:sldMk cId="2685591892" sldId="261"/>
            <ac:spMk id="2" creationId="{3BF8FD8F-7810-BABB-9CB2-2E8038913BFB}"/>
          </ac:spMkLst>
        </pc:spChg>
        <pc:spChg chg="mod ord">
          <ac:chgData name="Ryan O'Byrne" userId="070ed53c-126a-4eb5-9b32-604d89afcb1d" providerId="ADAL" clId="{252926BB-EF94-4C0D-9ADF-C0CBC715008D}" dt="2026-04-17T10:59:45.169" v="772" actId="255"/>
          <ac:spMkLst>
            <pc:docMk/>
            <pc:sldMk cId="2685591892" sldId="261"/>
            <ac:spMk id="3" creationId="{72BF4E52-0646-6D39-2DB1-AA34670CB272}"/>
          </ac:spMkLst>
        </pc:spChg>
        <pc:spChg chg="add">
          <ac:chgData name="Ryan O'Byrne" userId="070ed53c-126a-4eb5-9b32-604d89afcb1d" providerId="ADAL" clId="{252926BB-EF94-4C0D-9ADF-C0CBC715008D}" dt="2026-04-17T10:59:27.792" v="765" actId="26606"/>
          <ac:spMkLst>
            <pc:docMk/>
            <pc:sldMk cId="2685591892" sldId="261"/>
            <ac:spMk id="3079" creationId="{A440A548-C0D4-4418-940E-EDC2F1D9A599}"/>
          </ac:spMkLst>
        </pc:spChg>
        <pc:spChg chg="add">
          <ac:chgData name="Ryan O'Byrne" userId="070ed53c-126a-4eb5-9b32-604d89afcb1d" providerId="ADAL" clId="{252926BB-EF94-4C0D-9ADF-C0CBC715008D}" dt="2026-04-17T10:59:27.792" v="765" actId="26606"/>
          <ac:spMkLst>
            <pc:docMk/>
            <pc:sldMk cId="2685591892" sldId="261"/>
            <ac:spMk id="3081" creationId="{E708B267-8CD2-4684-A57B-9F1070769203}"/>
          </ac:spMkLst>
        </pc:spChg>
        <pc:grpChg chg="add">
          <ac:chgData name="Ryan O'Byrne" userId="070ed53c-126a-4eb5-9b32-604d89afcb1d" providerId="ADAL" clId="{252926BB-EF94-4C0D-9ADF-C0CBC715008D}" dt="2026-04-17T10:59:27.792" v="765" actId="26606"/>
          <ac:grpSpMkLst>
            <pc:docMk/>
            <pc:sldMk cId="2685591892" sldId="261"/>
            <ac:grpSpMk id="3083" creationId="{41E5AB36-9328-47E9-95AD-E38AC1C0E18D}"/>
          </ac:grpSpMkLst>
        </pc:grpChg>
        <pc:picChg chg="add mod">
          <ac:chgData name="Ryan O'Byrne" userId="070ed53c-126a-4eb5-9b32-604d89afcb1d" providerId="ADAL" clId="{252926BB-EF94-4C0D-9ADF-C0CBC715008D}" dt="2026-04-17T10:59:27.792" v="765" actId="26606"/>
          <ac:picMkLst>
            <pc:docMk/>
            <pc:sldMk cId="2685591892" sldId="261"/>
            <ac:picMk id="3074" creationId="{F30BF31F-C93A-C3F6-012C-3AAC25C0379F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1:02.241" v="776" actId="255"/>
        <pc:sldMkLst>
          <pc:docMk/>
          <pc:sldMk cId="2015204521" sldId="262"/>
        </pc:sldMkLst>
        <pc:spChg chg="mod">
          <ac:chgData name="Ryan O'Byrne" userId="070ed53c-126a-4eb5-9b32-604d89afcb1d" providerId="ADAL" clId="{252926BB-EF94-4C0D-9ADF-C0CBC715008D}" dt="2026-04-17T10:59:48.273" v="773" actId="26606"/>
          <ac:spMkLst>
            <pc:docMk/>
            <pc:sldMk cId="2015204521" sldId="262"/>
            <ac:spMk id="2" creationId="{E1BBAC72-D04B-03A3-8902-69C06A352741}"/>
          </ac:spMkLst>
        </pc:spChg>
        <pc:spChg chg="mod ord">
          <ac:chgData name="Ryan O'Byrne" userId="070ed53c-126a-4eb5-9b32-604d89afcb1d" providerId="ADAL" clId="{252926BB-EF94-4C0D-9ADF-C0CBC715008D}" dt="2026-04-17T11:01:02.241" v="776" actId="255"/>
          <ac:spMkLst>
            <pc:docMk/>
            <pc:sldMk cId="2015204521" sldId="262"/>
            <ac:spMk id="3" creationId="{2BFA9BE6-103D-28F6-0F5B-ED8CB8076C0E}"/>
          </ac:spMkLst>
        </pc:spChg>
        <pc:spChg chg="add">
          <ac:chgData name="Ryan O'Byrne" userId="070ed53c-126a-4eb5-9b32-604d89afcb1d" providerId="ADAL" clId="{252926BB-EF94-4C0D-9ADF-C0CBC715008D}" dt="2026-04-17T10:59:48.273" v="773" actId="26606"/>
          <ac:spMkLst>
            <pc:docMk/>
            <pc:sldMk cId="2015204521" sldId="262"/>
            <ac:spMk id="4103" creationId="{A440A548-C0D4-4418-940E-EDC2F1D9A599}"/>
          </ac:spMkLst>
        </pc:spChg>
        <pc:spChg chg="add">
          <ac:chgData name="Ryan O'Byrne" userId="070ed53c-126a-4eb5-9b32-604d89afcb1d" providerId="ADAL" clId="{252926BB-EF94-4C0D-9ADF-C0CBC715008D}" dt="2026-04-17T10:59:48.273" v="773" actId="26606"/>
          <ac:spMkLst>
            <pc:docMk/>
            <pc:sldMk cId="2015204521" sldId="262"/>
            <ac:spMk id="4105" creationId="{E708B267-8CD2-4684-A57B-9F1070769203}"/>
          </ac:spMkLst>
        </pc:spChg>
        <pc:grpChg chg="add">
          <ac:chgData name="Ryan O'Byrne" userId="070ed53c-126a-4eb5-9b32-604d89afcb1d" providerId="ADAL" clId="{252926BB-EF94-4C0D-9ADF-C0CBC715008D}" dt="2026-04-17T10:59:48.273" v="773" actId="26606"/>
          <ac:grpSpMkLst>
            <pc:docMk/>
            <pc:sldMk cId="2015204521" sldId="262"/>
            <ac:grpSpMk id="4107" creationId="{41E5AB36-9328-47E9-95AD-E38AC1C0E18D}"/>
          </ac:grpSpMkLst>
        </pc:grpChg>
        <pc:picChg chg="add mod">
          <ac:chgData name="Ryan O'Byrne" userId="070ed53c-126a-4eb5-9b32-604d89afcb1d" providerId="ADAL" clId="{252926BB-EF94-4C0D-9ADF-C0CBC715008D}" dt="2026-04-17T10:59:48.273" v="773" actId="26606"/>
          <ac:picMkLst>
            <pc:docMk/>
            <pc:sldMk cId="2015204521" sldId="262"/>
            <ac:picMk id="4098" creationId="{3608FDF8-08E9-B454-9D30-48CB1034DED5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2:03.018" v="781" actId="255"/>
        <pc:sldMkLst>
          <pc:docMk/>
          <pc:sldMk cId="4041174632" sldId="263"/>
        </pc:sldMkLst>
        <pc:spChg chg="mod">
          <ac:chgData name="Ryan O'Byrne" userId="070ed53c-126a-4eb5-9b32-604d89afcb1d" providerId="ADAL" clId="{252926BB-EF94-4C0D-9ADF-C0CBC715008D}" dt="2026-04-17T11:01:24.507" v="778" actId="26606"/>
          <ac:spMkLst>
            <pc:docMk/>
            <pc:sldMk cId="4041174632" sldId="263"/>
            <ac:spMk id="2" creationId="{0A9AED96-DC86-A311-87E4-0A2AE0418C5E}"/>
          </ac:spMkLst>
        </pc:spChg>
        <pc:spChg chg="mod ord">
          <ac:chgData name="Ryan O'Byrne" userId="070ed53c-126a-4eb5-9b32-604d89afcb1d" providerId="ADAL" clId="{252926BB-EF94-4C0D-9ADF-C0CBC715008D}" dt="2026-04-17T11:02:03.018" v="781" actId="255"/>
          <ac:spMkLst>
            <pc:docMk/>
            <pc:sldMk cId="4041174632" sldId="263"/>
            <ac:spMk id="3" creationId="{7A617A8B-FD9A-546C-FDA5-037EDFA6BEC9}"/>
          </ac:spMkLst>
        </pc:spChg>
        <pc:spChg chg="add">
          <ac:chgData name="Ryan O'Byrne" userId="070ed53c-126a-4eb5-9b32-604d89afcb1d" providerId="ADAL" clId="{252926BB-EF94-4C0D-9ADF-C0CBC715008D}" dt="2026-04-17T11:01:24.507" v="778" actId="26606"/>
          <ac:spMkLst>
            <pc:docMk/>
            <pc:sldMk cId="4041174632" sldId="263"/>
            <ac:spMk id="5129" creationId="{6B92FAF7-0AD3-4B47-9111-D0E9CD79E247}"/>
          </ac:spMkLst>
        </pc:spChg>
        <pc:grpChg chg="add">
          <ac:chgData name="Ryan O'Byrne" userId="070ed53c-126a-4eb5-9b32-604d89afcb1d" providerId="ADAL" clId="{252926BB-EF94-4C0D-9ADF-C0CBC715008D}" dt="2026-04-17T11:01:24.507" v="778" actId="26606"/>
          <ac:grpSpMkLst>
            <pc:docMk/>
            <pc:sldMk cId="4041174632" sldId="263"/>
            <ac:grpSpMk id="5131" creationId="{D6A77139-BADB-4B2C-BD41-B67A4D37D758}"/>
          </ac:grpSpMkLst>
        </pc:grpChg>
        <pc:grpChg chg="add">
          <ac:chgData name="Ryan O'Byrne" userId="070ed53c-126a-4eb5-9b32-604d89afcb1d" providerId="ADAL" clId="{252926BB-EF94-4C0D-9ADF-C0CBC715008D}" dt="2026-04-17T11:01:24.507" v="778" actId="26606"/>
          <ac:grpSpMkLst>
            <pc:docMk/>
            <pc:sldMk cId="4041174632" sldId="263"/>
            <ac:grpSpMk id="5137" creationId="{2786ABD8-AB9F-46F2-A7D9-36F1F7338CF9}"/>
          </ac:grpSpMkLst>
        </pc:grpChg>
        <pc:picChg chg="add mod">
          <ac:chgData name="Ryan O'Byrne" userId="070ed53c-126a-4eb5-9b32-604d89afcb1d" providerId="ADAL" clId="{252926BB-EF94-4C0D-9ADF-C0CBC715008D}" dt="2026-04-17T11:01:24.507" v="778" actId="26606"/>
          <ac:picMkLst>
            <pc:docMk/>
            <pc:sldMk cId="4041174632" sldId="263"/>
            <ac:picMk id="5122" creationId="{8EE7392B-BB62-F2CF-8D96-D50791071942}"/>
          </ac:picMkLst>
        </pc:picChg>
        <pc:picChg chg="add mod">
          <ac:chgData name="Ryan O'Byrne" userId="070ed53c-126a-4eb5-9b32-604d89afcb1d" providerId="ADAL" clId="{252926BB-EF94-4C0D-9ADF-C0CBC715008D}" dt="2026-04-17T11:01:24.507" v="778" actId="26606"/>
          <ac:picMkLst>
            <pc:docMk/>
            <pc:sldMk cId="4041174632" sldId="263"/>
            <ac:picMk id="5124" creationId="{20C296A6-1D37-04C6-0426-336A70F08ED4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2:23.820" v="785" actId="255"/>
        <pc:sldMkLst>
          <pc:docMk/>
          <pc:sldMk cId="4292830359" sldId="264"/>
        </pc:sldMkLst>
        <pc:spChg chg="mod">
          <ac:chgData name="Ryan O'Byrne" userId="070ed53c-126a-4eb5-9b32-604d89afcb1d" providerId="ADAL" clId="{252926BB-EF94-4C0D-9ADF-C0CBC715008D}" dt="2026-04-17T11:02:12.676" v="782" actId="26606"/>
          <ac:spMkLst>
            <pc:docMk/>
            <pc:sldMk cId="4292830359" sldId="264"/>
            <ac:spMk id="2" creationId="{9CD04E9C-D6A5-B203-8757-5005B70565C0}"/>
          </ac:spMkLst>
        </pc:spChg>
        <pc:spChg chg="mod ord">
          <ac:chgData name="Ryan O'Byrne" userId="070ed53c-126a-4eb5-9b32-604d89afcb1d" providerId="ADAL" clId="{252926BB-EF94-4C0D-9ADF-C0CBC715008D}" dt="2026-04-17T11:02:23.820" v="785" actId="255"/>
          <ac:spMkLst>
            <pc:docMk/>
            <pc:sldMk cId="4292830359" sldId="264"/>
            <ac:spMk id="3" creationId="{295D0C15-0611-CE33-43F7-67FCCECACB07}"/>
          </ac:spMkLst>
        </pc:spChg>
        <pc:spChg chg="add">
          <ac:chgData name="Ryan O'Byrne" userId="070ed53c-126a-4eb5-9b32-604d89afcb1d" providerId="ADAL" clId="{252926BB-EF94-4C0D-9ADF-C0CBC715008D}" dt="2026-04-17T11:02:12.676" v="782" actId="26606"/>
          <ac:spMkLst>
            <pc:docMk/>
            <pc:sldMk cId="4292830359" sldId="264"/>
            <ac:spMk id="9225" creationId="{6B92FAF7-0AD3-4B47-9111-D0E9CD79E247}"/>
          </ac:spMkLst>
        </pc:spChg>
        <pc:grpChg chg="add">
          <ac:chgData name="Ryan O'Byrne" userId="070ed53c-126a-4eb5-9b32-604d89afcb1d" providerId="ADAL" clId="{252926BB-EF94-4C0D-9ADF-C0CBC715008D}" dt="2026-04-17T11:02:12.676" v="782" actId="26606"/>
          <ac:grpSpMkLst>
            <pc:docMk/>
            <pc:sldMk cId="4292830359" sldId="264"/>
            <ac:grpSpMk id="9227" creationId="{D6A77139-BADB-4B2C-BD41-B67A4D37D758}"/>
          </ac:grpSpMkLst>
        </pc:grpChg>
        <pc:grpChg chg="add">
          <ac:chgData name="Ryan O'Byrne" userId="070ed53c-126a-4eb5-9b32-604d89afcb1d" providerId="ADAL" clId="{252926BB-EF94-4C0D-9ADF-C0CBC715008D}" dt="2026-04-17T11:02:12.676" v="782" actId="26606"/>
          <ac:grpSpMkLst>
            <pc:docMk/>
            <pc:sldMk cId="4292830359" sldId="264"/>
            <ac:grpSpMk id="9233" creationId="{2786ABD8-AB9F-46F2-A7D9-36F1F7338CF9}"/>
          </ac:grpSpMkLst>
        </pc:grpChg>
        <pc:picChg chg="add mod">
          <ac:chgData name="Ryan O'Byrne" userId="070ed53c-126a-4eb5-9b32-604d89afcb1d" providerId="ADAL" clId="{252926BB-EF94-4C0D-9ADF-C0CBC715008D}" dt="2026-04-17T11:02:12.676" v="782" actId="26606"/>
          <ac:picMkLst>
            <pc:docMk/>
            <pc:sldMk cId="4292830359" sldId="264"/>
            <ac:picMk id="9218" creationId="{29A0ECAE-FEB3-F669-033E-ABF180656AA0}"/>
          </ac:picMkLst>
        </pc:picChg>
        <pc:picChg chg="add mod">
          <ac:chgData name="Ryan O'Byrne" userId="070ed53c-126a-4eb5-9b32-604d89afcb1d" providerId="ADAL" clId="{252926BB-EF94-4C0D-9ADF-C0CBC715008D}" dt="2026-04-17T11:02:12.676" v="782" actId="26606"/>
          <ac:picMkLst>
            <pc:docMk/>
            <pc:sldMk cId="4292830359" sldId="264"/>
            <ac:picMk id="9220" creationId="{9265030C-0B50-A308-346F-B77FA495C2E7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1:05:52.154" v="809" actId="255"/>
        <pc:sldMkLst>
          <pc:docMk/>
          <pc:sldMk cId="14027720" sldId="265"/>
        </pc:sldMkLst>
        <pc:spChg chg="mod">
          <ac:chgData name="Ryan O'Byrne" userId="070ed53c-126a-4eb5-9b32-604d89afcb1d" providerId="ADAL" clId="{252926BB-EF94-4C0D-9ADF-C0CBC715008D}" dt="2026-04-17T11:05:52.154" v="809" actId="255"/>
          <ac:spMkLst>
            <pc:docMk/>
            <pc:sldMk cId="14027720" sldId="265"/>
            <ac:spMk id="3" creationId="{955849DE-323D-3AA1-8472-B42EC2C25CD4}"/>
          </ac:spMkLst>
        </pc:spChg>
        <pc:spChg chg="add">
          <ac:chgData name="Ryan O'Byrne" userId="070ed53c-126a-4eb5-9b32-604d89afcb1d" providerId="ADAL" clId="{252926BB-EF94-4C0D-9ADF-C0CBC715008D}" dt="2026-04-17T11:05:40.477" v="806" actId="26606"/>
          <ac:spMkLst>
            <pc:docMk/>
            <pc:sldMk cId="14027720" sldId="265"/>
            <ac:spMk id="14343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05:40.477" v="806" actId="26606"/>
          <ac:spMkLst>
            <pc:docMk/>
            <pc:sldMk cId="14027720" sldId="265"/>
            <ac:spMk id="14345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05:40.477" v="806" actId="26606"/>
          <ac:grpSpMkLst>
            <pc:docMk/>
            <pc:sldMk cId="14027720" sldId="265"/>
            <ac:grpSpMk id="14347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05:40.477" v="806" actId="26606"/>
          <ac:picMkLst>
            <pc:docMk/>
            <pc:sldMk cId="14027720" sldId="265"/>
            <ac:picMk id="14338" creationId="{B1EA8F7E-2330-D396-0CEA-9E02A0E38C60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7:12.035" v="817" actId="255"/>
        <pc:sldMkLst>
          <pc:docMk/>
          <pc:sldMk cId="17091479" sldId="266"/>
        </pc:sldMkLst>
        <pc:spChg chg="mod">
          <ac:chgData name="Ryan O'Byrne" userId="070ed53c-126a-4eb5-9b32-604d89afcb1d" providerId="ADAL" clId="{252926BB-EF94-4C0D-9ADF-C0CBC715008D}" dt="2026-04-17T11:07:01.570" v="814" actId="26606"/>
          <ac:spMkLst>
            <pc:docMk/>
            <pc:sldMk cId="17091479" sldId="266"/>
            <ac:spMk id="2" creationId="{AB4D3455-F9CE-EC64-CD1F-76859B50557F}"/>
          </ac:spMkLst>
        </pc:spChg>
        <pc:spChg chg="mod ord">
          <ac:chgData name="Ryan O'Byrne" userId="070ed53c-126a-4eb5-9b32-604d89afcb1d" providerId="ADAL" clId="{252926BB-EF94-4C0D-9ADF-C0CBC715008D}" dt="2026-04-17T11:07:12.035" v="817" actId="255"/>
          <ac:spMkLst>
            <pc:docMk/>
            <pc:sldMk cId="17091479" sldId="266"/>
            <ac:spMk id="3" creationId="{B6D50C75-3857-5B5C-AAC9-452B114D32E3}"/>
          </ac:spMkLst>
        </pc:spChg>
        <pc:spChg chg="add">
          <ac:chgData name="Ryan O'Byrne" userId="070ed53c-126a-4eb5-9b32-604d89afcb1d" providerId="ADAL" clId="{252926BB-EF94-4C0D-9ADF-C0CBC715008D}" dt="2026-04-17T11:07:01.570" v="814" actId="26606"/>
          <ac:spMkLst>
            <pc:docMk/>
            <pc:sldMk cId="17091479" sldId="266"/>
            <ac:spMk id="15369" creationId="{7E6D2D34-4BB4-460B-8844-027610FB21F5}"/>
          </ac:spMkLst>
        </pc:spChg>
        <pc:grpChg chg="add">
          <ac:chgData name="Ryan O'Byrne" userId="070ed53c-126a-4eb5-9b32-604d89afcb1d" providerId="ADAL" clId="{252926BB-EF94-4C0D-9ADF-C0CBC715008D}" dt="2026-04-17T11:07:01.570" v="814" actId="26606"/>
          <ac:grpSpMkLst>
            <pc:docMk/>
            <pc:sldMk cId="17091479" sldId="266"/>
            <ac:grpSpMk id="15371" creationId="{C5314570-9B06-4D37-8CBD-EDD67C2FA205}"/>
          </ac:grpSpMkLst>
        </pc:grpChg>
        <pc:picChg chg="add mod">
          <ac:chgData name="Ryan O'Byrne" userId="070ed53c-126a-4eb5-9b32-604d89afcb1d" providerId="ADAL" clId="{252926BB-EF94-4C0D-9ADF-C0CBC715008D}" dt="2026-04-17T11:07:01.570" v="814" actId="26606"/>
          <ac:picMkLst>
            <pc:docMk/>
            <pc:sldMk cId="17091479" sldId="266"/>
            <ac:picMk id="15362" creationId="{6EA1321D-F23D-A7DE-7012-5B37ABA3F730}"/>
          </ac:picMkLst>
        </pc:picChg>
        <pc:picChg chg="add mod">
          <ac:chgData name="Ryan O'Byrne" userId="070ed53c-126a-4eb5-9b32-604d89afcb1d" providerId="ADAL" clId="{252926BB-EF94-4C0D-9ADF-C0CBC715008D}" dt="2026-04-17T11:07:01.570" v="814" actId="26606"/>
          <ac:picMkLst>
            <pc:docMk/>
            <pc:sldMk cId="17091479" sldId="266"/>
            <ac:picMk id="15364" creationId="{8865AB3A-5152-7E0F-3EDA-843FE9D486D9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1:07:44.303" v="828" actId="14100"/>
        <pc:sldMkLst>
          <pc:docMk/>
          <pc:sldMk cId="2837540524" sldId="267"/>
        </pc:sldMkLst>
        <pc:spChg chg="mod">
          <ac:chgData name="Ryan O'Byrne" userId="070ed53c-126a-4eb5-9b32-604d89afcb1d" providerId="ADAL" clId="{252926BB-EF94-4C0D-9ADF-C0CBC715008D}" dt="2026-04-17T11:07:44.303" v="828" actId="14100"/>
          <ac:spMkLst>
            <pc:docMk/>
            <pc:sldMk cId="2837540524" sldId="267"/>
            <ac:spMk id="2" creationId="{F42914E1-332C-8045-7C6E-177E73A89046}"/>
          </ac:spMkLst>
        </pc:spChg>
        <pc:spChg chg="mod">
          <ac:chgData name="Ryan O'Byrne" userId="070ed53c-126a-4eb5-9b32-604d89afcb1d" providerId="ADAL" clId="{252926BB-EF94-4C0D-9ADF-C0CBC715008D}" dt="2026-04-17T11:07:38.245" v="826" actId="14100"/>
          <ac:spMkLst>
            <pc:docMk/>
            <pc:sldMk cId="2837540524" sldId="267"/>
            <ac:spMk id="3" creationId="{6A2FC3D8-B641-29A8-577E-372A64D19739}"/>
          </ac:spMkLst>
        </pc:spChg>
        <pc:spChg chg="add del">
          <ac:chgData name="Ryan O'Byrne" userId="070ed53c-126a-4eb5-9b32-604d89afcb1d" providerId="ADAL" clId="{252926BB-EF94-4C0D-9ADF-C0CBC715008D}" dt="2026-04-17T11:07:19.761" v="819" actId="26606"/>
          <ac:spMkLst>
            <pc:docMk/>
            <pc:sldMk cId="2837540524" sldId="267"/>
            <ac:spMk id="17415" creationId="{1E020063-2385-44AC-BD67-258E1F0B9FCE}"/>
          </ac:spMkLst>
        </pc:spChg>
        <pc:spChg chg="add del">
          <ac:chgData name="Ryan O'Byrne" userId="070ed53c-126a-4eb5-9b32-604d89afcb1d" providerId="ADAL" clId="{252926BB-EF94-4C0D-9ADF-C0CBC715008D}" dt="2026-04-17T11:07:19.761" v="819" actId="26606"/>
          <ac:spMkLst>
            <pc:docMk/>
            <pc:sldMk cId="2837540524" sldId="267"/>
            <ac:spMk id="17417" creationId="{7E014A0B-5338-4077-AFE9-A90D04D4492B}"/>
          </ac:spMkLst>
        </pc:spChg>
        <pc:spChg chg="add del">
          <ac:chgData name="Ryan O'Byrne" userId="070ed53c-126a-4eb5-9b32-604d89afcb1d" providerId="ADAL" clId="{252926BB-EF94-4C0D-9ADF-C0CBC715008D}" dt="2026-04-17T11:07:20.969" v="821" actId="26606"/>
          <ac:spMkLst>
            <pc:docMk/>
            <pc:sldMk cId="2837540524" sldId="267"/>
            <ac:spMk id="17431" creationId="{B6FACB3C-9069-4791-BC5C-0DB7CD19B853}"/>
          </ac:spMkLst>
        </pc:spChg>
        <pc:spChg chg="add del">
          <ac:chgData name="Ryan O'Byrne" userId="070ed53c-126a-4eb5-9b32-604d89afcb1d" providerId="ADAL" clId="{252926BB-EF94-4C0D-9ADF-C0CBC715008D}" dt="2026-04-17T11:07:20.969" v="821" actId="26606"/>
          <ac:spMkLst>
            <pc:docMk/>
            <pc:sldMk cId="2837540524" sldId="267"/>
            <ac:spMk id="17432" creationId="{71F2038E-D777-4B76-81DD-DD13EE91B9DD}"/>
          </ac:spMkLst>
        </pc:spChg>
        <pc:spChg chg="add">
          <ac:chgData name="Ryan O'Byrne" userId="070ed53c-126a-4eb5-9b32-604d89afcb1d" providerId="ADAL" clId="{252926BB-EF94-4C0D-9ADF-C0CBC715008D}" dt="2026-04-17T11:07:21.043" v="822" actId="26606"/>
          <ac:spMkLst>
            <pc:docMk/>
            <pc:sldMk cId="2837540524" sldId="267"/>
            <ac:spMk id="17439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07:21.043" v="822" actId="26606"/>
          <ac:spMkLst>
            <pc:docMk/>
            <pc:sldMk cId="2837540524" sldId="267"/>
            <ac:spMk id="17440" creationId="{7E014A0B-5338-4077-AFE9-A90D04D4492B}"/>
          </ac:spMkLst>
        </pc:spChg>
        <pc:grpChg chg="add del">
          <ac:chgData name="Ryan O'Byrne" userId="070ed53c-126a-4eb5-9b32-604d89afcb1d" providerId="ADAL" clId="{252926BB-EF94-4C0D-9ADF-C0CBC715008D}" dt="2026-04-17T11:07:19.761" v="819" actId="26606"/>
          <ac:grpSpMkLst>
            <pc:docMk/>
            <pc:sldMk cId="2837540524" sldId="267"/>
            <ac:grpSpMk id="17419" creationId="{78127680-150F-4A90-9950-F66392578116}"/>
          </ac:grpSpMkLst>
        </pc:grpChg>
        <pc:grpChg chg="add del">
          <ac:chgData name="Ryan O'Byrne" userId="070ed53c-126a-4eb5-9b32-604d89afcb1d" providerId="ADAL" clId="{252926BB-EF94-4C0D-9ADF-C0CBC715008D}" dt="2026-04-17T11:07:19.761" v="819" actId="26606"/>
          <ac:grpSpMkLst>
            <pc:docMk/>
            <pc:sldMk cId="2837540524" sldId="267"/>
            <ac:grpSpMk id="17425" creationId="{466920E5-8640-4C24-A775-8647637094A7}"/>
          </ac:grpSpMkLst>
        </pc:grpChg>
        <pc:grpChg chg="add del">
          <ac:chgData name="Ryan O'Byrne" userId="070ed53c-126a-4eb5-9b32-604d89afcb1d" providerId="ADAL" clId="{252926BB-EF94-4C0D-9ADF-C0CBC715008D}" dt="2026-04-17T11:07:20.969" v="821" actId="26606"/>
          <ac:grpSpMkLst>
            <pc:docMk/>
            <pc:sldMk cId="2837540524" sldId="267"/>
            <ac:grpSpMk id="17433" creationId="{DD354807-230F-4402-B1B9-F733A8F1F190}"/>
          </ac:grpSpMkLst>
        </pc:grpChg>
        <pc:grpChg chg="add">
          <ac:chgData name="Ryan O'Byrne" userId="070ed53c-126a-4eb5-9b32-604d89afcb1d" providerId="ADAL" clId="{252926BB-EF94-4C0D-9ADF-C0CBC715008D}" dt="2026-04-17T11:07:21.043" v="822" actId="26606"/>
          <ac:grpSpMkLst>
            <pc:docMk/>
            <pc:sldMk cId="2837540524" sldId="267"/>
            <ac:grpSpMk id="17441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07:21.043" v="822" actId="26606"/>
          <ac:grpSpMkLst>
            <pc:docMk/>
            <pc:sldMk cId="2837540524" sldId="267"/>
            <ac:grpSpMk id="17442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07:21.043" v="822" actId="26606"/>
          <ac:picMkLst>
            <pc:docMk/>
            <pc:sldMk cId="2837540524" sldId="267"/>
            <ac:picMk id="17410" creationId="{CB2C06B8-5BBB-B453-8DF6-D7991FCEE3E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8:35.789" v="835" actId="14100"/>
        <pc:sldMkLst>
          <pc:docMk/>
          <pc:sldMk cId="2904067166" sldId="268"/>
        </pc:sldMkLst>
        <pc:spChg chg="mod">
          <ac:chgData name="Ryan O'Byrne" userId="070ed53c-126a-4eb5-9b32-604d89afcb1d" providerId="ADAL" clId="{252926BB-EF94-4C0D-9ADF-C0CBC715008D}" dt="2026-04-17T11:08:35.789" v="835" actId="14100"/>
          <ac:spMkLst>
            <pc:docMk/>
            <pc:sldMk cId="2904067166" sldId="268"/>
            <ac:spMk id="2" creationId="{D49A232C-D1CB-266D-C3D0-40C5AA4E94D1}"/>
          </ac:spMkLst>
        </pc:spChg>
        <pc:spChg chg="mod">
          <ac:chgData name="Ryan O'Byrne" userId="070ed53c-126a-4eb5-9b32-604d89afcb1d" providerId="ADAL" clId="{252926BB-EF94-4C0D-9ADF-C0CBC715008D}" dt="2026-04-17T11:08:31.197" v="834" actId="255"/>
          <ac:spMkLst>
            <pc:docMk/>
            <pc:sldMk cId="2904067166" sldId="268"/>
            <ac:spMk id="3" creationId="{39B64A5F-1090-1802-313A-48F059C63A05}"/>
          </ac:spMkLst>
        </pc:spChg>
        <pc:spChg chg="add">
          <ac:chgData name="Ryan O'Byrne" userId="070ed53c-126a-4eb5-9b32-604d89afcb1d" providerId="ADAL" clId="{252926BB-EF94-4C0D-9ADF-C0CBC715008D}" dt="2026-04-17T11:08:14.900" v="829" actId="26606"/>
          <ac:spMkLst>
            <pc:docMk/>
            <pc:sldMk cId="2904067166" sldId="268"/>
            <ac:spMk id="18439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08:14.900" v="829" actId="26606"/>
          <ac:spMkLst>
            <pc:docMk/>
            <pc:sldMk cId="2904067166" sldId="268"/>
            <ac:spMk id="18441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08:14.900" v="829" actId="26606"/>
          <ac:grpSpMkLst>
            <pc:docMk/>
            <pc:sldMk cId="2904067166" sldId="268"/>
            <ac:grpSpMk id="18443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08:14.900" v="829" actId="26606"/>
          <ac:grpSpMkLst>
            <pc:docMk/>
            <pc:sldMk cId="2904067166" sldId="268"/>
            <ac:grpSpMk id="18449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08:14.900" v="829" actId="26606"/>
          <ac:picMkLst>
            <pc:docMk/>
            <pc:sldMk cId="2904067166" sldId="268"/>
            <ac:picMk id="18434" creationId="{E24AAB0C-E516-AD28-A06E-3459F2AFAAB9}"/>
          </ac:picMkLst>
        </pc:picChg>
      </pc:sldChg>
      <pc:sldChg chg="addSp delSp modSp add mod ord setBg">
        <pc:chgData name="Ryan O'Byrne" userId="070ed53c-126a-4eb5-9b32-604d89afcb1d" providerId="ADAL" clId="{252926BB-EF94-4C0D-9ADF-C0CBC715008D}" dt="2026-04-17T11:06:21.158" v="813" actId="255"/>
        <pc:sldMkLst>
          <pc:docMk/>
          <pc:sldMk cId="3561729537" sldId="269"/>
        </pc:sldMkLst>
        <pc:spChg chg="mod">
          <ac:chgData name="Ryan O'Byrne" userId="070ed53c-126a-4eb5-9b32-604d89afcb1d" providerId="ADAL" clId="{252926BB-EF94-4C0D-9ADF-C0CBC715008D}" dt="2026-04-17T11:06:09.451" v="810" actId="26606"/>
          <ac:spMkLst>
            <pc:docMk/>
            <pc:sldMk cId="3561729537" sldId="269"/>
            <ac:spMk id="2" creationId="{6D58F29E-B5C5-6416-AC7E-67BA07CD2EBA}"/>
          </ac:spMkLst>
        </pc:spChg>
        <pc:spChg chg="mod ord">
          <ac:chgData name="Ryan O'Byrne" userId="070ed53c-126a-4eb5-9b32-604d89afcb1d" providerId="ADAL" clId="{252926BB-EF94-4C0D-9ADF-C0CBC715008D}" dt="2026-04-17T11:06:21.158" v="813" actId="255"/>
          <ac:spMkLst>
            <pc:docMk/>
            <pc:sldMk cId="3561729537" sldId="269"/>
            <ac:spMk id="3" creationId="{663F120F-2A93-B329-3C7F-A42CA19F475B}"/>
          </ac:spMkLst>
        </pc:spChg>
        <pc:spChg chg="add">
          <ac:chgData name="Ryan O'Byrne" userId="070ed53c-126a-4eb5-9b32-604d89afcb1d" providerId="ADAL" clId="{252926BB-EF94-4C0D-9ADF-C0CBC715008D}" dt="2026-04-17T11:06:09.451" v="810" actId="26606"/>
          <ac:spMkLst>
            <pc:docMk/>
            <pc:sldMk cId="3561729537" sldId="269"/>
            <ac:spMk id="16393" creationId="{7E6D2D34-4BB4-460B-8844-027610FB21F5}"/>
          </ac:spMkLst>
        </pc:spChg>
        <pc:grpChg chg="add">
          <ac:chgData name="Ryan O'Byrne" userId="070ed53c-126a-4eb5-9b32-604d89afcb1d" providerId="ADAL" clId="{252926BB-EF94-4C0D-9ADF-C0CBC715008D}" dt="2026-04-17T11:06:09.451" v="810" actId="26606"/>
          <ac:grpSpMkLst>
            <pc:docMk/>
            <pc:sldMk cId="3561729537" sldId="269"/>
            <ac:grpSpMk id="16395" creationId="{C5314570-9B06-4D37-8CBD-EDD67C2FA205}"/>
          </ac:grpSpMkLst>
        </pc:grpChg>
        <pc:picChg chg="add mod ord">
          <ac:chgData name="Ryan O'Byrne" userId="070ed53c-126a-4eb5-9b32-604d89afcb1d" providerId="ADAL" clId="{252926BB-EF94-4C0D-9ADF-C0CBC715008D}" dt="2026-04-17T11:06:09.451" v="810" actId="26606"/>
          <ac:picMkLst>
            <pc:docMk/>
            <pc:sldMk cId="3561729537" sldId="269"/>
            <ac:picMk id="16386" creationId="{1DE85949-7FDA-B5D3-16A6-648A80703123}"/>
          </ac:picMkLst>
        </pc:picChg>
        <pc:picChg chg="add mod">
          <ac:chgData name="Ryan O'Byrne" userId="070ed53c-126a-4eb5-9b32-604d89afcb1d" providerId="ADAL" clId="{252926BB-EF94-4C0D-9ADF-C0CBC715008D}" dt="2026-04-17T11:06:09.451" v="810" actId="26606"/>
          <ac:picMkLst>
            <pc:docMk/>
            <pc:sldMk cId="3561729537" sldId="269"/>
            <ac:picMk id="16388" creationId="{6A2EFC14-A029-B483-998D-866C01A78E4B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1:46.017" v="851" actId="14100"/>
        <pc:sldMkLst>
          <pc:docMk/>
          <pc:sldMk cId="3401985091" sldId="270"/>
        </pc:sldMkLst>
        <pc:spChg chg="mod">
          <ac:chgData name="Ryan O'Byrne" userId="070ed53c-126a-4eb5-9b32-604d89afcb1d" providerId="ADAL" clId="{252926BB-EF94-4C0D-9ADF-C0CBC715008D}" dt="2026-04-17T11:11:46.017" v="851" actId="14100"/>
          <ac:spMkLst>
            <pc:docMk/>
            <pc:sldMk cId="3401985091" sldId="270"/>
            <ac:spMk id="2" creationId="{47259DC9-4361-1CAF-9DC4-2F6F79F762B6}"/>
          </ac:spMkLst>
        </pc:spChg>
        <pc:spChg chg="mod">
          <ac:chgData name="Ryan O'Byrne" userId="070ed53c-126a-4eb5-9b32-604d89afcb1d" providerId="ADAL" clId="{252926BB-EF94-4C0D-9ADF-C0CBC715008D}" dt="2026-04-17T11:10:38.555" v="839" actId="255"/>
          <ac:spMkLst>
            <pc:docMk/>
            <pc:sldMk cId="3401985091" sldId="270"/>
            <ac:spMk id="3" creationId="{7598200D-3610-73D1-8952-4EDFE1A344FC}"/>
          </ac:spMkLst>
        </pc:spChg>
        <pc:spChg chg="add">
          <ac:chgData name="Ryan O'Byrne" userId="070ed53c-126a-4eb5-9b32-604d89afcb1d" providerId="ADAL" clId="{252926BB-EF94-4C0D-9ADF-C0CBC715008D}" dt="2026-04-17T11:10:24.967" v="836" actId="26606"/>
          <ac:spMkLst>
            <pc:docMk/>
            <pc:sldMk cId="3401985091" sldId="270"/>
            <ac:spMk id="19463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10:24.967" v="836" actId="26606"/>
          <ac:spMkLst>
            <pc:docMk/>
            <pc:sldMk cId="3401985091" sldId="270"/>
            <ac:spMk id="19465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10:24.967" v="836" actId="26606"/>
          <ac:grpSpMkLst>
            <pc:docMk/>
            <pc:sldMk cId="3401985091" sldId="270"/>
            <ac:grpSpMk id="19467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10:24.967" v="836" actId="26606"/>
          <ac:grpSpMkLst>
            <pc:docMk/>
            <pc:sldMk cId="3401985091" sldId="270"/>
            <ac:grpSpMk id="19473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10:24.967" v="836" actId="26606"/>
          <ac:picMkLst>
            <pc:docMk/>
            <pc:sldMk cId="3401985091" sldId="270"/>
            <ac:picMk id="19458" creationId="{F8138E00-5A30-83C9-F8BD-479C12287DD9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1:41.573" v="850" actId="14100"/>
        <pc:sldMkLst>
          <pc:docMk/>
          <pc:sldMk cId="2603201498" sldId="271"/>
        </pc:sldMkLst>
        <pc:spChg chg="mod">
          <ac:chgData name="Ryan O'Byrne" userId="070ed53c-126a-4eb5-9b32-604d89afcb1d" providerId="ADAL" clId="{252926BB-EF94-4C0D-9ADF-C0CBC715008D}" dt="2026-04-17T11:11:41.573" v="850" actId="14100"/>
          <ac:spMkLst>
            <pc:docMk/>
            <pc:sldMk cId="2603201498" sldId="271"/>
            <ac:spMk id="2" creationId="{3A9BC3CD-2582-E328-7DD6-FE3DACC65C2F}"/>
          </ac:spMkLst>
        </pc:spChg>
        <pc:spChg chg="mod">
          <ac:chgData name="Ryan O'Byrne" userId="070ed53c-126a-4eb5-9b32-604d89afcb1d" providerId="ADAL" clId="{252926BB-EF94-4C0D-9ADF-C0CBC715008D}" dt="2026-04-17T11:10:55.890" v="844" actId="255"/>
          <ac:spMkLst>
            <pc:docMk/>
            <pc:sldMk cId="2603201498" sldId="271"/>
            <ac:spMk id="3" creationId="{5A4A4F65-EE21-2B44-383B-0C75A28BAAA6}"/>
          </ac:spMkLst>
        </pc:spChg>
        <pc:spChg chg="add">
          <ac:chgData name="Ryan O'Byrne" userId="070ed53c-126a-4eb5-9b32-604d89afcb1d" providerId="ADAL" clId="{252926BB-EF94-4C0D-9ADF-C0CBC715008D}" dt="2026-04-17T11:10:41.236" v="840" actId="26606"/>
          <ac:spMkLst>
            <pc:docMk/>
            <pc:sldMk cId="2603201498" sldId="271"/>
            <ac:spMk id="20487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10:41.236" v="840" actId="26606"/>
          <ac:spMkLst>
            <pc:docMk/>
            <pc:sldMk cId="2603201498" sldId="271"/>
            <ac:spMk id="20489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10:41.236" v="840" actId="26606"/>
          <ac:grpSpMkLst>
            <pc:docMk/>
            <pc:sldMk cId="2603201498" sldId="271"/>
            <ac:grpSpMk id="20491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10:41.236" v="840" actId="26606"/>
          <ac:grpSpMkLst>
            <pc:docMk/>
            <pc:sldMk cId="2603201498" sldId="271"/>
            <ac:grpSpMk id="20497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10:41.236" v="840" actId="26606"/>
          <ac:picMkLst>
            <pc:docMk/>
            <pc:sldMk cId="2603201498" sldId="271"/>
            <ac:picMk id="20482" creationId="{1706114A-6877-75D6-FB0D-DEB76CA26C5F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1:36.633" v="849" actId="14100"/>
        <pc:sldMkLst>
          <pc:docMk/>
          <pc:sldMk cId="1059020613" sldId="272"/>
        </pc:sldMkLst>
        <pc:spChg chg="mod">
          <ac:chgData name="Ryan O'Byrne" userId="070ed53c-126a-4eb5-9b32-604d89afcb1d" providerId="ADAL" clId="{252926BB-EF94-4C0D-9ADF-C0CBC715008D}" dt="2026-04-17T11:11:36.633" v="849" actId="14100"/>
          <ac:spMkLst>
            <pc:docMk/>
            <pc:sldMk cId="1059020613" sldId="272"/>
            <ac:spMk id="2" creationId="{843CB105-D65B-5595-7E7F-1E9AD3F05AE2}"/>
          </ac:spMkLst>
        </pc:spChg>
        <pc:spChg chg="mod">
          <ac:chgData name="Ryan O'Byrne" userId="070ed53c-126a-4eb5-9b32-604d89afcb1d" providerId="ADAL" clId="{252926BB-EF94-4C0D-9ADF-C0CBC715008D}" dt="2026-04-17T11:11:32.331" v="848" actId="255"/>
          <ac:spMkLst>
            <pc:docMk/>
            <pc:sldMk cId="1059020613" sldId="272"/>
            <ac:spMk id="3" creationId="{839B761B-DC67-20D0-00E5-36F25C44DC05}"/>
          </ac:spMkLst>
        </pc:spChg>
        <pc:spChg chg="add">
          <ac:chgData name="Ryan O'Byrne" userId="070ed53c-126a-4eb5-9b32-604d89afcb1d" providerId="ADAL" clId="{252926BB-EF94-4C0D-9ADF-C0CBC715008D}" dt="2026-04-17T11:10:59.864" v="845" actId="26606"/>
          <ac:spMkLst>
            <pc:docMk/>
            <pc:sldMk cId="1059020613" sldId="272"/>
            <ac:spMk id="21511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10:59.864" v="845" actId="26606"/>
          <ac:spMkLst>
            <pc:docMk/>
            <pc:sldMk cId="1059020613" sldId="272"/>
            <ac:spMk id="21513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10:59.864" v="845" actId="26606"/>
          <ac:grpSpMkLst>
            <pc:docMk/>
            <pc:sldMk cId="1059020613" sldId="272"/>
            <ac:grpSpMk id="21515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10:59.864" v="845" actId="26606"/>
          <ac:grpSpMkLst>
            <pc:docMk/>
            <pc:sldMk cId="1059020613" sldId="272"/>
            <ac:grpSpMk id="21521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10:59.864" v="845" actId="26606"/>
          <ac:picMkLst>
            <pc:docMk/>
            <pc:sldMk cId="1059020613" sldId="272"/>
            <ac:picMk id="21506" creationId="{0E2A5C23-AD92-2866-5186-F93287B43EBA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2:09.182" v="856" actId="255"/>
        <pc:sldMkLst>
          <pc:docMk/>
          <pc:sldMk cId="2937803504" sldId="273"/>
        </pc:sldMkLst>
        <pc:spChg chg="mod">
          <ac:chgData name="Ryan O'Byrne" userId="070ed53c-126a-4eb5-9b32-604d89afcb1d" providerId="ADAL" clId="{252926BB-EF94-4C0D-9ADF-C0CBC715008D}" dt="2026-04-17T11:11:58.861" v="853" actId="14100"/>
          <ac:spMkLst>
            <pc:docMk/>
            <pc:sldMk cId="2937803504" sldId="273"/>
            <ac:spMk id="2" creationId="{DC01D4B7-F213-A216-31DB-8F70B4CFCAC2}"/>
          </ac:spMkLst>
        </pc:spChg>
        <pc:spChg chg="mod">
          <ac:chgData name="Ryan O'Byrne" userId="070ed53c-126a-4eb5-9b32-604d89afcb1d" providerId="ADAL" clId="{252926BB-EF94-4C0D-9ADF-C0CBC715008D}" dt="2026-04-17T11:12:09.182" v="856" actId="255"/>
          <ac:spMkLst>
            <pc:docMk/>
            <pc:sldMk cId="2937803504" sldId="273"/>
            <ac:spMk id="3" creationId="{96FC97F1-71F5-324A-FB2D-84FE0854BDFB}"/>
          </ac:spMkLst>
        </pc:spChg>
        <pc:spChg chg="add">
          <ac:chgData name="Ryan O'Byrne" userId="070ed53c-126a-4eb5-9b32-604d89afcb1d" providerId="ADAL" clId="{252926BB-EF94-4C0D-9ADF-C0CBC715008D}" dt="2026-04-17T11:11:55.657" v="852" actId="26606"/>
          <ac:spMkLst>
            <pc:docMk/>
            <pc:sldMk cId="2937803504" sldId="273"/>
            <ac:spMk id="22535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11:55.657" v="852" actId="26606"/>
          <ac:spMkLst>
            <pc:docMk/>
            <pc:sldMk cId="2937803504" sldId="273"/>
            <ac:spMk id="22537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11:55.657" v="852" actId="26606"/>
          <ac:grpSpMkLst>
            <pc:docMk/>
            <pc:sldMk cId="2937803504" sldId="273"/>
            <ac:grpSpMk id="22539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11:55.657" v="852" actId="26606"/>
          <ac:grpSpMkLst>
            <pc:docMk/>
            <pc:sldMk cId="2937803504" sldId="273"/>
            <ac:grpSpMk id="22545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11:55.657" v="852" actId="26606"/>
          <ac:picMkLst>
            <pc:docMk/>
            <pc:sldMk cId="2937803504" sldId="273"/>
            <ac:picMk id="22530" creationId="{C4116099-D43E-1A65-EE09-80E1755D6327}"/>
          </ac:picMkLst>
        </pc:picChg>
      </pc:sldChg>
      <pc:sldChg chg="addSp delSp modSp add del mod">
        <pc:chgData name="Ryan O'Byrne" userId="070ed53c-126a-4eb5-9b32-604d89afcb1d" providerId="ADAL" clId="{252926BB-EF94-4C0D-9ADF-C0CBC715008D}" dt="2026-04-17T11:14:50.371" v="878" actId="47"/>
        <pc:sldMkLst>
          <pc:docMk/>
          <pc:sldMk cId="1289711758" sldId="274"/>
        </pc:sldMkLst>
        <pc:picChg chg="add del">
          <ac:chgData name="Ryan O'Byrne" userId="070ed53c-126a-4eb5-9b32-604d89afcb1d" providerId="ADAL" clId="{252926BB-EF94-4C0D-9ADF-C0CBC715008D}" dt="2026-04-17T11:14:02.379" v="862" actId="21"/>
          <ac:picMkLst>
            <pc:docMk/>
            <pc:sldMk cId="1289711758" sldId="274"/>
            <ac:picMk id="23554" creationId="{D233697C-726A-0408-FE03-ED0989EE0AEC}"/>
          </ac:picMkLst>
        </pc:picChg>
      </pc:sldChg>
      <pc:sldChg chg="addSp delSp modSp add mod setBg">
        <pc:chgData name="Ryan O'Byrne" userId="070ed53c-126a-4eb5-9b32-604d89afcb1d" providerId="ADAL" clId="{252926BB-EF94-4C0D-9ADF-C0CBC715008D}" dt="2026-04-17T11:15:04.290" v="882" actId="255"/>
        <pc:sldMkLst>
          <pc:docMk/>
          <pc:sldMk cId="1687285161" sldId="275"/>
        </pc:sldMkLst>
        <pc:spChg chg="mod">
          <ac:chgData name="Ryan O'Byrne" userId="070ed53c-126a-4eb5-9b32-604d89afcb1d" providerId="ADAL" clId="{252926BB-EF94-4C0D-9ADF-C0CBC715008D}" dt="2026-04-17T11:15:04.290" v="882" actId="255"/>
          <ac:spMkLst>
            <pc:docMk/>
            <pc:sldMk cId="1687285161" sldId="275"/>
            <ac:spMk id="3" creationId="{8CE33454-2A19-6BFA-5C3B-97277AB21ED1}"/>
          </ac:spMkLst>
        </pc:spChg>
        <pc:spChg chg="add">
          <ac:chgData name="Ryan O'Byrne" userId="070ed53c-126a-4eb5-9b32-604d89afcb1d" providerId="ADAL" clId="{252926BB-EF94-4C0D-9ADF-C0CBC715008D}" dt="2026-04-17T11:14:54.408" v="879" actId="26606"/>
          <ac:spMkLst>
            <pc:docMk/>
            <pc:sldMk cId="1687285161" sldId="275"/>
            <ac:spMk id="25607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4:54.408" v="879" actId="26606"/>
          <ac:spMkLst>
            <pc:docMk/>
            <pc:sldMk cId="1687285161" sldId="275"/>
            <ac:spMk id="25609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4:54.408" v="879" actId="26606"/>
          <ac:grpSpMkLst>
            <pc:docMk/>
            <pc:sldMk cId="1687285161" sldId="275"/>
            <ac:grpSpMk id="25611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4:54.408" v="879" actId="26606"/>
          <ac:picMkLst>
            <pc:docMk/>
            <pc:sldMk cId="1687285161" sldId="275"/>
            <ac:picMk id="25602" creationId="{150A92B3-99A2-242F-61BB-7D081F8CB492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5:28.518" v="887" actId="14100"/>
        <pc:sldMkLst>
          <pc:docMk/>
          <pc:sldMk cId="2169480609" sldId="276"/>
        </pc:sldMkLst>
        <pc:spChg chg="mod">
          <ac:chgData name="Ryan O'Byrne" userId="070ed53c-126a-4eb5-9b32-604d89afcb1d" providerId="ADAL" clId="{252926BB-EF94-4C0D-9ADF-C0CBC715008D}" dt="2026-04-17T11:15:14.759" v="883" actId="26606"/>
          <ac:spMkLst>
            <pc:docMk/>
            <pc:sldMk cId="2169480609" sldId="276"/>
            <ac:spMk id="2" creationId="{21F01039-E094-12B6-1C0A-B03195B40EE4}"/>
          </ac:spMkLst>
        </pc:spChg>
        <pc:spChg chg="mod">
          <ac:chgData name="Ryan O'Byrne" userId="070ed53c-126a-4eb5-9b32-604d89afcb1d" providerId="ADAL" clId="{252926BB-EF94-4C0D-9ADF-C0CBC715008D}" dt="2026-04-17T11:15:28.518" v="887" actId="14100"/>
          <ac:spMkLst>
            <pc:docMk/>
            <pc:sldMk cId="2169480609" sldId="276"/>
            <ac:spMk id="3" creationId="{D362F513-62EF-661F-1197-B9625AF417D2}"/>
          </ac:spMkLst>
        </pc:spChg>
        <pc:spChg chg="add">
          <ac:chgData name="Ryan O'Byrne" userId="070ed53c-126a-4eb5-9b32-604d89afcb1d" providerId="ADAL" clId="{252926BB-EF94-4C0D-9ADF-C0CBC715008D}" dt="2026-04-17T11:15:14.759" v="883" actId="26606"/>
          <ac:spMkLst>
            <pc:docMk/>
            <pc:sldMk cId="2169480609" sldId="276"/>
            <ac:spMk id="28679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5:14.759" v="883" actId="26606"/>
          <ac:spMkLst>
            <pc:docMk/>
            <pc:sldMk cId="2169480609" sldId="276"/>
            <ac:spMk id="28681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5:14.759" v="883" actId="26606"/>
          <ac:grpSpMkLst>
            <pc:docMk/>
            <pc:sldMk cId="2169480609" sldId="276"/>
            <ac:grpSpMk id="28683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5:14.759" v="883" actId="26606"/>
          <ac:picMkLst>
            <pc:docMk/>
            <pc:sldMk cId="2169480609" sldId="276"/>
            <ac:picMk id="28674" creationId="{F3FB4276-B6CC-83B0-6903-75E261BF1664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5:56.157" v="892" actId="14100"/>
        <pc:sldMkLst>
          <pc:docMk/>
          <pc:sldMk cId="1489851439" sldId="277"/>
        </pc:sldMkLst>
        <pc:spChg chg="mod">
          <ac:chgData name="Ryan O'Byrne" userId="070ed53c-126a-4eb5-9b32-604d89afcb1d" providerId="ADAL" clId="{252926BB-EF94-4C0D-9ADF-C0CBC715008D}" dt="2026-04-17T11:15:44.220" v="888" actId="26606"/>
          <ac:spMkLst>
            <pc:docMk/>
            <pc:sldMk cId="1489851439" sldId="277"/>
            <ac:spMk id="2" creationId="{D54D7D5D-8CD4-CF72-D755-FB658B743DD5}"/>
          </ac:spMkLst>
        </pc:spChg>
        <pc:spChg chg="mod">
          <ac:chgData name="Ryan O'Byrne" userId="070ed53c-126a-4eb5-9b32-604d89afcb1d" providerId="ADAL" clId="{252926BB-EF94-4C0D-9ADF-C0CBC715008D}" dt="2026-04-17T11:15:56.157" v="892" actId="14100"/>
          <ac:spMkLst>
            <pc:docMk/>
            <pc:sldMk cId="1489851439" sldId="277"/>
            <ac:spMk id="3" creationId="{93499049-D366-1BD8-2C45-43ECF2D56755}"/>
          </ac:spMkLst>
        </pc:spChg>
        <pc:spChg chg="add">
          <ac:chgData name="Ryan O'Byrne" userId="070ed53c-126a-4eb5-9b32-604d89afcb1d" providerId="ADAL" clId="{252926BB-EF94-4C0D-9ADF-C0CBC715008D}" dt="2026-04-17T11:15:44.220" v="888" actId="26606"/>
          <ac:spMkLst>
            <pc:docMk/>
            <pc:sldMk cId="1489851439" sldId="277"/>
            <ac:spMk id="30727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5:44.220" v="888" actId="26606"/>
          <ac:spMkLst>
            <pc:docMk/>
            <pc:sldMk cId="1489851439" sldId="277"/>
            <ac:spMk id="30729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5:44.220" v="888" actId="26606"/>
          <ac:grpSpMkLst>
            <pc:docMk/>
            <pc:sldMk cId="1489851439" sldId="277"/>
            <ac:grpSpMk id="30731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5:44.220" v="888" actId="26606"/>
          <ac:picMkLst>
            <pc:docMk/>
            <pc:sldMk cId="1489851439" sldId="277"/>
            <ac:picMk id="30722" creationId="{72007D92-21BC-CE50-2E7A-8EFD768AF95E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6:25.734" v="896" actId="14100"/>
        <pc:sldMkLst>
          <pc:docMk/>
          <pc:sldMk cId="4167419628" sldId="278"/>
        </pc:sldMkLst>
        <pc:spChg chg="mod">
          <ac:chgData name="Ryan O'Byrne" userId="070ed53c-126a-4eb5-9b32-604d89afcb1d" providerId="ADAL" clId="{252926BB-EF94-4C0D-9ADF-C0CBC715008D}" dt="2026-04-17T11:16:14.996" v="893" actId="26606"/>
          <ac:spMkLst>
            <pc:docMk/>
            <pc:sldMk cId="4167419628" sldId="278"/>
            <ac:spMk id="2" creationId="{0F77A9E6-B496-E2E6-E165-53D6AAE8412B}"/>
          </ac:spMkLst>
        </pc:spChg>
        <pc:spChg chg="mod">
          <ac:chgData name="Ryan O'Byrne" userId="070ed53c-126a-4eb5-9b32-604d89afcb1d" providerId="ADAL" clId="{252926BB-EF94-4C0D-9ADF-C0CBC715008D}" dt="2026-04-17T11:16:25.734" v="896" actId="14100"/>
          <ac:spMkLst>
            <pc:docMk/>
            <pc:sldMk cId="4167419628" sldId="278"/>
            <ac:spMk id="3" creationId="{D34A3AF4-4566-0AD6-55AA-DA98BEBFE801}"/>
          </ac:spMkLst>
        </pc:spChg>
        <pc:spChg chg="add">
          <ac:chgData name="Ryan O'Byrne" userId="070ed53c-126a-4eb5-9b32-604d89afcb1d" providerId="ADAL" clId="{252926BB-EF94-4C0D-9ADF-C0CBC715008D}" dt="2026-04-17T11:16:14.996" v="893" actId="26606"/>
          <ac:spMkLst>
            <pc:docMk/>
            <pc:sldMk cId="4167419628" sldId="278"/>
            <ac:spMk id="29703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6:14.996" v="893" actId="26606"/>
          <ac:spMkLst>
            <pc:docMk/>
            <pc:sldMk cId="4167419628" sldId="278"/>
            <ac:spMk id="29705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6:14.996" v="893" actId="26606"/>
          <ac:grpSpMkLst>
            <pc:docMk/>
            <pc:sldMk cId="4167419628" sldId="278"/>
            <ac:grpSpMk id="29707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6:14.996" v="893" actId="26606"/>
          <ac:picMkLst>
            <pc:docMk/>
            <pc:sldMk cId="4167419628" sldId="278"/>
            <ac:picMk id="29698" creationId="{C806A754-1AEA-50A2-87E9-222426EF4102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6:38.437" v="899" actId="255"/>
        <pc:sldMkLst>
          <pc:docMk/>
          <pc:sldMk cId="2562169289" sldId="279"/>
        </pc:sldMkLst>
        <pc:spChg chg="mod">
          <ac:chgData name="Ryan O'Byrne" userId="070ed53c-126a-4eb5-9b32-604d89afcb1d" providerId="ADAL" clId="{252926BB-EF94-4C0D-9ADF-C0CBC715008D}" dt="2026-04-17T11:16:29.884" v="897" actId="26606"/>
          <ac:spMkLst>
            <pc:docMk/>
            <pc:sldMk cId="2562169289" sldId="279"/>
            <ac:spMk id="2" creationId="{32C77D1D-DC24-EDE8-72E3-B17EAB95ADAC}"/>
          </ac:spMkLst>
        </pc:spChg>
        <pc:spChg chg="mod">
          <ac:chgData name="Ryan O'Byrne" userId="070ed53c-126a-4eb5-9b32-604d89afcb1d" providerId="ADAL" clId="{252926BB-EF94-4C0D-9ADF-C0CBC715008D}" dt="2026-04-17T11:16:38.437" v="899" actId="255"/>
          <ac:spMkLst>
            <pc:docMk/>
            <pc:sldMk cId="2562169289" sldId="279"/>
            <ac:spMk id="3" creationId="{0FD88B31-0AAF-B632-9B52-C3438EC72C7A}"/>
          </ac:spMkLst>
        </pc:spChg>
        <pc:spChg chg="add">
          <ac:chgData name="Ryan O'Byrne" userId="070ed53c-126a-4eb5-9b32-604d89afcb1d" providerId="ADAL" clId="{252926BB-EF94-4C0D-9ADF-C0CBC715008D}" dt="2026-04-17T11:16:29.884" v="897" actId="26606"/>
          <ac:spMkLst>
            <pc:docMk/>
            <pc:sldMk cId="2562169289" sldId="279"/>
            <ac:spMk id="26631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6:29.884" v="897" actId="26606"/>
          <ac:spMkLst>
            <pc:docMk/>
            <pc:sldMk cId="2562169289" sldId="279"/>
            <ac:spMk id="26633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6:29.884" v="897" actId="26606"/>
          <ac:grpSpMkLst>
            <pc:docMk/>
            <pc:sldMk cId="2562169289" sldId="279"/>
            <ac:grpSpMk id="26635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6:29.884" v="897" actId="26606"/>
          <ac:picMkLst>
            <pc:docMk/>
            <pc:sldMk cId="2562169289" sldId="279"/>
            <ac:picMk id="26626" creationId="{3C73A823-3A3A-D0E9-DF50-62300D4C59EF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7:00.851" v="904" actId="255"/>
        <pc:sldMkLst>
          <pc:docMk/>
          <pc:sldMk cId="3004172057" sldId="280"/>
        </pc:sldMkLst>
        <pc:spChg chg="mod">
          <ac:chgData name="Ryan O'Byrne" userId="070ed53c-126a-4eb5-9b32-604d89afcb1d" providerId="ADAL" clId="{252926BB-EF94-4C0D-9ADF-C0CBC715008D}" dt="2026-04-17T11:16:55.694" v="903" actId="14100"/>
          <ac:spMkLst>
            <pc:docMk/>
            <pc:sldMk cId="3004172057" sldId="280"/>
            <ac:spMk id="2" creationId="{184C3BF9-7690-A69C-F661-B387B5C50BE3}"/>
          </ac:spMkLst>
        </pc:spChg>
        <pc:spChg chg="mod">
          <ac:chgData name="Ryan O'Byrne" userId="070ed53c-126a-4eb5-9b32-604d89afcb1d" providerId="ADAL" clId="{252926BB-EF94-4C0D-9ADF-C0CBC715008D}" dt="2026-04-17T11:17:00.851" v="904" actId="255"/>
          <ac:spMkLst>
            <pc:docMk/>
            <pc:sldMk cId="3004172057" sldId="280"/>
            <ac:spMk id="3" creationId="{8BE8AD8F-72D4-A183-FA1D-AF9BECA8C835}"/>
          </ac:spMkLst>
        </pc:spChg>
        <pc:spChg chg="add">
          <ac:chgData name="Ryan O'Byrne" userId="070ed53c-126a-4eb5-9b32-604d89afcb1d" providerId="ADAL" clId="{252926BB-EF94-4C0D-9ADF-C0CBC715008D}" dt="2026-04-17T11:16:46.728" v="900" actId="26606"/>
          <ac:spMkLst>
            <pc:docMk/>
            <pc:sldMk cId="3004172057" sldId="280"/>
            <ac:spMk id="27655" creationId="{1E020063-2385-44AC-BD67-258E1F0B9FCE}"/>
          </ac:spMkLst>
        </pc:spChg>
        <pc:spChg chg="add">
          <ac:chgData name="Ryan O'Byrne" userId="070ed53c-126a-4eb5-9b32-604d89afcb1d" providerId="ADAL" clId="{252926BB-EF94-4C0D-9ADF-C0CBC715008D}" dt="2026-04-17T11:16:46.728" v="900" actId="26606"/>
          <ac:spMkLst>
            <pc:docMk/>
            <pc:sldMk cId="3004172057" sldId="280"/>
            <ac:spMk id="27657" creationId="{7E014A0B-5338-4077-AFE9-A90D04D4492B}"/>
          </ac:spMkLst>
        </pc:spChg>
        <pc:grpChg chg="add">
          <ac:chgData name="Ryan O'Byrne" userId="070ed53c-126a-4eb5-9b32-604d89afcb1d" providerId="ADAL" clId="{252926BB-EF94-4C0D-9ADF-C0CBC715008D}" dt="2026-04-17T11:16:46.728" v="900" actId="26606"/>
          <ac:grpSpMkLst>
            <pc:docMk/>
            <pc:sldMk cId="3004172057" sldId="280"/>
            <ac:grpSpMk id="27659" creationId="{78127680-150F-4A90-9950-F66392578116}"/>
          </ac:grpSpMkLst>
        </pc:grpChg>
        <pc:grpChg chg="add">
          <ac:chgData name="Ryan O'Byrne" userId="070ed53c-126a-4eb5-9b32-604d89afcb1d" providerId="ADAL" clId="{252926BB-EF94-4C0D-9ADF-C0CBC715008D}" dt="2026-04-17T11:16:46.728" v="900" actId="26606"/>
          <ac:grpSpMkLst>
            <pc:docMk/>
            <pc:sldMk cId="3004172057" sldId="280"/>
            <ac:grpSpMk id="27665" creationId="{466920E5-8640-4C24-A775-8647637094A7}"/>
          </ac:grpSpMkLst>
        </pc:grpChg>
        <pc:picChg chg="add mod">
          <ac:chgData name="Ryan O'Byrne" userId="070ed53c-126a-4eb5-9b32-604d89afcb1d" providerId="ADAL" clId="{252926BB-EF94-4C0D-9ADF-C0CBC715008D}" dt="2026-04-17T11:16:46.728" v="900" actId="26606"/>
          <ac:picMkLst>
            <pc:docMk/>
            <pc:sldMk cId="3004172057" sldId="280"/>
            <ac:picMk id="27650" creationId="{A7FC6FE2-D3C0-4984-1E87-D48DBD2A8F31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7:19.062" v="908" actId="255"/>
        <pc:sldMkLst>
          <pc:docMk/>
          <pc:sldMk cId="3688430216" sldId="281"/>
        </pc:sldMkLst>
        <pc:spChg chg="mod">
          <ac:chgData name="Ryan O'Byrne" userId="070ed53c-126a-4eb5-9b32-604d89afcb1d" providerId="ADAL" clId="{252926BB-EF94-4C0D-9ADF-C0CBC715008D}" dt="2026-04-17T11:17:05.456" v="905" actId="26606"/>
          <ac:spMkLst>
            <pc:docMk/>
            <pc:sldMk cId="3688430216" sldId="281"/>
            <ac:spMk id="2" creationId="{844D69BA-FA6F-9605-75F3-8AB3A555E425}"/>
          </ac:spMkLst>
        </pc:spChg>
        <pc:spChg chg="mod">
          <ac:chgData name="Ryan O'Byrne" userId="070ed53c-126a-4eb5-9b32-604d89afcb1d" providerId="ADAL" clId="{252926BB-EF94-4C0D-9ADF-C0CBC715008D}" dt="2026-04-17T11:17:19.062" v="908" actId="255"/>
          <ac:spMkLst>
            <pc:docMk/>
            <pc:sldMk cId="3688430216" sldId="281"/>
            <ac:spMk id="3" creationId="{B03B0A51-2E50-4CA2-73F7-9AB987B3E20F}"/>
          </ac:spMkLst>
        </pc:spChg>
        <pc:spChg chg="add">
          <ac:chgData name="Ryan O'Byrne" userId="070ed53c-126a-4eb5-9b32-604d89afcb1d" providerId="ADAL" clId="{252926BB-EF94-4C0D-9ADF-C0CBC715008D}" dt="2026-04-17T11:17:05.456" v="905" actId="26606"/>
          <ac:spMkLst>
            <pc:docMk/>
            <pc:sldMk cId="3688430216" sldId="281"/>
            <ac:spMk id="24583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17:05.456" v="905" actId="26606"/>
          <ac:spMkLst>
            <pc:docMk/>
            <pc:sldMk cId="3688430216" sldId="281"/>
            <ac:spMk id="24585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17:05.456" v="905" actId="26606"/>
          <ac:grpSpMkLst>
            <pc:docMk/>
            <pc:sldMk cId="3688430216" sldId="281"/>
            <ac:grpSpMk id="24587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17:05.456" v="905" actId="26606"/>
          <ac:picMkLst>
            <pc:docMk/>
            <pc:sldMk cId="3688430216" sldId="281"/>
            <ac:picMk id="24578" creationId="{94CDE7FA-CD79-FA4C-ED33-5D5C1999A37A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17:55.286" v="917" actId="14100"/>
        <pc:sldMkLst>
          <pc:docMk/>
          <pc:sldMk cId="336103264" sldId="282"/>
        </pc:sldMkLst>
        <pc:spChg chg="mod">
          <ac:chgData name="Ryan O'Byrne" userId="070ed53c-126a-4eb5-9b32-604d89afcb1d" providerId="ADAL" clId="{252926BB-EF94-4C0D-9ADF-C0CBC715008D}" dt="2026-04-17T11:17:41.253" v="914" actId="14100"/>
          <ac:spMkLst>
            <pc:docMk/>
            <pc:sldMk cId="336103264" sldId="282"/>
            <ac:spMk id="2" creationId="{0121946A-6B1A-5340-1544-A3D0F0601A21}"/>
          </ac:spMkLst>
        </pc:spChg>
        <pc:spChg chg="mod">
          <ac:chgData name="Ryan O'Byrne" userId="070ed53c-126a-4eb5-9b32-604d89afcb1d" providerId="ADAL" clId="{252926BB-EF94-4C0D-9ADF-C0CBC715008D}" dt="2026-04-17T11:17:55.286" v="917" actId="14100"/>
          <ac:spMkLst>
            <pc:docMk/>
            <pc:sldMk cId="336103264" sldId="282"/>
            <ac:spMk id="3" creationId="{195193A1-06CF-148A-D9F4-922E5E30C8D9}"/>
          </ac:spMkLst>
        </pc:spChg>
        <pc:spChg chg="add">
          <ac:chgData name="Ryan O'Byrne" userId="070ed53c-126a-4eb5-9b32-604d89afcb1d" providerId="ADAL" clId="{252926BB-EF94-4C0D-9ADF-C0CBC715008D}" dt="2026-04-17T11:17:30.223" v="909" actId="26606"/>
          <ac:spMkLst>
            <pc:docMk/>
            <pc:sldMk cId="336103264" sldId="282"/>
            <ac:spMk id="8" creationId="{43C823D3-D619-407C-89E0-C6F6B1E7A42A}"/>
          </ac:spMkLst>
        </pc:spChg>
        <pc:spChg chg="add">
          <ac:chgData name="Ryan O'Byrne" userId="070ed53c-126a-4eb5-9b32-604d89afcb1d" providerId="ADAL" clId="{252926BB-EF94-4C0D-9ADF-C0CBC715008D}" dt="2026-04-17T11:17:30.223" v="909" actId="26606"/>
          <ac:spMkLst>
            <pc:docMk/>
            <pc:sldMk cId="336103264" sldId="282"/>
            <ac:spMk id="10" creationId="{047F8E3E-2FFA-4A0F-B3C7-E57ADDCFB415}"/>
          </ac:spMkLst>
        </pc:spChg>
        <pc:grpChg chg="add">
          <ac:chgData name="Ryan O'Byrne" userId="070ed53c-126a-4eb5-9b32-604d89afcb1d" providerId="ADAL" clId="{252926BB-EF94-4C0D-9ADF-C0CBC715008D}" dt="2026-04-17T11:17:30.223" v="909" actId="26606"/>
          <ac:grpSpMkLst>
            <pc:docMk/>
            <pc:sldMk cId="336103264" sldId="282"/>
            <ac:grpSpMk id="12" creationId="{33D939F1-7ABE-4D0E-946A-43F37F556AFD}"/>
          </ac:grpSpMkLst>
        </pc:grpChg>
        <pc:grpChg chg="add">
          <ac:chgData name="Ryan O'Byrne" userId="070ed53c-126a-4eb5-9b32-604d89afcb1d" providerId="ADAL" clId="{252926BB-EF94-4C0D-9ADF-C0CBC715008D}" dt="2026-04-17T11:17:30.223" v="909" actId="26606"/>
          <ac:grpSpMkLst>
            <pc:docMk/>
            <pc:sldMk cId="336103264" sldId="282"/>
            <ac:grpSpMk id="18" creationId="{9DB3963A-4187-4A72-9DA4-CA6BADE22931}"/>
          </ac:grpSpMkLst>
        </pc:grpChg>
      </pc:sldChg>
      <pc:sldChg chg="delSp modSp add mod">
        <pc:chgData name="Ryan O'Byrne" userId="070ed53c-126a-4eb5-9b32-604d89afcb1d" providerId="ADAL" clId="{252926BB-EF94-4C0D-9ADF-C0CBC715008D}" dt="2026-03-24T13:14:48.265" v="575" actId="14100"/>
        <pc:sldMkLst>
          <pc:docMk/>
          <pc:sldMk cId="1150073421" sldId="284"/>
        </pc:sldMkLst>
        <pc:spChg chg="mod">
          <ac:chgData name="Ryan O'Byrne" userId="070ed53c-126a-4eb5-9b32-604d89afcb1d" providerId="ADAL" clId="{252926BB-EF94-4C0D-9ADF-C0CBC715008D}" dt="2026-03-24T13:14:48.265" v="575" actId="14100"/>
          <ac:spMkLst>
            <pc:docMk/>
            <pc:sldMk cId="1150073421" sldId="284"/>
            <ac:spMk id="3" creationId="{A90F397F-9712-943D-FE26-88832C3BBBF5}"/>
          </ac:spMkLst>
        </pc:spChg>
      </pc:sldChg>
      <pc:sldChg chg="addSp delSp modSp add mod">
        <pc:chgData name="Ryan O'Byrne" userId="070ed53c-126a-4eb5-9b32-604d89afcb1d" providerId="ADAL" clId="{252926BB-EF94-4C0D-9ADF-C0CBC715008D}" dt="2026-03-24T13:32:14.751" v="675" actId="14100"/>
        <pc:sldMkLst>
          <pc:docMk/>
          <pc:sldMk cId="2996268054" sldId="289"/>
        </pc:sldMkLst>
        <pc:picChg chg="add mod">
          <ac:chgData name="Ryan O'Byrne" userId="070ed53c-126a-4eb5-9b32-604d89afcb1d" providerId="ADAL" clId="{252926BB-EF94-4C0D-9ADF-C0CBC715008D}" dt="2026-03-24T13:32:14.751" v="675" actId="14100"/>
          <ac:picMkLst>
            <pc:docMk/>
            <pc:sldMk cId="2996268054" sldId="289"/>
            <ac:picMk id="1028" creationId="{1805AFD0-F728-7EEC-C171-94D6262EB010}"/>
          </ac:picMkLst>
        </pc:picChg>
      </pc:sldChg>
      <pc:sldChg chg="modSp add mod">
        <pc:chgData name="Ryan O'Byrne" userId="070ed53c-126a-4eb5-9b32-604d89afcb1d" providerId="ADAL" clId="{252926BB-EF94-4C0D-9ADF-C0CBC715008D}" dt="2026-03-24T13:19:22.868" v="656" actId="20577"/>
        <pc:sldMkLst>
          <pc:docMk/>
          <pc:sldMk cId="929043709" sldId="290"/>
        </pc:sldMkLst>
        <pc:spChg chg="mod">
          <ac:chgData name="Ryan O'Byrne" userId="070ed53c-126a-4eb5-9b32-604d89afcb1d" providerId="ADAL" clId="{252926BB-EF94-4C0D-9ADF-C0CBC715008D}" dt="2026-03-24T13:19:22.868" v="656" actId="20577"/>
          <ac:spMkLst>
            <pc:docMk/>
            <pc:sldMk cId="929043709" sldId="290"/>
            <ac:spMk id="2" creationId="{BA7E9EA9-9F69-A890-68D4-4FA5687CD9F4}"/>
          </ac:spMkLst>
        </pc:spChg>
        <pc:spChg chg="mod">
          <ac:chgData name="Ryan O'Byrne" userId="070ed53c-126a-4eb5-9b32-604d89afcb1d" providerId="ADAL" clId="{252926BB-EF94-4C0D-9ADF-C0CBC715008D}" dt="2026-03-24T13:16:09.157" v="592" actId="15"/>
          <ac:spMkLst>
            <pc:docMk/>
            <pc:sldMk cId="929043709" sldId="290"/>
            <ac:spMk id="3" creationId="{9686FEBB-82FF-C3F3-9D23-E707B2F4820C}"/>
          </ac:spMkLst>
        </pc:spChg>
      </pc:sldChg>
      <pc:sldChg chg="addSp modSp add mod setBg">
        <pc:chgData name="Ryan O'Byrne" userId="070ed53c-126a-4eb5-9b32-604d89afcb1d" providerId="ADAL" clId="{252926BB-EF94-4C0D-9ADF-C0CBC715008D}" dt="2026-04-17T11:02:49.217" v="789" actId="255"/>
        <pc:sldMkLst>
          <pc:docMk/>
          <pc:sldMk cId="962224472" sldId="291"/>
        </pc:sldMkLst>
        <pc:spChg chg="mod">
          <ac:chgData name="Ryan O'Byrne" userId="070ed53c-126a-4eb5-9b32-604d89afcb1d" providerId="ADAL" clId="{252926BB-EF94-4C0D-9ADF-C0CBC715008D}" dt="2026-04-17T11:02:38.220" v="786" actId="26606"/>
          <ac:spMkLst>
            <pc:docMk/>
            <pc:sldMk cId="962224472" sldId="291"/>
            <ac:spMk id="2" creationId="{E3B75739-D3DC-3992-A96B-237D3CE9391E}"/>
          </ac:spMkLst>
        </pc:spChg>
        <pc:spChg chg="mod ord">
          <ac:chgData name="Ryan O'Byrne" userId="070ed53c-126a-4eb5-9b32-604d89afcb1d" providerId="ADAL" clId="{252926BB-EF94-4C0D-9ADF-C0CBC715008D}" dt="2026-04-17T11:02:49.217" v="789" actId="255"/>
          <ac:spMkLst>
            <pc:docMk/>
            <pc:sldMk cId="962224472" sldId="291"/>
            <ac:spMk id="3" creationId="{81B0513F-E9E2-6662-4EF3-92496C920A43}"/>
          </ac:spMkLst>
        </pc:spChg>
        <pc:spChg chg="add">
          <ac:chgData name="Ryan O'Byrne" userId="070ed53c-126a-4eb5-9b32-604d89afcb1d" providerId="ADAL" clId="{252926BB-EF94-4C0D-9ADF-C0CBC715008D}" dt="2026-04-17T11:02:38.220" v="786" actId="26606"/>
          <ac:spMkLst>
            <pc:docMk/>
            <pc:sldMk cId="962224472" sldId="291"/>
            <ac:spMk id="10247" creationId="{A440A548-C0D4-4418-940E-EDC2F1D9A599}"/>
          </ac:spMkLst>
        </pc:spChg>
        <pc:spChg chg="add">
          <ac:chgData name="Ryan O'Byrne" userId="070ed53c-126a-4eb5-9b32-604d89afcb1d" providerId="ADAL" clId="{252926BB-EF94-4C0D-9ADF-C0CBC715008D}" dt="2026-04-17T11:02:38.220" v="786" actId="26606"/>
          <ac:spMkLst>
            <pc:docMk/>
            <pc:sldMk cId="962224472" sldId="291"/>
            <ac:spMk id="10249" creationId="{E708B267-8CD2-4684-A57B-9F1070769203}"/>
          </ac:spMkLst>
        </pc:spChg>
        <pc:grpChg chg="add">
          <ac:chgData name="Ryan O'Byrne" userId="070ed53c-126a-4eb5-9b32-604d89afcb1d" providerId="ADAL" clId="{252926BB-EF94-4C0D-9ADF-C0CBC715008D}" dt="2026-04-17T11:02:38.220" v="786" actId="26606"/>
          <ac:grpSpMkLst>
            <pc:docMk/>
            <pc:sldMk cId="962224472" sldId="291"/>
            <ac:grpSpMk id="10251" creationId="{41E5AB36-9328-47E9-95AD-E38AC1C0E18D}"/>
          </ac:grpSpMkLst>
        </pc:grpChg>
        <pc:picChg chg="add mod">
          <ac:chgData name="Ryan O'Byrne" userId="070ed53c-126a-4eb5-9b32-604d89afcb1d" providerId="ADAL" clId="{252926BB-EF94-4C0D-9ADF-C0CBC715008D}" dt="2026-04-17T11:02:38.220" v="786" actId="26606"/>
          <ac:picMkLst>
            <pc:docMk/>
            <pc:sldMk cId="962224472" sldId="291"/>
            <ac:picMk id="10242" creationId="{0B4E5BC3-8ED2-D38F-3036-866AFCBFC3D6}"/>
          </ac:picMkLst>
        </pc:picChg>
      </pc:sldChg>
      <pc:sldChg chg="addSp modSp new mod setBg">
        <pc:chgData name="Ryan O'Byrne" userId="070ed53c-126a-4eb5-9b32-604d89afcb1d" providerId="ADAL" clId="{252926BB-EF94-4C0D-9ADF-C0CBC715008D}" dt="2026-04-17T11:03:12.452" v="794" actId="255"/>
        <pc:sldMkLst>
          <pc:docMk/>
          <pc:sldMk cId="1101415832" sldId="292"/>
        </pc:sldMkLst>
        <pc:spChg chg="mod">
          <ac:chgData name="Ryan O'Byrne" userId="070ed53c-126a-4eb5-9b32-604d89afcb1d" providerId="ADAL" clId="{252926BB-EF94-4C0D-9ADF-C0CBC715008D}" dt="2026-04-17T11:02:54.574" v="790" actId="26606"/>
          <ac:spMkLst>
            <pc:docMk/>
            <pc:sldMk cId="1101415832" sldId="292"/>
            <ac:spMk id="2" creationId="{B3725FBB-8EEC-7936-D53C-1C7D8F7CBFE7}"/>
          </ac:spMkLst>
        </pc:spChg>
        <pc:spChg chg="mod ord">
          <ac:chgData name="Ryan O'Byrne" userId="070ed53c-126a-4eb5-9b32-604d89afcb1d" providerId="ADAL" clId="{252926BB-EF94-4C0D-9ADF-C0CBC715008D}" dt="2026-04-17T11:03:12.452" v="794" actId="255"/>
          <ac:spMkLst>
            <pc:docMk/>
            <pc:sldMk cId="1101415832" sldId="292"/>
            <ac:spMk id="3" creationId="{031C04AD-2B8D-B242-D479-A9CD8ED24EAA}"/>
          </ac:spMkLst>
        </pc:spChg>
        <pc:spChg chg="add">
          <ac:chgData name="Ryan O'Byrne" userId="070ed53c-126a-4eb5-9b32-604d89afcb1d" providerId="ADAL" clId="{252926BB-EF94-4C0D-9ADF-C0CBC715008D}" dt="2026-04-17T11:02:54.574" v="790" actId="26606"/>
          <ac:spMkLst>
            <pc:docMk/>
            <pc:sldMk cId="1101415832" sldId="292"/>
            <ac:spMk id="11271" creationId="{A440A548-C0D4-4418-940E-EDC2F1D9A599}"/>
          </ac:spMkLst>
        </pc:spChg>
        <pc:spChg chg="add">
          <ac:chgData name="Ryan O'Byrne" userId="070ed53c-126a-4eb5-9b32-604d89afcb1d" providerId="ADAL" clId="{252926BB-EF94-4C0D-9ADF-C0CBC715008D}" dt="2026-04-17T11:02:54.574" v="790" actId="26606"/>
          <ac:spMkLst>
            <pc:docMk/>
            <pc:sldMk cId="1101415832" sldId="292"/>
            <ac:spMk id="11273" creationId="{E708B267-8CD2-4684-A57B-9F1070769203}"/>
          </ac:spMkLst>
        </pc:spChg>
        <pc:grpChg chg="add">
          <ac:chgData name="Ryan O'Byrne" userId="070ed53c-126a-4eb5-9b32-604d89afcb1d" providerId="ADAL" clId="{252926BB-EF94-4C0D-9ADF-C0CBC715008D}" dt="2026-04-17T11:02:54.574" v="790" actId="26606"/>
          <ac:grpSpMkLst>
            <pc:docMk/>
            <pc:sldMk cId="1101415832" sldId="292"/>
            <ac:grpSpMk id="11275" creationId="{41E5AB36-9328-47E9-95AD-E38AC1C0E18D}"/>
          </ac:grpSpMkLst>
        </pc:grpChg>
        <pc:picChg chg="add mod">
          <ac:chgData name="Ryan O'Byrne" userId="070ed53c-126a-4eb5-9b32-604d89afcb1d" providerId="ADAL" clId="{252926BB-EF94-4C0D-9ADF-C0CBC715008D}" dt="2026-04-17T11:02:54.574" v="790" actId="26606"/>
          <ac:picMkLst>
            <pc:docMk/>
            <pc:sldMk cId="1101415832" sldId="292"/>
            <ac:picMk id="11266" creationId="{C6409F5C-7D9C-DB2F-9FC7-608B860A627C}"/>
          </ac:picMkLst>
        </pc:picChg>
      </pc:sldChg>
      <pc:sldChg chg="addSp modSp new mod setBg">
        <pc:chgData name="Ryan O'Byrne" userId="070ed53c-126a-4eb5-9b32-604d89afcb1d" providerId="ADAL" clId="{252926BB-EF94-4C0D-9ADF-C0CBC715008D}" dt="2026-04-17T11:05:17.746" v="800" actId="14100"/>
        <pc:sldMkLst>
          <pc:docMk/>
          <pc:sldMk cId="4205929112" sldId="293"/>
        </pc:sldMkLst>
        <pc:spChg chg="mod">
          <ac:chgData name="Ryan O'Byrne" userId="070ed53c-126a-4eb5-9b32-604d89afcb1d" providerId="ADAL" clId="{252926BB-EF94-4C0D-9ADF-C0CBC715008D}" dt="2026-04-17T11:05:17.746" v="800" actId="14100"/>
          <ac:spMkLst>
            <pc:docMk/>
            <pc:sldMk cId="4205929112" sldId="293"/>
            <ac:spMk id="2" creationId="{0ADCFEC0-8154-C38B-ABE7-919E01D57BBE}"/>
          </ac:spMkLst>
        </pc:spChg>
        <pc:spChg chg="mod">
          <ac:chgData name="Ryan O'Byrne" userId="070ed53c-126a-4eb5-9b32-604d89afcb1d" providerId="ADAL" clId="{252926BB-EF94-4C0D-9ADF-C0CBC715008D}" dt="2026-04-17T11:05:11.915" v="798" actId="14100"/>
          <ac:spMkLst>
            <pc:docMk/>
            <pc:sldMk cId="4205929112" sldId="293"/>
            <ac:spMk id="3" creationId="{F9544FAD-D243-A82C-6E22-F025FA415455}"/>
          </ac:spMkLst>
        </pc:spChg>
        <pc:spChg chg="add">
          <ac:chgData name="Ryan O'Byrne" userId="070ed53c-126a-4eb5-9b32-604d89afcb1d" providerId="ADAL" clId="{252926BB-EF94-4C0D-9ADF-C0CBC715008D}" dt="2026-04-17T11:04:44.258" v="795" actId="26606"/>
          <ac:spMkLst>
            <pc:docMk/>
            <pc:sldMk cId="4205929112" sldId="293"/>
            <ac:spMk id="12295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04:44.258" v="795" actId="26606"/>
          <ac:spMkLst>
            <pc:docMk/>
            <pc:sldMk cId="4205929112" sldId="293"/>
            <ac:spMk id="12297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04:44.258" v="795" actId="26606"/>
          <ac:grpSpMkLst>
            <pc:docMk/>
            <pc:sldMk cId="4205929112" sldId="293"/>
            <ac:grpSpMk id="12299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04:44.258" v="795" actId="26606"/>
          <ac:picMkLst>
            <pc:docMk/>
            <pc:sldMk cId="4205929112" sldId="293"/>
            <ac:picMk id="12290" creationId="{6AC2E79E-70FE-E5A2-103F-E0A3518A0906}"/>
          </ac:picMkLst>
        </pc:picChg>
      </pc:sldChg>
      <pc:sldChg chg="addSp modSp add mod setBg">
        <pc:chgData name="Ryan O'Byrne" userId="070ed53c-126a-4eb5-9b32-604d89afcb1d" providerId="ADAL" clId="{252926BB-EF94-4C0D-9ADF-C0CBC715008D}" dt="2026-04-17T11:05:35.538" v="805" actId="14100"/>
        <pc:sldMkLst>
          <pc:docMk/>
          <pc:sldMk cId="168565659" sldId="294"/>
        </pc:sldMkLst>
        <pc:spChg chg="mod">
          <ac:chgData name="Ryan O'Byrne" userId="070ed53c-126a-4eb5-9b32-604d89afcb1d" providerId="ADAL" clId="{252926BB-EF94-4C0D-9ADF-C0CBC715008D}" dt="2026-04-17T11:05:23.225" v="801" actId="26606"/>
          <ac:spMkLst>
            <pc:docMk/>
            <pc:sldMk cId="168565659" sldId="294"/>
            <ac:spMk id="2" creationId="{CF81759C-86C1-C0FE-C6A1-8EAB83950A93}"/>
          </ac:spMkLst>
        </pc:spChg>
        <pc:spChg chg="mod">
          <ac:chgData name="Ryan O'Byrne" userId="070ed53c-126a-4eb5-9b32-604d89afcb1d" providerId="ADAL" clId="{252926BB-EF94-4C0D-9ADF-C0CBC715008D}" dt="2026-04-17T11:05:35.538" v="805" actId="14100"/>
          <ac:spMkLst>
            <pc:docMk/>
            <pc:sldMk cId="168565659" sldId="294"/>
            <ac:spMk id="3" creationId="{6D5A4706-67C7-7C85-FB64-032832AC6F8B}"/>
          </ac:spMkLst>
        </pc:spChg>
        <pc:spChg chg="add">
          <ac:chgData name="Ryan O'Byrne" userId="070ed53c-126a-4eb5-9b32-604d89afcb1d" providerId="ADAL" clId="{252926BB-EF94-4C0D-9ADF-C0CBC715008D}" dt="2026-04-17T11:05:23.225" v="801" actId="26606"/>
          <ac:spMkLst>
            <pc:docMk/>
            <pc:sldMk cId="168565659" sldId="294"/>
            <ac:spMk id="13319" creationId="{B6FACB3C-9069-4791-BC5C-0DB7CD19B853}"/>
          </ac:spMkLst>
        </pc:spChg>
        <pc:spChg chg="add">
          <ac:chgData name="Ryan O'Byrne" userId="070ed53c-126a-4eb5-9b32-604d89afcb1d" providerId="ADAL" clId="{252926BB-EF94-4C0D-9ADF-C0CBC715008D}" dt="2026-04-17T11:05:23.225" v="801" actId="26606"/>
          <ac:spMkLst>
            <pc:docMk/>
            <pc:sldMk cId="168565659" sldId="294"/>
            <ac:spMk id="13321" creationId="{71F2038E-D777-4B76-81DD-DD13EE91B9DD}"/>
          </ac:spMkLst>
        </pc:spChg>
        <pc:grpChg chg="add">
          <ac:chgData name="Ryan O'Byrne" userId="070ed53c-126a-4eb5-9b32-604d89afcb1d" providerId="ADAL" clId="{252926BB-EF94-4C0D-9ADF-C0CBC715008D}" dt="2026-04-17T11:05:23.225" v="801" actId="26606"/>
          <ac:grpSpMkLst>
            <pc:docMk/>
            <pc:sldMk cId="168565659" sldId="294"/>
            <ac:grpSpMk id="13323" creationId="{DD354807-230F-4402-B1B9-F733A8F1F190}"/>
          </ac:grpSpMkLst>
        </pc:grpChg>
        <pc:picChg chg="add mod">
          <ac:chgData name="Ryan O'Byrne" userId="070ed53c-126a-4eb5-9b32-604d89afcb1d" providerId="ADAL" clId="{252926BB-EF94-4C0D-9ADF-C0CBC715008D}" dt="2026-04-17T11:05:23.225" v="801" actId="26606"/>
          <ac:picMkLst>
            <pc:docMk/>
            <pc:sldMk cId="168565659" sldId="294"/>
            <ac:picMk id="13314" creationId="{814D8CD2-9707-8D04-6CDA-70C13BB36040}"/>
          </ac:picMkLst>
        </pc:picChg>
      </pc:sldChg>
      <pc:sldChg chg="addSp modSp new mod">
        <pc:chgData name="Ryan O'Byrne" userId="070ed53c-126a-4eb5-9b32-604d89afcb1d" providerId="ADAL" clId="{252926BB-EF94-4C0D-9ADF-C0CBC715008D}" dt="2026-03-24T13:19:18.390" v="654" actId="5793"/>
        <pc:sldMkLst>
          <pc:docMk/>
          <pc:sldMk cId="4150892466" sldId="295"/>
        </pc:sldMkLst>
        <pc:spChg chg="mod">
          <ac:chgData name="Ryan O'Byrne" userId="070ed53c-126a-4eb5-9b32-604d89afcb1d" providerId="ADAL" clId="{252926BB-EF94-4C0D-9ADF-C0CBC715008D}" dt="2026-03-24T13:19:18.390" v="654" actId="5793"/>
          <ac:spMkLst>
            <pc:docMk/>
            <pc:sldMk cId="4150892466" sldId="295"/>
            <ac:spMk id="2" creationId="{9233E07F-40AC-8F6D-6504-6F169978E683}"/>
          </ac:spMkLst>
        </pc:spChg>
        <pc:spChg chg="mod">
          <ac:chgData name="Ryan O'Byrne" userId="070ed53c-126a-4eb5-9b32-604d89afcb1d" providerId="ADAL" clId="{252926BB-EF94-4C0D-9ADF-C0CBC715008D}" dt="2026-03-24T13:17:21.754" v="621" actId="14100"/>
          <ac:spMkLst>
            <pc:docMk/>
            <pc:sldMk cId="4150892466" sldId="295"/>
            <ac:spMk id="3" creationId="{FA49B1C4-BC33-B719-DDAD-C0CA214840AA}"/>
          </ac:spMkLst>
        </pc:spChg>
        <pc:spChg chg="add mod">
          <ac:chgData name="Ryan O'Byrne" userId="070ed53c-126a-4eb5-9b32-604d89afcb1d" providerId="ADAL" clId="{252926BB-EF94-4C0D-9ADF-C0CBC715008D}" dt="2026-03-24T13:17:35.782" v="628" actId="20577"/>
          <ac:spMkLst>
            <pc:docMk/>
            <pc:sldMk cId="4150892466" sldId="295"/>
            <ac:spMk id="4" creationId="{CA9CEF7D-D51A-D8E5-1D5D-334D5A6163D1}"/>
          </ac:spMkLst>
        </pc:spChg>
      </pc:sldChg>
      <pc:sldChg chg="addSp delSp modSp add mod ord">
        <pc:chgData name="Ryan O'Byrne" userId="070ed53c-126a-4eb5-9b32-604d89afcb1d" providerId="ADAL" clId="{252926BB-EF94-4C0D-9ADF-C0CBC715008D}" dt="2026-04-17T11:14:46.087" v="877" actId="14100"/>
        <pc:sldMkLst>
          <pc:docMk/>
          <pc:sldMk cId="2190500424" sldId="296"/>
        </pc:sldMkLst>
        <pc:spChg chg="mod">
          <ac:chgData name="Ryan O'Byrne" userId="070ed53c-126a-4eb5-9b32-604d89afcb1d" providerId="ADAL" clId="{252926BB-EF94-4C0D-9ADF-C0CBC715008D}" dt="2026-04-17T11:14:32.717" v="874" actId="20577"/>
          <ac:spMkLst>
            <pc:docMk/>
            <pc:sldMk cId="2190500424" sldId="296"/>
            <ac:spMk id="2" creationId="{CDC496CF-1053-9D11-08CA-73E7E4102098}"/>
          </ac:spMkLst>
        </pc:spChg>
        <pc:spChg chg="mod">
          <ac:chgData name="Ryan O'Byrne" userId="070ed53c-126a-4eb5-9b32-604d89afcb1d" providerId="ADAL" clId="{252926BB-EF94-4C0D-9ADF-C0CBC715008D}" dt="2026-04-17T11:14:20.646" v="865"/>
          <ac:spMkLst>
            <pc:docMk/>
            <pc:sldMk cId="2190500424" sldId="296"/>
            <ac:spMk id="3" creationId="{3D9BA8F7-9C76-B4BE-1CE8-F62087C99C38}"/>
          </ac:spMkLst>
        </pc:spChg>
        <pc:picChg chg="del">
          <ac:chgData name="Ryan O'Byrne" userId="070ed53c-126a-4eb5-9b32-604d89afcb1d" providerId="ADAL" clId="{252926BB-EF94-4C0D-9ADF-C0CBC715008D}" dt="2026-04-17T11:14:05.615" v="863" actId="478"/>
          <ac:picMkLst>
            <pc:docMk/>
            <pc:sldMk cId="2190500424" sldId="296"/>
            <ac:picMk id="13314" creationId="{D5AD5AC6-3182-95C7-7E9D-D940B3AF3AF3}"/>
          </ac:picMkLst>
        </pc:picChg>
        <pc:picChg chg="add mod">
          <ac:chgData name="Ryan O'Byrne" userId="070ed53c-126a-4eb5-9b32-604d89afcb1d" providerId="ADAL" clId="{252926BB-EF94-4C0D-9ADF-C0CBC715008D}" dt="2026-04-17T11:14:46.087" v="877" actId="14100"/>
          <ac:picMkLst>
            <pc:docMk/>
            <pc:sldMk cId="2190500424" sldId="296"/>
            <ac:picMk id="23554" creationId="{D233697C-726A-0408-FE03-ED0989EE0AE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5408C5-586B-4951-DBE9-B6AC913448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0F8E1-BA73-6BB8-E03D-A13ED6BA22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1251F6-8D02-67A5-7EE8-FD175E25C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02A65C-6B29-1BFA-65EE-616026C6B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EB87A-0DC2-3CBB-91E0-742EFF5BC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7476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A8029-E07F-8916-1A55-DC85F8B88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FB0A5-6E6E-C5A4-7C77-0BEEAEDD85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1F2AB-AB44-6B19-AA05-A001C9541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59333-C6FE-1E69-0727-D455534B3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7E8F7-4033-DEF6-E158-02AEF6200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146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2A052-F365-62C1-3BA5-AF2A92104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4AABF-CE0E-FE3E-7238-EBABE89140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36395D-A174-68A6-321F-AE6FDBBA6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B38EE7-DE75-5724-1257-B09A77AD5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4246A9-7551-D744-0C52-FFF8599C3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82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AF1C-C3BE-14BF-8D08-E7444D752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64AFB4-87C1-4672-A24C-DC92A6B6CE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185969-315A-7612-67AC-770CDE669A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8E1F14-4732-CC27-BF5B-A8C7817C5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9A5C4F-70C3-994F-726D-4E42C15351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ABBF56-E42F-1187-B165-DF905A6D2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1132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E23DD-B7B9-7D56-9ABC-8B7EBC9FA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583E9-AF91-31F2-538C-D7EE995B6A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52C02C-1FE2-795B-C8A2-A94B3BC5F2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DDFAB8-5B84-12E6-A7C1-2742726D17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428B5-C47C-415E-ECED-9C12F79A63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D0CA7F-4387-5586-BDF2-AB79E24A8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234FB8-665C-76EB-6D77-663CDFDD9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CB856A-9AE7-36D7-E787-FBBEE0BAC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357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31F64-816C-BF4D-AFB8-324EA4D87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E222C-80AF-8933-570C-2922709F8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2144B3-1E91-DE54-3268-566BC5C8A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0E283-B722-8B87-6BB6-85C436216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979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2145E7-4C67-9DE4-465C-F22D848236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85D081-737E-D77B-0F4A-10B2D4C4A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9D3507-391D-E9CC-2B96-F93370053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68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8192C-D192-13B0-657A-DE37718521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6226B-B070-B328-7311-31C4ADE2E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369F82-A8B8-A029-D4A3-16DE3D432E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800CC9-DA8C-C21B-3862-7E0149263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2C851C-B251-7B34-513E-24404DF21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1EAAEF-8DF9-3FAE-DE0F-F56D2E269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8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80D29-5FE4-E472-344F-B71A1BF19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BCF267-1079-6892-8EFB-757800108A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B71E81-3206-C803-9C37-27B27F509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1F8A8C-61A0-5C03-BDDA-FC80823AD2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F73D9-58F6-5778-584F-D223E7B1E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27EB89-6DC6-D512-3E1E-CB6022BE9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392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CCD05-341B-A54C-3B7E-2B2B573A3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4951F3-31FA-E65F-299A-E0B094BB16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FD098-EF60-6672-40D6-1A43A22BC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3D145-5CFD-DEE2-7C31-D6D24EC90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41D3FF-5983-C66E-6B77-CE70A1006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11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BDF099-54DE-40FD-5C16-E87092A2D3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4CD270-62DE-5FAA-20AE-D5AC32B1263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5E576-E4DC-D9F3-5DCC-9C411CCF6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62C7A8-3119-033A-B6B3-571314FD6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DD81F-7D2F-643E-2392-5CE1086CA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43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4842FC-2492-30A6-DE48-9FE7A497B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E76D01-F5BC-9E26-0A83-C695B64117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8B3A2-4B11-61AC-39F9-99B6F1C9A8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C64433-1BEA-4778-85E6-5D57B7ED795F}" type="datetimeFigureOut">
              <a:rPr lang="en-GB" smtClean="0"/>
              <a:t>17/04/2026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0206E5-CCF0-D89E-64B1-F28A95E8B4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2B020-CA82-4337-4699-0B683F261D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88E27B-A233-4A35-AD19-DBC5FE668C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77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03625-17D6-5BB2-890B-DB23FF5DE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4609" y="3340510"/>
            <a:ext cx="5550300" cy="3010414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chemeClr val="tx2"/>
                </a:solidFill>
              </a:rPr>
              <a:t>Anthropology Today (HPAN4015)</a:t>
            </a:r>
            <a:endParaRPr lang="en-GB" sz="48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E3FF0A-BB63-6AF4-34C8-6B13657C23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28510" y="890417"/>
            <a:ext cx="5331228" cy="2368172"/>
          </a:xfrm>
        </p:spPr>
        <p:txBody>
          <a:bodyPr anchor="ctr">
            <a:noAutofit/>
          </a:bodyPr>
          <a:lstStyle/>
          <a:p>
            <a:pPr algn="l"/>
            <a:r>
              <a:rPr lang="en-GB" b="1" dirty="0">
                <a:solidFill>
                  <a:schemeClr val="tx2"/>
                </a:solidFill>
              </a:rPr>
              <a:t>Week 1 Class 2: </a:t>
            </a:r>
          </a:p>
          <a:p>
            <a:pPr algn="l"/>
            <a:r>
              <a:rPr lang="en-GB" b="1" dirty="0">
                <a:solidFill>
                  <a:schemeClr val="tx2"/>
                </a:solidFill>
              </a:rPr>
              <a:t>Anthropologies of Kinship, Personhood, and Social Connectedness</a:t>
            </a:r>
          </a:p>
          <a:p>
            <a:pPr algn="l"/>
            <a:endParaRPr lang="en-GB" b="1" dirty="0">
              <a:solidFill>
                <a:schemeClr val="tx2"/>
              </a:solidFill>
            </a:endParaRPr>
          </a:p>
          <a:p>
            <a:pPr algn="l"/>
            <a:r>
              <a:rPr lang="en-GB" dirty="0">
                <a:solidFill>
                  <a:schemeClr val="tx2"/>
                </a:solidFill>
              </a:rPr>
              <a:t>Dr Ryan Joseph O’Byrne</a:t>
            </a:r>
          </a:p>
          <a:p>
            <a:pPr algn="l"/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1026" name="Picture 2" descr="Human Rights and Cultural Relativism ...">
            <a:extLst>
              <a:ext uri="{FF2B5EF4-FFF2-40B4-BE49-F238E27FC236}">
                <a16:creationId xmlns:a16="http://schemas.microsoft.com/office/drawing/2014/main" id="{5EE00C68-60F7-DE7A-EED9-281A8F6EBF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0470" y="2810935"/>
            <a:ext cx="4141760" cy="2150529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38" name="Freeform: Shape 1037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59568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DB047-3257-2D42-378B-3F6A2D910B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144684"/>
            <a:ext cx="4765949" cy="3630475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PART 1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Classical Kinship and Its Limits</a:t>
            </a:r>
          </a:p>
        </p:txBody>
      </p:sp>
      <p:grpSp>
        <p:nvGrpSpPr>
          <p:cNvPr id="2059" name="Group 205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060" name="Freeform: Shape 205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1" name="Freeform: Shape 206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2" name="Freeform: Shape 206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63" name="Freeform: Shape 206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050" name="Picture 2" descr="Kinship - Descent, Lineage, Family ...">
            <a:extLst>
              <a:ext uri="{FF2B5EF4-FFF2-40B4-BE49-F238E27FC236}">
                <a16:creationId xmlns:a16="http://schemas.microsoft.com/office/drawing/2014/main" id="{60B555B0-F253-0A9F-01DF-BD55AB80B1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411403"/>
            <a:ext cx="4142232" cy="295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935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673B33-9F10-5ADD-A2DE-EC6D81335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8" name="Rectangle 6167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9BB1A-67A6-9047-21D5-09CC4EC85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6683" y="671053"/>
            <a:ext cx="5895398" cy="1433540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1.1a Destabilising “Family”</a:t>
            </a:r>
          </a:p>
        </p:txBody>
      </p:sp>
      <p:pic>
        <p:nvPicPr>
          <p:cNvPr id="6146" name="Picture 2" descr="Kinship - Wikipedia">
            <a:extLst>
              <a:ext uri="{FF2B5EF4-FFF2-40B4-BE49-F238E27FC236}">
                <a16:creationId xmlns:a16="http://schemas.microsoft.com/office/drawing/2014/main" id="{7D9107C6-664D-A921-C1FF-DFEDF4F9E8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7742" y="602673"/>
            <a:ext cx="3692962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169" name="Group 6168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6156" name="Freeform: Shape 6155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Freeform: Shape 6156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Freeform: Shape 6157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6159" name="Freeform: Shape 6158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6148" name="Picture 4" descr="Family in Cultural Anthropology ...">
            <a:extLst>
              <a:ext uri="{FF2B5EF4-FFF2-40B4-BE49-F238E27FC236}">
                <a16:creationId xmlns:a16="http://schemas.microsoft.com/office/drawing/2014/main" id="{79F24C2C-6082-D4F0-AD45-48FBB6A522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672" y="3462198"/>
            <a:ext cx="3759105" cy="1964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BE1AE-8389-D0A8-BB92-9364D415C7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6683" y="2421682"/>
            <a:ext cx="6518787" cy="411922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What is family?</a:t>
            </a:r>
          </a:p>
          <a:p>
            <a:r>
              <a:rPr lang="en-GB" sz="2400" dirty="0">
                <a:solidFill>
                  <a:schemeClr val="tx2"/>
                </a:solidFill>
              </a:rPr>
              <a:t>Ordinary answers: blood, marriage, love, parents, children, care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Analytical shift from moral familiarity to organised relatedness</a:t>
            </a:r>
          </a:p>
          <a:p>
            <a:r>
              <a:rPr lang="en-GB" sz="2400" dirty="0">
                <a:solidFill>
                  <a:schemeClr val="tx2"/>
                </a:solidFill>
              </a:rPr>
              <a:t>Who belongs, who owes, who inherits, who may marry, who may claim</a:t>
            </a:r>
          </a:p>
          <a:p>
            <a:r>
              <a:rPr lang="en-GB" sz="2400" dirty="0">
                <a:solidFill>
                  <a:schemeClr val="tx2"/>
                </a:solidFill>
              </a:rPr>
              <a:t>‘Obvious’ family forms made available for analysis</a:t>
            </a:r>
          </a:p>
        </p:txBody>
      </p:sp>
    </p:spTree>
    <p:extLst>
      <p:ext uri="{BB962C8B-B14F-4D97-AF65-F5344CB8AC3E}">
        <p14:creationId xmlns:p14="http://schemas.microsoft.com/office/powerpoint/2010/main" val="9784323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693A68B-8B8F-7AAE-2872-6C9EED8E61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Rectangle 7176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748DB-D9D7-5337-C427-6E438441E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214" y="176982"/>
            <a:ext cx="6160868" cy="1865670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1.1b Destabilising “Family”</a:t>
            </a:r>
          </a:p>
        </p:txBody>
      </p:sp>
      <p:pic>
        <p:nvPicPr>
          <p:cNvPr id="7172" name="Picture 4" descr="Anthropology Inc. - The Atlantic">
            <a:extLst>
              <a:ext uri="{FF2B5EF4-FFF2-40B4-BE49-F238E27FC236}">
                <a16:creationId xmlns:a16="http://schemas.microsoft.com/office/drawing/2014/main" id="{B6BA96C0-4BDA-2F16-C3FA-CAFFF03E8E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62208" y="602673"/>
            <a:ext cx="2244030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179" name="Group 7178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7180" name="Freeform: Shape 7179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1" name="Freeform: Shape 7180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82" name="Freeform: Shape 7181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7183" name="Freeform: Shape 7182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170" name="Picture 2" descr="The Life and Meaning of Margaret Mead ...">
            <a:extLst>
              <a:ext uri="{FF2B5EF4-FFF2-40B4-BE49-F238E27FC236}">
                <a16:creationId xmlns:a16="http://schemas.microsoft.com/office/drawing/2014/main" id="{20518916-CE3F-39F1-AFBF-1173B4578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672" y="3462198"/>
            <a:ext cx="3759105" cy="275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8DB41F-0AB8-3BBC-D7C5-5748A99095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955" y="2421682"/>
            <a:ext cx="6983361" cy="414135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Familiarity does not equal universality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Anthropology asks how natural categories are socially produced</a:t>
            </a:r>
          </a:p>
          <a:p>
            <a:r>
              <a:rPr lang="en-GB" sz="2400" dirty="0">
                <a:solidFill>
                  <a:schemeClr val="tx2"/>
                </a:solidFill>
              </a:rPr>
              <a:t>Blood not a simple guarantee of closeness, care, or solidarity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Marriage, love, parenthood, support, obligation variably recognised</a:t>
            </a:r>
          </a:p>
          <a:p>
            <a:r>
              <a:rPr lang="en-GB" sz="2400" dirty="0">
                <a:solidFill>
                  <a:schemeClr val="tx2"/>
                </a:solidFill>
              </a:rPr>
              <a:t>Family as contested field of legitimacy, responsibility, and power</a:t>
            </a:r>
          </a:p>
        </p:txBody>
      </p:sp>
    </p:spTree>
    <p:extLst>
      <p:ext uri="{BB962C8B-B14F-4D97-AF65-F5344CB8AC3E}">
        <p14:creationId xmlns:p14="http://schemas.microsoft.com/office/powerpoint/2010/main" val="3523606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57B87A-50FA-B61F-863D-6BFA64469A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86DC8-94FA-1BC4-84B9-B54615A64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802955"/>
            <a:ext cx="6500081" cy="1455996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1.2a Classical Kinship Anthropology</a:t>
            </a:r>
          </a:p>
        </p:txBody>
      </p:sp>
      <p:pic>
        <p:nvPicPr>
          <p:cNvPr id="8196" name="Picture 4" descr="Ancient Society - Wikipedia">
            <a:extLst>
              <a:ext uri="{FF2B5EF4-FFF2-40B4-BE49-F238E27FC236}">
                <a16:creationId xmlns:a16="http://schemas.microsoft.com/office/drawing/2014/main" id="{2CB14525-13C7-F99E-96C6-AD786A34CE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3188" y="602673"/>
            <a:ext cx="1762071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03" name="Group 8202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8204" name="Freeform: Shape 8203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5" name="Freeform: Shape 8204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06" name="Freeform: Shape 8205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8207" name="Freeform: Shape 8206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8194" name="Picture 2" descr="Lewis H. Morgan - Wikipedia">
            <a:extLst>
              <a:ext uri="{FF2B5EF4-FFF2-40B4-BE49-F238E27FC236}">
                <a16:creationId xmlns:a16="http://schemas.microsoft.com/office/drawing/2014/main" id="{3CF7ACB9-107E-07E9-3BD7-0489E234E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7183" y="3462198"/>
            <a:ext cx="1834082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EB268-04AD-28CC-AF8E-44B1CF69E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045" y="2418736"/>
            <a:ext cx="7779774" cy="4195916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Kinship as central architecture of social life</a:t>
            </a:r>
          </a:p>
          <a:p>
            <a:r>
              <a:rPr lang="en-GB" sz="2400" dirty="0">
                <a:solidFill>
                  <a:schemeClr val="tx2"/>
                </a:solidFill>
              </a:rPr>
              <a:t>Master key to reproduction, authority, land, marriage, succession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From Morgan onward, kinship used to classify and compare societies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Shift from evolutionary stages to present social organisation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as principle of rights, duties, continuity, group membership</a:t>
            </a:r>
          </a:p>
        </p:txBody>
      </p:sp>
    </p:spTree>
    <p:extLst>
      <p:ext uri="{BB962C8B-B14F-4D97-AF65-F5344CB8AC3E}">
        <p14:creationId xmlns:p14="http://schemas.microsoft.com/office/powerpoint/2010/main" val="786416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40885A-4D14-9B1D-C2DD-412CF3FD64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8FD8F-7810-BABB-9CB2-2E8038913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45274" y="420329"/>
            <a:ext cx="5663379" cy="151908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1.2b Classical Kinship Anthropology</a:t>
            </a:r>
          </a:p>
        </p:txBody>
      </p:sp>
      <p:grpSp>
        <p:nvGrpSpPr>
          <p:cNvPr id="3083" name="Group 3082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3084" name="Freeform: Shape 3083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5" name="Freeform: Shape 3084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6" name="Freeform: Shape 3085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4" name="Picture 2" descr="Kinship - Descent, Lineage, Family ...">
            <a:extLst>
              <a:ext uri="{FF2B5EF4-FFF2-40B4-BE49-F238E27FC236}">
                <a16:creationId xmlns:a16="http://schemas.microsoft.com/office/drawing/2014/main" id="{F30BF31F-C93A-C3F6-012C-3AAC25C037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2241586"/>
            <a:ext cx="3785616" cy="2704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F4E52-0646-6D39-2DB1-AA34670CB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5439" y="2241586"/>
            <a:ext cx="5663379" cy="4402562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Structural-functionalism: kinship as patterned social structure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Links persons to groups, property, alliance, authority, continuity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Focus on descent, marriage, filiation, inheritance, obligation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Genealogical charts as maps of enduring social relations</a:t>
            </a:r>
          </a:p>
          <a:p>
            <a:r>
              <a:rPr lang="en-GB" sz="2400" dirty="0">
                <a:solidFill>
                  <a:schemeClr val="tx2"/>
                </a:solidFill>
              </a:rPr>
              <a:t>Formal, classificatory language made kinship systematic knowledge</a:t>
            </a:r>
          </a:p>
        </p:txBody>
      </p:sp>
    </p:spTree>
    <p:extLst>
      <p:ext uri="{BB962C8B-B14F-4D97-AF65-F5344CB8AC3E}">
        <p14:creationId xmlns:p14="http://schemas.microsoft.com/office/powerpoint/2010/main" val="2685591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EB50576-25E8-FA13-A1B2-A9121B0ED4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BAC72-D04B-03A3-8902-69C06A352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1.2c Classical Kinship Anthropology</a:t>
            </a:r>
          </a:p>
        </p:txBody>
      </p:sp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4108" name="Freeform: Shape 4107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9" name="Freeform: Shape 4108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10" name="Freeform: Shape 4109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098" name="Picture 2" descr="Kinship - Wikipedia">
            <a:extLst>
              <a:ext uri="{FF2B5EF4-FFF2-40B4-BE49-F238E27FC236}">
                <a16:creationId xmlns:a16="http://schemas.microsoft.com/office/drawing/2014/main" id="{3608FDF8-08E9-B454-9D30-48CB1034DE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2594189"/>
            <a:ext cx="3785616" cy="1998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A9BE6-103D-28F6-0F5B-ED8CB8076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3316" y="2421682"/>
            <a:ext cx="5648632" cy="4207717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Descent as social recognition of filiation across generations</a:t>
            </a:r>
          </a:p>
          <a:p>
            <a:r>
              <a:rPr lang="en-GB" sz="2400" dirty="0">
                <a:solidFill>
                  <a:schemeClr val="tx2"/>
                </a:solidFill>
              </a:rPr>
              <a:t>Unilineal groups distribute land, cattle, ritual, loyalty, standing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organises public life, not just domestic intimacy</a:t>
            </a:r>
          </a:p>
          <a:p>
            <a:r>
              <a:rPr lang="en-GB" sz="2400" dirty="0">
                <a:solidFill>
                  <a:schemeClr val="tx2"/>
                </a:solidFill>
              </a:rPr>
              <a:t>Marriage as alliance between groups; inheritance as social reproduction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Economy, politics, religion, domestic life linked through kinship</a:t>
            </a:r>
          </a:p>
        </p:txBody>
      </p:sp>
    </p:spTree>
    <p:extLst>
      <p:ext uri="{BB962C8B-B14F-4D97-AF65-F5344CB8AC3E}">
        <p14:creationId xmlns:p14="http://schemas.microsoft.com/office/powerpoint/2010/main" val="2015204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2823512-8C6E-0432-4E5D-D8C87077A6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31" name="Group 5130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134" name="Freeform: Shape 5133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5135" name="Freeform: Shape 5134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5137" name="Group 5136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5138" name="Freeform: Shape 5137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9" name="Freeform: Shape 5138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0" name="Freeform: Shape 5139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41" name="Freeform: Shape 5140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A9AED96-DC86-A311-87E4-0A2AE0418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5145024" cy="1454051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1.2d Classical Kinship Anthropology</a:t>
            </a:r>
          </a:p>
        </p:txBody>
      </p:sp>
      <p:pic>
        <p:nvPicPr>
          <p:cNvPr id="5122" name="Picture 2" descr="Edward Evan Evans-Pritchard - Royal ...">
            <a:extLst>
              <a:ext uri="{FF2B5EF4-FFF2-40B4-BE49-F238E27FC236}">
                <a16:creationId xmlns:a16="http://schemas.microsoft.com/office/drawing/2014/main" id="{8EE7392B-BB62-F2CF-8D96-D50791071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2578" y="268595"/>
            <a:ext cx="1361921" cy="172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17A8B-FD9A-546C-FDA5-037EDFA6B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452" y="2421682"/>
            <a:ext cx="6260690" cy="429620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Evans-Pritchard: Nuer segmentary lineage and political order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Genealogical distance structures alliance, opposition, collective force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Lineage theory: descent groups as corporate entities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Fortes and Evans-Pritchard tie kinship closely to political organisation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Classical kinship offered anthropology analytical rigour and system</a:t>
            </a:r>
          </a:p>
        </p:txBody>
      </p:sp>
      <p:pic>
        <p:nvPicPr>
          <p:cNvPr id="5124" name="Picture 4" descr="the Nuer by E.E. Evans-Pritchard ...">
            <a:extLst>
              <a:ext uri="{FF2B5EF4-FFF2-40B4-BE49-F238E27FC236}">
                <a16:creationId xmlns:a16="http://schemas.microsoft.com/office/drawing/2014/main" id="{20C296A6-1D37-04C6-0426-336A70F08E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06287" y="3863170"/>
            <a:ext cx="1251240" cy="199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1174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F7176D-EAB6-1064-8B68-E614131D49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27" name="Group 9226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9228" name="Freeform: Shape 9227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9229" name="Freeform: Shape 9228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9230" name="Freeform: Shape 9229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9231" name="Freeform: Shape 9230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9233" name="Group 9232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9234" name="Freeform: Shape 9233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35" name="Freeform: Shape 9234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36" name="Freeform: Shape 9235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37" name="Freeform: Shape 9236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CD04E9C-D6A5-B203-8757-5005B7056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5145024" cy="1454051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1.2e Classical Kinship Anthropology</a:t>
            </a:r>
          </a:p>
        </p:txBody>
      </p:sp>
      <p:pic>
        <p:nvPicPr>
          <p:cNvPr id="9218" name="Picture 2" descr="Claude Lévi-Strauss - Wikipedia">
            <a:extLst>
              <a:ext uri="{FF2B5EF4-FFF2-40B4-BE49-F238E27FC236}">
                <a16:creationId xmlns:a16="http://schemas.microsoft.com/office/drawing/2014/main" id="{29A0ECAE-FEB3-F669-033E-ABF180656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23455" y="268595"/>
            <a:ext cx="1380168" cy="172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D0C15-0611-CE33-43F7-67FCCECAC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974" y="2421682"/>
            <a:ext cx="6504039" cy="4281460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Lévi-Strauss shifts emphasis from descent to alliance and exchange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as rule-governed structure: incest taboo, exogamy, marriage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mapping also served colonial legibility and administration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Diagrams could freeze flexible practice into official categories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as both analytical achievement and knowledge-power formation</a:t>
            </a:r>
          </a:p>
        </p:txBody>
      </p:sp>
      <p:pic>
        <p:nvPicPr>
          <p:cNvPr id="9220" name="Picture 4" descr="The Elementary Structures of Kinship ...">
            <a:extLst>
              <a:ext uri="{FF2B5EF4-FFF2-40B4-BE49-F238E27FC236}">
                <a16:creationId xmlns:a16="http://schemas.microsoft.com/office/drawing/2014/main" id="{9265030C-0B50-A308-346F-B77FA495C2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76063" y="3863170"/>
            <a:ext cx="1311688" cy="199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830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CCBD3D0-E54B-B01B-77F7-207795A53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75739-D3DC-3992-A96B-237D3CE939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1.3a Limits of the Classical Model</a:t>
            </a:r>
          </a:p>
        </p:txBody>
      </p:sp>
      <p:grpSp>
        <p:nvGrpSpPr>
          <p:cNvPr id="10251" name="Group 10250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10252" name="Freeform: Shape 10251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3" name="Freeform: Shape 10252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54" name="Freeform: Shape 10253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0242" name="Picture 2" descr="The Cultural Grounding of Kinship">
            <a:extLst>
              <a:ext uri="{FF2B5EF4-FFF2-40B4-BE49-F238E27FC236}">
                <a16:creationId xmlns:a16="http://schemas.microsoft.com/office/drawing/2014/main" id="{0B4E5BC3-8ED2-D38F-3036-866AFCBFC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2181266"/>
            <a:ext cx="3785616" cy="2824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B0513F-E9E2-6662-4EF3-92496C920A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678" y="2421682"/>
            <a:ext cx="5574890" cy="4222465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Structure is real, but mapping it is not same as capturing reality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Classical model gave biological descent too much weight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came to be about origin rather than sociality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‘Blood’ treated as natural substance of relatedness, prior to interpretation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Powerful model became narrow as one thing stood for the whole</a:t>
            </a:r>
          </a:p>
        </p:txBody>
      </p:sp>
    </p:spTree>
    <p:extLst>
      <p:ext uri="{BB962C8B-B14F-4D97-AF65-F5344CB8AC3E}">
        <p14:creationId xmlns:p14="http://schemas.microsoft.com/office/powerpoint/2010/main" val="962224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1" name="Rectangle 11270">
            <a:extLst>
              <a:ext uri="{FF2B5EF4-FFF2-40B4-BE49-F238E27FC236}">
                <a16:creationId xmlns:a16="http://schemas.microsoft.com/office/drawing/2014/main" id="{A440A548-C0D4-4418-940E-EDC2F1D9A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73" name="Rectangle 11272">
            <a:extLst>
              <a:ext uri="{FF2B5EF4-FFF2-40B4-BE49-F238E27FC236}">
                <a16:creationId xmlns:a16="http://schemas.microsoft.com/office/drawing/2014/main" id="{E708B267-8CD2-4684-A57B-9F10707692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725FBB-8EEC-7936-D53C-1C7D8F7CBF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7740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1.3b Limits of the Classical Model</a:t>
            </a:r>
          </a:p>
        </p:txBody>
      </p:sp>
      <p:grpSp>
        <p:nvGrpSpPr>
          <p:cNvPr id="11275" name="Group 11274">
            <a:extLst>
              <a:ext uri="{FF2B5EF4-FFF2-40B4-BE49-F238E27FC236}">
                <a16:creationId xmlns:a16="http://schemas.microsoft.com/office/drawing/2014/main" id="{41E5AB36-9328-47E9-95AD-E38AC1C0E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" y="-369"/>
            <a:ext cx="6091008" cy="6858000"/>
            <a:chOff x="305" y="-369"/>
            <a:chExt cx="6091008" cy="6858000"/>
          </a:xfrm>
        </p:grpSpPr>
        <p:sp>
          <p:nvSpPr>
            <p:cNvPr id="11276" name="Freeform: Shape 11275">
              <a:extLst>
                <a:ext uri="{FF2B5EF4-FFF2-40B4-BE49-F238E27FC236}">
                  <a16:creationId xmlns:a16="http://schemas.microsoft.com/office/drawing/2014/main" id="{4532450F-A219-4BF5-88FA-A47084237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7007" cy="6858000"/>
            </a:xfrm>
            <a:custGeom>
              <a:avLst/>
              <a:gdLst>
                <a:gd name="connsiteX0" fmla="*/ 1423825 w 6057007"/>
                <a:gd name="connsiteY0" fmla="*/ 0 h 6858000"/>
                <a:gd name="connsiteX1" fmla="*/ 4262456 w 6057007"/>
                <a:gd name="connsiteY1" fmla="*/ 0 h 6858000"/>
                <a:gd name="connsiteX2" fmla="*/ 4371584 w 6057007"/>
                <a:gd name="connsiteY2" fmla="*/ 79625 h 6858000"/>
                <a:gd name="connsiteX3" fmla="*/ 5400299 w 6057007"/>
                <a:gd name="connsiteY3" fmla="*/ 1779691 h 6858000"/>
                <a:gd name="connsiteX4" fmla="*/ 5961759 w 6057007"/>
                <a:gd name="connsiteY4" fmla="*/ 4554903 h 6858000"/>
                <a:gd name="connsiteX5" fmla="*/ 4326541 w 6057007"/>
                <a:gd name="connsiteY5" fmla="*/ 6729688 h 6858000"/>
                <a:gd name="connsiteX6" fmla="*/ 4109121 w 6057007"/>
                <a:gd name="connsiteY6" fmla="*/ 6858000 h 6858000"/>
                <a:gd name="connsiteX7" fmla="*/ 1145358 w 6057007"/>
                <a:gd name="connsiteY7" fmla="*/ 6858000 h 6858000"/>
                <a:gd name="connsiteX8" fmla="*/ 1143587 w 6057007"/>
                <a:gd name="connsiteY8" fmla="*/ 6856705 h 6858000"/>
                <a:gd name="connsiteX9" fmla="*/ 162579 w 6057007"/>
                <a:gd name="connsiteY9" fmla="*/ 6240990 h 6858000"/>
                <a:gd name="connsiteX10" fmla="*/ 0 w 6057007"/>
                <a:gd name="connsiteY10" fmla="*/ 6125553 h 6858000"/>
                <a:gd name="connsiteX11" fmla="*/ 0 w 6057007"/>
                <a:gd name="connsiteY11" fmla="*/ 4670879 h 6858000"/>
                <a:gd name="connsiteX12" fmla="*/ 38388 w 6057007"/>
                <a:gd name="connsiteY12" fmla="*/ 4778792 h 6858000"/>
                <a:gd name="connsiteX13" fmla="*/ 155449 w 6057007"/>
                <a:gd name="connsiteY13" fmla="*/ 5029879 h 6858000"/>
                <a:gd name="connsiteX14" fmla="*/ 411802 w 6057007"/>
                <a:gd name="connsiteY14" fmla="*/ 5399531 h 6858000"/>
                <a:gd name="connsiteX15" fmla="*/ 806388 w 6057007"/>
                <a:gd name="connsiteY15" fmla="*/ 5659633 h 6858000"/>
                <a:gd name="connsiteX16" fmla="*/ 1801512 w 6057007"/>
                <a:gd name="connsiteY16" fmla="*/ 6314010 h 6858000"/>
                <a:gd name="connsiteX17" fmla="*/ 2653483 w 6057007"/>
                <a:gd name="connsiteY17" fmla="*/ 6529898 h 6858000"/>
                <a:gd name="connsiteX18" fmla="*/ 3666486 w 6057007"/>
                <a:gd name="connsiteY18" fmla="*/ 6190615 h 6858000"/>
                <a:gd name="connsiteX19" fmla="*/ 4658657 w 6057007"/>
                <a:gd name="connsiteY19" fmla="*/ 5428179 h 6858000"/>
                <a:gd name="connsiteX20" fmla="*/ 5222967 w 6057007"/>
                <a:gd name="connsiteY20" fmla="*/ 4356944 h 6858000"/>
                <a:gd name="connsiteX21" fmla="*/ 4724795 w 6057007"/>
                <a:gd name="connsiteY21" fmla="*/ 2210416 h 6858000"/>
                <a:gd name="connsiteX22" fmla="*/ 4473185 w 6057007"/>
                <a:gd name="connsiteY22" fmla="*/ 1691554 h 6858000"/>
                <a:gd name="connsiteX23" fmla="*/ 4046677 w 6057007"/>
                <a:gd name="connsiteY23" fmla="*/ 911781 h 6858000"/>
                <a:gd name="connsiteX24" fmla="*/ 3555564 w 6057007"/>
                <a:gd name="connsiteY24" fmla="*/ 585888 h 6858000"/>
                <a:gd name="connsiteX25" fmla="*/ 2405914 w 6057007"/>
                <a:gd name="connsiteY25" fmla="*/ 536282 h 6858000"/>
                <a:gd name="connsiteX26" fmla="*/ 1345719 w 6057007"/>
                <a:gd name="connsiteY26" fmla="*/ 957619 h 6858000"/>
                <a:gd name="connsiteX27" fmla="*/ 73341 w 6057007"/>
                <a:gd name="connsiteY27" fmla="*/ 2571698 h 6858000"/>
                <a:gd name="connsiteX28" fmla="*/ 0 w 6057007"/>
                <a:gd name="connsiteY28" fmla="*/ 2803810 h 6858000"/>
                <a:gd name="connsiteX29" fmla="*/ 0 w 6057007"/>
                <a:gd name="connsiteY29" fmla="*/ 1147591 h 6858000"/>
                <a:gd name="connsiteX30" fmla="*/ 142706 w 6057007"/>
                <a:gd name="connsiteY30" fmla="*/ 968763 h 6858000"/>
                <a:gd name="connsiteX31" fmla="*/ 971831 w 6057007"/>
                <a:gd name="connsiteY31" fmla="*/ 249890 h 6858000"/>
                <a:gd name="connsiteX32" fmla="*/ 1288677 w 6057007"/>
                <a:gd name="connsiteY32" fmla="*/ 6583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6057007" h="6858000">
                  <a:moveTo>
                    <a:pt x="1423825" y="0"/>
                  </a:moveTo>
                  <a:lnTo>
                    <a:pt x="4262456" y="0"/>
                  </a:lnTo>
                  <a:lnTo>
                    <a:pt x="4371584" y="79625"/>
                  </a:lnTo>
                  <a:cubicBezTo>
                    <a:pt x="4860533" y="476670"/>
                    <a:pt x="5063885" y="1132812"/>
                    <a:pt x="5400299" y="1779691"/>
                  </a:cubicBezTo>
                  <a:cubicBezTo>
                    <a:pt x="5848849" y="2642194"/>
                    <a:pt x="6244956" y="3497996"/>
                    <a:pt x="5961759" y="4554903"/>
                  </a:cubicBezTo>
                  <a:cubicBezTo>
                    <a:pt x="5691575" y="5563242"/>
                    <a:pt x="5092427" y="6238887"/>
                    <a:pt x="4326541" y="6729688"/>
                  </a:cubicBezTo>
                  <a:lnTo>
                    <a:pt x="4109121" y="6858000"/>
                  </a:lnTo>
                  <a:lnTo>
                    <a:pt x="1145358" y="6858000"/>
                  </a:lnTo>
                  <a:lnTo>
                    <a:pt x="1143587" y="6856705"/>
                  </a:lnTo>
                  <a:cubicBezTo>
                    <a:pt x="699546" y="6541440"/>
                    <a:pt x="399287" y="6392433"/>
                    <a:pt x="162579" y="6240990"/>
                  </a:cubicBezTo>
                  <a:lnTo>
                    <a:pt x="0" y="6125553"/>
                  </a:lnTo>
                  <a:lnTo>
                    <a:pt x="0" y="4670879"/>
                  </a:lnTo>
                  <a:lnTo>
                    <a:pt x="38388" y="4778792"/>
                  </a:lnTo>
                  <a:cubicBezTo>
                    <a:pt x="72793" y="4862402"/>
                    <a:pt x="111802" y="4945953"/>
                    <a:pt x="155449" y="5029879"/>
                  </a:cubicBezTo>
                  <a:cubicBezTo>
                    <a:pt x="273464" y="5256810"/>
                    <a:pt x="351295" y="5344113"/>
                    <a:pt x="411802" y="5399531"/>
                  </a:cubicBezTo>
                  <a:cubicBezTo>
                    <a:pt x="500065" y="5480405"/>
                    <a:pt x="628514" y="5555615"/>
                    <a:pt x="806388" y="5659633"/>
                  </a:cubicBezTo>
                  <a:cubicBezTo>
                    <a:pt x="1044358" y="5798926"/>
                    <a:pt x="1370396" y="5989780"/>
                    <a:pt x="1801512" y="6314010"/>
                  </a:cubicBezTo>
                  <a:cubicBezTo>
                    <a:pt x="2037213" y="6491324"/>
                    <a:pt x="2315885" y="6561958"/>
                    <a:pt x="2653483" y="6529898"/>
                  </a:cubicBezTo>
                  <a:cubicBezTo>
                    <a:pt x="2962383" y="6500529"/>
                    <a:pt x="3312661" y="6383221"/>
                    <a:pt x="3666486" y="6190615"/>
                  </a:cubicBezTo>
                  <a:cubicBezTo>
                    <a:pt x="4083218" y="5963697"/>
                    <a:pt x="4407642" y="5714350"/>
                    <a:pt x="4658657" y="5428179"/>
                  </a:cubicBezTo>
                  <a:cubicBezTo>
                    <a:pt x="4927319" y="5121947"/>
                    <a:pt x="5111907" y="4771422"/>
                    <a:pt x="5222967" y="4356944"/>
                  </a:cubicBezTo>
                  <a:cubicBezTo>
                    <a:pt x="5418167" y="3628447"/>
                    <a:pt x="5139747" y="3007703"/>
                    <a:pt x="4724795" y="2210416"/>
                  </a:cubicBezTo>
                  <a:cubicBezTo>
                    <a:pt x="4631776" y="2031551"/>
                    <a:pt x="4551122" y="1858737"/>
                    <a:pt x="4473185" y="1691554"/>
                  </a:cubicBezTo>
                  <a:cubicBezTo>
                    <a:pt x="4326842" y="1377756"/>
                    <a:pt x="4200559" y="1106810"/>
                    <a:pt x="4046677" y="911781"/>
                  </a:cubicBezTo>
                  <a:cubicBezTo>
                    <a:pt x="3910561" y="739097"/>
                    <a:pt x="3763658" y="641647"/>
                    <a:pt x="3555564" y="585888"/>
                  </a:cubicBezTo>
                  <a:cubicBezTo>
                    <a:pt x="3178534" y="484863"/>
                    <a:pt x="2791842" y="468166"/>
                    <a:pt x="2405914" y="536282"/>
                  </a:cubicBezTo>
                  <a:cubicBezTo>
                    <a:pt x="2032757" y="602054"/>
                    <a:pt x="1676044" y="743871"/>
                    <a:pt x="1345719" y="957619"/>
                  </a:cubicBezTo>
                  <a:cubicBezTo>
                    <a:pt x="762775" y="1334788"/>
                    <a:pt x="318714" y="1900690"/>
                    <a:pt x="73341" y="2571698"/>
                  </a:cubicBezTo>
                  <a:lnTo>
                    <a:pt x="0" y="2803810"/>
                  </a:lnTo>
                  <a:lnTo>
                    <a:pt x="0" y="1147591"/>
                  </a:lnTo>
                  <a:lnTo>
                    <a:pt x="142706" y="968763"/>
                  </a:lnTo>
                  <a:cubicBezTo>
                    <a:pt x="388539" y="688063"/>
                    <a:pt x="668237" y="446316"/>
                    <a:pt x="971831" y="249890"/>
                  </a:cubicBezTo>
                  <a:cubicBezTo>
                    <a:pt x="1074829" y="183240"/>
                    <a:pt x="1180574" y="121805"/>
                    <a:pt x="1288677" y="6583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77" name="Freeform: Shape 11276">
              <a:extLst>
                <a:ext uri="{FF2B5EF4-FFF2-40B4-BE49-F238E27FC236}">
                  <a16:creationId xmlns:a16="http://schemas.microsoft.com/office/drawing/2014/main" id="{035AC662-4000-411A-9E33-6A4B6C0FC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91008" cy="6858000"/>
            </a:xfrm>
            <a:custGeom>
              <a:avLst/>
              <a:gdLst>
                <a:gd name="connsiteX0" fmla="*/ 0 w 6091008"/>
                <a:gd name="connsiteY0" fmla="*/ 5476844 h 6858000"/>
                <a:gd name="connsiteX1" fmla="*/ 15220 w 6091008"/>
                <a:gd name="connsiteY1" fmla="*/ 5501668 h 6858000"/>
                <a:gd name="connsiteX2" fmla="*/ 198940 w 6091008"/>
                <a:gd name="connsiteY2" fmla="*/ 5717964 h 6858000"/>
                <a:gd name="connsiteX3" fmla="*/ 251499 w 6091008"/>
                <a:gd name="connsiteY3" fmla="*/ 5763842 h 6858000"/>
                <a:gd name="connsiteX4" fmla="*/ 308460 w 6091008"/>
                <a:gd name="connsiteY4" fmla="*/ 5806337 h 6858000"/>
                <a:gd name="connsiteX5" fmla="*/ 368305 w 6091008"/>
                <a:gd name="connsiteY5" fmla="*/ 5847248 h 6858000"/>
                <a:gd name="connsiteX6" fmla="*/ 430451 w 6091008"/>
                <a:gd name="connsiteY6" fmla="*/ 5887305 h 6858000"/>
                <a:gd name="connsiteX7" fmla="*/ 975811 w 6091008"/>
                <a:gd name="connsiteY7" fmla="*/ 6205653 h 6858000"/>
                <a:gd name="connsiteX8" fmla="*/ 1510250 w 6091008"/>
                <a:gd name="connsiteY8" fmla="*/ 6575390 h 6858000"/>
                <a:gd name="connsiteX9" fmla="*/ 2002437 w 6091008"/>
                <a:gd name="connsiteY9" fmla="*/ 6825029 h 6858000"/>
                <a:gd name="connsiteX10" fmla="*/ 2137670 w 6091008"/>
                <a:gd name="connsiteY10" fmla="*/ 6856874 h 6858000"/>
                <a:gd name="connsiteX11" fmla="*/ 2145778 w 6091008"/>
                <a:gd name="connsiteY11" fmla="*/ 6858000 h 6858000"/>
                <a:gd name="connsiteX12" fmla="*/ 1098858 w 6091008"/>
                <a:gd name="connsiteY12" fmla="*/ 6858000 h 6858000"/>
                <a:gd name="connsiteX13" fmla="*/ 1004166 w 6091008"/>
                <a:gd name="connsiteY13" fmla="*/ 6786858 h 6858000"/>
                <a:gd name="connsiteX14" fmla="*/ 751974 w 6091008"/>
                <a:gd name="connsiteY14" fmla="*/ 6608169 h 6858000"/>
                <a:gd name="connsiteX15" fmla="*/ 623305 w 6091008"/>
                <a:gd name="connsiteY15" fmla="*/ 6522172 h 6858000"/>
                <a:gd name="connsiteX16" fmla="*/ 492346 w 6091008"/>
                <a:gd name="connsiteY16" fmla="*/ 6437477 h 6858000"/>
                <a:gd name="connsiteX17" fmla="*/ 358536 w 6091008"/>
                <a:gd name="connsiteY17" fmla="*/ 6352312 h 6858000"/>
                <a:gd name="connsiteX18" fmla="*/ 290710 w 6091008"/>
                <a:gd name="connsiteY18" fmla="*/ 6308820 h 6858000"/>
                <a:gd name="connsiteX19" fmla="*/ 221792 w 6091008"/>
                <a:gd name="connsiteY19" fmla="*/ 6263122 h 6858000"/>
                <a:gd name="connsiteX20" fmla="*/ 152460 w 6091008"/>
                <a:gd name="connsiteY20" fmla="*/ 6215106 h 6858000"/>
                <a:gd name="connsiteX21" fmla="*/ 83055 w 6091008"/>
                <a:gd name="connsiteY21" fmla="*/ 6163978 h 6858000"/>
                <a:gd name="connsiteX22" fmla="*/ 14161 w 6091008"/>
                <a:gd name="connsiteY22" fmla="*/ 6109014 h 6858000"/>
                <a:gd name="connsiteX23" fmla="*/ 0 w 6091008"/>
                <a:gd name="connsiteY23" fmla="*/ 6096195 h 6858000"/>
                <a:gd name="connsiteX24" fmla="*/ 3707444 w 6091008"/>
                <a:gd name="connsiteY24" fmla="*/ 0 h 6858000"/>
                <a:gd name="connsiteX25" fmla="*/ 4265528 w 6091008"/>
                <a:gd name="connsiteY25" fmla="*/ 0 h 6858000"/>
                <a:gd name="connsiteX26" fmla="*/ 4291472 w 6091008"/>
                <a:gd name="connsiteY26" fmla="*/ 15596 h 6858000"/>
                <a:gd name="connsiteX27" fmla="*/ 4431124 w 6091008"/>
                <a:gd name="connsiteY27" fmla="*/ 119052 h 6858000"/>
                <a:gd name="connsiteX28" fmla="*/ 4899570 w 6091008"/>
                <a:gd name="connsiteY28" fmla="*/ 643769 h 6858000"/>
                <a:gd name="connsiteX29" fmla="*/ 5247925 w 6091008"/>
                <a:gd name="connsiteY29" fmla="*/ 1232134 h 6858000"/>
                <a:gd name="connsiteX30" fmla="*/ 5401234 w 6091008"/>
                <a:gd name="connsiteY30" fmla="*/ 1518442 h 6858000"/>
                <a:gd name="connsiteX31" fmla="*/ 5480921 w 6091008"/>
                <a:gd name="connsiteY31" fmla="*/ 1662114 h 6858000"/>
                <a:gd name="connsiteX32" fmla="*/ 5561804 w 6091008"/>
                <a:gd name="connsiteY32" fmla="*/ 1812436 h 6858000"/>
                <a:gd name="connsiteX33" fmla="*/ 5855037 w 6091008"/>
                <a:gd name="connsiteY33" fmla="*/ 2457716 h 6858000"/>
                <a:gd name="connsiteX34" fmla="*/ 6052254 w 6091008"/>
                <a:gd name="connsiteY34" fmla="*/ 3193699 h 6858000"/>
                <a:gd name="connsiteX35" fmla="*/ 6073151 w 6091008"/>
                <a:gd name="connsiteY35" fmla="*/ 4004612 h 6858000"/>
                <a:gd name="connsiteX36" fmla="*/ 6067309 w 6091008"/>
                <a:gd name="connsiteY36" fmla="*/ 4055890 h 6858000"/>
                <a:gd name="connsiteX37" fmla="*/ 6059979 w 6091008"/>
                <a:gd name="connsiteY37" fmla="*/ 4106917 h 6858000"/>
                <a:gd name="connsiteX38" fmla="*/ 6052371 w 6091008"/>
                <a:gd name="connsiteY38" fmla="*/ 4158016 h 6858000"/>
                <a:gd name="connsiteX39" fmla="*/ 6043434 w 6091008"/>
                <a:gd name="connsiteY39" fmla="*/ 4208759 h 6858000"/>
                <a:gd name="connsiteX40" fmla="*/ 6023229 w 6091008"/>
                <a:gd name="connsiteY40" fmla="*/ 4309769 h 6858000"/>
                <a:gd name="connsiteX41" fmla="*/ 5999922 w 6091008"/>
                <a:gd name="connsiteY41" fmla="*/ 4409799 h 6858000"/>
                <a:gd name="connsiteX42" fmla="*/ 5987157 w 6091008"/>
                <a:gd name="connsiteY42" fmla="*/ 4459369 h 6858000"/>
                <a:gd name="connsiteX43" fmla="*/ 5973731 w 6091008"/>
                <a:gd name="connsiteY43" fmla="*/ 4508027 h 6858000"/>
                <a:gd name="connsiteX44" fmla="*/ 5944653 w 6091008"/>
                <a:gd name="connsiteY44" fmla="*/ 4602538 h 6858000"/>
                <a:gd name="connsiteX45" fmla="*/ 5915334 w 6091008"/>
                <a:gd name="connsiteY45" fmla="*/ 4696982 h 6858000"/>
                <a:gd name="connsiteX46" fmla="*/ 5881786 w 6091008"/>
                <a:gd name="connsiteY46" fmla="*/ 4790295 h 6858000"/>
                <a:gd name="connsiteX47" fmla="*/ 5539609 w 6091008"/>
                <a:gd name="connsiteY47" fmla="*/ 5504511 h 6858000"/>
                <a:gd name="connsiteX48" fmla="*/ 5432400 w 6091008"/>
                <a:gd name="connsiteY48" fmla="*/ 5669348 h 6858000"/>
                <a:gd name="connsiteX49" fmla="*/ 5404330 w 6091008"/>
                <a:gd name="connsiteY49" fmla="*/ 5709372 h 6858000"/>
                <a:gd name="connsiteX50" fmla="*/ 5375525 w 6091008"/>
                <a:gd name="connsiteY50" fmla="*/ 5748757 h 6858000"/>
                <a:gd name="connsiteX51" fmla="*/ 5317831 w 6091008"/>
                <a:gd name="connsiteY51" fmla="*/ 5827355 h 6858000"/>
                <a:gd name="connsiteX52" fmla="*/ 5288208 w 6091008"/>
                <a:gd name="connsiteY52" fmla="*/ 5865932 h 6858000"/>
                <a:gd name="connsiteX53" fmla="*/ 5273251 w 6091008"/>
                <a:gd name="connsiteY53" fmla="*/ 5885035 h 6858000"/>
                <a:gd name="connsiteX54" fmla="*/ 5256656 w 6091008"/>
                <a:gd name="connsiteY54" fmla="*/ 5902520 h 6858000"/>
                <a:gd name="connsiteX55" fmla="*/ 5189858 w 6091008"/>
                <a:gd name="connsiteY55" fmla="*/ 5971616 h 6858000"/>
                <a:gd name="connsiteX56" fmla="*/ 5156287 w 6091008"/>
                <a:gd name="connsiteY56" fmla="*/ 6005600 h 6858000"/>
                <a:gd name="connsiteX57" fmla="*/ 5121598 w 6091008"/>
                <a:gd name="connsiteY57" fmla="*/ 6037962 h 6858000"/>
                <a:gd name="connsiteX58" fmla="*/ 5051798 w 6091008"/>
                <a:gd name="connsiteY58" fmla="*/ 6101838 h 6858000"/>
                <a:gd name="connsiteX59" fmla="*/ 4463594 w 6091008"/>
                <a:gd name="connsiteY59" fmla="*/ 6532280 h 6858000"/>
                <a:gd name="connsiteX60" fmla="*/ 4388637 w 6091008"/>
                <a:gd name="connsiteY60" fmla="*/ 6579169 h 6858000"/>
                <a:gd name="connsiteX61" fmla="*/ 4312856 w 6091008"/>
                <a:gd name="connsiteY61" fmla="*/ 6623337 h 6858000"/>
                <a:gd name="connsiteX62" fmla="*/ 4237558 w 6091008"/>
                <a:gd name="connsiteY62" fmla="*/ 6667632 h 6858000"/>
                <a:gd name="connsiteX63" fmla="*/ 4161774 w 6091008"/>
                <a:gd name="connsiteY63" fmla="*/ 6709883 h 6858000"/>
                <a:gd name="connsiteX64" fmla="*/ 4010448 w 6091008"/>
                <a:gd name="connsiteY64" fmla="*/ 6792981 h 6858000"/>
                <a:gd name="connsiteX65" fmla="*/ 3935163 w 6091008"/>
                <a:gd name="connsiteY65" fmla="*/ 6834338 h 6858000"/>
                <a:gd name="connsiteX66" fmla="*/ 3892887 w 6091008"/>
                <a:gd name="connsiteY66" fmla="*/ 6858000 h 6858000"/>
                <a:gd name="connsiteX67" fmla="*/ 2743942 w 6091008"/>
                <a:gd name="connsiteY67" fmla="*/ 6858000 h 6858000"/>
                <a:gd name="connsiteX68" fmla="*/ 2852577 w 6091008"/>
                <a:gd name="connsiteY68" fmla="*/ 6838910 h 6858000"/>
                <a:gd name="connsiteX69" fmla="*/ 3143255 w 6091008"/>
                <a:gd name="connsiteY69" fmla="*/ 6759775 h 6858000"/>
                <a:gd name="connsiteX70" fmla="*/ 3430899 w 6091008"/>
                <a:gd name="connsiteY70" fmla="*/ 6650056 h 6858000"/>
                <a:gd name="connsiteX71" fmla="*/ 3713289 w 6091008"/>
                <a:gd name="connsiteY71" fmla="*/ 6514054 h 6858000"/>
                <a:gd name="connsiteX72" fmla="*/ 3981228 w 6091008"/>
                <a:gd name="connsiteY72" fmla="*/ 6334878 h 6858000"/>
                <a:gd name="connsiteX73" fmla="*/ 4107885 w 6091008"/>
                <a:gd name="connsiteY73" fmla="*/ 6233689 h 6858000"/>
                <a:gd name="connsiteX74" fmla="*/ 4169795 w 6091008"/>
                <a:gd name="connsiteY74" fmla="*/ 6181389 h 6858000"/>
                <a:gd name="connsiteX75" fmla="*/ 4229189 w 6091008"/>
                <a:gd name="connsiteY75" fmla="*/ 6125914 h 6858000"/>
                <a:gd name="connsiteX76" fmla="*/ 4652064 w 6091008"/>
                <a:gd name="connsiteY76" fmla="*/ 5641457 h 6858000"/>
                <a:gd name="connsiteX77" fmla="*/ 4697555 w 6091008"/>
                <a:gd name="connsiteY77" fmla="*/ 5576516 h 6858000"/>
                <a:gd name="connsiteX78" fmla="*/ 4720492 w 6091008"/>
                <a:gd name="connsiteY78" fmla="*/ 5544537 h 6858000"/>
                <a:gd name="connsiteX79" fmla="*/ 4741922 w 6091008"/>
                <a:gd name="connsiteY79" fmla="*/ 5511420 h 6858000"/>
                <a:gd name="connsiteX80" fmla="*/ 4784179 w 6091008"/>
                <a:gd name="connsiteY80" fmla="*/ 5445022 h 6858000"/>
                <a:gd name="connsiteX81" fmla="*/ 4794796 w 6091008"/>
                <a:gd name="connsiteY81" fmla="*/ 5428584 h 6858000"/>
                <a:gd name="connsiteX82" fmla="*/ 4807173 w 6091008"/>
                <a:gd name="connsiteY82" fmla="*/ 5413795 h 6858000"/>
                <a:gd name="connsiteX83" fmla="*/ 4830010 w 6091008"/>
                <a:gd name="connsiteY83" fmla="*/ 5382674 h 6858000"/>
                <a:gd name="connsiteX84" fmla="*/ 4874298 w 6091008"/>
                <a:gd name="connsiteY84" fmla="*/ 5319323 h 6858000"/>
                <a:gd name="connsiteX85" fmla="*/ 4896484 w 6091008"/>
                <a:gd name="connsiteY85" fmla="*/ 5287734 h 6858000"/>
                <a:gd name="connsiteX86" fmla="*/ 4918019 w 6091008"/>
                <a:gd name="connsiteY86" fmla="*/ 5255673 h 6858000"/>
                <a:gd name="connsiteX87" fmla="*/ 4999238 w 6091008"/>
                <a:gd name="connsiteY87" fmla="*/ 5124058 h 6858000"/>
                <a:gd name="connsiteX88" fmla="*/ 5251271 w 6091008"/>
                <a:gd name="connsiteY88" fmla="*/ 4554965 h 6858000"/>
                <a:gd name="connsiteX89" fmla="*/ 5276136 w 6091008"/>
                <a:gd name="connsiteY89" fmla="*/ 4480521 h 6858000"/>
                <a:gd name="connsiteX90" fmla="*/ 5297442 w 6091008"/>
                <a:gd name="connsiteY90" fmla="*/ 4404389 h 6858000"/>
                <a:gd name="connsiteX91" fmla="*/ 5318953 w 6091008"/>
                <a:gd name="connsiteY91" fmla="*/ 4328458 h 6858000"/>
                <a:gd name="connsiteX92" fmla="*/ 5328684 w 6091008"/>
                <a:gd name="connsiteY92" fmla="*/ 4291175 h 6858000"/>
                <a:gd name="connsiteX93" fmla="*/ 5337470 w 6091008"/>
                <a:gd name="connsiteY93" fmla="*/ 4254522 h 6858000"/>
                <a:gd name="connsiteX94" fmla="*/ 5353277 w 6091008"/>
                <a:gd name="connsiteY94" fmla="*/ 4181038 h 6858000"/>
                <a:gd name="connsiteX95" fmla="*/ 5366762 w 6091008"/>
                <a:gd name="connsiteY95" fmla="*/ 4107520 h 6858000"/>
                <a:gd name="connsiteX96" fmla="*/ 5373105 w 6091008"/>
                <a:gd name="connsiteY96" fmla="*/ 4070802 h 6858000"/>
                <a:gd name="connsiteX97" fmla="*/ 5378288 w 6091008"/>
                <a:gd name="connsiteY97" fmla="*/ 4034066 h 6858000"/>
                <a:gd name="connsiteX98" fmla="*/ 5383471 w 6091008"/>
                <a:gd name="connsiteY98" fmla="*/ 3997331 h 6858000"/>
                <a:gd name="connsiteX99" fmla="*/ 5387373 w 6091008"/>
                <a:gd name="connsiteY99" fmla="*/ 3960547 h 6858000"/>
                <a:gd name="connsiteX100" fmla="*/ 5375699 w 6091008"/>
                <a:gd name="connsiteY100" fmla="*/ 3369810 h 6858000"/>
                <a:gd name="connsiteX101" fmla="*/ 5225695 w 6091008"/>
                <a:gd name="connsiteY101" fmla="*/ 2777923 h 6858000"/>
                <a:gd name="connsiteX102" fmla="*/ 4989893 w 6091008"/>
                <a:gd name="connsiteY102" fmla="*/ 2181595 h 6858000"/>
                <a:gd name="connsiteX103" fmla="*/ 4856777 w 6091008"/>
                <a:gd name="connsiteY103" fmla="*/ 1872581 h 6858000"/>
                <a:gd name="connsiteX104" fmla="*/ 4729367 w 6091008"/>
                <a:gd name="connsiteY104" fmla="*/ 1547581 h 6858000"/>
                <a:gd name="connsiteX105" fmla="*/ 4510575 w 6091008"/>
                <a:gd name="connsiteY105" fmla="*/ 917244 h 6858000"/>
                <a:gd name="connsiteX106" fmla="*/ 4387446 w 6091008"/>
                <a:gd name="connsiteY106" fmla="*/ 626512 h 6858000"/>
                <a:gd name="connsiteX107" fmla="*/ 4227716 w 6091008"/>
                <a:gd name="connsiteY107" fmla="*/ 368510 h 6858000"/>
                <a:gd name="connsiteX108" fmla="*/ 4017774 w 6091008"/>
                <a:gd name="connsiteY108" fmla="*/ 161674 h 6858000"/>
                <a:gd name="connsiteX109" fmla="*/ 3761542 w 6091008"/>
                <a:gd name="connsiteY109" fmla="*/ 19860 h 6858000"/>
                <a:gd name="connsiteX110" fmla="*/ 3727185 w 6091008"/>
                <a:gd name="connsiteY110" fmla="*/ 6533 h 6858000"/>
                <a:gd name="connsiteX111" fmla="*/ 1325680 w 6091008"/>
                <a:gd name="connsiteY111" fmla="*/ 0 h 6858000"/>
                <a:gd name="connsiteX112" fmla="*/ 2347354 w 6091008"/>
                <a:gd name="connsiteY112" fmla="*/ 0 h 6858000"/>
                <a:gd name="connsiteX113" fmla="*/ 2262734 w 6091008"/>
                <a:gd name="connsiteY113" fmla="*/ 20581 h 6858000"/>
                <a:gd name="connsiteX114" fmla="*/ 1969830 w 6091008"/>
                <a:gd name="connsiteY114" fmla="*/ 118108 h 6858000"/>
                <a:gd name="connsiteX115" fmla="*/ 1897367 w 6091008"/>
                <a:gd name="connsiteY115" fmla="*/ 145059 h 6858000"/>
                <a:gd name="connsiteX116" fmla="*/ 1825860 w 6091008"/>
                <a:gd name="connsiteY116" fmla="*/ 175210 h 6858000"/>
                <a:gd name="connsiteX117" fmla="*/ 1754258 w 6091008"/>
                <a:gd name="connsiteY117" fmla="*/ 204746 h 6858000"/>
                <a:gd name="connsiteX118" fmla="*/ 1683442 w 6091008"/>
                <a:gd name="connsiteY118" fmla="*/ 237143 h 6858000"/>
                <a:gd name="connsiteX119" fmla="*/ 1612330 w 6091008"/>
                <a:gd name="connsiteY119" fmla="*/ 268724 h 6858000"/>
                <a:gd name="connsiteX120" fmla="*/ 1542244 w 6091008"/>
                <a:gd name="connsiteY120" fmla="*/ 303229 h 6858000"/>
                <a:gd name="connsiteX121" fmla="*/ 1471990 w 6091008"/>
                <a:gd name="connsiteY121" fmla="*/ 337395 h 6858000"/>
                <a:gd name="connsiteX122" fmla="*/ 1402813 w 6091008"/>
                <a:gd name="connsiteY122" fmla="*/ 374794 h 6858000"/>
                <a:gd name="connsiteX123" fmla="*/ 1333886 w 6091008"/>
                <a:gd name="connsiteY123" fmla="*/ 412702 h 6858000"/>
                <a:gd name="connsiteX124" fmla="*/ 1266278 w 6091008"/>
                <a:gd name="connsiteY124" fmla="*/ 453907 h 6858000"/>
                <a:gd name="connsiteX125" fmla="*/ 1199136 w 6091008"/>
                <a:gd name="connsiteY125" fmla="*/ 496266 h 6858000"/>
                <a:gd name="connsiteX126" fmla="*/ 1182302 w 6091008"/>
                <a:gd name="connsiteY126" fmla="*/ 506917 h 6858000"/>
                <a:gd name="connsiteX127" fmla="*/ 1166009 w 6091008"/>
                <a:gd name="connsiteY127" fmla="*/ 518449 h 6858000"/>
                <a:gd name="connsiteX128" fmla="*/ 1133302 w 6091008"/>
                <a:gd name="connsiteY128" fmla="*/ 541479 h 6858000"/>
                <a:gd name="connsiteX129" fmla="*/ 1067923 w 6091008"/>
                <a:gd name="connsiteY129" fmla="*/ 587403 h 6858000"/>
                <a:gd name="connsiteX130" fmla="*/ 1051509 w 6091008"/>
                <a:gd name="connsiteY130" fmla="*/ 598902 h 6858000"/>
                <a:gd name="connsiteX131" fmla="*/ 1035673 w 6091008"/>
                <a:gd name="connsiteY131" fmla="*/ 611145 h 6858000"/>
                <a:gd name="connsiteX132" fmla="*/ 1003878 w 6091008"/>
                <a:gd name="connsiteY132" fmla="*/ 635598 h 6858000"/>
                <a:gd name="connsiteX133" fmla="*/ 877673 w 6091008"/>
                <a:gd name="connsiteY133" fmla="*/ 735582 h 6858000"/>
                <a:gd name="connsiteX134" fmla="*/ 417533 w 6091008"/>
                <a:gd name="connsiteY134" fmla="*/ 1198720 h 6858000"/>
                <a:gd name="connsiteX135" fmla="*/ 54935 w 6091008"/>
                <a:gd name="connsiteY135" fmla="*/ 1756293 h 6858000"/>
                <a:gd name="connsiteX136" fmla="*/ 17844 w 6091008"/>
                <a:gd name="connsiteY136" fmla="*/ 1831433 h 6858000"/>
                <a:gd name="connsiteX137" fmla="*/ 0 w 6091008"/>
                <a:gd name="connsiteY137" fmla="*/ 1869131 h 6858000"/>
                <a:gd name="connsiteX138" fmla="*/ 0 w 6091008"/>
                <a:gd name="connsiteY138" fmla="*/ 1198550 h 6858000"/>
                <a:gd name="connsiteX139" fmla="*/ 185957 w 6091008"/>
                <a:gd name="connsiteY139" fmla="*/ 961506 h 6858000"/>
                <a:gd name="connsiteX140" fmla="*/ 689746 w 6091008"/>
                <a:gd name="connsiteY140" fmla="*/ 447064 h 6858000"/>
                <a:gd name="connsiteX141" fmla="*/ 827126 w 6091008"/>
                <a:gd name="connsiteY141" fmla="*/ 333881 h 6858000"/>
                <a:gd name="connsiteX142" fmla="*/ 968997 w 6091008"/>
                <a:gd name="connsiteY142" fmla="*/ 228085 h 6858000"/>
                <a:gd name="connsiteX143" fmla="*/ 1004883 w 6091008"/>
                <a:gd name="connsiteY143" fmla="*/ 202373 h 6858000"/>
                <a:gd name="connsiteX144" fmla="*/ 1022826 w 6091008"/>
                <a:gd name="connsiteY144" fmla="*/ 189517 h 6858000"/>
                <a:gd name="connsiteX145" fmla="*/ 1041187 w 6091008"/>
                <a:gd name="connsiteY145" fmla="*/ 177509 h 6858000"/>
                <a:gd name="connsiteX146" fmla="*/ 1114760 w 6091008"/>
                <a:gd name="connsiteY146" fmla="*/ 129512 h 6858000"/>
                <a:gd name="connsiteX147" fmla="*/ 1188498 w 6091008"/>
                <a:gd name="connsiteY147" fmla="*/ 81854 h 6858000"/>
                <a:gd name="connsiteX148" fmla="*/ 1263461 w 6091008"/>
                <a:gd name="connsiteY148" fmla="*/ 3688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</a:cxnLst>
              <a:rect l="l" t="t" r="r" b="b"/>
              <a:pathLst>
                <a:path w="6091008" h="6858000">
                  <a:moveTo>
                    <a:pt x="0" y="5476844"/>
                  </a:moveTo>
                  <a:lnTo>
                    <a:pt x="15220" y="5501668"/>
                  </a:lnTo>
                  <a:cubicBezTo>
                    <a:pt x="69097" y="5585141"/>
                    <a:pt x="130925" y="5654403"/>
                    <a:pt x="198940" y="5717964"/>
                  </a:cubicBezTo>
                  <a:lnTo>
                    <a:pt x="251499" y="5763842"/>
                  </a:lnTo>
                  <a:lnTo>
                    <a:pt x="308460" y="5806337"/>
                  </a:lnTo>
                  <a:cubicBezTo>
                    <a:pt x="326685" y="5820934"/>
                    <a:pt x="348384" y="5833667"/>
                    <a:pt x="368305" y="5847248"/>
                  </a:cubicBezTo>
                  <a:cubicBezTo>
                    <a:pt x="388782" y="5860683"/>
                    <a:pt x="408424" y="5874336"/>
                    <a:pt x="430451" y="5887305"/>
                  </a:cubicBezTo>
                  <a:cubicBezTo>
                    <a:pt x="601703" y="5991186"/>
                    <a:pt x="792871" y="6091279"/>
                    <a:pt x="975811" y="6205653"/>
                  </a:cubicBezTo>
                  <a:cubicBezTo>
                    <a:pt x="1159565" y="6318920"/>
                    <a:pt x="1337666" y="6443625"/>
                    <a:pt x="1510250" y="6575390"/>
                  </a:cubicBezTo>
                  <a:cubicBezTo>
                    <a:pt x="1658997" y="6690317"/>
                    <a:pt x="1824862" y="6774210"/>
                    <a:pt x="2002437" y="6825029"/>
                  </a:cubicBezTo>
                  <a:cubicBezTo>
                    <a:pt x="2046812" y="6837803"/>
                    <a:pt x="2091936" y="6848385"/>
                    <a:pt x="2137670" y="6856874"/>
                  </a:cubicBezTo>
                  <a:lnTo>
                    <a:pt x="2145778" y="6858000"/>
                  </a:lnTo>
                  <a:lnTo>
                    <a:pt x="1098858" y="6858000"/>
                  </a:lnTo>
                  <a:lnTo>
                    <a:pt x="1004166" y="6786858"/>
                  </a:lnTo>
                  <a:cubicBezTo>
                    <a:pt x="920997" y="6725805"/>
                    <a:pt x="837118" y="6666016"/>
                    <a:pt x="751974" y="6608169"/>
                  </a:cubicBezTo>
                  <a:lnTo>
                    <a:pt x="623305" y="6522172"/>
                  </a:lnTo>
                  <a:lnTo>
                    <a:pt x="492346" y="6437477"/>
                  </a:lnTo>
                  <a:lnTo>
                    <a:pt x="358536" y="6352312"/>
                  </a:lnTo>
                  <a:lnTo>
                    <a:pt x="290710" y="6308820"/>
                  </a:lnTo>
                  <a:lnTo>
                    <a:pt x="221792" y="6263122"/>
                  </a:lnTo>
                  <a:cubicBezTo>
                    <a:pt x="198889" y="6248595"/>
                    <a:pt x="175526" y="6231442"/>
                    <a:pt x="152460" y="6215106"/>
                  </a:cubicBezTo>
                  <a:cubicBezTo>
                    <a:pt x="129301" y="6198154"/>
                    <a:pt x="105988" y="6183223"/>
                    <a:pt x="83055" y="6163978"/>
                  </a:cubicBezTo>
                  <a:lnTo>
                    <a:pt x="14161" y="6109014"/>
                  </a:lnTo>
                  <a:lnTo>
                    <a:pt x="0" y="6096195"/>
                  </a:lnTo>
                  <a:close/>
                  <a:moveTo>
                    <a:pt x="3707444" y="0"/>
                  </a:moveTo>
                  <a:lnTo>
                    <a:pt x="4265528" y="0"/>
                  </a:lnTo>
                  <a:lnTo>
                    <a:pt x="4291472" y="15596"/>
                  </a:lnTo>
                  <a:cubicBezTo>
                    <a:pt x="4339292" y="47637"/>
                    <a:pt x="4385917" y="82210"/>
                    <a:pt x="4431124" y="119052"/>
                  </a:cubicBezTo>
                  <a:cubicBezTo>
                    <a:pt x="4612085" y="266897"/>
                    <a:pt x="4766658" y="451392"/>
                    <a:pt x="4899570" y="643769"/>
                  </a:cubicBezTo>
                  <a:cubicBezTo>
                    <a:pt x="5032421" y="836866"/>
                    <a:pt x="5144168" y="1037706"/>
                    <a:pt x="5247925" y="1232134"/>
                  </a:cubicBezTo>
                  <a:cubicBezTo>
                    <a:pt x="5299886" y="1329516"/>
                    <a:pt x="5349860" y="1425631"/>
                    <a:pt x="5401234" y="1518442"/>
                  </a:cubicBezTo>
                  <a:lnTo>
                    <a:pt x="5480921" y="1662114"/>
                  </a:lnTo>
                  <a:cubicBezTo>
                    <a:pt x="5508162" y="1711659"/>
                    <a:pt x="5535098" y="1761858"/>
                    <a:pt x="5561804" y="1812436"/>
                  </a:cubicBezTo>
                  <a:cubicBezTo>
                    <a:pt x="5668394" y="2015131"/>
                    <a:pt x="5769309" y="2228374"/>
                    <a:pt x="5855037" y="2457716"/>
                  </a:cubicBezTo>
                  <a:cubicBezTo>
                    <a:pt x="5940757" y="2686612"/>
                    <a:pt x="6011031" y="2932566"/>
                    <a:pt x="6052254" y="3193699"/>
                  </a:cubicBezTo>
                  <a:cubicBezTo>
                    <a:pt x="6093625" y="3454283"/>
                    <a:pt x="6103924" y="3730828"/>
                    <a:pt x="6073151" y="4004612"/>
                  </a:cubicBezTo>
                  <a:lnTo>
                    <a:pt x="6067309" y="4055890"/>
                  </a:lnTo>
                  <a:cubicBezTo>
                    <a:pt x="6065066" y="4072953"/>
                    <a:pt x="6062462" y="4089919"/>
                    <a:pt x="6059979" y="4106917"/>
                  </a:cubicBezTo>
                  <a:lnTo>
                    <a:pt x="6052371" y="4158016"/>
                  </a:lnTo>
                  <a:cubicBezTo>
                    <a:pt x="6049766" y="4174982"/>
                    <a:pt x="6046401" y="4191890"/>
                    <a:pt x="6043434" y="4208759"/>
                  </a:cubicBezTo>
                  <a:cubicBezTo>
                    <a:pt x="6037102" y="4242536"/>
                    <a:pt x="6031011" y="4276380"/>
                    <a:pt x="6023229" y="4309769"/>
                  </a:cubicBezTo>
                  <a:cubicBezTo>
                    <a:pt x="6015690" y="4343223"/>
                    <a:pt x="6008874" y="4376870"/>
                    <a:pt x="5999922" y="4409799"/>
                  </a:cubicBezTo>
                  <a:lnTo>
                    <a:pt x="5987157" y="4459369"/>
                  </a:lnTo>
                  <a:cubicBezTo>
                    <a:pt x="5982945" y="4476053"/>
                    <a:pt x="5978687" y="4492427"/>
                    <a:pt x="5973731" y="4508027"/>
                  </a:cubicBezTo>
                  <a:lnTo>
                    <a:pt x="5944653" y="4602538"/>
                  </a:lnTo>
                  <a:lnTo>
                    <a:pt x="5915334" y="4696982"/>
                  </a:lnTo>
                  <a:cubicBezTo>
                    <a:pt x="5905346" y="4728457"/>
                    <a:pt x="5892944" y="4759283"/>
                    <a:pt x="5881786" y="4790295"/>
                  </a:cubicBezTo>
                  <a:cubicBezTo>
                    <a:pt x="5791737" y="5038923"/>
                    <a:pt x="5677271" y="5280123"/>
                    <a:pt x="5539609" y="5504511"/>
                  </a:cubicBezTo>
                  <a:lnTo>
                    <a:pt x="5432400" y="5669348"/>
                  </a:lnTo>
                  <a:cubicBezTo>
                    <a:pt x="5423763" y="5683225"/>
                    <a:pt x="5413823" y="5696165"/>
                    <a:pt x="5404330" y="5709372"/>
                  </a:cubicBezTo>
                  <a:lnTo>
                    <a:pt x="5375525" y="5748757"/>
                  </a:lnTo>
                  <a:lnTo>
                    <a:pt x="5317831" y="5827355"/>
                  </a:lnTo>
                  <a:cubicBezTo>
                    <a:pt x="5308217" y="5840529"/>
                    <a:pt x="5298639" y="5853567"/>
                    <a:pt x="5288208" y="5865932"/>
                  </a:cubicBezTo>
                  <a:cubicBezTo>
                    <a:pt x="5283153" y="5872232"/>
                    <a:pt x="5278509" y="5878936"/>
                    <a:pt x="5273251" y="5885035"/>
                  </a:cubicBezTo>
                  <a:cubicBezTo>
                    <a:pt x="5267908" y="5890963"/>
                    <a:pt x="5262120" y="5896624"/>
                    <a:pt x="5256656" y="5902520"/>
                  </a:cubicBezTo>
                  <a:lnTo>
                    <a:pt x="5189858" y="5971616"/>
                  </a:lnTo>
                  <a:cubicBezTo>
                    <a:pt x="5178681" y="5982899"/>
                    <a:pt x="5167959" y="5994892"/>
                    <a:pt x="5156287" y="6005600"/>
                  </a:cubicBezTo>
                  <a:lnTo>
                    <a:pt x="5121598" y="6037962"/>
                  </a:lnTo>
                  <a:lnTo>
                    <a:pt x="5051798" y="6101838"/>
                  </a:lnTo>
                  <a:cubicBezTo>
                    <a:pt x="4864110" y="6268956"/>
                    <a:pt x="4663874" y="6407541"/>
                    <a:pt x="4463594" y="6532280"/>
                  </a:cubicBezTo>
                  <a:cubicBezTo>
                    <a:pt x="4438472" y="6547774"/>
                    <a:pt x="4413434" y="6563439"/>
                    <a:pt x="4388637" y="6579169"/>
                  </a:cubicBezTo>
                  <a:lnTo>
                    <a:pt x="4312856" y="6623337"/>
                  </a:lnTo>
                  <a:lnTo>
                    <a:pt x="4237558" y="6667632"/>
                  </a:lnTo>
                  <a:cubicBezTo>
                    <a:pt x="4212548" y="6682715"/>
                    <a:pt x="4186842" y="6695553"/>
                    <a:pt x="4161774" y="6709883"/>
                  </a:cubicBezTo>
                  <a:cubicBezTo>
                    <a:pt x="4111167" y="6737392"/>
                    <a:pt x="4061123" y="6766670"/>
                    <a:pt x="4010448" y="6792981"/>
                  </a:cubicBezTo>
                  <a:cubicBezTo>
                    <a:pt x="3985322" y="6806562"/>
                    <a:pt x="3960037" y="6820248"/>
                    <a:pt x="3935163" y="6834338"/>
                  </a:cubicBezTo>
                  <a:lnTo>
                    <a:pt x="3892887" y="6858000"/>
                  </a:lnTo>
                  <a:lnTo>
                    <a:pt x="2743942" y="6858000"/>
                  </a:lnTo>
                  <a:lnTo>
                    <a:pt x="2852577" y="6838910"/>
                  </a:lnTo>
                  <a:cubicBezTo>
                    <a:pt x="2949686" y="6818527"/>
                    <a:pt x="3046805" y="6791706"/>
                    <a:pt x="3143255" y="6759775"/>
                  </a:cubicBezTo>
                  <a:cubicBezTo>
                    <a:pt x="3239807" y="6727945"/>
                    <a:pt x="3335416" y="6689975"/>
                    <a:pt x="3430899" y="6650056"/>
                  </a:cubicBezTo>
                  <a:cubicBezTo>
                    <a:pt x="3526299" y="6609969"/>
                    <a:pt x="3621242" y="6565786"/>
                    <a:pt x="3713289" y="6514054"/>
                  </a:cubicBezTo>
                  <a:cubicBezTo>
                    <a:pt x="3805137" y="6460650"/>
                    <a:pt x="3895762" y="6401178"/>
                    <a:pt x="3981228" y="6334878"/>
                  </a:cubicBezTo>
                  <a:cubicBezTo>
                    <a:pt x="4024934" y="6303166"/>
                    <a:pt x="4066572" y="6268544"/>
                    <a:pt x="4107885" y="6233689"/>
                  </a:cubicBezTo>
                  <a:cubicBezTo>
                    <a:pt x="4128602" y="6216277"/>
                    <a:pt x="4149365" y="6199173"/>
                    <a:pt x="4169795" y="6181389"/>
                  </a:cubicBezTo>
                  <a:cubicBezTo>
                    <a:pt x="4189729" y="6163032"/>
                    <a:pt x="4209542" y="6144643"/>
                    <a:pt x="4229189" y="6125914"/>
                  </a:cubicBezTo>
                  <a:cubicBezTo>
                    <a:pt x="4387326" y="5978255"/>
                    <a:pt x="4528049" y="5812977"/>
                    <a:pt x="4652064" y="5641457"/>
                  </a:cubicBezTo>
                  <a:lnTo>
                    <a:pt x="4697555" y="5576516"/>
                  </a:lnTo>
                  <a:lnTo>
                    <a:pt x="4720492" y="5544537"/>
                  </a:lnTo>
                  <a:cubicBezTo>
                    <a:pt x="4728246" y="5533956"/>
                    <a:pt x="4734819" y="5522469"/>
                    <a:pt x="4741922" y="5511420"/>
                  </a:cubicBezTo>
                  <a:lnTo>
                    <a:pt x="4784179" y="5445022"/>
                  </a:lnTo>
                  <a:cubicBezTo>
                    <a:pt x="4787730" y="5439497"/>
                    <a:pt x="4791161" y="5433940"/>
                    <a:pt x="4794796" y="5428584"/>
                  </a:cubicBezTo>
                  <a:cubicBezTo>
                    <a:pt x="4798637" y="5423432"/>
                    <a:pt x="4803091" y="5418884"/>
                    <a:pt x="4807173" y="5413795"/>
                  </a:cubicBezTo>
                  <a:cubicBezTo>
                    <a:pt x="4815384" y="5403926"/>
                    <a:pt x="4822656" y="5393214"/>
                    <a:pt x="4830010" y="5382674"/>
                  </a:cubicBezTo>
                  <a:lnTo>
                    <a:pt x="4874298" y="5319323"/>
                  </a:lnTo>
                  <a:lnTo>
                    <a:pt x="4896484" y="5287734"/>
                  </a:lnTo>
                  <a:cubicBezTo>
                    <a:pt x="4903839" y="5277191"/>
                    <a:pt x="4911520" y="5266885"/>
                    <a:pt x="4918019" y="5255673"/>
                  </a:cubicBezTo>
                  <a:lnTo>
                    <a:pt x="4999238" y="5124058"/>
                  </a:lnTo>
                  <a:cubicBezTo>
                    <a:pt x="5102559" y="4945225"/>
                    <a:pt x="5185787" y="4753943"/>
                    <a:pt x="5251271" y="4554965"/>
                  </a:cubicBezTo>
                  <a:cubicBezTo>
                    <a:pt x="5259371" y="4530051"/>
                    <a:pt x="5268846" y="4505799"/>
                    <a:pt x="5276136" y="4480521"/>
                  </a:cubicBezTo>
                  <a:lnTo>
                    <a:pt x="5297442" y="4404389"/>
                  </a:lnTo>
                  <a:lnTo>
                    <a:pt x="5318953" y="4328458"/>
                  </a:lnTo>
                  <a:cubicBezTo>
                    <a:pt x="5322895" y="4315679"/>
                    <a:pt x="5325929" y="4303390"/>
                    <a:pt x="5328684" y="4291175"/>
                  </a:cubicBezTo>
                  <a:lnTo>
                    <a:pt x="5337470" y="4254522"/>
                  </a:lnTo>
                  <a:cubicBezTo>
                    <a:pt x="5343899" y="4230045"/>
                    <a:pt x="5348129" y="4205565"/>
                    <a:pt x="5353277" y="4181038"/>
                  </a:cubicBezTo>
                  <a:cubicBezTo>
                    <a:pt x="5358786" y="4156608"/>
                    <a:pt x="5362533" y="4132000"/>
                    <a:pt x="5366762" y="4107520"/>
                  </a:cubicBezTo>
                  <a:cubicBezTo>
                    <a:pt x="5368877" y="4095280"/>
                    <a:pt x="5371390" y="4083000"/>
                    <a:pt x="5373105" y="4070802"/>
                  </a:cubicBezTo>
                  <a:lnTo>
                    <a:pt x="5378288" y="4034066"/>
                  </a:lnTo>
                  <a:lnTo>
                    <a:pt x="5383471" y="3997331"/>
                  </a:lnTo>
                  <a:lnTo>
                    <a:pt x="5387373" y="3960547"/>
                  </a:lnTo>
                  <a:cubicBezTo>
                    <a:pt x="5408513" y="3764258"/>
                    <a:pt x="5404752" y="3567184"/>
                    <a:pt x="5375699" y="3369810"/>
                  </a:cubicBezTo>
                  <a:cubicBezTo>
                    <a:pt x="5347044" y="3172396"/>
                    <a:pt x="5293473" y="2975222"/>
                    <a:pt x="5225695" y="2777923"/>
                  </a:cubicBezTo>
                  <a:cubicBezTo>
                    <a:pt x="5157675" y="2580560"/>
                    <a:pt x="5075729" y="2382997"/>
                    <a:pt x="4989893" y="2181595"/>
                  </a:cubicBezTo>
                  <a:lnTo>
                    <a:pt x="4856777" y="1872581"/>
                  </a:lnTo>
                  <a:cubicBezTo>
                    <a:pt x="4811108" y="1763784"/>
                    <a:pt x="4768691" y="1655416"/>
                    <a:pt x="4729367" y="1547581"/>
                  </a:cubicBezTo>
                  <a:cubicBezTo>
                    <a:pt x="4650320" y="1331954"/>
                    <a:pt x="4585048" y="1118545"/>
                    <a:pt x="4510575" y="917244"/>
                  </a:cubicBezTo>
                  <a:cubicBezTo>
                    <a:pt x="4473339" y="816594"/>
                    <a:pt x="4433491" y="718925"/>
                    <a:pt x="4387446" y="626512"/>
                  </a:cubicBezTo>
                  <a:cubicBezTo>
                    <a:pt x="4341559" y="533993"/>
                    <a:pt x="4289352" y="446701"/>
                    <a:pt x="4227716" y="368510"/>
                  </a:cubicBezTo>
                  <a:cubicBezTo>
                    <a:pt x="4166554" y="290006"/>
                    <a:pt x="4096194" y="220222"/>
                    <a:pt x="4017774" y="161674"/>
                  </a:cubicBezTo>
                  <a:cubicBezTo>
                    <a:pt x="3939391" y="102989"/>
                    <a:pt x="3853034" y="55709"/>
                    <a:pt x="3761542" y="19860"/>
                  </a:cubicBezTo>
                  <a:lnTo>
                    <a:pt x="3727185" y="6533"/>
                  </a:lnTo>
                  <a:close/>
                  <a:moveTo>
                    <a:pt x="1325680" y="0"/>
                  </a:moveTo>
                  <a:lnTo>
                    <a:pt x="2347354" y="0"/>
                  </a:lnTo>
                  <a:lnTo>
                    <a:pt x="2262734" y="20581"/>
                  </a:lnTo>
                  <a:cubicBezTo>
                    <a:pt x="2164073" y="49233"/>
                    <a:pt x="2066423" y="82020"/>
                    <a:pt x="1969830" y="118108"/>
                  </a:cubicBezTo>
                  <a:cubicBezTo>
                    <a:pt x="1945675" y="127092"/>
                    <a:pt x="1921391" y="135598"/>
                    <a:pt x="1897367" y="145059"/>
                  </a:cubicBezTo>
                  <a:cubicBezTo>
                    <a:pt x="1873522" y="155302"/>
                    <a:pt x="1849679" y="165546"/>
                    <a:pt x="1825860" y="175210"/>
                  </a:cubicBezTo>
                  <a:lnTo>
                    <a:pt x="1754258" y="204746"/>
                  </a:lnTo>
                  <a:lnTo>
                    <a:pt x="1683442" y="237143"/>
                  </a:lnTo>
                  <a:cubicBezTo>
                    <a:pt x="1659851" y="247896"/>
                    <a:pt x="1636127" y="258172"/>
                    <a:pt x="1612330" y="268724"/>
                  </a:cubicBezTo>
                  <a:lnTo>
                    <a:pt x="1542244" y="303229"/>
                  </a:lnTo>
                  <a:lnTo>
                    <a:pt x="1471990" y="337395"/>
                  </a:lnTo>
                  <a:cubicBezTo>
                    <a:pt x="1448660" y="349103"/>
                    <a:pt x="1425927" y="362441"/>
                    <a:pt x="1402813" y="374794"/>
                  </a:cubicBezTo>
                  <a:lnTo>
                    <a:pt x="1333886" y="412702"/>
                  </a:lnTo>
                  <a:cubicBezTo>
                    <a:pt x="1310940" y="425394"/>
                    <a:pt x="1288842" y="440228"/>
                    <a:pt x="1266278" y="453907"/>
                  </a:cubicBezTo>
                  <a:lnTo>
                    <a:pt x="1199136" y="496266"/>
                  </a:lnTo>
                  <a:lnTo>
                    <a:pt x="1182302" y="506917"/>
                  </a:lnTo>
                  <a:lnTo>
                    <a:pt x="1166009" y="518449"/>
                  </a:lnTo>
                  <a:lnTo>
                    <a:pt x="1133302" y="541479"/>
                  </a:lnTo>
                  <a:lnTo>
                    <a:pt x="1067923" y="587403"/>
                  </a:lnTo>
                  <a:lnTo>
                    <a:pt x="1051509" y="598902"/>
                  </a:lnTo>
                  <a:lnTo>
                    <a:pt x="1035673" y="611145"/>
                  </a:lnTo>
                  <a:lnTo>
                    <a:pt x="1003878" y="635598"/>
                  </a:lnTo>
                  <a:cubicBezTo>
                    <a:pt x="961473" y="668248"/>
                    <a:pt x="918407" y="699983"/>
                    <a:pt x="877673" y="735582"/>
                  </a:cubicBezTo>
                  <a:cubicBezTo>
                    <a:pt x="711850" y="872792"/>
                    <a:pt x="555901" y="1026776"/>
                    <a:pt x="417533" y="1198720"/>
                  </a:cubicBezTo>
                  <a:cubicBezTo>
                    <a:pt x="278999" y="1370325"/>
                    <a:pt x="156917" y="1557820"/>
                    <a:pt x="54935" y="1756293"/>
                  </a:cubicBezTo>
                  <a:lnTo>
                    <a:pt x="17844" y="1831433"/>
                  </a:lnTo>
                  <a:lnTo>
                    <a:pt x="0" y="1869131"/>
                  </a:lnTo>
                  <a:lnTo>
                    <a:pt x="0" y="1198550"/>
                  </a:lnTo>
                  <a:lnTo>
                    <a:pt x="185957" y="961506"/>
                  </a:lnTo>
                  <a:cubicBezTo>
                    <a:pt x="342426" y="776600"/>
                    <a:pt x="509755" y="602849"/>
                    <a:pt x="689746" y="447064"/>
                  </a:cubicBezTo>
                  <a:cubicBezTo>
                    <a:pt x="733932" y="406795"/>
                    <a:pt x="780859" y="370795"/>
                    <a:pt x="827126" y="333881"/>
                  </a:cubicBezTo>
                  <a:cubicBezTo>
                    <a:pt x="872886" y="295949"/>
                    <a:pt x="921195" y="262526"/>
                    <a:pt x="968997" y="228085"/>
                  </a:cubicBezTo>
                  <a:lnTo>
                    <a:pt x="1004883" y="202373"/>
                  </a:lnTo>
                  <a:lnTo>
                    <a:pt x="1022826" y="189517"/>
                  </a:lnTo>
                  <a:lnTo>
                    <a:pt x="1041187" y="177509"/>
                  </a:lnTo>
                  <a:lnTo>
                    <a:pt x="1114760" y="129512"/>
                  </a:lnTo>
                  <a:cubicBezTo>
                    <a:pt x="1139435" y="113750"/>
                    <a:pt x="1163439" y="96630"/>
                    <a:pt x="1188498" y="81854"/>
                  </a:cubicBezTo>
                  <a:lnTo>
                    <a:pt x="1263461" y="36880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78" name="Freeform: Shape 11277">
              <a:extLst>
                <a:ext uri="{FF2B5EF4-FFF2-40B4-BE49-F238E27FC236}">
                  <a16:creationId xmlns:a16="http://schemas.microsoft.com/office/drawing/2014/main" id="{D01D44A9-1D51-461B-A228-06F6C500B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369"/>
              <a:ext cx="6055600" cy="6858000"/>
            </a:xfrm>
            <a:custGeom>
              <a:avLst/>
              <a:gdLst>
                <a:gd name="connsiteX0" fmla="*/ 0 w 6055600"/>
                <a:gd name="connsiteY0" fmla="*/ 5960220 h 6858000"/>
                <a:gd name="connsiteX1" fmla="*/ 36039 w 6055600"/>
                <a:gd name="connsiteY1" fmla="*/ 6002605 h 6858000"/>
                <a:gd name="connsiteX2" fmla="*/ 92950 w 6055600"/>
                <a:gd name="connsiteY2" fmla="*/ 6059050 h 6858000"/>
                <a:gd name="connsiteX3" fmla="*/ 153706 w 6055600"/>
                <a:gd name="connsiteY3" fmla="*/ 6111427 h 6858000"/>
                <a:gd name="connsiteX4" fmla="*/ 216806 w 6055600"/>
                <a:gd name="connsiteY4" fmla="*/ 6161603 h 6858000"/>
                <a:gd name="connsiteX5" fmla="*/ 281945 w 6055600"/>
                <a:gd name="connsiteY5" fmla="*/ 6209777 h 6858000"/>
                <a:gd name="connsiteX6" fmla="*/ 553337 w 6055600"/>
                <a:gd name="connsiteY6" fmla="*/ 6391500 h 6858000"/>
                <a:gd name="connsiteX7" fmla="*/ 690543 w 6055600"/>
                <a:gd name="connsiteY7" fmla="*/ 6481634 h 6858000"/>
                <a:gd name="connsiteX8" fmla="*/ 827127 w 6055600"/>
                <a:gd name="connsiteY8" fmla="*/ 6573159 h 6858000"/>
                <a:gd name="connsiteX9" fmla="*/ 1095915 w 6055600"/>
                <a:gd name="connsiteY9" fmla="*/ 6762202 h 6858000"/>
                <a:gd name="connsiteX10" fmla="*/ 1224853 w 6055600"/>
                <a:gd name="connsiteY10" fmla="*/ 6858000 h 6858000"/>
                <a:gd name="connsiteX11" fmla="*/ 1154072 w 6055600"/>
                <a:gd name="connsiteY11" fmla="*/ 6858000 h 6858000"/>
                <a:gd name="connsiteX12" fmla="*/ 1073489 w 6055600"/>
                <a:gd name="connsiteY12" fmla="*/ 6799140 h 6858000"/>
                <a:gd name="connsiteX13" fmla="*/ 800175 w 6055600"/>
                <a:gd name="connsiteY13" fmla="*/ 6620441 h 6858000"/>
                <a:gd name="connsiteX14" fmla="*/ 231518 w 6055600"/>
                <a:gd name="connsiteY14" fmla="*/ 6299323 h 6858000"/>
                <a:gd name="connsiteX15" fmla="*/ 160401 w 6055600"/>
                <a:gd name="connsiteY15" fmla="*/ 6256627 h 6858000"/>
                <a:gd name="connsiteX16" fmla="*/ 89697 w 6055600"/>
                <a:gd name="connsiteY16" fmla="*/ 6211916 h 6858000"/>
                <a:gd name="connsiteX17" fmla="*/ 20148 w 6055600"/>
                <a:gd name="connsiteY17" fmla="*/ 6163835 h 6858000"/>
                <a:gd name="connsiteX18" fmla="*/ 0 w 6055600"/>
                <a:gd name="connsiteY18" fmla="*/ 6147796 h 6858000"/>
                <a:gd name="connsiteX19" fmla="*/ 3748345 w 6055600"/>
                <a:gd name="connsiteY19" fmla="*/ 0 h 6858000"/>
                <a:gd name="connsiteX20" fmla="*/ 4277792 w 6055600"/>
                <a:gd name="connsiteY20" fmla="*/ 0 h 6858000"/>
                <a:gd name="connsiteX21" fmla="*/ 4339531 w 6055600"/>
                <a:gd name="connsiteY21" fmla="*/ 40262 h 6858000"/>
                <a:gd name="connsiteX22" fmla="*/ 4476306 w 6055600"/>
                <a:gd name="connsiteY22" fmla="*/ 153922 h 6858000"/>
                <a:gd name="connsiteX23" fmla="*/ 4713639 w 6055600"/>
                <a:gd name="connsiteY23" fmla="*/ 422076 h 6858000"/>
                <a:gd name="connsiteX24" fmla="*/ 4906991 w 6055600"/>
                <a:gd name="connsiteY24" fmla="*/ 723463 h 6858000"/>
                <a:gd name="connsiteX25" fmla="*/ 5070511 w 6055600"/>
                <a:gd name="connsiteY25" fmla="*/ 1037524 h 6858000"/>
                <a:gd name="connsiteX26" fmla="*/ 5219493 w 6055600"/>
                <a:gd name="connsiteY26" fmla="*/ 1352079 h 6858000"/>
                <a:gd name="connsiteX27" fmla="*/ 5367779 w 6055600"/>
                <a:gd name="connsiteY27" fmla="*/ 1658945 h 6858000"/>
                <a:gd name="connsiteX28" fmla="*/ 5446095 w 6055600"/>
                <a:gd name="connsiteY28" fmla="*/ 1811301 h 6858000"/>
                <a:gd name="connsiteX29" fmla="*/ 5525115 w 6055600"/>
                <a:gd name="connsiteY29" fmla="*/ 1967103 h 6858000"/>
                <a:gd name="connsiteX30" fmla="*/ 5816642 w 6055600"/>
                <a:gd name="connsiteY30" fmla="*/ 2618837 h 6858000"/>
                <a:gd name="connsiteX31" fmla="*/ 6015787 w 6055600"/>
                <a:gd name="connsiteY31" fmla="*/ 3339957 h 6858000"/>
                <a:gd name="connsiteX32" fmla="*/ 6054206 w 6055600"/>
                <a:gd name="connsiteY32" fmla="*/ 3727239 h 6858000"/>
                <a:gd name="connsiteX33" fmla="*/ 6039811 w 6055600"/>
                <a:gd name="connsiteY33" fmla="*/ 4122735 h 6858000"/>
                <a:gd name="connsiteX34" fmla="*/ 5971601 w 6055600"/>
                <a:gd name="connsiteY34" fmla="*/ 4514288 h 6858000"/>
                <a:gd name="connsiteX35" fmla="*/ 5946751 w 6055600"/>
                <a:gd name="connsiteY35" fmla="*/ 4609838 h 6858000"/>
                <a:gd name="connsiteX36" fmla="*/ 5919986 w 6055600"/>
                <a:gd name="connsiteY36" fmla="*/ 4703178 h 6858000"/>
                <a:gd name="connsiteX37" fmla="*/ 5890731 w 6055600"/>
                <a:gd name="connsiteY37" fmla="*/ 4795992 h 6858000"/>
                <a:gd name="connsiteX38" fmla="*/ 5859058 w 6055600"/>
                <a:gd name="connsiteY38" fmla="*/ 4888015 h 6858000"/>
                <a:gd name="connsiteX39" fmla="*/ 5525053 w 6055600"/>
                <a:gd name="connsiteY39" fmla="*/ 5588449 h 6858000"/>
                <a:gd name="connsiteX40" fmla="*/ 5058962 w 6055600"/>
                <a:gd name="connsiteY40" fmla="*/ 6189929 h 6858000"/>
                <a:gd name="connsiteX41" fmla="*/ 4787706 w 6055600"/>
                <a:gd name="connsiteY41" fmla="*/ 6442985 h 6858000"/>
                <a:gd name="connsiteX42" fmla="*/ 4498686 w 6055600"/>
                <a:gd name="connsiteY42" fmla="*/ 6663678 h 6858000"/>
                <a:gd name="connsiteX43" fmla="*/ 4197167 w 6055600"/>
                <a:gd name="connsiteY43" fmla="*/ 6854053 h 6858000"/>
                <a:gd name="connsiteX44" fmla="*/ 4189720 w 6055600"/>
                <a:gd name="connsiteY44" fmla="*/ 6858000 h 6858000"/>
                <a:gd name="connsiteX45" fmla="*/ 3651929 w 6055600"/>
                <a:gd name="connsiteY45" fmla="*/ 6858000 h 6858000"/>
                <a:gd name="connsiteX46" fmla="*/ 3789040 w 6055600"/>
                <a:gd name="connsiteY46" fmla="*/ 6778034 h 6858000"/>
                <a:gd name="connsiteX47" fmla="*/ 4335568 w 6055600"/>
                <a:gd name="connsiteY47" fmla="*/ 6382709 h 6858000"/>
                <a:gd name="connsiteX48" fmla="*/ 4586923 w 6055600"/>
                <a:gd name="connsiteY48" fmla="*/ 6158577 h 6858000"/>
                <a:gd name="connsiteX49" fmla="*/ 4819585 w 6055600"/>
                <a:gd name="connsiteY49" fmla="*/ 5915847 h 6858000"/>
                <a:gd name="connsiteX50" fmla="*/ 5214727 w 6055600"/>
                <a:gd name="connsiteY50" fmla="*/ 5371094 h 6858000"/>
                <a:gd name="connsiteX51" fmla="*/ 5495409 w 6055600"/>
                <a:gd name="connsiteY51" fmla="*/ 4752778 h 6858000"/>
                <a:gd name="connsiteX52" fmla="*/ 5522322 w 6055600"/>
                <a:gd name="connsiteY52" fmla="*/ 4671511 h 6858000"/>
                <a:gd name="connsiteX53" fmla="*/ 5547631 w 6055600"/>
                <a:gd name="connsiteY53" fmla="*/ 4589675 h 6858000"/>
                <a:gd name="connsiteX54" fmla="*/ 5570792 w 6055600"/>
                <a:gd name="connsiteY54" fmla="*/ 4506978 h 6858000"/>
                <a:gd name="connsiteX55" fmla="*/ 5591541 w 6055600"/>
                <a:gd name="connsiteY55" fmla="*/ 4425334 h 6858000"/>
                <a:gd name="connsiteX56" fmla="*/ 5649500 w 6055600"/>
                <a:gd name="connsiteY56" fmla="*/ 4097286 h 6858000"/>
                <a:gd name="connsiteX57" fmla="*/ 5637615 w 6055600"/>
                <a:gd name="connsiteY57" fmla="*/ 3437524 h 6858000"/>
                <a:gd name="connsiteX58" fmla="*/ 5475454 w 6055600"/>
                <a:gd name="connsiteY58" fmla="*/ 2791575 h 6858000"/>
                <a:gd name="connsiteX59" fmla="*/ 5217600 w 6055600"/>
                <a:gd name="connsiteY59" fmla="*/ 2164719 h 6858000"/>
                <a:gd name="connsiteX60" fmla="*/ 5144941 w 6055600"/>
                <a:gd name="connsiteY60" fmla="*/ 2009490 h 6858000"/>
                <a:gd name="connsiteX61" fmla="*/ 5070052 w 6055600"/>
                <a:gd name="connsiteY61" fmla="*/ 1851823 h 6858000"/>
                <a:gd name="connsiteX62" fmla="*/ 4926984 w 6055600"/>
                <a:gd name="connsiteY62" fmla="*/ 1529226 h 6858000"/>
                <a:gd name="connsiteX63" fmla="*/ 4790925 w 6055600"/>
                <a:gd name="connsiteY63" fmla="*/ 1209923 h 6858000"/>
                <a:gd name="connsiteX64" fmla="*/ 4650559 w 6055600"/>
                <a:gd name="connsiteY64" fmla="*/ 902490 h 6858000"/>
                <a:gd name="connsiteX65" fmla="*/ 4491930 w 6055600"/>
                <a:gd name="connsiteY65" fmla="*/ 616919 h 6858000"/>
                <a:gd name="connsiteX66" fmla="*/ 4302323 w 6055600"/>
                <a:gd name="connsiteY66" fmla="*/ 366083 h 6858000"/>
                <a:gd name="connsiteX67" fmla="*/ 4072203 w 6055600"/>
                <a:gd name="connsiteY67" fmla="*/ 164982 h 6858000"/>
                <a:gd name="connsiteX68" fmla="*/ 3803964 w 6055600"/>
                <a:gd name="connsiteY68" fmla="*/ 21052 h 6858000"/>
                <a:gd name="connsiteX69" fmla="*/ 3768314 w 6055600"/>
                <a:gd name="connsiteY69" fmla="*/ 6826 h 6858000"/>
                <a:gd name="connsiteX70" fmla="*/ 1589779 w 6055600"/>
                <a:gd name="connsiteY70" fmla="*/ 0 h 6858000"/>
                <a:gd name="connsiteX71" fmla="*/ 1918056 w 6055600"/>
                <a:gd name="connsiteY71" fmla="*/ 0 h 6858000"/>
                <a:gd name="connsiteX72" fmla="*/ 1764243 w 6055600"/>
                <a:gd name="connsiteY72" fmla="*/ 55145 h 6858000"/>
                <a:gd name="connsiteX73" fmla="*/ 1313330 w 6055600"/>
                <a:gd name="connsiteY73" fmla="*/ 274424 h 6858000"/>
                <a:gd name="connsiteX74" fmla="*/ 295673 w 6055600"/>
                <a:gd name="connsiteY74" fmla="*/ 1187630 h 6858000"/>
                <a:gd name="connsiteX75" fmla="*/ 96207 w 6055600"/>
                <a:gd name="connsiteY75" fmla="*/ 1474327 h 6858000"/>
                <a:gd name="connsiteX76" fmla="*/ 0 w 6055600"/>
                <a:gd name="connsiteY76" fmla="*/ 1641460 h 6858000"/>
                <a:gd name="connsiteX77" fmla="*/ 0 w 6055600"/>
                <a:gd name="connsiteY77" fmla="*/ 1224218 h 6858000"/>
                <a:gd name="connsiteX78" fmla="*/ 150937 w 6055600"/>
                <a:gd name="connsiteY78" fmla="*/ 1040975 h 6858000"/>
                <a:gd name="connsiteX79" fmla="*/ 1264907 w 6055600"/>
                <a:gd name="connsiteY79" fmla="*/ 158248 h 6858000"/>
                <a:gd name="connsiteX80" fmla="*/ 1575167 w 6055600"/>
                <a:gd name="connsiteY80" fmla="*/ 567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055600" h="6858000">
                  <a:moveTo>
                    <a:pt x="0" y="5960220"/>
                  </a:moveTo>
                  <a:lnTo>
                    <a:pt x="36039" y="6002605"/>
                  </a:lnTo>
                  <a:cubicBezTo>
                    <a:pt x="54896" y="6021530"/>
                    <a:pt x="73635" y="6040425"/>
                    <a:pt x="92950" y="6059050"/>
                  </a:cubicBezTo>
                  <a:lnTo>
                    <a:pt x="153706" y="6111427"/>
                  </a:lnTo>
                  <a:cubicBezTo>
                    <a:pt x="173546" y="6129485"/>
                    <a:pt x="195722" y="6144912"/>
                    <a:pt x="216806" y="6161603"/>
                  </a:cubicBezTo>
                  <a:cubicBezTo>
                    <a:pt x="238229" y="6177961"/>
                    <a:pt x="259466" y="6194551"/>
                    <a:pt x="281945" y="6209777"/>
                  </a:cubicBezTo>
                  <a:cubicBezTo>
                    <a:pt x="369940" y="6272709"/>
                    <a:pt x="461791" y="6332004"/>
                    <a:pt x="553337" y="6391500"/>
                  </a:cubicBezTo>
                  <a:lnTo>
                    <a:pt x="690543" y="6481634"/>
                  </a:lnTo>
                  <a:lnTo>
                    <a:pt x="827127" y="6573159"/>
                  </a:lnTo>
                  <a:cubicBezTo>
                    <a:pt x="917674" y="6634511"/>
                    <a:pt x="1007156" y="6697737"/>
                    <a:pt x="1095915" y="6762202"/>
                  </a:cubicBezTo>
                  <a:lnTo>
                    <a:pt x="1224853" y="6858000"/>
                  </a:lnTo>
                  <a:lnTo>
                    <a:pt x="1154072" y="6858000"/>
                  </a:lnTo>
                  <a:lnTo>
                    <a:pt x="1073489" y="6799140"/>
                  </a:lnTo>
                  <a:cubicBezTo>
                    <a:pt x="983882" y="6736908"/>
                    <a:pt x="892851" y="6677125"/>
                    <a:pt x="800175" y="6620441"/>
                  </a:cubicBezTo>
                  <a:cubicBezTo>
                    <a:pt x="615108" y="6506015"/>
                    <a:pt x="422939" y="6407807"/>
                    <a:pt x="231518" y="6299323"/>
                  </a:cubicBezTo>
                  <a:cubicBezTo>
                    <a:pt x="207467" y="6286226"/>
                    <a:pt x="184098" y="6271045"/>
                    <a:pt x="160401" y="6256627"/>
                  </a:cubicBezTo>
                  <a:cubicBezTo>
                    <a:pt x="136809" y="6241811"/>
                    <a:pt x="112558" y="6228518"/>
                    <a:pt x="89697" y="6211916"/>
                  </a:cubicBezTo>
                  <a:lnTo>
                    <a:pt x="20148" y="6163835"/>
                  </a:lnTo>
                  <a:lnTo>
                    <a:pt x="0" y="6147796"/>
                  </a:lnTo>
                  <a:close/>
                  <a:moveTo>
                    <a:pt x="3748345" y="0"/>
                  </a:moveTo>
                  <a:lnTo>
                    <a:pt x="4277792" y="0"/>
                  </a:lnTo>
                  <a:lnTo>
                    <a:pt x="4339531" y="40262"/>
                  </a:lnTo>
                  <a:cubicBezTo>
                    <a:pt x="4386991" y="75346"/>
                    <a:pt x="4432680" y="113353"/>
                    <a:pt x="4476306" y="153922"/>
                  </a:cubicBezTo>
                  <a:cubicBezTo>
                    <a:pt x="4563779" y="234693"/>
                    <a:pt x="4642423" y="325982"/>
                    <a:pt x="4713639" y="422076"/>
                  </a:cubicBezTo>
                  <a:cubicBezTo>
                    <a:pt x="4784481" y="518635"/>
                    <a:pt x="4848552" y="619893"/>
                    <a:pt x="4906991" y="723463"/>
                  </a:cubicBezTo>
                  <a:cubicBezTo>
                    <a:pt x="4965582" y="826932"/>
                    <a:pt x="5019421" y="932243"/>
                    <a:pt x="5070511" y="1037524"/>
                  </a:cubicBezTo>
                  <a:cubicBezTo>
                    <a:pt x="5121871" y="1142738"/>
                    <a:pt x="5170833" y="1248016"/>
                    <a:pt x="5219493" y="1352079"/>
                  </a:cubicBezTo>
                  <a:cubicBezTo>
                    <a:pt x="5268459" y="1455943"/>
                    <a:pt x="5317204" y="1558756"/>
                    <a:pt x="5367779" y="1658945"/>
                  </a:cubicBezTo>
                  <a:lnTo>
                    <a:pt x="5446095" y="1811301"/>
                  </a:lnTo>
                  <a:cubicBezTo>
                    <a:pt x="5472584" y="1862992"/>
                    <a:pt x="5498885" y="1914915"/>
                    <a:pt x="5525115" y="1967103"/>
                  </a:cubicBezTo>
                  <a:cubicBezTo>
                    <a:pt x="5629428" y="2176256"/>
                    <a:pt x="5730254" y="2391411"/>
                    <a:pt x="5816642" y="2618837"/>
                  </a:cubicBezTo>
                  <a:cubicBezTo>
                    <a:pt x="5902562" y="2846137"/>
                    <a:pt x="5974641" y="3086291"/>
                    <a:pt x="6015787" y="3339957"/>
                  </a:cubicBezTo>
                  <a:cubicBezTo>
                    <a:pt x="6036373" y="3466512"/>
                    <a:pt x="6050262" y="3596084"/>
                    <a:pt x="6054206" y="3727239"/>
                  </a:cubicBezTo>
                  <a:cubicBezTo>
                    <a:pt x="6058266" y="3858425"/>
                    <a:pt x="6053460" y="3990915"/>
                    <a:pt x="6039811" y="4122735"/>
                  </a:cubicBezTo>
                  <a:cubicBezTo>
                    <a:pt x="6026397" y="4254618"/>
                    <a:pt x="6002552" y="4385688"/>
                    <a:pt x="5971601" y="4514288"/>
                  </a:cubicBezTo>
                  <a:cubicBezTo>
                    <a:pt x="5963342" y="4546050"/>
                    <a:pt x="5955885" y="4579019"/>
                    <a:pt x="5946751" y="4609838"/>
                  </a:cubicBezTo>
                  <a:lnTo>
                    <a:pt x="5919986" y="4703178"/>
                  </a:lnTo>
                  <a:lnTo>
                    <a:pt x="5890731" y="4795992"/>
                  </a:lnTo>
                  <a:cubicBezTo>
                    <a:pt x="5880825" y="4826888"/>
                    <a:pt x="5869667" y="4857307"/>
                    <a:pt x="5859058" y="4888015"/>
                  </a:cubicBezTo>
                  <a:cubicBezTo>
                    <a:pt x="5772112" y="5132558"/>
                    <a:pt x="5660551" y="5369373"/>
                    <a:pt x="5525053" y="5588449"/>
                  </a:cubicBezTo>
                  <a:cubicBezTo>
                    <a:pt x="5389674" y="5807557"/>
                    <a:pt x="5232835" y="6010440"/>
                    <a:pt x="5058962" y="6189929"/>
                  </a:cubicBezTo>
                  <a:cubicBezTo>
                    <a:pt x="4972125" y="6279771"/>
                    <a:pt x="4880998" y="6363650"/>
                    <a:pt x="4787706" y="6442985"/>
                  </a:cubicBezTo>
                  <a:cubicBezTo>
                    <a:pt x="4693655" y="6521410"/>
                    <a:pt x="4597439" y="6595290"/>
                    <a:pt x="4498686" y="6663678"/>
                  </a:cubicBezTo>
                  <a:cubicBezTo>
                    <a:pt x="4399893" y="6731984"/>
                    <a:pt x="4299240" y="6795191"/>
                    <a:pt x="4197167" y="6854053"/>
                  </a:cubicBezTo>
                  <a:lnTo>
                    <a:pt x="4189720" y="6858000"/>
                  </a:lnTo>
                  <a:lnTo>
                    <a:pt x="3651929" y="6858000"/>
                  </a:lnTo>
                  <a:lnTo>
                    <a:pt x="3789040" y="6778034"/>
                  </a:lnTo>
                  <a:cubicBezTo>
                    <a:pt x="3978462" y="6656931"/>
                    <a:pt x="4162446" y="6525734"/>
                    <a:pt x="4335568" y="6382709"/>
                  </a:cubicBezTo>
                  <a:cubicBezTo>
                    <a:pt x="4422084" y="6310901"/>
                    <a:pt x="4506335" y="6236787"/>
                    <a:pt x="4586923" y="6158577"/>
                  </a:cubicBezTo>
                  <a:cubicBezTo>
                    <a:pt x="4668153" y="6081248"/>
                    <a:pt x="4745649" y="6000086"/>
                    <a:pt x="4819585" y="5915847"/>
                  </a:cubicBezTo>
                  <a:cubicBezTo>
                    <a:pt x="4967573" y="5747401"/>
                    <a:pt x="5101426" y="5566247"/>
                    <a:pt x="5214727" y="5371094"/>
                  </a:cubicBezTo>
                  <a:cubicBezTo>
                    <a:pt x="5327795" y="5175879"/>
                    <a:pt x="5421090" y="4968427"/>
                    <a:pt x="5495409" y="4752778"/>
                  </a:cubicBezTo>
                  <a:cubicBezTo>
                    <a:pt x="5504291" y="4725712"/>
                    <a:pt x="5513872" y="4698834"/>
                    <a:pt x="5522322" y="4671511"/>
                  </a:cubicBezTo>
                  <a:lnTo>
                    <a:pt x="5547631" y="4589675"/>
                  </a:lnTo>
                  <a:lnTo>
                    <a:pt x="5570792" y="4506978"/>
                  </a:lnTo>
                  <a:cubicBezTo>
                    <a:pt x="5578845" y="4479265"/>
                    <a:pt x="5584485" y="4452605"/>
                    <a:pt x="5591541" y="4425334"/>
                  </a:cubicBezTo>
                  <a:cubicBezTo>
                    <a:pt x="5618002" y="4316765"/>
                    <a:pt x="5636850" y="4207148"/>
                    <a:pt x="5649500" y="4097286"/>
                  </a:cubicBezTo>
                  <a:cubicBezTo>
                    <a:pt x="5674602" y="3877368"/>
                    <a:pt x="5668749" y="3656091"/>
                    <a:pt x="5637615" y="3437524"/>
                  </a:cubicBezTo>
                  <a:cubicBezTo>
                    <a:pt x="5605861" y="3218934"/>
                    <a:pt x="5549060" y="3003118"/>
                    <a:pt x="5475454" y="2791575"/>
                  </a:cubicBezTo>
                  <a:cubicBezTo>
                    <a:pt x="5402070" y="2579668"/>
                    <a:pt x="5313111" y="2371656"/>
                    <a:pt x="5217600" y="2164719"/>
                  </a:cubicBezTo>
                  <a:cubicBezTo>
                    <a:pt x="5193627" y="2112994"/>
                    <a:pt x="5169419" y="2061207"/>
                    <a:pt x="5144941" y="2009490"/>
                  </a:cubicBezTo>
                  <a:lnTo>
                    <a:pt x="5070052" y="1851823"/>
                  </a:lnTo>
                  <a:cubicBezTo>
                    <a:pt x="5020031" y="1744421"/>
                    <a:pt x="4972748" y="1636620"/>
                    <a:pt x="4926984" y="1529226"/>
                  </a:cubicBezTo>
                  <a:lnTo>
                    <a:pt x="4790925" y="1209923"/>
                  </a:lnTo>
                  <a:cubicBezTo>
                    <a:pt x="4745458" y="1105158"/>
                    <a:pt x="4699567" y="1001976"/>
                    <a:pt x="4650559" y="902490"/>
                  </a:cubicBezTo>
                  <a:cubicBezTo>
                    <a:pt x="4601243" y="803205"/>
                    <a:pt x="4549606" y="706978"/>
                    <a:pt x="4491930" y="616919"/>
                  </a:cubicBezTo>
                  <a:cubicBezTo>
                    <a:pt x="4434712" y="526559"/>
                    <a:pt x="4372370" y="441762"/>
                    <a:pt x="4302323" y="366083"/>
                  </a:cubicBezTo>
                  <a:cubicBezTo>
                    <a:pt x="4232428" y="290304"/>
                    <a:pt x="4155542" y="222846"/>
                    <a:pt x="4072203" y="164982"/>
                  </a:cubicBezTo>
                  <a:cubicBezTo>
                    <a:pt x="3988864" y="107118"/>
                    <a:pt x="3898693" y="59316"/>
                    <a:pt x="3803964" y="21052"/>
                  </a:cubicBezTo>
                  <a:lnTo>
                    <a:pt x="3768314" y="6826"/>
                  </a:lnTo>
                  <a:close/>
                  <a:moveTo>
                    <a:pt x="1589779" y="0"/>
                  </a:moveTo>
                  <a:lnTo>
                    <a:pt x="1918056" y="0"/>
                  </a:lnTo>
                  <a:lnTo>
                    <a:pt x="1764243" y="55145"/>
                  </a:lnTo>
                  <a:cubicBezTo>
                    <a:pt x="1609764" y="115414"/>
                    <a:pt x="1458840" y="188978"/>
                    <a:pt x="1313330" y="274424"/>
                  </a:cubicBezTo>
                  <a:cubicBezTo>
                    <a:pt x="924625" y="501532"/>
                    <a:pt x="576885" y="817476"/>
                    <a:pt x="295673" y="1187630"/>
                  </a:cubicBezTo>
                  <a:cubicBezTo>
                    <a:pt x="225216" y="1280162"/>
                    <a:pt x="158640" y="1375858"/>
                    <a:pt x="96207" y="1474327"/>
                  </a:cubicBezTo>
                  <a:lnTo>
                    <a:pt x="0" y="1641460"/>
                  </a:lnTo>
                  <a:lnTo>
                    <a:pt x="0" y="1224218"/>
                  </a:lnTo>
                  <a:lnTo>
                    <a:pt x="150937" y="1040975"/>
                  </a:lnTo>
                  <a:cubicBezTo>
                    <a:pt x="478530" y="677729"/>
                    <a:pt x="858178" y="381092"/>
                    <a:pt x="1264907" y="158248"/>
                  </a:cubicBezTo>
                  <a:cubicBezTo>
                    <a:pt x="1366631" y="102619"/>
                    <a:pt x="1470177" y="51760"/>
                    <a:pt x="1575167" y="567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266" name="Picture 2" descr="🧬 Types of Kinship: Understanding Social Bonds for the MCAT — King of the  Curve">
            <a:extLst>
              <a:ext uri="{FF2B5EF4-FFF2-40B4-BE49-F238E27FC236}">
                <a16:creationId xmlns:a16="http://schemas.microsoft.com/office/drawing/2014/main" id="{C6409F5C-7D9C-DB2F-9FC7-608B860A62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437" y="1700784"/>
            <a:ext cx="3785616" cy="378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C04AD-2B8D-B242-D479-A9CD8ED24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5942" y="2421682"/>
            <a:ext cx="5759245" cy="4274085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Blood is culturally interpreted, not self-explanatory substance</a:t>
            </a:r>
          </a:p>
          <a:p>
            <a:r>
              <a:rPr lang="en-GB" sz="2200" dirty="0">
                <a:solidFill>
                  <a:schemeClr val="tx2"/>
                </a:solidFill>
              </a:rPr>
              <a:t>Genealogical charts show position, not attachment, care, resentment, ambivalence</a:t>
            </a:r>
          </a:p>
          <a:p>
            <a:r>
              <a:rPr lang="en-GB" sz="2200" dirty="0">
                <a:solidFill>
                  <a:schemeClr val="tx2"/>
                </a:solidFill>
              </a:rPr>
              <a:t>Kinship lived through feeding, co-residence, labour, memory, protection, care</a:t>
            </a:r>
          </a:p>
          <a:p>
            <a:r>
              <a:rPr lang="en-GB" sz="2200" dirty="0">
                <a:solidFill>
                  <a:schemeClr val="tx2"/>
                </a:solidFill>
              </a:rPr>
              <a:t>Feminist critique: domestic, reproductive, gendered labour screened out</a:t>
            </a:r>
          </a:p>
          <a:p>
            <a:r>
              <a:rPr lang="en-GB" sz="2200" dirty="0">
                <a:solidFill>
                  <a:schemeClr val="tx2"/>
                </a:solidFill>
              </a:rPr>
              <a:t>Classical model aligned too easily with colonial legibility and administrative clarity</a:t>
            </a:r>
          </a:p>
        </p:txBody>
      </p:sp>
    </p:spTree>
    <p:extLst>
      <p:ext uri="{BB962C8B-B14F-4D97-AF65-F5344CB8AC3E}">
        <p14:creationId xmlns:p14="http://schemas.microsoft.com/office/powerpoint/2010/main" val="11014158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5" name="Rectangle 12294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7" name="Rectangle 12296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DCFEC0-8154-C38B-ABE7-919E01D57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90833"/>
            <a:ext cx="4766330" cy="1371599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1.4a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4FAD-D243-A82C-6E22-F025FA4154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336" y="1887794"/>
            <a:ext cx="5209286" cy="4579373"/>
          </a:xfrm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Descent remains important, but no longer explains kinship on its own</a:t>
            </a:r>
          </a:p>
          <a:p>
            <a:r>
              <a:rPr lang="en-GB" sz="2400" dirty="0">
                <a:solidFill>
                  <a:schemeClr val="tx2"/>
                </a:solidFill>
              </a:rPr>
              <a:t>Biological connection does not settle recognition, obligation, legitimacy, belonging</a:t>
            </a:r>
          </a:p>
          <a:p>
            <a:r>
              <a:rPr lang="en-GB" sz="2400" dirty="0" err="1">
                <a:solidFill>
                  <a:schemeClr val="tx2"/>
                </a:solidFill>
              </a:rPr>
              <a:t>Cveček</a:t>
            </a:r>
            <a:r>
              <a:rPr lang="en-GB" sz="2400" dirty="0">
                <a:solidFill>
                  <a:schemeClr val="tx2"/>
                </a:solidFill>
              </a:rPr>
              <a:t>: ancestry tracing does not equal socially lived kinship</a:t>
            </a:r>
          </a:p>
          <a:p>
            <a:r>
              <a:rPr lang="en-GB" sz="2400" dirty="0">
                <a:solidFill>
                  <a:schemeClr val="tx2"/>
                </a:solidFill>
              </a:rPr>
              <a:t>Jiang: parenthood framed through intention, responsibility, judgement</a:t>
            </a:r>
          </a:p>
          <a:p>
            <a:r>
              <a:rPr lang="en-GB" sz="2400" dirty="0">
                <a:solidFill>
                  <a:schemeClr val="tx2"/>
                </a:solidFill>
              </a:rPr>
              <a:t>Classical questions remain, but descent alone no longer resolves them</a:t>
            </a:r>
          </a:p>
        </p:txBody>
      </p:sp>
      <p:grpSp>
        <p:nvGrpSpPr>
          <p:cNvPr id="12299" name="Group 12298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2300" name="Freeform: Shape 12299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1" name="Freeform: Shape 12300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2" name="Freeform: Shape 12301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3" name="Freeform: Shape 12302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2290" name="Picture 2" descr="Research Articles | Explore Scholarly ...">
            <a:extLst>
              <a:ext uri="{FF2B5EF4-FFF2-40B4-BE49-F238E27FC236}">
                <a16:creationId xmlns:a16="http://schemas.microsoft.com/office/drawing/2014/main" id="{6AC2E79E-70FE-E5A2-103F-E0A3518A09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9292" y="1700784"/>
            <a:ext cx="3100432" cy="437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929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306D0B-289A-2FDE-AE43-38D3BA15C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1759C-86C1-C0FE-C6A1-8EAB8395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1.4b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A4706-67C7-7C85-FB64-032832AC6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52" y="2131142"/>
            <a:ext cx="5651423" cy="4498257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Hoffman: family reactivated through risk, surveillance, anticipatory care</a:t>
            </a:r>
          </a:p>
          <a:p>
            <a:r>
              <a:rPr lang="en-GB" sz="2400" dirty="0">
                <a:solidFill>
                  <a:schemeClr val="tx2"/>
                </a:solidFill>
              </a:rPr>
              <a:t>Zhang: relatedness produced through mediation, distance, limited intimacy</a:t>
            </a:r>
          </a:p>
          <a:p>
            <a:r>
              <a:rPr lang="en-GB" sz="2400" dirty="0">
                <a:solidFill>
                  <a:schemeClr val="tx2"/>
                </a:solidFill>
              </a:rPr>
              <a:t>Birth, genealogy, family history still matter, but not neatly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Recognition, care, obligation, belonging exceed structural connection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Contemporary anthropology keeps structure, but rejects structure alone</a:t>
            </a:r>
          </a:p>
        </p:txBody>
      </p:sp>
      <p:grpSp>
        <p:nvGrpSpPr>
          <p:cNvPr id="13323" name="Group 133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3324" name="Freeform: Shape 1332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5" name="Freeform: Shape 1332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6" name="Freeform: Shape 1332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7" name="Freeform: Shape 1332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314" name="Picture 2" descr="Digital harm and addiction: An ...">
            <a:extLst>
              <a:ext uri="{FF2B5EF4-FFF2-40B4-BE49-F238E27FC236}">
                <a16:creationId xmlns:a16="http://schemas.microsoft.com/office/drawing/2014/main" id="{814D8CD2-9707-8D04-6CDA-70C13BB360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9292" y="1700784"/>
            <a:ext cx="3100432" cy="437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565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F286DD6-FEC7-69A3-D944-B58E8AA80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343" name="Rectangle 1434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345" name="Rectangle 1434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849DE-323D-3AA1-8472-B42EC2C25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PART 2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Relatedness and the “New Kinship”</a:t>
            </a:r>
          </a:p>
        </p:txBody>
      </p:sp>
      <p:grpSp>
        <p:nvGrpSpPr>
          <p:cNvPr id="14347" name="Group 1434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348" name="Freeform: Shape 1434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49" name="Freeform: Shape 1434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50" name="Freeform: Shape 1434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351" name="Freeform: Shape 1435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338" name="Picture 2" descr="Anthropology and Kinship: Past, Present ...">
            <a:extLst>
              <a:ext uri="{FF2B5EF4-FFF2-40B4-BE49-F238E27FC236}">
                <a16:creationId xmlns:a16="http://schemas.microsoft.com/office/drawing/2014/main" id="{B1EA8F7E-2330-D396-0CEA-9E02A0E38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930527"/>
            <a:ext cx="4142232" cy="1920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27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9DCA82C-D03E-FA4F-3A83-30D9A4314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393" name="Rectangle 16392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8F29E-B5C5-6416-AC7E-67BA07CD2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2.1a Janet Carsten and Relatedness</a:t>
            </a:r>
          </a:p>
        </p:txBody>
      </p:sp>
      <p:pic>
        <p:nvPicPr>
          <p:cNvPr id="16388" name="Picture 4" descr="American Kinship: A Cultural Account ...">
            <a:extLst>
              <a:ext uri="{FF2B5EF4-FFF2-40B4-BE49-F238E27FC236}">
                <a16:creationId xmlns:a16="http://schemas.microsoft.com/office/drawing/2014/main" id="{6A2EFC14-A029-B483-998D-866C01A78E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7182" y="602673"/>
            <a:ext cx="1834082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395" name="Group 16394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16396" name="Freeform: Shape 16395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97" name="Freeform: Shape 16396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398" name="Freeform: Shape 16397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6399" name="Freeform: Shape 16398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6386" name="Picture 2" descr="A Critique of the Study of Kinship ...">
            <a:extLst>
              <a:ext uri="{FF2B5EF4-FFF2-40B4-BE49-F238E27FC236}">
                <a16:creationId xmlns:a16="http://schemas.microsoft.com/office/drawing/2014/main" id="{1DE85949-7FDA-B5D3-16A6-648A807031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55442" y="3462198"/>
            <a:ext cx="1857565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F120F-2A93-B329-3C7F-A42CA19F47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226" y="2421682"/>
            <a:ext cx="7027606" cy="4185595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Schneider: Euro-American blood model mistaken for universal kinship</a:t>
            </a:r>
          </a:p>
          <a:p>
            <a:r>
              <a:rPr lang="en-GB" sz="2400" dirty="0">
                <a:solidFill>
                  <a:schemeClr val="tx2"/>
                </a:solidFill>
              </a:rPr>
              <a:t>Blood as symbolic assumption, not silent natural foundation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shifts from bounded system to socially real relation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Carsten: relatedness asks how people become bound in practice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From formal positions to lived social processes (Schneider, 1980; Carsten, 2000)</a:t>
            </a:r>
          </a:p>
        </p:txBody>
      </p:sp>
    </p:spTree>
    <p:extLst>
      <p:ext uri="{BB962C8B-B14F-4D97-AF65-F5344CB8AC3E}">
        <p14:creationId xmlns:p14="http://schemas.microsoft.com/office/powerpoint/2010/main" val="35617295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C92DBB-FE3D-5A26-1838-7D8B941DE4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369" name="Rectangle 15368">
            <a:extLst>
              <a:ext uri="{FF2B5EF4-FFF2-40B4-BE49-F238E27FC236}">
                <a16:creationId xmlns:a16="http://schemas.microsoft.com/office/drawing/2014/main" id="{7E6D2D34-4BB4-460B-8844-027610FB2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D3455-F9CE-EC64-CD1F-76859B505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5996"/>
          </a:xfrm>
        </p:spPr>
        <p:txBody>
          <a:bodyPr anchor="b"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2.1b Janet Carsten and Relatedness</a:t>
            </a:r>
          </a:p>
        </p:txBody>
      </p:sp>
      <p:pic>
        <p:nvPicPr>
          <p:cNvPr id="15362" name="Picture 2" descr="Cultures of Relatedness: New Approaches ...">
            <a:extLst>
              <a:ext uri="{FF2B5EF4-FFF2-40B4-BE49-F238E27FC236}">
                <a16:creationId xmlns:a16="http://schemas.microsoft.com/office/drawing/2014/main" id="{6EA1321D-F23D-A7DE-7012-5B37ABA3F7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62171" y="602673"/>
            <a:ext cx="1844104" cy="2766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371" name="Group 15370">
            <a:extLst>
              <a:ext uri="{FF2B5EF4-FFF2-40B4-BE49-F238E27FC236}">
                <a16:creationId xmlns:a16="http://schemas.microsoft.com/office/drawing/2014/main" id="{C5314570-9B06-4D37-8CBD-EDD67C2FA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-4155"/>
            <a:ext cx="2514948" cy="2174333"/>
            <a:chOff x="-305" y="-4155"/>
            <a:chExt cx="2514948" cy="2174333"/>
          </a:xfrm>
        </p:grpSpPr>
        <p:sp>
          <p:nvSpPr>
            <p:cNvPr id="15372" name="Freeform: Shape 15371">
              <a:extLst>
                <a:ext uri="{FF2B5EF4-FFF2-40B4-BE49-F238E27FC236}">
                  <a16:creationId xmlns:a16="http://schemas.microsoft.com/office/drawing/2014/main" id="{A204F55B-358D-4FB5-9979-6724C6415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3" name="Freeform: Shape 15372">
              <a:extLst>
                <a:ext uri="{FF2B5EF4-FFF2-40B4-BE49-F238E27FC236}">
                  <a16:creationId xmlns:a16="http://schemas.microsoft.com/office/drawing/2014/main" id="{C4F77C62-9DDF-48D3-A074-159A32767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374" name="Freeform: Shape 15373">
              <a:extLst>
                <a:ext uri="{FF2B5EF4-FFF2-40B4-BE49-F238E27FC236}">
                  <a16:creationId xmlns:a16="http://schemas.microsoft.com/office/drawing/2014/main" id="{DEB07022-F30B-49CA-B1DD-A826815C4A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5375" name="Freeform: Shape 15374">
              <a:extLst>
                <a:ext uri="{FF2B5EF4-FFF2-40B4-BE49-F238E27FC236}">
                  <a16:creationId xmlns:a16="http://schemas.microsoft.com/office/drawing/2014/main" id="{F7C47E16-167C-48BF-9FC9-08787D3489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5364" name="Picture 4" descr="Janet Carsten on the Kinship of ...">
            <a:extLst>
              <a:ext uri="{FF2B5EF4-FFF2-40B4-BE49-F238E27FC236}">
                <a16:creationId xmlns:a16="http://schemas.microsoft.com/office/drawing/2014/main" id="{8865AB3A-5152-7E0F-3EDA-843FE9D48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672" y="3462198"/>
            <a:ext cx="3759105" cy="2501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50C75-3857-5B5C-AAC9-452B114D3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1323" y="2421682"/>
            <a:ext cx="6821129" cy="4215092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Co-residence as means of making kinship, not just expressing it</a:t>
            </a:r>
          </a:p>
          <a:p>
            <a:r>
              <a:rPr lang="en-GB" sz="2400" dirty="0">
                <a:solidFill>
                  <a:schemeClr val="tx2"/>
                </a:solidFill>
              </a:rPr>
              <a:t>Shared space, repetition, proximity, mutual dependence produce durable ties</a:t>
            </a:r>
          </a:p>
          <a:p>
            <a:r>
              <a:rPr lang="en-GB" sz="2400" dirty="0">
                <a:solidFill>
                  <a:schemeClr val="tx2"/>
                </a:solidFill>
              </a:rPr>
              <a:t>Feeding constitutes relation, not merely care within it</a:t>
            </a:r>
          </a:p>
          <a:p>
            <a:r>
              <a:rPr lang="en-GB" sz="2400" dirty="0">
                <a:solidFill>
                  <a:schemeClr val="tx2"/>
                </a:solidFill>
              </a:rPr>
              <a:t>Substance made through food, milk, nurture, bodily proximity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Blood loses monopoly as privileged language of substance</a:t>
            </a:r>
          </a:p>
        </p:txBody>
      </p:sp>
    </p:spTree>
    <p:extLst>
      <p:ext uri="{BB962C8B-B14F-4D97-AF65-F5344CB8AC3E}">
        <p14:creationId xmlns:p14="http://schemas.microsoft.com/office/powerpoint/2010/main" val="17091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64A0F1-1E7A-CD50-F822-D1649A9461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39" name="Rectangle 1743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440" name="Rectangle 17439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2914E1-332C-8045-7C6E-177E73A89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870155"/>
            <a:ext cx="9829800" cy="128311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2.1c Janet Carsten and Relatedness</a:t>
            </a:r>
          </a:p>
        </p:txBody>
      </p:sp>
      <p:grpSp>
        <p:nvGrpSpPr>
          <p:cNvPr id="17441" name="Group 1744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7420" name="Freeform: Shape 1741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1" name="Freeform: Shape 1742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422" name="Freeform: Shape 1742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423" name="Freeform: Shape 1742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FC3D8-B641-29A8-577E-372A64D19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48" y="2587303"/>
            <a:ext cx="6002594" cy="4042097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Care makes kinship socially consequential through repeated dependence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Shared labour helps produce and stabilise social bonds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Cooking, cleaning, earning, childrearing, elder care central to kinship</a:t>
            </a:r>
          </a:p>
          <a:p>
            <a:r>
              <a:rPr lang="en-GB" sz="2400" dirty="0">
                <a:solidFill>
                  <a:schemeClr val="tx2"/>
                </a:solidFill>
              </a:rPr>
              <a:t>Domestic and reproductive labour constitutive of social order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Relatedness as material, moral, practical activity (Rosaldo and Lamphere, 1974)</a:t>
            </a:r>
          </a:p>
        </p:txBody>
      </p:sp>
      <p:grpSp>
        <p:nvGrpSpPr>
          <p:cNvPr id="17442" name="Group 17441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17426" name="Freeform: Shape 1742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7" name="Freeform: Shape 1742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428" name="Freeform: Shape 1742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429" name="Freeform: Shape 1742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7410" name="Picture 2" descr="Janet Carsten | School of Social and ...">
            <a:extLst>
              <a:ext uri="{FF2B5EF4-FFF2-40B4-BE49-F238E27FC236}">
                <a16:creationId xmlns:a16="http://schemas.microsoft.com/office/drawing/2014/main" id="{CB2C06B8-5BBB-B453-8DF6-D7991FCEE3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3234717"/>
            <a:ext cx="4954693" cy="242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7540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EF5B37F-3874-34C4-C56C-B6A41F5754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439" name="Rectangle 18438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41" name="Rectangle 18440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A232C-D1CB-266D-C3D0-40C5AA4E9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987706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2.1d Janet Carsten and Relatedness</a:t>
            </a:r>
          </a:p>
        </p:txBody>
      </p:sp>
      <p:grpSp>
        <p:nvGrpSpPr>
          <p:cNvPr id="18443" name="Group 18442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8444" name="Freeform: Shape 18443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45" name="Freeform: Shape 18444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446" name="Freeform: Shape 18445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447" name="Freeform: Shape 18446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64A5F-1090-1802-313A-48F059C63A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729" y="2827419"/>
            <a:ext cx="6054213" cy="3831478"/>
          </a:xfrm>
        </p:spPr>
        <p:txBody>
          <a:bodyPr anchor="ctr">
            <a:no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Gender and kinship organised through the same social processes</a:t>
            </a:r>
          </a:p>
          <a:p>
            <a:r>
              <a:rPr lang="en-GB" sz="2200" dirty="0">
                <a:solidFill>
                  <a:schemeClr val="tx2"/>
                </a:solidFill>
              </a:rPr>
              <a:t>Feeding, care, co-residence shaped by unequal responsibilities</a:t>
            </a:r>
          </a:p>
          <a:p>
            <a:r>
              <a:rPr lang="en-GB" sz="2200" dirty="0">
                <a:solidFill>
                  <a:schemeClr val="tx2"/>
                </a:solidFill>
              </a:rPr>
              <a:t>Biology remains, but without self-interpreting sovereignty</a:t>
            </a:r>
          </a:p>
          <a:p>
            <a:r>
              <a:rPr lang="en-GB" sz="2200" dirty="0">
                <a:solidFill>
                  <a:schemeClr val="tx2"/>
                </a:solidFill>
              </a:rPr>
              <a:t>Classical model starts from chart; relatedness starts from lived process</a:t>
            </a:r>
          </a:p>
          <a:p>
            <a:r>
              <a:rPr lang="en-GB" sz="2200" dirty="0">
                <a:solidFill>
                  <a:schemeClr val="tx2"/>
                </a:solidFill>
              </a:rPr>
              <a:t>Kinship enacted through living, eating, caring, working together (Collier and </a:t>
            </a:r>
            <a:r>
              <a:rPr lang="en-GB" sz="2200" dirty="0" err="1">
                <a:solidFill>
                  <a:schemeClr val="tx2"/>
                </a:solidFill>
              </a:rPr>
              <a:t>Yanagisako</a:t>
            </a:r>
            <a:r>
              <a:rPr lang="en-GB" sz="2200" dirty="0">
                <a:solidFill>
                  <a:schemeClr val="tx2"/>
                </a:solidFill>
              </a:rPr>
              <a:t>, 1987; Carsten, 2000)</a:t>
            </a:r>
          </a:p>
        </p:txBody>
      </p:sp>
      <p:grpSp>
        <p:nvGrpSpPr>
          <p:cNvPr id="18449" name="Group 18448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18450" name="Freeform: Shape 18449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51" name="Freeform: Shape 18450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452" name="Freeform: Shape 18451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453" name="Freeform: Shape 18452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8434" name="Picture 2" descr="different types of families ...">
            <a:extLst>
              <a:ext uri="{FF2B5EF4-FFF2-40B4-BE49-F238E27FC236}">
                <a16:creationId xmlns:a16="http://schemas.microsoft.com/office/drawing/2014/main" id="{E24AAB0C-E516-AD28-A06E-3459F2AFA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3624842"/>
            <a:ext cx="4954693" cy="1643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0671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B3F4EF-632B-26DC-83C8-D8E84A39A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63" name="Rectangle 19462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65" name="Rectangle 19464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59DC9-4361-1CAF-9DC4-2F6F79F76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066277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2.2a Contemporary Reshaping </a:t>
            </a:r>
          </a:p>
        </p:txBody>
      </p:sp>
      <p:grpSp>
        <p:nvGrpSpPr>
          <p:cNvPr id="19467" name="Group 19466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9468" name="Freeform: Shape 19467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69" name="Freeform: Shape 19468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470" name="Freeform: Shape 19469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471" name="Freeform: Shape 19470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8200D-3610-73D1-8952-4EDFE1A34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715" y="2728452"/>
            <a:ext cx="5965723" cy="394519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Kinship made in practice, not simply inherited through descent</a:t>
            </a:r>
          </a:p>
          <a:p>
            <a:r>
              <a:rPr lang="en-GB" sz="2400" dirty="0">
                <a:solidFill>
                  <a:schemeClr val="tx2"/>
                </a:solidFill>
              </a:rPr>
              <a:t>Assisted reproduction, adoption, same-sex parenting, transnational family life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Contemporary cases intensify questions already present in kinship</a:t>
            </a:r>
          </a:p>
          <a:p>
            <a:r>
              <a:rPr lang="en-GB" sz="2400" dirty="0">
                <a:solidFill>
                  <a:schemeClr val="tx2"/>
                </a:solidFill>
              </a:rPr>
              <a:t>Parenthood no longer a single self-evident relation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Biology persists, but no longer arrives in one stable form</a:t>
            </a:r>
          </a:p>
        </p:txBody>
      </p:sp>
      <p:grpSp>
        <p:nvGrpSpPr>
          <p:cNvPr id="19473" name="Group 19472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19474" name="Freeform: Shape 19473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75" name="Freeform: Shape 19474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476" name="Freeform: Shape 19475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9477" name="Freeform: Shape 19476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9458" name="Picture 2" descr="Families with a difference: the reality ...">
            <a:extLst>
              <a:ext uri="{FF2B5EF4-FFF2-40B4-BE49-F238E27FC236}">
                <a16:creationId xmlns:a16="http://schemas.microsoft.com/office/drawing/2014/main" id="{F8138E00-5A30-83C9-F8BD-479C12287D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3238480"/>
            <a:ext cx="4954693" cy="2415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19850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6A3A63-D7C7-A020-1AC4-1A3558A47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487" name="Rectangle 2048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489" name="Rectangle 2048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BC3CD-2582-E328-7DD6-FE3DACC65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950835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2.2b Contemporary Reshaping </a:t>
            </a:r>
          </a:p>
        </p:txBody>
      </p:sp>
      <p:grpSp>
        <p:nvGrpSpPr>
          <p:cNvPr id="20491" name="Group 2049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0492" name="Freeform: Shape 2049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93" name="Freeform: Shape 2049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494" name="Freeform: Shape 2049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495" name="Freeform: Shape 2049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4A4F65-EE21-2B44-383B-0C75A28BA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67" y="2587302"/>
            <a:ext cx="5973097" cy="4130587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IVF distributes conception, gestation, genetics, law, care across persons</a:t>
            </a:r>
          </a:p>
          <a:p>
            <a:r>
              <a:rPr lang="en-GB" sz="2200" dirty="0">
                <a:solidFill>
                  <a:schemeClr val="tx2"/>
                </a:solidFill>
              </a:rPr>
              <a:t>Reproduction becomes medically managed, extended, institutionally mediated</a:t>
            </a:r>
          </a:p>
          <a:p>
            <a:r>
              <a:rPr lang="en-GB" sz="2200" dirty="0">
                <a:solidFill>
                  <a:schemeClr val="tx2"/>
                </a:solidFill>
              </a:rPr>
              <a:t>Surrogacy separates gestation from recognised motherhood</a:t>
            </a:r>
          </a:p>
          <a:p>
            <a:r>
              <a:rPr lang="en-GB" sz="2200" dirty="0">
                <a:solidFill>
                  <a:schemeClr val="tx2"/>
                </a:solidFill>
              </a:rPr>
              <a:t>Birth does not interpret itself; meaning negotiated through law and contract</a:t>
            </a:r>
          </a:p>
          <a:p>
            <a:r>
              <a:rPr lang="en-GB" sz="2200" dirty="0">
                <a:solidFill>
                  <a:schemeClr val="tx2"/>
                </a:solidFill>
              </a:rPr>
              <a:t>Kinship appears as negotiated field, not natural fact (Strathern, 1992; Franklin, 1997)</a:t>
            </a:r>
          </a:p>
        </p:txBody>
      </p:sp>
      <p:grpSp>
        <p:nvGrpSpPr>
          <p:cNvPr id="20497" name="Group 2049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0498" name="Freeform: Shape 2049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499" name="Freeform: Shape 2049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500" name="Freeform: Shape 2049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0501" name="Freeform: Shape 2050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0482" name="Picture 2" descr="Family Types across Cultures">
            <a:extLst>
              <a:ext uri="{FF2B5EF4-FFF2-40B4-BE49-F238E27FC236}">
                <a16:creationId xmlns:a16="http://schemas.microsoft.com/office/drawing/2014/main" id="{1706114A-6877-75D6-FB0D-DEB76CA26C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2888189"/>
            <a:ext cx="4954693" cy="311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2014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CCB537-13FF-2B56-A823-313B444F66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1" name="Rectangle 21510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3" name="Rectangle 21512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3CB105-D65B-5595-7E7F-1E9AD3F05A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921338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2.2c Contemporary Reshaping </a:t>
            </a:r>
          </a:p>
        </p:txBody>
      </p:sp>
      <p:grpSp>
        <p:nvGrpSpPr>
          <p:cNvPr id="21515" name="Group 21514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1516" name="Freeform: Shape 21515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17" name="Freeform: Shape 21516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518" name="Freeform: Shape 21517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519" name="Freeform: Shape 21518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B761B-DC67-20D0-00E5-36F25C44DC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97" y="2669458"/>
            <a:ext cx="6009968" cy="4041058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Adoption shows parenthood cannot be reduced to procreation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Care can create kin, but law decides recognised legitimacy</a:t>
            </a:r>
          </a:p>
          <a:p>
            <a:r>
              <a:rPr lang="en-GB" sz="2400" dirty="0">
                <a:solidFill>
                  <a:schemeClr val="tx2"/>
                </a:solidFill>
              </a:rPr>
              <a:t>Same-sex parenting exposes narrowness of heterosexual family model</a:t>
            </a:r>
          </a:p>
          <a:p>
            <a:r>
              <a:rPr lang="en-GB" sz="2400" dirty="0">
                <a:solidFill>
                  <a:schemeClr val="tx2"/>
                </a:solidFill>
              </a:rPr>
              <a:t>All kinship is made, though some forms are more easily naturalised</a:t>
            </a:r>
          </a:p>
          <a:p>
            <a:r>
              <a:rPr lang="en-GB" sz="2400" dirty="0">
                <a:solidFill>
                  <a:schemeClr val="tx2"/>
                </a:solidFill>
              </a:rPr>
              <a:t>Donor conception makes genetic connection significant yet socially ambiguous</a:t>
            </a:r>
          </a:p>
        </p:txBody>
      </p:sp>
      <p:grpSp>
        <p:nvGrpSpPr>
          <p:cNvPr id="21521" name="Group 21520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522" name="Freeform: Shape 21521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23" name="Freeform: Shape 21522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524" name="Freeform: Shape 21523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1525" name="Freeform: Shape 21524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1506" name="Picture 2" descr="Diverse families | Te Ara Encyclopedia ...">
            <a:extLst>
              <a:ext uri="{FF2B5EF4-FFF2-40B4-BE49-F238E27FC236}">
                <a16:creationId xmlns:a16="http://schemas.microsoft.com/office/drawing/2014/main" id="{0E2A5C23-AD92-2866-5186-F93287B43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3368004"/>
            <a:ext cx="4954693" cy="2156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0206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9A68AF-0DB8-6CEC-4AB2-ADF1DF48F8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5" name="Rectangle 22534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01D4B7-F213-A216-31DB-8F70B4CFC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90659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2.2d Contemporary Reshaping </a:t>
            </a:r>
          </a:p>
        </p:txBody>
      </p:sp>
      <p:grpSp>
        <p:nvGrpSpPr>
          <p:cNvPr id="22539" name="Group 22538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2540" name="Freeform: Shape 2253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41" name="Freeform: Shape 2254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542" name="Freeform: Shape 2254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543" name="Freeform: Shape 2254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C97F1-71F5-324A-FB2D-84FE0854B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2610464"/>
            <a:ext cx="6054213" cy="4107425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State actively produces kinship through law, certification, regulation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Legitimacy shaped at intersection of lived practice and institutional recognition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Migration stretches care, authority, obligation, belonging across distance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reshaped through medicine, markets, migration regimes, state power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Neither biology alone nor choice alone explains contemporary kinship</a:t>
            </a:r>
          </a:p>
        </p:txBody>
      </p:sp>
      <p:grpSp>
        <p:nvGrpSpPr>
          <p:cNvPr id="22545" name="Group 2254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2546" name="Freeform: Shape 2254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47" name="Freeform: Shape 2254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548" name="Freeform: Shape 2254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549" name="Freeform: Shape 2254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2530" name="Picture 2" descr="family">
            <a:extLst>
              <a:ext uri="{FF2B5EF4-FFF2-40B4-BE49-F238E27FC236}">
                <a16:creationId xmlns:a16="http://schemas.microsoft.com/office/drawing/2014/main" id="{C4116099-D43E-1A65-EE09-80E1755D63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9953" y="2837712"/>
            <a:ext cx="4773542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78035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5F7115-867C-7C0C-D7F3-22A6AAD3ED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19" name="Rectangle 13318">
            <a:extLst>
              <a:ext uri="{FF2B5EF4-FFF2-40B4-BE49-F238E27FC236}">
                <a16:creationId xmlns:a16="http://schemas.microsoft.com/office/drawing/2014/main" id="{B3E12C07-DCC1-3F87-248F-BBD21DFB62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D19ABF08-C81E-625A-12CD-F951D8E9D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C496CF-1053-9D11-08CA-73E7E4102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2.3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BA8F7-9C76-B4BE-1CE8-F62087C99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52" y="2131142"/>
            <a:ext cx="5651423" cy="4498257"/>
          </a:xfrm>
        </p:spPr>
        <p:txBody>
          <a:bodyPr anchor="t">
            <a:normAutofit/>
          </a:bodyPr>
          <a:lstStyle/>
          <a:p>
            <a:r>
              <a:rPr lang="en-GB" sz="2400" dirty="0"/>
              <a:t>Relatedness now better explains kinship than fixed descent structure</a:t>
            </a:r>
          </a:p>
          <a:p>
            <a:r>
              <a:rPr lang="en-GB" sz="2400" dirty="0"/>
              <a:t>Biology remains present, but no longer settles parenthood or belonging</a:t>
            </a:r>
          </a:p>
          <a:p>
            <a:r>
              <a:rPr lang="en-GB" sz="2400" dirty="0"/>
              <a:t>Jiang: reproduction framed through judgement, intention, responsibility</a:t>
            </a:r>
          </a:p>
          <a:p>
            <a:r>
              <a:rPr lang="en-GB" sz="2400" dirty="0"/>
              <a:t>Hoffman: kinship activated through risk, surveillance, anticipatory care</a:t>
            </a:r>
          </a:p>
          <a:p>
            <a:r>
              <a:rPr lang="en-GB" sz="2400" dirty="0"/>
              <a:t>Zhang: relation enacted through mediated intimacy, access, repetition</a:t>
            </a:r>
          </a:p>
        </p:txBody>
      </p:sp>
      <p:grpSp>
        <p:nvGrpSpPr>
          <p:cNvPr id="13323" name="Group 13322">
            <a:extLst>
              <a:ext uri="{FF2B5EF4-FFF2-40B4-BE49-F238E27FC236}">
                <a16:creationId xmlns:a16="http://schemas.microsoft.com/office/drawing/2014/main" id="{EEC74FA7-4FFA-1181-C06A-416A718A2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3324" name="Freeform: Shape 13323">
              <a:extLst>
                <a:ext uri="{FF2B5EF4-FFF2-40B4-BE49-F238E27FC236}">
                  <a16:creationId xmlns:a16="http://schemas.microsoft.com/office/drawing/2014/main" id="{17761B77-0B68-E7CB-9417-258E132EE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5" name="Freeform: Shape 13324">
              <a:extLst>
                <a:ext uri="{FF2B5EF4-FFF2-40B4-BE49-F238E27FC236}">
                  <a16:creationId xmlns:a16="http://schemas.microsoft.com/office/drawing/2014/main" id="{F8FD3FB9-DB8B-3876-4E37-E405925A8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6" name="Freeform: Shape 13325">
              <a:extLst>
                <a:ext uri="{FF2B5EF4-FFF2-40B4-BE49-F238E27FC236}">
                  <a16:creationId xmlns:a16="http://schemas.microsoft.com/office/drawing/2014/main" id="{43927F93-FB18-8367-562A-390DF9124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327" name="Freeform: Shape 13326">
              <a:extLst>
                <a:ext uri="{FF2B5EF4-FFF2-40B4-BE49-F238E27FC236}">
                  <a16:creationId xmlns:a16="http://schemas.microsoft.com/office/drawing/2014/main" id="{2D023137-DAAB-50CF-0885-BE3A5A60C5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554" name="Picture 2" descr="Anthropology Today - Wiley Online Library">
            <a:extLst>
              <a:ext uri="{FF2B5EF4-FFF2-40B4-BE49-F238E27FC236}">
                <a16:creationId xmlns:a16="http://schemas.microsoft.com/office/drawing/2014/main" id="{D233697C-726A-0408-FE03-ED0989EE0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5858" y="1664357"/>
            <a:ext cx="2878087" cy="4072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05004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FBAE31F-B463-9D2D-C55D-5A96AE8BB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607" name="Rectangle 2560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609" name="Rectangle 2560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33454-2A19-6BFA-5C3B-97277AB21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PART 3 — </a:t>
            </a:r>
          </a:p>
          <a:p>
            <a:pPr marL="0" indent="0" algn="ctr">
              <a:buNone/>
            </a:pPr>
            <a:r>
              <a:rPr lang="en-GB" sz="4000" dirty="0">
                <a:solidFill>
                  <a:schemeClr val="tx2"/>
                </a:solidFill>
              </a:rPr>
              <a:t>Personhood, Belonging, and Power</a:t>
            </a:r>
          </a:p>
        </p:txBody>
      </p:sp>
      <p:grpSp>
        <p:nvGrpSpPr>
          <p:cNvPr id="25611" name="Group 2561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5612" name="Freeform: Shape 2561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13" name="Freeform: Shape 2561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14" name="Freeform: Shape 2561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615" name="Freeform: Shape 2561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5602" name="Picture 2" descr="Personhood, belonging, affect and ...">
            <a:extLst>
              <a:ext uri="{FF2B5EF4-FFF2-40B4-BE49-F238E27FC236}">
                <a16:creationId xmlns:a16="http://schemas.microsoft.com/office/drawing/2014/main" id="{150A92B3-99A2-242F-61BB-7D081F8CB4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42106"/>
            <a:ext cx="4142232" cy="209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2851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22C4627-3996-9139-200D-B80ABB081A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679" name="Rectangle 2867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81" name="Rectangle 2868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F01039-E094-12B6-1C0A-B03195B40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3.1a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2F513-62EF-661F-1197-B9625AF41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97" y="2160639"/>
            <a:ext cx="5508521" cy="4424516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Modern person imagined as autonomous, bounded, self-contained individual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Relations appear secondary: daughter, parent, citizen, lover, believer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Anthropology rejects this as universal human default</a:t>
            </a:r>
          </a:p>
          <a:p>
            <a:r>
              <a:rPr lang="en-GB" sz="2400" dirty="0">
                <a:solidFill>
                  <a:schemeClr val="tx2"/>
                </a:solidFill>
              </a:rPr>
              <a:t>Person as historical category, not natural given (Mauss, 1985)</a:t>
            </a:r>
          </a:p>
          <a:p>
            <a:r>
              <a:rPr lang="en-GB" sz="2400" dirty="0">
                <a:solidFill>
                  <a:schemeClr val="tx2"/>
                </a:solidFill>
              </a:rPr>
              <a:t>Personhood approached as socially constituted and culturally variable</a:t>
            </a:r>
          </a:p>
        </p:txBody>
      </p:sp>
      <p:grpSp>
        <p:nvGrpSpPr>
          <p:cNvPr id="28683" name="Group 2868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8684" name="Freeform: Shape 2868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685" name="Freeform: Shape 2868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686" name="Freeform: Shape 2868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687" name="Freeform: Shape 2868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8674" name="Picture 2" descr="personhood – Anthrozine">
            <a:extLst>
              <a:ext uri="{FF2B5EF4-FFF2-40B4-BE49-F238E27FC236}">
                <a16:creationId xmlns:a16="http://schemas.microsoft.com/office/drawing/2014/main" id="{F3FB4276-B6CC-83B0-6903-75E261BF16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411403"/>
            <a:ext cx="4142232" cy="295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4806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336B11-86E6-C56F-14D2-030C9DE4BB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7" name="Rectangle 30726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9" name="Rectangle 30728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D7D5D-8CD4-CF72-D755-FB658B743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3.1b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499049-D366-1BD8-2C45-43ECF2D56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2273720"/>
            <a:ext cx="5366250" cy="4304061"/>
          </a:xfrm>
        </p:spPr>
        <p:txBody>
          <a:bodyPr anchor="t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Relational personhood: relations help make the self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 ties, care, exchange, ritual, ancestors part of what a person is</a:t>
            </a:r>
          </a:p>
          <a:p>
            <a:r>
              <a:rPr lang="en-GB" sz="2400" dirty="0">
                <a:solidFill>
                  <a:schemeClr val="tx2"/>
                </a:solidFill>
              </a:rPr>
              <a:t>Person as composite, relational, ‘dividual’ (Strathern, 1988)</a:t>
            </a:r>
          </a:p>
          <a:p>
            <a:r>
              <a:rPr lang="en-GB" sz="2400" dirty="0">
                <a:solidFill>
                  <a:schemeClr val="tx2"/>
                </a:solidFill>
              </a:rPr>
              <a:t>Gendered labour, domestic life, authority shape full personhood</a:t>
            </a:r>
          </a:p>
          <a:p>
            <a:r>
              <a:rPr lang="en-GB" sz="2400" dirty="0">
                <a:solidFill>
                  <a:schemeClr val="tx2"/>
                </a:solidFill>
              </a:rPr>
              <a:t>Ritual status changes persons through initiation, marriage, mourning</a:t>
            </a:r>
          </a:p>
        </p:txBody>
      </p:sp>
      <p:grpSp>
        <p:nvGrpSpPr>
          <p:cNvPr id="30731" name="Group 30730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30732" name="Freeform: Shape 30731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733" name="Freeform: Shape 30732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734" name="Freeform: Shape 30733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735" name="Freeform: Shape 3073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0722" name="Picture 2" descr="Reimagining Personhood - Trad Magazine">
            <a:extLst>
              <a:ext uri="{FF2B5EF4-FFF2-40B4-BE49-F238E27FC236}">
                <a16:creationId xmlns:a16="http://schemas.microsoft.com/office/drawing/2014/main" id="{72007D92-21BC-CE50-2E7A-8EFD768AF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730947"/>
            <a:ext cx="4142232" cy="231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8514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60131F-7830-CCC3-7817-5F42FFE309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703" name="Rectangle 2970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705" name="Rectangle 2970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77A9E6-B496-E2E6-E165-53D6AAE84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3.1c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A3AF4-4566-0AD6-55AA-DA98BEBFE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2086897"/>
            <a:ext cx="5229245" cy="4572000"/>
          </a:xfrm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Ancestral presence unsettles bounded, present-day individuality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Obligation can constitute persons through exchange, care, sacrifice, duty</a:t>
            </a:r>
          </a:p>
          <a:p>
            <a:r>
              <a:rPr lang="en-GB" sz="2400" dirty="0">
                <a:solidFill>
                  <a:schemeClr val="tx2"/>
                </a:solidFill>
              </a:rPr>
              <a:t>Person formed through circulating gifts and commitments (Mauss, 2002)</a:t>
            </a:r>
          </a:p>
          <a:p>
            <a:r>
              <a:rPr lang="en-GB" sz="2400" dirty="0">
                <a:solidFill>
                  <a:schemeClr val="tx2"/>
                </a:solidFill>
              </a:rPr>
              <a:t>Autonomous individual is one model, not the human norm</a:t>
            </a:r>
          </a:p>
          <a:p>
            <a:r>
              <a:rPr lang="en-GB" sz="2400" dirty="0">
                <a:solidFill>
                  <a:schemeClr val="tx2"/>
                </a:solidFill>
              </a:rPr>
              <a:t>Once kinship becomes relatedness, personhood also becomes made</a:t>
            </a:r>
          </a:p>
        </p:txBody>
      </p:sp>
      <p:grpSp>
        <p:nvGrpSpPr>
          <p:cNvPr id="29707" name="Group 2970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9708" name="Freeform: Shape 2970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709" name="Freeform: Shape 2970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710" name="Freeform: Shape 2970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711" name="Freeform: Shape 2971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9698" name="Picture 2" descr="Taking an Anthropological Lens to Self ...">
            <a:extLst>
              <a:ext uri="{FF2B5EF4-FFF2-40B4-BE49-F238E27FC236}">
                <a16:creationId xmlns:a16="http://schemas.microsoft.com/office/drawing/2014/main" id="{C806A754-1AEA-50A2-87E9-222426EF41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787970"/>
            <a:ext cx="4142232" cy="220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74196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D25D86-597E-C796-0951-3AEF3B72EB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1" name="Rectangle 2663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3" name="Rectangle 2663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77D1D-DC24-EDE8-72E3-B17EAB95A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3.2a Kinship, Race, and the State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88B31-0AAF-B632-9B52-C3438EC72C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94" y="2421682"/>
            <a:ext cx="5283027" cy="4207717"/>
          </a:xfrm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Kinship not private realm, but site of law, bureaucracy, power</a:t>
            </a:r>
          </a:p>
          <a:p>
            <a:r>
              <a:rPr lang="en-GB" sz="2400" dirty="0">
                <a:solidFill>
                  <a:schemeClr val="tx2"/>
                </a:solidFill>
              </a:rPr>
              <a:t>States decide legitimate relations, belonging, parenthood, dependency</a:t>
            </a:r>
          </a:p>
          <a:p>
            <a:r>
              <a:rPr lang="en-GB" sz="2400" dirty="0">
                <a:solidFill>
                  <a:schemeClr val="tx2"/>
                </a:solidFill>
              </a:rPr>
              <a:t>Citizenship and migration authorise some family forms, deny others</a:t>
            </a:r>
          </a:p>
          <a:p>
            <a:r>
              <a:rPr lang="en-GB" sz="2400" dirty="0">
                <a:solidFill>
                  <a:schemeClr val="tx2"/>
                </a:solidFill>
              </a:rPr>
              <a:t>Adoption and reproductive policy make kinship through legal recognition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Family as political institution of care, labour, property, classification</a:t>
            </a:r>
          </a:p>
        </p:txBody>
      </p:sp>
      <p:grpSp>
        <p:nvGrpSpPr>
          <p:cNvPr id="26635" name="Group 26634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6636" name="Freeform: Shape 2663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37" name="Freeform: Shape 2663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38" name="Freeform: Shape 2663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639" name="Freeform: Shape 2663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6626" name="Picture 2" descr="Power in Political Anthropology ...">
            <a:extLst>
              <a:ext uri="{FF2B5EF4-FFF2-40B4-BE49-F238E27FC236}">
                <a16:creationId xmlns:a16="http://schemas.microsoft.com/office/drawing/2014/main" id="{3C73A823-3A3A-D0E9-DF50-62300D4C59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808447"/>
            <a:ext cx="4142232" cy="216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1692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2C3CD1-4290-39F3-D0C1-65BF75F82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655" name="Rectangle 27654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7" name="Rectangle 27656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C3BF9-7690-A69C-F661-B387B5C50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77333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3.2b Kinship, Race, and the State </a:t>
            </a:r>
          </a:p>
        </p:txBody>
      </p:sp>
      <p:grpSp>
        <p:nvGrpSpPr>
          <p:cNvPr id="27659" name="Group 27658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7660" name="Freeform: Shape 2765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1" name="Freeform: Shape 2766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662" name="Freeform: Shape 2766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663" name="Freeform: Shape 2766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8AD8F-72D4-A183-FA1D-AF9BECA8C8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097" y="2691581"/>
            <a:ext cx="5928851" cy="3908322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Racial regimes use descent, blood, mixture, inheritance to govern populations</a:t>
            </a:r>
          </a:p>
          <a:p>
            <a:r>
              <a:rPr lang="en-GB" sz="2000" dirty="0">
                <a:solidFill>
                  <a:schemeClr val="tx2"/>
                </a:solidFill>
              </a:rPr>
              <a:t>Colonial rule codified kinship, custom, authority, tribal identity</a:t>
            </a:r>
          </a:p>
          <a:p>
            <a:r>
              <a:rPr lang="en-GB" sz="2000" dirty="0">
                <a:solidFill>
                  <a:schemeClr val="tx2"/>
                </a:solidFill>
              </a:rPr>
              <a:t>‘Private’ relations organise labour, migration, care, recognition, legality</a:t>
            </a:r>
          </a:p>
          <a:p>
            <a:r>
              <a:rPr lang="en-GB" sz="2000" dirty="0">
                <a:solidFill>
                  <a:schemeClr val="tx2"/>
                </a:solidFill>
              </a:rPr>
              <a:t>Kinship links economy, religion, migration, law as intersecting domains</a:t>
            </a:r>
          </a:p>
          <a:p>
            <a:r>
              <a:rPr lang="en-GB" sz="2000" dirty="0">
                <a:solidFill>
                  <a:schemeClr val="tx2"/>
                </a:solidFill>
              </a:rPr>
              <a:t>Power works through who is recognised, excluded, classified as family</a:t>
            </a:r>
          </a:p>
        </p:txBody>
      </p:sp>
      <p:grpSp>
        <p:nvGrpSpPr>
          <p:cNvPr id="27665" name="Group 2766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7666" name="Freeform: Shape 2766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7" name="Freeform: Shape 2766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668" name="Freeform: Shape 2766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669" name="Freeform: Shape 2766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7650" name="Picture 2" descr="SAN13 Gender, Kinship &amp; Care ...">
            <a:extLst>
              <a:ext uri="{FF2B5EF4-FFF2-40B4-BE49-F238E27FC236}">
                <a16:creationId xmlns:a16="http://schemas.microsoft.com/office/drawing/2014/main" id="{A7FC6FE2-D3C0-4984-1E87-D48DBD2A8F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29378" y="3725804"/>
            <a:ext cx="4954693" cy="144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41720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1110EB-3130-4457-626B-AE60C33FD4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3" name="Rectangle 24582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85" name="Rectangle 24584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D69BA-FA6F-9605-75F3-8AB3A555E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3.3 AT Connections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0A51-2E50-4CA2-73F7-9AB987B3E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2421682"/>
            <a:ext cx="5423137" cy="4222465"/>
          </a:xfrm>
        </p:spPr>
        <p:txBody>
          <a:bodyPr anchor="t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Kinship debates are also debates about personhood, family, belonging</a:t>
            </a:r>
          </a:p>
          <a:p>
            <a:r>
              <a:rPr lang="en-GB" sz="2200" dirty="0">
                <a:solidFill>
                  <a:schemeClr val="tx2"/>
                </a:solidFill>
              </a:rPr>
              <a:t>Jiang: secular procreation asks who may be brought into being, and why</a:t>
            </a:r>
          </a:p>
          <a:p>
            <a:r>
              <a:rPr lang="en-GB" sz="2200" dirty="0">
                <a:solidFill>
                  <a:schemeClr val="tx2"/>
                </a:solidFill>
              </a:rPr>
              <a:t>Hoffman: family activated through risk, expertise, surveillance, governance</a:t>
            </a:r>
          </a:p>
          <a:p>
            <a:r>
              <a:rPr lang="en-GB" sz="2200" dirty="0">
                <a:solidFill>
                  <a:schemeClr val="tx2"/>
                </a:solidFill>
              </a:rPr>
              <a:t>Zhang: meaningful connection may remain socially real yet institutionally illegible</a:t>
            </a:r>
          </a:p>
          <a:p>
            <a:r>
              <a:rPr lang="en-GB" sz="2200" dirty="0">
                <a:solidFill>
                  <a:schemeClr val="tx2"/>
                </a:solidFill>
              </a:rPr>
              <a:t>Kinship now marks the boundary between recognition, precarity, and the human</a:t>
            </a:r>
          </a:p>
        </p:txBody>
      </p:sp>
      <p:grpSp>
        <p:nvGrpSpPr>
          <p:cNvPr id="24587" name="Group 24586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588" name="Freeform: Shape 24587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89" name="Freeform: Shape 24588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90" name="Freeform: Shape 24589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591" name="Freeform: Shape 24590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4578" name="Picture 2" descr="Anthropology Today - Wiley Online Library">
            <a:extLst>
              <a:ext uri="{FF2B5EF4-FFF2-40B4-BE49-F238E27FC236}">
                <a16:creationId xmlns:a16="http://schemas.microsoft.com/office/drawing/2014/main" id="{94CDE7FA-CD79-FA4C-ED33-5D5C1999A3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29292" y="1700784"/>
            <a:ext cx="3100432" cy="437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4302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1707F3-03DE-5F45-F809-4D21987D9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C823D3-D619-407C-89E0-C6F6B1E7A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47F8E3E-2FFA-4A0F-B3C7-E57ADDCFB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21946A-6B1A-5340-1544-A3D0F0601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33285"/>
            <a:ext cx="9833548" cy="1069257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3.4 Final Synthesis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3D939F1-7ABE-4D0E-946A-43F37F556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3346102" cy="2510865"/>
            <a:chOff x="-305" y="-1"/>
            <a:chExt cx="3832880" cy="287613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3FE0426-0FE4-451E-A8BB-08DA6A6AC2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32F7E8-35B4-451F-AA07-AECF7CA1D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097796-C3C8-4772-9EBD-9F5CA368F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4BC137-BB50-4235-A83F-4B4EEE159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5193A1-06CF-148A-D9F4-922E5E30C8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213" y="2735825"/>
            <a:ext cx="9579077" cy="387145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</a:rPr>
              <a:t>Classical kinship: descent, alliance, inheritance, genealogy, structural mapping</a:t>
            </a:r>
          </a:p>
          <a:p>
            <a:r>
              <a:rPr lang="en-GB" sz="2400" dirty="0">
                <a:solidFill>
                  <a:schemeClr val="tx2"/>
                </a:solidFill>
              </a:rPr>
              <a:t>Critique exposed limits of blood and charts as total explanations</a:t>
            </a:r>
          </a:p>
          <a:p>
            <a:r>
              <a:rPr lang="en-GB" sz="2400" dirty="0">
                <a:solidFill>
                  <a:schemeClr val="tx2"/>
                </a:solidFill>
              </a:rPr>
              <a:t>Relatedness shifted focus to practice, care, co-residence, feeding, labour</a:t>
            </a:r>
          </a:p>
          <a:p>
            <a:r>
              <a:rPr lang="en-GB" sz="2400" dirty="0">
                <a:solidFill>
                  <a:schemeClr val="tx2"/>
                </a:solidFill>
              </a:rPr>
              <a:t>Contemporary kinship reshaped through technology, law, migration, recognition</a:t>
            </a:r>
          </a:p>
          <a:p>
            <a:r>
              <a:rPr lang="en-GB" sz="2400" dirty="0">
                <a:solidFill>
                  <a:schemeClr val="tx2"/>
                </a:solidFill>
              </a:rPr>
              <a:t>Kinship links personhood, power, belonging, and the limits of the human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9DB3963A-4187-4A72-9DA4-CA6BADE22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9072780" y="3734338"/>
            <a:ext cx="3878664" cy="236865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428E75E-001A-4568-B035-574F1303EF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4AC8CFC-1164-4525-82A0-25F75ADCF4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F35C856-5B70-4CA2-BB8F-A37197D8F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50FD8B0-DE97-47B1-84ED-67A3BD00F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61032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5DC3EC-2293-8011-4582-CF90503A7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F397F-9712-943D-FE26-88832C3BB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6349"/>
            <a:ext cx="10515600" cy="560061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Drawing Kinship, Breaking Kinship</a:t>
            </a:r>
          </a:p>
        </p:txBody>
      </p:sp>
    </p:spTree>
    <p:extLst>
      <p:ext uri="{BB962C8B-B14F-4D97-AF65-F5344CB8AC3E}">
        <p14:creationId xmlns:p14="http://schemas.microsoft.com/office/powerpoint/2010/main" val="11500734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521F45-01FB-AA1A-2073-D5ACE91952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1805AFD0-F728-7EEC-C171-94D6262EB01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9" y="1"/>
            <a:ext cx="121786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26805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E5CAA8-DD14-E953-E77D-99C610B5A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E9EA9-9F69-A890-68D4-4FA5687CD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Drawing instructions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6FEBB-82FF-C3F3-9D23-E707B2F482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ego</a:t>
            </a:r>
          </a:p>
          <a:p>
            <a:r>
              <a:rPr lang="en-GB" dirty="0"/>
              <a:t>map at least two generations</a:t>
            </a:r>
          </a:p>
          <a:p>
            <a:r>
              <a:rPr lang="en-GB" dirty="0"/>
              <a:t>include parents, siblings, and one wider branch</a:t>
            </a:r>
          </a:p>
          <a:p>
            <a:r>
              <a:rPr lang="en-GB" dirty="0"/>
              <a:t>Add:</a:t>
            </a:r>
          </a:p>
          <a:p>
            <a:pPr lvl="1"/>
            <a:r>
              <a:rPr lang="en-GB" dirty="0"/>
              <a:t>step-relations, adoption, donor conception, co-parenting, estrangement, long-distance care, or non-co-resident central ties if relevant</a:t>
            </a:r>
          </a:p>
          <a:p>
            <a:r>
              <a:rPr lang="en-GB" dirty="0"/>
              <a:t>add notes where the symbols fail</a:t>
            </a:r>
          </a:p>
        </p:txBody>
      </p:sp>
    </p:spTree>
    <p:extLst>
      <p:ext uri="{BB962C8B-B14F-4D97-AF65-F5344CB8AC3E}">
        <p14:creationId xmlns:p14="http://schemas.microsoft.com/office/powerpoint/2010/main" val="92904370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3E07F-40AC-8F6D-6504-6F169978E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Analyse and critique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9B1C4-BC33-B719-DDAD-C0CA21484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636" y="1825625"/>
            <a:ext cx="5536277" cy="4667250"/>
          </a:xfrm>
        </p:spPr>
        <p:txBody>
          <a:bodyPr>
            <a:normAutofit/>
          </a:bodyPr>
          <a:lstStyle/>
          <a:p>
            <a:r>
              <a:rPr lang="en-GB" dirty="0"/>
              <a:t>What does the diagram show?</a:t>
            </a:r>
          </a:p>
          <a:p>
            <a:r>
              <a:rPr lang="en-GB" dirty="0"/>
              <a:t>Which descent lines can you trace?</a:t>
            </a:r>
          </a:p>
          <a:p>
            <a:r>
              <a:rPr lang="en-GB" dirty="0"/>
              <a:t>Who looks central structurally?</a:t>
            </a:r>
          </a:p>
          <a:p>
            <a:r>
              <a:rPr lang="en-GB" dirty="0"/>
              <a:t>What alliances or inheritance routes matter?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A9CEF7D-D51A-D8E5-1D5D-334D5A6163D1}"/>
              </a:ext>
            </a:extLst>
          </p:cNvPr>
          <p:cNvSpPr txBox="1">
            <a:spLocks/>
          </p:cNvSpPr>
          <p:nvPr/>
        </p:nvSpPr>
        <p:spPr>
          <a:xfrm>
            <a:off x="6332913" y="1825625"/>
            <a:ext cx="549332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does the diagram miss?</a:t>
            </a:r>
          </a:p>
          <a:p>
            <a:r>
              <a:rPr lang="en-GB" dirty="0"/>
              <a:t>Who does care work?</a:t>
            </a:r>
          </a:p>
          <a:p>
            <a:r>
              <a:rPr lang="en-GB" dirty="0"/>
              <a:t>Which ties are socially central but weak on the chart?</a:t>
            </a:r>
          </a:p>
          <a:p>
            <a:r>
              <a:rPr lang="en-GB" dirty="0"/>
              <a:t>Where do biology, law, and lived family not line up?</a:t>
            </a:r>
          </a:p>
        </p:txBody>
      </p:sp>
    </p:spTree>
    <p:extLst>
      <p:ext uri="{BB962C8B-B14F-4D97-AF65-F5344CB8AC3E}">
        <p14:creationId xmlns:p14="http://schemas.microsoft.com/office/powerpoint/2010/main" val="41508924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1696</Words>
  <Application>Microsoft Office PowerPoint</Application>
  <PresentationFormat>Widescreen</PresentationFormat>
  <Paragraphs>190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1.1a Destabilising “Family”</vt:lpstr>
      <vt:lpstr>1.1b Destabilising “Family”</vt:lpstr>
      <vt:lpstr>1.2a Classical Kinship Anthropology</vt:lpstr>
      <vt:lpstr>1.2b Classical Kinship Anthropology</vt:lpstr>
      <vt:lpstr>1.2c Classical Kinship Anthropology</vt:lpstr>
      <vt:lpstr>1.2d Classical Kinship Anthropology</vt:lpstr>
      <vt:lpstr>1.2e Classical Kinship Anthropology</vt:lpstr>
      <vt:lpstr>1.3a Limits of the Classical Model</vt:lpstr>
      <vt:lpstr>1.3b Limits of the Classical Model</vt:lpstr>
      <vt:lpstr>1.4a AT Connections 1</vt:lpstr>
      <vt:lpstr>1.4b AT Connections 1</vt:lpstr>
      <vt:lpstr>PowerPoint Presentation</vt:lpstr>
      <vt:lpstr>2.1a Janet Carsten and Relatedness</vt:lpstr>
      <vt:lpstr>2.1b Janet Carsten and Relatedness</vt:lpstr>
      <vt:lpstr>2.1c Janet Carsten and Relatedness</vt:lpstr>
      <vt:lpstr>2.1d Janet Carsten and Relatedness</vt:lpstr>
      <vt:lpstr>2.2a Contemporary Reshaping </vt:lpstr>
      <vt:lpstr>2.2b Contemporary Reshaping </vt:lpstr>
      <vt:lpstr>2.2c Contemporary Reshaping </vt:lpstr>
      <vt:lpstr>2.2d Contemporary Reshaping </vt:lpstr>
      <vt:lpstr>2.3 AT Connections 2</vt:lpstr>
      <vt:lpstr>PowerPoint Presentation</vt:lpstr>
      <vt:lpstr>3.1a Personhood</vt:lpstr>
      <vt:lpstr>3.1b Personhood</vt:lpstr>
      <vt:lpstr>3.1c Personhood</vt:lpstr>
      <vt:lpstr>3.2a Kinship, Race, and the State </vt:lpstr>
      <vt:lpstr>3.2b Kinship, Race, and the State </vt:lpstr>
      <vt:lpstr>3.3 AT Connections 3 </vt:lpstr>
      <vt:lpstr>3.4 Final Synthesis </vt:lpstr>
      <vt:lpstr>PowerPoint Presentation</vt:lpstr>
      <vt:lpstr>PowerPoint Presentation</vt:lpstr>
      <vt:lpstr>Drawing instructions</vt:lpstr>
      <vt:lpstr>Analyse and critique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2026-03-24T12:13:34Z</dcterms:created>
  <dcterms:modified xsi:type="dcterms:W3CDTF">2026-04-17T11:17:57Z</dcterms:modified>
</cp:coreProperties>
</file>