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7BDC5B-84CF-4E02-708F-B429BDA993EE}" v="1355" dt="2026-02-26T14:47:50.580"/>
    <p1510:client id="{E46E0FB8-2FEC-9557-A2F5-89F6DFE57394}" v="241" dt="2026-02-25T11:30:46.732"/>
    <p1510:client id="{FE9BFA0B-1149-475B-E975-5F4CCB7FA7AC}" v="125" dt="2026-02-25T13:00:07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a Pacajova (2526143)" userId="S::2526143@student.uwtsd.ac.uk::16e46dc2-3fb3-4d01-876d-4d152d82d725" providerId="AD" clId="Web-{FE9BFA0B-1149-475B-E975-5F4CCB7FA7AC}"/>
    <pc:docChg chg="addSld modSld">
      <pc:chgData name="Helena Pacajova (2526143)" userId="S::2526143@student.uwtsd.ac.uk::16e46dc2-3fb3-4d01-876d-4d152d82d725" providerId="AD" clId="Web-{FE9BFA0B-1149-475B-E975-5F4CCB7FA7AC}" dt="2026-02-25T13:00:52.749" v="231" actId="1076"/>
      <pc:docMkLst>
        <pc:docMk/>
      </pc:docMkLst>
      <pc:sldChg chg="addSp modSp">
        <pc:chgData name="Helena Pacajova (2526143)" userId="S::2526143@student.uwtsd.ac.uk::16e46dc2-3fb3-4d01-876d-4d152d82d725" providerId="AD" clId="Web-{FE9BFA0B-1149-475B-E975-5F4CCB7FA7AC}" dt="2026-02-25T13:00:52.749" v="231" actId="1076"/>
        <pc:sldMkLst>
          <pc:docMk/>
          <pc:sldMk cId="1034675362" sldId="257"/>
        </pc:sldMkLst>
        <pc:spChg chg="mod">
          <ac:chgData name="Helena Pacajova (2526143)" userId="S::2526143@student.uwtsd.ac.uk::16e46dc2-3fb3-4d01-876d-4d152d82d725" providerId="AD" clId="Web-{FE9BFA0B-1149-475B-E975-5F4CCB7FA7AC}" dt="2026-02-25T12:59:14.873" v="209" actId="1076"/>
          <ac:spMkLst>
            <pc:docMk/>
            <pc:sldMk cId="1034675362" sldId="257"/>
            <ac:spMk id="2" creationId="{BEB1E2C0-57A5-269B-C90A-F10AA38B1327}"/>
          </ac:spMkLst>
        </pc:spChg>
        <pc:spChg chg="mod">
          <ac:chgData name="Helena Pacajova (2526143)" userId="S::2526143@student.uwtsd.ac.uk::16e46dc2-3fb3-4d01-876d-4d152d82d725" providerId="AD" clId="Web-{FE9BFA0B-1149-475B-E975-5F4CCB7FA7AC}" dt="2026-02-25T12:59:22.248" v="211" actId="1076"/>
          <ac:spMkLst>
            <pc:docMk/>
            <pc:sldMk cId="1034675362" sldId="257"/>
            <ac:spMk id="3" creationId="{417D3FC3-69B2-9F1A-5DDF-784600ADE82A}"/>
          </ac:spMkLst>
        </pc:spChg>
        <pc:graphicFrameChg chg="add mod modGraphic">
          <ac:chgData name="Helena Pacajova (2526143)" userId="S::2526143@student.uwtsd.ac.uk::16e46dc2-3fb3-4d01-876d-4d152d82d725" providerId="AD" clId="Web-{FE9BFA0B-1149-475B-E975-5F4CCB7FA7AC}" dt="2026-02-25T13:00:52.749" v="231" actId="1076"/>
          <ac:graphicFrameMkLst>
            <pc:docMk/>
            <pc:sldMk cId="1034675362" sldId="257"/>
            <ac:graphicFrameMk id="6" creationId="{429D422E-B297-DE04-D482-1F8439A3909D}"/>
          </ac:graphicFrameMkLst>
        </pc:graphicFrameChg>
        <pc:picChg chg="add mod">
          <ac:chgData name="Helena Pacajova (2526143)" userId="S::2526143@student.uwtsd.ac.uk::16e46dc2-3fb3-4d01-876d-4d152d82d725" providerId="AD" clId="Web-{FE9BFA0B-1149-475B-E975-5F4CCB7FA7AC}" dt="2026-02-25T12:59:28.639" v="212" actId="1076"/>
          <ac:picMkLst>
            <pc:docMk/>
            <pc:sldMk cId="1034675362" sldId="257"/>
            <ac:picMk id="4" creationId="{8747EBAF-2B7B-4A42-EA54-FDB5B8C3DB1B}"/>
          </ac:picMkLst>
        </pc:picChg>
      </pc:sldChg>
      <pc:sldChg chg="addSp delSp modSp new">
        <pc:chgData name="Helena Pacajova (2526143)" userId="S::2526143@student.uwtsd.ac.uk::16e46dc2-3fb3-4d01-876d-4d152d82d725" providerId="AD" clId="Web-{FE9BFA0B-1149-475B-E975-5F4CCB7FA7AC}" dt="2026-02-25T13:00:01.546" v="214" actId="14100"/>
        <pc:sldMkLst>
          <pc:docMk/>
          <pc:sldMk cId="1871169142" sldId="258"/>
        </pc:sldMkLst>
        <pc:spChg chg="del">
          <ac:chgData name="Helena Pacajova (2526143)" userId="S::2526143@student.uwtsd.ac.uk::16e46dc2-3fb3-4d01-876d-4d152d82d725" providerId="AD" clId="Web-{FE9BFA0B-1149-475B-E975-5F4CCB7FA7AC}" dt="2026-02-25T11:55:13.348" v="1"/>
          <ac:spMkLst>
            <pc:docMk/>
            <pc:sldMk cId="1871169142" sldId="258"/>
            <ac:spMk id="3" creationId="{34EA4ADF-3639-8DD8-06C5-E54539A798B2}"/>
          </ac:spMkLst>
        </pc:spChg>
        <pc:spChg chg="mod">
          <ac:chgData name="Helena Pacajova (2526143)" userId="S::2526143@student.uwtsd.ac.uk::16e46dc2-3fb3-4d01-876d-4d152d82d725" providerId="AD" clId="Web-{FE9BFA0B-1149-475B-E975-5F4CCB7FA7AC}" dt="2026-02-25T12:18:08.507" v="113" actId="20577"/>
          <ac:spMkLst>
            <pc:docMk/>
            <pc:sldMk cId="1871169142" sldId="258"/>
            <ac:spMk id="4" creationId="{C9F7694B-F6AE-8885-8381-33BA3F4C1B65}"/>
          </ac:spMkLst>
        </pc:spChg>
        <pc:spChg chg="add del">
          <ac:chgData name="Helena Pacajova (2526143)" userId="S::2526143@student.uwtsd.ac.uk::16e46dc2-3fb3-4d01-876d-4d152d82d725" providerId="AD" clId="Web-{FE9BFA0B-1149-475B-E975-5F4CCB7FA7AC}" dt="2026-02-25T12:14:23.645" v="55"/>
          <ac:spMkLst>
            <pc:docMk/>
            <pc:sldMk cId="1871169142" sldId="258"/>
            <ac:spMk id="61" creationId="{484E2047-12AC-47D0-5523-F806AC100D55}"/>
          </ac:spMkLst>
        </pc:spChg>
        <pc:graphicFrameChg chg="add mod ord modGraphic">
          <ac:chgData name="Helena Pacajova (2526143)" userId="S::2526143@student.uwtsd.ac.uk::16e46dc2-3fb3-4d01-876d-4d152d82d725" providerId="AD" clId="Web-{FE9BFA0B-1149-475B-E975-5F4CCB7FA7AC}" dt="2026-02-25T13:00:01.546" v="214" actId="14100"/>
          <ac:graphicFrameMkLst>
            <pc:docMk/>
            <pc:sldMk cId="1871169142" sldId="258"/>
            <ac:graphicFrameMk id="5" creationId="{FCE0E0AC-6509-B623-FE33-08A227363913}"/>
          </ac:graphicFrameMkLst>
        </pc:graphicFrameChg>
      </pc:sldChg>
      <pc:sldChg chg="modSp new">
        <pc:chgData name="Helena Pacajova (2526143)" userId="S::2526143@student.uwtsd.ac.uk::16e46dc2-3fb3-4d01-876d-4d152d82d725" providerId="AD" clId="Web-{FE9BFA0B-1149-475B-E975-5F4CCB7FA7AC}" dt="2026-02-25T12:36:21.699" v="203" actId="20577"/>
        <pc:sldMkLst>
          <pc:docMk/>
          <pc:sldMk cId="874971956" sldId="259"/>
        </pc:sldMkLst>
        <pc:spChg chg="mod">
          <ac:chgData name="Helena Pacajova (2526143)" userId="S::2526143@student.uwtsd.ac.uk::16e46dc2-3fb3-4d01-876d-4d152d82d725" providerId="AD" clId="Web-{FE9BFA0B-1149-475B-E975-5F4CCB7FA7AC}" dt="2026-02-25T12:36:21.699" v="203" actId="20577"/>
          <ac:spMkLst>
            <pc:docMk/>
            <pc:sldMk cId="874971956" sldId="259"/>
            <ac:spMk id="2" creationId="{ADFFAFF7-004D-B9B8-B930-A2DD92C34188}"/>
          </ac:spMkLst>
        </pc:spChg>
      </pc:sldChg>
      <pc:sldChg chg="new">
        <pc:chgData name="Helena Pacajova (2526143)" userId="S::2526143@student.uwtsd.ac.uk::16e46dc2-3fb3-4d01-876d-4d152d82d725" providerId="AD" clId="Web-{FE9BFA0B-1149-475B-E975-5F4CCB7FA7AC}" dt="2026-02-25T11:57:31.935" v="6"/>
        <pc:sldMkLst>
          <pc:docMk/>
          <pc:sldMk cId="3877437733" sldId="260"/>
        </pc:sldMkLst>
      </pc:sldChg>
    </pc:docChg>
  </pc:docChgLst>
  <pc:docChgLst>
    <pc:chgData name="Helena Pacajova (2526143)" userId="S::2526143@student.uwtsd.ac.uk::16e46dc2-3fb3-4d01-876d-4d152d82d725" providerId="AD" clId="Web-{E46E0FB8-2FEC-9557-A2F5-89F6DFE57394}"/>
    <pc:docChg chg="addSld modSld">
      <pc:chgData name="Helena Pacajova (2526143)" userId="S::2526143@student.uwtsd.ac.uk::16e46dc2-3fb3-4d01-876d-4d152d82d725" providerId="AD" clId="Web-{E46E0FB8-2FEC-9557-A2F5-89F6DFE57394}" dt="2026-02-25T11:30:46.732" v="240" actId="20577"/>
      <pc:docMkLst>
        <pc:docMk/>
      </pc:docMkLst>
      <pc:sldChg chg="modSp">
        <pc:chgData name="Helena Pacajova (2526143)" userId="S::2526143@student.uwtsd.ac.uk::16e46dc2-3fb3-4d01-876d-4d152d82d725" providerId="AD" clId="Web-{E46E0FB8-2FEC-9557-A2F5-89F6DFE57394}" dt="2026-02-25T10:58:20.514" v="12" actId="20577"/>
        <pc:sldMkLst>
          <pc:docMk/>
          <pc:sldMk cId="109857222" sldId="256"/>
        </pc:sldMkLst>
        <pc:spChg chg="mod">
          <ac:chgData name="Helena Pacajova (2526143)" userId="S::2526143@student.uwtsd.ac.uk::16e46dc2-3fb3-4d01-876d-4d152d82d725" providerId="AD" clId="Web-{E46E0FB8-2FEC-9557-A2F5-89F6DFE57394}" dt="2026-02-25T10:58:20.514" v="1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Helena Pacajova (2526143)" userId="S::2526143@student.uwtsd.ac.uk::16e46dc2-3fb3-4d01-876d-4d152d82d725" providerId="AD" clId="Web-{E46E0FB8-2FEC-9557-A2F5-89F6DFE57394}" dt="2026-02-25T11:30:46.732" v="240" actId="20577"/>
        <pc:sldMkLst>
          <pc:docMk/>
          <pc:sldMk cId="1034675362" sldId="257"/>
        </pc:sldMkLst>
        <pc:spChg chg="mod">
          <ac:chgData name="Helena Pacajova (2526143)" userId="S::2526143@student.uwtsd.ac.uk::16e46dc2-3fb3-4d01-876d-4d152d82d725" providerId="AD" clId="Web-{E46E0FB8-2FEC-9557-A2F5-89F6DFE57394}" dt="2026-02-25T11:00:29.980" v="15" actId="20577"/>
          <ac:spMkLst>
            <pc:docMk/>
            <pc:sldMk cId="1034675362" sldId="257"/>
            <ac:spMk id="2" creationId="{BEB1E2C0-57A5-269B-C90A-F10AA38B1327}"/>
          </ac:spMkLst>
        </pc:spChg>
        <pc:spChg chg="mod">
          <ac:chgData name="Helena Pacajova (2526143)" userId="S::2526143@student.uwtsd.ac.uk::16e46dc2-3fb3-4d01-876d-4d152d82d725" providerId="AD" clId="Web-{E46E0FB8-2FEC-9557-A2F5-89F6DFE57394}" dt="2026-02-25T11:30:46.732" v="240" actId="20577"/>
          <ac:spMkLst>
            <pc:docMk/>
            <pc:sldMk cId="1034675362" sldId="257"/>
            <ac:spMk id="3" creationId="{417D3FC3-69B2-9F1A-5DDF-784600ADE82A}"/>
          </ac:spMkLst>
        </pc:spChg>
      </pc:sldChg>
    </pc:docChg>
  </pc:docChgLst>
  <pc:docChgLst>
    <pc:chgData name="Helena Pacajova (2526143)" userId="S::2526143@student.uwtsd.ac.uk::16e46dc2-3fb3-4d01-876d-4d152d82d725" providerId="AD" clId="Web-{9E7BDC5B-84CF-4E02-708F-B429BDA993EE}"/>
    <pc:docChg chg="delSld modSld">
      <pc:chgData name="Helena Pacajova (2526143)" userId="S::2526143@student.uwtsd.ac.uk::16e46dc2-3fb3-4d01-876d-4d152d82d725" providerId="AD" clId="Web-{9E7BDC5B-84CF-4E02-708F-B429BDA993EE}" dt="2026-02-26T14:47:50.580" v="1414"/>
      <pc:docMkLst>
        <pc:docMk/>
      </pc:docMkLst>
      <pc:sldChg chg="addSp delSp modSp">
        <pc:chgData name="Helena Pacajova (2526143)" userId="S::2526143@student.uwtsd.ac.uk::16e46dc2-3fb3-4d01-876d-4d152d82d725" providerId="AD" clId="Web-{9E7BDC5B-84CF-4E02-708F-B429BDA993EE}" dt="2026-02-26T14:43:37.730" v="1412" actId="1076"/>
        <pc:sldMkLst>
          <pc:docMk/>
          <pc:sldMk cId="1034675362" sldId="257"/>
        </pc:sldMkLst>
        <pc:spChg chg="mod">
          <ac:chgData name="Helena Pacajova (2526143)" userId="S::2526143@student.uwtsd.ac.uk::16e46dc2-3fb3-4d01-876d-4d152d82d725" providerId="AD" clId="Web-{9E7BDC5B-84CF-4E02-708F-B429BDA993EE}" dt="2026-02-26T14:42:41.805" v="1405" actId="20577"/>
          <ac:spMkLst>
            <pc:docMk/>
            <pc:sldMk cId="1034675362" sldId="257"/>
            <ac:spMk id="3" creationId="{417D3FC3-69B2-9F1A-5DDF-784600ADE82A}"/>
          </ac:spMkLst>
        </pc:spChg>
        <pc:graphicFrameChg chg="mod">
          <ac:chgData name="Helena Pacajova (2526143)" userId="S::2526143@student.uwtsd.ac.uk::16e46dc2-3fb3-4d01-876d-4d152d82d725" providerId="AD" clId="Web-{9E7BDC5B-84CF-4E02-708F-B429BDA993EE}" dt="2026-02-26T14:43:37.730" v="1412" actId="1076"/>
          <ac:graphicFrameMkLst>
            <pc:docMk/>
            <pc:sldMk cId="1034675362" sldId="257"/>
            <ac:graphicFrameMk id="6" creationId="{429D422E-B297-DE04-D482-1F8439A3909D}"/>
          </ac:graphicFrameMkLst>
        </pc:graphicFrameChg>
        <pc:picChg chg="mod">
          <ac:chgData name="Helena Pacajova (2526143)" userId="S::2526143@student.uwtsd.ac.uk::16e46dc2-3fb3-4d01-876d-4d152d82d725" providerId="AD" clId="Web-{9E7BDC5B-84CF-4E02-708F-B429BDA993EE}" dt="2026-02-26T14:33:13.614" v="1310" actId="1076"/>
          <ac:picMkLst>
            <pc:docMk/>
            <pc:sldMk cId="1034675362" sldId="257"/>
            <ac:picMk id="4" creationId="{8747EBAF-2B7B-4A42-EA54-FDB5B8C3DB1B}"/>
          </ac:picMkLst>
        </pc:picChg>
        <pc:picChg chg="add mod">
          <ac:chgData name="Helena Pacajova (2526143)" userId="S::2526143@student.uwtsd.ac.uk::16e46dc2-3fb3-4d01-876d-4d152d82d725" providerId="AD" clId="Web-{9E7BDC5B-84CF-4E02-708F-B429BDA993EE}" dt="2026-02-26T14:33:26.333" v="1312" actId="1076"/>
          <ac:picMkLst>
            <pc:docMk/>
            <pc:sldMk cId="1034675362" sldId="257"/>
            <ac:picMk id="5" creationId="{7EA9896C-0292-54E7-6C17-9E724A7439F8}"/>
          </ac:picMkLst>
        </pc:picChg>
        <pc:picChg chg="add mod modCrop">
          <ac:chgData name="Helena Pacajova (2526143)" userId="S::2526143@student.uwtsd.ac.uk::16e46dc2-3fb3-4d01-876d-4d152d82d725" providerId="AD" clId="Web-{9E7BDC5B-84CF-4E02-708F-B429BDA993EE}" dt="2026-02-26T14:33:18.864" v="1311" actId="1076"/>
          <ac:picMkLst>
            <pc:docMk/>
            <pc:sldMk cId="1034675362" sldId="257"/>
            <ac:picMk id="7" creationId="{9F2A5D1C-31CD-E2C7-B4BB-50C9840F9007}"/>
          </ac:picMkLst>
        </pc:picChg>
        <pc:picChg chg="add mod modCrop">
          <ac:chgData name="Helena Pacajova (2526143)" userId="S::2526143@student.uwtsd.ac.uk::16e46dc2-3fb3-4d01-876d-4d152d82d725" providerId="AD" clId="Web-{9E7BDC5B-84CF-4E02-708F-B429BDA993EE}" dt="2026-02-26T14:30:15.455" v="1296" actId="1076"/>
          <ac:picMkLst>
            <pc:docMk/>
            <pc:sldMk cId="1034675362" sldId="257"/>
            <ac:picMk id="8" creationId="{95D5DF67-8756-A314-F4FC-FFCC69918659}"/>
          </ac:picMkLst>
        </pc:picChg>
        <pc:picChg chg="add del mod modCrop">
          <ac:chgData name="Helena Pacajova (2526143)" userId="S::2526143@student.uwtsd.ac.uk::16e46dc2-3fb3-4d01-876d-4d152d82d725" providerId="AD" clId="Web-{9E7BDC5B-84CF-4E02-708F-B429BDA993EE}" dt="2026-02-26T12:19:03.537" v="61"/>
          <ac:picMkLst>
            <pc:docMk/>
            <pc:sldMk cId="1034675362" sldId="257"/>
            <ac:picMk id="9" creationId="{CC912C6A-3ED3-2376-6F53-D70A523BE39E}"/>
          </ac:picMkLst>
        </pc:picChg>
        <pc:picChg chg="add mod">
          <ac:chgData name="Helena Pacajova (2526143)" userId="S::2526143@student.uwtsd.ac.uk::16e46dc2-3fb3-4d01-876d-4d152d82d725" providerId="AD" clId="Web-{9E7BDC5B-84CF-4E02-708F-B429BDA993EE}" dt="2026-02-26T14:31:07.675" v="1302" actId="1076"/>
          <ac:picMkLst>
            <pc:docMk/>
            <pc:sldMk cId="1034675362" sldId="257"/>
            <ac:picMk id="10" creationId="{42E7B096-0421-4F55-841A-AEE837EA2353}"/>
          </ac:picMkLst>
        </pc:picChg>
        <pc:picChg chg="add mod">
          <ac:chgData name="Helena Pacajova (2526143)" userId="S::2526143@student.uwtsd.ac.uk::16e46dc2-3fb3-4d01-876d-4d152d82d725" providerId="AD" clId="Web-{9E7BDC5B-84CF-4E02-708F-B429BDA993EE}" dt="2026-02-26T14:31:39.863" v="1303" actId="1076"/>
          <ac:picMkLst>
            <pc:docMk/>
            <pc:sldMk cId="1034675362" sldId="257"/>
            <ac:picMk id="11" creationId="{64E1FC01-9F39-F6BF-79E7-AE292DF5C9EA}"/>
          </ac:picMkLst>
        </pc:picChg>
        <pc:picChg chg="add mod">
          <ac:chgData name="Helena Pacajova (2526143)" userId="S::2526143@student.uwtsd.ac.uk::16e46dc2-3fb3-4d01-876d-4d152d82d725" providerId="AD" clId="Web-{9E7BDC5B-84CF-4E02-708F-B429BDA993EE}" dt="2026-02-26T14:40:09.192" v="1351" actId="14100"/>
          <ac:picMkLst>
            <pc:docMk/>
            <pc:sldMk cId="1034675362" sldId="257"/>
            <ac:picMk id="12" creationId="{CF163F18-D6BA-DDC2-774D-B810D885EEC7}"/>
          </ac:picMkLst>
        </pc:picChg>
        <pc:picChg chg="add mod modCrop">
          <ac:chgData name="Helena Pacajova (2526143)" userId="S::2526143@student.uwtsd.ac.uk::16e46dc2-3fb3-4d01-876d-4d152d82d725" providerId="AD" clId="Web-{9E7BDC5B-84CF-4E02-708F-B429BDA993EE}" dt="2026-02-26T14:32:32.582" v="1309" actId="1076"/>
          <ac:picMkLst>
            <pc:docMk/>
            <pc:sldMk cId="1034675362" sldId="257"/>
            <ac:picMk id="20" creationId="{DF30320A-D2F8-B347-60D4-535B7F8AB849}"/>
          </ac:picMkLst>
        </pc:picChg>
        <pc:picChg chg="add mod modCrop">
          <ac:chgData name="Helena Pacajova (2526143)" userId="S::2526143@student.uwtsd.ac.uk::16e46dc2-3fb3-4d01-876d-4d152d82d725" providerId="AD" clId="Web-{9E7BDC5B-84CF-4E02-708F-B429BDA993EE}" dt="2026-02-26T14:33:31.615" v="1313" actId="1076"/>
          <ac:picMkLst>
            <pc:docMk/>
            <pc:sldMk cId="1034675362" sldId="257"/>
            <ac:picMk id="261" creationId="{C6FEBF57-377F-58E3-2DC7-89B538A09C53}"/>
          </ac:picMkLst>
        </pc:picChg>
      </pc:sldChg>
      <pc:sldChg chg="del">
        <pc:chgData name="Helena Pacajova (2526143)" userId="S::2526143@student.uwtsd.ac.uk::16e46dc2-3fb3-4d01-876d-4d152d82d725" providerId="AD" clId="Web-{9E7BDC5B-84CF-4E02-708F-B429BDA993EE}" dt="2026-02-26T14:47:25.283" v="1413"/>
        <pc:sldMkLst>
          <pc:docMk/>
          <pc:sldMk cId="1871169142" sldId="258"/>
        </pc:sldMkLst>
      </pc:sldChg>
      <pc:sldChg chg="addSp delSp modSp">
        <pc:chgData name="Helena Pacajova (2526143)" userId="S::2526143@student.uwtsd.ac.uk::16e46dc2-3fb3-4d01-876d-4d152d82d725" providerId="AD" clId="Web-{9E7BDC5B-84CF-4E02-708F-B429BDA993EE}" dt="2026-02-26T14:47:50.580" v="1414"/>
        <pc:sldMkLst>
          <pc:docMk/>
          <pc:sldMk cId="874971956" sldId="259"/>
        </pc:sldMkLst>
        <pc:spChg chg="del">
          <ac:chgData name="Helena Pacajova (2526143)" userId="S::2526143@student.uwtsd.ac.uk::16e46dc2-3fb3-4d01-876d-4d152d82d725" providerId="AD" clId="Web-{9E7BDC5B-84CF-4E02-708F-B429BDA993EE}" dt="2026-02-26T14:47:50.580" v="1414"/>
          <ac:spMkLst>
            <pc:docMk/>
            <pc:sldMk cId="874971956" sldId="259"/>
            <ac:spMk id="2" creationId="{ADFFAFF7-004D-B9B8-B930-A2DD92C34188}"/>
          </ac:spMkLst>
        </pc:spChg>
        <pc:spChg chg="add mod">
          <ac:chgData name="Helena Pacajova (2526143)" userId="S::2526143@student.uwtsd.ac.uk::16e46dc2-3fb3-4d01-876d-4d152d82d725" providerId="AD" clId="Web-{9E7BDC5B-84CF-4E02-708F-B429BDA993EE}" dt="2026-02-26T14:47:50.580" v="1414"/>
          <ac:spMkLst>
            <pc:docMk/>
            <pc:sldMk cId="874971956" sldId="259"/>
            <ac:spMk id="6" creationId="{E17E9BFC-D8D4-4ACB-A796-D4130919646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2640D4-33BD-419B-A003-FD1DE0E0B721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D45EBB3-A7AD-46FF-BC9C-FA508DF94986}">
      <dgm:prSet phldrT="[Text]" phldr="0"/>
      <dgm:spPr/>
      <dgm:t>
        <a:bodyPr/>
        <a:lstStyle/>
        <a:p>
          <a:pPr rtl="0"/>
          <a:r>
            <a:rPr lang="en-GB" sz="1800">
              <a:latin typeface="Aptos Display"/>
            </a:rPr>
            <a:t>Go to My modules</a:t>
          </a:r>
        </a:p>
      </dgm:t>
    </dgm:pt>
    <dgm:pt modelId="{F92A2011-3E83-4306-9309-EE852AF01C42}" type="parTrans" cxnId="{5A05899F-D37C-4E02-AC5A-5E44343F4233}">
      <dgm:prSet/>
      <dgm:spPr/>
      <dgm:t>
        <a:bodyPr/>
        <a:lstStyle/>
        <a:p>
          <a:endParaRPr lang="en-GB"/>
        </a:p>
      </dgm:t>
    </dgm:pt>
    <dgm:pt modelId="{710B92F9-AC5A-4DD1-83B1-86ED355BC4CB}" type="sibTrans" cxnId="{5A05899F-D37C-4E02-AC5A-5E44343F4233}">
      <dgm:prSet/>
      <dgm:spPr/>
      <dgm:t>
        <a:bodyPr/>
        <a:lstStyle/>
        <a:p>
          <a:endParaRPr lang="en-GB"/>
        </a:p>
      </dgm:t>
    </dgm:pt>
    <dgm:pt modelId="{82582BB6-BDDA-44D0-A60F-6D3E8324DFEE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Open a Hob</a:t>
          </a:r>
          <a:endParaRPr lang="en-GB"/>
        </a:p>
      </dgm:t>
    </dgm:pt>
    <dgm:pt modelId="{47B9E666-C4B8-4C10-B1AD-168295598F72}" type="parTrans" cxnId="{E00F54D5-C29A-4F24-B304-C60CB05B2475}">
      <dgm:prSet/>
      <dgm:spPr/>
      <dgm:t>
        <a:bodyPr/>
        <a:lstStyle/>
        <a:p>
          <a:endParaRPr lang="en-GB"/>
        </a:p>
      </dgm:t>
    </dgm:pt>
    <dgm:pt modelId="{FA710854-806B-4D8B-9E3C-5BF3D055E023}" type="sibTrans" cxnId="{E00F54D5-C29A-4F24-B304-C60CB05B2475}">
      <dgm:prSet/>
      <dgm:spPr/>
      <dgm:t>
        <a:bodyPr/>
        <a:lstStyle/>
        <a:p>
          <a:endParaRPr lang="en-GB"/>
        </a:p>
      </dgm:t>
    </dgm:pt>
    <dgm:pt modelId="{511512B0-5A10-4CB2-B174-EFCF100AC21C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Next open OneDrive</a:t>
          </a:r>
          <a:endParaRPr lang="en-GB" dirty="0"/>
        </a:p>
      </dgm:t>
    </dgm:pt>
    <dgm:pt modelId="{5BD0AA6E-97C8-40D1-BA02-46E9353C7B81}" type="parTrans" cxnId="{F7DC51CE-23B5-4C34-8D65-A8B711EE2ED4}">
      <dgm:prSet/>
      <dgm:spPr/>
      <dgm:t>
        <a:bodyPr/>
        <a:lstStyle/>
        <a:p>
          <a:endParaRPr lang="en-GB"/>
        </a:p>
      </dgm:t>
    </dgm:pt>
    <dgm:pt modelId="{5BD0E238-8454-497D-A0DB-FA52DB174FD5}" type="sibTrans" cxnId="{F7DC51CE-23B5-4C34-8D65-A8B711EE2ED4}">
      <dgm:prSet/>
      <dgm:spPr/>
      <dgm:t>
        <a:bodyPr/>
        <a:lstStyle/>
        <a:p>
          <a:endParaRPr lang="en-GB"/>
        </a:p>
      </dgm:t>
    </dgm:pt>
    <dgm:pt modelId="{CB1EB94C-72B0-4366-953B-6AAA6D706469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Go to my files</a:t>
          </a:r>
          <a:endParaRPr lang="en-GB" dirty="0"/>
        </a:p>
      </dgm:t>
    </dgm:pt>
    <dgm:pt modelId="{A297F0B9-DF17-4820-93C9-5CB416874195}" type="parTrans" cxnId="{62C60DF6-9E91-4AF3-B3C3-8C3FAFBF0BF8}">
      <dgm:prSet/>
      <dgm:spPr/>
      <dgm:t>
        <a:bodyPr/>
        <a:lstStyle/>
        <a:p>
          <a:endParaRPr lang="en-GB"/>
        </a:p>
      </dgm:t>
    </dgm:pt>
    <dgm:pt modelId="{84CC3409-1D84-4B7F-83F0-9AE9FAB42310}" type="sibTrans" cxnId="{62C60DF6-9E91-4AF3-B3C3-8C3FAFBF0BF8}">
      <dgm:prSet/>
      <dgm:spPr/>
      <dgm:t>
        <a:bodyPr/>
        <a:lstStyle/>
        <a:p>
          <a:endParaRPr lang="en-GB"/>
        </a:p>
      </dgm:t>
    </dgm:pt>
    <dgm:pt modelId="{6C157F8C-4933-43EE-8518-FD243B7B7254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Press share</a:t>
          </a:r>
        </a:p>
      </dgm:t>
    </dgm:pt>
    <dgm:pt modelId="{CF3DA360-00BF-4A20-AF0D-16ECEA91C39F}" type="parTrans" cxnId="{41256C87-1D08-460E-B296-3E0EC5C326F6}">
      <dgm:prSet/>
      <dgm:spPr/>
    </dgm:pt>
    <dgm:pt modelId="{87A21476-EA43-4DFA-A97B-A28A950B3C61}" type="sibTrans" cxnId="{41256C87-1D08-460E-B296-3E0EC5C326F6}">
      <dgm:prSet/>
      <dgm:spPr/>
    </dgm:pt>
    <dgm:pt modelId="{E6F1597D-2B40-4045-9E07-CBE7AB506099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Write name of person to share with</a:t>
          </a:r>
        </a:p>
      </dgm:t>
    </dgm:pt>
    <dgm:pt modelId="{431FCC0D-402B-448A-8EB2-8F02A5F68CA2}" type="parTrans" cxnId="{8DEA5B22-142C-4523-BAE1-99378205CE24}">
      <dgm:prSet/>
      <dgm:spPr/>
    </dgm:pt>
    <dgm:pt modelId="{85D29FF4-4A29-4B12-86E8-EFBB4E013A4E}" type="sibTrans" cxnId="{8DEA5B22-142C-4523-BAE1-99378205CE24}">
      <dgm:prSet/>
      <dgm:spPr/>
    </dgm:pt>
    <dgm:pt modelId="{B96257E2-427E-469C-99BF-387F010DF2FD}" type="pres">
      <dgm:prSet presAssocID="{D12640D4-33BD-419B-A003-FD1DE0E0B721}" presName="cycle" presStyleCnt="0">
        <dgm:presLayoutVars>
          <dgm:dir/>
          <dgm:resizeHandles val="exact"/>
        </dgm:presLayoutVars>
      </dgm:prSet>
      <dgm:spPr/>
    </dgm:pt>
    <dgm:pt modelId="{96E33B94-4CEA-46C5-8298-0E67B34F892B}" type="pres">
      <dgm:prSet presAssocID="{8D45EBB3-A7AD-46FF-BC9C-FA508DF94986}" presName="node" presStyleLbl="node1" presStyleIdx="0" presStyleCnt="6">
        <dgm:presLayoutVars>
          <dgm:bulletEnabled val="1"/>
        </dgm:presLayoutVars>
      </dgm:prSet>
      <dgm:spPr/>
    </dgm:pt>
    <dgm:pt modelId="{451D3249-9933-4BE9-8188-5513AEEAADA3}" type="pres">
      <dgm:prSet presAssocID="{8D45EBB3-A7AD-46FF-BC9C-FA508DF94986}" presName="spNode" presStyleCnt="0"/>
      <dgm:spPr/>
    </dgm:pt>
    <dgm:pt modelId="{E5F06C41-40DF-4F07-98E9-F86626CC5195}" type="pres">
      <dgm:prSet presAssocID="{710B92F9-AC5A-4DD1-83B1-86ED355BC4CB}" presName="sibTrans" presStyleLbl="sibTrans1D1" presStyleIdx="0" presStyleCnt="6"/>
      <dgm:spPr/>
    </dgm:pt>
    <dgm:pt modelId="{8FF08EEC-F8E2-4527-BA74-CD9539BA1B29}" type="pres">
      <dgm:prSet presAssocID="{82582BB6-BDDA-44D0-A60F-6D3E8324DFEE}" presName="node" presStyleLbl="node1" presStyleIdx="1" presStyleCnt="6">
        <dgm:presLayoutVars>
          <dgm:bulletEnabled val="1"/>
        </dgm:presLayoutVars>
      </dgm:prSet>
      <dgm:spPr/>
    </dgm:pt>
    <dgm:pt modelId="{976C3364-795A-427F-9DA5-A4C72488F086}" type="pres">
      <dgm:prSet presAssocID="{82582BB6-BDDA-44D0-A60F-6D3E8324DFEE}" presName="spNode" presStyleCnt="0"/>
      <dgm:spPr/>
    </dgm:pt>
    <dgm:pt modelId="{884514C6-4D0E-4A83-9135-B7E73985B13E}" type="pres">
      <dgm:prSet presAssocID="{FA710854-806B-4D8B-9E3C-5BF3D055E023}" presName="sibTrans" presStyleLbl="sibTrans1D1" presStyleIdx="1" presStyleCnt="6"/>
      <dgm:spPr/>
    </dgm:pt>
    <dgm:pt modelId="{B04093B8-EA5E-4E3E-965F-E36106AAD4C5}" type="pres">
      <dgm:prSet presAssocID="{511512B0-5A10-4CB2-B174-EFCF100AC21C}" presName="node" presStyleLbl="node1" presStyleIdx="2" presStyleCnt="6">
        <dgm:presLayoutVars>
          <dgm:bulletEnabled val="1"/>
        </dgm:presLayoutVars>
      </dgm:prSet>
      <dgm:spPr/>
    </dgm:pt>
    <dgm:pt modelId="{9CF84735-1874-4A9A-A6E5-D6B8F714A9F4}" type="pres">
      <dgm:prSet presAssocID="{511512B0-5A10-4CB2-B174-EFCF100AC21C}" presName="spNode" presStyleCnt="0"/>
      <dgm:spPr/>
    </dgm:pt>
    <dgm:pt modelId="{D8A4BE5C-E69B-40D8-8350-220B2FDE5A92}" type="pres">
      <dgm:prSet presAssocID="{5BD0E238-8454-497D-A0DB-FA52DB174FD5}" presName="sibTrans" presStyleLbl="sibTrans1D1" presStyleIdx="2" presStyleCnt="6"/>
      <dgm:spPr/>
    </dgm:pt>
    <dgm:pt modelId="{5546CE43-F54C-482A-BF45-848F403763D3}" type="pres">
      <dgm:prSet presAssocID="{CB1EB94C-72B0-4366-953B-6AAA6D706469}" presName="node" presStyleLbl="node1" presStyleIdx="3" presStyleCnt="6">
        <dgm:presLayoutVars>
          <dgm:bulletEnabled val="1"/>
        </dgm:presLayoutVars>
      </dgm:prSet>
      <dgm:spPr/>
    </dgm:pt>
    <dgm:pt modelId="{3605E591-C3EC-4E97-8B5B-EEBF12D3E3DB}" type="pres">
      <dgm:prSet presAssocID="{CB1EB94C-72B0-4366-953B-6AAA6D706469}" presName="spNode" presStyleCnt="0"/>
      <dgm:spPr/>
    </dgm:pt>
    <dgm:pt modelId="{7AA9A879-F3ED-423C-9A29-50D8F8CC0D28}" type="pres">
      <dgm:prSet presAssocID="{84CC3409-1D84-4B7F-83F0-9AE9FAB42310}" presName="sibTrans" presStyleLbl="sibTrans1D1" presStyleIdx="3" presStyleCnt="6"/>
      <dgm:spPr/>
    </dgm:pt>
    <dgm:pt modelId="{AFFDE0A5-0F80-4F66-A303-C89A1A038FED}" type="pres">
      <dgm:prSet presAssocID="{6C157F8C-4933-43EE-8518-FD243B7B7254}" presName="node" presStyleLbl="node1" presStyleIdx="4" presStyleCnt="6">
        <dgm:presLayoutVars>
          <dgm:bulletEnabled val="1"/>
        </dgm:presLayoutVars>
      </dgm:prSet>
      <dgm:spPr/>
    </dgm:pt>
    <dgm:pt modelId="{DF672F6B-3F95-4250-B099-B429FEF61A5B}" type="pres">
      <dgm:prSet presAssocID="{6C157F8C-4933-43EE-8518-FD243B7B7254}" presName="spNode" presStyleCnt="0"/>
      <dgm:spPr/>
    </dgm:pt>
    <dgm:pt modelId="{D02F528D-2D3D-4F0C-A64E-792FBA66804E}" type="pres">
      <dgm:prSet presAssocID="{87A21476-EA43-4DFA-A97B-A28A950B3C61}" presName="sibTrans" presStyleLbl="sibTrans1D1" presStyleIdx="4" presStyleCnt="6"/>
      <dgm:spPr/>
    </dgm:pt>
    <dgm:pt modelId="{21FFC586-FCDE-4BDB-BBC1-8AE7E5C720EB}" type="pres">
      <dgm:prSet presAssocID="{E6F1597D-2B40-4045-9E07-CBE7AB506099}" presName="node" presStyleLbl="node1" presStyleIdx="5" presStyleCnt="6">
        <dgm:presLayoutVars>
          <dgm:bulletEnabled val="1"/>
        </dgm:presLayoutVars>
      </dgm:prSet>
      <dgm:spPr/>
    </dgm:pt>
    <dgm:pt modelId="{D3B5DA6D-F88F-4517-8CBF-10A022E05FDF}" type="pres">
      <dgm:prSet presAssocID="{E6F1597D-2B40-4045-9E07-CBE7AB506099}" presName="spNode" presStyleCnt="0"/>
      <dgm:spPr/>
    </dgm:pt>
    <dgm:pt modelId="{A488C934-C11E-4FC3-8305-41F0EC780675}" type="pres">
      <dgm:prSet presAssocID="{85D29FF4-4A29-4B12-86E8-EFBB4E013A4E}" presName="sibTrans" presStyleLbl="sibTrans1D1" presStyleIdx="5" presStyleCnt="6"/>
      <dgm:spPr/>
    </dgm:pt>
  </dgm:ptLst>
  <dgm:cxnLst>
    <dgm:cxn modelId="{14D4A405-51BA-4D85-A9C5-01F4FC1613F0}" type="presOf" srcId="{511512B0-5A10-4CB2-B174-EFCF100AC21C}" destId="{B04093B8-EA5E-4E3E-965F-E36106AAD4C5}" srcOrd="0" destOrd="0" presId="urn:microsoft.com/office/officeart/2005/8/layout/cycle5"/>
    <dgm:cxn modelId="{1849F00E-7637-42EC-AFD5-D6245C976537}" type="presOf" srcId="{87A21476-EA43-4DFA-A97B-A28A950B3C61}" destId="{D02F528D-2D3D-4F0C-A64E-792FBA66804E}" srcOrd="0" destOrd="0" presId="urn:microsoft.com/office/officeart/2005/8/layout/cycle5"/>
    <dgm:cxn modelId="{4E98C315-2FAA-4A1A-8499-85D43FC6C7C1}" type="presOf" srcId="{8D45EBB3-A7AD-46FF-BC9C-FA508DF94986}" destId="{96E33B94-4CEA-46C5-8298-0E67B34F892B}" srcOrd="0" destOrd="0" presId="urn:microsoft.com/office/officeart/2005/8/layout/cycle5"/>
    <dgm:cxn modelId="{E33CC71F-E431-48F2-88DE-56C4B564A7C4}" type="presOf" srcId="{84CC3409-1D84-4B7F-83F0-9AE9FAB42310}" destId="{7AA9A879-F3ED-423C-9A29-50D8F8CC0D28}" srcOrd="0" destOrd="0" presId="urn:microsoft.com/office/officeart/2005/8/layout/cycle5"/>
    <dgm:cxn modelId="{8DEA5B22-142C-4523-BAE1-99378205CE24}" srcId="{D12640D4-33BD-419B-A003-FD1DE0E0B721}" destId="{E6F1597D-2B40-4045-9E07-CBE7AB506099}" srcOrd="5" destOrd="0" parTransId="{431FCC0D-402B-448A-8EB2-8F02A5F68CA2}" sibTransId="{85D29FF4-4A29-4B12-86E8-EFBB4E013A4E}"/>
    <dgm:cxn modelId="{3F02BE30-9320-45BA-94D2-7E4F43E3897B}" type="presOf" srcId="{E6F1597D-2B40-4045-9E07-CBE7AB506099}" destId="{21FFC586-FCDE-4BDB-BBC1-8AE7E5C720EB}" srcOrd="0" destOrd="0" presId="urn:microsoft.com/office/officeart/2005/8/layout/cycle5"/>
    <dgm:cxn modelId="{9F4F7F31-8D1B-4DBB-9469-58BFACE1B35D}" type="presOf" srcId="{D12640D4-33BD-419B-A003-FD1DE0E0B721}" destId="{B96257E2-427E-469C-99BF-387F010DF2FD}" srcOrd="0" destOrd="0" presId="urn:microsoft.com/office/officeart/2005/8/layout/cycle5"/>
    <dgm:cxn modelId="{C0FB0B35-B70D-4022-9FD4-BB026E2C0D18}" type="presOf" srcId="{6C157F8C-4933-43EE-8518-FD243B7B7254}" destId="{AFFDE0A5-0F80-4F66-A303-C89A1A038FED}" srcOrd="0" destOrd="0" presId="urn:microsoft.com/office/officeart/2005/8/layout/cycle5"/>
    <dgm:cxn modelId="{74DE6539-66E5-464E-8F37-29CEC7A9A60D}" type="presOf" srcId="{710B92F9-AC5A-4DD1-83B1-86ED355BC4CB}" destId="{E5F06C41-40DF-4F07-98E9-F86626CC5195}" srcOrd="0" destOrd="0" presId="urn:microsoft.com/office/officeart/2005/8/layout/cycle5"/>
    <dgm:cxn modelId="{01C43D5C-D66C-43FE-BF32-35C8D867B27D}" type="presOf" srcId="{85D29FF4-4A29-4B12-86E8-EFBB4E013A4E}" destId="{A488C934-C11E-4FC3-8305-41F0EC780675}" srcOrd="0" destOrd="0" presId="urn:microsoft.com/office/officeart/2005/8/layout/cycle5"/>
    <dgm:cxn modelId="{41256C87-1D08-460E-B296-3E0EC5C326F6}" srcId="{D12640D4-33BD-419B-A003-FD1DE0E0B721}" destId="{6C157F8C-4933-43EE-8518-FD243B7B7254}" srcOrd="4" destOrd="0" parTransId="{CF3DA360-00BF-4A20-AF0D-16ECEA91C39F}" sibTransId="{87A21476-EA43-4DFA-A97B-A28A950B3C61}"/>
    <dgm:cxn modelId="{5A05899F-D37C-4E02-AC5A-5E44343F4233}" srcId="{D12640D4-33BD-419B-A003-FD1DE0E0B721}" destId="{8D45EBB3-A7AD-46FF-BC9C-FA508DF94986}" srcOrd="0" destOrd="0" parTransId="{F92A2011-3E83-4306-9309-EE852AF01C42}" sibTransId="{710B92F9-AC5A-4DD1-83B1-86ED355BC4CB}"/>
    <dgm:cxn modelId="{5FA262A2-E221-42D3-9D39-9B40A5269837}" type="presOf" srcId="{FA710854-806B-4D8B-9E3C-5BF3D055E023}" destId="{884514C6-4D0E-4A83-9135-B7E73985B13E}" srcOrd="0" destOrd="0" presId="urn:microsoft.com/office/officeart/2005/8/layout/cycle5"/>
    <dgm:cxn modelId="{96E582AF-E119-46E4-8F98-9E0CC4CBAA90}" type="presOf" srcId="{5BD0E238-8454-497D-A0DB-FA52DB174FD5}" destId="{D8A4BE5C-E69B-40D8-8350-220B2FDE5A92}" srcOrd="0" destOrd="0" presId="urn:microsoft.com/office/officeart/2005/8/layout/cycle5"/>
    <dgm:cxn modelId="{7D2D9DB6-08C8-42B6-9185-5196D969125B}" type="presOf" srcId="{CB1EB94C-72B0-4366-953B-6AAA6D706469}" destId="{5546CE43-F54C-482A-BF45-848F403763D3}" srcOrd="0" destOrd="0" presId="urn:microsoft.com/office/officeart/2005/8/layout/cycle5"/>
    <dgm:cxn modelId="{F7DC51CE-23B5-4C34-8D65-A8B711EE2ED4}" srcId="{D12640D4-33BD-419B-A003-FD1DE0E0B721}" destId="{511512B0-5A10-4CB2-B174-EFCF100AC21C}" srcOrd="2" destOrd="0" parTransId="{5BD0AA6E-97C8-40D1-BA02-46E9353C7B81}" sibTransId="{5BD0E238-8454-497D-A0DB-FA52DB174FD5}"/>
    <dgm:cxn modelId="{E00F54D5-C29A-4F24-B304-C60CB05B2475}" srcId="{D12640D4-33BD-419B-A003-FD1DE0E0B721}" destId="{82582BB6-BDDA-44D0-A60F-6D3E8324DFEE}" srcOrd="1" destOrd="0" parTransId="{47B9E666-C4B8-4C10-B1AD-168295598F72}" sibTransId="{FA710854-806B-4D8B-9E3C-5BF3D055E023}"/>
    <dgm:cxn modelId="{62C60DF6-9E91-4AF3-B3C3-8C3FAFBF0BF8}" srcId="{D12640D4-33BD-419B-A003-FD1DE0E0B721}" destId="{CB1EB94C-72B0-4366-953B-6AAA6D706469}" srcOrd="3" destOrd="0" parTransId="{A297F0B9-DF17-4820-93C9-5CB416874195}" sibTransId="{84CC3409-1D84-4B7F-83F0-9AE9FAB42310}"/>
    <dgm:cxn modelId="{336A59FA-F992-4303-ADF4-203BB6A04E4C}" type="presOf" srcId="{82582BB6-BDDA-44D0-A60F-6D3E8324DFEE}" destId="{8FF08EEC-F8E2-4527-BA74-CD9539BA1B29}" srcOrd="0" destOrd="0" presId="urn:microsoft.com/office/officeart/2005/8/layout/cycle5"/>
    <dgm:cxn modelId="{055F609D-80BB-41D7-BF38-ACA071A58C52}" type="presParOf" srcId="{B96257E2-427E-469C-99BF-387F010DF2FD}" destId="{96E33B94-4CEA-46C5-8298-0E67B34F892B}" srcOrd="0" destOrd="0" presId="urn:microsoft.com/office/officeart/2005/8/layout/cycle5"/>
    <dgm:cxn modelId="{D46FB791-8FB3-4528-88C2-8C2A021C9254}" type="presParOf" srcId="{B96257E2-427E-469C-99BF-387F010DF2FD}" destId="{451D3249-9933-4BE9-8188-5513AEEAADA3}" srcOrd="1" destOrd="0" presId="urn:microsoft.com/office/officeart/2005/8/layout/cycle5"/>
    <dgm:cxn modelId="{4EBA0EE6-35C3-4629-92E8-B3CDA5CCE435}" type="presParOf" srcId="{B96257E2-427E-469C-99BF-387F010DF2FD}" destId="{E5F06C41-40DF-4F07-98E9-F86626CC5195}" srcOrd="2" destOrd="0" presId="urn:microsoft.com/office/officeart/2005/8/layout/cycle5"/>
    <dgm:cxn modelId="{5B1DC400-23B7-4342-84B9-616ED9176E2C}" type="presParOf" srcId="{B96257E2-427E-469C-99BF-387F010DF2FD}" destId="{8FF08EEC-F8E2-4527-BA74-CD9539BA1B29}" srcOrd="3" destOrd="0" presId="urn:microsoft.com/office/officeart/2005/8/layout/cycle5"/>
    <dgm:cxn modelId="{9CFAA48E-4F43-45DB-B6E4-968CBD9E0DAE}" type="presParOf" srcId="{B96257E2-427E-469C-99BF-387F010DF2FD}" destId="{976C3364-795A-427F-9DA5-A4C72488F086}" srcOrd="4" destOrd="0" presId="urn:microsoft.com/office/officeart/2005/8/layout/cycle5"/>
    <dgm:cxn modelId="{A07BFF35-3213-498F-8E79-BDE2693BD12C}" type="presParOf" srcId="{B96257E2-427E-469C-99BF-387F010DF2FD}" destId="{884514C6-4D0E-4A83-9135-B7E73985B13E}" srcOrd="5" destOrd="0" presId="urn:microsoft.com/office/officeart/2005/8/layout/cycle5"/>
    <dgm:cxn modelId="{1C52F60E-C137-4BC8-8565-EE51AEFC9392}" type="presParOf" srcId="{B96257E2-427E-469C-99BF-387F010DF2FD}" destId="{B04093B8-EA5E-4E3E-965F-E36106AAD4C5}" srcOrd="6" destOrd="0" presId="urn:microsoft.com/office/officeart/2005/8/layout/cycle5"/>
    <dgm:cxn modelId="{A7B6F6D0-FD18-4D11-AA6C-A59AF1B6A943}" type="presParOf" srcId="{B96257E2-427E-469C-99BF-387F010DF2FD}" destId="{9CF84735-1874-4A9A-A6E5-D6B8F714A9F4}" srcOrd="7" destOrd="0" presId="urn:microsoft.com/office/officeart/2005/8/layout/cycle5"/>
    <dgm:cxn modelId="{8A87FE8F-9E58-47B6-A139-779C8CB6E561}" type="presParOf" srcId="{B96257E2-427E-469C-99BF-387F010DF2FD}" destId="{D8A4BE5C-E69B-40D8-8350-220B2FDE5A92}" srcOrd="8" destOrd="0" presId="urn:microsoft.com/office/officeart/2005/8/layout/cycle5"/>
    <dgm:cxn modelId="{25300428-041F-46E8-ADEC-D28BD97AC538}" type="presParOf" srcId="{B96257E2-427E-469C-99BF-387F010DF2FD}" destId="{5546CE43-F54C-482A-BF45-848F403763D3}" srcOrd="9" destOrd="0" presId="urn:microsoft.com/office/officeart/2005/8/layout/cycle5"/>
    <dgm:cxn modelId="{FF54E271-2CF0-47D1-90EE-E0BAB868159B}" type="presParOf" srcId="{B96257E2-427E-469C-99BF-387F010DF2FD}" destId="{3605E591-C3EC-4E97-8B5B-EEBF12D3E3DB}" srcOrd="10" destOrd="0" presId="urn:microsoft.com/office/officeart/2005/8/layout/cycle5"/>
    <dgm:cxn modelId="{49AD8369-9C14-4D99-BF46-96DA0FB468C7}" type="presParOf" srcId="{B96257E2-427E-469C-99BF-387F010DF2FD}" destId="{7AA9A879-F3ED-423C-9A29-50D8F8CC0D28}" srcOrd="11" destOrd="0" presId="urn:microsoft.com/office/officeart/2005/8/layout/cycle5"/>
    <dgm:cxn modelId="{25F80340-D046-436F-975C-479F8843D2C4}" type="presParOf" srcId="{B96257E2-427E-469C-99BF-387F010DF2FD}" destId="{AFFDE0A5-0F80-4F66-A303-C89A1A038FED}" srcOrd="12" destOrd="0" presId="urn:microsoft.com/office/officeart/2005/8/layout/cycle5"/>
    <dgm:cxn modelId="{55C2A7E7-2039-4D0F-837C-6D06A5312B1C}" type="presParOf" srcId="{B96257E2-427E-469C-99BF-387F010DF2FD}" destId="{DF672F6B-3F95-4250-B099-B429FEF61A5B}" srcOrd="13" destOrd="0" presId="urn:microsoft.com/office/officeart/2005/8/layout/cycle5"/>
    <dgm:cxn modelId="{2591D6C4-59AC-4860-8441-7514EA9BA10A}" type="presParOf" srcId="{B96257E2-427E-469C-99BF-387F010DF2FD}" destId="{D02F528D-2D3D-4F0C-A64E-792FBA66804E}" srcOrd="14" destOrd="0" presId="urn:microsoft.com/office/officeart/2005/8/layout/cycle5"/>
    <dgm:cxn modelId="{99E1C4F8-9969-4E8C-9F0A-CDBC85B1E8C8}" type="presParOf" srcId="{B96257E2-427E-469C-99BF-387F010DF2FD}" destId="{21FFC586-FCDE-4BDB-BBC1-8AE7E5C720EB}" srcOrd="15" destOrd="0" presId="urn:microsoft.com/office/officeart/2005/8/layout/cycle5"/>
    <dgm:cxn modelId="{DFA515DF-5272-47A8-8FA3-B690CC21FF5C}" type="presParOf" srcId="{B96257E2-427E-469C-99BF-387F010DF2FD}" destId="{D3B5DA6D-F88F-4517-8CBF-10A022E05FDF}" srcOrd="16" destOrd="0" presId="urn:microsoft.com/office/officeart/2005/8/layout/cycle5"/>
    <dgm:cxn modelId="{3B824100-A75E-49BF-826C-0A8F2A66A7B2}" type="presParOf" srcId="{B96257E2-427E-469C-99BF-387F010DF2FD}" destId="{A488C934-C11E-4FC3-8305-41F0EC780675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33B94-4CEA-46C5-8298-0E67B34F892B}">
      <dsp:nvSpPr>
        <dsp:cNvPr id="0" name=""/>
        <dsp:cNvSpPr/>
      </dsp:nvSpPr>
      <dsp:spPr>
        <a:xfrm>
          <a:off x="1357730" y="884"/>
          <a:ext cx="445246" cy="2894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latin typeface="Aptos Display"/>
            </a:rPr>
            <a:t>Go to My modules</a:t>
          </a:r>
        </a:p>
      </dsp:txBody>
      <dsp:txXfrm>
        <a:off x="1371858" y="15012"/>
        <a:ext cx="416990" cy="261153"/>
      </dsp:txXfrm>
    </dsp:sp>
    <dsp:sp modelId="{E5F06C41-40DF-4F07-98E9-F86626CC5195}">
      <dsp:nvSpPr>
        <dsp:cNvPr id="0" name=""/>
        <dsp:cNvSpPr/>
      </dsp:nvSpPr>
      <dsp:spPr>
        <a:xfrm>
          <a:off x="898151" y="145589"/>
          <a:ext cx="1364404" cy="1364404"/>
        </a:xfrm>
        <a:custGeom>
          <a:avLst/>
          <a:gdLst/>
          <a:ahLst/>
          <a:cxnLst/>
          <a:rect l="0" t="0" r="0" b="0"/>
          <a:pathLst>
            <a:path>
              <a:moveTo>
                <a:pt x="960910" y="59529"/>
              </a:moveTo>
              <a:arcTo wR="682202" hR="682202" stAng="17646797" swAng="924744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F08EEC-F8E2-4527-BA74-CD9539BA1B29}">
      <dsp:nvSpPr>
        <dsp:cNvPr id="0" name=""/>
        <dsp:cNvSpPr/>
      </dsp:nvSpPr>
      <dsp:spPr>
        <a:xfrm>
          <a:off x="1948534" y="341985"/>
          <a:ext cx="445246" cy="28940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latin typeface="Aptos Display" panose="020F0302020204030204"/>
            </a:rPr>
            <a:t>Open a Hob</a:t>
          </a:r>
          <a:endParaRPr lang="en-GB" sz="500" kern="1200"/>
        </a:p>
      </dsp:txBody>
      <dsp:txXfrm>
        <a:off x="1962662" y="356113"/>
        <a:ext cx="416990" cy="261153"/>
      </dsp:txXfrm>
    </dsp:sp>
    <dsp:sp modelId="{884514C6-4D0E-4A83-9135-B7E73985B13E}">
      <dsp:nvSpPr>
        <dsp:cNvPr id="0" name=""/>
        <dsp:cNvSpPr/>
      </dsp:nvSpPr>
      <dsp:spPr>
        <a:xfrm>
          <a:off x="898151" y="145589"/>
          <a:ext cx="1364404" cy="1364404"/>
        </a:xfrm>
        <a:custGeom>
          <a:avLst/>
          <a:gdLst/>
          <a:ahLst/>
          <a:cxnLst/>
          <a:rect l="0" t="0" r="0" b="0"/>
          <a:pathLst>
            <a:path>
              <a:moveTo>
                <a:pt x="1353762" y="562173"/>
              </a:moveTo>
              <a:arcTo wR="682202" hR="682202" stAng="20991987" swAng="1216027"/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4093B8-EA5E-4E3E-965F-E36106AAD4C5}">
      <dsp:nvSpPr>
        <dsp:cNvPr id="0" name=""/>
        <dsp:cNvSpPr/>
      </dsp:nvSpPr>
      <dsp:spPr>
        <a:xfrm>
          <a:off x="1948534" y="1024188"/>
          <a:ext cx="445246" cy="28940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Aptos Display" panose="020F0302020204030204"/>
            </a:rPr>
            <a:t>Next open OneDrive</a:t>
          </a:r>
          <a:endParaRPr lang="en-GB" sz="500" kern="1200" dirty="0"/>
        </a:p>
      </dsp:txBody>
      <dsp:txXfrm>
        <a:off x="1962662" y="1038316"/>
        <a:ext cx="416990" cy="261153"/>
      </dsp:txXfrm>
    </dsp:sp>
    <dsp:sp modelId="{D8A4BE5C-E69B-40D8-8350-220B2FDE5A92}">
      <dsp:nvSpPr>
        <dsp:cNvPr id="0" name=""/>
        <dsp:cNvSpPr/>
      </dsp:nvSpPr>
      <dsp:spPr>
        <a:xfrm>
          <a:off x="898151" y="145589"/>
          <a:ext cx="1364404" cy="1364404"/>
        </a:xfrm>
        <a:custGeom>
          <a:avLst/>
          <a:gdLst/>
          <a:ahLst/>
          <a:cxnLst/>
          <a:rect l="0" t="0" r="0" b="0"/>
          <a:pathLst>
            <a:path>
              <a:moveTo>
                <a:pt x="1116371" y="1208411"/>
              </a:moveTo>
              <a:arcTo wR="682202" hR="682202" stAng="3028459" swAng="924744"/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46CE43-F54C-482A-BF45-848F403763D3}">
      <dsp:nvSpPr>
        <dsp:cNvPr id="0" name=""/>
        <dsp:cNvSpPr/>
      </dsp:nvSpPr>
      <dsp:spPr>
        <a:xfrm>
          <a:off x="1357730" y="1365289"/>
          <a:ext cx="445246" cy="2894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Aptos Display" panose="020F0302020204030204"/>
            </a:rPr>
            <a:t>Go to my files</a:t>
          </a:r>
          <a:endParaRPr lang="en-GB" sz="500" kern="1200" dirty="0"/>
        </a:p>
      </dsp:txBody>
      <dsp:txXfrm>
        <a:off x="1371858" y="1379417"/>
        <a:ext cx="416990" cy="261153"/>
      </dsp:txXfrm>
    </dsp:sp>
    <dsp:sp modelId="{7AA9A879-F3ED-423C-9A29-50D8F8CC0D28}">
      <dsp:nvSpPr>
        <dsp:cNvPr id="0" name=""/>
        <dsp:cNvSpPr/>
      </dsp:nvSpPr>
      <dsp:spPr>
        <a:xfrm>
          <a:off x="898151" y="145589"/>
          <a:ext cx="1364404" cy="1364404"/>
        </a:xfrm>
        <a:custGeom>
          <a:avLst/>
          <a:gdLst/>
          <a:ahLst/>
          <a:cxnLst/>
          <a:rect l="0" t="0" r="0" b="0"/>
          <a:pathLst>
            <a:path>
              <a:moveTo>
                <a:pt x="403493" y="1304875"/>
              </a:moveTo>
              <a:arcTo wR="682202" hR="682202" stAng="6846797" swAng="924744"/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DE0A5-0F80-4F66-A303-C89A1A038FED}">
      <dsp:nvSpPr>
        <dsp:cNvPr id="0" name=""/>
        <dsp:cNvSpPr/>
      </dsp:nvSpPr>
      <dsp:spPr>
        <a:xfrm>
          <a:off x="766926" y="1024188"/>
          <a:ext cx="445246" cy="28940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Aptos Display" panose="020F0302020204030204"/>
            </a:rPr>
            <a:t>Press share</a:t>
          </a:r>
        </a:p>
      </dsp:txBody>
      <dsp:txXfrm>
        <a:off x="781054" y="1038316"/>
        <a:ext cx="416990" cy="261153"/>
      </dsp:txXfrm>
    </dsp:sp>
    <dsp:sp modelId="{D02F528D-2D3D-4F0C-A64E-792FBA66804E}">
      <dsp:nvSpPr>
        <dsp:cNvPr id="0" name=""/>
        <dsp:cNvSpPr/>
      </dsp:nvSpPr>
      <dsp:spPr>
        <a:xfrm>
          <a:off x="898151" y="145589"/>
          <a:ext cx="1364404" cy="1364404"/>
        </a:xfrm>
        <a:custGeom>
          <a:avLst/>
          <a:gdLst/>
          <a:ahLst/>
          <a:cxnLst/>
          <a:rect l="0" t="0" r="0" b="0"/>
          <a:pathLst>
            <a:path>
              <a:moveTo>
                <a:pt x="10642" y="802231"/>
              </a:moveTo>
              <a:arcTo wR="682202" hR="682202" stAng="10191987" swAng="1216027"/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FFC586-FCDE-4BDB-BBC1-8AE7E5C720EB}">
      <dsp:nvSpPr>
        <dsp:cNvPr id="0" name=""/>
        <dsp:cNvSpPr/>
      </dsp:nvSpPr>
      <dsp:spPr>
        <a:xfrm>
          <a:off x="766926" y="341985"/>
          <a:ext cx="445246" cy="2894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Aptos Display" panose="020F0302020204030204"/>
            </a:rPr>
            <a:t>Write name of person to share with</a:t>
          </a:r>
        </a:p>
      </dsp:txBody>
      <dsp:txXfrm>
        <a:off x="781054" y="356113"/>
        <a:ext cx="416990" cy="261153"/>
      </dsp:txXfrm>
    </dsp:sp>
    <dsp:sp modelId="{A488C934-C11E-4FC3-8305-41F0EC780675}">
      <dsp:nvSpPr>
        <dsp:cNvPr id="0" name=""/>
        <dsp:cNvSpPr/>
      </dsp:nvSpPr>
      <dsp:spPr>
        <a:xfrm>
          <a:off x="898151" y="145589"/>
          <a:ext cx="1364404" cy="1364404"/>
        </a:xfrm>
        <a:custGeom>
          <a:avLst/>
          <a:gdLst/>
          <a:ahLst/>
          <a:cxnLst/>
          <a:rect l="0" t="0" r="0" b="0"/>
          <a:pathLst>
            <a:path>
              <a:moveTo>
                <a:pt x="248032" y="155992"/>
              </a:moveTo>
              <a:arcTo wR="682202" hR="682202" stAng="13828459" swAng="924744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pn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9.png"/><Relationship Id="rId10" Type="http://schemas.openxmlformats.org/officeDocument/2006/relationships/image" Target="../media/image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834816"/>
            <a:ext cx="9144000" cy="2416355"/>
          </a:xfrm>
        </p:spPr>
        <p:txBody>
          <a:bodyPr/>
          <a:lstStyle/>
          <a:p>
            <a:endParaRPr lang="en-GB"/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1E2C0-57A5-269B-C90A-F10AA38B1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464" y="350748"/>
            <a:ext cx="8804695" cy="966130"/>
          </a:xfrm>
        </p:spPr>
        <p:txBody>
          <a:bodyPr/>
          <a:lstStyle/>
          <a:p>
            <a:r>
              <a:rPr lang="en-GB">
                <a:latin typeface="Aptos Display"/>
                <a:cs typeface="Arial"/>
              </a:rPr>
              <a:t>How to share a file via the OneDrive</a:t>
            </a:r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D3FC3-69B2-9F1A-5DDF-784600ADE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464" y="1006115"/>
            <a:ext cx="9394169" cy="5674053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To share a file via OneDrive is quite simple to do that  I will need few </a:t>
            </a:r>
            <a:r>
              <a:rPr lang="en-GB"/>
              <a:t>steps.</a:t>
            </a:r>
            <a:endParaRPr lang="en-US"/>
          </a:p>
          <a:p>
            <a:pPr>
              <a:buFont typeface="Arial"/>
              <a:buChar char="•"/>
            </a:pPr>
            <a:r>
              <a:rPr lang="en-GB" sz="2700"/>
              <a:t>Go to My modules</a:t>
            </a:r>
          </a:p>
          <a:p>
            <a:pPr>
              <a:buFont typeface="Arial"/>
              <a:buChar char="•"/>
            </a:pPr>
            <a:r>
              <a:rPr lang="en-GB" sz="2700"/>
              <a:t>Open a Hob</a:t>
            </a:r>
          </a:p>
          <a:p>
            <a:pPr>
              <a:buFont typeface="Arial"/>
              <a:buChar char="•"/>
            </a:pPr>
            <a:r>
              <a:rPr lang="en-GB" sz="2700"/>
              <a:t>Next open OneDrive   </a:t>
            </a:r>
          </a:p>
          <a:p>
            <a:pPr>
              <a:buFont typeface="Arial"/>
              <a:buChar char="•"/>
            </a:pPr>
            <a:r>
              <a:rPr lang="en-GB" sz="2700"/>
              <a:t>Go to my files </a:t>
            </a:r>
            <a:endParaRPr lang="en-US" sz="2700"/>
          </a:p>
          <a:p>
            <a:pPr>
              <a:buFont typeface="Arial"/>
              <a:buChar char="•"/>
            </a:pPr>
            <a:r>
              <a:rPr lang="en-GB" sz="2700"/>
              <a:t>Press share</a:t>
            </a:r>
          </a:p>
          <a:p>
            <a:pPr>
              <a:buFont typeface="Arial"/>
              <a:buChar char="•"/>
            </a:pPr>
            <a:r>
              <a:rPr lang="en-GB" sz="2700" dirty="0"/>
              <a:t>Write name of person to share with</a:t>
            </a:r>
            <a:endParaRPr lang="en-US" sz="27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 I will go to My modules and open Hob. The Hob will </a:t>
            </a:r>
            <a:r>
              <a:rPr lang="en-GB"/>
              <a:t>be found in Useful links(Hwb).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There I will find a box with the inscription Office 365</a:t>
            </a:r>
          </a:p>
          <a:p>
            <a:pPr marL="0" indent="0">
              <a:buNone/>
            </a:pPr>
            <a:r>
              <a:rPr lang="en-GB" dirty="0"/>
              <a:t>There they is some  Apps like </a:t>
            </a:r>
            <a:r>
              <a:rPr lang="en-GB"/>
              <a:t>Word ,Excel ,PowerPoint ,Teams ,</a:t>
            </a:r>
          </a:p>
          <a:p>
            <a:pPr marL="0" indent="0">
              <a:buNone/>
            </a:pPr>
            <a:r>
              <a:rPr lang="en-GB"/>
              <a:t>OneDrive and lot more.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I will choose OneDrive and open it. </a:t>
            </a:r>
          </a:p>
          <a:p>
            <a:pPr marL="0" indent="0">
              <a:buNone/>
            </a:pPr>
            <a:r>
              <a:rPr lang="en-GB"/>
              <a:t>I will search here folder I need to share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Now I need to find a sharing icon               when I press on it the bo</a:t>
            </a:r>
            <a:r>
              <a:rPr lang="en-GB"/>
              <a:t>x will pop up</a:t>
            </a:r>
          </a:p>
          <a:p>
            <a:pPr marL="0" indent="0">
              <a:buNone/>
            </a:pPr>
            <a:r>
              <a:rPr lang="en-GB"/>
              <a:t>In the box  will be "ADD A NAME"  I will  write name of the person to </a:t>
            </a:r>
            <a:r>
              <a:rPr lang="en-GB" dirty="0"/>
              <a:t>whom I want to send it here 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Next to the name is little icon                 if I press on it I will choose "CAN EDIT " or CAN WIEW"</a:t>
            </a:r>
          </a:p>
          <a:p>
            <a:pPr marL="0" indent="0">
              <a:buNone/>
            </a:pPr>
            <a:r>
              <a:rPr lang="en-GB" dirty="0"/>
              <a:t>I will choose "CAN WIEW"  then I will press on it  and finally I can share with pressing the </a:t>
            </a:r>
            <a:r>
              <a:rPr lang="en-GB"/>
              <a:t>blue button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With an inscript</a:t>
            </a:r>
            <a:r>
              <a:rPr lang="en-GB"/>
              <a:t>ion  "SEND"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Simple and easy I shared my file via  OneDrive . Now I can </a:t>
            </a:r>
            <a:r>
              <a:rPr lang="en-GB"/>
              <a:t>share all my work with my teachers 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white cloud on a blue background&#10;&#10;AI-generated content may be incorrect.">
            <a:extLst>
              <a:ext uri="{FF2B5EF4-FFF2-40B4-BE49-F238E27FC236}">
                <a16:creationId xmlns:a16="http://schemas.microsoft.com/office/drawing/2014/main" id="{8747EBAF-2B7B-4A42-EA54-FDB5B8C3D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576" y="3747218"/>
            <a:ext cx="901151" cy="389447"/>
          </a:xfrm>
          <a:prstGeom prst="rect">
            <a:avLst/>
          </a:prstGeom>
        </p:spPr>
      </p:pic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429D422E-B297-DE04-D482-1F8439A390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89198103"/>
              </p:ext>
            </p:extLst>
          </p:nvPr>
        </p:nvGraphicFramePr>
        <p:xfrm>
          <a:off x="5127917" y="1126674"/>
          <a:ext cx="3160707" cy="1655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grey background with red text&#10;&#10;AI-generated content may be incorrect.">
            <a:extLst>
              <a:ext uri="{FF2B5EF4-FFF2-40B4-BE49-F238E27FC236}">
                <a16:creationId xmlns:a16="http://schemas.microsoft.com/office/drawing/2014/main" id="{7EA9896C-0292-54E7-6C17-9E724A7439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33591" y="2970940"/>
            <a:ext cx="912424" cy="26993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F30320A-D2F8-B347-60D4-535B7F8AB84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14185" t="2543" r="-2222" b="6250"/>
          <a:stretch>
            <a:fillRect/>
          </a:stretch>
        </p:blipFill>
        <p:spPr>
          <a:xfrm flipH="1">
            <a:off x="3332874" y="4804581"/>
            <a:ext cx="416447" cy="113551"/>
          </a:xfrm>
          <a:prstGeom prst="rect">
            <a:avLst/>
          </a:prstGeom>
        </p:spPr>
      </p:pic>
      <p:pic>
        <p:nvPicPr>
          <p:cNvPr id="7" name="Picture 6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9F2A5D1C-31CD-E2C7-B4BB-50C9840F900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-8304" r="-400" b="67483"/>
          <a:stretch>
            <a:fillRect/>
          </a:stretch>
        </p:blipFill>
        <p:spPr>
          <a:xfrm>
            <a:off x="3750217" y="4267829"/>
            <a:ext cx="1149891" cy="274846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5D5DF67-8756-A314-F4FC-FFCC6991865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71293" y="4397639"/>
            <a:ext cx="1289470" cy="8249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2E7B096-0421-4F55-841A-AEE837EA235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47607" y="5604923"/>
            <a:ext cx="283387" cy="166886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4E1FC01-9F39-F6BF-79E7-AE292DF5C9E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027952" y="5548583"/>
            <a:ext cx="863002" cy="821667"/>
          </a:xfrm>
          <a:prstGeom prst="rect">
            <a:avLst/>
          </a:prstGeom>
        </p:spPr>
      </p:pic>
      <p:pic>
        <p:nvPicPr>
          <p:cNvPr id="12" name="Picture 11" descr="A blue rectangle with white text&#10;&#10;AI-generated content may be incorrect.">
            <a:extLst>
              <a:ext uri="{FF2B5EF4-FFF2-40B4-BE49-F238E27FC236}">
                <a16:creationId xmlns:a16="http://schemas.microsoft.com/office/drawing/2014/main" id="{CF163F18-D6BA-DDC2-774D-B810D885EEC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-10800000" flipH="1" flipV="1">
            <a:off x="3143960" y="5931429"/>
            <a:ext cx="607988" cy="328529"/>
          </a:xfrm>
          <a:prstGeom prst="rect">
            <a:avLst/>
          </a:prstGeom>
        </p:spPr>
      </p:pic>
      <p:pic>
        <p:nvPicPr>
          <p:cNvPr id="261" name="Picture 26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6FEBF57-377F-58E3-2DC7-89B538A09C53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3265" t="-18255" b="7952"/>
          <a:stretch>
            <a:fillRect/>
          </a:stretch>
        </p:blipFill>
        <p:spPr>
          <a:xfrm>
            <a:off x="4985542" y="3368734"/>
            <a:ext cx="1108639" cy="37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675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A2986-FD1D-1689-7600-1EC0E9BB9B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BC0742-8B6A-BC3E-731A-79FE29C61A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17E9BFC-D8D4-4ACB-A796-D41309196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97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15417-3202-8E55-BD43-0CBEEFC86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500BC-392B-61F8-16DB-5C6D802112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F31A10-32C8-6188-4F32-9F6E14DD37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37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 </vt:lpstr>
      <vt:lpstr>How to share a file via the OneDrive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820</cp:revision>
  <dcterms:created xsi:type="dcterms:W3CDTF">2026-02-25T10:48:19Z</dcterms:created>
  <dcterms:modified xsi:type="dcterms:W3CDTF">2026-02-26T14:47:51Z</dcterms:modified>
</cp:coreProperties>
</file>