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717" autoAdjust="0"/>
  </p:normalViewPr>
  <p:slideViewPr>
    <p:cSldViewPr snapToGrid="0">
      <p:cViewPr varScale="1">
        <p:scale>
          <a:sx n="83" d="100"/>
          <a:sy n="83" d="100"/>
        </p:scale>
        <p:origin x="686" y="86"/>
      </p:cViewPr>
      <p:guideLst/>
    </p:cSldViewPr>
  </p:slideViewPr>
  <p:notesTextViewPr>
    <p:cViewPr>
      <p:scale>
        <a:sx n="1" d="1"/>
        <a:sy n="1" d="1"/>
      </p:scale>
      <p:origin x="0" y="-3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7BBD4B-7397-43ED-A6E1-A7B137C9D461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109A91-BB5E-490F-A4E9-E1829846F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910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purpose</a:t>
            </a:r>
            <a:r>
              <a:rPr lang="en-GB" baseline="0" dirty="0" smtClean="0"/>
              <a:t> of the </a:t>
            </a:r>
            <a:r>
              <a:rPr lang="en-GB" baseline="0" dirty="0" err="1" smtClean="0"/>
              <a:t>ppt</a:t>
            </a:r>
            <a:r>
              <a:rPr lang="en-GB" baseline="0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09A91-BB5E-490F-A4E9-E1829846FAB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6638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Explain the Definition of work related stress</a:t>
            </a:r>
          </a:p>
          <a:p>
            <a:r>
              <a:rPr lang="en-GB" dirty="0" smtClean="0"/>
              <a:t>Talk about identifying problems and decision</a:t>
            </a:r>
            <a:r>
              <a:rPr lang="en-GB" baseline="0" dirty="0" smtClean="0"/>
              <a:t> making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09A91-BB5E-490F-A4E9-E1829846FAB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4167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the impact on employees and employers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09A91-BB5E-490F-A4E9-E1829846FAB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5888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</a:t>
            </a:r>
            <a:r>
              <a:rPr lang="en-GB" baseline="0" dirty="0" smtClean="0"/>
              <a:t> definition</a:t>
            </a:r>
          </a:p>
          <a:p>
            <a:r>
              <a:rPr lang="en-GB" baseline="0" dirty="0" smtClean="0"/>
              <a:t>Why use this diagram</a:t>
            </a:r>
          </a:p>
          <a:p>
            <a:r>
              <a:rPr lang="en-GB" baseline="0" dirty="0" smtClean="0"/>
              <a:t>Explain Diagram - Fishbone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09A91-BB5E-490F-A4E9-E1829846FAB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816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Dr Edward de</a:t>
            </a:r>
            <a:r>
              <a:rPr lang="en-GB" baseline="0" dirty="0" smtClean="0"/>
              <a:t> Bono</a:t>
            </a:r>
          </a:p>
          <a:p>
            <a:r>
              <a:rPr lang="en-GB" baseline="0" dirty="0" smtClean="0"/>
              <a:t>Discuss PMI </a:t>
            </a:r>
            <a:r>
              <a:rPr lang="en-GB" baseline="0" smtClean="0"/>
              <a:t>table strategy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09A91-BB5E-490F-A4E9-E1829846FAB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264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01753-B212-472F-8F73-B79CC3DD543F}" type="datetime1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513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A98C55-0C54-487A-81C1-3D96727E0053}" type="datetime1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739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D2343-5D99-44F1-AF0A-340A74DF65E1}" type="datetime1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44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B15A6-23FF-404A-812C-53A0A14C00BE}" type="datetime1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9365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77C67E-B7FC-404D-B5A3-5B1C2B21689A}" type="datetime1">
              <a:rPr lang="en-GB" smtClean="0"/>
              <a:t>09/11/2021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5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70973-6DB8-4EF5-A89A-B7954A7391D0}" type="datetime1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8649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42A80C-FE71-44BF-94B9-25AE749DC02A}" type="datetime1">
              <a:rPr lang="en-GB" smtClean="0"/>
              <a:t>09/11/2021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78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12F57-8D5C-409B-AF89-52998602F8FF}" type="datetime1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782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C1BA44-2CC5-45BE-A708-7620E5FE03EB}" type="datetime1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975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863AE-E88C-47C5-8600-9744E902A0B4}" type="datetime1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315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A47F4B-D97C-4A6B-822C-6F668F4344A0}" type="datetime1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406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D6706-8020-4DCC-9DCE-719F2BD9734A}" type="datetime1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45740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4E5C4E-4C86-4DEA-B7AE-550317E77719}" type="datetime1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5805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D68101-F8C3-43C5-AD1A-7F073013BF0E}" type="datetime1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1016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2241AF-ECC8-4F81-9328-9B33BEC5E2BE}" type="datetime1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1638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55F04-F337-46E0-BFB2-8595B3AAFB65}" type="datetime1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4821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18226-75BF-46E8-A68E-950209217801}" type="datetime1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97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9801966-3FD8-491F-8C0F-71D0D89955D2}" type="datetime1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A78CF21-AA44-486A-A048-3E65972941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246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886" r:id="rId12"/>
    <p:sldLayoutId id="2147483887" r:id="rId13"/>
    <p:sldLayoutId id="2147483888" r:id="rId14"/>
    <p:sldLayoutId id="2147483889" r:id="rId15"/>
    <p:sldLayoutId id="2147483890" r:id="rId16"/>
    <p:sldLayoutId id="2147483891" r:id="rId17"/>
  </p:sldLayoutIdLs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&amp; Decision Making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20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Task 1 Presentation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Marcia Reid</a:t>
            </a:r>
          </a:p>
          <a:p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2007781</a:t>
            </a:r>
          </a:p>
          <a:p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0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BMSW4004_BIRM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0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Charles </a:t>
            </a:r>
            <a:r>
              <a:rPr lang="en-GB" sz="2000" b="1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Nimoh</a:t>
            </a:r>
            <a:endParaRPr lang="en-GB" sz="20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49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435429" y="2367092"/>
            <a:ext cx="5584371" cy="3424107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1. Introduction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impact this has on employees and their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Cause and effect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Pestle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Content Placeholder 8" descr="&lt;strong&gt;Presentation&lt;/strong&gt; Slides: Finding the Teacher Voice in Online ...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2075" y="2366963"/>
            <a:ext cx="4565649" cy="3424237"/>
          </a:xfrm>
        </p:spPr>
      </p:pic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9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35727"/>
            <a:ext cx="8689976" cy="1924593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1751012" y="2778034"/>
            <a:ext cx="8689976" cy="827315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‘work related stress’?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026" name="Picture 2" descr="Problem Solving Diagram stock vector. Illustration of equals - 4301495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1012" y="3370217"/>
            <a:ext cx="7689079" cy="2081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61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impact this has on employees and their organisations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pic>
        <p:nvPicPr>
          <p:cNvPr id="2050" name="Picture 2" descr="Infographic illustrating the costs of stress to business and offering  solutions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0" y="1767841"/>
            <a:ext cx="5225143" cy="495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tress at Work | Robert Hal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9" y="1767841"/>
            <a:ext cx="4849494" cy="495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728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Cause and effect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Cause and Effect Diagram | Cause and effect, Troubled relationship, Diagram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4400" y="2542606"/>
            <a:ext cx="5105400" cy="3072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the Fishbone or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ishikawa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diagram?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the problem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Contributing factors, causes and sub causes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Analyse the diagram and investigate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29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is pestle analysis and why used?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 to analyse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Contributing factors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098" name="Picture 2" descr="Pestel analysis, Pestle analysis, Business analysis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800" y="1856509"/>
            <a:ext cx="4553527" cy="419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593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78CF21-AA44-486A-A048-3E65972941C9}" type="slidenum">
              <a:rPr lang="en-GB" smtClean="0"/>
              <a:t>7</a:t>
            </a:fld>
            <a:endParaRPr lang="en-GB"/>
          </a:p>
        </p:txBody>
      </p:sp>
      <p:sp>
        <p:nvSpPr>
          <p:cNvPr id="11" name="AutoShape 12" descr="causes, effects and solutions for stress"/>
          <p:cNvSpPr>
            <a:spLocks noGrp="1" noChangeAspect="1" noChangeArrowheads="1"/>
          </p:cNvSpPr>
          <p:nvPr>
            <p:ph sz="quarter" idx="14"/>
          </p:nvPr>
        </p:nvSpPr>
        <p:spPr bwMode="auto">
          <a:xfrm>
            <a:off x="6419273" y="1905274"/>
            <a:ext cx="4858327" cy="188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P</a:t>
            </a:r>
            <a:r>
              <a:rPr lang="en-GB" altLang="en-US" dirty="0">
                <a:latin typeface="Arial" charset="0"/>
                <a:cs typeface="Arial" charset="0"/>
              </a:rPr>
              <a:t>lus</a:t>
            </a:r>
          </a:p>
          <a:p>
            <a:pPr marL="0" indent="0">
              <a:buNone/>
            </a:pPr>
            <a:endParaRPr lang="en-GB" altLang="en-US" sz="800" b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M</a:t>
            </a:r>
            <a:r>
              <a:rPr lang="en-GB" altLang="en-US" dirty="0">
                <a:latin typeface="Arial" charset="0"/>
                <a:cs typeface="Arial" charset="0"/>
              </a:rPr>
              <a:t>inus</a:t>
            </a:r>
          </a:p>
          <a:p>
            <a:pPr marL="0" indent="0">
              <a:buNone/>
            </a:pPr>
            <a:endParaRPr lang="en-GB" altLang="en-US" sz="800" b="1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r>
              <a:rPr lang="en-GB" altLang="en-US" b="1" dirty="0">
                <a:latin typeface="Arial" charset="0"/>
                <a:cs typeface="Arial" charset="0"/>
              </a:rPr>
              <a:t>I</a:t>
            </a:r>
            <a:r>
              <a:rPr lang="en-GB" altLang="en-US" dirty="0">
                <a:latin typeface="Arial" charset="0"/>
                <a:cs typeface="Arial" charset="0"/>
              </a:rPr>
              <a:t>nteresting</a:t>
            </a:r>
            <a:endParaRPr lang="en-GB" altLang="en-US" b="1" dirty="0">
              <a:latin typeface="Arial" charset="0"/>
              <a:cs typeface="Arial" charset="0"/>
            </a:endParaRPr>
          </a:p>
          <a:p>
            <a:endParaRPr lang="en-GB" dirty="0"/>
          </a:p>
        </p:txBody>
      </p:sp>
      <p:sp>
        <p:nvSpPr>
          <p:cNvPr id="12" name="AutoShape 14" descr="causes, effects and solutions for stres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575" y="1905273"/>
            <a:ext cx="5229225" cy="3313272"/>
          </a:xfrm>
          <a:prstGeom prst="rect">
            <a:avLst/>
          </a:prstGeom>
        </p:spPr>
      </p:pic>
      <p:pic>
        <p:nvPicPr>
          <p:cNvPr id="15" name="Picture 2" descr="https://dougjohnson.wikispaces.com/file/view/plusminus.jpg/136042145/plusminu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077" y="3879273"/>
            <a:ext cx="5467656" cy="22259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92746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1163</TotalTime>
  <Words>176</Words>
  <Application>Microsoft Office PowerPoint</Application>
  <PresentationFormat>Widescreen</PresentationFormat>
  <Paragraphs>55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Tw Cen MT</vt:lpstr>
      <vt:lpstr>Droplet</vt:lpstr>
      <vt:lpstr>Problem Solving &amp; Decision Making</vt:lpstr>
      <vt:lpstr>Table of Contents</vt:lpstr>
      <vt:lpstr>Introduction</vt:lpstr>
      <vt:lpstr>The impact this has on employees and their organisations </vt:lpstr>
      <vt:lpstr>Cause and effect analysis</vt:lpstr>
      <vt:lpstr>Pestle analysis</vt:lpstr>
      <vt:lpstr>evaluation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&amp; Decision Making</dc:title>
  <dc:creator>Marcia Reid</dc:creator>
  <cp:lastModifiedBy>Marcia Reid</cp:lastModifiedBy>
  <cp:revision>22</cp:revision>
  <dcterms:created xsi:type="dcterms:W3CDTF">2021-11-08T17:32:39Z</dcterms:created>
  <dcterms:modified xsi:type="dcterms:W3CDTF">2021-11-09T12:56:23Z</dcterms:modified>
</cp:coreProperties>
</file>