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58" r:id="rId4"/>
    <p:sldId id="259" r:id="rId5"/>
    <p:sldId id="260" r:id="rId6"/>
    <p:sldId id="261" r:id="rId7"/>
    <p:sldId id="262" r:id="rId8"/>
    <p:sldId id="264" r:id="rId9"/>
    <p:sldId id="263"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49B406-D250-B24B-AEEB-A4E00F66670A}" v="1277" dt="2022-07-25T18:23:01.442"/>
    <p1510:client id="{A6E68FE8-15E0-301F-5676-4E467EBDAB34}" v="71" dt="2022-07-25T17:19:58.242"/>
    <p1510:client id="{CFFF4F48-0976-ABEB-DA5B-417873AA469A}" v="2" dt="2022-07-25T18:27:12.1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kisha Talbot (2113109)" userId="S::2113109@student.uwtsd.ac.uk::5107d55c-389d-43f5-ad79-d7d43cbd7e58" providerId="AD" clId="Web-{A6E68FE8-15E0-301F-5676-4E467EBDAB34}"/>
    <pc:docChg chg="addSld modSld addMainMaster delMainMaster">
      <pc:chgData name="Nikisha Talbot (2113109)" userId="S::2113109@student.uwtsd.ac.uk::5107d55c-389d-43f5-ad79-d7d43cbd7e58" providerId="AD" clId="Web-{A6E68FE8-15E0-301F-5676-4E467EBDAB34}" dt="2022-07-25T17:19:58.242" v="76"/>
      <pc:docMkLst>
        <pc:docMk/>
      </pc:docMkLst>
      <pc:sldChg chg="addSp delSp modSp mod setBg modClrScheme chgLayout">
        <pc:chgData name="Nikisha Talbot (2113109)" userId="S::2113109@student.uwtsd.ac.uk::5107d55c-389d-43f5-ad79-d7d43cbd7e58" providerId="AD" clId="Web-{A6E68FE8-15E0-301F-5676-4E467EBDAB34}" dt="2022-07-25T17:19:47.194" v="75"/>
        <pc:sldMkLst>
          <pc:docMk/>
          <pc:sldMk cId="109857222" sldId="256"/>
        </pc:sldMkLst>
        <pc:spChg chg="mod">
          <ac:chgData name="Nikisha Talbot (2113109)" userId="S::2113109@student.uwtsd.ac.uk::5107d55c-389d-43f5-ad79-d7d43cbd7e58" providerId="AD" clId="Web-{A6E68FE8-15E0-301F-5676-4E467EBDAB34}" dt="2022-07-25T17:19:47.194" v="75"/>
          <ac:spMkLst>
            <pc:docMk/>
            <pc:sldMk cId="109857222" sldId="256"/>
            <ac:spMk id="2" creationId="{00000000-0000-0000-0000-000000000000}"/>
          </ac:spMkLst>
        </pc:spChg>
        <pc:spChg chg="mod">
          <ac:chgData name="Nikisha Talbot (2113109)" userId="S::2113109@student.uwtsd.ac.uk::5107d55c-389d-43f5-ad79-d7d43cbd7e58" providerId="AD" clId="Web-{A6E68FE8-15E0-301F-5676-4E467EBDAB34}" dt="2022-07-25T17:19:47.194" v="75"/>
          <ac:spMkLst>
            <pc:docMk/>
            <pc:sldMk cId="109857222" sldId="256"/>
            <ac:spMk id="3" creationId="{00000000-0000-0000-0000-000000000000}"/>
          </ac:spMkLst>
        </pc:spChg>
        <pc:spChg chg="add del">
          <ac:chgData name="Nikisha Talbot (2113109)" userId="S::2113109@student.uwtsd.ac.uk::5107d55c-389d-43f5-ad79-d7d43cbd7e58" providerId="AD" clId="Web-{A6E68FE8-15E0-301F-5676-4E467EBDAB34}" dt="2022-07-25T17:19:30.288" v="68"/>
          <ac:spMkLst>
            <pc:docMk/>
            <pc:sldMk cId="109857222" sldId="256"/>
            <ac:spMk id="9" creationId="{C7938FEF-CAF3-4757-B8CD-B2284E7CAC88}"/>
          </ac:spMkLst>
        </pc:spChg>
        <pc:spChg chg="add del">
          <ac:chgData name="Nikisha Talbot (2113109)" userId="S::2113109@student.uwtsd.ac.uk::5107d55c-389d-43f5-ad79-d7d43cbd7e58" providerId="AD" clId="Web-{A6E68FE8-15E0-301F-5676-4E467EBDAB34}" dt="2022-07-25T17:19:30.288" v="68"/>
          <ac:spMkLst>
            <pc:docMk/>
            <pc:sldMk cId="109857222" sldId="256"/>
            <ac:spMk id="11" creationId="{98C398B4-C37F-4CEC-A2C3-148A5ADBB1EF}"/>
          </ac:spMkLst>
        </pc:spChg>
        <pc:spChg chg="add del">
          <ac:chgData name="Nikisha Talbot (2113109)" userId="S::2113109@student.uwtsd.ac.uk::5107d55c-389d-43f5-ad79-d7d43cbd7e58" providerId="AD" clId="Web-{A6E68FE8-15E0-301F-5676-4E467EBDAB34}" dt="2022-07-25T17:19:30.288" v="68"/>
          <ac:spMkLst>
            <pc:docMk/>
            <pc:sldMk cId="109857222" sldId="256"/>
            <ac:spMk id="13" creationId="{C318AF9F-8000-4610-8801-DFC69A5182A2}"/>
          </ac:spMkLst>
        </pc:spChg>
        <pc:spChg chg="add del">
          <ac:chgData name="Nikisha Talbot (2113109)" userId="S::2113109@student.uwtsd.ac.uk::5107d55c-389d-43f5-ad79-d7d43cbd7e58" providerId="AD" clId="Web-{A6E68FE8-15E0-301F-5676-4E467EBDAB34}" dt="2022-07-25T17:19:37.335" v="70"/>
          <ac:spMkLst>
            <pc:docMk/>
            <pc:sldMk cId="109857222" sldId="256"/>
            <ac:spMk id="15" creationId="{81CE2CF7-D5AA-4464-AC91-9ED1EA5D6389}"/>
          </ac:spMkLst>
        </pc:spChg>
        <pc:spChg chg="add del">
          <ac:chgData name="Nikisha Talbot (2113109)" userId="S::2113109@student.uwtsd.ac.uk::5107d55c-389d-43f5-ad79-d7d43cbd7e58" providerId="AD" clId="Web-{A6E68FE8-15E0-301F-5676-4E467EBDAB34}" dt="2022-07-25T17:19:37.335" v="70"/>
          <ac:spMkLst>
            <pc:docMk/>
            <pc:sldMk cId="109857222" sldId="256"/>
            <ac:spMk id="18" creationId="{637B2035-1FCB-439A-B421-095E136C7E07}"/>
          </ac:spMkLst>
        </pc:spChg>
        <pc:spChg chg="add del">
          <ac:chgData name="Nikisha Talbot (2113109)" userId="S::2113109@student.uwtsd.ac.uk::5107d55c-389d-43f5-ad79-d7d43cbd7e58" providerId="AD" clId="Web-{A6E68FE8-15E0-301F-5676-4E467EBDAB34}" dt="2022-07-25T17:19:41.351" v="72"/>
          <ac:spMkLst>
            <pc:docMk/>
            <pc:sldMk cId="109857222" sldId="256"/>
            <ac:spMk id="21" creationId="{13B7BB51-92B8-4089-8DAB-1202A4D1C6A3}"/>
          </ac:spMkLst>
        </pc:spChg>
        <pc:spChg chg="add del">
          <ac:chgData name="Nikisha Talbot (2113109)" userId="S::2113109@student.uwtsd.ac.uk::5107d55c-389d-43f5-ad79-d7d43cbd7e58" providerId="AD" clId="Web-{A6E68FE8-15E0-301F-5676-4E467EBDAB34}" dt="2022-07-25T17:19:41.351" v="72"/>
          <ac:spMkLst>
            <pc:docMk/>
            <pc:sldMk cId="109857222" sldId="256"/>
            <ac:spMk id="22" creationId="{94C5663A-0CE3-4AEE-B47E-FB68D9EBFE1A}"/>
          </ac:spMkLst>
        </pc:spChg>
        <pc:spChg chg="add del">
          <ac:chgData name="Nikisha Talbot (2113109)" userId="S::2113109@student.uwtsd.ac.uk::5107d55c-389d-43f5-ad79-d7d43cbd7e58" providerId="AD" clId="Web-{A6E68FE8-15E0-301F-5676-4E467EBDAB34}" dt="2022-07-25T17:19:47.116" v="74"/>
          <ac:spMkLst>
            <pc:docMk/>
            <pc:sldMk cId="109857222" sldId="256"/>
            <ac:spMk id="25" creationId="{D6F5F07B-A917-442C-82D5-5719737E9E68}"/>
          </ac:spMkLst>
        </pc:spChg>
        <pc:spChg chg="add del">
          <ac:chgData name="Nikisha Talbot (2113109)" userId="S::2113109@student.uwtsd.ac.uk::5107d55c-389d-43f5-ad79-d7d43cbd7e58" providerId="AD" clId="Web-{A6E68FE8-15E0-301F-5676-4E467EBDAB34}" dt="2022-07-25T17:19:47.116" v="74"/>
          <ac:spMkLst>
            <pc:docMk/>
            <pc:sldMk cId="109857222" sldId="256"/>
            <ac:spMk id="27" creationId="{C6C3E48C-655A-4982-8E73-7FB0D9E650FE}"/>
          </ac:spMkLst>
        </pc:spChg>
        <pc:spChg chg="add">
          <ac:chgData name="Nikisha Talbot (2113109)" userId="S::2113109@student.uwtsd.ac.uk::5107d55c-389d-43f5-ad79-d7d43cbd7e58" providerId="AD" clId="Web-{A6E68FE8-15E0-301F-5676-4E467EBDAB34}" dt="2022-07-25T17:19:47.194" v="75"/>
          <ac:spMkLst>
            <pc:docMk/>
            <pc:sldMk cId="109857222" sldId="256"/>
            <ac:spMk id="29" creationId="{13B7BB51-92B8-4089-8DAB-1202A4D1C6A3}"/>
          </ac:spMkLst>
        </pc:spChg>
        <pc:spChg chg="add">
          <ac:chgData name="Nikisha Talbot (2113109)" userId="S::2113109@student.uwtsd.ac.uk::5107d55c-389d-43f5-ad79-d7d43cbd7e58" providerId="AD" clId="Web-{A6E68FE8-15E0-301F-5676-4E467EBDAB34}" dt="2022-07-25T17:19:47.194" v="75"/>
          <ac:spMkLst>
            <pc:docMk/>
            <pc:sldMk cId="109857222" sldId="256"/>
            <ac:spMk id="30" creationId="{94C5663A-0CE3-4AEE-B47E-FB68D9EBFE1A}"/>
          </ac:spMkLst>
        </pc:spChg>
        <pc:picChg chg="add del">
          <ac:chgData name="Nikisha Talbot (2113109)" userId="S::2113109@student.uwtsd.ac.uk::5107d55c-389d-43f5-ad79-d7d43cbd7e58" providerId="AD" clId="Web-{A6E68FE8-15E0-301F-5676-4E467EBDAB34}" dt="2022-07-25T17:19:30.288" v="68"/>
          <ac:picMkLst>
            <pc:docMk/>
            <pc:sldMk cId="109857222" sldId="256"/>
            <ac:picMk id="4" creationId="{CF1A4DEF-54A1-8EA9-99E7-20B60181F0DB}"/>
          </ac:picMkLst>
        </pc:picChg>
        <pc:picChg chg="add del">
          <ac:chgData name="Nikisha Talbot (2113109)" userId="S::2113109@student.uwtsd.ac.uk::5107d55c-389d-43f5-ad79-d7d43cbd7e58" providerId="AD" clId="Web-{A6E68FE8-15E0-301F-5676-4E467EBDAB34}" dt="2022-07-25T17:19:37.335" v="70"/>
          <ac:picMkLst>
            <pc:docMk/>
            <pc:sldMk cId="109857222" sldId="256"/>
            <ac:picMk id="16" creationId="{DEB2E8C4-C3E7-4048-A43D-9859510CFA98}"/>
          </ac:picMkLst>
        </pc:picChg>
        <pc:picChg chg="add del">
          <ac:chgData name="Nikisha Talbot (2113109)" userId="S::2113109@student.uwtsd.ac.uk::5107d55c-389d-43f5-ad79-d7d43cbd7e58" providerId="AD" clId="Web-{A6E68FE8-15E0-301F-5676-4E467EBDAB34}" dt="2022-07-25T17:19:37.335" v="70"/>
          <ac:picMkLst>
            <pc:docMk/>
            <pc:sldMk cId="109857222" sldId="256"/>
            <ac:picMk id="19" creationId="{DA928984-E8A0-0E52-83EE-06473FB55EA4}"/>
          </ac:picMkLst>
        </pc:picChg>
        <pc:picChg chg="add del">
          <ac:chgData name="Nikisha Talbot (2113109)" userId="S::2113109@student.uwtsd.ac.uk::5107d55c-389d-43f5-ad79-d7d43cbd7e58" providerId="AD" clId="Web-{A6E68FE8-15E0-301F-5676-4E467EBDAB34}" dt="2022-07-25T17:19:41.351" v="72"/>
          <ac:picMkLst>
            <pc:docMk/>
            <pc:sldMk cId="109857222" sldId="256"/>
            <ac:picMk id="23" creationId="{FFC8A5A3-C9EA-A299-90F0-BFEF78295D16}"/>
          </ac:picMkLst>
        </pc:picChg>
        <pc:picChg chg="add del">
          <ac:chgData name="Nikisha Talbot (2113109)" userId="S::2113109@student.uwtsd.ac.uk::5107d55c-389d-43f5-ad79-d7d43cbd7e58" providerId="AD" clId="Web-{A6E68FE8-15E0-301F-5676-4E467EBDAB34}" dt="2022-07-25T17:19:47.116" v="74"/>
          <ac:picMkLst>
            <pc:docMk/>
            <pc:sldMk cId="109857222" sldId="256"/>
            <ac:picMk id="26" creationId="{1190D173-BDF3-87C1-6DF4-48B96B8F986E}"/>
          </ac:picMkLst>
        </pc:picChg>
        <pc:picChg chg="add">
          <ac:chgData name="Nikisha Talbot (2113109)" userId="S::2113109@student.uwtsd.ac.uk::5107d55c-389d-43f5-ad79-d7d43cbd7e58" providerId="AD" clId="Web-{A6E68FE8-15E0-301F-5676-4E467EBDAB34}" dt="2022-07-25T17:19:47.194" v="75"/>
          <ac:picMkLst>
            <pc:docMk/>
            <pc:sldMk cId="109857222" sldId="256"/>
            <ac:picMk id="31" creationId="{FFC8A5A3-C9EA-A299-90F0-BFEF78295D16}"/>
          </ac:picMkLst>
        </pc:picChg>
        <pc:inkChg chg="add del">
          <ac:chgData name="Nikisha Talbot (2113109)" userId="S::2113109@student.uwtsd.ac.uk::5107d55c-389d-43f5-ad79-d7d43cbd7e58" providerId="AD" clId="Web-{A6E68FE8-15E0-301F-5676-4E467EBDAB34}" dt="2022-07-25T17:19:37.335" v="70"/>
          <ac:inkMkLst>
            <pc:docMk/>
            <pc:sldMk cId="109857222" sldId="256"/>
            <ac:inkMk id="17" creationId="{24D29CCB-7956-4E3E-8880-304085F04BF4}"/>
          </ac:inkMkLst>
        </pc:inkChg>
      </pc:sldChg>
      <pc:sldChg chg="new">
        <pc:chgData name="Nikisha Talbot (2113109)" userId="S::2113109@student.uwtsd.ac.uk::5107d55c-389d-43f5-ad79-d7d43cbd7e58" providerId="AD" clId="Web-{A6E68FE8-15E0-301F-5676-4E467EBDAB34}" dt="2022-07-25T17:19:58.242" v="76"/>
        <pc:sldMkLst>
          <pc:docMk/>
          <pc:sldMk cId="18506858" sldId="257"/>
        </pc:sldMkLst>
      </pc:sldChg>
      <pc:sldMasterChg chg="add del addSldLayout delSldLayout">
        <pc:chgData name="Nikisha Talbot (2113109)" userId="S::2113109@student.uwtsd.ac.uk::5107d55c-389d-43f5-ad79-d7d43cbd7e58" providerId="AD" clId="Web-{A6E68FE8-15E0-301F-5676-4E467EBDAB34}" dt="2022-07-25T17:19:47.194" v="75"/>
        <pc:sldMasterMkLst>
          <pc:docMk/>
          <pc:sldMasterMk cId="2460954070" sldId="2147483660"/>
        </pc:sldMasterMkLst>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2385387890" sldId="2147483661"/>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949138452" sldId="2147483662"/>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2591524520" sldId="2147483663"/>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1203092039" sldId="2147483664"/>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3733172339" sldId="2147483665"/>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3210312558" sldId="2147483666"/>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3146388984" sldId="2147483667"/>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3171841454" sldId="2147483668"/>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1718958274" sldId="2147483669"/>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2202905451" sldId="2147483670"/>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460954070" sldId="2147483660"/>
            <pc:sldLayoutMk cId="3479445657" sldId="2147483671"/>
          </pc:sldLayoutMkLst>
        </pc:sldLayoutChg>
      </pc:sldMasterChg>
      <pc:sldMasterChg chg="add del replId addSldLayout delSldLayout">
        <pc:chgData name="Nikisha Talbot (2113109)" userId="S::2113109@student.uwtsd.ac.uk::5107d55c-389d-43f5-ad79-d7d43cbd7e58" providerId="AD" clId="Web-{A6E68FE8-15E0-301F-5676-4E467EBDAB34}" dt="2022-07-25T17:19:30.288" v="68"/>
        <pc:sldMasterMkLst>
          <pc:docMk/>
          <pc:sldMasterMk cId="2373160877" sldId="2147483672"/>
        </pc:sldMasterMkLst>
        <pc:sldLayoutChg chg="add del">
          <pc:chgData name="Nikisha Talbot (2113109)" userId="S::2113109@student.uwtsd.ac.uk::5107d55c-389d-43f5-ad79-d7d43cbd7e58" providerId="AD" clId="Web-{A6E68FE8-15E0-301F-5676-4E467EBDAB34}" dt="2022-07-25T17:19:30.288" v="68"/>
          <pc:sldLayoutMkLst>
            <pc:docMk/>
            <pc:sldMasterMk cId="2373160877" sldId="2147483672"/>
            <pc:sldLayoutMk cId="2326266194" sldId="2147483673"/>
          </pc:sldLayoutMkLst>
        </pc:sldLayoutChg>
        <pc:sldLayoutChg chg="add del replId">
          <pc:chgData name="Nikisha Talbot (2113109)" userId="S::2113109@student.uwtsd.ac.uk::5107d55c-389d-43f5-ad79-d7d43cbd7e58" providerId="AD" clId="Web-{A6E68FE8-15E0-301F-5676-4E467EBDAB34}" dt="2022-07-25T17:19:30.288" v="68"/>
          <pc:sldLayoutMkLst>
            <pc:docMk/>
            <pc:sldMasterMk cId="2373160877" sldId="2147483672"/>
            <pc:sldLayoutMk cId="81214061" sldId="2147483674"/>
          </pc:sldLayoutMkLst>
        </pc:sldLayoutChg>
        <pc:sldLayoutChg chg="add del replId">
          <pc:chgData name="Nikisha Talbot (2113109)" userId="S::2113109@student.uwtsd.ac.uk::5107d55c-389d-43f5-ad79-d7d43cbd7e58" providerId="AD" clId="Web-{A6E68FE8-15E0-301F-5676-4E467EBDAB34}" dt="2022-07-25T17:19:30.288" v="68"/>
          <pc:sldLayoutMkLst>
            <pc:docMk/>
            <pc:sldMasterMk cId="2373160877" sldId="2147483672"/>
            <pc:sldLayoutMk cId="2306049984" sldId="2147483675"/>
          </pc:sldLayoutMkLst>
        </pc:sldLayoutChg>
        <pc:sldLayoutChg chg="add del replId">
          <pc:chgData name="Nikisha Talbot (2113109)" userId="S::2113109@student.uwtsd.ac.uk::5107d55c-389d-43f5-ad79-d7d43cbd7e58" providerId="AD" clId="Web-{A6E68FE8-15E0-301F-5676-4E467EBDAB34}" dt="2022-07-25T17:19:30.288" v="68"/>
          <pc:sldLayoutMkLst>
            <pc:docMk/>
            <pc:sldMasterMk cId="2373160877" sldId="2147483672"/>
            <pc:sldLayoutMk cId="3770399645" sldId="2147483676"/>
          </pc:sldLayoutMkLst>
        </pc:sldLayoutChg>
        <pc:sldLayoutChg chg="add del replId">
          <pc:chgData name="Nikisha Talbot (2113109)" userId="S::2113109@student.uwtsd.ac.uk::5107d55c-389d-43f5-ad79-d7d43cbd7e58" providerId="AD" clId="Web-{A6E68FE8-15E0-301F-5676-4E467EBDAB34}" dt="2022-07-25T17:19:30.288" v="68"/>
          <pc:sldLayoutMkLst>
            <pc:docMk/>
            <pc:sldMasterMk cId="2373160877" sldId="2147483672"/>
            <pc:sldLayoutMk cId="136027441" sldId="2147483677"/>
          </pc:sldLayoutMkLst>
        </pc:sldLayoutChg>
        <pc:sldLayoutChg chg="add del replId">
          <pc:chgData name="Nikisha Talbot (2113109)" userId="S::2113109@student.uwtsd.ac.uk::5107d55c-389d-43f5-ad79-d7d43cbd7e58" providerId="AD" clId="Web-{A6E68FE8-15E0-301F-5676-4E467EBDAB34}" dt="2022-07-25T17:19:30.288" v="68"/>
          <pc:sldLayoutMkLst>
            <pc:docMk/>
            <pc:sldMasterMk cId="2373160877" sldId="2147483672"/>
            <pc:sldLayoutMk cId="2850247474" sldId="2147483678"/>
          </pc:sldLayoutMkLst>
        </pc:sldLayoutChg>
        <pc:sldLayoutChg chg="add del replId">
          <pc:chgData name="Nikisha Talbot (2113109)" userId="S::2113109@student.uwtsd.ac.uk::5107d55c-389d-43f5-ad79-d7d43cbd7e58" providerId="AD" clId="Web-{A6E68FE8-15E0-301F-5676-4E467EBDAB34}" dt="2022-07-25T17:19:30.288" v="68"/>
          <pc:sldLayoutMkLst>
            <pc:docMk/>
            <pc:sldMasterMk cId="2373160877" sldId="2147483672"/>
            <pc:sldLayoutMk cId="2579085495" sldId="2147483679"/>
          </pc:sldLayoutMkLst>
        </pc:sldLayoutChg>
        <pc:sldLayoutChg chg="add del replId">
          <pc:chgData name="Nikisha Talbot (2113109)" userId="S::2113109@student.uwtsd.ac.uk::5107d55c-389d-43f5-ad79-d7d43cbd7e58" providerId="AD" clId="Web-{A6E68FE8-15E0-301F-5676-4E467EBDAB34}" dt="2022-07-25T17:19:30.288" v="68"/>
          <pc:sldLayoutMkLst>
            <pc:docMk/>
            <pc:sldMasterMk cId="2373160877" sldId="2147483672"/>
            <pc:sldLayoutMk cId="2507509264" sldId="2147483680"/>
          </pc:sldLayoutMkLst>
        </pc:sldLayoutChg>
        <pc:sldLayoutChg chg="add del replId">
          <pc:chgData name="Nikisha Talbot (2113109)" userId="S::2113109@student.uwtsd.ac.uk::5107d55c-389d-43f5-ad79-d7d43cbd7e58" providerId="AD" clId="Web-{A6E68FE8-15E0-301F-5676-4E467EBDAB34}" dt="2022-07-25T17:19:30.288" v="68"/>
          <pc:sldLayoutMkLst>
            <pc:docMk/>
            <pc:sldMasterMk cId="2373160877" sldId="2147483672"/>
            <pc:sldLayoutMk cId="1406445757" sldId="2147483681"/>
          </pc:sldLayoutMkLst>
        </pc:sldLayoutChg>
        <pc:sldLayoutChg chg="add del replId">
          <pc:chgData name="Nikisha Talbot (2113109)" userId="S::2113109@student.uwtsd.ac.uk::5107d55c-389d-43f5-ad79-d7d43cbd7e58" providerId="AD" clId="Web-{A6E68FE8-15E0-301F-5676-4E467EBDAB34}" dt="2022-07-25T17:19:30.288" v="68"/>
          <pc:sldLayoutMkLst>
            <pc:docMk/>
            <pc:sldMasterMk cId="2373160877" sldId="2147483672"/>
            <pc:sldLayoutMk cId="1323117671" sldId="2147483682"/>
          </pc:sldLayoutMkLst>
        </pc:sldLayoutChg>
        <pc:sldLayoutChg chg="add del replId">
          <pc:chgData name="Nikisha Talbot (2113109)" userId="S::2113109@student.uwtsd.ac.uk::5107d55c-389d-43f5-ad79-d7d43cbd7e58" providerId="AD" clId="Web-{A6E68FE8-15E0-301F-5676-4E467EBDAB34}" dt="2022-07-25T17:19:30.288" v="68"/>
          <pc:sldLayoutMkLst>
            <pc:docMk/>
            <pc:sldMasterMk cId="2373160877" sldId="2147483672"/>
            <pc:sldLayoutMk cId="83345240" sldId="2147483683"/>
          </pc:sldLayoutMkLst>
        </pc:sldLayoutChg>
      </pc:sldMasterChg>
      <pc:sldMasterChg chg="add del addSldLayout delSldLayout">
        <pc:chgData name="Nikisha Talbot (2113109)" userId="S::2113109@student.uwtsd.ac.uk::5107d55c-389d-43f5-ad79-d7d43cbd7e58" providerId="AD" clId="Web-{A6E68FE8-15E0-301F-5676-4E467EBDAB34}" dt="2022-07-25T17:19:47.116" v="74"/>
        <pc:sldMasterMkLst>
          <pc:docMk/>
          <pc:sldMasterMk cId="3241011764" sldId="2147483724"/>
        </pc:sldMasterMkLst>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3515022535" sldId="2147483713"/>
          </pc:sldLayoutMkLst>
        </pc:sldLayoutChg>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742399470" sldId="2147483714"/>
          </pc:sldLayoutMkLst>
        </pc:sldLayoutChg>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2082986889" sldId="2147483715"/>
          </pc:sldLayoutMkLst>
        </pc:sldLayoutChg>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1900172034" sldId="2147483716"/>
          </pc:sldLayoutMkLst>
        </pc:sldLayoutChg>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2989745120" sldId="2147483717"/>
          </pc:sldLayoutMkLst>
        </pc:sldLayoutChg>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2019933798" sldId="2147483718"/>
          </pc:sldLayoutMkLst>
        </pc:sldLayoutChg>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1889984720" sldId="2147483719"/>
          </pc:sldLayoutMkLst>
        </pc:sldLayoutChg>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4109117296" sldId="2147483720"/>
          </pc:sldLayoutMkLst>
        </pc:sldLayoutChg>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3606613901" sldId="2147483721"/>
          </pc:sldLayoutMkLst>
        </pc:sldLayoutChg>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1140845477" sldId="2147483722"/>
          </pc:sldLayoutMkLst>
        </pc:sldLayoutChg>
        <pc:sldLayoutChg chg="add del">
          <pc:chgData name="Nikisha Talbot (2113109)" userId="S::2113109@student.uwtsd.ac.uk::5107d55c-389d-43f5-ad79-d7d43cbd7e58" providerId="AD" clId="Web-{A6E68FE8-15E0-301F-5676-4E467EBDAB34}" dt="2022-07-25T17:19:47.116" v="74"/>
          <pc:sldLayoutMkLst>
            <pc:docMk/>
            <pc:sldMasterMk cId="3241011764" sldId="2147483724"/>
            <pc:sldLayoutMk cId="3048258660" sldId="2147483723"/>
          </pc:sldLayoutMkLst>
        </pc:sldLayoutChg>
      </pc:sldMasterChg>
      <pc:sldMasterChg chg="add del addSldLayout delSldLayout">
        <pc:chgData name="Nikisha Talbot (2113109)" userId="S::2113109@student.uwtsd.ac.uk::5107d55c-389d-43f5-ad79-d7d43cbd7e58" providerId="AD" clId="Web-{A6E68FE8-15E0-301F-5676-4E467EBDAB34}" dt="2022-07-25T17:19:47.194" v="75"/>
        <pc:sldMasterMkLst>
          <pc:docMk/>
          <pc:sldMasterMk cId="2134101051" sldId="2147483738"/>
        </pc:sldMasterMkLst>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932198593" sldId="2147483726"/>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724720296" sldId="2147483727"/>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1169180138" sldId="2147483728"/>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1297048836" sldId="2147483729"/>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3837895723" sldId="2147483730"/>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71609195" sldId="2147483731"/>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1617004994" sldId="2147483732"/>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3727633998" sldId="2147483733"/>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462873801" sldId="2147483734"/>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2853172650" sldId="2147483735"/>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565605321" sldId="2147483736"/>
          </pc:sldLayoutMkLst>
        </pc:sldLayoutChg>
        <pc:sldLayoutChg chg="add del">
          <pc:chgData name="Nikisha Talbot (2113109)" userId="S::2113109@student.uwtsd.ac.uk::5107d55c-389d-43f5-ad79-d7d43cbd7e58" providerId="AD" clId="Web-{A6E68FE8-15E0-301F-5676-4E467EBDAB34}" dt="2022-07-25T17:19:47.194" v="75"/>
          <pc:sldLayoutMkLst>
            <pc:docMk/>
            <pc:sldMasterMk cId="2134101051" sldId="2147483738"/>
            <pc:sldLayoutMk cId="1453464191" sldId="2147483737"/>
          </pc:sldLayoutMkLst>
        </pc:sldLayoutChg>
      </pc:sldMasterChg>
      <pc:sldMasterChg chg="add del addSldLayout delSldLayout">
        <pc:chgData name="Nikisha Talbot (2113109)" userId="S::2113109@student.uwtsd.ac.uk::5107d55c-389d-43f5-ad79-d7d43cbd7e58" providerId="AD" clId="Web-{A6E68FE8-15E0-301F-5676-4E467EBDAB34}" dt="2022-07-25T17:19:37.335" v="70"/>
        <pc:sldMasterMkLst>
          <pc:docMk/>
          <pc:sldMasterMk cId="2090191850" sldId="2147483764"/>
        </pc:sldMasterMkLst>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1842322970" sldId="2147483753"/>
          </pc:sldLayoutMkLst>
        </pc:sldLayoutChg>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760789368" sldId="2147483754"/>
          </pc:sldLayoutMkLst>
        </pc:sldLayoutChg>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2197790477" sldId="2147483755"/>
          </pc:sldLayoutMkLst>
        </pc:sldLayoutChg>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4194530556" sldId="2147483756"/>
          </pc:sldLayoutMkLst>
        </pc:sldLayoutChg>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3709382841" sldId="2147483757"/>
          </pc:sldLayoutMkLst>
        </pc:sldLayoutChg>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3426164247" sldId="2147483758"/>
          </pc:sldLayoutMkLst>
        </pc:sldLayoutChg>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41114654" sldId="2147483759"/>
          </pc:sldLayoutMkLst>
        </pc:sldLayoutChg>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2236914891" sldId="2147483760"/>
          </pc:sldLayoutMkLst>
        </pc:sldLayoutChg>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3856941173" sldId="2147483761"/>
          </pc:sldLayoutMkLst>
        </pc:sldLayoutChg>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3751859363" sldId="2147483762"/>
          </pc:sldLayoutMkLst>
        </pc:sldLayoutChg>
        <pc:sldLayoutChg chg="add del">
          <pc:chgData name="Nikisha Talbot (2113109)" userId="S::2113109@student.uwtsd.ac.uk::5107d55c-389d-43f5-ad79-d7d43cbd7e58" providerId="AD" clId="Web-{A6E68FE8-15E0-301F-5676-4E467EBDAB34}" dt="2022-07-25T17:19:37.335" v="70"/>
          <pc:sldLayoutMkLst>
            <pc:docMk/>
            <pc:sldMasterMk cId="2090191850" sldId="2147483764"/>
            <pc:sldLayoutMk cId="2470249171" sldId="2147483763"/>
          </pc:sldLayoutMkLst>
        </pc:sldLayoutChg>
      </pc:sldMasterChg>
    </pc:docChg>
  </pc:docChgLst>
  <pc:docChgLst>
    <pc:chgData name="Nikisha Talbot (2113109)" userId="S::2113109@student.uwtsd.ac.uk::5107d55c-389d-43f5-ad79-d7d43cbd7e58" providerId="AD" clId="Web-{CFFF4F48-0976-ABEB-DA5B-417873AA469A}"/>
    <pc:docChg chg="modSld">
      <pc:chgData name="Nikisha Talbot (2113109)" userId="S::2113109@student.uwtsd.ac.uk::5107d55c-389d-43f5-ad79-d7d43cbd7e58" providerId="AD" clId="Web-{CFFF4F48-0976-ABEB-DA5B-417873AA469A}" dt="2022-07-25T18:27:12.149" v="63"/>
      <pc:docMkLst>
        <pc:docMk/>
      </pc:docMkLst>
      <pc:sldChg chg="addSp modSp">
        <pc:chgData name="Nikisha Talbot (2113109)" userId="S::2113109@student.uwtsd.ac.uk::5107d55c-389d-43f5-ad79-d7d43cbd7e58" providerId="AD" clId="Web-{CFFF4F48-0976-ABEB-DA5B-417873AA469A}" dt="2022-07-25T18:27:12.149" v="63"/>
        <pc:sldMkLst>
          <pc:docMk/>
          <pc:sldMk cId="233282454" sldId="265"/>
        </pc:sldMkLst>
        <pc:graphicFrameChg chg="add mod modGraphic">
          <ac:chgData name="Nikisha Talbot (2113109)" userId="S::2113109@student.uwtsd.ac.uk::5107d55c-389d-43f5-ad79-d7d43cbd7e58" providerId="AD" clId="Web-{CFFF4F48-0976-ABEB-DA5B-417873AA469A}" dt="2022-07-25T18:27:12.149" v="63"/>
          <ac:graphicFrameMkLst>
            <pc:docMk/>
            <pc:sldMk cId="233282454" sldId="265"/>
            <ac:graphicFrameMk id="3" creationId="{DD775796-D113-B5C4-6C38-CCF39B896CE6}"/>
          </ac:graphicFrameMkLst>
        </pc:graphicFrameChg>
      </pc:sldChg>
    </pc:docChg>
  </pc:docChgLst>
  <pc:docChgLst>
    <pc:chgData name="Nikisha Talbot (2113109)" userId="S::2113109@student.uwtsd.ac.uk::5107d55c-389d-43f5-ad79-d7d43cbd7e58" providerId="AD" clId="Web-{6449B406-D250-B24B-AEEB-A4E00F66670A}"/>
    <pc:docChg chg="addSld modSld sldOrd">
      <pc:chgData name="Nikisha Talbot (2113109)" userId="S::2113109@student.uwtsd.ac.uk::5107d55c-389d-43f5-ad79-d7d43cbd7e58" providerId="AD" clId="Web-{6449B406-D250-B24B-AEEB-A4E00F66670A}" dt="2022-07-25T18:23:01.442" v="885" actId="20577"/>
      <pc:docMkLst>
        <pc:docMk/>
      </pc:docMkLst>
      <pc:sldChg chg="addSp delSp modSp mod setBg">
        <pc:chgData name="Nikisha Talbot (2113109)" userId="S::2113109@student.uwtsd.ac.uk::5107d55c-389d-43f5-ad79-d7d43cbd7e58" providerId="AD" clId="Web-{6449B406-D250-B24B-AEEB-A4E00F66670A}" dt="2022-07-25T18:11:13.164" v="694" actId="20577"/>
        <pc:sldMkLst>
          <pc:docMk/>
          <pc:sldMk cId="18506858" sldId="257"/>
        </pc:sldMkLst>
        <pc:spChg chg="mod">
          <ac:chgData name="Nikisha Talbot (2113109)" userId="S::2113109@student.uwtsd.ac.uk::5107d55c-389d-43f5-ad79-d7d43cbd7e58" providerId="AD" clId="Web-{6449B406-D250-B24B-AEEB-A4E00F66670A}" dt="2022-07-25T17:43:42.934" v="351"/>
          <ac:spMkLst>
            <pc:docMk/>
            <pc:sldMk cId="18506858" sldId="257"/>
            <ac:spMk id="2" creationId="{E9411CF4-2408-E2B2-083D-D26A067059CD}"/>
          </ac:spMkLst>
        </pc:spChg>
        <pc:spChg chg="add del mod">
          <ac:chgData name="Nikisha Talbot (2113109)" userId="S::2113109@student.uwtsd.ac.uk::5107d55c-389d-43f5-ad79-d7d43cbd7e58" providerId="AD" clId="Web-{6449B406-D250-B24B-AEEB-A4E00F66670A}" dt="2022-07-25T17:43:42.934" v="351"/>
          <ac:spMkLst>
            <pc:docMk/>
            <pc:sldMk cId="18506858" sldId="257"/>
            <ac:spMk id="3" creationId="{BF81D5B2-6AE8-52AD-C6C0-0949BB079029}"/>
          </ac:spMkLst>
        </pc:spChg>
        <pc:spChg chg="add del">
          <ac:chgData name="Nikisha Talbot (2113109)" userId="S::2113109@student.uwtsd.ac.uk::5107d55c-389d-43f5-ad79-d7d43cbd7e58" providerId="AD" clId="Web-{6449B406-D250-B24B-AEEB-A4E00F66670A}" dt="2022-07-25T17:43:42.934" v="351"/>
          <ac:spMkLst>
            <pc:docMk/>
            <pc:sldMk cId="18506858" sldId="257"/>
            <ac:spMk id="8" creationId="{17718681-A12E-49D6-9925-DD7C68176D61}"/>
          </ac:spMkLst>
        </pc:spChg>
        <pc:spChg chg="add del">
          <ac:chgData name="Nikisha Talbot (2113109)" userId="S::2113109@student.uwtsd.ac.uk::5107d55c-389d-43f5-ad79-d7d43cbd7e58" providerId="AD" clId="Web-{6449B406-D250-B24B-AEEB-A4E00F66670A}" dt="2022-07-25T17:43:42.934" v="351"/>
          <ac:spMkLst>
            <pc:docMk/>
            <pc:sldMk cId="18506858" sldId="257"/>
            <ac:spMk id="10" creationId="{FBD77573-9EF2-4C35-8285-A1CF6FBB0EA5}"/>
          </ac:spMkLst>
        </pc:spChg>
        <pc:spChg chg="add del">
          <ac:chgData name="Nikisha Talbot (2113109)" userId="S::2113109@student.uwtsd.ac.uk::5107d55c-389d-43f5-ad79-d7d43cbd7e58" providerId="AD" clId="Web-{6449B406-D250-B24B-AEEB-A4E00F66670A}" dt="2022-07-25T17:43:42.903" v="350"/>
          <ac:spMkLst>
            <pc:docMk/>
            <pc:sldMk cId="18506858" sldId="257"/>
            <ac:spMk id="16" creationId="{DA8886A6-5426-494B-96D8-D962D2BA0818}"/>
          </ac:spMkLst>
        </pc:spChg>
        <pc:spChg chg="add del">
          <ac:chgData name="Nikisha Talbot (2113109)" userId="S::2113109@student.uwtsd.ac.uk::5107d55c-389d-43f5-ad79-d7d43cbd7e58" providerId="AD" clId="Web-{6449B406-D250-B24B-AEEB-A4E00F66670A}" dt="2022-07-25T17:43:42.903" v="350"/>
          <ac:spMkLst>
            <pc:docMk/>
            <pc:sldMk cId="18506858" sldId="257"/>
            <ac:spMk id="18" creationId="{AA3ED336-C09E-46E8-9774-B977D15FC5E0}"/>
          </ac:spMkLst>
        </pc:spChg>
        <pc:spChg chg="add">
          <ac:chgData name="Nikisha Talbot (2113109)" userId="S::2113109@student.uwtsd.ac.uk::5107d55c-389d-43f5-ad79-d7d43cbd7e58" providerId="AD" clId="Web-{6449B406-D250-B24B-AEEB-A4E00F66670A}" dt="2022-07-25T17:43:42.934" v="351"/>
          <ac:spMkLst>
            <pc:docMk/>
            <pc:sldMk cId="18506858" sldId="257"/>
            <ac:spMk id="20" creationId="{55A04F75-79E1-42E2-94A3-5B432E019BEB}"/>
          </ac:spMkLst>
        </pc:spChg>
        <pc:spChg chg="add">
          <ac:chgData name="Nikisha Talbot (2113109)" userId="S::2113109@student.uwtsd.ac.uk::5107d55c-389d-43f5-ad79-d7d43cbd7e58" providerId="AD" clId="Web-{6449B406-D250-B24B-AEEB-A4E00F66670A}" dt="2022-07-25T17:43:42.934" v="351"/>
          <ac:spMkLst>
            <pc:docMk/>
            <pc:sldMk cId="18506858" sldId="257"/>
            <ac:spMk id="21" creationId="{6B6E033A-DB2E-49B8-B600-B38E0C280263}"/>
          </ac:spMkLst>
        </pc:spChg>
        <pc:graphicFrameChg chg="add del">
          <ac:chgData name="Nikisha Talbot (2113109)" userId="S::2113109@student.uwtsd.ac.uk::5107d55c-389d-43f5-ad79-d7d43cbd7e58" providerId="AD" clId="Web-{6449B406-D250-B24B-AEEB-A4E00F66670A}" dt="2022-07-25T17:43:42.903" v="350"/>
          <ac:graphicFrameMkLst>
            <pc:docMk/>
            <pc:sldMk cId="18506858" sldId="257"/>
            <ac:graphicFrameMk id="12" creationId="{B719A416-0E38-ABA1-6CE9-293E664C5AE3}"/>
          </ac:graphicFrameMkLst>
        </pc:graphicFrameChg>
        <pc:graphicFrameChg chg="add modGraphic">
          <ac:chgData name="Nikisha Talbot (2113109)" userId="S::2113109@student.uwtsd.ac.uk::5107d55c-389d-43f5-ad79-d7d43cbd7e58" providerId="AD" clId="Web-{6449B406-D250-B24B-AEEB-A4E00F66670A}" dt="2022-07-25T18:11:13.164" v="694" actId="20577"/>
          <ac:graphicFrameMkLst>
            <pc:docMk/>
            <pc:sldMk cId="18506858" sldId="257"/>
            <ac:graphicFrameMk id="22" creationId="{B731F66C-3DB1-09DC-C130-8EADC7099EF4}"/>
          </ac:graphicFrameMkLst>
        </pc:graphicFrameChg>
      </pc:sldChg>
      <pc:sldChg chg="addSp delSp modSp new mod setBg">
        <pc:chgData name="Nikisha Talbot (2113109)" userId="S::2113109@student.uwtsd.ac.uk::5107d55c-389d-43f5-ad79-d7d43cbd7e58" providerId="AD" clId="Web-{6449B406-D250-B24B-AEEB-A4E00F66670A}" dt="2022-07-25T17:33:09.615" v="185" actId="20577"/>
        <pc:sldMkLst>
          <pc:docMk/>
          <pc:sldMk cId="4167693348" sldId="258"/>
        </pc:sldMkLst>
        <pc:spChg chg="mod">
          <ac:chgData name="Nikisha Talbot (2113109)" userId="S::2113109@student.uwtsd.ac.uk::5107d55c-389d-43f5-ad79-d7d43cbd7e58" providerId="AD" clId="Web-{6449B406-D250-B24B-AEEB-A4E00F66670A}" dt="2022-07-25T17:27:37.699" v="182"/>
          <ac:spMkLst>
            <pc:docMk/>
            <pc:sldMk cId="4167693348" sldId="258"/>
            <ac:spMk id="2" creationId="{238BF08C-E009-4106-F523-BC3EA2B65272}"/>
          </ac:spMkLst>
        </pc:spChg>
        <pc:spChg chg="mod">
          <ac:chgData name="Nikisha Talbot (2113109)" userId="S::2113109@student.uwtsd.ac.uk::5107d55c-389d-43f5-ad79-d7d43cbd7e58" providerId="AD" clId="Web-{6449B406-D250-B24B-AEEB-A4E00F66670A}" dt="2022-07-25T17:33:09.615" v="185" actId="20577"/>
          <ac:spMkLst>
            <pc:docMk/>
            <pc:sldMk cId="4167693348" sldId="258"/>
            <ac:spMk id="3" creationId="{69F38853-DA2D-FD84-9AF9-18B3AB86BECA}"/>
          </ac:spMkLst>
        </pc:spChg>
        <pc:spChg chg="add del">
          <ac:chgData name="Nikisha Talbot (2113109)" userId="S::2113109@student.uwtsd.ac.uk::5107d55c-389d-43f5-ad79-d7d43cbd7e58" providerId="AD" clId="Web-{6449B406-D250-B24B-AEEB-A4E00F66670A}" dt="2022-07-25T17:27:37.699" v="182"/>
          <ac:spMkLst>
            <pc:docMk/>
            <pc:sldMk cId="4167693348" sldId="258"/>
            <ac:spMk id="9" creationId="{1CDD8E39-EA14-4679-9655-1BFF5A7B63EE}"/>
          </ac:spMkLst>
        </pc:spChg>
        <pc:spChg chg="add">
          <ac:chgData name="Nikisha Talbot (2113109)" userId="S::2113109@student.uwtsd.ac.uk::5107d55c-389d-43f5-ad79-d7d43cbd7e58" providerId="AD" clId="Web-{6449B406-D250-B24B-AEEB-A4E00F66670A}" dt="2022-07-25T17:27:37.699" v="182"/>
          <ac:spMkLst>
            <pc:docMk/>
            <pc:sldMk cId="4167693348" sldId="258"/>
            <ac:spMk id="14" creationId="{3488F6DB-AE81-4C8D-B1F2-045AB0C89A80}"/>
          </ac:spMkLst>
        </pc:spChg>
        <pc:spChg chg="add">
          <ac:chgData name="Nikisha Talbot (2113109)" userId="S::2113109@student.uwtsd.ac.uk::5107d55c-389d-43f5-ad79-d7d43cbd7e58" providerId="AD" clId="Web-{6449B406-D250-B24B-AEEB-A4E00F66670A}" dt="2022-07-25T17:27:37.699" v="182"/>
          <ac:spMkLst>
            <pc:docMk/>
            <pc:sldMk cId="4167693348" sldId="258"/>
            <ac:spMk id="16" creationId="{721F817A-BF7E-440D-B296-66D86EDB067C}"/>
          </ac:spMkLst>
        </pc:spChg>
        <pc:picChg chg="add mod">
          <ac:chgData name="Nikisha Talbot (2113109)" userId="S::2113109@student.uwtsd.ac.uk::5107d55c-389d-43f5-ad79-d7d43cbd7e58" providerId="AD" clId="Web-{6449B406-D250-B24B-AEEB-A4E00F66670A}" dt="2022-07-25T17:27:37.699" v="182"/>
          <ac:picMkLst>
            <pc:docMk/>
            <pc:sldMk cId="4167693348" sldId="258"/>
            <ac:picMk id="5" creationId="{2D3E7853-A76B-864D-8F5B-9B1C7C16855C}"/>
          </ac:picMkLst>
        </pc:picChg>
      </pc:sldChg>
      <pc:sldChg chg="addSp delSp modSp new mod setBg addAnim delAnim setClrOvrMap">
        <pc:chgData name="Nikisha Talbot (2113109)" userId="S::2113109@student.uwtsd.ac.uk::5107d55c-389d-43f5-ad79-d7d43cbd7e58" providerId="AD" clId="Web-{6449B406-D250-B24B-AEEB-A4E00F66670A}" dt="2022-07-25T17:37:22.342" v="321"/>
        <pc:sldMkLst>
          <pc:docMk/>
          <pc:sldMk cId="3628965892" sldId="259"/>
        </pc:sldMkLst>
        <pc:spChg chg="mod">
          <ac:chgData name="Nikisha Talbot (2113109)" userId="S::2113109@student.uwtsd.ac.uk::5107d55c-389d-43f5-ad79-d7d43cbd7e58" providerId="AD" clId="Web-{6449B406-D250-B24B-AEEB-A4E00F66670A}" dt="2022-07-25T17:34:43.689" v="214"/>
          <ac:spMkLst>
            <pc:docMk/>
            <pc:sldMk cId="3628965892" sldId="259"/>
            <ac:spMk id="2" creationId="{07C6AD77-4D3B-C7B9-49D3-5F3D3EE18B56}"/>
          </ac:spMkLst>
        </pc:spChg>
        <pc:spChg chg="add del mod">
          <ac:chgData name="Nikisha Talbot (2113109)" userId="S::2113109@student.uwtsd.ac.uk::5107d55c-389d-43f5-ad79-d7d43cbd7e58" providerId="AD" clId="Web-{6449B406-D250-B24B-AEEB-A4E00F66670A}" dt="2022-07-25T17:35:03.503" v="222"/>
          <ac:spMkLst>
            <pc:docMk/>
            <pc:sldMk cId="3628965892" sldId="259"/>
            <ac:spMk id="3" creationId="{EBDAFE8D-1168-1472-A5A6-7E7DFC93630C}"/>
          </ac:spMkLst>
        </pc:spChg>
        <pc:spChg chg="add del">
          <ac:chgData name="Nikisha Talbot (2113109)" userId="S::2113109@student.uwtsd.ac.uk::5107d55c-389d-43f5-ad79-d7d43cbd7e58" providerId="AD" clId="Web-{6449B406-D250-B24B-AEEB-A4E00F66670A}" dt="2022-07-25T17:34:08.494" v="204"/>
          <ac:spMkLst>
            <pc:docMk/>
            <pc:sldMk cId="3628965892" sldId="259"/>
            <ac:spMk id="9" creationId="{0D57E7FA-E8FC-45AC-868F-CDC8144939D6}"/>
          </ac:spMkLst>
        </pc:spChg>
        <pc:spChg chg="add del">
          <ac:chgData name="Nikisha Talbot (2113109)" userId="S::2113109@student.uwtsd.ac.uk::5107d55c-389d-43f5-ad79-d7d43cbd7e58" providerId="AD" clId="Web-{6449B406-D250-B24B-AEEB-A4E00F66670A}" dt="2022-07-25T17:34:08.494" v="204"/>
          <ac:spMkLst>
            <pc:docMk/>
            <pc:sldMk cId="3628965892" sldId="259"/>
            <ac:spMk id="11" creationId="{DCE1AED4-C7FF-4468-BF54-4470A0A3E283}"/>
          </ac:spMkLst>
        </pc:spChg>
        <pc:spChg chg="add del">
          <ac:chgData name="Nikisha Talbot (2113109)" userId="S::2113109@student.uwtsd.ac.uk::5107d55c-389d-43f5-ad79-d7d43cbd7e58" providerId="AD" clId="Web-{6449B406-D250-B24B-AEEB-A4E00F66670A}" dt="2022-07-25T17:34:08.494" v="204"/>
          <ac:spMkLst>
            <pc:docMk/>
            <pc:sldMk cId="3628965892" sldId="259"/>
            <ac:spMk id="13" creationId="{BDE94FAB-AA60-43B4-A2C3-3A940B9A951A}"/>
          </ac:spMkLst>
        </pc:spChg>
        <pc:spChg chg="add del">
          <ac:chgData name="Nikisha Talbot (2113109)" userId="S::2113109@student.uwtsd.ac.uk::5107d55c-389d-43f5-ad79-d7d43cbd7e58" providerId="AD" clId="Web-{6449B406-D250-B24B-AEEB-A4E00F66670A}" dt="2022-07-25T17:34:43.689" v="214"/>
          <ac:spMkLst>
            <pc:docMk/>
            <pc:sldMk cId="3628965892" sldId="259"/>
            <ac:spMk id="15" creationId="{0D57E7FA-E8FC-45AC-868F-CDC8144939D6}"/>
          </ac:spMkLst>
        </pc:spChg>
        <pc:spChg chg="add del">
          <ac:chgData name="Nikisha Talbot (2113109)" userId="S::2113109@student.uwtsd.ac.uk::5107d55c-389d-43f5-ad79-d7d43cbd7e58" providerId="AD" clId="Web-{6449B406-D250-B24B-AEEB-A4E00F66670A}" dt="2022-07-25T17:34:43.689" v="214"/>
          <ac:spMkLst>
            <pc:docMk/>
            <pc:sldMk cId="3628965892" sldId="259"/>
            <ac:spMk id="17" creationId="{007891EC-4501-44ED-A8C8-B11B6DB767AB}"/>
          </ac:spMkLst>
        </pc:spChg>
        <pc:spChg chg="add mod">
          <ac:chgData name="Nikisha Talbot (2113109)" userId="S::2113109@student.uwtsd.ac.uk::5107d55c-389d-43f5-ad79-d7d43cbd7e58" providerId="AD" clId="Web-{6449B406-D250-B24B-AEEB-A4E00F66670A}" dt="2022-07-25T17:37:22.342" v="321"/>
          <ac:spMkLst>
            <pc:docMk/>
            <pc:sldMk cId="3628965892" sldId="259"/>
            <ac:spMk id="19" creationId="{4055457B-7393-9FCE-AEC7-BA2C5F3C96F4}"/>
          </ac:spMkLst>
        </pc:spChg>
        <pc:spChg chg="add del">
          <ac:chgData name="Nikisha Talbot (2113109)" userId="S::2113109@student.uwtsd.ac.uk::5107d55c-389d-43f5-ad79-d7d43cbd7e58" providerId="AD" clId="Web-{6449B406-D250-B24B-AEEB-A4E00F66670A}" dt="2022-07-25T17:37:22.342" v="321"/>
          <ac:spMkLst>
            <pc:docMk/>
            <pc:sldMk cId="3628965892" sldId="259"/>
            <ac:spMk id="23" creationId="{3488F6DB-AE81-4C8D-B1F2-045AB0C89A80}"/>
          </ac:spMkLst>
        </pc:spChg>
        <pc:spChg chg="add del">
          <ac:chgData name="Nikisha Talbot (2113109)" userId="S::2113109@student.uwtsd.ac.uk::5107d55c-389d-43f5-ad79-d7d43cbd7e58" providerId="AD" clId="Web-{6449B406-D250-B24B-AEEB-A4E00F66670A}" dt="2022-07-25T17:37:22.342" v="321"/>
          <ac:spMkLst>
            <pc:docMk/>
            <pc:sldMk cId="3628965892" sldId="259"/>
            <ac:spMk id="25" creationId="{721F817A-BF7E-440D-B296-66D86EDB067C}"/>
          </ac:spMkLst>
        </pc:spChg>
        <pc:spChg chg="add">
          <ac:chgData name="Nikisha Talbot (2113109)" userId="S::2113109@student.uwtsd.ac.uk::5107d55c-389d-43f5-ad79-d7d43cbd7e58" providerId="AD" clId="Web-{6449B406-D250-B24B-AEEB-A4E00F66670A}" dt="2022-07-25T17:37:22.342" v="321"/>
          <ac:spMkLst>
            <pc:docMk/>
            <pc:sldMk cId="3628965892" sldId="259"/>
            <ac:spMk id="30" creationId="{0C777BBD-C42C-46C6-8D2D-BD2F9613D6F4}"/>
          </ac:spMkLst>
        </pc:spChg>
        <pc:spChg chg="add">
          <ac:chgData name="Nikisha Talbot (2113109)" userId="S::2113109@student.uwtsd.ac.uk::5107d55c-389d-43f5-ad79-d7d43cbd7e58" providerId="AD" clId="Web-{6449B406-D250-B24B-AEEB-A4E00F66670A}" dt="2022-07-25T17:37:22.342" v="321"/>
          <ac:spMkLst>
            <pc:docMk/>
            <pc:sldMk cId="3628965892" sldId="259"/>
            <ac:spMk id="32" creationId="{721F817A-BF7E-440D-B296-66D86EDB067C}"/>
          </ac:spMkLst>
        </pc:spChg>
        <pc:graphicFrameChg chg="add del mod ord modGraphic">
          <ac:chgData name="Nikisha Talbot (2113109)" userId="S::2113109@student.uwtsd.ac.uk::5107d55c-389d-43f5-ad79-d7d43cbd7e58" providerId="AD" clId="Web-{6449B406-D250-B24B-AEEB-A4E00F66670A}" dt="2022-07-25T17:34:52.284" v="216"/>
          <ac:graphicFrameMkLst>
            <pc:docMk/>
            <pc:sldMk cId="3628965892" sldId="259"/>
            <ac:graphicFrameMk id="4" creationId="{31007FD6-D301-F831-8FC1-70205C1F1467}"/>
          </ac:graphicFrameMkLst>
        </pc:graphicFrameChg>
        <pc:picChg chg="add del">
          <ac:chgData name="Nikisha Talbot (2113109)" userId="S::2113109@student.uwtsd.ac.uk::5107d55c-389d-43f5-ad79-d7d43cbd7e58" providerId="AD" clId="Web-{6449B406-D250-B24B-AEEB-A4E00F66670A}" dt="2022-07-25T17:34:08.494" v="204"/>
          <ac:picMkLst>
            <pc:docMk/>
            <pc:sldMk cId="3628965892" sldId="259"/>
            <ac:picMk id="5" creationId="{CBAA1F6C-524B-9390-3D60-EE47119BE713}"/>
          </ac:picMkLst>
        </pc:picChg>
        <pc:picChg chg="add mod">
          <ac:chgData name="Nikisha Talbot (2113109)" userId="S::2113109@student.uwtsd.ac.uk::5107d55c-389d-43f5-ad79-d7d43cbd7e58" providerId="AD" clId="Web-{6449B406-D250-B24B-AEEB-A4E00F66670A}" dt="2022-07-25T17:34:43.689" v="214"/>
          <ac:picMkLst>
            <pc:docMk/>
            <pc:sldMk cId="3628965892" sldId="259"/>
            <ac:picMk id="16" creationId="{6167986D-6AF7-009F-DB72-1ABB9EB21698}"/>
          </ac:picMkLst>
        </pc:picChg>
        <pc:cxnChg chg="add del">
          <ac:chgData name="Nikisha Talbot (2113109)" userId="S::2113109@student.uwtsd.ac.uk::5107d55c-389d-43f5-ad79-d7d43cbd7e58" providerId="AD" clId="Web-{6449B406-D250-B24B-AEEB-A4E00F66670A}" dt="2022-07-25T17:34:43.689" v="214"/>
          <ac:cxnSpMkLst>
            <pc:docMk/>
            <pc:sldMk cId="3628965892" sldId="259"/>
            <ac:cxnSpMk id="18" creationId="{34E5597F-CE67-4085-9548-E6A8036DA3BB}"/>
          </ac:cxnSpMkLst>
        </pc:cxnChg>
      </pc:sldChg>
      <pc:sldChg chg="addSp delSp modSp new mod setBg">
        <pc:chgData name="Nikisha Talbot (2113109)" userId="S::2113109@student.uwtsd.ac.uk::5107d55c-389d-43f5-ad79-d7d43cbd7e58" providerId="AD" clId="Web-{6449B406-D250-B24B-AEEB-A4E00F66670A}" dt="2022-07-25T17:43:19.557" v="347"/>
        <pc:sldMkLst>
          <pc:docMk/>
          <pc:sldMk cId="1492119803" sldId="260"/>
        </pc:sldMkLst>
        <pc:spChg chg="mod">
          <ac:chgData name="Nikisha Talbot (2113109)" userId="S::2113109@student.uwtsd.ac.uk::5107d55c-389d-43f5-ad79-d7d43cbd7e58" providerId="AD" clId="Web-{6449B406-D250-B24B-AEEB-A4E00F66670A}" dt="2022-07-25T17:43:11.416" v="345"/>
          <ac:spMkLst>
            <pc:docMk/>
            <pc:sldMk cId="1492119803" sldId="260"/>
            <ac:spMk id="2" creationId="{8D466C7C-CC47-6B3C-F32F-5EBA4C6824ED}"/>
          </ac:spMkLst>
        </pc:spChg>
        <pc:spChg chg="del">
          <ac:chgData name="Nikisha Talbot (2113109)" userId="S::2113109@student.uwtsd.ac.uk::5107d55c-389d-43f5-ad79-d7d43cbd7e58" providerId="AD" clId="Web-{6449B406-D250-B24B-AEEB-A4E00F66670A}" dt="2022-07-25T17:41:19.954" v="333"/>
          <ac:spMkLst>
            <pc:docMk/>
            <pc:sldMk cId="1492119803" sldId="260"/>
            <ac:spMk id="3" creationId="{287DAD14-2A2B-AB40-6B7F-8E68F5832113}"/>
          </ac:spMkLst>
        </pc:spChg>
        <pc:spChg chg="add del">
          <ac:chgData name="Nikisha Talbot (2113109)" userId="S::2113109@student.uwtsd.ac.uk::5107d55c-389d-43f5-ad79-d7d43cbd7e58" providerId="AD" clId="Web-{6449B406-D250-B24B-AEEB-A4E00F66670A}" dt="2022-07-25T17:43:07.416" v="343"/>
          <ac:spMkLst>
            <pc:docMk/>
            <pc:sldMk cId="1492119803" sldId="260"/>
            <ac:spMk id="10" creationId="{DA8886A6-5426-494B-96D8-D962D2BA0818}"/>
          </ac:spMkLst>
        </pc:spChg>
        <pc:spChg chg="add del">
          <ac:chgData name="Nikisha Talbot (2113109)" userId="S::2113109@student.uwtsd.ac.uk::5107d55c-389d-43f5-ad79-d7d43cbd7e58" providerId="AD" clId="Web-{6449B406-D250-B24B-AEEB-A4E00F66670A}" dt="2022-07-25T17:43:07.416" v="343"/>
          <ac:spMkLst>
            <pc:docMk/>
            <pc:sldMk cId="1492119803" sldId="260"/>
            <ac:spMk id="12" creationId="{AA3ED336-C09E-46E8-9774-B977D15FC5E0}"/>
          </ac:spMkLst>
        </pc:spChg>
        <pc:spChg chg="add del">
          <ac:chgData name="Nikisha Talbot (2113109)" userId="S::2113109@student.uwtsd.ac.uk::5107d55c-389d-43f5-ad79-d7d43cbd7e58" providerId="AD" clId="Web-{6449B406-D250-B24B-AEEB-A4E00F66670A}" dt="2022-07-25T17:43:11.416" v="345"/>
          <ac:spMkLst>
            <pc:docMk/>
            <pc:sldMk cId="1492119803" sldId="260"/>
            <ac:spMk id="14" creationId="{388F20F8-60BF-42FE-A252-DFD5A74451CA}"/>
          </ac:spMkLst>
        </pc:spChg>
        <pc:spChg chg="add del">
          <ac:chgData name="Nikisha Talbot (2113109)" userId="S::2113109@student.uwtsd.ac.uk::5107d55c-389d-43f5-ad79-d7d43cbd7e58" providerId="AD" clId="Web-{6449B406-D250-B24B-AEEB-A4E00F66670A}" dt="2022-07-25T17:43:11.416" v="345"/>
          <ac:spMkLst>
            <pc:docMk/>
            <pc:sldMk cId="1492119803" sldId="260"/>
            <ac:spMk id="15" creationId="{98A68847-134F-4AF1-B1C6-332344C9C90D}"/>
          </ac:spMkLst>
        </pc:spChg>
        <pc:graphicFrameChg chg="add mod ord modGraphic">
          <ac:chgData name="Nikisha Talbot (2113109)" userId="S::2113109@student.uwtsd.ac.uk::5107d55c-389d-43f5-ad79-d7d43cbd7e58" providerId="AD" clId="Web-{6449B406-D250-B24B-AEEB-A4E00F66670A}" dt="2022-07-25T17:43:19.557" v="347"/>
          <ac:graphicFrameMkLst>
            <pc:docMk/>
            <pc:sldMk cId="1492119803" sldId="260"/>
            <ac:graphicFrameMk id="5" creationId="{539592B3-7FB6-DB7D-8F47-D604321FE40A}"/>
          </ac:graphicFrameMkLst>
        </pc:graphicFrameChg>
      </pc:sldChg>
      <pc:sldChg chg="addSp delSp modSp new mod setBg">
        <pc:chgData name="Nikisha Talbot (2113109)" userId="S::2113109@student.uwtsd.ac.uk::5107d55c-389d-43f5-ad79-d7d43cbd7e58" providerId="AD" clId="Web-{6449B406-D250-B24B-AEEB-A4E00F66670A}" dt="2022-07-25T17:46:10.805" v="375" actId="1076"/>
        <pc:sldMkLst>
          <pc:docMk/>
          <pc:sldMk cId="4028750794" sldId="261"/>
        </pc:sldMkLst>
        <pc:spChg chg="mod">
          <ac:chgData name="Nikisha Talbot (2113109)" userId="S::2113109@student.uwtsd.ac.uk::5107d55c-389d-43f5-ad79-d7d43cbd7e58" providerId="AD" clId="Web-{6449B406-D250-B24B-AEEB-A4E00F66670A}" dt="2022-07-25T17:44:29.266" v="363"/>
          <ac:spMkLst>
            <pc:docMk/>
            <pc:sldMk cId="4028750794" sldId="261"/>
            <ac:spMk id="2" creationId="{6EFDB6BB-724A-1DEB-8078-866365F04F9D}"/>
          </ac:spMkLst>
        </pc:spChg>
        <pc:spChg chg="del mod">
          <ac:chgData name="Nikisha Talbot (2113109)" userId="S::2113109@student.uwtsd.ac.uk::5107d55c-389d-43f5-ad79-d7d43cbd7e58" providerId="AD" clId="Web-{6449B406-D250-B24B-AEEB-A4E00F66670A}" dt="2022-07-25T17:44:29.266" v="363"/>
          <ac:spMkLst>
            <pc:docMk/>
            <pc:sldMk cId="4028750794" sldId="261"/>
            <ac:spMk id="3" creationId="{723F7F57-DD60-411B-DAAE-2740DB135BA5}"/>
          </ac:spMkLst>
        </pc:spChg>
        <pc:spChg chg="add">
          <ac:chgData name="Nikisha Talbot (2113109)" userId="S::2113109@student.uwtsd.ac.uk::5107d55c-389d-43f5-ad79-d7d43cbd7e58" providerId="AD" clId="Web-{6449B406-D250-B24B-AEEB-A4E00F66670A}" dt="2022-07-25T17:44:29.266" v="363"/>
          <ac:spMkLst>
            <pc:docMk/>
            <pc:sldMk cId="4028750794" sldId="261"/>
            <ac:spMk id="9" creationId="{0D57E7FA-E8FC-45AC-868F-CDC8144939D6}"/>
          </ac:spMkLst>
        </pc:spChg>
        <pc:spChg chg="add">
          <ac:chgData name="Nikisha Talbot (2113109)" userId="S::2113109@student.uwtsd.ac.uk::5107d55c-389d-43f5-ad79-d7d43cbd7e58" providerId="AD" clId="Web-{6449B406-D250-B24B-AEEB-A4E00F66670A}" dt="2022-07-25T17:44:29.266" v="363"/>
          <ac:spMkLst>
            <pc:docMk/>
            <pc:sldMk cId="4028750794" sldId="261"/>
            <ac:spMk id="11" creationId="{D5B012D8-7F27-4758-9AC6-C889B154BD73}"/>
          </ac:spMkLst>
        </pc:spChg>
        <pc:spChg chg="add">
          <ac:chgData name="Nikisha Talbot (2113109)" userId="S::2113109@student.uwtsd.ac.uk::5107d55c-389d-43f5-ad79-d7d43cbd7e58" providerId="AD" clId="Web-{6449B406-D250-B24B-AEEB-A4E00F66670A}" dt="2022-07-25T17:44:29.266" v="363"/>
          <ac:spMkLst>
            <pc:docMk/>
            <pc:sldMk cId="4028750794" sldId="261"/>
            <ac:spMk id="13" creationId="{4063B759-00FC-46D1-9898-8E8625268FAF}"/>
          </ac:spMkLst>
        </pc:spChg>
        <pc:graphicFrameChg chg="add mod modGraphic">
          <ac:chgData name="Nikisha Talbot (2113109)" userId="S::2113109@student.uwtsd.ac.uk::5107d55c-389d-43f5-ad79-d7d43cbd7e58" providerId="AD" clId="Web-{6449B406-D250-B24B-AEEB-A4E00F66670A}" dt="2022-07-25T17:46:10.805" v="375" actId="1076"/>
          <ac:graphicFrameMkLst>
            <pc:docMk/>
            <pc:sldMk cId="4028750794" sldId="261"/>
            <ac:graphicFrameMk id="6" creationId="{BC7D84FB-FA38-5234-5BD9-88AB889120AE}"/>
          </ac:graphicFrameMkLst>
        </pc:graphicFrameChg>
        <pc:picChg chg="add">
          <ac:chgData name="Nikisha Talbot (2113109)" userId="S::2113109@student.uwtsd.ac.uk::5107d55c-389d-43f5-ad79-d7d43cbd7e58" providerId="AD" clId="Web-{6449B406-D250-B24B-AEEB-A4E00F66670A}" dt="2022-07-25T17:44:29.266" v="363"/>
          <ac:picMkLst>
            <pc:docMk/>
            <pc:sldMk cId="4028750794" sldId="261"/>
            <ac:picMk id="5" creationId="{2F0E0324-DE44-609C-3F44-66094E19F998}"/>
          </ac:picMkLst>
        </pc:picChg>
      </pc:sldChg>
      <pc:sldChg chg="addSp delSp modSp new mod setBg">
        <pc:chgData name="Nikisha Talbot (2113109)" userId="S::2113109@student.uwtsd.ac.uk::5107d55c-389d-43f5-ad79-d7d43cbd7e58" providerId="AD" clId="Web-{6449B406-D250-B24B-AEEB-A4E00F66670A}" dt="2022-07-25T18:08:44.487" v="661" actId="20577"/>
        <pc:sldMkLst>
          <pc:docMk/>
          <pc:sldMk cId="785056825" sldId="262"/>
        </pc:sldMkLst>
        <pc:spChg chg="mod">
          <ac:chgData name="Nikisha Talbot (2113109)" userId="S::2113109@student.uwtsd.ac.uk::5107d55c-389d-43f5-ad79-d7d43cbd7e58" providerId="AD" clId="Web-{6449B406-D250-B24B-AEEB-A4E00F66670A}" dt="2022-07-25T17:56:17.086" v="392"/>
          <ac:spMkLst>
            <pc:docMk/>
            <pc:sldMk cId="785056825" sldId="262"/>
            <ac:spMk id="2" creationId="{604641DE-ABCE-1232-462A-9366E22CB105}"/>
          </ac:spMkLst>
        </pc:spChg>
        <pc:spChg chg="del">
          <ac:chgData name="Nikisha Talbot (2113109)" userId="S::2113109@student.uwtsd.ac.uk::5107d55c-389d-43f5-ad79-d7d43cbd7e58" providerId="AD" clId="Web-{6449B406-D250-B24B-AEEB-A4E00F66670A}" dt="2022-07-25T17:55:16.472" v="388"/>
          <ac:spMkLst>
            <pc:docMk/>
            <pc:sldMk cId="785056825" sldId="262"/>
            <ac:spMk id="3" creationId="{5121FDAF-8F7F-4F40-66DC-AFE6A917569A}"/>
          </ac:spMkLst>
        </pc:spChg>
        <pc:spChg chg="add del">
          <ac:chgData name="Nikisha Talbot (2113109)" userId="S::2113109@student.uwtsd.ac.uk::5107d55c-389d-43f5-ad79-d7d43cbd7e58" providerId="AD" clId="Web-{6449B406-D250-B24B-AEEB-A4E00F66670A}" dt="2022-07-25T17:56:17.086" v="392"/>
          <ac:spMkLst>
            <pc:docMk/>
            <pc:sldMk cId="785056825" sldId="262"/>
            <ac:spMk id="9" creationId="{0D57E7FA-E8FC-45AC-868F-CDC8144939D6}"/>
          </ac:spMkLst>
        </pc:spChg>
        <pc:spChg chg="add del">
          <ac:chgData name="Nikisha Talbot (2113109)" userId="S::2113109@student.uwtsd.ac.uk::5107d55c-389d-43f5-ad79-d7d43cbd7e58" providerId="AD" clId="Web-{6449B406-D250-B24B-AEEB-A4E00F66670A}" dt="2022-07-25T17:56:17.086" v="392"/>
          <ac:spMkLst>
            <pc:docMk/>
            <pc:sldMk cId="785056825" sldId="262"/>
            <ac:spMk id="11" creationId="{007891EC-4501-44ED-A8C8-B11B6DB767AB}"/>
          </ac:spMkLst>
        </pc:spChg>
        <pc:spChg chg="add">
          <ac:chgData name="Nikisha Talbot (2113109)" userId="S::2113109@student.uwtsd.ac.uk::5107d55c-389d-43f5-ad79-d7d43cbd7e58" providerId="AD" clId="Web-{6449B406-D250-B24B-AEEB-A4E00F66670A}" dt="2022-07-25T17:56:17.086" v="392"/>
          <ac:spMkLst>
            <pc:docMk/>
            <pc:sldMk cId="785056825" sldId="262"/>
            <ac:spMk id="18" creationId="{94C5663A-0CE3-4AEE-B47E-FB68D9EBFE1A}"/>
          </ac:spMkLst>
        </pc:spChg>
        <pc:spChg chg="add mod">
          <ac:chgData name="Nikisha Talbot (2113109)" userId="S::2113109@student.uwtsd.ac.uk::5107d55c-389d-43f5-ad79-d7d43cbd7e58" providerId="AD" clId="Web-{6449B406-D250-B24B-AEEB-A4E00F66670A}" dt="2022-07-25T17:59:31.398" v="462" actId="20577"/>
          <ac:spMkLst>
            <pc:docMk/>
            <pc:sldMk cId="785056825" sldId="262"/>
            <ac:spMk id="484" creationId="{F949B282-571B-667E-B310-AF01E87B9ED8}"/>
          </ac:spMkLst>
        </pc:spChg>
        <pc:spChg chg="add mod">
          <ac:chgData name="Nikisha Talbot (2113109)" userId="S::2113109@student.uwtsd.ac.uk::5107d55c-389d-43f5-ad79-d7d43cbd7e58" providerId="AD" clId="Web-{6449B406-D250-B24B-AEEB-A4E00F66670A}" dt="2022-07-25T18:01:29.282" v="495" actId="1076"/>
          <ac:spMkLst>
            <pc:docMk/>
            <pc:sldMk cId="785056825" sldId="262"/>
            <ac:spMk id="485" creationId="{72B9DDDE-A723-06F1-B4EF-70C133904D9C}"/>
          </ac:spMkLst>
        </pc:spChg>
        <pc:spChg chg="add mod">
          <ac:chgData name="Nikisha Talbot (2113109)" userId="S::2113109@student.uwtsd.ac.uk::5107d55c-389d-43f5-ad79-d7d43cbd7e58" providerId="AD" clId="Web-{6449B406-D250-B24B-AEEB-A4E00F66670A}" dt="2022-07-25T18:05:03.111" v="555" actId="20577"/>
          <ac:spMkLst>
            <pc:docMk/>
            <pc:sldMk cId="785056825" sldId="262"/>
            <ac:spMk id="486" creationId="{6BB5B079-E33A-4880-6D9B-AD349353D501}"/>
          </ac:spMkLst>
        </pc:spChg>
        <pc:spChg chg="add mod">
          <ac:chgData name="Nikisha Talbot (2113109)" userId="S::2113109@student.uwtsd.ac.uk::5107d55c-389d-43f5-ad79-d7d43cbd7e58" providerId="AD" clId="Web-{6449B406-D250-B24B-AEEB-A4E00F66670A}" dt="2022-07-25T18:06:18.710" v="595" actId="20577"/>
          <ac:spMkLst>
            <pc:docMk/>
            <pc:sldMk cId="785056825" sldId="262"/>
            <ac:spMk id="487" creationId="{3007ECAE-9D65-A0BD-356E-9266F3828706}"/>
          </ac:spMkLst>
        </pc:spChg>
        <pc:spChg chg="add mod">
          <ac:chgData name="Nikisha Talbot (2113109)" userId="S::2113109@student.uwtsd.ac.uk::5107d55c-389d-43f5-ad79-d7d43cbd7e58" providerId="AD" clId="Web-{6449B406-D250-B24B-AEEB-A4E00F66670A}" dt="2022-07-25T18:08:44.487" v="661" actId="20577"/>
          <ac:spMkLst>
            <pc:docMk/>
            <pc:sldMk cId="785056825" sldId="262"/>
            <ac:spMk id="488" creationId="{D5FDAC02-E3A3-9712-7741-3EA4DF68C12B}"/>
          </ac:spMkLst>
        </pc:spChg>
        <pc:graphicFrameChg chg="add mod modGraphic">
          <ac:chgData name="Nikisha Talbot (2113109)" userId="S::2113109@student.uwtsd.ac.uk::5107d55c-389d-43f5-ad79-d7d43cbd7e58" providerId="AD" clId="Web-{6449B406-D250-B24B-AEEB-A4E00F66670A}" dt="2022-07-25T17:58:16.111" v="430" actId="1076"/>
          <ac:graphicFrameMkLst>
            <pc:docMk/>
            <pc:sldMk cId="785056825" sldId="262"/>
            <ac:graphicFrameMk id="4" creationId="{5F5322B0-1C1E-50F6-1D46-704CB6284352}"/>
          </ac:graphicFrameMkLst>
        </pc:graphicFrameChg>
        <pc:picChg chg="add mod ord">
          <ac:chgData name="Nikisha Talbot (2113109)" userId="S::2113109@student.uwtsd.ac.uk::5107d55c-389d-43f5-ad79-d7d43cbd7e58" providerId="AD" clId="Web-{6449B406-D250-B24B-AEEB-A4E00F66670A}" dt="2022-07-25T17:56:17.086" v="392"/>
          <ac:picMkLst>
            <pc:docMk/>
            <pc:sldMk cId="785056825" sldId="262"/>
            <ac:picMk id="5" creationId="{D87DC7C9-FF01-A6C5-EE85-9C9180CF2D2B}"/>
          </ac:picMkLst>
        </pc:picChg>
        <pc:cxnChg chg="add del">
          <ac:chgData name="Nikisha Talbot (2113109)" userId="S::2113109@student.uwtsd.ac.uk::5107d55c-389d-43f5-ad79-d7d43cbd7e58" providerId="AD" clId="Web-{6449B406-D250-B24B-AEEB-A4E00F66670A}" dt="2022-07-25T17:56:17.086" v="392"/>
          <ac:cxnSpMkLst>
            <pc:docMk/>
            <pc:sldMk cId="785056825" sldId="262"/>
            <ac:cxnSpMk id="13" creationId="{34E5597F-CE67-4085-9548-E6A8036DA3BB}"/>
          </ac:cxnSpMkLst>
        </pc:cxnChg>
      </pc:sldChg>
      <pc:sldChg chg="addSp delSp modSp new mod setBg">
        <pc:chgData name="Nikisha Talbot (2113109)" userId="S::2113109@student.uwtsd.ac.uk::5107d55c-389d-43f5-ad79-d7d43cbd7e58" providerId="AD" clId="Web-{6449B406-D250-B24B-AEEB-A4E00F66670A}" dt="2022-07-25T18:20:55.397" v="869" actId="1076"/>
        <pc:sldMkLst>
          <pc:docMk/>
          <pc:sldMk cId="4110291313" sldId="263"/>
        </pc:sldMkLst>
        <pc:spChg chg="mod">
          <ac:chgData name="Nikisha Talbot (2113109)" userId="S::2113109@student.uwtsd.ac.uk::5107d55c-389d-43f5-ad79-d7d43cbd7e58" providerId="AD" clId="Web-{6449B406-D250-B24B-AEEB-A4E00F66670A}" dt="2022-07-25T18:10:30.886" v="685"/>
          <ac:spMkLst>
            <pc:docMk/>
            <pc:sldMk cId="4110291313" sldId="263"/>
            <ac:spMk id="2" creationId="{4B968F44-108B-2FBE-5ED2-8EF3FDA2EC70}"/>
          </ac:spMkLst>
        </pc:spChg>
        <pc:spChg chg="del">
          <ac:chgData name="Nikisha Talbot (2113109)" userId="S::2113109@student.uwtsd.ac.uk::5107d55c-389d-43f5-ad79-d7d43cbd7e58" providerId="AD" clId="Web-{6449B406-D250-B24B-AEEB-A4E00F66670A}" dt="2022-07-25T18:09:29.209" v="675"/>
          <ac:spMkLst>
            <pc:docMk/>
            <pc:sldMk cId="4110291313" sldId="263"/>
            <ac:spMk id="3" creationId="{E1805AA2-19E4-A920-50DF-EF50AE0033BE}"/>
          </ac:spMkLst>
        </pc:spChg>
        <pc:spChg chg="add mod">
          <ac:chgData name="Nikisha Talbot (2113109)" userId="S::2113109@student.uwtsd.ac.uk::5107d55c-389d-43f5-ad79-d7d43cbd7e58" providerId="AD" clId="Web-{6449B406-D250-B24B-AEEB-A4E00F66670A}" dt="2022-07-25T18:17:00.191" v="779" actId="20577"/>
          <ac:spMkLst>
            <pc:docMk/>
            <pc:sldMk cId="4110291313" sldId="263"/>
            <ac:spMk id="7" creationId="{60CBF4AF-2AE2-B748-CEC9-F0036FE3CF72}"/>
          </ac:spMkLst>
        </pc:spChg>
        <pc:spChg chg="add del">
          <ac:chgData name="Nikisha Talbot (2113109)" userId="S::2113109@student.uwtsd.ac.uk::5107d55c-389d-43f5-ad79-d7d43cbd7e58" providerId="AD" clId="Web-{6449B406-D250-B24B-AEEB-A4E00F66670A}" dt="2022-07-25T18:10:30.886" v="685"/>
          <ac:spMkLst>
            <pc:docMk/>
            <pc:sldMk cId="4110291313" sldId="263"/>
            <ac:spMk id="9" creationId="{0D57E7FA-E8FC-45AC-868F-CDC8144939D6}"/>
          </ac:spMkLst>
        </pc:spChg>
        <pc:spChg chg="add mod">
          <ac:chgData name="Nikisha Talbot (2113109)" userId="S::2113109@student.uwtsd.ac.uk::5107d55c-389d-43f5-ad79-d7d43cbd7e58" providerId="AD" clId="Web-{6449B406-D250-B24B-AEEB-A4E00F66670A}" dt="2022-07-25T18:18:55.059" v="820" actId="1076"/>
          <ac:spMkLst>
            <pc:docMk/>
            <pc:sldMk cId="4110291313" sldId="263"/>
            <ac:spMk id="10" creationId="{FB3469FF-0526-A481-4CA4-8ADFD6DDBEAB}"/>
          </ac:spMkLst>
        </pc:spChg>
        <pc:spChg chg="add del">
          <ac:chgData name="Nikisha Talbot (2113109)" userId="S::2113109@student.uwtsd.ac.uk::5107d55c-389d-43f5-ad79-d7d43cbd7e58" providerId="AD" clId="Web-{6449B406-D250-B24B-AEEB-A4E00F66670A}" dt="2022-07-25T18:10:30.886" v="685"/>
          <ac:spMkLst>
            <pc:docMk/>
            <pc:sldMk cId="4110291313" sldId="263"/>
            <ac:spMk id="11" creationId="{D5B012D8-7F27-4758-9AC6-C889B154BD73}"/>
          </ac:spMkLst>
        </pc:spChg>
        <pc:spChg chg="add del">
          <ac:chgData name="Nikisha Talbot (2113109)" userId="S::2113109@student.uwtsd.ac.uk::5107d55c-389d-43f5-ad79-d7d43cbd7e58" providerId="AD" clId="Web-{6449B406-D250-B24B-AEEB-A4E00F66670A}" dt="2022-07-25T18:10:30.886" v="685"/>
          <ac:spMkLst>
            <pc:docMk/>
            <pc:sldMk cId="4110291313" sldId="263"/>
            <ac:spMk id="13" creationId="{4063B759-00FC-46D1-9898-8E8625268FAF}"/>
          </ac:spMkLst>
        </pc:spChg>
        <pc:spChg chg="add mod">
          <ac:chgData name="Nikisha Talbot (2113109)" userId="S::2113109@student.uwtsd.ac.uk::5107d55c-389d-43f5-ad79-d7d43cbd7e58" providerId="AD" clId="Web-{6449B406-D250-B24B-AEEB-A4E00F66670A}" dt="2022-07-25T18:20:55.397" v="869" actId="1076"/>
          <ac:spMkLst>
            <pc:docMk/>
            <pc:sldMk cId="4110291313" sldId="263"/>
            <ac:spMk id="14" creationId="{556A1AB8-F9BE-E17A-F20D-AF1CD2D89982}"/>
          </ac:spMkLst>
        </pc:spChg>
        <pc:spChg chg="add">
          <ac:chgData name="Nikisha Talbot (2113109)" userId="S::2113109@student.uwtsd.ac.uk::5107d55c-389d-43f5-ad79-d7d43cbd7e58" providerId="AD" clId="Web-{6449B406-D250-B24B-AEEB-A4E00F66670A}" dt="2022-07-25T18:10:30.886" v="685"/>
          <ac:spMkLst>
            <pc:docMk/>
            <pc:sldMk cId="4110291313" sldId="263"/>
            <ac:spMk id="18" creationId="{0D57E7FA-E8FC-45AC-868F-CDC8144939D6}"/>
          </ac:spMkLst>
        </pc:spChg>
        <pc:spChg chg="add">
          <ac:chgData name="Nikisha Talbot (2113109)" userId="S::2113109@student.uwtsd.ac.uk::5107d55c-389d-43f5-ad79-d7d43cbd7e58" providerId="AD" clId="Web-{6449B406-D250-B24B-AEEB-A4E00F66670A}" dt="2022-07-25T18:10:30.886" v="685"/>
          <ac:spMkLst>
            <pc:docMk/>
            <pc:sldMk cId="4110291313" sldId="263"/>
            <ac:spMk id="20" creationId="{FA69AAE0-49D5-4C8B-8BA2-55898C00E05E}"/>
          </ac:spMkLst>
        </pc:spChg>
        <pc:picChg chg="add mod">
          <ac:chgData name="Nikisha Talbot (2113109)" userId="S::2113109@student.uwtsd.ac.uk::5107d55c-389d-43f5-ad79-d7d43cbd7e58" providerId="AD" clId="Web-{6449B406-D250-B24B-AEEB-A4E00F66670A}" dt="2022-07-25T18:10:30.886" v="685"/>
          <ac:picMkLst>
            <pc:docMk/>
            <pc:sldMk cId="4110291313" sldId="263"/>
            <ac:picMk id="4" creationId="{1C99D221-401C-3CD1-62EE-69701D87D176}"/>
          </ac:picMkLst>
        </pc:picChg>
        <pc:picChg chg="add mod">
          <ac:chgData name="Nikisha Talbot (2113109)" userId="S::2113109@student.uwtsd.ac.uk::5107d55c-389d-43f5-ad79-d7d43cbd7e58" providerId="AD" clId="Web-{6449B406-D250-B24B-AEEB-A4E00F66670A}" dt="2022-07-25T18:10:30.886" v="685"/>
          <ac:picMkLst>
            <pc:docMk/>
            <pc:sldMk cId="4110291313" sldId="263"/>
            <ac:picMk id="5" creationId="{B6615AC8-3392-BFA5-CAF8-9D0EDD628D41}"/>
          </ac:picMkLst>
        </pc:picChg>
        <pc:picChg chg="add mod">
          <ac:chgData name="Nikisha Talbot (2113109)" userId="S::2113109@student.uwtsd.ac.uk::5107d55c-389d-43f5-ad79-d7d43cbd7e58" providerId="AD" clId="Web-{6449B406-D250-B24B-AEEB-A4E00F66670A}" dt="2022-07-25T18:16:24.391" v="766" actId="1076"/>
          <ac:picMkLst>
            <pc:docMk/>
            <pc:sldMk cId="4110291313" sldId="263"/>
            <ac:picMk id="6" creationId="{D7209C6A-50C4-ACEE-96D7-90A40DAF798B}"/>
          </ac:picMkLst>
        </pc:picChg>
        <pc:picChg chg="add mod">
          <ac:chgData name="Nikisha Talbot (2113109)" userId="S::2113109@student.uwtsd.ac.uk::5107d55c-389d-43f5-ad79-d7d43cbd7e58" providerId="AD" clId="Web-{6449B406-D250-B24B-AEEB-A4E00F66670A}" dt="2022-07-25T18:17:56.805" v="782" actId="1076"/>
          <ac:picMkLst>
            <pc:docMk/>
            <pc:sldMk cId="4110291313" sldId="263"/>
            <ac:picMk id="8" creationId="{91ABE739-BFAA-2007-D709-EFECEFC22D7D}"/>
          </ac:picMkLst>
        </pc:picChg>
        <pc:picChg chg="add mod">
          <ac:chgData name="Nikisha Talbot (2113109)" userId="S::2113109@student.uwtsd.ac.uk::5107d55c-389d-43f5-ad79-d7d43cbd7e58" providerId="AD" clId="Web-{6449B406-D250-B24B-AEEB-A4E00F66670A}" dt="2022-07-25T18:19:53.392" v="826" actId="14100"/>
          <ac:picMkLst>
            <pc:docMk/>
            <pc:sldMk cId="4110291313" sldId="263"/>
            <ac:picMk id="12" creationId="{08BE9C8C-0650-9C4A-4AAA-B218C85E0EFC}"/>
          </ac:picMkLst>
        </pc:picChg>
      </pc:sldChg>
      <pc:sldChg chg="addSp delSp modSp new mod ord setBg">
        <pc:chgData name="Nikisha Talbot (2113109)" userId="S::2113109@student.uwtsd.ac.uk::5107d55c-389d-43f5-ad79-d7d43cbd7e58" providerId="AD" clId="Web-{6449B406-D250-B24B-AEEB-A4E00F66670A}" dt="2022-07-25T18:14:39.196" v="760" actId="20577"/>
        <pc:sldMkLst>
          <pc:docMk/>
          <pc:sldMk cId="1470028280" sldId="264"/>
        </pc:sldMkLst>
        <pc:spChg chg="mod">
          <ac:chgData name="Nikisha Talbot (2113109)" userId="S::2113109@student.uwtsd.ac.uk::5107d55c-389d-43f5-ad79-d7d43cbd7e58" providerId="AD" clId="Web-{6449B406-D250-B24B-AEEB-A4E00F66670A}" dt="2022-07-25T18:12:08.606" v="713"/>
          <ac:spMkLst>
            <pc:docMk/>
            <pc:sldMk cId="1470028280" sldId="264"/>
            <ac:spMk id="2" creationId="{703171DA-1EBF-5412-3FCA-A06D5AF8355E}"/>
          </ac:spMkLst>
        </pc:spChg>
        <pc:spChg chg="del">
          <ac:chgData name="Nikisha Talbot (2113109)" userId="S::2113109@student.uwtsd.ac.uk::5107d55c-389d-43f5-ad79-d7d43cbd7e58" providerId="AD" clId="Web-{6449B406-D250-B24B-AEEB-A4E00F66670A}" dt="2022-07-25T18:11:42.229" v="702"/>
          <ac:spMkLst>
            <pc:docMk/>
            <pc:sldMk cId="1470028280" sldId="264"/>
            <ac:spMk id="3" creationId="{52CC11B1-A427-88C3-7161-DB84968C185C}"/>
          </ac:spMkLst>
        </pc:spChg>
        <pc:spChg chg="add mod">
          <ac:chgData name="Nikisha Talbot (2113109)" userId="S::2113109@student.uwtsd.ac.uk::5107d55c-389d-43f5-ad79-d7d43cbd7e58" providerId="AD" clId="Web-{6449B406-D250-B24B-AEEB-A4E00F66670A}" dt="2022-07-25T18:14:39.196" v="760" actId="20577"/>
          <ac:spMkLst>
            <pc:docMk/>
            <pc:sldMk cId="1470028280" sldId="264"/>
            <ac:spMk id="4" creationId="{A2301CC4-9C1F-0FDF-C05A-9727D18DA112}"/>
          </ac:spMkLst>
        </pc:spChg>
        <pc:spChg chg="add del">
          <ac:chgData name="Nikisha Talbot (2113109)" userId="S::2113109@student.uwtsd.ac.uk::5107d55c-389d-43f5-ad79-d7d43cbd7e58" providerId="AD" clId="Web-{6449B406-D250-B24B-AEEB-A4E00F66670A}" dt="2022-07-25T18:12:08.606" v="713"/>
          <ac:spMkLst>
            <pc:docMk/>
            <pc:sldMk cId="1470028280" sldId="264"/>
            <ac:spMk id="9" creationId="{0D57E7FA-E8FC-45AC-868F-CDC8144939D6}"/>
          </ac:spMkLst>
        </pc:spChg>
        <pc:spChg chg="add del">
          <ac:chgData name="Nikisha Talbot (2113109)" userId="S::2113109@student.uwtsd.ac.uk::5107d55c-389d-43f5-ad79-d7d43cbd7e58" providerId="AD" clId="Web-{6449B406-D250-B24B-AEEB-A4E00F66670A}" dt="2022-07-25T18:12:08.606" v="713"/>
          <ac:spMkLst>
            <pc:docMk/>
            <pc:sldMk cId="1470028280" sldId="264"/>
            <ac:spMk id="11" creationId="{007891EC-4501-44ED-A8C8-B11B6DB767AB}"/>
          </ac:spMkLst>
        </pc:spChg>
        <pc:spChg chg="add del">
          <ac:chgData name="Nikisha Talbot (2113109)" userId="S::2113109@student.uwtsd.ac.uk::5107d55c-389d-43f5-ad79-d7d43cbd7e58" providerId="AD" clId="Web-{6449B406-D250-B24B-AEEB-A4E00F66670A}" dt="2022-07-25T18:12:03.137" v="710"/>
          <ac:spMkLst>
            <pc:docMk/>
            <pc:sldMk cId="1470028280" sldId="264"/>
            <ac:spMk id="18" creationId="{0D57E7FA-E8FC-45AC-868F-CDC8144939D6}"/>
          </ac:spMkLst>
        </pc:spChg>
        <pc:spChg chg="add del">
          <ac:chgData name="Nikisha Talbot (2113109)" userId="S::2113109@student.uwtsd.ac.uk::5107d55c-389d-43f5-ad79-d7d43cbd7e58" providerId="AD" clId="Web-{6449B406-D250-B24B-AEEB-A4E00F66670A}" dt="2022-07-25T18:12:03.137" v="710"/>
          <ac:spMkLst>
            <pc:docMk/>
            <pc:sldMk cId="1470028280" sldId="264"/>
            <ac:spMk id="20" creationId="{06DA9DF9-31F7-4056-B42E-878CC92417B8}"/>
          </ac:spMkLst>
        </pc:spChg>
        <pc:spChg chg="add del">
          <ac:chgData name="Nikisha Talbot (2113109)" userId="S::2113109@student.uwtsd.ac.uk::5107d55c-389d-43f5-ad79-d7d43cbd7e58" providerId="AD" clId="Web-{6449B406-D250-B24B-AEEB-A4E00F66670A}" dt="2022-07-25T18:12:08.590" v="712"/>
          <ac:spMkLst>
            <pc:docMk/>
            <pc:sldMk cId="1470028280" sldId="264"/>
            <ac:spMk id="22" creationId="{4C5418A4-3935-49EA-B51C-5DDCBFAA3952}"/>
          </ac:spMkLst>
        </pc:spChg>
        <pc:spChg chg="add del">
          <ac:chgData name="Nikisha Talbot (2113109)" userId="S::2113109@student.uwtsd.ac.uk::5107d55c-389d-43f5-ad79-d7d43cbd7e58" providerId="AD" clId="Web-{6449B406-D250-B24B-AEEB-A4E00F66670A}" dt="2022-07-25T18:12:08.590" v="712"/>
          <ac:spMkLst>
            <pc:docMk/>
            <pc:sldMk cId="1470028280" sldId="264"/>
            <ac:spMk id="23" creationId="{0D57E7FA-E8FC-45AC-868F-CDC8144939D6}"/>
          </ac:spMkLst>
        </pc:spChg>
        <pc:spChg chg="add del">
          <ac:chgData name="Nikisha Talbot (2113109)" userId="S::2113109@student.uwtsd.ac.uk::5107d55c-389d-43f5-ad79-d7d43cbd7e58" providerId="AD" clId="Web-{6449B406-D250-B24B-AEEB-A4E00F66670A}" dt="2022-07-25T18:12:08.590" v="712"/>
          <ac:spMkLst>
            <pc:docMk/>
            <pc:sldMk cId="1470028280" sldId="264"/>
            <ac:spMk id="24" creationId="{8F187B58-3857-4454-9C70-EFB475976F73}"/>
          </ac:spMkLst>
        </pc:spChg>
        <pc:spChg chg="add">
          <ac:chgData name="Nikisha Talbot (2113109)" userId="S::2113109@student.uwtsd.ac.uk::5107d55c-389d-43f5-ad79-d7d43cbd7e58" providerId="AD" clId="Web-{6449B406-D250-B24B-AEEB-A4E00F66670A}" dt="2022-07-25T18:12:08.606" v="713"/>
          <ac:spMkLst>
            <pc:docMk/>
            <pc:sldMk cId="1470028280" sldId="264"/>
            <ac:spMk id="26" creationId="{0D57E7FA-E8FC-45AC-868F-CDC8144939D6}"/>
          </ac:spMkLst>
        </pc:spChg>
        <pc:spChg chg="add">
          <ac:chgData name="Nikisha Talbot (2113109)" userId="S::2113109@student.uwtsd.ac.uk::5107d55c-389d-43f5-ad79-d7d43cbd7e58" providerId="AD" clId="Web-{6449B406-D250-B24B-AEEB-A4E00F66670A}" dt="2022-07-25T18:12:08.606" v="713"/>
          <ac:spMkLst>
            <pc:docMk/>
            <pc:sldMk cId="1470028280" sldId="264"/>
            <ac:spMk id="27" creationId="{D5B012D8-7F27-4758-9AC6-C889B154BD73}"/>
          </ac:spMkLst>
        </pc:spChg>
        <pc:spChg chg="add">
          <ac:chgData name="Nikisha Talbot (2113109)" userId="S::2113109@student.uwtsd.ac.uk::5107d55c-389d-43f5-ad79-d7d43cbd7e58" providerId="AD" clId="Web-{6449B406-D250-B24B-AEEB-A4E00F66670A}" dt="2022-07-25T18:12:08.606" v="713"/>
          <ac:spMkLst>
            <pc:docMk/>
            <pc:sldMk cId="1470028280" sldId="264"/>
            <ac:spMk id="28" creationId="{4063B759-00FC-46D1-9898-8E8625268FAF}"/>
          </ac:spMkLst>
        </pc:spChg>
        <pc:picChg chg="add mod ord">
          <ac:chgData name="Nikisha Talbot (2113109)" userId="S::2113109@student.uwtsd.ac.uk::5107d55c-389d-43f5-ad79-d7d43cbd7e58" providerId="AD" clId="Web-{6449B406-D250-B24B-AEEB-A4E00F66670A}" dt="2022-07-25T18:12:08.606" v="713"/>
          <ac:picMkLst>
            <pc:docMk/>
            <pc:sldMk cId="1470028280" sldId="264"/>
            <ac:picMk id="5" creationId="{DCEACA63-E150-CC9B-4C6A-E543A1235703}"/>
          </ac:picMkLst>
        </pc:picChg>
        <pc:cxnChg chg="add del">
          <ac:chgData name="Nikisha Talbot (2113109)" userId="S::2113109@student.uwtsd.ac.uk::5107d55c-389d-43f5-ad79-d7d43cbd7e58" providerId="AD" clId="Web-{6449B406-D250-B24B-AEEB-A4E00F66670A}" dt="2022-07-25T18:12:08.606" v="713"/>
          <ac:cxnSpMkLst>
            <pc:docMk/>
            <pc:sldMk cId="1470028280" sldId="264"/>
            <ac:cxnSpMk id="13" creationId="{34E5597F-CE67-4085-9548-E6A8036DA3BB}"/>
          </ac:cxnSpMkLst>
        </pc:cxnChg>
      </pc:sldChg>
      <pc:sldChg chg="addSp delSp modSp new mod setBg">
        <pc:chgData name="Nikisha Talbot (2113109)" userId="S::2113109@student.uwtsd.ac.uk::5107d55c-389d-43f5-ad79-d7d43cbd7e58" providerId="AD" clId="Web-{6449B406-D250-B24B-AEEB-A4E00F66670A}" dt="2022-07-25T18:23:01.442" v="885" actId="20577"/>
        <pc:sldMkLst>
          <pc:docMk/>
          <pc:sldMk cId="233282454" sldId="265"/>
        </pc:sldMkLst>
        <pc:spChg chg="mod">
          <ac:chgData name="Nikisha Talbot (2113109)" userId="S::2113109@student.uwtsd.ac.uk::5107d55c-389d-43f5-ad79-d7d43cbd7e58" providerId="AD" clId="Web-{6449B406-D250-B24B-AEEB-A4E00F66670A}" dt="2022-07-25T18:23:01.442" v="885" actId="20577"/>
          <ac:spMkLst>
            <pc:docMk/>
            <pc:sldMk cId="233282454" sldId="265"/>
            <ac:spMk id="2" creationId="{A4B611E5-7A75-1C7B-3CBD-55C7F53ABB27}"/>
          </ac:spMkLst>
        </pc:spChg>
        <pc:spChg chg="del">
          <ac:chgData name="Nikisha Talbot (2113109)" userId="S::2113109@student.uwtsd.ac.uk::5107d55c-389d-43f5-ad79-d7d43cbd7e58" providerId="AD" clId="Web-{6449B406-D250-B24B-AEEB-A4E00F66670A}" dt="2022-07-25T18:22:37.159" v="883"/>
          <ac:spMkLst>
            <pc:docMk/>
            <pc:sldMk cId="233282454" sldId="265"/>
            <ac:spMk id="3" creationId="{851B05CB-AE41-3088-EF64-544D505983CF}"/>
          </ac:spMkLst>
        </pc:spChg>
        <pc:spChg chg="add">
          <ac:chgData name="Nikisha Talbot (2113109)" userId="S::2113109@student.uwtsd.ac.uk::5107d55c-389d-43f5-ad79-d7d43cbd7e58" providerId="AD" clId="Web-{6449B406-D250-B24B-AEEB-A4E00F66670A}" dt="2022-07-25T18:22:37.159" v="883"/>
          <ac:spMkLst>
            <pc:docMk/>
            <pc:sldMk cId="233282454" sldId="265"/>
            <ac:spMk id="9" creationId="{0D57E7FA-E8FC-45AC-868F-CDC8144939D6}"/>
          </ac:spMkLst>
        </pc:spChg>
        <pc:spChg chg="add">
          <ac:chgData name="Nikisha Talbot (2113109)" userId="S::2113109@student.uwtsd.ac.uk::5107d55c-389d-43f5-ad79-d7d43cbd7e58" providerId="AD" clId="Web-{6449B406-D250-B24B-AEEB-A4E00F66670A}" dt="2022-07-25T18:22:37.159" v="883"/>
          <ac:spMkLst>
            <pc:docMk/>
            <pc:sldMk cId="233282454" sldId="265"/>
            <ac:spMk id="11" creationId="{D5B012D8-7F27-4758-9AC6-C889B154BD73}"/>
          </ac:spMkLst>
        </pc:spChg>
        <pc:spChg chg="add">
          <ac:chgData name="Nikisha Talbot (2113109)" userId="S::2113109@student.uwtsd.ac.uk::5107d55c-389d-43f5-ad79-d7d43cbd7e58" providerId="AD" clId="Web-{6449B406-D250-B24B-AEEB-A4E00F66670A}" dt="2022-07-25T18:22:37.159" v="883"/>
          <ac:spMkLst>
            <pc:docMk/>
            <pc:sldMk cId="233282454" sldId="265"/>
            <ac:spMk id="13" creationId="{4063B759-00FC-46D1-9898-8E8625268FAF}"/>
          </ac:spMkLst>
        </pc:spChg>
        <pc:picChg chg="add">
          <ac:chgData name="Nikisha Talbot (2113109)" userId="S::2113109@student.uwtsd.ac.uk::5107d55c-389d-43f5-ad79-d7d43cbd7e58" providerId="AD" clId="Web-{6449B406-D250-B24B-AEEB-A4E00F66670A}" dt="2022-07-25T18:22:37.159" v="883"/>
          <ac:picMkLst>
            <pc:docMk/>
            <pc:sldMk cId="233282454" sldId="265"/>
            <ac:picMk id="5" creationId="{D4B304E5-DFE2-52B1-F98A-7F8C43B7C52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63B291-4F61-4E95-ABE9-0CFDD13EE61E}"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D1EE43DE-66EE-4A5E-99E9-3EDA550851D0}">
      <dgm:prSet/>
      <dgm:spPr/>
      <dgm:t>
        <a:bodyPr/>
        <a:lstStyle/>
        <a:p>
          <a:r>
            <a:rPr lang="en-GB"/>
            <a:t>Company overview </a:t>
          </a:r>
          <a:endParaRPr lang="en-US"/>
        </a:p>
      </dgm:t>
    </dgm:pt>
    <dgm:pt modelId="{17E62489-09D6-4C62-99FE-06A75C54496B}" type="parTrans" cxnId="{E64BFF44-E3D3-46C6-A36D-E86A248C6C57}">
      <dgm:prSet/>
      <dgm:spPr/>
      <dgm:t>
        <a:bodyPr/>
        <a:lstStyle/>
        <a:p>
          <a:endParaRPr lang="en-US"/>
        </a:p>
      </dgm:t>
    </dgm:pt>
    <dgm:pt modelId="{0E31DE4E-7FE7-4BAC-BBB8-55CEBEA317B4}" type="sibTrans" cxnId="{E64BFF44-E3D3-46C6-A36D-E86A248C6C57}">
      <dgm:prSet/>
      <dgm:spPr/>
      <dgm:t>
        <a:bodyPr/>
        <a:lstStyle/>
        <a:p>
          <a:endParaRPr lang="en-US"/>
        </a:p>
      </dgm:t>
    </dgm:pt>
    <dgm:pt modelId="{8BA13894-62E4-4732-8F3D-CF25B54E5417}">
      <dgm:prSet/>
      <dgm:spPr/>
      <dgm:t>
        <a:bodyPr/>
        <a:lstStyle/>
        <a:p>
          <a:r>
            <a:rPr lang="en-GB"/>
            <a:t>Products and services</a:t>
          </a:r>
          <a:endParaRPr lang="en-US"/>
        </a:p>
      </dgm:t>
    </dgm:pt>
    <dgm:pt modelId="{F5062BCB-48DD-4D96-A512-14FC8D15758B}" type="parTrans" cxnId="{90510FAD-5023-48DE-A44C-E4422F3DF657}">
      <dgm:prSet/>
      <dgm:spPr/>
      <dgm:t>
        <a:bodyPr/>
        <a:lstStyle/>
        <a:p>
          <a:endParaRPr lang="en-US"/>
        </a:p>
      </dgm:t>
    </dgm:pt>
    <dgm:pt modelId="{057132DA-1E2B-46F5-8CF7-60FB914D30DA}" type="sibTrans" cxnId="{90510FAD-5023-48DE-A44C-E4422F3DF657}">
      <dgm:prSet/>
      <dgm:spPr/>
      <dgm:t>
        <a:bodyPr/>
        <a:lstStyle/>
        <a:p>
          <a:endParaRPr lang="en-US"/>
        </a:p>
      </dgm:t>
    </dgm:pt>
    <dgm:pt modelId="{43263DD5-7B0C-4CB9-9408-13E78385C252}">
      <dgm:prSet/>
      <dgm:spPr/>
      <dgm:t>
        <a:bodyPr/>
        <a:lstStyle/>
        <a:p>
          <a:r>
            <a:rPr lang="en-GB"/>
            <a:t>Market audit – competitors analysis</a:t>
          </a:r>
          <a:endParaRPr lang="en-US"/>
        </a:p>
      </dgm:t>
    </dgm:pt>
    <dgm:pt modelId="{176C6D09-05FE-45EA-9111-2A8DD407CD6E}" type="parTrans" cxnId="{3350D1B7-3BE1-47A6-91BA-CD700A7FF51F}">
      <dgm:prSet/>
      <dgm:spPr/>
      <dgm:t>
        <a:bodyPr/>
        <a:lstStyle/>
        <a:p>
          <a:endParaRPr lang="en-US"/>
        </a:p>
      </dgm:t>
    </dgm:pt>
    <dgm:pt modelId="{BB8753E5-ED42-403D-A580-E92EAE9C5464}" type="sibTrans" cxnId="{3350D1B7-3BE1-47A6-91BA-CD700A7FF51F}">
      <dgm:prSet/>
      <dgm:spPr/>
      <dgm:t>
        <a:bodyPr/>
        <a:lstStyle/>
        <a:p>
          <a:endParaRPr lang="en-US"/>
        </a:p>
      </dgm:t>
    </dgm:pt>
    <dgm:pt modelId="{78BFECC6-2ADB-495E-86F8-E6D2C51BE76A}">
      <dgm:prSet/>
      <dgm:spPr/>
      <dgm:t>
        <a:bodyPr/>
        <a:lstStyle/>
        <a:p>
          <a:r>
            <a:rPr lang="en-GB"/>
            <a:t>Market Audit – swot analysis</a:t>
          </a:r>
          <a:endParaRPr lang="en-US"/>
        </a:p>
      </dgm:t>
    </dgm:pt>
    <dgm:pt modelId="{365C427A-21EF-43CE-9530-5A9A5D4EAF84}" type="parTrans" cxnId="{E1C8B91F-72FC-4FB1-BFFE-25CA6160C6F9}">
      <dgm:prSet/>
      <dgm:spPr/>
      <dgm:t>
        <a:bodyPr/>
        <a:lstStyle/>
        <a:p>
          <a:endParaRPr lang="en-US"/>
        </a:p>
      </dgm:t>
    </dgm:pt>
    <dgm:pt modelId="{DD97479E-1A43-4D64-A76E-1894E9F1D7D0}" type="sibTrans" cxnId="{E1C8B91F-72FC-4FB1-BFFE-25CA6160C6F9}">
      <dgm:prSet/>
      <dgm:spPr/>
      <dgm:t>
        <a:bodyPr/>
        <a:lstStyle/>
        <a:p>
          <a:endParaRPr lang="en-US"/>
        </a:p>
      </dgm:t>
    </dgm:pt>
    <dgm:pt modelId="{D4E8B49B-DD85-4A14-BF74-5DAB51F2C011}">
      <dgm:prSet/>
      <dgm:spPr/>
      <dgm:t>
        <a:bodyPr/>
        <a:lstStyle/>
        <a:p>
          <a:r>
            <a:rPr lang="en-GB"/>
            <a:t>Market audit – pestle analysis</a:t>
          </a:r>
          <a:endParaRPr lang="en-US"/>
        </a:p>
      </dgm:t>
    </dgm:pt>
    <dgm:pt modelId="{8A91A9B4-EEB8-4A44-A678-EBC95EAFB9F7}" type="parTrans" cxnId="{B8BE8118-98C7-4BC3-83E4-CBF11932BD71}">
      <dgm:prSet/>
      <dgm:spPr/>
      <dgm:t>
        <a:bodyPr/>
        <a:lstStyle/>
        <a:p>
          <a:endParaRPr lang="en-US"/>
        </a:p>
      </dgm:t>
    </dgm:pt>
    <dgm:pt modelId="{231C46F1-5AE8-43AC-A319-6DA5136BCABE}" type="sibTrans" cxnId="{B8BE8118-98C7-4BC3-83E4-CBF11932BD71}">
      <dgm:prSet/>
      <dgm:spPr/>
      <dgm:t>
        <a:bodyPr/>
        <a:lstStyle/>
        <a:p>
          <a:endParaRPr lang="en-US"/>
        </a:p>
      </dgm:t>
    </dgm:pt>
    <dgm:pt modelId="{6375D7D2-492E-4D06-AC25-02B696DEB20E}">
      <dgm:prSet/>
      <dgm:spPr/>
      <dgm:t>
        <a:bodyPr/>
        <a:lstStyle/>
        <a:p>
          <a:r>
            <a:rPr lang="en-GB"/>
            <a:t>Marketing and sales plan </a:t>
          </a:r>
          <a:endParaRPr lang="en-US"/>
        </a:p>
      </dgm:t>
    </dgm:pt>
    <dgm:pt modelId="{75B83D64-B923-471B-84B7-F9896A9271F7}" type="parTrans" cxnId="{A59F4F6C-4D18-421E-A369-452A9E71544D}">
      <dgm:prSet/>
      <dgm:spPr/>
      <dgm:t>
        <a:bodyPr/>
        <a:lstStyle/>
        <a:p>
          <a:endParaRPr lang="en-US"/>
        </a:p>
      </dgm:t>
    </dgm:pt>
    <dgm:pt modelId="{B27BD853-AFFA-4B57-AF53-BBBE9E1388FA}" type="sibTrans" cxnId="{A59F4F6C-4D18-421E-A369-452A9E71544D}">
      <dgm:prSet/>
      <dgm:spPr/>
      <dgm:t>
        <a:bodyPr/>
        <a:lstStyle/>
        <a:p>
          <a:endParaRPr lang="en-US"/>
        </a:p>
      </dgm:t>
    </dgm:pt>
    <dgm:pt modelId="{6D628FDA-9831-4230-A93F-06B4D78675F6}">
      <dgm:prSet/>
      <dgm:spPr/>
      <dgm:t>
        <a:bodyPr/>
        <a:lstStyle/>
        <a:p>
          <a:r>
            <a:rPr lang="en-GB"/>
            <a:t>Management team</a:t>
          </a:r>
          <a:endParaRPr lang="en-US"/>
        </a:p>
      </dgm:t>
    </dgm:pt>
    <dgm:pt modelId="{D8288395-B9F0-427F-9B5F-4F33ACA2F686}" type="parTrans" cxnId="{8E27D3FD-EBDE-411D-9023-64C5203C36B0}">
      <dgm:prSet/>
      <dgm:spPr/>
      <dgm:t>
        <a:bodyPr/>
        <a:lstStyle/>
        <a:p>
          <a:endParaRPr lang="en-US"/>
        </a:p>
      </dgm:t>
    </dgm:pt>
    <dgm:pt modelId="{49931F83-F7C7-478C-A08C-BA1CAD785B06}" type="sibTrans" cxnId="{8E27D3FD-EBDE-411D-9023-64C5203C36B0}">
      <dgm:prSet/>
      <dgm:spPr/>
      <dgm:t>
        <a:bodyPr/>
        <a:lstStyle/>
        <a:p>
          <a:endParaRPr lang="en-US"/>
        </a:p>
      </dgm:t>
    </dgm:pt>
    <dgm:pt modelId="{B38FBE6C-148A-4502-BFFD-ED6092124E87}">
      <dgm:prSet phldr="0"/>
      <dgm:spPr/>
      <dgm:t>
        <a:bodyPr/>
        <a:lstStyle/>
        <a:p>
          <a:pPr rtl="0"/>
          <a:r>
            <a:rPr lang="en-GB">
              <a:latin typeface="Elephant"/>
            </a:rPr>
            <a:t>Target market</a:t>
          </a:r>
        </a:p>
      </dgm:t>
    </dgm:pt>
    <dgm:pt modelId="{E1665B7F-D23E-4593-B3AA-E350FFA44572}" type="parTrans" cxnId="{98D7A6E8-DA42-41F7-8008-6FE11390205F}">
      <dgm:prSet/>
      <dgm:spPr/>
    </dgm:pt>
    <dgm:pt modelId="{9FBAF11C-760C-4E4A-B9F0-1CA6CF2E8AFD}" type="sibTrans" cxnId="{98D7A6E8-DA42-41F7-8008-6FE11390205F}">
      <dgm:prSet/>
      <dgm:spPr/>
    </dgm:pt>
    <dgm:pt modelId="{48F48C86-EC3A-4B62-849C-EF7E076DDCD0}" type="pres">
      <dgm:prSet presAssocID="{C163B291-4F61-4E95-ABE9-0CFDD13EE61E}" presName="linear" presStyleCnt="0">
        <dgm:presLayoutVars>
          <dgm:animLvl val="lvl"/>
          <dgm:resizeHandles val="exact"/>
        </dgm:presLayoutVars>
      </dgm:prSet>
      <dgm:spPr/>
    </dgm:pt>
    <dgm:pt modelId="{BE4D6668-72C1-4BD1-A50E-BB945699C7CF}" type="pres">
      <dgm:prSet presAssocID="{D1EE43DE-66EE-4A5E-99E9-3EDA550851D0}" presName="parentText" presStyleLbl="node1" presStyleIdx="0" presStyleCnt="8">
        <dgm:presLayoutVars>
          <dgm:chMax val="0"/>
          <dgm:bulletEnabled val="1"/>
        </dgm:presLayoutVars>
      </dgm:prSet>
      <dgm:spPr/>
    </dgm:pt>
    <dgm:pt modelId="{7FBD7F44-5DA1-453D-B2EB-503D1E08B9C1}" type="pres">
      <dgm:prSet presAssocID="{0E31DE4E-7FE7-4BAC-BBB8-55CEBEA317B4}" presName="spacer" presStyleCnt="0"/>
      <dgm:spPr/>
    </dgm:pt>
    <dgm:pt modelId="{1AC2CC24-9F91-42D1-B010-2B33B54F58D7}" type="pres">
      <dgm:prSet presAssocID="{8BA13894-62E4-4732-8F3D-CF25B54E5417}" presName="parentText" presStyleLbl="node1" presStyleIdx="1" presStyleCnt="8">
        <dgm:presLayoutVars>
          <dgm:chMax val="0"/>
          <dgm:bulletEnabled val="1"/>
        </dgm:presLayoutVars>
      </dgm:prSet>
      <dgm:spPr/>
    </dgm:pt>
    <dgm:pt modelId="{502A6C49-531C-461D-84FD-CC6A012A7054}" type="pres">
      <dgm:prSet presAssocID="{057132DA-1E2B-46F5-8CF7-60FB914D30DA}" presName="spacer" presStyleCnt="0"/>
      <dgm:spPr/>
    </dgm:pt>
    <dgm:pt modelId="{241A0DCD-2B11-49ED-A726-29E83A3C8766}" type="pres">
      <dgm:prSet presAssocID="{43263DD5-7B0C-4CB9-9408-13E78385C252}" presName="parentText" presStyleLbl="node1" presStyleIdx="2" presStyleCnt="8">
        <dgm:presLayoutVars>
          <dgm:chMax val="0"/>
          <dgm:bulletEnabled val="1"/>
        </dgm:presLayoutVars>
      </dgm:prSet>
      <dgm:spPr/>
    </dgm:pt>
    <dgm:pt modelId="{83C28E1C-E190-412F-AB3F-32E072775453}" type="pres">
      <dgm:prSet presAssocID="{BB8753E5-ED42-403D-A580-E92EAE9C5464}" presName="spacer" presStyleCnt="0"/>
      <dgm:spPr/>
    </dgm:pt>
    <dgm:pt modelId="{D5A6F6AC-0DF9-4266-96E0-0228E786553C}" type="pres">
      <dgm:prSet presAssocID="{78BFECC6-2ADB-495E-86F8-E6D2C51BE76A}" presName="parentText" presStyleLbl="node1" presStyleIdx="3" presStyleCnt="8">
        <dgm:presLayoutVars>
          <dgm:chMax val="0"/>
          <dgm:bulletEnabled val="1"/>
        </dgm:presLayoutVars>
      </dgm:prSet>
      <dgm:spPr/>
    </dgm:pt>
    <dgm:pt modelId="{0D35B943-9CFB-42E0-B33E-69D571F50EAB}" type="pres">
      <dgm:prSet presAssocID="{DD97479E-1A43-4D64-A76E-1894E9F1D7D0}" presName="spacer" presStyleCnt="0"/>
      <dgm:spPr/>
    </dgm:pt>
    <dgm:pt modelId="{8286FB5F-4D86-4660-A118-6E6AF10BB552}" type="pres">
      <dgm:prSet presAssocID="{D4E8B49B-DD85-4A14-BF74-5DAB51F2C011}" presName="parentText" presStyleLbl="node1" presStyleIdx="4" presStyleCnt="8">
        <dgm:presLayoutVars>
          <dgm:chMax val="0"/>
          <dgm:bulletEnabled val="1"/>
        </dgm:presLayoutVars>
      </dgm:prSet>
      <dgm:spPr/>
    </dgm:pt>
    <dgm:pt modelId="{2F897E5F-F671-4A63-9374-E4F5580212C1}" type="pres">
      <dgm:prSet presAssocID="{231C46F1-5AE8-43AC-A319-6DA5136BCABE}" presName="spacer" presStyleCnt="0"/>
      <dgm:spPr/>
    </dgm:pt>
    <dgm:pt modelId="{041842F3-B1DB-45B2-9AA1-3EE21EC3502C}" type="pres">
      <dgm:prSet presAssocID="{B38FBE6C-148A-4502-BFFD-ED6092124E87}" presName="parentText" presStyleLbl="node1" presStyleIdx="5" presStyleCnt="8">
        <dgm:presLayoutVars>
          <dgm:chMax val="0"/>
          <dgm:bulletEnabled val="1"/>
        </dgm:presLayoutVars>
      </dgm:prSet>
      <dgm:spPr/>
    </dgm:pt>
    <dgm:pt modelId="{D133E709-0F36-40F6-B961-78AEB84AF3B5}" type="pres">
      <dgm:prSet presAssocID="{9FBAF11C-760C-4E4A-B9F0-1CA6CF2E8AFD}" presName="spacer" presStyleCnt="0"/>
      <dgm:spPr/>
    </dgm:pt>
    <dgm:pt modelId="{DD8191EE-BE12-4496-BD74-E0DC5312C9EA}" type="pres">
      <dgm:prSet presAssocID="{6375D7D2-492E-4D06-AC25-02B696DEB20E}" presName="parentText" presStyleLbl="node1" presStyleIdx="6" presStyleCnt="8">
        <dgm:presLayoutVars>
          <dgm:chMax val="0"/>
          <dgm:bulletEnabled val="1"/>
        </dgm:presLayoutVars>
      </dgm:prSet>
      <dgm:spPr/>
    </dgm:pt>
    <dgm:pt modelId="{22515C87-37AA-4A67-A853-8C9080DD84B3}" type="pres">
      <dgm:prSet presAssocID="{B27BD853-AFFA-4B57-AF53-BBBE9E1388FA}" presName="spacer" presStyleCnt="0"/>
      <dgm:spPr/>
    </dgm:pt>
    <dgm:pt modelId="{9DC4DF26-5CA3-462E-B625-13DF3EE6C3B7}" type="pres">
      <dgm:prSet presAssocID="{6D628FDA-9831-4230-A93F-06B4D78675F6}" presName="parentText" presStyleLbl="node1" presStyleIdx="7" presStyleCnt="8">
        <dgm:presLayoutVars>
          <dgm:chMax val="0"/>
          <dgm:bulletEnabled val="1"/>
        </dgm:presLayoutVars>
      </dgm:prSet>
      <dgm:spPr/>
    </dgm:pt>
  </dgm:ptLst>
  <dgm:cxnLst>
    <dgm:cxn modelId="{AC1D900D-A321-45CB-B3D1-FD347E2C207B}" type="presOf" srcId="{D1EE43DE-66EE-4A5E-99E9-3EDA550851D0}" destId="{BE4D6668-72C1-4BD1-A50E-BB945699C7CF}" srcOrd="0" destOrd="0" presId="urn:microsoft.com/office/officeart/2005/8/layout/vList2"/>
    <dgm:cxn modelId="{B8BE8118-98C7-4BC3-83E4-CBF11932BD71}" srcId="{C163B291-4F61-4E95-ABE9-0CFDD13EE61E}" destId="{D4E8B49B-DD85-4A14-BF74-5DAB51F2C011}" srcOrd="4" destOrd="0" parTransId="{8A91A9B4-EEB8-4A44-A678-EBC95EAFB9F7}" sibTransId="{231C46F1-5AE8-43AC-A319-6DA5136BCABE}"/>
    <dgm:cxn modelId="{E1C8B91F-72FC-4FB1-BFFE-25CA6160C6F9}" srcId="{C163B291-4F61-4E95-ABE9-0CFDD13EE61E}" destId="{78BFECC6-2ADB-495E-86F8-E6D2C51BE76A}" srcOrd="3" destOrd="0" parTransId="{365C427A-21EF-43CE-9530-5A9A5D4EAF84}" sibTransId="{DD97479E-1A43-4D64-A76E-1894E9F1D7D0}"/>
    <dgm:cxn modelId="{AA066139-949B-4CFD-8408-250B9AF03C7D}" type="presOf" srcId="{D4E8B49B-DD85-4A14-BF74-5DAB51F2C011}" destId="{8286FB5F-4D86-4660-A118-6E6AF10BB552}" srcOrd="0" destOrd="0" presId="urn:microsoft.com/office/officeart/2005/8/layout/vList2"/>
    <dgm:cxn modelId="{77AA9E62-254F-4FC8-9708-F99573C82A7B}" type="presOf" srcId="{C163B291-4F61-4E95-ABE9-0CFDD13EE61E}" destId="{48F48C86-EC3A-4B62-849C-EF7E076DDCD0}" srcOrd="0" destOrd="0" presId="urn:microsoft.com/office/officeart/2005/8/layout/vList2"/>
    <dgm:cxn modelId="{2318FF44-B052-4E4A-A7FD-986972BF10E0}" type="presOf" srcId="{8BA13894-62E4-4732-8F3D-CF25B54E5417}" destId="{1AC2CC24-9F91-42D1-B010-2B33B54F58D7}" srcOrd="0" destOrd="0" presId="urn:microsoft.com/office/officeart/2005/8/layout/vList2"/>
    <dgm:cxn modelId="{E64BFF44-E3D3-46C6-A36D-E86A248C6C57}" srcId="{C163B291-4F61-4E95-ABE9-0CFDD13EE61E}" destId="{D1EE43DE-66EE-4A5E-99E9-3EDA550851D0}" srcOrd="0" destOrd="0" parTransId="{17E62489-09D6-4C62-99FE-06A75C54496B}" sibTransId="{0E31DE4E-7FE7-4BAC-BBB8-55CEBEA317B4}"/>
    <dgm:cxn modelId="{29121D6C-B7BF-47C3-A6FB-244EF76C749C}" type="presOf" srcId="{6D628FDA-9831-4230-A93F-06B4D78675F6}" destId="{9DC4DF26-5CA3-462E-B625-13DF3EE6C3B7}" srcOrd="0" destOrd="0" presId="urn:microsoft.com/office/officeart/2005/8/layout/vList2"/>
    <dgm:cxn modelId="{A59F4F6C-4D18-421E-A369-452A9E71544D}" srcId="{C163B291-4F61-4E95-ABE9-0CFDD13EE61E}" destId="{6375D7D2-492E-4D06-AC25-02B696DEB20E}" srcOrd="6" destOrd="0" parTransId="{75B83D64-B923-471B-84B7-F9896A9271F7}" sibTransId="{B27BD853-AFFA-4B57-AF53-BBBE9E1388FA}"/>
    <dgm:cxn modelId="{38B383A6-B8FF-4770-903B-3F5A0402435E}" type="presOf" srcId="{78BFECC6-2ADB-495E-86F8-E6D2C51BE76A}" destId="{D5A6F6AC-0DF9-4266-96E0-0228E786553C}" srcOrd="0" destOrd="0" presId="urn:microsoft.com/office/officeart/2005/8/layout/vList2"/>
    <dgm:cxn modelId="{90510FAD-5023-48DE-A44C-E4422F3DF657}" srcId="{C163B291-4F61-4E95-ABE9-0CFDD13EE61E}" destId="{8BA13894-62E4-4732-8F3D-CF25B54E5417}" srcOrd="1" destOrd="0" parTransId="{F5062BCB-48DD-4D96-A512-14FC8D15758B}" sibTransId="{057132DA-1E2B-46F5-8CF7-60FB914D30DA}"/>
    <dgm:cxn modelId="{F31BF7B1-C897-4734-928B-79847259E256}" type="presOf" srcId="{6375D7D2-492E-4D06-AC25-02B696DEB20E}" destId="{DD8191EE-BE12-4496-BD74-E0DC5312C9EA}" srcOrd="0" destOrd="0" presId="urn:microsoft.com/office/officeart/2005/8/layout/vList2"/>
    <dgm:cxn modelId="{3350D1B7-3BE1-47A6-91BA-CD700A7FF51F}" srcId="{C163B291-4F61-4E95-ABE9-0CFDD13EE61E}" destId="{43263DD5-7B0C-4CB9-9408-13E78385C252}" srcOrd="2" destOrd="0" parTransId="{176C6D09-05FE-45EA-9111-2A8DD407CD6E}" sibTransId="{BB8753E5-ED42-403D-A580-E92EAE9C5464}"/>
    <dgm:cxn modelId="{96DBC8BE-53F3-4382-B2F8-2122A0C1BE7D}" type="presOf" srcId="{43263DD5-7B0C-4CB9-9408-13E78385C252}" destId="{241A0DCD-2B11-49ED-A726-29E83A3C8766}" srcOrd="0" destOrd="0" presId="urn:microsoft.com/office/officeart/2005/8/layout/vList2"/>
    <dgm:cxn modelId="{D13316E6-EE06-4EEC-9BD1-046573657423}" type="presOf" srcId="{B38FBE6C-148A-4502-BFFD-ED6092124E87}" destId="{041842F3-B1DB-45B2-9AA1-3EE21EC3502C}" srcOrd="0" destOrd="0" presId="urn:microsoft.com/office/officeart/2005/8/layout/vList2"/>
    <dgm:cxn modelId="{98D7A6E8-DA42-41F7-8008-6FE11390205F}" srcId="{C163B291-4F61-4E95-ABE9-0CFDD13EE61E}" destId="{B38FBE6C-148A-4502-BFFD-ED6092124E87}" srcOrd="5" destOrd="0" parTransId="{E1665B7F-D23E-4593-B3AA-E350FFA44572}" sibTransId="{9FBAF11C-760C-4E4A-B9F0-1CA6CF2E8AFD}"/>
    <dgm:cxn modelId="{8E27D3FD-EBDE-411D-9023-64C5203C36B0}" srcId="{C163B291-4F61-4E95-ABE9-0CFDD13EE61E}" destId="{6D628FDA-9831-4230-A93F-06B4D78675F6}" srcOrd="7" destOrd="0" parTransId="{D8288395-B9F0-427F-9B5F-4F33ACA2F686}" sibTransId="{49931F83-F7C7-478C-A08C-BA1CAD785B06}"/>
    <dgm:cxn modelId="{1479EDB9-FA96-410B-905F-7C0CB501F775}" type="presParOf" srcId="{48F48C86-EC3A-4B62-849C-EF7E076DDCD0}" destId="{BE4D6668-72C1-4BD1-A50E-BB945699C7CF}" srcOrd="0" destOrd="0" presId="urn:microsoft.com/office/officeart/2005/8/layout/vList2"/>
    <dgm:cxn modelId="{97874781-25C5-4262-AA57-107F97B8BFE5}" type="presParOf" srcId="{48F48C86-EC3A-4B62-849C-EF7E076DDCD0}" destId="{7FBD7F44-5DA1-453D-B2EB-503D1E08B9C1}" srcOrd="1" destOrd="0" presId="urn:microsoft.com/office/officeart/2005/8/layout/vList2"/>
    <dgm:cxn modelId="{4DFF2E34-CD98-4495-A1F0-E59DA6262568}" type="presParOf" srcId="{48F48C86-EC3A-4B62-849C-EF7E076DDCD0}" destId="{1AC2CC24-9F91-42D1-B010-2B33B54F58D7}" srcOrd="2" destOrd="0" presId="urn:microsoft.com/office/officeart/2005/8/layout/vList2"/>
    <dgm:cxn modelId="{EED2F5AB-01C1-49FE-897D-D929607B74DC}" type="presParOf" srcId="{48F48C86-EC3A-4B62-849C-EF7E076DDCD0}" destId="{502A6C49-531C-461D-84FD-CC6A012A7054}" srcOrd="3" destOrd="0" presId="urn:microsoft.com/office/officeart/2005/8/layout/vList2"/>
    <dgm:cxn modelId="{A9A46A83-6681-4617-8FDB-3F55846884D5}" type="presParOf" srcId="{48F48C86-EC3A-4B62-849C-EF7E076DDCD0}" destId="{241A0DCD-2B11-49ED-A726-29E83A3C8766}" srcOrd="4" destOrd="0" presId="urn:microsoft.com/office/officeart/2005/8/layout/vList2"/>
    <dgm:cxn modelId="{9D0C97E8-EBD1-483B-8939-BB3E5532698F}" type="presParOf" srcId="{48F48C86-EC3A-4B62-849C-EF7E076DDCD0}" destId="{83C28E1C-E190-412F-AB3F-32E072775453}" srcOrd="5" destOrd="0" presId="urn:microsoft.com/office/officeart/2005/8/layout/vList2"/>
    <dgm:cxn modelId="{C1F1B596-0B65-4872-B994-89504C803D08}" type="presParOf" srcId="{48F48C86-EC3A-4B62-849C-EF7E076DDCD0}" destId="{D5A6F6AC-0DF9-4266-96E0-0228E786553C}" srcOrd="6" destOrd="0" presId="urn:microsoft.com/office/officeart/2005/8/layout/vList2"/>
    <dgm:cxn modelId="{12AF061F-60FF-4D88-ACC4-6D9817999D5F}" type="presParOf" srcId="{48F48C86-EC3A-4B62-849C-EF7E076DDCD0}" destId="{0D35B943-9CFB-42E0-B33E-69D571F50EAB}" srcOrd="7" destOrd="0" presId="urn:microsoft.com/office/officeart/2005/8/layout/vList2"/>
    <dgm:cxn modelId="{0A107085-BC62-4BFF-BDC7-7F16A0C2EA6F}" type="presParOf" srcId="{48F48C86-EC3A-4B62-849C-EF7E076DDCD0}" destId="{8286FB5F-4D86-4660-A118-6E6AF10BB552}" srcOrd="8" destOrd="0" presId="urn:microsoft.com/office/officeart/2005/8/layout/vList2"/>
    <dgm:cxn modelId="{0B178AFF-8851-4894-AD31-A21B6DC7DBCA}" type="presParOf" srcId="{48F48C86-EC3A-4B62-849C-EF7E076DDCD0}" destId="{2F897E5F-F671-4A63-9374-E4F5580212C1}" srcOrd="9" destOrd="0" presId="urn:microsoft.com/office/officeart/2005/8/layout/vList2"/>
    <dgm:cxn modelId="{0B4C7168-8EAE-4039-851F-AF2A62CF1109}" type="presParOf" srcId="{48F48C86-EC3A-4B62-849C-EF7E076DDCD0}" destId="{041842F3-B1DB-45B2-9AA1-3EE21EC3502C}" srcOrd="10" destOrd="0" presId="urn:microsoft.com/office/officeart/2005/8/layout/vList2"/>
    <dgm:cxn modelId="{632B1A74-BEAC-4D15-BB7F-892810557646}" type="presParOf" srcId="{48F48C86-EC3A-4B62-849C-EF7E076DDCD0}" destId="{D133E709-0F36-40F6-B961-78AEB84AF3B5}" srcOrd="11" destOrd="0" presId="urn:microsoft.com/office/officeart/2005/8/layout/vList2"/>
    <dgm:cxn modelId="{F406EB17-983D-4E5B-8D8C-31F3E2BC891D}" type="presParOf" srcId="{48F48C86-EC3A-4B62-849C-EF7E076DDCD0}" destId="{DD8191EE-BE12-4496-BD74-E0DC5312C9EA}" srcOrd="12" destOrd="0" presId="urn:microsoft.com/office/officeart/2005/8/layout/vList2"/>
    <dgm:cxn modelId="{73CED60F-F100-4F76-9E92-213CCACB7613}" type="presParOf" srcId="{48F48C86-EC3A-4B62-849C-EF7E076DDCD0}" destId="{22515C87-37AA-4A67-A853-8C9080DD84B3}" srcOrd="13" destOrd="0" presId="urn:microsoft.com/office/officeart/2005/8/layout/vList2"/>
    <dgm:cxn modelId="{9E4D0D2C-DCCE-4D7C-B64F-C93171D8F3F7}" type="presParOf" srcId="{48F48C86-EC3A-4B62-849C-EF7E076DDCD0}" destId="{9DC4DF26-5CA3-462E-B625-13DF3EE6C3B7}"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D23BFD-D146-48ED-9B2D-137F8EB4ABAC}" type="doc">
      <dgm:prSet loTypeId="urn:microsoft.com/office/officeart/2005/8/layout/cycle6" loCatId="cycle" qsTypeId="urn:microsoft.com/office/officeart/2005/8/quickstyle/simple1" qsCatId="simple" csTypeId="urn:microsoft.com/office/officeart/2005/8/colors/colorful1" csCatId="colorful" phldr="1"/>
      <dgm:spPr/>
      <dgm:t>
        <a:bodyPr/>
        <a:lstStyle/>
        <a:p>
          <a:endParaRPr lang="en-GB"/>
        </a:p>
      </dgm:t>
    </dgm:pt>
    <dgm:pt modelId="{024837F9-729F-4950-8AC7-39D01DA6F1EB}">
      <dgm:prSet phldrT="[Text]" phldr="0"/>
      <dgm:spPr/>
      <dgm:t>
        <a:bodyPr/>
        <a:lstStyle/>
        <a:p>
          <a:pPr rtl="0"/>
          <a:r>
            <a:rPr lang="en-GB">
              <a:latin typeface="Elephant"/>
            </a:rPr>
            <a:t>Political </a:t>
          </a:r>
          <a:endParaRPr lang="en-GB"/>
        </a:p>
      </dgm:t>
    </dgm:pt>
    <dgm:pt modelId="{E0FC1225-5ACD-4C31-8B93-1EDD839B2E63}" type="parTrans" cxnId="{C68A7C2B-D9E1-41F3-9F44-29E76D871340}">
      <dgm:prSet/>
      <dgm:spPr/>
      <dgm:t>
        <a:bodyPr/>
        <a:lstStyle/>
        <a:p>
          <a:endParaRPr lang="en-GB"/>
        </a:p>
      </dgm:t>
    </dgm:pt>
    <dgm:pt modelId="{C2011307-69E0-4BEB-A37B-ECE6189A3845}" type="sibTrans" cxnId="{C68A7C2B-D9E1-41F3-9F44-29E76D871340}">
      <dgm:prSet/>
      <dgm:spPr/>
      <dgm:t>
        <a:bodyPr/>
        <a:lstStyle/>
        <a:p>
          <a:endParaRPr lang="en-GB"/>
        </a:p>
      </dgm:t>
    </dgm:pt>
    <dgm:pt modelId="{EB7EB9EA-3947-4CBE-90FE-7C9E20DE71C8}">
      <dgm:prSet phldrT="[Text]" phldr="0"/>
      <dgm:spPr/>
      <dgm:t>
        <a:bodyPr/>
        <a:lstStyle/>
        <a:p>
          <a:r>
            <a:rPr lang="en-GB">
              <a:latin typeface="Elephant"/>
            </a:rPr>
            <a:t>Economic</a:t>
          </a:r>
          <a:endParaRPr lang="en-GB"/>
        </a:p>
      </dgm:t>
    </dgm:pt>
    <dgm:pt modelId="{D5EEF05B-3978-4B7A-B4F5-EA7080CD2F82}" type="parTrans" cxnId="{FACFAEA3-E0A5-452E-9F2E-F9CDD23E13E9}">
      <dgm:prSet/>
      <dgm:spPr/>
      <dgm:t>
        <a:bodyPr/>
        <a:lstStyle/>
        <a:p>
          <a:endParaRPr lang="en-GB"/>
        </a:p>
      </dgm:t>
    </dgm:pt>
    <dgm:pt modelId="{41DA755D-D3A0-4A60-B1F0-BEF954726F31}" type="sibTrans" cxnId="{FACFAEA3-E0A5-452E-9F2E-F9CDD23E13E9}">
      <dgm:prSet/>
      <dgm:spPr/>
      <dgm:t>
        <a:bodyPr/>
        <a:lstStyle/>
        <a:p>
          <a:endParaRPr lang="en-GB"/>
        </a:p>
      </dgm:t>
    </dgm:pt>
    <dgm:pt modelId="{C7C36635-46A1-458A-BC94-92FE9A34C9DA}">
      <dgm:prSet phldrT="[Text]" phldr="0"/>
      <dgm:spPr/>
      <dgm:t>
        <a:bodyPr/>
        <a:lstStyle/>
        <a:p>
          <a:r>
            <a:rPr lang="en-GB">
              <a:latin typeface="Elephant"/>
            </a:rPr>
            <a:t>Social</a:t>
          </a:r>
          <a:endParaRPr lang="en-GB"/>
        </a:p>
      </dgm:t>
    </dgm:pt>
    <dgm:pt modelId="{78679780-1690-4D85-A565-A6E5D8C3D25B}" type="parTrans" cxnId="{372E5845-990F-408C-B752-3D3186C2346A}">
      <dgm:prSet/>
      <dgm:spPr/>
      <dgm:t>
        <a:bodyPr/>
        <a:lstStyle/>
        <a:p>
          <a:endParaRPr lang="en-GB"/>
        </a:p>
      </dgm:t>
    </dgm:pt>
    <dgm:pt modelId="{3357D30A-730E-4238-A721-50253A9C5357}" type="sibTrans" cxnId="{372E5845-990F-408C-B752-3D3186C2346A}">
      <dgm:prSet/>
      <dgm:spPr/>
      <dgm:t>
        <a:bodyPr/>
        <a:lstStyle/>
        <a:p>
          <a:endParaRPr lang="en-GB"/>
        </a:p>
      </dgm:t>
    </dgm:pt>
    <dgm:pt modelId="{4E00037A-10A2-4576-82AC-94807FF4BFFB}">
      <dgm:prSet phldrT="[Text]" phldr="0"/>
      <dgm:spPr/>
      <dgm:t>
        <a:bodyPr/>
        <a:lstStyle/>
        <a:p>
          <a:r>
            <a:rPr lang="en-GB">
              <a:latin typeface="Elephant"/>
            </a:rPr>
            <a:t>Technological</a:t>
          </a:r>
          <a:endParaRPr lang="en-GB"/>
        </a:p>
      </dgm:t>
    </dgm:pt>
    <dgm:pt modelId="{F9031FCE-0DDC-4FBD-92F2-BECA2D1EDE04}" type="parTrans" cxnId="{ACB22C31-8355-48D8-B711-6A7C8DE7C6CD}">
      <dgm:prSet/>
      <dgm:spPr/>
      <dgm:t>
        <a:bodyPr/>
        <a:lstStyle/>
        <a:p>
          <a:endParaRPr lang="en-GB"/>
        </a:p>
      </dgm:t>
    </dgm:pt>
    <dgm:pt modelId="{08110A58-8863-4E6C-BFB1-E029566D7EC9}" type="sibTrans" cxnId="{ACB22C31-8355-48D8-B711-6A7C8DE7C6CD}">
      <dgm:prSet/>
      <dgm:spPr/>
      <dgm:t>
        <a:bodyPr/>
        <a:lstStyle/>
        <a:p>
          <a:endParaRPr lang="en-GB"/>
        </a:p>
      </dgm:t>
    </dgm:pt>
    <dgm:pt modelId="{DF190D26-700E-4390-8E4F-418B14606C90}">
      <dgm:prSet phldrT="[Text]" phldr="0"/>
      <dgm:spPr/>
      <dgm:t>
        <a:bodyPr/>
        <a:lstStyle/>
        <a:p>
          <a:r>
            <a:rPr lang="en-GB">
              <a:latin typeface="Elephant"/>
            </a:rPr>
            <a:t>Environmental</a:t>
          </a:r>
          <a:endParaRPr lang="en-GB"/>
        </a:p>
      </dgm:t>
    </dgm:pt>
    <dgm:pt modelId="{383E5DC3-672F-4E6B-90C8-57C55B0213C4}" type="parTrans" cxnId="{D4AFFEC4-DFF2-4249-A97F-96655F2132CF}">
      <dgm:prSet/>
      <dgm:spPr/>
      <dgm:t>
        <a:bodyPr/>
        <a:lstStyle/>
        <a:p>
          <a:endParaRPr lang="en-GB"/>
        </a:p>
      </dgm:t>
    </dgm:pt>
    <dgm:pt modelId="{B8A88DD5-7641-4E85-8265-1E225226EA6B}" type="sibTrans" cxnId="{D4AFFEC4-DFF2-4249-A97F-96655F2132CF}">
      <dgm:prSet/>
      <dgm:spPr/>
      <dgm:t>
        <a:bodyPr/>
        <a:lstStyle/>
        <a:p>
          <a:endParaRPr lang="en-GB"/>
        </a:p>
      </dgm:t>
    </dgm:pt>
    <dgm:pt modelId="{F36A6A8B-2392-484C-9E16-E728F3F735EA}" type="pres">
      <dgm:prSet presAssocID="{F1D23BFD-D146-48ED-9B2D-137F8EB4ABAC}" presName="cycle" presStyleCnt="0">
        <dgm:presLayoutVars>
          <dgm:dir/>
          <dgm:resizeHandles val="exact"/>
        </dgm:presLayoutVars>
      </dgm:prSet>
      <dgm:spPr/>
    </dgm:pt>
    <dgm:pt modelId="{B398257C-469D-4A28-96F1-2C7C144A1125}" type="pres">
      <dgm:prSet presAssocID="{024837F9-729F-4950-8AC7-39D01DA6F1EB}" presName="node" presStyleLbl="node1" presStyleIdx="0" presStyleCnt="5">
        <dgm:presLayoutVars>
          <dgm:bulletEnabled val="1"/>
        </dgm:presLayoutVars>
      </dgm:prSet>
      <dgm:spPr/>
    </dgm:pt>
    <dgm:pt modelId="{0E6D8AB8-CF2B-4501-8416-CBB506BEE70A}" type="pres">
      <dgm:prSet presAssocID="{024837F9-729F-4950-8AC7-39D01DA6F1EB}" presName="spNode" presStyleCnt="0"/>
      <dgm:spPr/>
    </dgm:pt>
    <dgm:pt modelId="{46FF892B-C7FD-4442-B839-8DB199755146}" type="pres">
      <dgm:prSet presAssocID="{C2011307-69E0-4BEB-A37B-ECE6189A3845}" presName="sibTrans" presStyleLbl="sibTrans1D1" presStyleIdx="0" presStyleCnt="5"/>
      <dgm:spPr/>
    </dgm:pt>
    <dgm:pt modelId="{9DC1E1B4-C5DC-4D90-BD6F-0FD194AA2240}" type="pres">
      <dgm:prSet presAssocID="{EB7EB9EA-3947-4CBE-90FE-7C9E20DE71C8}" presName="node" presStyleLbl="node1" presStyleIdx="1" presStyleCnt="5">
        <dgm:presLayoutVars>
          <dgm:bulletEnabled val="1"/>
        </dgm:presLayoutVars>
      </dgm:prSet>
      <dgm:spPr/>
    </dgm:pt>
    <dgm:pt modelId="{25CDE469-DD06-4944-87FE-B1FAE9734A2F}" type="pres">
      <dgm:prSet presAssocID="{EB7EB9EA-3947-4CBE-90FE-7C9E20DE71C8}" presName="spNode" presStyleCnt="0"/>
      <dgm:spPr/>
    </dgm:pt>
    <dgm:pt modelId="{D35FA262-038B-4C05-AEB5-6299E3AFC16B}" type="pres">
      <dgm:prSet presAssocID="{41DA755D-D3A0-4A60-B1F0-BEF954726F31}" presName="sibTrans" presStyleLbl="sibTrans1D1" presStyleIdx="1" presStyleCnt="5"/>
      <dgm:spPr/>
    </dgm:pt>
    <dgm:pt modelId="{622798B2-B4B6-4071-951C-A3D768439B1B}" type="pres">
      <dgm:prSet presAssocID="{C7C36635-46A1-458A-BC94-92FE9A34C9DA}" presName="node" presStyleLbl="node1" presStyleIdx="2" presStyleCnt="5">
        <dgm:presLayoutVars>
          <dgm:bulletEnabled val="1"/>
        </dgm:presLayoutVars>
      </dgm:prSet>
      <dgm:spPr/>
    </dgm:pt>
    <dgm:pt modelId="{3C252C76-BD94-4851-B121-3554530B6EAA}" type="pres">
      <dgm:prSet presAssocID="{C7C36635-46A1-458A-BC94-92FE9A34C9DA}" presName="spNode" presStyleCnt="0"/>
      <dgm:spPr/>
    </dgm:pt>
    <dgm:pt modelId="{6968295C-C009-4B15-BBDA-A090942FE6E0}" type="pres">
      <dgm:prSet presAssocID="{3357D30A-730E-4238-A721-50253A9C5357}" presName="sibTrans" presStyleLbl="sibTrans1D1" presStyleIdx="2" presStyleCnt="5"/>
      <dgm:spPr/>
    </dgm:pt>
    <dgm:pt modelId="{F0F35800-4E7A-4041-8F72-9DEEF5DF22B0}" type="pres">
      <dgm:prSet presAssocID="{4E00037A-10A2-4576-82AC-94807FF4BFFB}" presName="node" presStyleLbl="node1" presStyleIdx="3" presStyleCnt="5">
        <dgm:presLayoutVars>
          <dgm:bulletEnabled val="1"/>
        </dgm:presLayoutVars>
      </dgm:prSet>
      <dgm:spPr/>
    </dgm:pt>
    <dgm:pt modelId="{EA67A067-9063-4093-A656-9279A3A11FB1}" type="pres">
      <dgm:prSet presAssocID="{4E00037A-10A2-4576-82AC-94807FF4BFFB}" presName="spNode" presStyleCnt="0"/>
      <dgm:spPr/>
    </dgm:pt>
    <dgm:pt modelId="{972FE74D-6658-4023-8CCC-18F4BBB04507}" type="pres">
      <dgm:prSet presAssocID="{08110A58-8863-4E6C-BFB1-E029566D7EC9}" presName="sibTrans" presStyleLbl="sibTrans1D1" presStyleIdx="3" presStyleCnt="5"/>
      <dgm:spPr/>
    </dgm:pt>
    <dgm:pt modelId="{FE5FE328-B2D0-4933-8EC2-B74AE87D91B8}" type="pres">
      <dgm:prSet presAssocID="{DF190D26-700E-4390-8E4F-418B14606C90}" presName="node" presStyleLbl="node1" presStyleIdx="4" presStyleCnt="5">
        <dgm:presLayoutVars>
          <dgm:bulletEnabled val="1"/>
        </dgm:presLayoutVars>
      </dgm:prSet>
      <dgm:spPr/>
    </dgm:pt>
    <dgm:pt modelId="{57515546-71E9-4420-AC0C-2EAA26AD0164}" type="pres">
      <dgm:prSet presAssocID="{DF190D26-700E-4390-8E4F-418B14606C90}" presName="spNode" presStyleCnt="0"/>
      <dgm:spPr/>
    </dgm:pt>
    <dgm:pt modelId="{4CE5259F-C9FF-400F-BF56-D76F83FD529A}" type="pres">
      <dgm:prSet presAssocID="{B8A88DD5-7641-4E85-8265-1E225226EA6B}" presName="sibTrans" presStyleLbl="sibTrans1D1" presStyleIdx="4" presStyleCnt="5"/>
      <dgm:spPr/>
    </dgm:pt>
  </dgm:ptLst>
  <dgm:cxnLst>
    <dgm:cxn modelId="{5D986D00-902E-4364-8724-6FAF7E583263}" type="presOf" srcId="{41DA755D-D3A0-4A60-B1F0-BEF954726F31}" destId="{D35FA262-038B-4C05-AEB5-6299E3AFC16B}" srcOrd="0" destOrd="0" presId="urn:microsoft.com/office/officeart/2005/8/layout/cycle6"/>
    <dgm:cxn modelId="{C68A7C2B-D9E1-41F3-9F44-29E76D871340}" srcId="{F1D23BFD-D146-48ED-9B2D-137F8EB4ABAC}" destId="{024837F9-729F-4950-8AC7-39D01DA6F1EB}" srcOrd="0" destOrd="0" parTransId="{E0FC1225-5ACD-4C31-8B93-1EDD839B2E63}" sibTransId="{C2011307-69E0-4BEB-A37B-ECE6189A3845}"/>
    <dgm:cxn modelId="{ACB22C31-8355-48D8-B711-6A7C8DE7C6CD}" srcId="{F1D23BFD-D146-48ED-9B2D-137F8EB4ABAC}" destId="{4E00037A-10A2-4576-82AC-94807FF4BFFB}" srcOrd="3" destOrd="0" parTransId="{F9031FCE-0DDC-4FBD-92F2-BECA2D1EDE04}" sibTransId="{08110A58-8863-4E6C-BFB1-E029566D7EC9}"/>
    <dgm:cxn modelId="{372E5845-990F-408C-B752-3D3186C2346A}" srcId="{F1D23BFD-D146-48ED-9B2D-137F8EB4ABAC}" destId="{C7C36635-46A1-458A-BC94-92FE9A34C9DA}" srcOrd="2" destOrd="0" parTransId="{78679780-1690-4D85-A565-A6E5D8C3D25B}" sibTransId="{3357D30A-730E-4238-A721-50253A9C5357}"/>
    <dgm:cxn modelId="{56B12249-C218-40E7-B1C8-D504DFAE2E3D}" type="presOf" srcId="{4E00037A-10A2-4576-82AC-94807FF4BFFB}" destId="{F0F35800-4E7A-4041-8F72-9DEEF5DF22B0}" srcOrd="0" destOrd="0" presId="urn:microsoft.com/office/officeart/2005/8/layout/cycle6"/>
    <dgm:cxn modelId="{81372F6B-D00A-474D-B9A2-98C66479CAB4}" type="presOf" srcId="{08110A58-8863-4E6C-BFB1-E029566D7EC9}" destId="{972FE74D-6658-4023-8CCC-18F4BBB04507}" srcOrd="0" destOrd="0" presId="urn:microsoft.com/office/officeart/2005/8/layout/cycle6"/>
    <dgm:cxn modelId="{AAF6B275-88D8-4704-9E65-94E6E0E6019B}" type="presOf" srcId="{EB7EB9EA-3947-4CBE-90FE-7C9E20DE71C8}" destId="{9DC1E1B4-C5DC-4D90-BD6F-0FD194AA2240}" srcOrd="0" destOrd="0" presId="urn:microsoft.com/office/officeart/2005/8/layout/cycle6"/>
    <dgm:cxn modelId="{03943889-638A-4138-B74A-94AFCB385A89}" type="presOf" srcId="{B8A88DD5-7641-4E85-8265-1E225226EA6B}" destId="{4CE5259F-C9FF-400F-BF56-D76F83FD529A}" srcOrd="0" destOrd="0" presId="urn:microsoft.com/office/officeart/2005/8/layout/cycle6"/>
    <dgm:cxn modelId="{B1EB7F8D-1849-461F-8C44-CB85CEDD33F1}" type="presOf" srcId="{3357D30A-730E-4238-A721-50253A9C5357}" destId="{6968295C-C009-4B15-BBDA-A090942FE6E0}" srcOrd="0" destOrd="0" presId="urn:microsoft.com/office/officeart/2005/8/layout/cycle6"/>
    <dgm:cxn modelId="{6BFA77A0-20C3-41E9-9E08-2CB90A832A1C}" type="presOf" srcId="{C2011307-69E0-4BEB-A37B-ECE6189A3845}" destId="{46FF892B-C7FD-4442-B839-8DB199755146}" srcOrd="0" destOrd="0" presId="urn:microsoft.com/office/officeart/2005/8/layout/cycle6"/>
    <dgm:cxn modelId="{FACFAEA3-E0A5-452E-9F2E-F9CDD23E13E9}" srcId="{F1D23BFD-D146-48ED-9B2D-137F8EB4ABAC}" destId="{EB7EB9EA-3947-4CBE-90FE-7C9E20DE71C8}" srcOrd="1" destOrd="0" parTransId="{D5EEF05B-3978-4B7A-B4F5-EA7080CD2F82}" sibTransId="{41DA755D-D3A0-4A60-B1F0-BEF954726F31}"/>
    <dgm:cxn modelId="{89C577A8-01E7-4E0B-8E11-853E99217135}" type="presOf" srcId="{F1D23BFD-D146-48ED-9B2D-137F8EB4ABAC}" destId="{F36A6A8B-2392-484C-9E16-E728F3F735EA}" srcOrd="0" destOrd="0" presId="urn:microsoft.com/office/officeart/2005/8/layout/cycle6"/>
    <dgm:cxn modelId="{99F103B7-6BA1-42BA-A0A6-A787EF6698E8}" type="presOf" srcId="{DF190D26-700E-4390-8E4F-418B14606C90}" destId="{FE5FE328-B2D0-4933-8EC2-B74AE87D91B8}" srcOrd="0" destOrd="0" presId="urn:microsoft.com/office/officeart/2005/8/layout/cycle6"/>
    <dgm:cxn modelId="{7E94B5B9-1E6E-4144-9CD0-A8EC71149C35}" type="presOf" srcId="{024837F9-729F-4950-8AC7-39D01DA6F1EB}" destId="{B398257C-469D-4A28-96F1-2C7C144A1125}" srcOrd="0" destOrd="0" presId="urn:microsoft.com/office/officeart/2005/8/layout/cycle6"/>
    <dgm:cxn modelId="{D4AFFEC4-DFF2-4249-A97F-96655F2132CF}" srcId="{F1D23BFD-D146-48ED-9B2D-137F8EB4ABAC}" destId="{DF190D26-700E-4390-8E4F-418B14606C90}" srcOrd="4" destOrd="0" parTransId="{383E5DC3-672F-4E6B-90C8-57C55B0213C4}" sibTransId="{B8A88DD5-7641-4E85-8265-1E225226EA6B}"/>
    <dgm:cxn modelId="{63C549FE-3A83-4B86-B240-819E8171C515}" type="presOf" srcId="{C7C36635-46A1-458A-BC94-92FE9A34C9DA}" destId="{622798B2-B4B6-4071-951C-A3D768439B1B}" srcOrd="0" destOrd="0" presId="urn:microsoft.com/office/officeart/2005/8/layout/cycle6"/>
    <dgm:cxn modelId="{68A505E9-193E-4B9F-B852-F98C0036BBA1}" type="presParOf" srcId="{F36A6A8B-2392-484C-9E16-E728F3F735EA}" destId="{B398257C-469D-4A28-96F1-2C7C144A1125}" srcOrd="0" destOrd="0" presId="urn:microsoft.com/office/officeart/2005/8/layout/cycle6"/>
    <dgm:cxn modelId="{3D4DC839-E0ED-4C2E-ACEC-89A21E92BF73}" type="presParOf" srcId="{F36A6A8B-2392-484C-9E16-E728F3F735EA}" destId="{0E6D8AB8-CF2B-4501-8416-CBB506BEE70A}" srcOrd="1" destOrd="0" presId="urn:microsoft.com/office/officeart/2005/8/layout/cycle6"/>
    <dgm:cxn modelId="{6679D137-662C-436C-A80B-08B60D63264C}" type="presParOf" srcId="{F36A6A8B-2392-484C-9E16-E728F3F735EA}" destId="{46FF892B-C7FD-4442-B839-8DB199755146}" srcOrd="2" destOrd="0" presId="urn:microsoft.com/office/officeart/2005/8/layout/cycle6"/>
    <dgm:cxn modelId="{2B731539-4219-4131-8741-1533BD96399B}" type="presParOf" srcId="{F36A6A8B-2392-484C-9E16-E728F3F735EA}" destId="{9DC1E1B4-C5DC-4D90-BD6F-0FD194AA2240}" srcOrd="3" destOrd="0" presId="urn:microsoft.com/office/officeart/2005/8/layout/cycle6"/>
    <dgm:cxn modelId="{4612A90A-828D-439B-A97E-EE237A2935AF}" type="presParOf" srcId="{F36A6A8B-2392-484C-9E16-E728F3F735EA}" destId="{25CDE469-DD06-4944-87FE-B1FAE9734A2F}" srcOrd="4" destOrd="0" presId="urn:microsoft.com/office/officeart/2005/8/layout/cycle6"/>
    <dgm:cxn modelId="{8BC9C8E1-684D-4BFF-96B7-C213E5CEDBFB}" type="presParOf" srcId="{F36A6A8B-2392-484C-9E16-E728F3F735EA}" destId="{D35FA262-038B-4C05-AEB5-6299E3AFC16B}" srcOrd="5" destOrd="0" presId="urn:microsoft.com/office/officeart/2005/8/layout/cycle6"/>
    <dgm:cxn modelId="{DBC517BA-411D-4BDA-A373-B60DB8DA025B}" type="presParOf" srcId="{F36A6A8B-2392-484C-9E16-E728F3F735EA}" destId="{622798B2-B4B6-4071-951C-A3D768439B1B}" srcOrd="6" destOrd="0" presId="urn:microsoft.com/office/officeart/2005/8/layout/cycle6"/>
    <dgm:cxn modelId="{963D8C34-EDF9-4675-8539-75D18627165A}" type="presParOf" srcId="{F36A6A8B-2392-484C-9E16-E728F3F735EA}" destId="{3C252C76-BD94-4851-B121-3554530B6EAA}" srcOrd="7" destOrd="0" presId="urn:microsoft.com/office/officeart/2005/8/layout/cycle6"/>
    <dgm:cxn modelId="{A6E10369-695D-4161-9521-8A4A21CAD131}" type="presParOf" srcId="{F36A6A8B-2392-484C-9E16-E728F3F735EA}" destId="{6968295C-C009-4B15-BBDA-A090942FE6E0}" srcOrd="8" destOrd="0" presId="urn:microsoft.com/office/officeart/2005/8/layout/cycle6"/>
    <dgm:cxn modelId="{FD5E2E35-C621-49AB-AF48-4CDBD0C62DB7}" type="presParOf" srcId="{F36A6A8B-2392-484C-9E16-E728F3F735EA}" destId="{F0F35800-4E7A-4041-8F72-9DEEF5DF22B0}" srcOrd="9" destOrd="0" presId="urn:microsoft.com/office/officeart/2005/8/layout/cycle6"/>
    <dgm:cxn modelId="{B3E557EB-5DE6-4AA3-8BCA-F35358338E88}" type="presParOf" srcId="{F36A6A8B-2392-484C-9E16-E728F3F735EA}" destId="{EA67A067-9063-4093-A656-9279A3A11FB1}" srcOrd="10" destOrd="0" presId="urn:microsoft.com/office/officeart/2005/8/layout/cycle6"/>
    <dgm:cxn modelId="{118E8380-2980-4FF3-85E5-23200B7B1E88}" type="presParOf" srcId="{F36A6A8B-2392-484C-9E16-E728F3F735EA}" destId="{972FE74D-6658-4023-8CCC-18F4BBB04507}" srcOrd="11" destOrd="0" presId="urn:microsoft.com/office/officeart/2005/8/layout/cycle6"/>
    <dgm:cxn modelId="{B5B51C15-A28C-4122-A3FF-F9A57851C3AE}" type="presParOf" srcId="{F36A6A8B-2392-484C-9E16-E728F3F735EA}" destId="{FE5FE328-B2D0-4933-8EC2-B74AE87D91B8}" srcOrd="12" destOrd="0" presId="urn:microsoft.com/office/officeart/2005/8/layout/cycle6"/>
    <dgm:cxn modelId="{B8AAB132-36B7-4A5A-8171-7DBAFD750D5A}" type="presParOf" srcId="{F36A6A8B-2392-484C-9E16-E728F3F735EA}" destId="{57515546-71E9-4420-AC0C-2EAA26AD0164}" srcOrd="13" destOrd="0" presId="urn:microsoft.com/office/officeart/2005/8/layout/cycle6"/>
    <dgm:cxn modelId="{FAF876D0-8DB5-4B6F-93DC-B2BD30CA2ACF}" type="presParOf" srcId="{F36A6A8B-2392-484C-9E16-E728F3F735EA}" destId="{4CE5259F-C9FF-400F-BF56-D76F83FD529A}"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6EB0AD-9CAC-4C1A-86AC-201A314D5FE5}" type="doc">
      <dgm:prSet loTypeId="urn:microsoft.com/office/officeart/2005/8/layout/pyramid1" loCatId="pyramid" qsTypeId="urn:microsoft.com/office/officeart/2005/8/quickstyle/simple1" qsCatId="simple" csTypeId="urn:microsoft.com/office/officeart/2005/8/colors/colorful2" csCatId="colorful" phldr="1"/>
      <dgm:spPr/>
    </dgm:pt>
    <dgm:pt modelId="{505D1202-0328-42B6-A0D4-11E4678DF725}">
      <dgm:prSet phldrT="[Text]" phldr="0"/>
      <dgm:spPr/>
      <dgm:t>
        <a:bodyPr/>
        <a:lstStyle/>
        <a:p>
          <a:pPr rtl="0"/>
          <a:r>
            <a:rPr lang="en-GB">
              <a:latin typeface="Elephant"/>
            </a:rPr>
            <a:t>Understanding </a:t>
          </a:r>
          <a:endParaRPr lang="en-GB"/>
        </a:p>
      </dgm:t>
    </dgm:pt>
    <dgm:pt modelId="{AEF06692-8A3E-4E90-9789-CB89415F1558}" type="parTrans" cxnId="{6C266A37-280D-463D-A0B5-CAB6F484C4F5}">
      <dgm:prSet/>
      <dgm:spPr/>
    </dgm:pt>
    <dgm:pt modelId="{B5AAA908-48B5-48BE-B0A7-3AFA5C91F73C}" type="sibTrans" cxnId="{6C266A37-280D-463D-A0B5-CAB6F484C4F5}">
      <dgm:prSet/>
      <dgm:spPr/>
    </dgm:pt>
    <dgm:pt modelId="{A00CC9D0-BA48-4225-A6B7-081DD97CF9A4}">
      <dgm:prSet phldrT="[Text]" phldr="0"/>
      <dgm:spPr/>
      <dgm:t>
        <a:bodyPr/>
        <a:lstStyle/>
        <a:p>
          <a:pPr rtl="0"/>
          <a:r>
            <a:rPr lang="en-GB">
              <a:latin typeface="Elephant"/>
            </a:rPr>
            <a:t>Rewards scheme</a:t>
          </a:r>
          <a:endParaRPr lang="en-GB"/>
        </a:p>
      </dgm:t>
    </dgm:pt>
    <dgm:pt modelId="{29C4FDBB-2B49-43D2-8D4B-549A55023E1A}" type="parTrans" cxnId="{BE3C4E32-C84E-4727-9E74-D11C36893E63}">
      <dgm:prSet/>
      <dgm:spPr/>
    </dgm:pt>
    <dgm:pt modelId="{6A23EDA4-726C-425B-BB99-4043B9BCE096}" type="sibTrans" cxnId="{BE3C4E32-C84E-4727-9E74-D11C36893E63}">
      <dgm:prSet/>
      <dgm:spPr/>
    </dgm:pt>
    <dgm:pt modelId="{425EBD1C-EBC8-43C0-B091-D30A05EEAB30}">
      <dgm:prSet phldrT="[Text]" phldr="0"/>
      <dgm:spPr/>
      <dgm:t>
        <a:bodyPr/>
        <a:lstStyle/>
        <a:p>
          <a:r>
            <a:rPr lang="en-GB">
              <a:latin typeface="Elephant"/>
            </a:rPr>
            <a:t>equality</a:t>
          </a:r>
          <a:endParaRPr lang="en-GB"/>
        </a:p>
      </dgm:t>
    </dgm:pt>
    <dgm:pt modelId="{91A8D270-5A34-44B0-8DCE-F9B7F0D6382E}" type="parTrans" cxnId="{95C11CBC-ECA8-41D8-8437-CD41B924D6A9}">
      <dgm:prSet/>
      <dgm:spPr/>
    </dgm:pt>
    <dgm:pt modelId="{D3E85837-F5EA-42D3-A2EE-A59BDB2F9426}" type="sibTrans" cxnId="{95C11CBC-ECA8-41D8-8437-CD41B924D6A9}">
      <dgm:prSet/>
      <dgm:spPr/>
    </dgm:pt>
    <dgm:pt modelId="{E2F05530-816B-4932-987C-568668A44148}">
      <dgm:prSet phldr="0"/>
      <dgm:spPr/>
      <dgm:t>
        <a:bodyPr/>
        <a:lstStyle/>
        <a:p>
          <a:pPr rtl="0"/>
          <a:r>
            <a:rPr lang="en-GB">
              <a:latin typeface="Elephant"/>
            </a:rPr>
            <a:t>Innovative</a:t>
          </a:r>
        </a:p>
      </dgm:t>
    </dgm:pt>
    <dgm:pt modelId="{AA206430-0E94-4BA6-90B4-BA26077B40A8}" type="parTrans" cxnId="{62742A0C-2C69-4FD3-ABA1-5883E4741234}">
      <dgm:prSet/>
      <dgm:spPr/>
    </dgm:pt>
    <dgm:pt modelId="{DA4257F2-C2DF-44CB-807B-1FDDFEA09728}" type="sibTrans" cxnId="{62742A0C-2C69-4FD3-ABA1-5883E4741234}">
      <dgm:prSet/>
      <dgm:spPr/>
    </dgm:pt>
    <dgm:pt modelId="{E133914B-FAD7-4DFF-B563-0FA9FD325C72}">
      <dgm:prSet phldr="0"/>
      <dgm:spPr/>
      <dgm:t>
        <a:bodyPr/>
        <a:lstStyle/>
        <a:p>
          <a:pPr rtl="0"/>
          <a:r>
            <a:rPr lang="en-GB">
              <a:latin typeface="Elephant"/>
            </a:rPr>
            <a:t>Supportive</a:t>
          </a:r>
        </a:p>
      </dgm:t>
    </dgm:pt>
    <dgm:pt modelId="{313D85B4-D596-4A62-9CFB-B9064A758D40}" type="parTrans" cxnId="{EA07294D-4041-435F-9648-BB6A24A33552}">
      <dgm:prSet/>
      <dgm:spPr/>
    </dgm:pt>
    <dgm:pt modelId="{5A4F1727-D5CB-4264-B0C2-C46FED4FAD65}" type="sibTrans" cxnId="{EA07294D-4041-435F-9648-BB6A24A33552}">
      <dgm:prSet/>
      <dgm:spPr/>
    </dgm:pt>
    <dgm:pt modelId="{2851336D-ACD0-41F6-AA3B-69D3803EB480}">
      <dgm:prSet phldr="0"/>
      <dgm:spPr/>
      <dgm:t>
        <a:bodyPr/>
        <a:lstStyle/>
        <a:p>
          <a:pPr rtl="0"/>
          <a:r>
            <a:rPr lang="en-GB">
              <a:latin typeface="Elephant"/>
            </a:rPr>
            <a:t>Training scheme</a:t>
          </a:r>
        </a:p>
      </dgm:t>
    </dgm:pt>
    <dgm:pt modelId="{FA4C3013-4B64-4614-AC9D-576A596007F4}" type="parTrans" cxnId="{7837ACE4-6959-4899-A062-5DA1F32531CE}">
      <dgm:prSet/>
      <dgm:spPr/>
    </dgm:pt>
    <dgm:pt modelId="{FBB14D16-97E7-42F0-AB70-09EA16A7449B}" type="sibTrans" cxnId="{7837ACE4-6959-4899-A062-5DA1F32531CE}">
      <dgm:prSet/>
      <dgm:spPr/>
    </dgm:pt>
    <dgm:pt modelId="{2CD25C5A-BADA-42CA-995A-7EDA7189D205}" type="pres">
      <dgm:prSet presAssocID="{3E6EB0AD-9CAC-4C1A-86AC-201A314D5FE5}" presName="Name0" presStyleCnt="0">
        <dgm:presLayoutVars>
          <dgm:dir/>
          <dgm:animLvl val="lvl"/>
          <dgm:resizeHandles val="exact"/>
        </dgm:presLayoutVars>
      </dgm:prSet>
      <dgm:spPr/>
    </dgm:pt>
    <dgm:pt modelId="{E6373F11-7D62-44E1-A2F6-BC7292311D8D}" type="pres">
      <dgm:prSet presAssocID="{505D1202-0328-42B6-A0D4-11E4678DF725}" presName="Name8" presStyleCnt="0"/>
      <dgm:spPr/>
    </dgm:pt>
    <dgm:pt modelId="{4A4E454B-6307-4814-ADA1-357A9C99EAF4}" type="pres">
      <dgm:prSet presAssocID="{505D1202-0328-42B6-A0D4-11E4678DF725}" presName="level" presStyleLbl="node1" presStyleIdx="0" presStyleCnt="6">
        <dgm:presLayoutVars>
          <dgm:chMax val="1"/>
          <dgm:bulletEnabled val="1"/>
        </dgm:presLayoutVars>
      </dgm:prSet>
      <dgm:spPr/>
    </dgm:pt>
    <dgm:pt modelId="{7139E625-98EC-493A-9C38-4159C848DF3A}" type="pres">
      <dgm:prSet presAssocID="{505D1202-0328-42B6-A0D4-11E4678DF725}" presName="levelTx" presStyleLbl="revTx" presStyleIdx="0" presStyleCnt="0">
        <dgm:presLayoutVars>
          <dgm:chMax val="1"/>
          <dgm:bulletEnabled val="1"/>
        </dgm:presLayoutVars>
      </dgm:prSet>
      <dgm:spPr/>
    </dgm:pt>
    <dgm:pt modelId="{74D42D79-883A-43A9-82FE-6A32CE415862}" type="pres">
      <dgm:prSet presAssocID="{E2F05530-816B-4932-987C-568668A44148}" presName="Name8" presStyleCnt="0"/>
      <dgm:spPr/>
    </dgm:pt>
    <dgm:pt modelId="{F91FBACA-3E97-4C7A-A7A7-D0CEE37CFE12}" type="pres">
      <dgm:prSet presAssocID="{E2F05530-816B-4932-987C-568668A44148}" presName="level" presStyleLbl="node1" presStyleIdx="1" presStyleCnt="6">
        <dgm:presLayoutVars>
          <dgm:chMax val="1"/>
          <dgm:bulletEnabled val="1"/>
        </dgm:presLayoutVars>
      </dgm:prSet>
      <dgm:spPr/>
    </dgm:pt>
    <dgm:pt modelId="{C32A282D-DF19-4069-8010-3DB4C8E2C612}" type="pres">
      <dgm:prSet presAssocID="{E2F05530-816B-4932-987C-568668A44148}" presName="levelTx" presStyleLbl="revTx" presStyleIdx="0" presStyleCnt="0">
        <dgm:presLayoutVars>
          <dgm:chMax val="1"/>
          <dgm:bulletEnabled val="1"/>
        </dgm:presLayoutVars>
      </dgm:prSet>
      <dgm:spPr/>
    </dgm:pt>
    <dgm:pt modelId="{C4F66145-32BC-4155-9FD6-BB7D7D7DEE49}" type="pres">
      <dgm:prSet presAssocID="{E133914B-FAD7-4DFF-B563-0FA9FD325C72}" presName="Name8" presStyleCnt="0"/>
      <dgm:spPr/>
    </dgm:pt>
    <dgm:pt modelId="{2D1B0725-DA83-4C74-A876-5A74AC6B6FEF}" type="pres">
      <dgm:prSet presAssocID="{E133914B-FAD7-4DFF-B563-0FA9FD325C72}" presName="level" presStyleLbl="node1" presStyleIdx="2" presStyleCnt="6">
        <dgm:presLayoutVars>
          <dgm:chMax val="1"/>
          <dgm:bulletEnabled val="1"/>
        </dgm:presLayoutVars>
      </dgm:prSet>
      <dgm:spPr/>
    </dgm:pt>
    <dgm:pt modelId="{8690E2F3-2CB0-482A-A9D2-FEEA4CCB2CED}" type="pres">
      <dgm:prSet presAssocID="{E133914B-FAD7-4DFF-B563-0FA9FD325C72}" presName="levelTx" presStyleLbl="revTx" presStyleIdx="0" presStyleCnt="0">
        <dgm:presLayoutVars>
          <dgm:chMax val="1"/>
          <dgm:bulletEnabled val="1"/>
        </dgm:presLayoutVars>
      </dgm:prSet>
      <dgm:spPr/>
    </dgm:pt>
    <dgm:pt modelId="{BFBDDBA9-7762-45F9-B81B-FFAA21617660}" type="pres">
      <dgm:prSet presAssocID="{2851336D-ACD0-41F6-AA3B-69D3803EB480}" presName="Name8" presStyleCnt="0"/>
      <dgm:spPr/>
    </dgm:pt>
    <dgm:pt modelId="{40910826-122E-4D38-87DD-E49AC0C2E4C3}" type="pres">
      <dgm:prSet presAssocID="{2851336D-ACD0-41F6-AA3B-69D3803EB480}" presName="level" presStyleLbl="node1" presStyleIdx="3" presStyleCnt="6">
        <dgm:presLayoutVars>
          <dgm:chMax val="1"/>
          <dgm:bulletEnabled val="1"/>
        </dgm:presLayoutVars>
      </dgm:prSet>
      <dgm:spPr/>
    </dgm:pt>
    <dgm:pt modelId="{77ACE0A2-3611-4AC4-883A-C1898C00BAF0}" type="pres">
      <dgm:prSet presAssocID="{2851336D-ACD0-41F6-AA3B-69D3803EB480}" presName="levelTx" presStyleLbl="revTx" presStyleIdx="0" presStyleCnt="0">
        <dgm:presLayoutVars>
          <dgm:chMax val="1"/>
          <dgm:bulletEnabled val="1"/>
        </dgm:presLayoutVars>
      </dgm:prSet>
      <dgm:spPr/>
    </dgm:pt>
    <dgm:pt modelId="{711E746A-1F9D-485A-8E75-CCFF84299409}" type="pres">
      <dgm:prSet presAssocID="{A00CC9D0-BA48-4225-A6B7-081DD97CF9A4}" presName="Name8" presStyleCnt="0"/>
      <dgm:spPr/>
    </dgm:pt>
    <dgm:pt modelId="{3F2B39BE-70FC-4A1C-926C-94C881D86791}" type="pres">
      <dgm:prSet presAssocID="{A00CC9D0-BA48-4225-A6B7-081DD97CF9A4}" presName="level" presStyleLbl="node1" presStyleIdx="4" presStyleCnt="6">
        <dgm:presLayoutVars>
          <dgm:chMax val="1"/>
          <dgm:bulletEnabled val="1"/>
        </dgm:presLayoutVars>
      </dgm:prSet>
      <dgm:spPr/>
    </dgm:pt>
    <dgm:pt modelId="{E7E20D41-E211-46D8-B766-877754F319E5}" type="pres">
      <dgm:prSet presAssocID="{A00CC9D0-BA48-4225-A6B7-081DD97CF9A4}" presName="levelTx" presStyleLbl="revTx" presStyleIdx="0" presStyleCnt="0">
        <dgm:presLayoutVars>
          <dgm:chMax val="1"/>
          <dgm:bulletEnabled val="1"/>
        </dgm:presLayoutVars>
      </dgm:prSet>
      <dgm:spPr/>
    </dgm:pt>
    <dgm:pt modelId="{D8892888-7700-4650-979B-B773780AE71B}" type="pres">
      <dgm:prSet presAssocID="{425EBD1C-EBC8-43C0-B091-D30A05EEAB30}" presName="Name8" presStyleCnt="0"/>
      <dgm:spPr/>
    </dgm:pt>
    <dgm:pt modelId="{078ADBD8-6170-4406-83AC-E009CCC7F2F4}" type="pres">
      <dgm:prSet presAssocID="{425EBD1C-EBC8-43C0-B091-D30A05EEAB30}" presName="level" presStyleLbl="node1" presStyleIdx="5" presStyleCnt="6">
        <dgm:presLayoutVars>
          <dgm:chMax val="1"/>
          <dgm:bulletEnabled val="1"/>
        </dgm:presLayoutVars>
      </dgm:prSet>
      <dgm:spPr/>
    </dgm:pt>
    <dgm:pt modelId="{643B8634-63CF-4CB2-AC4D-066E019C8390}" type="pres">
      <dgm:prSet presAssocID="{425EBD1C-EBC8-43C0-B091-D30A05EEAB30}" presName="levelTx" presStyleLbl="revTx" presStyleIdx="0" presStyleCnt="0">
        <dgm:presLayoutVars>
          <dgm:chMax val="1"/>
          <dgm:bulletEnabled val="1"/>
        </dgm:presLayoutVars>
      </dgm:prSet>
      <dgm:spPr/>
    </dgm:pt>
  </dgm:ptLst>
  <dgm:cxnLst>
    <dgm:cxn modelId="{0B6ABA08-6FEC-4674-850F-4FCBB6EE4447}" type="presOf" srcId="{3E6EB0AD-9CAC-4C1A-86AC-201A314D5FE5}" destId="{2CD25C5A-BADA-42CA-995A-7EDA7189D205}" srcOrd="0" destOrd="0" presId="urn:microsoft.com/office/officeart/2005/8/layout/pyramid1"/>
    <dgm:cxn modelId="{62742A0C-2C69-4FD3-ABA1-5883E4741234}" srcId="{3E6EB0AD-9CAC-4C1A-86AC-201A314D5FE5}" destId="{E2F05530-816B-4932-987C-568668A44148}" srcOrd="1" destOrd="0" parTransId="{AA206430-0E94-4BA6-90B4-BA26077B40A8}" sibTransId="{DA4257F2-C2DF-44CB-807B-1FDDFEA09728}"/>
    <dgm:cxn modelId="{38D53717-6F80-4F15-8FD4-155FAFB0DB5B}" type="presOf" srcId="{E133914B-FAD7-4DFF-B563-0FA9FD325C72}" destId="{8690E2F3-2CB0-482A-A9D2-FEEA4CCB2CED}" srcOrd="1" destOrd="0" presId="urn:microsoft.com/office/officeart/2005/8/layout/pyramid1"/>
    <dgm:cxn modelId="{84949D1B-E7AB-4967-9E8B-18BF464E0338}" type="presOf" srcId="{A00CC9D0-BA48-4225-A6B7-081DD97CF9A4}" destId="{E7E20D41-E211-46D8-B766-877754F319E5}" srcOrd="1" destOrd="0" presId="urn:microsoft.com/office/officeart/2005/8/layout/pyramid1"/>
    <dgm:cxn modelId="{BE3C4E32-C84E-4727-9E74-D11C36893E63}" srcId="{3E6EB0AD-9CAC-4C1A-86AC-201A314D5FE5}" destId="{A00CC9D0-BA48-4225-A6B7-081DD97CF9A4}" srcOrd="4" destOrd="0" parTransId="{29C4FDBB-2B49-43D2-8D4B-549A55023E1A}" sibTransId="{6A23EDA4-726C-425B-BB99-4043B9BCE096}"/>
    <dgm:cxn modelId="{6C266A37-280D-463D-A0B5-CAB6F484C4F5}" srcId="{3E6EB0AD-9CAC-4C1A-86AC-201A314D5FE5}" destId="{505D1202-0328-42B6-A0D4-11E4678DF725}" srcOrd="0" destOrd="0" parTransId="{AEF06692-8A3E-4E90-9789-CB89415F1558}" sibTransId="{B5AAA908-48B5-48BE-B0A7-3AFA5C91F73C}"/>
    <dgm:cxn modelId="{2570D963-01BA-4D78-97CD-955BFCBB0264}" type="presOf" srcId="{2851336D-ACD0-41F6-AA3B-69D3803EB480}" destId="{77ACE0A2-3611-4AC4-883A-C1898C00BAF0}" srcOrd="1" destOrd="0" presId="urn:microsoft.com/office/officeart/2005/8/layout/pyramid1"/>
    <dgm:cxn modelId="{97F0CE6B-DAB8-4F5C-BAB8-E345269B9B84}" type="presOf" srcId="{E2F05530-816B-4932-987C-568668A44148}" destId="{F91FBACA-3E97-4C7A-A7A7-D0CEE37CFE12}" srcOrd="0" destOrd="0" presId="urn:microsoft.com/office/officeart/2005/8/layout/pyramid1"/>
    <dgm:cxn modelId="{EA07294D-4041-435F-9648-BB6A24A33552}" srcId="{3E6EB0AD-9CAC-4C1A-86AC-201A314D5FE5}" destId="{E133914B-FAD7-4DFF-B563-0FA9FD325C72}" srcOrd="2" destOrd="0" parTransId="{313D85B4-D596-4A62-9CFB-B9064A758D40}" sibTransId="{5A4F1727-D5CB-4264-B0C2-C46FED4FAD65}"/>
    <dgm:cxn modelId="{4801E68A-498F-46D2-A25B-F71A5B18BC20}" type="presOf" srcId="{425EBD1C-EBC8-43C0-B091-D30A05EEAB30}" destId="{643B8634-63CF-4CB2-AC4D-066E019C8390}" srcOrd="1" destOrd="0" presId="urn:microsoft.com/office/officeart/2005/8/layout/pyramid1"/>
    <dgm:cxn modelId="{F7AB8CA4-F348-4B76-A8FC-3F896C82308B}" type="presOf" srcId="{2851336D-ACD0-41F6-AA3B-69D3803EB480}" destId="{40910826-122E-4D38-87DD-E49AC0C2E4C3}" srcOrd="0" destOrd="0" presId="urn:microsoft.com/office/officeart/2005/8/layout/pyramid1"/>
    <dgm:cxn modelId="{95C11CBC-ECA8-41D8-8437-CD41B924D6A9}" srcId="{3E6EB0AD-9CAC-4C1A-86AC-201A314D5FE5}" destId="{425EBD1C-EBC8-43C0-B091-D30A05EEAB30}" srcOrd="5" destOrd="0" parTransId="{91A8D270-5A34-44B0-8DCE-F9B7F0D6382E}" sibTransId="{D3E85837-F5EA-42D3-A2EE-A59BDB2F9426}"/>
    <dgm:cxn modelId="{8B7331CB-67F8-4F58-A2FF-A6BD727608E3}" type="presOf" srcId="{E2F05530-816B-4932-987C-568668A44148}" destId="{C32A282D-DF19-4069-8010-3DB4C8E2C612}" srcOrd="1" destOrd="0" presId="urn:microsoft.com/office/officeart/2005/8/layout/pyramid1"/>
    <dgm:cxn modelId="{37E184D1-322D-4FC3-BCFC-86386B101523}" type="presOf" srcId="{505D1202-0328-42B6-A0D4-11E4678DF725}" destId="{7139E625-98EC-493A-9C38-4159C848DF3A}" srcOrd="1" destOrd="0" presId="urn:microsoft.com/office/officeart/2005/8/layout/pyramid1"/>
    <dgm:cxn modelId="{57BA09DC-D663-46A7-8729-23332A7615C0}" type="presOf" srcId="{A00CC9D0-BA48-4225-A6B7-081DD97CF9A4}" destId="{3F2B39BE-70FC-4A1C-926C-94C881D86791}" srcOrd="0" destOrd="0" presId="urn:microsoft.com/office/officeart/2005/8/layout/pyramid1"/>
    <dgm:cxn modelId="{7837ACE4-6959-4899-A062-5DA1F32531CE}" srcId="{3E6EB0AD-9CAC-4C1A-86AC-201A314D5FE5}" destId="{2851336D-ACD0-41F6-AA3B-69D3803EB480}" srcOrd="3" destOrd="0" parTransId="{FA4C3013-4B64-4614-AC9D-576A596007F4}" sibTransId="{FBB14D16-97E7-42F0-AB70-09EA16A7449B}"/>
    <dgm:cxn modelId="{83DDAFE6-1212-4599-A0B9-1136CE160774}" type="presOf" srcId="{425EBD1C-EBC8-43C0-B091-D30A05EEAB30}" destId="{078ADBD8-6170-4406-83AC-E009CCC7F2F4}" srcOrd="0" destOrd="0" presId="urn:microsoft.com/office/officeart/2005/8/layout/pyramid1"/>
    <dgm:cxn modelId="{BC2C9CEF-3182-498A-99CE-B0B879E14729}" type="presOf" srcId="{505D1202-0328-42B6-A0D4-11E4678DF725}" destId="{4A4E454B-6307-4814-ADA1-357A9C99EAF4}" srcOrd="0" destOrd="0" presId="urn:microsoft.com/office/officeart/2005/8/layout/pyramid1"/>
    <dgm:cxn modelId="{EC2FD1FF-9A40-4869-A43D-27F5D7456DDE}" type="presOf" srcId="{E133914B-FAD7-4DFF-B563-0FA9FD325C72}" destId="{2D1B0725-DA83-4C74-A876-5A74AC6B6FEF}" srcOrd="0" destOrd="0" presId="urn:microsoft.com/office/officeart/2005/8/layout/pyramid1"/>
    <dgm:cxn modelId="{257189E8-1F45-4EF8-B2C7-35A619A8BCAC}" type="presParOf" srcId="{2CD25C5A-BADA-42CA-995A-7EDA7189D205}" destId="{E6373F11-7D62-44E1-A2F6-BC7292311D8D}" srcOrd="0" destOrd="0" presId="urn:microsoft.com/office/officeart/2005/8/layout/pyramid1"/>
    <dgm:cxn modelId="{519D8840-5F8A-415B-845F-5CD0FB54796F}" type="presParOf" srcId="{E6373F11-7D62-44E1-A2F6-BC7292311D8D}" destId="{4A4E454B-6307-4814-ADA1-357A9C99EAF4}" srcOrd="0" destOrd="0" presId="urn:microsoft.com/office/officeart/2005/8/layout/pyramid1"/>
    <dgm:cxn modelId="{74AEA393-DFF8-413A-9788-6F38E5363118}" type="presParOf" srcId="{E6373F11-7D62-44E1-A2F6-BC7292311D8D}" destId="{7139E625-98EC-493A-9C38-4159C848DF3A}" srcOrd="1" destOrd="0" presId="urn:microsoft.com/office/officeart/2005/8/layout/pyramid1"/>
    <dgm:cxn modelId="{0AE7C5D8-9487-43A7-B1A6-74738F804A08}" type="presParOf" srcId="{2CD25C5A-BADA-42CA-995A-7EDA7189D205}" destId="{74D42D79-883A-43A9-82FE-6A32CE415862}" srcOrd="1" destOrd="0" presId="urn:microsoft.com/office/officeart/2005/8/layout/pyramid1"/>
    <dgm:cxn modelId="{2A1D6FF9-F400-4221-9CE2-95D25C85C8A8}" type="presParOf" srcId="{74D42D79-883A-43A9-82FE-6A32CE415862}" destId="{F91FBACA-3E97-4C7A-A7A7-D0CEE37CFE12}" srcOrd="0" destOrd="0" presId="urn:microsoft.com/office/officeart/2005/8/layout/pyramid1"/>
    <dgm:cxn modelId="{571ACA2D-F684-4EB3-8A75-A8E8B85FDAA7}" type="presParOf" srcId="{74D42D79-883A-43A9-82FE-6A32CE415862}" destId="{C32A282D-DF19-4069-8010-3DB4C8E2C612}" srcOrd="1" destOrd="0" presId="urn:microsoft.com/office/officeart/2005/8/layout/pyramid1"/>
    <dgm:cxn modelId="{9476372A-06A4-4D54-B3BF-3D476D479C01}" type="presParOf" srcId="{2CD25C5A-BADA-42CA-995A-7EDA7189D205}" destId="{C4F66145-32BC-4155-9FD6-BB7D7D7DEE49}" srcOrd="2" destOrd="0" presId="urn:microsoft.com/office/officeart/2005/8/layout/pyramid1"/>
    <dgm:cxn modelId="{A86B2DA0-5298-449A-B764-62A26033E866}" type="presParOf" srcId="{C4F66145-32BC-4155-9FD6-BB7D7D7DEE49}" destId="{2D1B0725-DA83-4C74-A876-5A74AC6B6FEF}" srcOrd="0" destOrd="0" presId="urn:microsoft.com/office/officeart/2005/8/layout/pyramid1"/>
    <dgm:cxn modelId="{13207C3E-BF9D-46F3-9FC0-BFF75E283D16}" type="presParOf" srcId="{C4F66145-32BC-4155-9FD6-BB7D7D7DEE49}" destId="{8690E2F3-2CB0-482A-A9D2-FEEA4CCB2CED}" srcOrd="1" destOrd="0" presId="urn:microsoft.com/office/officeart/2005/8/layout/pyramid1"/>
    <dgm:cxn modelId="{F9A3038D-054B-40D0-BE94-EEEC90FFAEC0}" type="presParOf" srcId="{2CD25C5A-BADA-42CA-995A-7EDA7189D205}" destId="{BFBDDBA9-7762-45F9-B81B-FFAA21617660}" srcOrd="3" destOrd="0" presId="urn:microsoft.com/office/officeart/2005/8/layout/pyramid1"/>
    <dgm:cxn modelId="{EC75B821-4427-418C-83FF-0E553476538C}" type="presParOf" srcId="{BFBDDBA9-7762-45F9-B81B-FFAA21617660}" destId="{40910826-122E-4D38-87DD-E49AC0C2E4C3}" srcOrd="0" destOrd="0" presId="urn:microsoft.com/office/officeart/2005/8/layout/pyramid1"/>
    <dgm:cxn modelId="{195CED66-812A-4A6D-945D-A54262BDAF90}" type="presParOf" srcId="{BFBDDBA9-7762-45F9-B81B-FFAA21617660}" destId="{77ACE0A2-3611-4AC4-883A-C1898C00BAF0}" srcOrd="1" destOrd="0" presId="urn:microsoft.com/office/officeart/2005/8/layout/pyramid1"/>
    <dgm:cxn modelId="{F2A54E84-0959-4FD9-B48B-8680573B0FAF}" type="presParOf" srcId="{2CD25C5A-BADA-42CA-995A-7EDA7189D205}" destId="{711E746A-1F9D-485A-8E75-CCFF84299409}" srcOrd="4" destOrd="0" presId="urn:microsoft.com/office/officeart/2005/8/layout/pyramid1"/>
    <dgm:cxn modelId="{333FC706-92B6-4E6A-91DD-9D99387EDC3E}" type="presParOf" srcId="{711E746A-1F9D-485A-8E75-CCFF84299409}" destId="{3F2B39BE-70FC-4A1C-926C-94C881D86791}" srcOrd="0" destOrd="0" presId="urn:microsoft.com/office/officeart/2005/8/layout/pyramid1"/>
    <dgm:cxn modelId="{90778DC5-9958-4115-AEE6-C6FE12569729}" type="presParOf" srcId="{711E746A-1F9D-485A-8E75-CCFF84299409}" destId="{E7E20D41-E211-46D8-B766-877754F319E5}" srcOrd="1" destOrd="0" presId="urn:microsoft.com/office/officeart/2005/8/layout/pyramid1"/>
    <dgm:cxn modelId="{F6C8D678-01EA-4B4E-AEE6-25AA094C5AF4}" type="presParOf" srcId="{2CD25C5A-BADA-42CA-995A-7EDA7189D205}" destId="{D8892888-7700-4650-979B-B773780AE71B}" srcOrd="5" destOrd="0" presId="urn:microsoft.com/office/officeart/2005/8/layout/pyramid1"/>
    <dgm:cxn modelId="{C59D423E-CAFC-4154-94D3-FCA9A45E6A82}" type="presParOf" srcId="{D8892888-7700-4650-979B-B773780AE71B}" destId="{078ADBD8-6170-4406-83AC-E009CCC7F2F4}" srcOrd="0" destOrd="0" presId="urn:microsoft.com/office/officeart/2005/8/layout/pyramid1"/>
    <dgm:cxn modelId="{EC134C8E-7793-48C0-A206-B629116CA6C5}" type="presParOf" srcId="{D8892888-7700-4650-979B-B773780AE71B}" destId="{643B8634-63CF-4CB2-AC4D-066E019C8390}"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4D6668-72C1-4BD1-A50E-BB945699C7CF}">
      <dsp:nvSpPr>
        <dsp:cNvPr id="0" name=""/>
        <dsp:cNvSpPr/>
      </dsp:nvSpPr>
      <dsp:spPr>
        <a:xfrm>
          <a:off x="0" y="93008"/>
          <a:ext cx="6651253" cy="58613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Company overview </a:t>
          </a:r>
          <a:endParaRPr lang="en-US" sz="2300" kern="1200"/>
        </a:p>
      </dsp:txBody>
      <dsp:txXfrm>
        <a:off x="28613" y="121621"/>
        <a:ext cx="6594027" cy="528907"/>
      </dsp:txXfrm>
    </dsp:sp>
    <dsp:sp modelId="{1AC2CC24-9F91-42D1-B010-2B33B54F58D7}">
      <dsp:nvSpPr>
        <dsp:cNvPr id="0" name=""/>
        <dsp:cNvSpPr/>
      </dsp:nvSpPr>
      <dsp:spPr>
        <a:xfrm>
          <a:off x="0" y="745381"/>
          <a:ext cx="6651253" cy="58613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Products and services</a:t>
          </a:r>
          <a:endParaRPr lang="en-US" sz="2300" kern="1200"/>
        </a:p>
      </dsp:txBody>
      <dsp:txXfrm>
        <a:off x="28613" y="773994"/>
        <a:ext cx="6594027" cy="528907"/>
      </dsp:txXfrm>
    </dsp:sp>
    <dsp:sp modelId="{241A0DCD-2B11-49ED-A726-29E83A3C8766}">
      <dsp:nvSpPr>
        <dsp:cNvPr id="0" name=""/>
        <dsp:cNvSpPr/>
      </dsp:nvSpPr>
      <dsp:spPr>
        <a:xfrm>
          <a:off x="0" y="1397755"/>
          <a:ext cx="6651253" cy="58613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Market audit – competitors analysis</a:t>
          </a:r>
          <a:endParaRPr lang="en-US" sz="2300" kern="1200"/>
        </a:p>
      </dsp:txBody>
      <dsp:txXfrm>
        <a:off x="28613" y="1426368"/>
        <a:ext cx="6594027" cy="528907"/>
      </dsp:txXfrm>
    </dsp:sp>
    <dsp:sp modelId="{D5A6F6AC-0DF9-4266-96E0-0228E786553C}">
      <dsp:nvSpPr>
        <dsp:cNvPr id="0" name=""/>
        <dsp:cNvSpPr/>
      </dsp:nvSpPr>
      <dsp:spPr>
        <a:xfrm>
          <a:off x="0" y="2050128"/>
          <a:ext cx="6651253" cy="58613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Market Audit – swot analysis</a:t>
          </a:r>
          <a:endParaRPr lang="en-US" sz="2300" kern="1200"/>
        </a:p>
      </dsp:txBody>
      <dsp:txXfrm>
        <a:off x="28613" y="2078741"/>
        <a:ext cx="6594027" cy="528907"/>
      </dsp:txXfrm>
    </dsp:sp>
    <dsp:sp modelId="{8286FB5F-4D86-4660-A118-6E6AF10BB552}">
      <dsp:nvSpPr>
        <dsp:cNvPr id="0" name=""/>
        <dsp:cNvSpPr/>
      </dsp:nvSpPr>
      <dsp:spPr>
        <a:xfrm>
          <a:off x="0" y="2702502"/>
          <a:ext cx="6651253" cy="586133"/>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Market audit – pestle analysis</a:t>
          </a:r>
          <a:endParaRPr lang="en-US" sz="2300" kern="1200"/>
        </a:p>
      </dsp:txBody>
      <dsp:txXfrm>
        <a:off x="28613" y="2731115"/>
        <a:ext cx="6594027" cy="528907"/>
      </dsp:txXfrm>
    </dsp:sp>
    <dsp:sp modelId="{041842F3-B1DB-45B2-9AA1-3EE21EC3502C}">
      <dsp:nvSpPr>
        <dsp:cNvPr id="0" name=""/>
        <dsp:cNvSpPr/>
      </dsp:nvSpPr>
      <dsp:spPr>
        <a:xfrm>
          <a:off x="0" y="3354875"/>
          <a:ext cx="6651253" cy="58613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a:latin typeface="Elephant"/>
            </a:rPr>
            <a:t>Target market</a:t>
          </a:r>
        </a:p>
      </dsp:txBody>
      <dsp:txXfrm>
        <a:off x="28613" y="3383488"/>
        <a:ext cx="6594027" cy="528907"/>
      </dsp:txXfrm>
    </dsp:sp>
    <dsp:sp modelId="{DD8191EE-BE12-4496-BD74-E0DC5312C9EA}">
      <dsp:nvSpPr>
        <dsp:cNvPr id="0" name=""/>
        <dsp:cNvSpPr/>
      </dsp:nvSpPr>
      <dsp:spPr>
        <a:xfrm>
          <a:off x="0" y="4007248"/>
          <a:ext cx="6651253" cy="58613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Marketing and sales plan </a:t>
          </a:r>
          <a:endParaRPr lang="en-US" sz="2300" kern="1200"/>
        </a:p>
      </dsp:txBody>
      <dsp:txXfrm>
        <a:off x="28613" y="4035861"/>
        <a:ext cx="6594027" cy="528907"/>
      </dsp:txXfrm>
    </dsp:sp>
    <dsp:sp modelId="{9DC4DF26-5CA3-462E-B625-13DF3EE6C3B7}">
      <dsp:nvSpPr>
        <dsp:cNvPr id="0" name=""/>
        <dsp:cNvSpPr/>
      </dsp:nvSpPr>
      <dsp:spPr>
        <a:xfrm>
          <a:off x="0" y="4659622"/>
          <a:ext cx="6651253" cy="58613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Management team</a:t>
          </a:r>
          <a:endParaRPr lang="en-US" sz="2300" kern="1200"/>
        </a:p>
      </dsp:txBody>
      <dsp:txXfrm>
        <a:off x="28613" y="4688235"/>
        <a:ext cx="6594027" cy="5289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98257C-469D-4A28-96F1-2C7C144A1125}">
      <dsp:nvSpPr>
        <dsp:cNvPr id="0" name=""/>
        <dsp:cNvSpPr/>
      </dsp:nvSpPr>
      <dsp:spPr>
        <a:xfrm>
          <a:off x="3449157" y="571"/>
          <a:ext cx="2251781" cy="146365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Elephant"/>
            </a:rPr>
            <a:t>Political </a:t>
          </a:r>
          <a:endParaRPr lang="en-GB" sz="2000" kern="1200"/>
        </a:p>
      </dsp:txBody>
      <dsp:txXfrm>
        <a:off x="3520607" y="72021"/>
        <a:ext cx="2108881" cy="1320757"/>
      </dsp:txXfrm>
    </dsp:sp>
    <dsp:sp modelId="{46FF892B-C7FD-4442-B839-8DB199755146}">
      <dsp:nvSpPr>
        <dsp:cNvPr id="0" name=""/>
        <dsp:cNvSpPr/>
      </dsp:nvSpPr>
      <dsp:spPr>
        <a:xfrm>
          <a:off x="1652374" y="732400"/>
          <a:ext cx="5845347" cy="5845347"/>
        </a:xfrm>
        <a:custGeom>
          <a:avLst/>
          <a:gdLst/>
          <a:ahLst/>
          <a:cxnLst/>
          <a:rect l="0" t="0" r="0" b="0"/>
          <a:pathLst>
            <a:path>
              <a:moveTo>
                <a:pt x="4064013" y="232066"/>
              </a:moveTo>
              <a:arcTo wR="2922673" hR="2922673" stAng="17579183" swAng="1960185"/>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DC1E1B4-C5DC-4D90-BD6F-0FD194AA2240}">
      <dsp:nvSpPr>
        <dsp:cNvPr id="0" name=""/>
        <dsp:cNvSpPr/>
      </dsp:nvSpPr>
      <dsp:spPr>
        <a:xfrm>
          <a:off x="6228785" y="2020089"/>
          <a:ext cx="2251781" cy="146365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Elephant"/>
            </a:rPr>
            <a:t>Economic</a:t>
          </a:r>
          <a:endParaRPr lang="en-GB" sz="2000" kern="1200"/>
        </a:p>
      </dsp:txBody>
      <dsp:txXfrm>
        <a:off x="6300235" y="2091539"/>
        <a:ext cx="2108881" cy="1320757"/>
      </dsp:txXfrm>
    </dsp:sp>
    <dsp:sp modelId="{D35FA262-038B-4C05-AEB5-6299E3AFC16B}">
      <dsp:nvSpPr>
        <dsp:cNvPr id="0" name=""/>
        <dsp:cNvSpPr/>
      </dsp:nvSpPr>
      <dsp:spPr>
        <a:xfrm>
          <a:off x="1652374" y="732400"/>
          <a:ext cx="5845347" cy="5845347"/>
        </a:xfrm>
        <a:custGeom>
          <a:avLst/>
          <a:gdLst/>
          <a:ahLst/>
          <a:cxnLst/>
          <a:rect l="0" t="0" r="0" b="0"/>
          <a:pathLst>
            <a:path>
              <a:moveTo>
                <a:pt x="5841358" y="2770020"/>
              </a:moveTo>
              <a:arcTo wR="2922673" hR="2922673" stAng="21420363" swAng="2195263"/>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22798B2-B4B6-4071-951C-A3D768439B1B}">
      <dsp:nvSpPr>
        <dsp:cNvPr id="0" name=""/>
        <dsp:cNvSpPr/>
      </dsp:nvSpPr>
      <dsp:spPr>
        <a:xfrm>
          <a:off x="5167061" y="5287738"/>
          <a:ext cx="2251781" cy="146365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Elephant"/>
            </a:rPr>
            <a:t>Social</a:t>
          </a:r>
          <a:endParaRPr lang="en-GB" sz="2000" kern="1200"/>
        </a:p>
      </dsp:txBody>
      <dsp:txXfrm>
        <a:off x="5238511" y="5359188"/>
        <a:ext cx="2108881" cy="1320757"/>
      </dsp:txXfrm>
    </dsp:sp>
    <dsp:sp modelId="{6968295C-C009-4B15-BBDA-A090942FE6E0}">
      <dsp:nvSpPr>
        <dsp:cNvPr id="0" name=""/>
        <dsp:cNvSpPr/>
      </dsp:nvSpPr>
      <dsp:spPr>
        <a:xfrm>
          <a:off x="1652374" y="732400"/>
          <a:ext cx="5845347" cy="5845347"/>
        </a:xfrm>
        <a:custGeom>
          <a:avLst/>
          <a:gdLst/>
          <a:ahLst/>
          <a:cxnLst/>
          <a:rect l="0" t="0" r="0" b="0"/>
          <a:pathLst>
            <a:path>
              <a:moveTo>
                <a:pt x="3503088" y="5787135"/>
              </a:moveTo>
              <a:arcTo wR="2922673" hR="2922673" stAng="4712728" swAng="1374543"/>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0F35800-4E7A-4041-8F72-9DEEF5DF22B0}">
      <dsp:nvSpPr>
        <dsp:cNvPr id="0" name=""/>
        <dsp:cNvSpPr/>
      </dsp:nvSpPr>
      <dsp:spPr>
        <a:xfrm>
          <a:off x="1731252" y="5287738"/>
          <a:ext cx="2251781" cy="146365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Elephant"/>
            </a:rPr>
            <a:t>Technological</a:t>
          </a:r>
          <a:endParaRPr lang="en-GB" sz="2000" kern="1200"/>
        </a:p>
      </dsp:txBody>
      <dsp:txXfrm>
        <a:off x="1802702" y="5359188"/>
        <a:ext cx="2108881" cy="1320757"/>
      </dsp:txXfrm>
    </dsp:sp>
    <dsp:sp modelId="{972FE74D-6658-4023-8CCC-18F4BBB04507}">
      <dsp:nvSpPr>
        <dsp:cNvPr id="0" name=""/>
        <dsp:cNvSpPr/>
      </dsp:nvSpPr>
      <dsp:spPr>
        <a:xfrm>
          <a:off x="1652374" y="732400"/>
          <a:ext cx="5845347" cy="5845347"/>
        </a:xfrm>
        <a:custGeom>
          <a:avLst/>
          <a:gdLst/>
          <a:ahLst/>
          <a:cxnLst/>
          <a:rect l="0" t="0" r="0" b="0"/>
          <a:pathLst>
            <a:path>
              <a:moveTo>
                <a:pt x="488140" y="4539791"/>
              </a:moveTo>
              <a:arcTo wR="2922673" hR="2922673" stAng="8784374" swAng="2195263"/>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E5FE328-B2D0-4933-8EC2-B74AE87D91B8}">
      <dsp:nvSpPr>
        <dsp:cNvPr id="0" name=""/>
        <dsp:cNvSpPr/>
      </dsp:nvSpPr>
      <dsp:spPr>
        <a:xfrm>
          <a:off x="669529" y="2020089"/>
          <a:ext cx="2251781" cy="1463657"/>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Elephant"/>
            </a:rPr>
            <a:t>Environmental</a:t>
          </a:r>
          <a:endParaRPr lang="en-GB" sz="2000" kern="1200"/>
        </a:p>
      </dsp:txBody>
      <dsp:txXfrm>
        <a:off x="740979" y="2091539"/>
        <a:ext cx="2108881" cy="1320757"/>
      </dsp:txXfrm>
    </dsp:sp>
    <dsp:sp modelId="{4CE5259F-C9FF-400F-BF56-D76F83FD529A}">
      <dsp:nvSpPr>
        <dsp:cNvPr id="0" name=""/>
        <dsp:cNvSpPr/>
      </dsp:nvSpPr>
      <dsp:spPr>
        <a:xfrm>
          <a:off x="1652374" y="732400"/>
          <a:ext cx="5845347" cy="5845347"/>
        </a:xfrm>
        <a:custGeom>
          <a:avLst/>
          <a:gdLst/>
          <a:ahLst/>
          <a:cxnLst/>
          <a:rect l="0" t="0" r="0" b="0"/>
          <a:pathLst>
            <a:path>
              <a:moveTo>
                <a:pt x="509519" y="1273822"/>
              </a:moveTo>
              <a:arcTo wR="2922673" hR="2922673" stAng="12860633" swAng="1960185"/>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4E454B-6307-4814-ADA1-357A9C99EAF4}">
      <dsp:nvSpPr>
        <dsp:cNvPr id="0" name=""/>
        <dsp:cNvSpPr/>
      </dsp:nvSpPr>
      <dsp:spPr>
        <a:xfrm>
          <a:off x="2719716" y="0"/>
          <a:ext cx="1087886" cy="945071"/>
        </a:xfrm>
        <a:prstGeom prst="trapezoid">
          <a:avLst>
            <a:gd name="adj" fmla="val 57556"/>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Elephant"/>
            </a:rPr>
            <a:t>Understanding </a:t>
          </a:r>
          <a:endParaRPr lang="en-GB" sz="1300" kern="1200"/>
        </a:p>
      </dsp:txBody>
      <dsp:txXfrm>
        <a:off x="2719716" y="0"/>
        <a:ext cx="1087886" cy="945071"/>
      </dsp:txXfrm>
    </dsp:sp>
    <dsp:sp modelId="{F91FBACA-3E97-4C7A-A7A7-D0CEE37CFE12}">
      <dsp:nvSpPr>
        <dsp:cNvPr id="0" name=""/>
        <dsp:cNvSpPr/>
      </dsp:nvSpPr>
      <dsp:spPr>
        <a:xfrm>
          <a:off x="2175773" y="945071"/>
          <a:ext cx="2175773" cy="945071"/>
        </a:xfrm>
        <a:prstGeom prst="trapezoid">
          <a:avLst>
            <a:gd name="adj" fmla="val 57556"/>
          </a:avLst>
        </a:prstGeom>
        <a:solidFill>
          <a:schemeClr val="accent2">
            <a:hueOff val="-4024189"/>
            <a:satOff val="-91"/>
            <a:lumOff val="1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Elephant"/>
            </a:rPr>
            <a:t>Innovative</a:t>
          </a:r>
        </a:p>
      </dsp:txBody>
      <dsp:txXfrm>
        <a:off x="2556533" y="945071"/>
        <a:ext cx="1414252" cy="945071"/>
      </dsp:txXfrm>
    </dsp:sp>
    <dsp:sp modelId="{2D1B0725-DA83-4C74-A876-5A74AC6B6FEF}">
      <dsp:nvSpPr>
        <dsp:cNvPr id="0" name=""/>
        <dsp:cNvSpPr/>
      </dsp:nvSpPr>
      <dsp:spPr>
        <a:xfrm>
          <a:off x="1631829" y="1890143"/>
          <a:ext cx="3263660" cy="945071"/>
        </a:xfrm>
        <a:prstGeom prst="trapezoid">
          <a:avLst>
            <a:gd name="adj" fmla="val 57556"/>
          </a:avLst>
        </a:prstGeom>
        <a:solidFill>
          <a:schemeClr val="accent2">
            <a:hueOff val="-8048379"/>
            <a:satOff val="-182"/>
            <a:lumOff val="2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Elephant"/>
            </a:rPr>
            <a:t>Supportive</a:t>
          </a:r>
        </a:p>
      </dsp:txBody>
      <dsp:txXfrm>
        <a:off x="2202970" y="1890143"/>
        <a:ext cx="2121379" cy="945071"/>
      </dsp:txXfrm>
    </dsp:sp>
    <dsp:sp modelId="{40910826-122E-4D38-87DD-E49AC0C2E4C3}">
      <dsp:nvSpPr>
        <dsp:cNvPr id="0" name=""/>
        <dsp:cNvSpPr/>
      </dsp:nvSpPr>
      <dsp:spPr>
        <a:xfrm>
          <a:off x="1087886" y="2835214"/>
          <a:ext cx="4351546" cy="945071"/>
        </a:xfrm>
        <a:prstGeom prst="trapezoid">
          <a:avLst>
            <a:gd name="adj" fmla="val 57556"/>
          </a:avLst>
        </a:prstGeom>
        <a:solidFill>
          <a:schemeClr val="accent2">
            <a:hueOff val="-12072569"/>
            <a:satOff val="-273"/>
            <a:lumOff val="40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Elephant"/>
            </a:rPr>
            <a:t>Training scheme</a:t>
          </a:r>
        </a:p>
      </dsp:txBody>
      <dsp:txXfrm>
        <a:off x="1849407" y="2835214"/>
        <a:ext cx="2828505" cy="945071"/>
      </dsp:txXfrm>
    </dsp:sp>
    <dsp:sp modelId="{3F2B39BE-70FC-4A1C-926C-94C881D86791}">
      <dsp:nvSpPr>
        <dsp:cNvPr id="0" name=""/>
        <dsp:cNvSpPr/>
      </dsp:nvSpPr>
      <dsp:spPr>
        <a:xfrm>
          <a:off x="543943" y="3780286"/>
          <a:ext cx="5439433" cy="945071"/>
        </a:xfrm>
        <a:prstGeom prst="trapezoid">
          <a:avLst>
            <a:gd name="adj" fmla="val 57556"/>
          </a:avLst>
        </a:prstGeom>
        <a:solidFill>
          <a:schemeClr val="accent2">
            <a:hueOff val="-16096758"/>
            <a:satOff val="-364"/>
            <a:lumOff val="5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Elephant"/>
            </a:rPr>
            <a:t>Rewards scheme</a:t>
          </a:r>
          <a:endParaRPr lang="en-GB" sz="1300" kern="1200"/>
        </a:p>
      </dsp:txBody>
      <dsp:txXfrm>
        <a:off x="1495844" y="3780286"/>
        <a:ext cx="3535631" cy="945071"/>
      </dsp:txXfrm>
    </dsp:sp>
    <dsp:sp modelId="{078ADBD8-6170-4406-83AC-E009CCC7F2F4}">
      <dsp:nvSpPr>
        <dsp:cNvPr id="0" name=""/>
        <dsp:cNvSpPr/>
      </dsp:nvSpPr>
      <dsp:spPr>
        <a:xfrm>
          <a:off x="0" y="4725357"/>
          <a:ext cx="6527320" cy="945071"/>
        </a:xfrm>
        <a:prstGeom prst="trapezoid">
          <a:avLst>
            <a:gd name="adj" fmla="val 57556"/>
          </a:avLst>
        </a:prstGeom>
        <a:solidFill>
          <a:schemeClr val="accent2">
            <a:hueOff val="-20120947"/>
            <a:satOff val="-455"/>
            <a:lumOff val="6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latin typeface="Elephant"/>
            </a:rPr>
            <a:t>equality</a:t>
          </a:r>
          <a:endParaRPr lang="en-GB" sz="1300" kern="1200"/>
        </a:p>
      </dsp:txBody>
      <dsp:txXfrm>
        <a:off x="1142280" y="4725357"/>
        <a:ext cx="4242758" cy="94507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7/25/2022</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27633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7/25/2022</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62873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7/25/2022</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53172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7/25/2022</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65605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7/25/2022</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53464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7/25/2022</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1609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7/25/2022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32198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7/25/2022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24720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7/25/2022</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69180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7/25/2022</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97048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7/25/2022</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37895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7/25/2022</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17004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7/25/2022</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134101051"/>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6" r:id="rId7"/>
    <p:sldLayoutId id="2147483727" r:id="rId8"/>
    <p:sldLayoutId id="2147483728" r:id="rId9"/>
    <p:sldLayoutId id="2147483729" r:id="rId10"/>
    <p:sldLayoutId id="2147483730" r:id="rId11"/>
    <p:sldLayoutId id="2147483732"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sv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Freeform: Shape 8">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30" name="Rectangle 10">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1" y="365125"/>
            <a:ext cx="3816095" cy="1807305"/>
          </a:xfrm>
        </p:spPr>
        <p:txBody>
          <a:bodyPr vert="horz" lIns="91440" tIns="45720" rIns="91440" bIns="45720" rtlCol="0" anchor="ctr">
            <a:normAutofit/>
          </a:bodyPr>
          <a:lstStyle/>
          <a:p>
            <a:br>
              <a:rPr lang="en-US" sz="2200" b="1"/>
            </a:br>
            <a:br>
              <a:rPr lang="en-US" sz="2200" b="1"/>
            </a:br>
            <a:r>
              <a:rPr lang="en-US" sz="2200" b="1"/>
              <a:t>Vegan fast food – V.F.F</a:t>
            </a:r>
            <a:br>
              <a:rPr lang="en-US" sz="2200"/>
            </a:br>
            <a:endParaRPr lang="en-US" sz="2200"/>
          </a:p>
        </p:txBody>
      </p:sp>
      <p:sp>
        <p:nvSpPr>
          <p:cNvPr id="3" name="Subtitle 2"/>
          <p:cNvSpPr>
            <a:spLocks noGrp="1"/>
          </p:cNvSpPr>
          <p:nvPr>
            <p:ph type="subTitle" idx="1"/>
          </p:nvPr>
        </p:nvSpPr>
        <p:spPr>
          <a:xfrm>
            <a:off x="838201" y="2333297"/>
            <a:ext cx="3816096" cy="3843666"/>
          </a:xfrm>
        </p:spPr>
        <p:txBody>
          <a:bodyPr vert="horz" lIns="91440" tIns="45720" rIns="91440" bIns="45720" rtlCol="0">
            <a:normAutofit/>
          </a:bodyPr>
          <a:lstStyle/>
          <a:p>
            <a:pPr indent="-228600">
              <a:buFont typeface="Arial" panose="020B0604020202020204" pitchFamily="34" charset="0"/>
              <a:buChar char="•"/>
            </a:pPr>
            <a:r>
              <a:rPr lang="en-US" sz="2000" b="1" i="1"/>
              <a:t>Students: Nikisha Talbot 2113109</a:t>
            </a:r>
          </a:p>
          <a:p>
            <a:pPr indent="-228600">
              <a:buFont typeface="Arial" panose="020B0604020202020204" pitchFamily="34" charset="0"/>
              <a:buChar char="•"/>
            </a:pPr>
            <a:r>
              <a:rPr lang="en-US" sz="2000" b="1" i="1"/>
              <a:t>Abibatu sesay </a:t>
            </a:r>
          </a:p>
          <a:p>
            <a:pPr indent="-228600">
              <a:buFont typeface="Arial" panose="020B0604020202020204" pitchFamily="34" charset="0"/>
              <a:buChar char="•"/>
            </a:pPr>
            <a:r>
              <a:rPr lang="en-US" sz="2000" b="1" i="1"/>
              <a:t>Module code - BMSW4006</a:t>
            </a:r>
          </a:p>
          <a:p>
            <a:pPr indent="-228600">
              <a:buFont typeface="Arial" panose="020B0604020202020204" pitchFamily="34" charset="0"/>
              <a:buChar char="•"/>
            </a:pPr>
            <a:endParaRPr lang="en-US" sz="2000"/>
          </a:p>
        </p:txBody>
      </p:sp>
      <p:pic>
        <p:nvPicPr>
          <p:cNvPr id="31" name="Picture 3">
            <a:extLst>
              <a:ext uri="{FF2B5EF4-FFF2-40B4-BE49-F238E27FC236}">
                <a16:creationId xmlns:a16="http://schemas.microsoft.com/office/drawing/2014/main" id="{FFC8A5A3-C9EA-A299-90F0-BFEF78295D16}"/>
              </a:ext>
            </a:extLst>
          </p:cNvPr>
          <p:cNvPicPr>
            <a:picLocks noChangeAspect="1"/>
          </p:cNvPicPr>
          <p:nvPr/>
        </p:nvPicPr>
        <p:blipFill rotWithShape="1">
          <a:blip r:embed="rId2"/>
          <a:srcRect r="10" b="4550"/>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55A04F75-79E1-42E2-94A3-5B432E019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7">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70" y="1780058"/>
            <a:ext cx="3781618" cy="289914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9411CF4-2408-E2B2-083D-D26A067059CD}"/>
              </a:ext>
            </a:extLst>
          </p:cNvPr>
          <p:cNvSpPr>
            <a:spLocks noGrp="1"/>
          </p:cNvSpPr>
          <p:nvPr>
            <p:ph type="title"/>
          </p:nvPr>
        </p:nvSpPr>
        <p:spPr>
          <a:xfrm>
            <a:off x="1000941" y="2620477"/>
            <a:ext cx="3010737" cy="1497475"/>
          </a:xfrm>
        </p:spPr>
        <p:txBody>
          <a:bodyPr>
            <a:normAutofit/>
          </a:bodyPr>
          <a:lstStyle/>
          <a:p>
            <a:r>
              <a:rPr lang="en-GB" sz="2800">
                <a:solidFill>
                  <a:schemeClr val="bg1"/>
                </a:solidFill>
              </a:rPr>
              <a:t>Executive Summary</a:t>
            </a:r>
          </a:p>
        </p:txBody>
      </p:sp>
      <p:graphicFrame>
        <p:nvGraphicFramePr>
          <p:cNvPr id="22" name="Content Placeholder 2">
            <a:extLst>
              <a:ext uri="{FF2B5EF4-FFF2-40B4-BE49-F238E27FC236}">
                <a16:creationId xmlns:a16="http://schemas.microsoft.com/office/drawing/2014/main" id="{B731F66C-3DB1-09DC-C130-8EADC7099EF4}"/>
              </a:ext>
            </a:extLst>
          </p:cNvPr>
          <p:cNvGraphicFramePr>
            <a:graphicFrameLocks noGrp="1"/>
          </p:cNvGraphicFramePr>
          <p:nvPr>
            <p:ph idx="1"/>
            <p:extLst>
              <p:ext uri="{D42A27DB-BD31-4B8C-83A1-F6EECF244321}">
                <p14:modId xmlns:p14="http://schemas.microsoft.com/office/powerpoint/2010/main" val="1371629725"/>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06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488F6DB-AE81-4C8D-B1F2-045AB0C89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estern food arranged on table">
            <a:extLst>
              <a:ext uri="{FF2B5EF4-FFF2-40B4-BE49-F238E27FC236}">
                <a16:creationId xmlns:a16="http://schemas.microsoft.com/office/drawing/2014/main" id="{2D3E7853-A76B-864D-8F5B-9B1C7C16855C}"/>
              </a:ext>
            </a:extLst>
          </p:cNvPr>
          <p:cNvPicPr>
            <a:picLocks noChangeAspect="1"/>
          </p:cNvPicPr>
          <p:nvPr/>
        </p:nvPicPr>
        <p:blipFill rotWithShape="1">
          <a:blip r:embed="rId2"/>
          <a:srcRect t="64" b="15667"/>
          <a:stretch/>
        </p:blipFill>
        <p:spPr>
          <a:xfrm>
            <a:off x="20" y="10"/>
            <a:ext cx="12191980" cy="6857990"/>
          </a:xfrm>
          <a:prstGeom prst="rect">
            <a:avLst/>
          </a:prstGeom>
        </p:spPr>
      </p:pic>
      <p:sp>
        <p:nvSpPr>
          <p:cNvPr id="16" name="Graphic 1">
            <a:extLst>
              <a:ext uri="{FF2B5EF4-FFF2-40B4-BE49-F238E27FC236}">
                <a16:creationId xmlns:a16="http://schemas.microsoft.com/office/drawing/2014/main" id="{721F817A-BF7E-440D-B296-66D86EDB0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89000"/>
            </a:schemeClr>
          </a:solidFill>
          <a:ln w="32707" cap="flat">
            <a:noFill/>
            <a:prstDash val="solid"/>
            <a:miter/>
          </a:ln>
          <a:effectLst/>
        </p:spPr>
        <p:txBody>
          <a:bodyPr rtlCol="0" anchor="ctr"/>
          <a:lstStyle/>
          <a:p>
            <a:endParaRPr lang="en-US"/>
          </a:p>
        </p:txBody>
      </p:sp>
      <p:sp>
        <p:nvSpPr>
          <p:cNvPr id="2" name="Title 1">
            <a:extLst>
              <a:ext uri="{FF2B5EF4-FFF2-40B4-BE49-F238E27FC236}">
                <a16:creationId xmlns:a16="http://schemas.microsoft.com/office/drawing/2014/main" id="{238BF08C-E009-4106-F523-BC3EA2B65272}"/>
              </a:ext>
            </a:extLst>
          </p:cNvPr>
          <p:cNvSpPr>
            <a:spLocks noGrp="1"/>
          </p:cNvSpPr>
          <p:nvPr>
            <p:ph type="title"/>
          </p:nvPr>
        </p:nvSpPr>
        <p:spPr>
          <a:xfrm>
            <a:off x="3204376" y="1720078"/>
            <a:ext cx="5861106" cy="1439331"/>
          </a:xfrm>
        </p:spPr>
        <p:txBody>
          <a:bodyPr anchor="b">
            <a:normAutofit/>
          </a:bodyPr>
          <a:lstStyle/>
          <a:p>
            <a:r>
              <a:rPr lang="en-GB"/>
              <a:t>Company overview</a:t>
            </a:r>
          </a:p>
        </p:txBody>
      </p:sp>
      <p:sp>
        <p:nvSpPr>
          <p:cNvPr id="3" name="Content Placeholder 2">
            <a:extLst>
              <a:ext uri="{FF2B5EF4-FFF2-40B4-BE49-F238E27FC236}">
                <a16:creationId xmlns:a16="http://schemas.microsoft.com/office/drawing/2014/main" id="{69F38853-DA2D-FD84-9AF9-18B3AB86BECA}"/>
              </a:ext>
            </a:extLst>
          </p:cNvPr>
          <p:cNvSpPr>
            <a:spLocks noGrp="1"/>
          </p:cNvSpPr>
          <p:nvPr>
            <p:ph idx="1"/>
          </p:nvPr>
        </p:nvSpPr>
        <p:spPr>
          <a:xfrm>
            <a:off x="3204374" y="3311905"/>
            <a:ext cx="5861107" cy="1872345"/>
          </a:xfrm>
        </p:spPr>
        <p:txBody>
          <a:bodyPr vert="horz" lIns="91440" tIns="45720" rIns="91440" bIns="45720" rtlCol="0" anchor="t">
            <a:normAutofit/>
          </a:bodyPr>
          <a:lstStyle/>
          <a:p>
            <a:r>
              <a:rPr lang="en-GB" sz="2000"/>
              <a:t>INNOVATIVE, NEW AND POPPING </a:t>
            </a:r>
            <a:endParaRPr lang="en-US" sz="2000"/>
          </a:p>
          <a:p>
            <a:pPr marL="0" indent="0">
              <a:buNone/>
            </a:pPr>
            <a:r>
              <a:rPr lang="en-GB" sz="2000" i="1"/>
              <a:t>Unlike any other fast-food change not only does V.F.F Plan to provide the best food in record time, but we also aim to help the environment and promote healthy lifestyle!!</a:t>
            </a:r>
            <a:endParaRPr lang="en-GB" sz="2000"/>
          </a:p>
        </p:txBody>
      </p:sp>
    </p:spTree>
    <p:extLst>
      <p:ext uri="{BB962C8B-B14F-4D97-AF65-F5344CB8AC3E}">
        <p14:creationId xmlns:p14="http://schemas.microsoft.com/office/powerpoint/2010/main" val="4167693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C777BBD-C42C-46C6-8D2D-BD2F9613D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Different types of vegetables">
            <a:extLst>
              <a:ext uri="{FF2B5EF4-FFF2-40B4-BE49-F238E27FC236}">
                <a16:creationId xmlns:a16="http://schemas.microsoft.com/office/drawing/2014/main" id="{6167986D-6AF7-009F-DB72-1ABB9EB21698}"/>
              </a:ext>
            </a:extLst>
          </p:cNvPr>
          <p:cNvPicPr>
            <a:picLocks noChangeAspect="1"/>
          </p:cNvPicPr>
          <p:nvPr/>
        </p:nvPicPr>
        <p:blipFill rotWithShape="1">
          <a:blip r:embed="rId2"/>
          <a:srcRect t="10580" b="5151"/>
          <a:stretch/>
        </p:blipFill>
        <p:spPr>
          <a:xfrm>
            <a:off x="20" y="10"/>
            <a:ext cx="12191980" cy="6857990"/>
          </a:xfrm>
          <a:prstGeom prst="rect">
            <a:avLst/>
          </a:prstGeom>
        </p:spPr>
      </p:pic>
      <p:sp>
        <p:nvSpPr>
          <p:cNvPr id="32" name="Graphic 1">
            <a:extLst>
              <a:ext uri="{FF2B5EF4-FFF2-40B4-BE49-F238E27FC236}">
                <a16:creationId xmlns:a16="http://schemas.microsoft.com/office/drawing/2014/main" id="{721F817A-BF7E-440D-B296-66D86EDB0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89000"/>
            </a:schemeClr>
          </a:solidFill>
          <a:ln w="32707" cap="flat">
            <a:noFill/>
            <a:prstDash val="solid"/>
            <a:miter/>
          </a:ln>
          <a:effectLst/>
        </p:spPr>
        <p:txBody>
          <a:bodyPr rtlCol="0" anchor="ctr"/>
          <a:lstStyle/>
          <a:p>
            <a:endParaRPr lang="en-US"/>
          </a:p>
        </p:txBody>
      </p:sp>
      <p:sp>
        <p:nvSpPr>
          <p:cNvPr id="2" name="Title 1">
            <a:extLst>
              <a:ext uri="{FF2B5EF4-FFF2-40B4-BE49-F238E27FC236}">
                <a16:creationId xmlns:a16="http://schemas.microsoft.com/office/drawing/2014/main" id="{07C6AD77-4D3B-C7B9-49D3-5F3D3EE18B56}"/>
              </a:ext>
            </a:extLst>
          </p:cNvPr>
          <p:cNvSpPr>
            <a:spLocks noGrp="1"/>
          </p:cNvSpPr>
          <p:nvPr>
            <p:ph type="title"/>
          </p:nvPr>
        </p:nvSpPr>
        <p:spPr>
          <a:xfrm>
            <a:off x="3204376" y="1720078"/>
            <a:ext cx="5861106" cy="1439331"/>
          </a:xfrm>
        </p:spPr>
        <p:txBody>
          <a:bodyPr vert="horz" lIns="91440" tIns="45720" rIns="91440" bIns="45720" rtlCol="0" anchor="b">
            <a:normAutofit/>
          </a:bodyPr>
          <a:lstStyle/>
          <a:p>
            <a:r>
              <a:rPr lang="en-US"/>
              <a:t>Products and services </a:t>
            </a:r>
          </a:p>
        </p:txBody>
      </p:sp>
      <p:sp>
        <p:nvSpPr>
          <p:cNvPr id="19" name="TextBox 18">
            <a:extLst>
              <a:ext uri="{FF2B5EF4-FFF2-40B4-BE49-F238E27FC236}">
                <a16:creationId xmlns:a16="http://schemas.microsoft.com/office/drawing/2014/main" id="{4055457B-7393-9FCE-AEC7-BA2C5F3C96F4}"/>
              </a:ext>
            </a:extLst>
          </p:cNvPr>
          <p:cNvSpPr txBox="1"/>
          <p:nvPr/>
        </p:nvSpPr>
        <p:spPr>
          <a:xfrm>
            <a:off x="3204374" y="3315553"/>
            <a:ext cx="5861107" cy="186869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i="1"/>
              <a:t>The finest vegan food, served in the fastest possible way, from burgers and sweet potato fries fried in the freshest coconut oil, to vegan only cheesecake slices of all flavours you could imagine. If you have imagined it so have we!</a:t>
            </a:r>
          </a:p>
        </p:txBody>
      </p:sp>
    </p:spTree>
    <p:extLst>
      <p:ext uri="{BB962C8B-B14F-4D97-AF65-F5344CB8AC3E}">
        <p14:creationId xmlns:p14="http://schemas.microsoft.com/office/powerpoint/2010/main" val="36289658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66C7C-CC47-6B3C-F32F-5EBA4C6824ED}"/>
              </a:ext>
            </a:extLst>
          </p:cNvPr>
          <p:cNvSpPr>
            <a:spLocks noGrp="1"/>
          </p:cNvSpPr>
          <p:nvPr>
            <p:ph type="title"/>
          </p:nvPr>
        </p:nvSpPr>
        <p:spPr>
          <a:xfrm>
            <a:off x="1370162" y="-238724"/>
            <a:ext cx="10515600" cy="1325563"/>
          </a:xfrm>
        </p:spPr>
        <p:txBody>
          <a:bodyPr/>
          <a:lstStyle/>
          <a:p>
            <a:r>
              <a:rPr lang="en-GB"/>
              <a:t>Competitors? What are those lol</a:t>
            </a:r>
          </a:p>
        </p:txBody>
      </p:sp>
      <p:graphicFrame>
        <p:nvGraphicFramePr>
          <p:cNvPr id="5" name="Content Placeholder 4">
            <a:extLst>
              <a:ext uri="{FF2B5EF4-FFF2-40B4-BE49-F238E27FC236}">
                <a16:creationId xmlns:a16="http://schemas.microsoft.com/office/drawing/2014/main" id="{539592B3-7FB6-DB7D-8F47-D604321FE40A}"/>
              </a:ext>
            </a:extLst>
          </p:cNvPr>
          <p:cNvGraphicFramePr>
            <a:graphicFrameLocks noGrp="1"/>
          </p:cNvGraphicFramePr>
          <p:nvPr>
            <p:ph idx="1"/>
            <p:extLst>
              <p:ext uri="{D42A27DB-BD31-4B8C-83A1-F6EECF244321}">
                <p14:modId xmlns:p14="http://schemas.microsoft.com/office/powerpoint/2010/main" val="909813856"/>
              </p:ext>
            </p:extLst>
          </p:nvPr>
        </p:nvGraphicFramePr>
        <p:xfrm>
          <a:off x="445698" y="805132"/>
          <a:ext cx="11463998" cy="5909808"/>
        </p:xfrm>
        <a:graphic>
          <a:graphicData uri="http://schemas.openxmlformats.org/drawingml/2006/table">
            <a:tbl>
              <a:tblPr firstRow="1" bandRow="1">
                <a:tableStyleId>{5C22544A-7EE6-4342-B048-85BDC9FD1C3A}</a:tableStyleId>
              </a:tblPr>
              <a:tblGrid>
                <a:gridCol w="1637714">
                  <a:extLst>
                    <a:ext uri="{9D8B030D-6E8A-4147-A177-3AD203B41FA5}">
                      <a16:colId xmlns:a16="http://schemas.microsoft.com/office/drawing/2014/main" val="3624863685"/>
                    </a:ext>
                  </a:extLst>
                </a:gridCol>
                <a:gridCol w="1637714">
                  <a:extLst>
                    <a:ext uri="{9D8B030D-6E8A-4147-A177-3AD203B41FA5}">
                      <a16:colId xmlns:a16="http://schemas.microsoft.com/office/drawing/2014/main" val="1305455441"/>
                    </a:ext>
                  </a:extLst>
                </a:gridCol>
                <a:gridCol w="1637714">
                  <a:extLst>
                    <a:ext uri="{9D8B030D-6E8A-4147-A177-3AD203B41FA5}">
                      <a16:colId xmlns:a16="http://schemas.microsoft.com/office/drawing/2014/main" val="972559569"/>
                    </a:ext>
                  </a:extLst>
                </a:gridCol>
                <a:gridCol w="1637714">
                  <a:extLst>
                    <a:ext uri="{9D8B030D-6E8A-4147-A177-3AD203B41FA5}">
                      <a16:colId xmlns:a16="http://schemas.microsoft.com/office/drawing/2014/main" val="2883062509"/>
                    </a:ext>
                  </a:extLst>
                </a:gridCol>
                <a:gridCol w="1637714">
                  <a:extLst>
                    <a:ext uri="{9D8B030D-6E8A-4147-A177-3AD203B41FA5}">
                      <a16:colId xmlns:a16="http://schemas.microsoft.com/office/drawing/2014/main" val="3237975707"/>
                    </a:ext>
                  </a:extLst>
                </a:gridCol>
                <a:gridCol w="1637714">
                  <a:extLst>
                    <a:ext uri="{9D8B030D-6E8A-4147-A177-3AD203B41FA5}">
                      <a16:colId xmlns:a16="http://schemas.microsoft.com/office/drawing/2014/main" val="727866708"/>
                    </a:ext>
                  </a:extLst>
                </a:gridCol>
                <a:gridCol w="1637714">
                  <a:extLst>
                    <a:ext uri="{9D8B030D-6E8A-4147-A177-3AD203B41FA5}">
                      <a16:colId xmlns:a16="http://schemas.microsoft.com/office/drawing/2014/main" val="1180017204"/>
                    </a:ext>
                  </a:extLst>
                </a:gridCol>
              </a:tblGrid>
              <a:tr h="260180">
                <a:tc>
                  <a:txBody>
                    <a:bodyPr/>
                    <a:lstStyle/>
                    <a:p>
                      <a:pPr algn="l" rtl="0" fontAlgn="base"/>
                      <a:r>
                        <a:rPr lang="en-GB" sz="1100">
                          <a:effectLst/>
                        </a:rPr>
                        <a:t> </a:t>
                      </a:r>
                      <a:endParaRPr lang="en-GB" sz="1100" b="1" i="0">
                        <a:effectLst/>
                        <a:latin typeface="Calibri" panose="020F0502020204030204" pitchFamily="34" charset="0"/>
                      </a:endParaRPr>
                    </a:p>
                  </a:txBody>
                  <a:tcPr marT="28575" marB="28575"/>
                </a:tc>
                <a:tc>
                  <a:txBody>
                    <a:bodyPr/>
                    <a:lstStyle/>
                    <a:p>
                      <a:pPr algn="l" rtl="0" fontAlgn="base"/>
                      <a:r>
                        <a:rPr lang="en-GB" sz="1100">
                          <a:effectLst/>
                        </a:rPr>
                        <a:t>VFF </a:t>
                      </a:r>
                      <a:endParaRPr lang="en-GB" b="0" i="0">
                        <a:effectLst/>
                      </a:endParaRPr>
                    </a:p>
                  </a:txBody>
                  <a:tcPr marT="28575" marB="28575"/>
                </a:tc>
                <a:tc>
                  <a:txBody>
                    <a:bodyPr/>
                    <a:lstStyle/>
                    <a:p>
                      <a:pPr algn="l" rtl="0" fontAlgn="base"/>
                      <a:r>
                        <a:rPr lang="en-GB" sz="1100">
                          <a:effectLst/>
                        </a:rPr>
                        <a:t>Macdonalds </a:t>
                      </a:r>
                      <a:endParaRPr lang="en-GB" b="0" i="0">
                        <a:effectLst/>
                      </a:endParaRPr>
                    </a:p>
                  </a:txBody>
                  <a:tcPr marT="28575" marB="28575"/>
                </a:tc>
                <a:tc>
                  <a:txBody>
                    <a:bodyPr/>
                    <a:lstStyle/>
                    <a:p>
                      <a:pPr algn="l" rtl="0" fontAlgn="base"/>
                      <a:r>
                        <a:rPr lang="en-GB" sz="1100">
                          <a:effectLst/>
                        </a:rPr>
                        <a:t>Burger King </a:t>
                      </a:r>
                      <a:endParaRPr lang="en-GB" b="0" i="0">
                        <a:effectLst/>
                      </a:endParaRPr>
                    </a:p>
                  </a:txBody>
                  <a:tcPr marT="28575" marB="28575"/>
                </a:tc>
                <a:tc>
                  <a:txBody>
                    <a:bodyPr/>
                    <a:lstStyle/>
                    <a:p>
                      <a:pPr algn="l" rtl="0" fontAlgn="base"/>
                      <a:r>
                        <a:rPr lang="en-GB" sz="1100">
                          <a:effectLst/>
                        </a:rPr>
                        <a:t>KFC </a:t>
                      </a:r>
                      <a:endParaRPr lang="en-GB" b="0" i="0">
                        <a:effectLst/>
                      </a:endParaRPr>
                    </a:p>
                  </a:txBody>
                  <a:tcPr marT="28575" marB="28575"/>
                </a:tc>
                <a:tc>
                  <a:txBody>
                    <a:bodyPr/>
                    <a:lstStyle/>
                    <a:p>
                      <a:pPr algn="l" rtl="0" fontAlgn="base"/>
                      <a:r>
                        <a:rPr lang="en-GB" sz="1100">
                          <a:effectLst/>
                        </a:rPr>
                        <a:t>Greggs </a:t>
                      </a:r>
                      <a:endParaRPr lang="en-GB" b="0" i="0">
                        <a:effectLst/>
                      </a:endParaRPr>
                    </a:p>
                  </a:txBody>
                  <a:tcPr marT="28575" marB="28575"/>
                </a:tc>
                <a:tc>
                  <a:txBody>
                    <a:bodyPr/>
                    <a:lstStyle/>
                    <a:p>
                      <a:pPr algn="l" rtl="0" fontAlgn="base"/>
                      <a:r>
                        <a:rPr lang="en-GB" sz="1100">
                          <a:effectLst/>
                        </a:rPr>
                        <a:t>Subway </a:t>
                      </a:r>
                      <a:endParaRPr lang="en-GB" b="0" i="0">
                        <a:effectLst/>
                      </a:endParaRPr>
                    </a:p>
                  </a:txBody>
                  <a:tcPr marT="28575" marB="28575"/>
                </a:tc>
                <a:extLst>
                  <a:ext uri="{0D108BD9-81ED-4DB2-BD59-A6C34878D82A}">
                    <a16:rowId xmlns:a16="http://schemas.microsoft.com/office/drawing/2014/main" val="3231630959"/>
                  </a:ext>
                </a:extLst>
              </a:tr>
              <a:tr h="1672588">
                <a:tc>
                  <a:txBody>
                    <a:bodyPr/>
                    <a:lstStyle/>
                    <a:p>
                      <a:pPr algn="l" rtl="0" fontAlgn="base"/>
                      <a:r>
                        <a:rPr lang="en-GB" sz="1100">
                          <a:effectLst/>
                        </a:rPr>
                        <a:t>Overview </a:t>
                      </a:r>
                      <a:endParaRPr lang="en-GB" b="0" i="0">
                        <a:effectLst/>
                      </a:endParaRPr>
                    </a:p>
                  </a:txBody>
                  <a:tcPr marT="28575" marB="28575"/>
                </a:tc>
                <a:tc>
                  <a:txBody>
                    <a:bodyPr/>
                    <a:lstStyle/>
                    <a:p>
                      <a:pPr algn="l" rtl="0" fontAlgn="base"/>
                      <a:r>
                        <a:rPr lang="en-GB" sz="900">
                          <a:effectLst/>
                        </a:rPr>
                        <a:t>A fast paced fast food </a:t>
                      </a:r>
                      <a:endParaRPr lang="en-GB">
                        <a:effectLst/>
                      </a:endParaRPr>
                    </a:p>
                    <a:p>
                      <a:pPr algn="l" rtl="0" fontAlgn="base"/>
                      <a:r>
                        <a:rPr lang="en-GB" sz="900">
                          <a:effectLst/>
                        </a:rPr>
                        <a:t>Vegan restaurant, with  </a:t>
                      </a:r>
                      <a:endParaRPr lang="en-GB">
                        <a:effectLst/>
                      </a:endParaRPr>
                    </a:p>
                    <a:p>
                      <a:pPr algn="l" rtl="0" fontAlgn="base"/>
                      <a:r>
                        <a:rPr lang="en-GB" sz="900">
                          <a:effectLst/>
                        </a:rPr>
                        <a:t>indoor seating and a fast </a:t>
                      </a:r>
                      <a:endParaRPr lang="en-GB">
                        <a:effectLst/>
                      </a:endParaRPr>
                    </a:p>
                    <a:p>
                      <a:pPr algn="l" rtl="0" fontAlgn="base"/>
                      <a:r>
                        <a:rPr lang="en-GB" sz="900">
                          <a:effectLst/>
                        </a:rPr>
                        <a:t> takeaway service available. A drive thru service (accommodation permitting) </a:t>
                      </a:r>
                      <a:endParaRPr lang="en-GB" b="0" i="0">
                        <a:effectLst/>
                      </a:endParaRPr>
                    </a:p>
                  </a:txBody>
                  <a:tcPr marT="28575" marB="28575"/>
                </a:tc>
                <a:tc>
                  <a:txBody>
                    <a:bodyPr/>
                    <a:lstStyle/>
                    <a:p>
                      <a:pPr algn="l" rtl="0" fontAlgn="base"/>
                      <a:r>
                        <a:rPr lang="en-GB" sz="900">
                          <a:effectLst/>
                        </a:rPr>
                        <a:t>Fast food </a:t>
                      </a:r>
                      <a:endParaRPr lang="en-GB">
                        <a:effectLst/>
                      </a:endParaRPr>
                    </a:p>
                    <a:p>
                      <a:pPr algn="l" rtl="0" fontAlgn="base"/>
                      <a:r>
                        <a:rPr lang="en-GB" sz="900">
                          <a:effectLst/>
                        </a:rPr>
                        <a:t> restaurant serving  </a:t>
                      </a:r>
                      <a:endParaRPr lang="en-GB">
                        <a:effectLst/>
                      </a:endParaRPr>
                    </a:p>
                    <a:p>
                      <a:pPr algn="l" rtl="0" fontAlgn="base"/>
                      <a:r>
                        <a:rPr lang="en-GB" sz="900">
                          <a:effectLst/>
                        </a:rPr>
                        <a:t>burgers fries and various American themed </a:t>
                      </a:r>
                      <a:endParaRPr lang="en-GB">
                        <a:effectLst/>
                      </a:endParaRPr>
                    </a:p>
                    <a:p>
                      <a:pPr algn="l" rtl="0" fontAlgn="base"/>
                      <a:r>
                        <a:rPr lang="en-GB" sz="900">
                          <a:effectLst/>
                        </a:rPr>
                        <a:t>sides </a:t>
                      </a:r>
                      <a:endParaRPr lang="en-GB" b="0" i="0">
                        <a:effectLst/>
                      </a:endParaRPr>
                    </a:p>
                  </a:txBody>
                  <a:tcPr marT="28575" marB="28575"/>
                </a:tc>
                <a:tc>
                  <a:txBody>
                    <a:bodyPr/>
                    <a:lstStyle/>
                    <a:p>
                      <a:pPr algn="l" rtl="0" fontAlgn="base"/>
                      <a:r>
                        <a:rPr lang="en-GB" sz="900">
                          <a:effectLst/>
                        </a:rPr>
                        <a:t>American style fast food restaurant </a:t>
                      </a:r>
                      <a:endParaRPr lang="en-GB" b="0" i="0">
                        <a:effectLst/>
                      </a:endParaRPr>
                    </a:p>
                  </a:txBody>
                  <a:tcPr marT="28575" marB="28575"/>
                </a:tc>
                <a:tc>
                  <a:txBody>
                    <a:bodyPr/>
                    <a:lstStyle/>
                    <a:p>
                      <a:pPr algn="l" rtl="0" fontAlgn="base"/>
                      <a:r>
                        <a:rPr lang="en-GB" sz="900">
                          <a:effectLst/>
                        </a:rPr>
                        <a:t>Leading high street fried chicken fast food restaurant </a:t>
                      </a:r>
                      <a:endParaRPr lang="en-GB" b="0" i="0">
                        <a:effectLst/>
                      </a:endParaRPr>
                    </a:p>
                  </a:txBody>
                  <a:tcPr marT="28575" marB="28575"/>
                </a:tc>
                <a:tc>
                  <a:txBody>
                    <a:bodyPr/>
                    <a:lstStyle/>
                    <a:p>
                      <a:pPr algn="l" rtl="0" fontAlgn="base"/>
                      <a:r>
                        <a:rPr lang="en-GB" sz="900">
                          <a:effectLst/>
                        </a:rPr>
                        <a:t>Leading high street lunch time restaurant </a:t>
                      </a:r>
                      <a:endParaRPr lang="en-GB" b="0" i="0">
                        <a:effectLst/>
                      </a:endParaRPr>
                    </a:p>
                  </a:txBody>
                  <a:tcPr marT="28575" marB="28575"/>
                </a:tc>
                <a:tc>
                  <a:txBody>
                    <a:bodyPr/>
                    <a:lstStyle/>
                    <a:p>
                      <a:pPr algn="l" rtl="0" fontAlgn="base"/>
                      <a:r>
                        <a:rPr lang="en-GB" sz="900">
                          <a:effectLst/>
                        </a:rPr>
                        <a:t>Leading high street sandwich store.  </a:t>
                      </a:r>
                      <a:endParaRPr lang="en-GB" b="0" i="0">
                        <a:effectLst/>
                      </a:endParaRPr>
                    </a:p>
                  </a:txBody>
                  <a:tcPr marT="28575" marB="28575"/>
                </a:tc>
                <a:extLst>
                  <a:ext uri="{0D108BD9-81ED-4DB2-BD59-A6C34878D82A}">
                    <a16:rowId xmlns:a16="http://schemas.microsoft.com/office/drawing/2014/main" val="1051970521"/>
                  </a:ext>
                </a:extLst>
              </a:tr>
              <a:tr h="538945">
                <a:tc>
                  <a:txBody>
                    <a:bodyPr/>
                    <a:lstStyle/>
                    <a:p>
                      <a:pPr algn="l" rtl="0" fontAlgn="base"/>
                      <a:r>
                        <a:rPr lang="en-GB" sz="1100">
                          <a:effectLst/>
                        </a:rPr>
                        <a:t>Target market </a:t>
                      </a:r>
                      <a:endParaRPr lang="en-GB" b="0" i="0">
                        <a:effectLst/>
                      </a:endParaRPr>
                    </a:p>
                  </a:txBody>
                  <a:tcPr marT="28575" marB="28575"/>
                </a:tc>
                <a:tc>
                  <a:txBody>
                    <a:bodyPr/>
                    <a:lstStyle/>
                    <a:p>
                      <a:pPr algn="l" rtl="0" fontAlgn="base"/>
                      <a:r>
                        <a:rPr lang="en-GB" sz="900">
                          <a:effectLst/>
                        </a:rPr>
                        <a:t>3 – 99 Years  </a:t>
                      </a:r>
                      <a:endParaRPr lang="en-GB">
                        <a:effectLst/>
                      </a:endParaRPr>
                    </a:p>
                    <a:p>
                      <a:pPr algn="l" rtl="0" fontAlgn="base"/>
                      <a:r>
                        <a:rPr lang="en-GB" sz="900">
                          <a:effectLst/>
                        </a:rPr>
                        <a:t>Vegan/plant based products only  </a:t>
                      </a:r>
                      <a:endParaRPr lang="en-GB" b="0" i="0">
                        <a:effectLst/>
                      </a:endParaRPr>
                    </a:p>
                  </a:txBody>
                  <a:tcPr marT="28575" marB="28575"/>
                </a:tc>
                <a:tc>
                  <a:txBody>
                    <a:bodyPr/>
                    <a:lstStyle/>
                    <a:p>
                      <a:pPr algn="l" rtl="0" fontAlgn="base"/>
                      <a:r>
                        <a:rPr lang="en-GB" sz="900">
                          <a:effectLst/>
                        </a:rPr>
                        <a:t>Fast food lovers. Parents and children  </a:t>
                      </a:r>
                      <a:endParaRPr lang="en-GB" b="0" i="0">
                        <a:effectLst/>
                      </a:endParaRPr>
                    </a:p>
                  </a:txBody>
                  <a:tcPr marT="28575" marB="28575"/>
                </a:tc>
                <a:tc>
                  <a:txBody>
                    <a:bodyPr/>
                    <a:lstStyle/>
                    <a:p>
                      <a:pPr algn="l" rtl="0" fontAlgn="base"/>
                      <a:r>
                        <a:rPr lang="en-GB" sz="900">
                          <a:effectLst/>
                        </a:rPr>
                        <a:t>Males, 18-35  </a:t>
                      </a:r>
                      <a:endParaRPr lang="en-GB" b="0" i="0">
                        <a:effectLst/>
                      </a:endParaRPr>
                    </a:p>
                  </a:txBody>
                  <a:tcPr marT="28575" marB="28575"/>
                </a:tc>
                <a:tc>
                  <a:txBody>
                    <a:bodyPr/>
                    <a:lstStyle/>
                    <a:p>
                      <a:pPr algn="l" rtl="0" fontAlgn="base"/>
                      <a:r>
                        <a:rPr lang="en-GB" sz="900">
                          <a:effectLst/>
                        </a:rPr>
                        <a:t>4 – 45 year olds </a:t>
                      </a:r>
                      <a:endParaRPr lang="en-GB" b="0" i="0">
                        <a:effectLst/>
                      </a:endParaRPr>
                    </a:p>
                  </a:txBody>
                  <a:tcPr marT="28575" marB="28575"/>
                </a:tc>
                <a:tc>
                  <a:txBody>
                    <a:bodyPr/>
                    <a:lstStyle/>
                    <a:p>
                      <a:pPr algn="l" rtl="0" fontAlgn="base"/>
                      <a:r>
                        <a:rPr lang="en-GB" sz="900">
                          <a:effectLst/>
                        </a:rPr>
                        <a:t>Working people. 18 – 65 year olds </a:t>
                      </a:r>
                      <a:endParaRPr lang="en-GB" b="0" i="0">
                        <a:effectLst/>
                      </a:endParaRPr>
                    </a:p>
                  </a:txBody>
                  <a:tcPr marT="28575" marB="28575"/>
                </a:tc>
                <a:tc>
                  <a:txBody>
                    <a:bodyPr/>
                    <a:lstStyle/>
                    <a:p>
                      <a:pPr algn="l" rtl="0" fontAlgn="base"/>
                      <a:r>
                        <a:rPr lang="en-GB" sz="900">
                          <a:effectLst/>
                        </a:rPr>
                        <a:t>Young adults 16 – 39 years old </a:t>
                      </a:r>
                      <a:endParaRPr lang="en-GB" b="0" i="0">
                        <a:effectLst/>
                      </a:endParaRPr>
                    </a:p>
                  </a:txBody>
                  <a:tcPr marT="28575" marB="28575"/>
                </a:tc>
                <a:extLst>
                  <a:ext uri="{0D108BD9-81ED-4DB2-BD59-A6C34878D82A}">
                    <a16:rowId xmlns:a16="http://schemas.microsoft.com/office/drawing/2014/main" val="3623876984"/>
                  </a:ext>
                </a:extLst>
              </a:tr>
              <a:tr h="1226564">
                <a:tc>
                  <a:txBody>
                    <a:bodyPr/>
                    <a:lstStyle/>
                    <a:p>
                      <a:pPr algn="l" rtl="0" fontAlgn="base"/>
                      <a:r>
                        <a:rPr lang="en-GB" sz="1100">
                          <a:effectLst/>
                        </a:rPr>
                        <a:t>Products and  </a:t>
                      </a:r>
                      <a:endParaRPr lang="en-GB">
                        <a:effectLst/>
                      </a:endParaRPr>
                    </a:p>
                    <a:p>
                      <a:pPr algn="l" rtl="0" fontAlgn="base"/>
                      <a:r>
                        <a:rPr lang="en-GB" sz="1100">
                          <a:effectLst/>
                        </a:rPr>
                        <a:t>services </a:t>
                      </a:r>
                      <a:endParaRPr lang="en-GB" b="0" i="0">
                        <a:effectLst/>
                      </a:endParaRPr>
                    </a:p>
                  </a:txBody>
                  <a:tcPr marT="28575" marB="28575"/>
                </a:tc>
                <a:tc>
                  <a:txBody>
                    <a:bodyPr/>
                    <a:lstStyle/>
                    <a:p>
                      <a:pPr algn="l" rtl="0" fontAlgn="base"/>
                      <a:r>
                        <a:rPr lang="en-GB" sz="900">
                          <a:effectLst/>
                        </a:rPr>
                        <a:t>A wide variety of vegan fast foods.</a:t>
                      </a:r>
                      <a:r>
                        <a:rPr lang="en-GB" sz="1100">
                          <a:effectLst/>
                        </a:rPr>
                        <a:t> </a:t>
                      </a:r>
                      <a:r>
                        <a:rPr lang="en-GB" sz="900">
                          <a:effectLst/>
                        </a:rPr>
                        <a:t>Taken from around the world. Not specifically </a:t>
                      </a:r>
                      <a:r>
                        <a:rPr lang="en-GB" sz="900" err="1">
                          <a:effectLst/>
                        </a:rPr>
                        <a:t>american</a:t>
                      </a:r>
                      <a:r>
                        <a:rPr lang="en-GB" sz="900">
                          <a:effectLst/>
                        </a:rPr>
                        <a:t> styled fast food. Serves breakfast also. </a:t>
                      </a:r>
                      <a:endParaRPr lang="en-GB" b="0" i="0">
                        <a:effectLst/>
                      </a:endParaRPr>
                    </a:p>
                  </a:txBody>
                  <a:tcPr marT="28575" marB="28575"/>
                </a:tc>
                <a:tc>
                  <a:txBody>
                    <a:bodyPr/>
                    <a:lstStyle/>
                    <a:p>
                      <a:pPr algn="l" rtl="0" fontAlgn="base"/>
                      <a:r>
                        <a:rPr lang="en-GB" sz="900">
                          <a:effectLst/>
                        </a:rPr>
                        <a:t>American style fast food. Burgers, fries, apple pies, ice cream and a small variety of hot and cold beverages. Also serves breakfast  </a:t>
                      </a:r>
                      <a:endParaRPr lang="en-GB" b="0" i="0">
                        <a:effectLst/>
                      </a:endParaRPr>
                    </a:p>
                  </a:txBody>
                  <a:tcPr marT="28575" marB="28575"/>
                </a:tc>
                <a:tc>
                  <a:txBody>
                    <a:bodyPr/>
                    <a:lstStyle/>
                    <a:p>
                      <a:pPr algn="l" rtl="0" fontAlgn="base"/>
                      <a:r>
                        <a:rPr lang="en-GB" sz="900">
                          <a:effectLst/>
                        </a:rPr>
                        <a:t>American style fast food with few options  </a:t>
                      </a:r>
                      <a:endParaRPr lang="en-GB" b="0" i="0">
                        <a:effectLst/>
                      </a:endParaRPr>
                    </a:p>
                  </a:txBody>
                  <a:tcPr marT="28575" marB="28575"/>
                </a:tc>
                <a:tc>
                  <a:txBody>
                    <a:bodyPr/>
                    <a:lstStyle/>
                    <a:p>
                      <a:pPr algn="l" rtl="0" fontAlgn="base"/>
                      <a:r>
                        <a:rPr lang="en-GB" sz="900">
                          <a:effectLst/>
                        </a:rPr>
                        <a:t>Fried chicken dishes only  </a:t>
                      </a:r>
                      <a:endParaRPr lang="en-GB" b="0" i="0">
                        <a:effectLst/>
                      </a:endParaRPr>
                    </a:p>
                  </a:txBody>
                  <a:tcPr marT="28575" marB="28575"/>
                </a:tc>
                <a:tc>
                  <a:txBody>
                    <a:bodyPr/>
                    <a:lstStyle/>
                    <a:p>
                      <a:pPr algn="l" rtl="0" fontAlgn="base"/>
                      <a:r>
                        <a:rPr lang="en-GB" sz="900">
                          <a:effectLst/>
                        </a:rPr>
                        <a:t>Sandwiches mainly lunchtime styled foods. Hot pasties and more recently small warm snacks like wedges and chicken strips.  </a:t>
                      </a:r>
                      <a:endParaRPr lang="en-GB" b="0" i="0">
                        <a:effectLst/>
                      </a:endParaRPr>
                    </a:p>
                  </a:txBody>
                  <a:tcPr marT="28575" marB="28575"/>
                </a:tc>
                <a:tc>
                  <a:txBody>
                    <a:bodyPr/>
                    <a:lstStyle/>
                    <a:p>
                      <a:pPr algn="l" rtl="0" fontAlgn="base"/>
                      <a:r>
                        <a:rPr lang="en-GB" sz="900">
                          <a:effectLst/>
                        </a:rPr>
                        <a:t>Hand made sub sandwiches created in front of you to your specification. Currently 18 different options completely customisable.  </a:t>
                      </a:r>
                      <a:endParaRPr lang="en-GB" b="0" i="0">
                        <a:effectLst/>
                      </a:endParaRPr>
                    </a:p>
                  </a:txBody>
                  <a:tcPr marT="28575" marB="28575"/>
                </a:tc>
                <a:extLst>
                  <a:ext uri="{0D108BD9-81ED-4DB2-BD59-A6C34878D82A}">
                    <a16:rowId xmlns:a16="http://schemas.microsoft.com/office/drawing/2014/main" val="1776330972"/>
                  </a:ext>
                </a:extLst>
              </a:tr>
              <a:tr h="706202">
                <a:tc>
                  <a:txBody>
                    <a:bodyPr/>
                    <a:lstStyle/>
                    <a:p>
                      <a:pPr algn="l" rtl="0" fontAlgn="base"/>
                      <a:r>
                        <a:rPr lang="en-GB" sz="1100">
                          <a:effectLst/>
                        </a:rPr>
                        <a:t>Costs </a:t>
                      </a:r>
                      <a:endParaRPr lang="en-GB" b="0" i="0">
                        <a:effectLst/>
                      </a:endParaRPr>
                    </a:p>
                  </a:txBody>
                  <a:tcPr marT="28575" marB="28575"/>
                </a:tc>
                <a:tc>
                  <a:txBody>
                    <a:bodyPr/>
                    <a:lstStyle/>
                    <a:p>
                      <a:pPr algn="l" rtl="0" fontAlgn="base"/>
                      <a:r>
                        <a:rPr lang="en-GB" sz="900">
                          <a:effectLst/>
                        </a:rPr>
                        <a:t>Ranging from £0.49p - £8 being most expensive item on the menu </a:t>
                      </a:r>
                      <a:endParaRPr lang="en-GB" b="0" i="0">
                        <a:effectLst/>
                      </a:endParaRPr>
                    </a:p>
                  </a:txBody>
                  <a:tcPr marT="28575" marB="28575"/>
                </a:tc>
                <a:tc>
                  <a:txBody>
                    <a:bodyPr/>
                    <a:lstStyle/>
                    <a:p>
                      <a:pPr algn="l" rtl="0" fontAlgn="base"/>
                      <a:r>
                        <a:rPr lang="en-GB" sz="900">
                          <a:effectLst/>
                        </a:rPr>
                        <a:t>£0.79 - £7.19 </a:t>
                      </a:r>
                      <a:endParaRPr lang="en-GB" b="0" i="0">
                        <a:effectLst/>
                      </a:endParaRPr>
                    </a:p>
                  </a:txBody>
                  <a:tcPr marT="28575" marB="28575"/>
                </a:tc>
                <a:tc>
                  <a:txBody>
                    <a:bodyPr/>
                    <a:lstStyle/>
                    <a:p>
                      <a:pPr algn="l" rtl="0" fontAlgn="base"/>
                      <a:r>
                        <a:rPr lang="en-GB" sz="900">
                          <a:effectLst/>
                        </a:rPr>
                        <a:t>£0.99 - £8.99 </a:t>
                      </a:r>
                      <a:endParaRPr lang="en-GB" b="0" i="0">
                        <a:effectLst/>
                      </a:endParaRPr>
                    </a:p>
                  </a:txBody>
                  <a:tcPr marT="28575" marB="28575"/>
                </a:tc>
                <a:tc>
                  <a:txBody>
                    <a:bodyPr/>
                    <a:lstStyle/>
                    <a:p>
                      <a:pPr algn="l" rtl="0" fontAlgn="base"/>
                      <a:r>
                        <a:rPr lang="en-GB" sz="900">
                          <a:effectLst/>
                        </a:rPr>
                        <a:t>£0.79 - £25.99 </a:t>
                      </a:r>
                      <a:endParaRPr lang="en-GB" b="0" i="0">
                        <a:effectLst/>
                      </a:endParaRPr>
                    </a:p>
                  </a:txBody>
                  <a:tcPr marT="28575" marB="28575"/>
                </a:tc>
                <a:tc>
                  <a:txBody>
                    <a:bodyPr/>
                    <a:lstStyle/>
                    <a:p>
                      <a:pPr algn="l" rtl="0" fontAlgn="base"/>
                      <a:r>
                        <a:rPr lang="en-GB" sz="900">
                          <a:effectLst/>
                        </a:rPr>
                        <a:t>£0.79 - £16 </a:t>
                      </a:r>
                      <a:endParaRPr lang="en-GB" b="0" i="0">
                        <a:effectLst/>
                      </a:endParaRPr>
                    </a:p>
                  </a:txBody>
                  <a:tcPr marT="28575" marB="28575"/>
                </a:tc>
                <a:tc>
                  <a:txBody>
                    <a:bodyPr/>
                    <a:lstStyle/>
                    <a:p>
                      <a:pPr algn="l" rtl="0" fontAlgn="base"/>
                      <a:r>
                        <a:rPr lang="en-GB" sz="900">
                          <a:effectLst/>
                        </a:rPr>
                        <a:t>£0.60 - £6.69 </a:t>
                      </a:r>
                      <a:endParaRPr lang="en-GB" b="0" i="0">
                        <a:effectLst/>
                      </a:endParaRPr>
                    </a:p>
                  </a:txBody>
                  <a:tcPr marT="28575" marB="28575"/>
                </a:tc>
                <a:extLst>
                  <a:ext uri="{0D108BD9-81ED-4DB2-BD59-A6C34878D82A}">
                    <a16:rowId xmlns:a16="http://schemas.microsoft.com/office/drawing/2014/main" val="3475056934"/>
                  </a:ext>
                </a:extLst>
              </a:tr>
              <a:tr h="1505329">
                <a:tc>
                  <a:txBody>
                    <a:bodyPr/>
                    <a:lstStyle/>
                    <a:p>
                      <a:pPr algn="l" rtl="0" fontAlgn="base"/>
                      <a:r>
                        <a:rPr lang="en-GB" sz="1000">
                          <a:effectLst/>
                        </a:rPr>
                        <a:t>Marketing/ offers </a:t>
                      </a:r>
                      <a:endParaRPr lang="en-GB" b="0" i="0">
                        <a:effectLst/>
                      </a:endParaRPr>
                    </a:p>
                  </a:txBody>
                  <a:tcPr marT="28575" marB="28575"/>
                </a:tc>
                <a:tc>
                  <a:txBody>
                    <a:bodyPr/>
                    <a:lstStyle/>
                    <a:p>
                      <a:pPr algn="l" rtl="0" fontAlgn="base"/>
                      <a:r>
                        <a:rPr lang="en-GB" sz="900">
                          <a:effectLst/>
                        </a:rPr>
                        <a:t>Loyalty app/card scheme.  </a:t>
                      </a:r>
                      <a:endParaRPr lang="en-GB">
                        <a:effectLst/>
                      </a:endParaRPr>
                    </a:p>
                    <a:p>
                      <a:pPr algn="l" rtl="0" fontAlgn="base"/>
                      <a:r>
                        <a:rPr lang="en-GB" sz="900">
                          <a:effectLst/>
                        </a:rPr>
                        <a:t>Vouchers in leading newspapers.  </a:t>
                      </a:r>
                      <a:endParaRPr lang="en-GB">
                        <a:effectLst/>
                      </a:endParaRPr>
                    </a:p>
                    <a:p>
                      <a:pPr algn="l" rtl="0" fontAlgn="base"/>
                      <a:r>
                        <a:rPr lang="en-GB" sz="900">
                          <a:effectLst/>
                        </a:rPr>
                        <a:t>Displays on side of buses </a:t>
                      </a:r>
                      <a:endParaRPr lang="en-GB">
                        <a:effectLst/>
                      </a:endParaRPr>
                    </a:p>
                    <a:p>
                      <a:pPr algn="l" rtl="0" fontAlgn="base"/>
                      <a:r>
                        <a:rPr lang="en-GB" sz="900">
                          <a:effectLst/>
                        </a:rPr>
                        <a:t>Social media accounts and paid for promotion  </a:t>
                      </a:r>
                      <a:endParaRPr lang="en-GB" b="0" i="0">
                        <a:effectLst/>
                      </a:endParaRPr>
                    </a:p>
                  </a:txBody>
                  <a:tcPr marT="28575" marB="28575"/>
                </a:tc>
                <a:tc>
                  <a:txBody>
                    <a:bodyPr/>
                    <a:lstStyle/>
                    <a:p>
                      <a:pPr algn="l" rtl="0" fontAlgn="base"/>
                      <a:r>
                        <a:rPr lang="en-GB" sz="900">
                          <a:effectLst/>
                        </a:rPr>
                        <a:t>Own app </a:t>
                      </a:r>
                      <a:r>
                        <a:rPr lang="en-GB" sz="900" err="1">
                          <a:effectLst/>
                        </a:rPr>
                        <a:t>occassional</a:t>
                      </a:r>
                      <a:r>
                        <a:rPr lang="en-GB" sz="900">
                          <a:effectLst/>
                        </a:rPr>
                        <a:t> discounts. </a:t>
                      </a:r>
                      <a:endParaRPr lang="en-GB">
                        <a:effectLst/>
                      </a:endParaRPr>
                    </a:p>
                    <a:p>
                      <a:pPr algn="l" rtl="0" fontAlgn="base"/>
                      <a:endParaRPr lang="en-GB" b="0" i="0">
                        <a:effectLst/>
                      </a:endParaRPr>
                    </a:p>
                  </a:txBody>
                  <a:tcPr marT="28575" marB="28575"/>
                </a:tc>
                <a:tc>
                  <a:txBody>
                    <a:bodyPr/>
                    <a:lstStyle/>
                    <a:p>
                      <a:pPr algn="l" rtl="0" fontAlgn="base"/>
                      <a:r>
                        <a:rPr lang="en-GB" sz="1100">
                          <a:effectLst/>
                        </a:rPr>
                        <a:t> </a:t>
                      </a:r>
                      <a:endParaRPr lang="en-GB" sz="1100" b="0" i="0">
                        <a:effectLst/>
                        <a:latin typeface="Calibri" panose="020F0502020204030204" pitchFamily="34" charset="0"/>
                      </a:endParaRPr>
                    </a:p>
                  </a:txBody>
                  <a:tcPr marT="28575" marB="28575"/>
                </a:tc>
                <a:tc>
                  <a:txBody>
                    <a:bodyPr/>
                    <a:lstStyle/>
                    <a:p>
                      <a:pPr algn="l" rtl="0" fontAlgn="base"/>
                      <a:r>
                        <a:rPr lang="en-GB" sz="1100">
                          <a:effectLst/>
                        </a:rPr>
                        <a:t> </a:t>
                      </a:r>
                      <a:endParaRPr lang="en-GB" sz="1100" b="0" i="0">
                        <a:effectLst/>
                        <a:latin typeface="Calibri" panose="020F0502020204030204" pitchFamily="34" charset="0"/>
                      </a:endParaRPr>
                    </a:p>
                  </a:txBody>
                  <a:tcPr marT="28575" marB="28575"/>
                </a:tc>
                <a:tc>
                  <a:txBody>
                    <a:bodyPr/>
                    <a:lstStyle/>
                    <a:p>
                      <a:pPr algn="l" rtl="0" fontAlgn="base"/>
                      <a:r>
                        <a:rPr lang="en-GB" sz="1100">
                          <a:effectLst/>
                        </a:rPr>
                        <a:t> </a:t>
                      </a:r>
                      <a:endParaRPr lang="en-GB" sz="1100" b="0" i="0">
                        <a:effectLst/>
                        <a:latin typeface="Calibri" panose="020F0502020204030204" pitchFamily="34" charset="0"/>
                      </a:endParaRPr>
                    </a:p>
                  </a:txBody>
                  <a:tcPr marT="28575" marB="28575"/>
                </a:tc>
                <a:tc>
                  <a:txBody>
                    <a:bodyPr/>
                    <a:lstStyle/>
                    <a:p>
                      <a:pPr algn="l" rtl="0" fontAlgn="base"/>
                      <a:r>
                        <a:rPr lang="en-GB" sz="1100">
                          <a:effectLst/>
                        </a:rPr>
                        <a:t> </a:t>
                      </a:r>
                      <a:endParaRPr lang="en-GB" sz="1100" b="0" i="0">
                        <a:effectLst/>
                        <a:latin typeface="Calibri" panose="020F0502020204030204" pitchFamily="34" charset="0"/>
                      </a:endParaRPr>
                    </a:p>
                  </a:txBody>
                  <a:tcPr marT="28575" marB="28575"/>
                </a:tc>
                <a:extLst>
                  <a:ext uri="{0D108BD9-81ED-4DB2-BD59-A6C34878D82A}">
                    <a16:rowId xmlns:a16="http://schemas.microsoft.com/office/drawing/2014/main" val="1397934772"/>
                  </a:ext>
                </a:extLst>
              </a:tr>
            </a:tbl>
          </a:graphicData>
        </a:graphic>
      </p:graphicFrame>
    </p:spTree>
    <p:extLst>
      <p:ext uri="{BB962C8B-B14F-4D97-AF65-F5344CB8AC3E}">
        <p14:creationId xmlns:p14="http://schemas.microsoft.com/office/powerpoint/2010/main" val="1492119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pic>
        <p:nvPicPr>
          <p:cNvPr id="5" name="Picture 4" descr="Sample being pipetted into a petri dish">
            <a:extLst>
              <a:ext uri="{FF2B5EF4-FFF2-40B4-BE49-F238E27FC236}">
                <a16:creationId xmlns:a16="http://schemas.microsoft.com/office/drawing/2014/main" id="{2F0E0324-DE44-609C-3F44-66094E19F998}"/>
              </a:ext>
            </a:extLst>
          </p:cNvPr>
          <p:cNvPicPr>
            <a:picLocks noChangeAspect="1"/>
          </p:cNvPicPr>
          <p:nvPr/>
        </p:nvPicPr>
        <p:blipFill rotWithShape="1">
          <a:blip r:embed="rId2"/>
          <a:srcRect t="18669" r="-2" b="6085"/>
          <a:stretch/>
        </p:blipFill>
        <p:spPr>
          <a:xfrm>
            <a:off x="20" y="-22"/>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DB6BB-724A-1DEB-8078-866365F04F9D}"/>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6000">
                <a:solidFill>
                  <a:schemeClr val="bg1"/>
                </a:solidFill>
              </a:rPr>
              <a:t>S.W.O.T Analysis</a:t>
            </a: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C7D84FB-FA38-5234-5BD9-88AB889120AE}"/>
              </a:ext>
            </a:extLst>
          </p:cNvPr>
          <p:cNvGraphicFramePr>
            <a:graphicFrameLocks noGrp="1"/>
          </p:cNvGraphicFramePr>
          <p:nvPr>
            <p:extLst>
              <p:ext uri="{D42A27DB-BD31-4B8C-83A1-F6EECF244321}">
                <p14:modId xmlns:p14="http://schemas.microsoft.com/office/powerpoint/2010/main" val="3322269724"/>
              </p:ext>
            </p:extLst>
          </p:nvPr>
        </p:nvGraphicFramePr>
        <p:xfrm>
          <a:off x="4442603" y="201283"/>
          <a:ext cx="7670726" cy="6591300"/>
        </p:xfrm>
        <a:graphic>
          <a:graphicData uri="http://schemas.openxmlformats.org/drawingml/2006/table">
            <a:tbl>
              <a:tblPr firstRow="1" bandRow="1">
                <a:tableStyleId>{5C22544A-7EE6-4342-B048-85BDC9FD1C3A}</a:tableStyleId>
              </a:tblPr>
              <a:tblGrid>
                <a:gridCol w="3835363">
                  <a:extLst>
                    <a:ext uri="{9D8B030D-6E8A-4147-A177-3AD203B41FA5}">
                      <a16:colId xmlns:a16="http://schemas.microsoft.com/office/drawing/2014/main" val="972676036"/>
                    </a:ext>
                  </a:extLst>
                </a:gridCol>
                <a:gridCol w="3835363">
                  <a:extLst>
                    <a:ext uri="{9D8B030D-6E8A-4147-A177-3AD203B41FA5}">
                      <a16:colId xmlns:a16="http://schemas.microsoft.com/office/drawing/2014/main" val="2132834029"/>
                    </a:ext>
                  </a:extLst>
                </a:gridCol>
              </a:tblGrid>
              <a:tr h="2919476">
                <a:tc>
                  <a:txBody>
                    <a:bodyPr/>
                    <a:lstStyle/>
                    <a:p>
                      <a:pPr rtl="0" fontAlgn="base"/>
                      <a:r>
                        <a:rPr lang="en-GB" sz="1100">
                          <a:effectLst/>
                        </a:rPr>
                        <a:t>Strengths </a:t>
                      </a:r>
                      <a:endParaRPr lang="en-GB">
                        <a:effectLst/>
                      </a:endParaRPr>
                    </a:p>
                    <a:p>
                      <a:pPr rtl="0" fontAlgn="base"/>
                      <a:r>
                        <a:rPr lang="en-GB" sz="1100">
                          <a:effectLst/>
                        </a:rPr>
                        <a:t>One of a kind vegan/plant based menu found nowhere else </a:t>
                      </a:r>
                      <a:endParaRPr lang="en-GB">
                        <a:effectLst/>
                      </a:endParaRPr>
                    </a:p>
                    <a:p>
                      <a:pPr rtl="0" fontAlgn="base"/>
                      <a:r>
                        <a:rPr lang="en-GB" sz="1100">
                          <a:effectLst/>
                        </a:rPr>
                        <a:t>Available in store and fast paced  </a:t>
                      </a:r>
                      <a:endParaRPr lang="en-GB">
                        <a:effectLst/>
                      </a:endParaRPr>
                    </a:p>
                    <a:p>
                      <a:pPr rtl="0" fontAlgn="base"/>
                      <a:r>
                        <a:rPr lang="en-GB" sz="1100">
                          <a:effectLst/>
                        </a:rPr>
                        <a:t>Loyalty app scheme- each time you order via the app in store you receive 1 point per £1 spent every 100 points you can get on free item off the menu.  </a:t>
                      </a:r>
                      <a:endParaRPr lang="en-GB">
                        <a:effectLst/>
                      </a:endParaRPr>
                    </a:p>
                    <a:p>
                      <a:pPr rtl="0" fontAlgn="base"/>
                      <a:r>
                        <a:rPr lang="en-GB" sz="1100">
                          <a:effectLst/>
                        </a:rPr>
                        <a:t>Completely plant based restaurant – even the furniture will be vegan friendly, no products tested on animals, and all packaging will be 100% recyclable.  </a:t>
                      </a:r>
                      <a:endParaRPr lang="en-GB">
                        <a:effectLst/>
                      </a:endParaRPr>
                    </a:p>
                    <a:p>
                      <a:pPr rtl="0" fontAlgn="base"/>
                      <a:r>
                        <a:rPr lang="en-GB" sz="1100">
                          <a:effectLst/>
                        </a:rPr>
                        <a:t>This restaurant will have vegan based values at the core.  </a:t>
                      </a:r>
                      <a:endParaRPr lang="en-GB">
                        <a:effectLst/>
                      </a:endParaRPr>
                    </a:p>
                    <a:p>
                      <a:pPr rtl="0" fontAlgn="base"/>
                      <a:r>
                        <a:rPr lang="en-GB" sz="1100">
                          <a:effectLst/>
                        </a:rPr>
                        <a:t>Location will mean it is the only  vegan fast food restaurant. </a:t>
                      </a:r>
                      <a:endParaRPr lang="en-GB">
                        <a:effectLst/>
                      </a:endParaRPr>
                    </a:p>
                    <a:p>
                      <a:pPr rtl="0" fontAlgn="base"/>
                      <a:r>
                        <a:rPr lang="en-GB" sz="1100">
                          <a:effectLst/>
                        </a:rPr>
                        <a:t>Plant based meat like options to cater to the non vegans also.  </a:t>
                      </a:r>
                      <a:endParaRPr lang="en-GB">
                        <a:effectLst/>
                      </a:endParaRPr>
                    </a:p>
                    <a:p>
                      <a:pPr rtl="0" fontAlgn="base"/>
                      <a:r>
                        <a:rPr lang="en-GB" sz="1100">
                          <a:effectLst/>
                        </a:rPr>
                        <a:t>Available online via </a:t>
                      </a:r>
                      <a:r>
                        <a:rPr lang="en-GB" sz="1100" err="1">
                          <a:effectLst/>
                        </a:rPr>
                        <a:t>deliveroo</a:t>
                      </a:r>
                      <a:r>
                        <a:rPr lang="en-GB" sz="1100">
                          <a:effectLst/>
                        </a:rPr>
                        <a:t> just eat and restaurant website. </a:t>
                      </a:r>
                      <a:endParaRPr lang="en-GB">
                        <a:effectLst/>
                      </a:endParaRPr>
                    </a:p>
                    <a:p>
                      <a:pPr rtl="0" fontAlgn="base"/>
                      <a:r>
                        <a:rPr lang="en-GB" sz="1100">
                          <a:effectLst/>
                        </a:rPr>
                        <a:t>Electric cars only used for delivery.  </a:t>
                      </a:r>
                      <a:endParaRPr lang="en-GB">
                        <a:effectLst/>
                      </a:endParaRPr>
                    </a:p>
                    <a:p>
                      <a:pPr rtl="0" fontAlgn="base"/>
                      <a:endParaRPr lang="en-GB">
                        <a:effectLst/>
                      </a:endParaRPr>
                    </a:p>
                  </a:txBody>
                  <a:tcPr marT="28575" marB="28575"/>
                </a:tc>
                <a:tc>
                  <a:txBody>
                    <a:bodyPr/>
                    <a:lstStyle/>
                    <a:p>
                      <a:pPr rtl="0" fontAlgn="base"/>
                      <a:r>
                        <a:rPr lang="en-GB" sz="1100">
                          <a:effectLst/>
                        </a:rPr>
                        <a:t>Weaknesses </a:t>
                      </a:r>
                      <a:endParaRPr lang="en-GB">
                        <a:effectLst/>
                      </a:endParaRPr>
                    </a:p>
                    <a:p>
                      <a:pPr rtl="0" fontAlgn="base"/>
                      <a:r>
                        <a:rPr lang="en-GB" sz="1100">
                          <a:effectLst/>
                        </a:rPr>
                        <a:t>Only one location at the moment  </a:t>
                      </a:r>
                      <a:endParaRPr lang="en-GB">
                        <a:effectLst/>
                      </a:endParaRPr>
                    </a:p>
                    <a:p>
                      <a:pPr rtl="0" fontAlgn="base"/>
                      <a:r>
                        <a:rPr lang="en-GB" sz="1100">
                          <a:effectLst/>
                        </a:rPr>
                        <a:t>Not yet established. </a:t>
                      </a:r>
                      <a:endParaRPr lang="en-GB">
                        <a:effectLst/>
                      </a:endParaRPr>
                    </a:p>
                    <a:p>
                      <a:pPr rtl="0" fontAlgn="base"/>
                      <a:r>
                        <a:rPr lang="en-GB" sz="1100">
                          <a:effectLst/>
                        </a:rPr>
                        <a:t>Slow flow of customer  </a:t>
                      </a:r>
                      <a:endParaRPr lang="en-GB">
                        <a:effectLst/>
                      </a:endParaRPr>
                    </a:p>
                    <a:p>
                      <a:pPr rtl="0" fontAlgn="base"/>
                      <a:r>
                        <a:rPr lang="en-GB" sz="1100">
                          <a:effectLst/>
                        </a:rPr>
                        <a:t>No petrol cars will be used.  </a:t>
                      </a:r>
                      <a:endParaRPr lang="en-GB">
                        <a:effectLst/>
                      </a:endParaRPr>
                    </a:p>
                  </a:txBody>
                  <a:tcPr marT="28575" marB="28575"/>
                </a:tc>
                <a:extLst>
                  <a:ext uri="{0D108BD9-81ED-4DB2-BD59-A6C34878D82A}">
                    <a16:rowId xmlns:a16="http://schemas.microsoft.com/office/drawing/2014/main" val="3280927855"/>
                  </a:ext>
                </a:extLst>
              </a:tr>
              <a:tr h="2668473">
                <a:tc>
                  <a:txBody>
                    <a:bodyPr/>
                    <a:lstStyle/>
                    <a:p>
                      <a:pPr rtl="0" fontAlgn="base"/>
                      <a:r>
                        <a:rPr lang="en-GB" sz="1100" err="1">
                          <a:effectLst/>
                        </a:rPr>
                        <a:t>Oppurtunities</a:t>
                      </a:r>
                      <a:r>
                        <a:rPr lang="en-GB" sz="1100">
                          <a:effectLst/>
                        </a:rPr>
                        <a:t> </a:t>
                      </a:r>
                      <a:endParaRPr lang="en-GB">
                        <a:effectLst/>
                      </a:endParaRPr>
                    </a:p>
                    <a:p>
                      <a:pPr rtl="0" fontAlgn="base"/>
                      <a:r>
                        <a:rPr lang="en-GB" sz="1100">
                          <a:effectLst/>
                        </a:rPr>
                        <a:t>Vegan is a growing trending community at the moment.  </a:t>
                      </a:r>
                      <a:endParaRPr lang="en-GB">
                        <a:effectLst/>
                      </a:endParaRPr>
                    </a:p>
                    <a:p>
                      <a:pPr rtl="0" fontAlgn="base"/>
                      <a:r>
                        <a:rPr lang="en-GB" sz="1100">
                          <a:effectLst/>
                        </a:rPr>
                        <a:t>Use of social networks to interact with the vegan community  </a:t>
                      </a:r>
                      <a:endParaRPr lang="en-GB">
                        <a:effectLst/>
                      </a:endParaRPr>
                    </a:p>
                    <a:p>
                      <a:pPr rtl="0" fontAlgn="base"/>
                      <a:r>
                        <a:rPr lang="en-GB" sz="1100">
                          <a:effectLst/>
                        </a:rPr>
                        <a:t>Expand into a chain eventually branching out to the main cities I.e. Birmingham, Manchester Liverpool. </a:t>
                      </a:r>
                      <a:endParaRPr lang="en-GB">
                        <a:effectLst/>
                      </a:endParaRPr>
                    </a:p>
                    <a:p>
                      <a:pPr rtl="0" fontAlgn="base"/>
                      <a:r>
                        <a:rPr lang="en-GB" sz="1100">
                          <a:effectLst/>
                        </a:rPr>
                        <a:t>Target market consumer will be gen z/x  </a:t>
                      </a:r>
                      <a:endParaRPr lang="en-GB">
                        <a:effectLst/>
                      </a:endParaRPr>
                    </a:p>
                    <a:p>
                      <a:pPr rtl="0" fontAlgn="base"/>
                      <a:endParaRPr lang="en-GB">
                        <a:effectLst/>
                      </a:endParaRPr>
                    </a:p>
                    <a:p>
                      <a:pPr rtl="0" fontAlgn="base"/>
                      <a:endParaRPr lang="en-GB">
                        <a:effectLst/>
                      </a:endParaRPr>
                    </a:p>
                  </a:txBody>
                  <a:tcPr marT="28575" marB="28575"/>
                </a:tc>
                <a:tc>
                  <a:txBody>
                    <a:bodyPr/>
                    <a:lstStyle/>
                    <a:p>
                      <a:pPr rtl="0" fontAlgn="base"/>
                      <a:r>
                        <a:rPr lang="en-GB" sz="1100">
                          <a:effectLst/>
                        </a:rPr>
                        <a:t>Threats                                                                     Lack of staff due to </a:t>
                      </a:r>
                      <a:r>
                        <a:rPr lang="en-GB" sz="1100" err="1">
                          <a:effectLst/>
                        </a:rPr>
                        <a:t>avaliability</a:t>
                      </a:r>
                      <a:r>
                        <a:rPr lang="en-GB" sz="1100">
                          <a:effectLst/>
                        </a:rPr>
                        <a:t>. Staff would of course have to be of a plant based diet to avoid cross contamination. </a:t>
                      </a:r>
                      <a:endParaRPr lang="en-GB">
                        <a:effectLst/>
                      </a:endParaRPr>
                    </a:p>
                    <a:p>
                      <a:pPr rtl="0" fontAlgn="base"/>
                      <a:r>
                        <a:rPr lang="en-GB" sz="1100">
                          <a:effectLst/>
                        </a:rPr>
                        <a:t>New vegan food companies are popping up everyday and could provide competition. </a:t>
                      </a:r>
                      <a:endParaRPr lang="en-GB">
                        <a:effectLst/>
                      </a:endParaRPr>
                    </a:p>
                    <a:p>
                      <a:pPr rtl="0" fontAlgn="base"/>
                      <a:r>
                        <a:rPr lang="en-GB" sz="1100">
                          <a:effectLst/>
                        </a:rPr>
                        <a:t>The increase in vegans could slow down which would mean less custom.  </a:t>
                      </a:r>
                      <a:endParaRPr lang="en-GB">
                        <a:effectLst/>
                      </a:endParaRPr>
                    </a:p>
                    <a:p>
                      <a:pPr rtl="0" fontAlgn="base"/>
                      <a:r>
                        <a:rPr lang="en-GB" sz="1100">
                          <a:effectLst/>
                        </a:rPr>
                        <a:t>Have to stay up to date on food trends and the vegan alternatives for them as to monopolise on the food market  </a:t>
                      </a:r>
                      <a:endParaRPr lang="en-GB">
                        <a:effectLst/>
                      </a:endParaRPr>
                    </a:p>
                    <a:p>
                      <a:pPr rtl="0" fontAlgn="base"/>
                      <a:r>
                        <a:rPr lang="en-GB" sz="1100">
                          <a:effectLst/>
                        </a:rPr>
                        <a:t>The increase of food stock may incline rapidly once business picks up and the restaurant becomes more established. </a:t>
                      </a:r>
                      <a:endParaRPr lang="en-GB">
                        <a:effectLst/>
                      </a:endParaRPr>
                    </a:p>
                    <a:p>
                      <a:pPr rtl="0" fontAlgn="base"/>
                      <a:r>
                        <a:rPr lang="en-GB" sz="1100">
                          <a:effectLst/>
                        </a:rPr>
                        <a:t>Main threat would be the main fast food chains creating a vegan branch, I.e. vegan </a:t>
                      </a:r>
                      <a:r>
                        <a:rPr lang="en-GB" sz="1100" err="1">
                          <a:effectLst/>
                        </a:rPr>
                        <a:t>macdonalds</a:t>
                      </a:r>
                      <a:r>
                        <a:rPr lang="en-GB" sz="1100">
                          <a:effectLst/>
                        </a:rPr>
                        <a:t>, due to their reputation already being established that would be major competition  </a:t>
                      </a:r>
                      <a:endParaRPr lang="en-GB">
                        <a:effectLst/>
                      </a:endParaRPr>
                    </a:p>
                  </a:txBody>
                  <a:tcPr marT="28575" marB="28575"/>
                </a:tc>
                <a:extLst>
                  <a:ext uri="{0D108BD9-81ED-4DB2-BD59-A6C34878D82A}">
                    <a16:rowId xmlns:a16="http://schemas.microsoft.com/office/drawing/2014/main" val="2539943126"/>
                  </a:ext>
                </a:extLst>
              </a:tr>
            </a:tbl>
          </a:graphicData>
        </a:graphic>
      </p:graphicFrame>
    </p:spTree>
    <p:extLst>
      <p:ext uri="{BB962C8B-B14F-4D97-AF65-F5344CB8AC3E}">
        <p14:creationId xmlns:p14="http://schemas.microsoft.com/office/powerpoint/2010/main" val="4028750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641DE-ABCE-1232-462A-9366E22CB105}"/>
              </a:ext>
            </a:extLst>
          </p:cNvPr>
          <p:cNvSpPr>
            <a:spLocks noGrp="1"/>
          </p:cNvSpPr>
          <p:nvPr>
            <p:ph type="title"/>
          </p:nvPr>
        </p:nvSpPr>
        <p:spPr>
          <a:xfrm>
            <a:off x="838201" y="365125"/>
            <a:ext cx="3816095" cy="1807305"/>
          </a:xfrm>
        </p:spPr>
        <p:txBody>
          <a:bodyPr vert="horz" lIns="91440" tIns="45720" rIns="91440" bIns="45720" rtlCol="0">
            <a:normAutofit/>
          </a:bodyPr>
          <a:lstStyle/>
          <a:p>
            <a:r>
              <a:rPr lang="en-US"/>
              <a:t>Pestle Analysis</a:t>
            </a:r>
          </a:p>
        </p:txBody>
      </p:sp>
      <p:pic>
        <p:nvPicPr>
          <p:cNvPr id="5" name="Picture 4" descr="Laboratory experiment with a petri dish">
            <a:extLst>
              <a:ext uri="{FF2B5EF4-FFF2-40B4-BE49-F238E27FC236}">
                <a16:creationId xmlns:a16="http://schemas.microsoft.com/office/drawing/2014/main" id="{D87DC7C9-FF01-A6C5-EE85-9C9180CF2D2B}"/>
              </a:ext>
            </a:extLst>
          </p:cNvPr>
          <p:cNvPicPr>
            <a:picLocks noChangeAspect="1"/>
          </p:cNvPicPr>
          <p:nvPr/>
        </p:nvPicPr>
        <p:blipFill rotWithShape="1">
          <a:blip r:embed="rId2"/>
          <a:srcRect l="9140" r="9141"/>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graphicFrame>
        <p:nvGraphicFramePr>
          <p:cNvPr id="4" name="Diagram 5">
            <a:extLst>
              <a:ext uri="{FF2B5EF4-FFF2-40B4-BE49-F238E27FC236}">
                <a16:creationId xmlns:a16="http://schemas.microsoft.com/office/drawing/2014/main" id="{5F5322B0-1C1E-50F6-1D46-704CB6284352}"/>
              </a:ext>
            </a:extLst>
          </p:cNvPr>
          <p:cNvGraphicFramePr/>
          <p:nvPr>
            <p:extLst>
              <p:ext uri="{D42A27DB-BD31-4B8C-83A1-F6EECF244321}">
                <p14:modId xmlns:p14="http://schemas.microsoft.com/office/powerpoint/2010/main" val="1408946433"/>
              </p:ext>
            </p:extLst>
          </p:nvPr>
        </p:nvGraphicFramePr>
        <p:xfrm>
          <a:off x="3282351" y="4166"/>
          <a:ext cx="9150096" cy="68485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84" name="TextBox 483">
            <a:extLst>
              <a:ext uri="{FF2B5EF4-FFF2-40B4-BE49-F238E27FC236}">
                <a16:creationId xmlns:a16="http://schemas.microsoft.com/office/drawing/2014/main" id="{F949B282-571B-667E-B310-AF01E87B9ED8}"/>
              </a:ext>
            </a:extLst>
          </p:cNvPr>
          <p:cNvSpPr txBox="1"/>
          <p:nvPr/>
        </p:nvSpPr>
        <p:spPr>
          <a:xfrm>
            <a:off x="9023230" y="138023"/>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Inclusivity</a:t>
            </a:r>
          </a:p>
          <a:p>
            <a:r>
              <a:rPr lang="en-GB"/>
              <a:t>Cost of importation of food produce</a:t>
            </a:r>
          </a:p>
        </p:txBody>
      </p:sp>
      <p:sp>
        <p:nvSpPr>
          <p:cNvPr id="485" name="TextBox 484">
            <a:extLst>
              <a:ext uri="{FF2B5EF4-FFF2-40B4-BE49-F238E27FC236}">
                <a16:creationId xmlns:a16="http://schemas.microsoft.com/office/drawing/2014/main" id="{72B9DDDE-A723-06F1-B4EF-70C133904D9C}"/>
              </a:ext>
            </a:extLst>
          </p:cNvPr>
          <p:cNvSpPr txBox="1"/>
          <p:nvPr/>
        </p:nvSpPr>
        <p:spPr>
          <a:xfrm>
            <a:off x="7095766" y="2178709"/>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Veganism has a high cost to the economy lowering the purchases of meat worldwide</a:t>
            </a:r>
          </a:p>
        </p:txBody>
      </p:sp>
      <p:sp>
        <p:nvSpPr>
          <p:cNvPr id="486" name="TextBox 485">
            <a:extLst>
              <a:ext uri="{FF2B5EF4-FFF2-40B4-BE49-F238E27FC236}">
                <a16:creationId xmlns:a16="http://schemas.microsoft.com/office/drawing/2014/main" id="{6BB5B079-E33A-4880-6D9B-AD349353D501}"/>
              </a:ext>
            </a:extLst>
          </p:cNvPr>
          <p:cNvSpPr txBox="1"/>
          <p:nvPr/>
        </p:nvSpPr>
        <p:spPr>
          <a:xfrm>
            <a:off x="9452754" y="446381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Extreme ideological beliefs.</a:t>
            </a:r>
            <a:endParaRPr lang="en-US"/>
          </a:p>
        </p:txBody>
      </p:sp>
      <p:sp>
        <p:nvSpPr>
          <p:cNvPr id="487" name="TextBox 486">
            <a:extLst>
              <a:ext uri="{FF2B5EF4-FFF2-40B4-BE49-F238E27FC236}">
                <a16:creationId xmlns:a16="http://schemas.microsoft.com/office/drawing/2014/main" id="{3007ECAE-9D65-A0BD-356E-9266F3828706}"/>
              </a:ext>
            </a:extLst>
          </p:cNvPr>
          <p:cNvSpPr txBox="1"/>
          <p:nvPr/>
        </p:nvSpPr>
        <p:spPr>
          <a:xfrm>
            <a:off x="2478836" y="5109892"/>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Arguments stem online over veganism a lot, allowing technology to have major influence in the vegan world</a:t>
            </a:r>
          </a:p>
        </p:txBody>
      </p:sp>
      <p:sp>
        <p:nvSpPr>
          <p:cNvPr id="488" name="TextBox 487">
            <a:extLst>
              <a:ext uri="{FF2B5EF4-FFF2-40B4-BE49-F238E27FC236}">
                <a16:creationId xmlns:a16="http://schemas.microsoft.com/office/drawing/2014/main" id="{D5FDAC02-E3A3-9712-7741-3EA4DF68C12B}"/>
              </a:ext>
            </a:extLst>
          </p:cNvPr>
          <p:cNvSpPr txBox="1"/>
          <p:nvPr/>
        </p:nvSpPr>
        <p:spPr>
          <a:xfrm>
            <a:off x="1183975" y="2176013"/>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Has some impact on the GHG from farming however it is considerably less than farming for the purpose of meat</a:t>
            </a:r>
          </a:p>
        </p:txBody>
      </p:sp>
    </p:spTree>
    <p:extLst>
      <p:ext uri="{BB962C8B-B14F-4D97-AF65-F5344CB8AC3E}">
        <p14:creationId xmlns:p14="http://schemas.microsoft.com/office/powerpoint/2010/main" val="785056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pic>
        <p:nvPicPr>
          <p:cNvPr id="5" name="Picture 4" descr="Target with various rings of accuracy">
            <a:extLst>
              <a:ext uri="{FF2B5EF4-FFF2-40B4-BE49-F238E27FC236}">
                <a16:creationId xmlns:a16="http://schemas.microsoft.com/office/drawing/2014/main" id="{DCEACA63-E150-CC9B-4C6A-E543A1235703}"/>
              </a:ext>
            </a:extLst>
          </p:cNvPr>
          <p:cNvPicPr>
            <a:picLocks noChangeAspect="1"/>
          </p:cNvPicPr>
          <p:nvPr/>
        </p:nvPicPr>
        <p:blipFill rotWithShape="1">
          <a:blip r:embed="rId2"/>
          <a:srcRect t="123" b="15607"/>
          <a:stretch/>
        </p:blipFill>
        <p:spPr>
          <a:xfrm>
            <a:off x="20" y="-22"/>
            <a:ext cx="12191977" cy="6858022"/>
          </a:xfrm>
          <a:prstGeom prst="rect">
            <a:avLst/>
          </a:prstGeom>
        </p:spPr>
      </p:pic>
      <p:sp>
        <p:nvSpPr>
          <p:cNvPr id="27" name="Rectangle 19">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171DA-1EBF-5412-3FCA-A06D5AF8355E}"/>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6000">
                <a:solidFill>
                  <a:schemeClr val="bg1"/>
                </a:solidFill>
              </a:rPr>
              <a:t>Target market </a:t>
            </a:r>
          </a:p>
        </p:txBody>
      </p:sp>
      <p:sp>
        <p:nvSpPr>
          <p:cNvPr id="28" name="Rectangle 21">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Heart 3">
            <a:extLst>
              <a:ext uri="{FF2B5EF4-FFF2-40B4-BE49-F238E27FC236}">
                <a16:creationId xmlns:a16="http://schemas.microsoft.com/office/drawing/2014/main" id="{A2301CC4-9C1F-0FDF-C05A-9727D18DA112}"/>
              </a:ext>
            </a:extLst>
          </p:cNvPr>
          <p:cNvSpPr/>
          <p:nvPr/>
        </p:nvSpPr>
        <p:spPr>
          <a:xfrm>
            <a:off x="247291" y="2669876"/>
            <a:ext cx="4413848" cy="3881885"/>
          </a:xfrm>
          <a:prstGeom prst="hear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a:latin typeface="Georgia Pro Cond"/>
              </a:rPr>
              <a:t>0-99 YEARS, ALL AGE INCLUSIVE! </a:t>
            </a:r>
            <a:r>
              <a:rPr lang="en-GB" b="1" i="1">
                <a:ea typeface="+mn-lt"/>
                <a:cs typeface="+mn-lt"/>
              </a:rPr>
              <a:t>THE TARGET IS TO HAVE A WORLDWIDE </a:t>
            </a:r>
            <a:endParaRPr lang="en-GB">
              <a:ea typeface="+mn-lt"/>
              <a:cs typeface="+mn-lt"/>
            </a:endParaRPr>
          </a:p>
          <a:p>
            <a:pPr algn="ctr"/>
            <a:r>
              <a:rPr lang="en-GB" b="1" i="1">
                <a:ea typeface="+mn-lt"/>
                <a:cs typeface="+mn-lt"/>
              </a:rPr>
              <a:t>MONOPOLISED MAKET</a:t>
            </a:r>
            <a:r>
              <a:rPr lang="en-GB">
                <a:ea typeface="+mn-lt"/>
                <a:cs typeface="+mn-lt"/>
              </a:rPr>
              <a:t> </a:t>
            </a:r>
            <a:endParaRPr lang="en-GB"/>
          </a:p>
        </p:txBody>
      </p:sp>
    </p:spTree>
    <p:extLst>
      <p:ext uri="{BB962C8B-B14F-4D97-AF65-F5344CB8AC3E}">
        <p14:creationId xmlns:p14="http://schemas.microsoft.com/office/powerpoint/2010/main" val="14700282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useBgFill="1">
        <p:nvSpPr>
          <p:cNvPr id="20" name="Rectangle 19">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eon light percentage sign">
            <a:extLst>
              <a:ext uri="{FF2B5EF4-FFF2-40B4-BE49-F238E27FC236}">
                <a16:creationId xmlns:a16="http://schemas.microsoft.com/office/drawing/2014/main" id="{B6615AC8-3392-BFA5-CAF8-9D0EDD628D41}"/>
              </a:ext>
            </a:extLst>
          </p:cNvPr>
          <p:cNvPicPr>
            <a:picLocks noChangeAspect="1"/>
          </p:cNvPicPr>
          <p:nvPr/>
        </p:nvPicPr>
        <p:blipFill rotWithShape="1">
          <a:blip r:embed="rId2"/>
          <a:srcRect l="5416" r="7787" b="-2"/>
          <a:stretch/>
        </p:blipFill>
        <p:spPr>
          <a:xfrm>
            <a:off x="-1" y="-1"/>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a:extLst>
              <a:ext uri="{FF2B5EF4-FFF2-40B4-BE49-F238E27FC236}">
                <a16:creationId xmlns:a16="http://schemas.microsoft.com/office/drawing/2014/main" id="{4B968F44-108B-2FBE-5ED2-8EF3FDA2EC70}"/>
              </a:ext>
            </a:extLst>
          </p:cNvPr>
          <p:cNvSpPr>
            <a:spLocks noGrp="1"/>
          </p:cNvSpPr>
          <p:nvPr>
            <p:ph type="title"/>
          </p:nvPr>
        </p:nvSpPr>
        <p:spPr>
          <a:xfrm>
            <a:off x="6343650" y="4181474"/>
            <a:ext cx="5505814" cy="1471335"/>
          </a:xfrm>
        </p:spPr>
        <p:txBody>
          <a:bodyPr vert="horz" lIns="91440" tIns="45720" rIns="91440" bIns="45720" rtlCol="0" anchor="b">
            <a:normAutofit/>
          </a:bodyPr>
          <a:lstStyle/>
          <a:p>
            <a:r>
              <a:rPr lang="en-US" sz="4400"/>
              <a:t>Marketing and sales plan</a:t>
            </a:r>
          </a:p>
        </p:txBody>
      </p:sp>
      <p:pic>
        <p:nvPicPr>
          <p:cNvPr id="4" name="Picture 5" descr="Logo&#10;&#10;Description automatically generated">
            <a:extLst>
              <a:ext uri="{FF2B5EF4-FFF2-40B4-BE49-F238E27FC236}">
                <a16:creationId xmlns:a16="http://schemas.microsoft.com/office/drawing/2014/main" id="{1C99D221-401C-3CD1-62EE-69701D87D176}"/>
              </a:ext>
            </a:extLst>
          </p:cNvPr>
          <p:cNvPicPr>
            <a:picLocks noChangeAspect="1"/>
          </p:cNvPicPr>
          <p:nvPr/>
        </p:nvPicPr>
        <p:blipFill rotWithShape="1">
          <a:blip r:embed="rId3"/>
          <a:srcRect t="8813" r="1" b="5757"/>
          <a:stretch/>
        </p:blipFill>
        <p:spPr>
          <a:xfrm>
            <a:off x="7653538" y="3"/>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6" name="Graphic 6" descr="Children with solid fill">
            <a:extLst>
              <a:ext uri="{FF2B5EF4-FFF2-40B4-BE49-F238E27FC236}">
                <a16:creationId xmlns:a16="http://schemas.microsoft.com/office/drawing/2014/main" id="{D7209C6A-50C4-ACEE-96D7-90A40DAF798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76" y="-291860"/>
            <a:ext cx="2122098" cy="2093343"/>
          </a:xfrm>
          <a:prstGeom prst="rect">
            <a:avLst/>
          </a:prstGeom>
        </p:spPr>
      </p:pic>
      <p:sp>
        <p:nvSpPr>
          <p:cNvPr id="7" name="TextBox 6">
            <a:extLst>
              <a:ext uri="{FF2B5EF4-FFF2-40B4-BE49-F238E27FC236}">
                <a16:creationId xmlns:a16="http://schemas.microsoft.com/office/drawing/2014/main" id="{60CBF4AF-2AE2-B748-CEC9-F0036FE3CF72}"/>
              </a:ext>
            </a:extLst>
          </p:cNvPr>
          <p:cNvSpPr txBox="1"/>
          <p:nvPr/>
        </p:nvSpPr>
        <p:spPr>
          <a:xfrm>
            <a:off x="2323381" y="526211"/>
            <a:ext cx="2743200" cy="646331"/>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Heavy social media presence</a:t>
            </a:r>
          </a:p>
        </p:txBody>
      </p:sp>
      <p:pic>
        <p:nvPicPr>
          <p:cNvPr id="8" name="Picture 9" descr="Logo&#10;&#10;Description automatically generated">
            <a:extLst>
              <a:ext uri="{FF2B5EF4-FFF2-40B4-BE49-F238E27FC236}">
                <a16:creationId xmlns:a16="http://schemas.microsoft.com/office/drawing/2014/main" id="{91ABE739-BFAA-2007-D709-EFECEFC22D7D}"/>
              </a:ext>
            </a:extLst>
          </p:cNvPr>
          <p:cNvPicPr>
            <a:picLocks noChangeAspect="1"/>
          </p:cNvPicPr>
          <p:nvPr/>
        </p:nvPicPr>
        <p:blipFill>
          <a:blip r:embed="rId6"/>
          <a:stretch>
            <a:fillRect/>
          </a:stretch>
        </p:blipFill>
        <p:spPr>
          <a:xfrm>
            <a:off x="123645" y="1475604"/>
            <a:ext cx="2110597" cy="1419509"/>
          </a:xfrm>
          <a:prstGeom prst="rect">
            <a:avLst/>
          </a:prstGeom>
        </p:spPr>
      </p:pic>
      <p:sp>
        <p:nvSpPr>
          <p:cNvPr id="10" name="TextBox 9">
            <a:extLst>
              <a:ext uri="{FF2B5EF4-FFF2-40B4-BE49-F238E27FC236}">
                <a16:creationId xmlns:a16="http://schemas.microsoft.com/office/drawing/2014/main" id="{FB3469FF-0526-A481-4CA4-8ADFD6DDBEAB}"/>
              </a:ext>
            </a:extLst>
          </p:cNvPr>
          <p:cNvSpPr txBox="1"/>
          <p:nvPr/>
        </p:nvSpPr>
        <p:spPr>
          <a:xfrm>
            <a:off x="2595652" y="1474218"/>
            <a:ext cx="2743200" cy="1200329"/>
          </a:xfrm>
          <a:prstGeom prst="rect">
            <a:avLst/>
          </a:prstGeom>
          <a:solidFill>
            <a:srgbClr val="0DDE0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Visit from vegetarian society to </a:t>
            </a:r>
            <a:r>
              <a:rPr lang="en-GB" err="1"/>
              <a:t>veagn</a:t>
            </a:r>
            <a:r>
              <a:rPr lang="en-GB"/>
              <a:t> approve the restaurant</a:t>
            </a:r>
          </a:p>
        </p:txBody>
      </p:sp>
      <p:pic>
        <p:nvPicPr>
          <p:cNvPr id="12" name="Graphic 13" descr="Newspaper with solid fill">
            <a:extLst>
              <a:ext uri="{FF2B5EF4-FFF2-40B4-BE49-F238E27FC236}">
                <a16:creationId xmlns:a16="http://schemas.microsoft.com/office/drawing/2014/main" id="{08BE9C8C-0650-9C4A-4AAA-B218C85E0EF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2143" y="2756140"/>
            <a:ext cx="1762664" cy="1748286"/>
          </a:xfrm>
          <a:prstGeom prst="rect">
            <a:avLst/>
          </a:prstGeom>
        </p:spPr>
      </p:pic>
      <p:sp>
        <p:nvSpPr>
          <p:cNvPr id="14" name="TextBox 13">
            <a:extLst>
              <a:ext uri="{FF2B5EF4-FFF2-40B4-BE49-F238E27FC236}">
                <a16:creationId xmlns:a16="http://schemas.microsoft.com/office/drawing/2014/main" id="{556A1AB8-F9BE-E17A-F20D-AF1CD2D89982}"/>
              </a:ext>
            </a:extLst>
          </p:cNvPr>
          <p:cNvSpPr txBox="1"/>
          <p:nvPr/>
        </p:nvSpPr>
        <p:spPr>
          <a:xfrm>
            <a:off x="1803999" y="3241735"/>
            <a:ext cx="2743200" cy="923330"/>
          </a:xfrm>
          <a:prstGeom prst="rect">
            <a:avLst/>
          </a:prstGeom>
          <a:solidFill>
            <a:srgbClr val="0070C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Newspaper, magazine and door to door leaflets </a:t>
            </a:r>
          </a:p>
        </p:txBody>
      </p:sp>
    </p:spTree>
    <p:extLst>
      <p:ext uri="{BB962C8B-B14F-4D97-AF65-F5344CB8AC3E}">
        <p14:creationId xmlns:p14="http://schemas.microsoft.com/office/powerpoint/2010/main" val="4110291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pic>
        <p:nvPicPr>
          <p:cNvPr id="5" name="Picture 4" descr="Person holding a puzzle piece">
            <a:extLst>
              <a:ext uri="{FF2B5EF4-FFF2-40B4-BE49-F238E27FC236}">
                <a16:creationId xmlns:a16="http://schemas.microsoft.com/office/drawing/2014/main" id="{D4B304E5-DFE2-52B1-F98A-7F8C43B7C52C}"/>
              </a:ext>
            </a:extLst>
          </p:cNvPr>
          <p:cNvPicPr>
            <a:picLocks noChangeAspect="1"/>
          </p:cNvPicPr>
          <p:nvPr/>
        </p:nvPicPr>
        <p:blipFill rotWithShape="1">
          <a:blip r:embed="rId2"/>
          <a:srcRect t="16823" r="-2" b="-2"/>
          <a:stretch/>
        </p:blipFill>
        <p:spPr>
          <a:xfrm>
            <a:off x="20" y="-22"/>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B611E5-7A75-1C7B-3CBD-55C7F53ABB27}"/>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6000">
                <a:solidFill>
                  <a:schemeClr val="tx1">
                    <a:lumMod val="85000"/>
                    <a:lumOff val="15000"/>
                  </a:schemeClr>
                </a:solidFill>
              </a:rPr>
              <a:t>Management team </a:t>
            </a: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3">
            <a:extLst>
              <a:ext uri="{FF2B5EF4-FFF2-40B4-BE49-F238E27FC236}">
                <a16:creationId xmlns:a16="http://schemas.microsoft.com/office/drawing/2014/main" id="{DD775796-D113-B5C4-6C38-CCF39B896CE6}"/>
              </a:ext>
            </a:extLst>
          </p:cNvPr>
          <p:cNvGraphicFramePr/>
          <p:nvPr>
            <p:extLst>
              <p:ext uri="{D42A27DB-BD31-4B8C-83A1-F6EECF244321}">
                <p14:modId xmlns:p14="http://schemas.microsoft.com/office/powerpoint/2010/main" val="2140502181"/>
              </p:ext>
            </p:extLst>
          </p:nvPr>
        </p:nvGraphicFramePr>
        <p:xfrm>
          <a:off x="5664679" y="521898"/>
          <a:ext cx="6527320" cy="56704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282454"/>
      </p:ext>
    </p:extLst>
  </p:cSld>
  <p:clrMapOvr>
    <a:masterClrMapping/>
  </p:clrMapOvr>
</p:sld>
</file>

<file path=ppt/theme/theme1.xml><?xml version="1.0" encoding="utf-8"?>
<a:theme xmlns:a="http://schemas.openxmlformats.org/drawingml/2006/main" name="BrushVTI">
  <a:themeElements>
    <a:clrScheme name="AnalogousFromDarkSeedRightStep">
      <a:dk1>
        <a:srgbClr val="000000"/>
      </a:dk1>
      <a:lt1>
        <a:srgbClr val="FFFFFF"/>
      </a:lt1>
      <a:dk2>
        <a:srgbClr val="30321C"/>
      </a:dk2>
      <a:lt2>
        <a:srgbClr val="F0F3F1"/>
      </a:lt2>
      <a:accent1>
        <a:srgbClr val="C84794"/>
      </a:accent1>
      <a:accent2>
        <a:srgbClr val="B7364C"/>
      </a:accent2>
      <a:accent3>
        <a:srgbClr val="C86647"/>
      </a:accent3>
      <a:accent4>
        <a:srgbClr val="B78A36"/>
      </a:accent4>
      <a:accent5>
        <a:srgbClr val="A2AA3D"/>
      </a:accent5>
      <a:accent6>
        <a:srgbClr val="76B435"/>
      </a:accent6>
      <a:hlink>
        <a:srgbClr val="6A73CD"/>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BrushVTI</vt:lpstr>
      <vt:lpstr>  Vegan fast food – V.F.F </vt:lpstr>
      <vt:lpstr>Executive Summary</vt:lpstr>
      <vt:lpstr>Company overview</vt:lpstr>
      <vt:lpstr>Products and services </vt:lpstr>
      <vt:lpstr>Competitors? What are those lol</vt:lpstr>
      <vt:lpstr>S.W.O.T Analysis</vt:lpstr>
      <vt:lpstr>Pestle Analysis</vt:lpstr>
      <vt:lpstr>Target market </vt:lpstr>
      <vt:lpstr>Marketing and sales plan</vt:lpstr>
      <vt:lpstr>Management team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2022-06-30T15:50:22Z</dcterms:created>
  <dcterms:modified xsi:type="dcterms:W3CDTF">2022-07-25T18:27:42Z</dcterms:modified>
</cp:coreProperties>
</file>