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0" r:id="rId3"/>
    <p:sldId id="261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1" autoAdjust="0"/>
    <p:restoredTop sz="94660"/>
  </p:normalViewPr>
  <p:slideViewPr>
    <p:cSldViewPr snapToGrid="0">
      <p:cViewPr varScale="1">
        <p:scale>
          <a:sx n="64" d="100"/>
          <a:sy n="64" d="100"/>
        </p:scale>
        <p:origin x="6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1A0333-B45D-4716-AE9E-7A0B07E04EA8}" type="doc">
      <dgm:prSet loTypeId="urn:microsoft.com/office/officeart/2005/8/layout/vList2" loCatId="list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en-GB"/>
        </a:p>
      </dgm:t>
    </dgm:pt>
    <dgm:pt modelId="{B906E882-0976-49E5-8CFF-11E68F73792D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Traditionally, a rigid and routine-based work environment. 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05F4D8-ADEF-4B57-821B-6D03DEB69428}" type="parTrans" cxnId="{9FBC751E-DDB6-49D0-A1DD-DBDB1DA4DC5A}">
      <dgm:prSet/>
      <dgm:spPr/>
      <dgm:t>
        <a:bodyPr/>
        <a:lstStyle/>
        <a:p>
          <a:endParaRPr lang="en-GB"/>
        </a:p>
      </dgm:t>
    </dgm:pt>
    <dgm:pt modelId="{1E4FBABE-D2F8-4793-8791-EBB50D1C824A}" type="sibTrans" cxnId="{9FBC751E-DDB6-49D0-A1DD-DBDB1DA4DC5A}">
      <dgm:prSet/>
      <dgm:spPr/>
      <dgm:t>
        <a:bodyPr/>
        <a:lstStyle/>
        <a:p>
          <a:endParaRPr lang="en-GB"/>
        </a:p>
      </dgm:t>
    </dgm:pt>
    <dgm:pt modelId="{BDD5EA86-599B-4D8C-874E-4D792BC8CC14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Primary reliance on hierarchical control. 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A51723-E944-46DD-8CC6-0339452778BE}" type="parTrans" cxnId="{61C7565C-99B4-4F79-8948-C65586875204}">
      <dgm:prSet/>
      <dgm:spPr/>
      <dgm:t>
        <a:bodyPr/>
        <a:lstStyle/>
        <a:p>
          <a:endParaRPr lang="en-GB"/>
        </a:p>
      </dgm:t>
    </dgm:pt>
    <dgm:pt modelId="{E2477C27-C152-4027-B574-E6892098190B}" type="sibTrans" cxnId="{61C7565C-99B4-4F79-8948-C65586875204}">
      <dgm:prSet/>
      <dgm:spPr/>
      <dgm:t>
        <a:bodyPr/>
        <a:lstStyle/>
        <a:p>
          <a:endParaRPr lang="en-GB"/>
        </a:p>
      </dgm:t>
    </dgm:pt>
    <dgm:pt modelId="{8301DC8E-A3ED-4FA0-A089-D3C6D07B56BB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Establishes culture through piece-rate competition. 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B08405-AAE6-49AB-AE81-20D3AF9C9603}" type="parTrans" cxnId="{FE7997F9-6FFF-49A9-8E3C-D343D9CF6A32}">
      <dgm:prSet/>
      <dgm:spPr/>
      <dgm:t>
        <a:bodyPr/>
        <a:lstStyle/>
        <a:p>
          <a:endParaRPr lang="en-GB"/>
        </a:p>
      </dgm:t>
    </dgm:pt>
    <dgm:pt modelId="{65D983EB-4428-432D-8FC0-341E1A4944B7}" type="sibTrans" cxnId="{FE7997F9-6FFF-49A9-8E3C-D343D9CF6A32}">
      <dgm:prSet/>
      <dgm:spPr/>
      <dgm:t>
        <a:bodyPr/>
        <a:lstStyle/>
        <a:p>
          <a:endParaRPr lang="en-GB"/>
        </a:p>
      </dgm:t>
    </dgm:pt>
    <dgm:pt modelId="{E336ACB9-FE9B-4624-96F1-0A1B9CFD7B97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Digital-based systems require collaboration, flexibility and learning. 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1759CD-E08D-4D2C-8E92-5EC8B5289B12}" type="parTrans" cxnId="{9796C056-0A2F-48AA-9388-FA202A691ED0}">
      <dgm:prSet/>
      <dgm:spPr/>
      <dgm:t>
        <a:bodyPr/>
        <a:lstStyle/>
        <a:p>
          <a:endParaRPr lang="en-GB"/>
        </a:p>
      </dgm:t>
    </dgm:pt>
    <dgm:pt modelId="{323A79EB-CA60-43F3-A9BF-8CDD47B9B5E7}" type="sibTrans" cxnId="{9796C056-0A2F-48AA-9388-FA202A691ED0}">
      <dgm:prSet/>
      <dgm:spPr/>
      <dgm:t>
        <a:bodyPr/>
        <a:lstStyle/>
        <a:p>
          <a:endParaRPr lang="en-GB"/>
        </a:p>
      </dgm:t>
    </dgm:pt>
    <dgm:pt modelId="{D5037046-1D90-42AE-BB1F-AE23AF85FD96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Culture is not compatible with new operational requirements.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513F47-4972-48D9-B553-BD9CE8159F24}" type="parTrans" cxnId="{EA1F5D0F-84A1-47A4-9847-423EE4D20CF2}">
      <dgm:prSet/>
      <dgm:spPr/>
      <dgm:t>
        <a:bodyPr/>
        <a:lstStyle/>
        <a:p>
          <a:endParaRPr lang="en-GB"/>
        </a:p>
      </dgm:t>
    </dgm:pt>
    <dgm:pt modelId="{768C8869-E378-4396-B41B-59096D1A4B2D}" type="sibTrans" cxnId="{EA1F5D0F-84A1-47A4-9847-423EE4D20CF2}">
      <dgm:prSet/>
      <dgm:spPr/>
      <dgm:t>
        <a:bodyPr/>
        <a:lstStyle/>
        <a:p>
          <a:endParaRPr lang="en-GB"/>
        </a:p>
      </dgm:t>
    </dgm:pt>
    <dgm:pt modelId="{29EC55DF-BDDE-4CE7-8C40-5DEDB0420503}" type="pres">
      <dgm:prSet presAssocID="{451A0333-B45D-4716-AE9E-7A0B07E04EA8}" presName="linear" presStyleCnt="0">
        <dgm:presLayoutVars>
          <dgm:animLvl val="lvl"/>
          <dgm:resizeHandles val="exact"/>
        </dgm:presLayoutVars>
      </dgm:prSet>
      <dgm:spPr/>
    </dgm:pt>
    <dgm:pt modelId="{C40EE134-59D9-47CF-8963-564FDEC01CCE}" type="pres">
      <dgm:prSet presAssocID="{B906E882-0976-49E5-8CFF-11E68F73792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D0C43D8-09D1-4B41-935A-C607B68067C5}" type="pres">
      <dgm:prSet presAssocID="{1E4FBABE-D2F8-4793-8791-EBB50D1C824A}" presName="spacer" presStyleCnt="0"/>
      <dgm:spPr/>
    </dgm:pt>
    <dgm:pt modelId="{1594B98B-9F1D-4D77-86F7-589D278CCDE6}" type="pres">
      <dgm:prSet presAssocID="{BDD5EA86-599B-4D8C-874E-4D792BC8CC1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51A6789-362D-42CC-8E7C-FD5BBA7020D6}" type="pres">
      <dgm:prSet presAssocID="{E2477C27-C152-4027-B574-E6892098190B}" presName="spacer" presStyleCnt="0"/>
      <dgm:spPr/>
    </dgm:pt>
    <dgm:pt modelId="{1A0BFB0C-52EE-4B5D-B531-5E27AC15D632}" type="pres">
      <dgm:prSet presAssocID="{8301DC8E-A3ED-4FA0-A089-D3C6D07B56B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A2FBC7B-3739-420E-B600-0BBAC90F56B3}" type="pres">
      <dgm:prSet presAssocID="{65D983EB-4428-432D-8FC0-341E1A4944B7}" presName="spacer" presStyleCnt="0"/>
      <dgm:spPr/>
    </dgm:pt>
    <dgm:pt modelId="{247E1994-3560-4F96-BAB5-1A252A9C95F0}" type="pres">
      <dgm:prSet presAssocID="{E336ACB9-FE9B-4624-96F1-0A1B9CFD7B9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A16A981-AA50-438B-8331-DBC500709902}" type="pres">
      <dgm:prSet presAssocID="{323A79EB-CA60-43F3-A9BF-8CDD47B9B5E7}" presName="spacer" presStyleCnt="0"/>
      <dgm:spPr/>
    </dgm:pt>
    <dgm:pt modelId="{79AEFD31-488C-4F73-A714-94F699EE3E16}" type="pres">
      <dgm:prSet presAssocID="{D5037046-1D90-42AE-BB1F-AE23AF85FD9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A1F5D0F-84A1-47A4-9847-423EE4D20CF2}" srcId="{451A0333-B45D-4716-AE9E-7A0B07E04EA8}" destId="{D5037046-1D90-42AE-BB1F-AE23AF85FD96}" srcOrd="4" destOrd="0" parTransId="{97513F47-4972-48D9-B553-BD9CE8159F24}" sibTransId="{768C8869-E378-4396-B41B-59096D1A4B2D}"/>
    <dgm:cxn modelId="{9FBC751E-DDB6-49D0-A1DD-DBDB1DA4DC5A}" srcId="{451A0333-B45D-4716-AE9E-7A0B07E04EA8}" destId="{B906E882-0976-49E5-8CFF-11E68F73792D}" srcOrd="0" destOrd="0" parTransId="{A705F4D8-ADEF-4B57-821B-6D03DEB69428}" sibTransId="{1E4FBABE-D2F8-4793-8791-EBB50D1C824A}"/>
    <dgm:cxn modelId="{4DE0212F-BB7A-48AC-9397-30430FFC7EEF}" type="presOf" srcId="{BDD5EA86-599B-4D8C-874E-4D792BC8CC14}" destId="{1594B98B-9F1D-4D77-86F7-589D278CCDE6}" srcOrd="0" destOrd="0" presId="urn:microsoft.com/office/officeart/2005/8/layout/vList2"/>
    <dgm:cxn modelId="{61C7565C-99B4-4F79-8948-C65586875204}" srcId="{451A0333-B45D-4716-AE9E-7A0B07E04EA8}" destId="{BDD5EA86-599B-4D8C-874E-4D792BC8CC14}" srcOrd="1" destOrd="0" parTransId="{1CA51723-E944-46DD-8CC6-0339452778BE}" sibTransId="{E2477C27-C152-4027-B574-E6892098190B}"/>
    <dgm:cxn modelId="{287AB476-C271-4779-ACF0-0267CFC04460}" type="presOf" srcId="{E336ACB9-FE9B-4624-96F1-0A1B9CFD7B97}" destId="{247E1994-3560-4F96-BAB5-1A252A9C95F0}" srcOrd="0" destOrd="0" presId="urn:microsoft.com/office/officeart/2005/8/layout/vList2"/>
    <dgm:cxn modelId="{9796C056-0A2F-48AA-9388-FA202A691ED0}" srcId="{451A0333-B45D-4716-AE9E-7A0B07E04EA8}" destId="{E336ACB9-FE9B-4624-96F1-0A1B9CFD7B97}" srcOrd="3" destOrd="0" parTransId="{5F1759CD-E08D-4D2C-8E92-5EC8B5289B12}" sibTransId="{323A79EB-CA60-43F3-A9BF-8CDD47B9B5E7}"/>
    <dgm:cxn modelId="{265D0A59-D495-4BB4-96D9-BE4A332880D9}" type="presOf" srcId="{B906E882-0976-49E5-8CFF-11E68F73792D}" destId="{C40EE134-59D9-47CF-8963-564FDEC01CCE}" srcOrd="0" destOrd="0" presId="urn:microsoft.com/office/officeart/2005/8/layout/vList2"/>
    <dgm:cxn modelId="{1C507086-2C7C-49BF-B30F-92A771EAEAAD}" type="presOf" srcId="{451A0333-B45D-4716-AE9E-7A0B07E04EA8}" destId="{29EC55DF-BDDE-4CE7-8C40-5DEDB0420503}" srcOrd="0" destOrd="0" presId="urn:microsoft.com/office/officeart/2005/8/layout/vList2"/>
    <dgm:cxn modelId="{130D9FC3-854A-48E7-9D09-1961FCF5D939}" type="presOf" srcId="{D5037046-1D90-42AE-BB1F-AE23AF85FD96}" destId="{79AEFD31-488C-4F73-A714-94F699EE3E16}" srcOrd="0" destOrd="0" presId="urn:microsoft.com/office/officeart/2005/8/layout/vList2"/>
    <dgm:cxn modelId="{5869FACD-C3AF-4C00-A29D-B3712EC31702}" type="presOf" srcId="{8301DC8E-A3ED-4FA0-A089-D3C6D07B56BB}" destId="{1A0BFB0C-52EE-4B5D-B531-5E27AC15D632}" srcOrd="0" destOrd="0" presId="urn:microsoft.com/office/officeart/2005/8/layout/vList2"/>
    <dgm:cxn modelId="{FE7997F9-6FFF-49A9-8E3C-D343D9CF6A32}" srcId="{451A0333-B45D-4716-AE9E-7A0B07E04EA8}" destId="{8301DC8E-A3ED-4FA0-A089-D3C6D07B56BB}" srcOrd="2" destOrd="0" parTransId="{4CB08405-AAE6-49AB-AE81-20D3AF9C9603}" sibTransId="{65D983EB-4428-432D-8FC0-341E1A4944B7}"/>
    <dgm:cxn modelId="{B4034E57-AE26-4AE3-99DD-B3F4418208BE}" type="presParOf" srcId="{29EC55DF-BDDE-4CE7-8C40-5DEDB0420503}" destId="{C40EE134-59D9-47CF-8963-564FDEC01CCE}" srcOrd="0" destOrd="0" presId="urn:microsoft.com/office/officeart/2005/8/layout/vList2"/>
    <dgm:cxn modelId="{3DD2856A-9B4A-48A9-98CD-7EE40D34378B}" type="presParOf" srcId="{29EC55DF-BDDE-4CE7-8C40-5DEDB0420503}" destId="{AD0C43D8-09D1-4B41-935A-C607B68067C5}" srcOrd="1" destOrd="0" presId="urn:microsoft.com/office/officeart/2005/8/layout/vList2"/>
    <dgm:cxn modelId="{B48D3DCD-ED1C-4A97-9353-8D52E61958B9}" type="presParOf" srcId="{29EC55DF-BDDE-4CE7-8C40-5DEDB0420503}" destId="{1594B98B-9F1D-4D77-86F7-589D278CCDE6}" srcOrd="2" destOrd="0" presId="urn:microsoft.com/office/officeart/2005/8/layout/vList2"/>
    <dgm:cxn modelId="{199D61CB-C77F-4289-8E99-52A5434922D8}" type="presParOf" srcId="{29EC55DF-BDDE-4CE7-8C40-5DEDB0420503}" destId="{A51A6789-362D-42CC-8E7C-FD5BBA7020D6}" srcOrd="3" destOrd="0" presId="urn:microsoft.com/office/officeart/2005/8/layout/vList2"/>
    <dgm:cxn modelId="{C91BF328-A5B6-4FDD-B817-03D6AFD65E79}" type="presParOf" srcId="{29EC55DF-BDDE-4CE7-8C40-5DEDB0420503}" destId="{1A0BFB0C-52EE-4B5D-B531-5E27AC15D632}" srcOrd="4" destOrd="0" presId="urn:microsoft.com/office/officeart/2005/8/layout/vList2"/>
    <dgm:cxn modelId="{7721A31F-2EE9-44D0-BD61-7629E14E6FCB}" type="presParOf" srcId="{29EC55DF-BDDE-4CE7-8C40-5DEDB0420503}" destId="{7A2FBC7B-3739-420E-B600-0BBAC90F56B3}" srcOrd="5" destOrd="0" presId="urn:microsoft.com/office/officeart/2005/8/layout/vList2"/>
    <dgm:cxn modelId="{88CEE3DA-9B70-42DB-9D49-8A04E23A31E9}" type="presParOf" srcId="{29EC55DF-BDDE-4CE7-8C40-5DEDB0420503}" destId="{247E1994-3560-4F96-BAB5-1A252A9C95F0}" srcOrd="6" destOrd="0" presId="urn:microsoft.com/office/officeart/2005/8/layout/vList2"/>
    <dgm:cxn modelId="{532A2643-7D15-4600-8339-0A047EC1E9C2}" type="presParOf" srcId="{29EC55DF-BDDE-4CE7-8C40-5DEDB0420503}" destId="{EA16A981-AA50-438B-8331-DBC500709902}" srcOrd="7" destOrd="0" presId="urn:microsoft.com/office/officeart/2005/8/layout/vList2"/>
    <dgm:cxn modelId="{C4379FAF-0473-4468-8E2E-A52895C2CF62}" type="presParOf" srcId="{29EC55DF-BDDE-4CE7-8C40-5DEDB0420503}" destId="{79AEFD31-488C-4F73-A714-94F699EE3E1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55B63F5-5693-4D9D-856C-F9E02CBF426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57AF20E1-217C-4617-AC56-685218DAF6A5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Employees uncomfortable with autonomy and self-management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CB2EE4-E384-4F1A-A23D-5631D7D0022E}" type="parTrans" cxnId="{119F571B-76B9-48B2-9FF3-B19E32DC9BE4}">
      <dgm:prSet/>
      <dgm:spPr/>
      <dgm:t>
        <a:bodyPr/>
        <a:lstStyle/>
        <a:p>
          <a:endParaRPr lang="en-GB"/>
        </a:p>
      </dgm:t>
    </dgm:pt>
    <dgm:pt modelId="{F6AC496E-8083-46AB-B470-26C871481E9D}" type="sibTrans" cxnId="{119F571B-76B9-48B2-9FF3-B19E32DC9BE4}">
      <dgm:prSet/>
      <dgm:spPr/>
      <dgm:t>
        <a:bodyPr/>
        <a:lstStyle/>
        <a:p>
          <a:endParaRPr lang="en-GB"/>
        </a:p>
      </dgm:t>
    </dgm:pt>
    <dgm:pt modelId="{6B5E7298-867A-4D4D-98A9-DC9CCD5BAFEA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Lack of psychological safety for asking questions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B00207-726B-42DD-83EF-B0CC5F3DA5F4}" type="parTrans" cxnId="{AC3A9F90-59C3-45BF-A8F4-915FF78D4D9C}">
      <dgm:prSet/>
      <dgm:spPr/>
      <dgm:t>
        <a:bodyPr/>
        <a:lstStyle/>
        <a:p>
          <a:endParaRPr lang="en-GB"/>
        </a:p>
      </dgm:t>
    </dgm:pt>
    <dgm:pt modelId="{E1D7EDD2-5F10-4787-BA72-2CF39D0E3BB6}" type="sibTrans" cxnId="{AC3A9F90-59C3-45BF-A8F4-915FF78D4D9C}">
      <dgm:prSet/>
      <dgm:spPr/>
      <dgm:t>
        <a:bodyPr/>
        <a:lstStyle/>
        <a:p>
          <a:endParaRPr lang="en-GB"/>
        </a:p>
      </dgm:t>
    </dgm:pt>
    <dgm:pt modelId="{5E0EA734-785C-467C-8FD0-5EE5F5B89167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Identity threat due to loss of craftsmanship-based skills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3065B3-25FC-4637-9D04-54F95D856892}" type="parTrans" cxnId="{C4A8C9E4-AB14-4CEC-A8A6-5E1CE0A57DB5}">
      <dgm:prSet/>
      <dgm:spPr/>
      <dgm:t>
        <a:bodyPr/>
        <a:lstStyle/>
        <a:p>
          <a:endParaRPr lang="en-GB"/>
        </a:p>
      </dgm:t>
    </dgm:pt>
    <dgm:pt modelId="{1B23F5D2-C7FF-45F2-BE17-96065BB567DC}" type="sibTrans" cxnId="{C4A8C9E4-AB14-4CEC-A8A6-5E1CE0A57DB5}">
      <dgm:prSet/>
      <dgm:spPr/>
      <dgm:t>
        <a:bodyPr/>
        <a:lstStyle/>
        <a:p>
          <a:endParaRPr lang="en-GB"/>
        </a:p>
      </dgm:t>
    </dgm:pt>
    <dgm:pt modelId="{DE62B197-626B-4C86-8861-CE589F8752A9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Conflict arising from unclear expectations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2E4A08-2D1E-42F6-9E11-63C52D931EB0}" type="parTrans" cxnId="{3608F0AB-DF13-4750-AC00-276665E18103}">
      <dgm:prSet/>
      <dgm:spPr/>
      <dgm:t>
        <a:bodyPr/>
        <a:lstStyle/>
        <a:p>
          <a:endParaRPr lang="en-GB"/>
        </a:p>
      </dgm:t>
    </dgm:pt>
    <dgm:pt modelId="{9C1743F9-033C-40D5-A669-39F961680DE5}" type="sibTrans" cxnId="{3608F0AB-DF13-4750-AC00-276665E18103}">
      <dgm:prSet/>
      <dgm:spPr/>
      <dgm:t>
        <a:bodyPr/>
        <a:lstStyle/>
        <a:p>
          <a:endParaRPr lang="en-GB"/>
        </a:p>
      </dgm:t>
    </dgm:pt>
    <dgm:pt modelId="{7AFA2364-5DBE-4E89-92DB-99B512B87707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Resistance caused by sudden cultural disruption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FA109C-11D1-4A25-82BE-CE722862F7B3}" type="parTrans" cxnId="{7A6B0DA9-79EA-479F-B8C9-EB2568FA964F}">
      <dgm:prSet/>
      <dgm:spPr/>
      <dgm:t>
        <a:bodyPr/>
        <a:lstStyle/>
        <a:p>
          <a:endParaRPr lang="en-GB"/>
        </a:p>
      </dgm:t>
    </dgm:pt>
    <dgm:pt modelId="{922EFE7A-AC9C-49A0-B079-E6FE979A6678}" type="sibTrans" cxnId="{7A6B0DA9-79EA-479F-B8C9-EB2568FA964F}">
      <dgm:prSet/>
      <dgm:spPr/>
      <dgm:t>
        <a:bodyPr/>
        <a:lstStyle/>
        <a:p>
          <a:endParaRPr lang="en-GB"/>
        </a:p>
      </dgm:t>
    </dgm:pt>
    <dgm:pt modelId="{875DAD90-8CDC-45F5-A1F8-8C33B11F9CAD}" type="pres">
      <dgm:prSet presAssocID="{955B63F5-5693-4D9D-856C-F9E02CBF426B}" presName="linear" presStyleCnt="0">
        <dgm:presLayoutVars>
          <dgm:animLvl val="lvl"/>
          <dgm:resizeHandles val="exact"/>
        </dgm:presLayoutVars>
      </dgm:prSet>
      <dgm:spPr/>
    </dgm:pt>
    <dgm:pt modelId="{04B912F4-BD25-4815-B51A-066429A73157}" type="pres">
      <dgm:prSet presAssocID="{57AF20E1-217C-4617-AC56-685218DAF6A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90B80D2-7570-4FC1-AC73-76DE29889245}" type="pres">
      <dgm:prSet presAssocID="{F6AC496E-8083-46AB-B470-26C871481E9D}" presName="spacer" presStyleCnt="0"/>
      <dgm:spPr/>
    </dgm:pt>
    <dgm:pt modelId="{6B534F87-32B5-46FB-9248-B337EC853EF9}" type="pres">
      <dgm:prSet presAssocID="{6B5E7298-867A-4D4D-98A9-DC9CCD5BAFE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B3A281C-20FB-49A5-B7E8-041C3E618E7B}" type="pres">
      <dgm:prSet presAssocID="{E1D7EDD2-5F10-4787-BA72-2CF39D0E3BB6}" presName="spacer" presStyleCnt="0"/>
      <dgm:spPr/>
    </dgm:pt>
    <dgm:pt modelId="{A0D0F226-82AF-42AB-AEA5-D48448B92F2A}" type="pres">
      <dgm:prSet presAssocID="{5E0EA734-785C-467C-8FD0-5EE5F5B8916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C2F5552-842C-4401-8410-EACB8F227C64}" type="pres">
      <dgm:prSet presAssocID="{1B23F5D2-C7FF-45F2-BE17-96065BB567DC}" presName="spacer" presStyleCnt="0"/>
      <dgm:spPr/>
    </dgm:pt>
    <dgm:pt modelId="{BEB111A0-C245-4306-ACCE-CB57056F5393}" type="pres">
      <dgm:prSet presAssocID="{DE62B197-626B-4C86-8861-CE589F8752A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CBEF88B-EDAF-4819-99A5-A50097865BDC}" type="pres">
      <dgm:prSet presAssocID="{9C1743F9-033C-40D5-A669-39F961680DE5}" presName="spacer" presStyleCnt="0"/>
      <dgm:spPr/>
    </dgm:pt>
    <dgm:pt modelId="{F0234FBC-8DB2-4E19-9180-425EED8AF6EB}" type="pres">
      <dgm:prSet presAssocID="{7AFA2364-5DBE-4E89-92DB-99B512B8770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7FEF01A-6B50-48AA-BEF5-7F83298AC65C}" type="presOf" srcId="{6B5E7298-867A-4D4D-98A9-DC9CCD5BAFEA}" destId="{6B534F87-32B5-46FB-9248-B337EC853EF9}" srcOrd="0" destOrd="0" presId="urn:microsoft.com/office/officeart/2005/8/layout/vList2"/>
    <dgm:cxn modelId="{119F571B-76B9-48B2-9FF3-B19E32DC9BE4}" srcId="{955B63F5-5693-4D9D-856C-F9E02CBF426B}" destId="{57AF20E1-217C-4617-AC56-685218DAF6A5}" srcOrd="0" destOrd="0" parTransId="{CECB2EE4-E384-4F1A-A23D-5631D7D0022E}" sibTransId="{F6AC496E-8083-46AB-B470-26C871481E9D}"/>
    <dgm:cxn modelId="{6E66902B-F945-4F68-8B53-3AC722AB0258}" type="presOf" srcId="{DE62B197-626B-4C86-8861-CE589F8752A9}" destId="{BEB111A0-C245-4306-ACCE-CB57056F5393}" srcOrd="0" destOrd="0" presId="urn:microsoft.com/office/officeart/2005/8/layout/vList2"/>
    <dgm:cxn modelId="{AC3A9F90-59C3-45BF-A8F4-915FF78D4D9C}" srcId="{955B63F5-5693-4D9D-856C-F9E02CBF426B}" destId="{6B5E7298-867A-4D4D-98A9-DC9CCD5BAFEA}" srcOrd="1" destOrd="0" parTransId="{F5B00207-726B-42DD-83EF-B0CC5F3DA5F4}" sibTransId="{E1D7EDD2-5F10-4787-BA72-2CF39D0E3BB6}"/>
    <dgm:cxn modelId="{7A6B0DA9-79EA-479F-B8C9-EB2568FA964F}" srcId="{955B63F5-5693-4D9D-856C-F9E02CBF426B}" destId="{7AFA2364-5DBE-4E89-92DB-99B512B87707}" srcOrd="4" destOrd="0" parTransId="{CEFA109C-11D1-4A25-82BE-CE722862F7B3}" sibTransId="{922EFE7A-AC9C-49A0-B079-E6FE979A6678}"/>
    <dgm:cxn modelId="{FB14F6A9-3C6F-4E7A-A355-79F82F6EA64E}" type="presOf" srcId="{57AF20E1-217C-4617-AC56-685218DAF6A5}" destId="{04B912F4-BD25-4815-B51A-066429A73157}" srcOrd="0" destOrd="0" presId="urn:microsoft.com/office/officeart/2005/8/layout/vList2"/>
    <dgm:cxn modelId="{3608F0AB-DF13-4750-AC00-276665E18103}" srcId="{955B63F5-5693-4D9D-856C-F9E02CBF426B}" destId="{DE62B197-626B-4C86-8861-CE589F8752A9}" srcOrd="3" destOrd="0" parTransId="{952E4A08-2D1E-42F6-9E11-63C52D931EB0}" sibTransId="{9C1743F9-033C-40D5-A669-39F961680DE5}"/>
    <dgm:cxn modelId="{775939D6-81B3-4F6F-AA8E-263408EFE62B}" type="presOf" srcId="{955B63F5-5693-4D9D-856C-F9E02CBF426B}" destId="{875DAD90-8CDC-45F5-A1F8-8C33B11F9CAD}" srcOrd="0" destOrd="0" presId="urn:microsoft.com/office/officeart/2005/8/layout/vList2"/>
    <dgm:cxn modelId="{6D8BE5DE-49E8-40C0-8623-5956127D97FE}" type="presOf" srcId="{5E0EA734-785C-467C-8FD0-5EE5F5B89167}" destId="{A0D0F226-82AF-42AB-AEA5-D48448B92F2A}" srcOrd="0" destOrd="0" presId="urn:microsoft.com/office/officeart/2005/8/layout/vList2"/>
    <dgm:cxn modelId="{C4A8C9E4-AB14-4CEC-A8A6-5E1CE0A57DB5}" srcId="{955B63F5-5693-4D9D-856C-F9E02CBF426B}" destId="{5E0EA734-785C-467C-8FD0-5EE5F5B89167}" srcOrd="2" destOrd="0" parTransId="{183065B3-25FC-4637-9D04-54F95D856892}" sibTransId="{1B23F5D2-C7FF-45F2-BE17-96065BB567DC}"/>
    <dgm:cxn modelId="{3D175AFF-FCA6-42F7-865C-BFABF04DF228}" type="presOf" srcId="{7AFA2364-5DBE-4E89-92DB-99B512B87707}" destId="{F0234FBC-8DB2-4E19-9180-425EED8AF6EB}" srcOrd="0" destOrd="0" presId="urn:microsoft.com/office/officeart/2005/8/layout/vList2"/>
    <dgm:cxn modelId="{7B3D412B-0E25-4EC1-9A14-24FC6C07DF46}" type="presParOf" srcId="{875DAD90-8CDC-45F5-A1F8-8C33B11F9CAD}" destId="{04B912F4-BD25-4815-B51A-066429A73157}" srcOrd="0" destOrd="0" presId="urn:microsoft.com/office/officeart/2005/8/layout/vList2"/>
    <dgm:cxn modelId="{81C7008E-22F2-4DAF-BE86-873CE5DBDB0D}" type="presParOf" srcId="{875DAD90-8CDC-45F5-A1F8-8C33B11F9CAD}" destId="{990B80D2-7570-4FC1-AC73-76DE29889245}" srcOrd="1" destOrd="0" presId="urn:microsoft.com/office/officeart/2005/8/layout/vList2"/>
    <dgm:cxn modelId="{1BF70C49-ACAA-47CF-8FB8-2582EA729CAD}" type="presParOf" srcId="{875DAD90-8CDC-45F5-A1F8-8C33B11F9CAD}" destId="{6B534F87-32B5-46FB-9248-B337EC853EF9}" srcOrd="2" destOrd="0" presId="urn:microsoft.com/office/officeart/2005/8/layout/vList2"/>
    <dgm:cxn modelId="{BDD569B5-D210-4691-89BE-FED170A4E182}" type="presParOf" srcId="{875DAD90-8CDC-45F5-A1F8-8C33B11F9CAD}" destId="{8B3A281C-20FB-49A5-B7E8-041C3E618E7B}" srcOrd="3" destOrd="0" presId="urn:microsoft.com/office/officeart/2005/8/layout/vList2"/>
    <dgm:cxn modelId="{27BBBD16-9BB0-4B15-BD53-AAB122B4630C}" type="presParOf" srcId="{875DAD90-8CDC-45F5-A1F8-8C33B11F9CAD}" destId="{A0D0F226-82AF-42AB-AEA5-D48448B92F2A}" srcOrd="4" destOrd="0" presId="urn:microsoft.com/office/officeart/2005/8/layout/vList2"/>
    <dgm:cxn modelId="{09E2B11B-D767-4726-9278-970361C6DAEE}" type="presParOf" srcId="{875DAD90-8CDC-45F5-A1F8-8C33B11F9CAD}" destId="{DC2F5552-842C-4401-8410-EACB8F227C64}" srcOrd="5" destOrd="0" presId="urn:microsoft.com/office/officeart/2005/8/layout/vList2"/>
    <dgm:cxn modelId="{2F388312-3C05-430A-8FA8-81298125EFB7}" type="presParOf" srcId="{875DAD90-8CDC-45F5-A1F8-8C33B11F9CAD}" destId="{BEB111A0-C245-4306-ACCE-CB57056F5393}" srcOrd="6" destOrd="0" presId="urn:microsoft.com/office/officeart/2005/8/layout/vList2"/>
    <dgm:cxn modelId="{F15DAA87-7F29-4A21-8941-273F2A6D2094}" type="presParOf" srcId="{875DAD90-8CDC-45F5-A1F8-8C33B11F9CAD}" destId="{4CBEF88B-EDAF-4819-99A5-A50097865BDC}" srcOrd="7" destOrd="0" presId="urn:microsoft.com/office/officeart/2005/8/layout/vList2"/>
    <dgm:cxn modelId="{E30A164D-DCD9-4C5C-A4A4-66AC8611EEE4}" type="presParOf" srcId="{875DAD90-8CDC-45F5-A1F8-8C33B11F9CAD}" destId="{F0234FBC-8DB2-4E19-9180-425EED8AF6E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33B5B9-C7C7-44C9-AFEA-26CEAE04D53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8145F8C7-4DAA-4C24-B659-A5CEC559A70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need for learning-oriented culture when digitally transformed.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5C2F45-A438-44AB-8006-5E1C8E943230}" type="parTrans" cxnId="{3AE06ED1-FCCB-4520-88F0-A97CEAA978FF}">
      <dgm:prSet/>
      <dgm:spPr/>
      <dgm:t>
        <a:bodyPr/>
        <a:lstStyle/>
        <a:p>
          <a:endParaRPr lang="en-GB"/>
        </a:p>
      </dgm:t>
    </dgm:pt>
    <dgm:pt modelId="{48F9DEBC-0DF7-4B4D-8218-893E4A71F681}" type="sibTrans" cxnId="{3AE06ED1-FCCB-4520-88F0-A97CEAA978FF}">
      <dgm:prSet/>
      <dgm:spPr/>
      <dgm:t>
        <a:bodyPr/>
        <a:lstStyle/>
        <a:p>
          <a:endParaRPr lang="en-GB"/>
        </a:p>
      </dgm:t>
    </dgm:pt>
    <dgm:pt modelId="{F673485B-FB26-41BA-9613-3287843C592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Support for a learning-oriented culture is critical to promoting transparency and sustainability.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E6B069-F99D-4E5F-A734-02E7A45324A5}" type="parTrans" cxnId="{12036C8F-634C-4DC9-B635-1A0B27609381}">
      <dgm:prSet/>
      <dgm:spPr/>
      <dgm:t>
        <a:bodyPr/>
        <a:lstStyle/>
        <a:p>
          <a:endParaRPr lang="en-GB"/>
        </a:p>
      </dgm:t>
    </dgm:pt>
    <dgm:pt modelId="{DC17DD3F-006F-4298-8308-2B4E9F523BDE}" type="sibTrans" cxnId="{12036C8F-634C-4DC9-B635-1A0B27609381}">
      <dgm:prSet/>
      <dgm:spPr/>
      <dgm:t>
        <a:bodyPr/>
        <a:lstStyle/>
        <a:p>
          <a:endParaRPr lang="en-GB"/>
        </a:p>
      </dgm:t>
    </dgm:pt>
    <dgm:pt modelId="{B250B00F-B70C-43D1-B94E-F525F337ED5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role of psychological safety is critical to developing confidence to adapt to and learn to manage new technology.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13131C-2BC3-41C1-BEFF-5ED9C575C0C0}" type="parTrans" cxnId="{3F39E496-45DE-4610-9901-D6BC6FCD4A2B}">
      <dgm:prSet/>
      <dgm:spPr/>
      <dgm:t>
        <a:bodyPr/>
        <a:lstStyle/>
        <a:p>
          <a:endParaRPr lang="en-GB"/>
        </a:p>
      </dgm:t>
    </dgm:pt>
    <dgm:pt modelId="{114B4B09-374D-4576-8727-54E6A8525D98}" type="sibTrans" cxnId="{3F39E496-45DE-4610-9901-D6BC6FCD4A2B}">
      <dgm:prSet/>
      <dgm:spPr/>
      <dgm:t>
        <a:bodyPr/>
        <a:lstStyle/>
        <a:p>
          <a:endParaRPr lang="en-GB"/>
        </a:p>
      </dgm:t>
    </dgm:pt>
    <dgm:pt modelId="{3D4F8369-69DD-4615-8389-F9C7552D833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Cultural change occurs slowly.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9331F5-6081-4191-8C99-0F738E0DDD7E}" type="parTrans" cxnId="{96EC0A96-4F3E-4AE6-A50D-56A04457E81D}">
      <dgm:prSet/>
      <dgm:spPr/>
      <dgm:t>
        <a:bodyPr/>
        <a:lstStyle/>
        <a:p>
          <a:endParaRPr lang="en-GB"/>
        </a:p>
      </dgm:t>
    </dgm:pt>
    <dgm:pt modelId="{92AA9680-AA06-4424-BA76-88EFD04DEFD1}" type="sibTrans" cxnId="{96EC0A96-4F3E-4AE6-A50D-56A04457E81D}">
      <dgm:prSet/>
      <dgm:spPr/>
      <dgm:t>
        <a:bodyPr/>
        <a:lstStyle/>
        <a:p>
          <a:endParaRPr lang="en-GB"/>
        </a:p>
      </dgm:t>
    </dgm:pt>
    <dgm:pt modelId="{D6C16D91-42D0-43E3-A196-F3D40F2ECDA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Leadership's ability to model the behaviors necessary for cultural transformation is essential.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0098B2-F442-4D36-957C-730B342F89EE}" type="parTrans" cxnId="{C31D3D95-BFE0-4E16-BE4B-D60C3CD71B10}">
      <dgm:prSet/>
      <dgm:spPr/>
      <dgm:t>
        <a:bodyPr/>
        <a:lstStyle/>
        <a:p>
          <a:endParaRPr lang="en-GB"/>
        </a:p>
      </dgm:t>
    </dgm:pt>
    <dgm:pt modelId="{FC0C6364-8EEF-49C9-A7AE-5DD6A6F5AABB}" type="sibTrans" cxnId="{C31D3D95-BFE0-4E16-BE4B-D60C3CD71B10}">
      <dgm:prSet/>
      <dgm:spPr/>
      <dgm:t>
        <a:bodyPr/>
        <a:lstStyle/>
        <a:p>
          <a:endParaRPr lang="en-GB"/>
        </a:p>
      </dgm:t>
    </dgm:pt>
    <dgm:pt modelId="{234D5223-F8EB-4306-AA1E-4D9777909143}" type="pres">
      <dgm:prSet presAssocID="{E333B5B9-C7C7-44C9-AFEA-26CEAE04D534}" presName="linear" presStyleCnt="0">
        <dgm:presLayoutVars>
          <dgm:animLvl val="lvl"/>
          <dgm:resizeHandles val="exact"/>
        </dgm:presLayoutVars>
      </dgm:prSet>
      <dgm:spPr/>
    </dgm:pt>
    <dgm:pt modelId="{F99F1135-0570-4754-AF51-A17F6F53AF76}" type="pres">
      <dgm:prSet presAssocID="{8145F8C7-4DAA-4C24-B659-A5CEC559A70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43D7A95-E784-4387-B1A8-DE2F31AAA1BD}" type="pres">
      <dgm:prSet presAssocID="{48F9DEBC-0DF7-4B4D-8218-893E4A71F681}" presName="spacer" presStyleCnt="0"/>
      <dgm:spPr/>
    </dgm:pt>
    <dgm:pt modelId="{39814ACC-87A9-4255-8AD6-90CA867A7957}" type="pres">
      <dgm:prSet presAssocID="{F673485B-FB26-41BA-9613-3287843C592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D429C57-58E5-40E9-9B68-F4D5C54A8341}" type="pres">
      <dgm:prSet presAssocID="{DC17DD3F-006F-4298-8308-2B4E9F523BDE}" presName="spacer" presStyleCnt="0"/>
      <dgm:spPr/>
    </dgm:pt>
    <dgm:pt modelId="{21A59FC3-C1F3-4DA2-9F14-B879AE83542C}" type="pres">
      <dgm:prSet presAssocID="{B250B00F-B70C-43D1-B94E-F525F337ED5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D180DA3-3266-4C0B-BE8D-B0146FD0A7F8}" type="pres">
      <dgm:prSet presAssocID="{114B4B09-374D-4576-8727-54E6A8525D98}" presName="spacer" presStyleCnt="0"/>
      <dgm:spPr/>
    </dgm:pt>
    <dgm:pt modelId="{19F7EDD8-D20C-4AE0-84F3-BA6153A902CB}" type="pres">
      <dgm:prSet presAssocID="{3D4F8369-69DD-4615-8389-F9C7552D833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F45AF42-8B12-49B9-B72A-57D06214C366}" type="pres">
      <dgm:prSet presAssocID="{92AA9680-AA06-4424-BA76-88EFD04DEFD1}" presName="spacer" presStyleCnt="0"/>
      <dgm:spPr/>
    </dgm:pt>
    <dgm:pt modelId="{11E63A25-6135-480B-B5F5-D0D34D5E176E}" type="pres">
      <dgm:prSet presAssocID="{D6C16D91-42D0-43E3-A196-F3D40F2ECDA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2036C8F-634C-4DC9-B635-1A0B27609381}" srcId="{E333B5B9-C7C7-44C9-AFEA-26CEAE04D534}" destId="{F673485B-FB26-41BA-9613-3287843C5925}" srcOrd="1" destOrd="0" parTransId="{B2E6B069-F99D-4E5F-A734-02E7A45324A5}" sibTransId="{DC17DD3F-006F-4298-8308-2B4E9F523BDE}"/>
    <dgm:cxn modelId="{C31D3D95-BFE0-4E16-BE4B-D60C3CD71B10}" srcId="{E333B5B9-C7C7-44C9-AFEA-26CEAE04D534}" destId="{D6C16D91-42D0-43E3-A196-F3D40F2ECDA4}" srcOrd="4" destOrd="0" parTransId="{FF0098B2-F442-4D36-957C-730B342F89EE}" sibTransId="{FC0C6364-8EEF-49C9-A7AE-5DD6A6F5AABB}"/>
    <dgm:cxn modelId="{96EC0A96-4F3E-4AE6-A50D-56A04457E81D}" srcId="{E333B5B9-C7C7-44C9-AFEA-26CEAE04D534}" destId="{3D4F8369-69DD-4615-8389-F9C7552D833D}" srcOrd="3" destOrd="0" parTransId="{939331F5-6081-4191-8C99-0F738E0DDD7E}" sibTransId="{92AA9680-AA06-4424-BA76-88EFD04DEFD1}"/>
    <dgm:cxn modelId="{3F39E496-45DE-4610-9901-D6BC6FCD4A2B}" srcId="{E333B5B9-C7C7-44C9-AFEA-26CEAE04D534}" destId="{B250B00F-B70C-43D1-B94E-F525F337ED5E}" srcOrd="2" destOrd="0" parTransId="{1E13131C-2BC3-41C1-BEFF-5ED9C575C0C0}" sibTransId="{114B4B09-374D-4576-8727-54E6A8525D98}"/>
    <dgm:cxn modelId="{C2F86CB8-7D6E-46C3-A986-51E431E2B099}" type="presOf" srcId="{8145F8C7-4DAA-4C24-B659-A5CEC559A70F}" destId="{F99F1135-0570-4754-AF51-A17F6F53AF76}" srcOrd="0" destOrd="0" presId="urn:microsoft.com/office/officeart/2005/8/layout/vList2"/>
    <dgm:cxn modelId="{F08DCFBB-EF66-403E-B715-8BE13307C5BB}" type="presOf" srcId="{E333B5B9-C7C7-44C9-AFEA-26CEAE04D534}" destId="{234D5223-F8EB-4306-AA1E-4D9777909143}" srcOrd="0" destOrd="0" presId="urn:microsoft.com/office/officeart/2005/8/layout/vList2"/>
    <dgm:cxn modelId="{89A6E2D0-20A6-46D8-B374-4578A20F7496}" type="presOf" srcId="{B250B00F-B70C-43D1-B94E-F525F337ED5E}" destId="{21A59FC3-C1F3-4DA2-9F14-B879AE83542C}" srcOrd="0" destOrd="0" presId="urn:microsoft.com/office/officeart/2005/8/layout/vList2"/>
    <dgm:cxn modelId="{3AE06ED1-FCCB-4520-88F0-A97CEAA978FF}" srcId="{E333B5B9-C7C7-44C9-AFEA-26CEAE04D534}" destId="{8145F8C7-4DAA-4C24-B659-A5CEC559A70F}" srcOrd="0" destOrd="0" parTransId="{905C2F45-A438-44AB-8006-5E1C8E943230}" sibTransId="{48F9DEBC-0DF7-4B4D-8218-893E4A71F681}"/>
    <dgm:cxn modelId="{F54A0CDE-E23E-413D-AD56-D3A604CBB30F}" type="presOf" srcId="{D6C16D91-42D0-43E3-A196-F3D40F2ECDA4}" destId="{11E63A25-6135-480B-B5F5-D0D34D5E176E}" srcOrd="0" destOrd="0" presId="urn:microsoft.com/office/officeart/2005/8/layout/vList2"/>
    <dgm:cxn modelId="{DF5465DF-DFB4-4A56-A33C-AD6564FA522E}" type="presOf" srcId="{3D4F8369-69DD-4615-8389-F9C7552D833D}" destId="{19F7EDD8-D20C-4AE0-84F3-BA6153A902CB}" srcOrd="0" destOrd="0" presId="urn:microsoft.com/office/officeart/2005/8/layout/vList2"/>
    <dgm:cxn modelId="{F87C4AF2-DD70-4EC4-9145-5DE63E13EC8F}" type="presOf" srcId="{F673485B-FB26-41BA-9613-3287843C5925}" destId="{39814ACC-87A9-4255-8AD6-90CA867A7957}" srcOrd="0" destOrd="0" presId="urn:microsoft.com/office/officeart/2005/8/layout/vList2"/>
    <dgm:cxn modelId="{589C0FE7-B32A-45BF-98ED-A04B6EBD4482}" type="presParOf" srcId="{234D5223-F8EB-4306-AA1E-4D9777909143}" destId="{F99F1135-0570-4754-AF51-A17F6F53AF76}" srcOrd="0" destOrd="0" presId="urn:microsoft.com/office/officeart/2005/8/layout/vList2"/>
    <dgm:cxn modelId="{1138D110-5A56-4E01-B45D-5778E24A65BE}" type="presParOf" srcId="{234D5223-F8EB-4306-AA1E-4D9777909143}" destId="{143D7A95-E784-4387-B1A8-DE2F31AAA1BD}" srcOrd="1" destOrd="0" presId="urn:microsoft.com/office/officeart/2005/8/layout/vList2"/>
    <dgm:cxn modelId="{D98F4686-0EE1-4157-8904-89D95B8F6954}" type="presParOf" srcId="{234D5223-F8EB-4306-AA1E-4D9777909143}" destId="{39814ACC-87A9-4255-8AD6-90CA867A7957}" srcOrd="2" destOrd="0" presId="urn:microsoft.com/office/officeart/2005/8/layout/vList2"/>
    <dgm:cxn modelId="{1EAF26CE-F0FA-4640-AB65-D062ECBA69E9}" type="presParOf" srcId="{234D5223-F8EB-4306-AA1E-4D9777909143}" destId="{FD429C57-58E5-40E9-9B68-F4D5C54A8341}" srcOrd="3" destOrd="0" presId="urn:microsoft.com/office/officeart/2005/8/layout/vList2"/>
    <dgm:cxn modelId="{15235D80-5482-4487-94C8-50BAFA92DB94}" type="presParOf" srcId="{234D5223-F8EB-4306-AA1E-4D9777909143}" destId="{21A59FC3-C1F3-4DA2-9F14-B879AE83542C}" srcOrd="4" destOrd="0" presId="urn:microsoft.com/office/officeart/2005/8/layout/vList2"/>
    <dgm:cxn modelId="{929D8007-5A9A-48EF-BFE5-4F54E509861B}" type="presParOf" srcId="{234D5223-F8EB-4306-AA1E-4D9777909143}" destId="{4D180DA3-3266-4C0B-BE8D-B0146FD0A7F8}" srcOrd="5" destOrd="0" presId="urn:microsoft.com/office/officeart/2005/8/layout/vList2"/>
    <dgm:cxn modelId="{272553EB-8A31-4BA5-A30C-4649085D80E0}" type="presParOf" srcId="{234D5223-F8EB-4306-AA1E-4D9777909143}" destId="{19F7EDD8-D20C-4AE0-84F3-BA6153A902CB}" srcOrd="6" destOrd="0" presId="urn:microsoft.com/office/officeart/2005/8/layout/vList2"/>
    <dgm:cxn modelId="{FBF3D79E-F27C-4D4E-96B1-E0F5AAA54CE0}" type="presParOf" srcId="{234D5223-F8EB-4306-AA1E-4D9777909143}" destId="{9F45AF42-8B12-49B9-B72A-57D06214C366}" srcOrd="7" destOrd="0" presId="urn:microsoft.com/office/officeart/2005/8/layout/vList2"/>
    <dgm:cxn modelId="{4292E55B-3855-49FE-A607-98503DC0BF81}" type="presParOf" srcId="{234D5223-F8EB-4306-AA1E-4D9777909143}" destId="{11E63A25-6135-480B-B5F5-D0D34D5E176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0EE134-59D9-47CF-8963-564FDEC01CCE}">
      <dsp:nvSpPr>
        <dsp:cNvPr id="0" name=""/>
        <dsp:cNvSpPr/>
      </dsp:nvSpPr>
      <dsp:spPr>
        <a:xfrm>
          <a:off x="0" y="29206"/>
          <a:ext cx="5408813" cy="636480"/>
        </a:xfrm>
        <a:prstGeom prst="roundRect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Traditionally, a rigid and routine-based work environment.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60276"/>
        <a:ext cx="5346673" cy="574340"/>
      </dsp:txXfrm>
    </dsp:sp>
    <dsp:sp modelId="{1594B98B-9F1D-4D77-86F7-589D278CCDE6}">
      <dsp:nvSpPr>
        <dsp:cNvPr id="0" name=""/>
        <dsp:cNvSpPr/>
      </dsp:nvSpPr>
      <dsp:spPr>
        <a:xfrm>
          <a:off x="0" y="763606"/>
          <a:ext cx="5408813" cy="636480"/>
        </a:xfrm>
        <a:prstGeom prst="roundRect">
          <a:avLst/>
        </a:prstGeom>
        <a:solidFill>
          <a:schemeClr val="accent3">
            <a:shade val="80000"/>
            <a:hueOff val="-103615"/>
            <a:satOff val="-5713"/>
            <a:lumOff val="754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Primary reliance on hierarchical control.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794676"/>
        <a:ext cx="5346673" cy="574340"/>
      </dsp:txXfrm>
    </dsp:sp>
    <dsp:sp modelId="{1A0BFB0C-52EE-4B5D-B531-5E27AC15D632}">
      <dsp:nvSpPr>
        <dsp:cNvPr id="0" name=""/>
        <dsp:cNvSpPr/>
      </dsp:nvSpPr>
      <dsp:spPr>
        <a:xfrm>
          <a:off x="0" y="1498006"/>
          <a:ext cx="5408813" cy="636480"/>
        </a:xfrm>
        <a:prstGeom prst="roundRect">
          <a:avLst/>
        </a:prstGeom>
        <a:solidFill>
          <a:schemeClr val="accent3">
            <a:shade val="80000"/>
            <a:hueOff val="-207231"/>
            <a:satOff val="-11427"/>
            <a:lumOff val="150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Establishes culture through piece-rate competition.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1529076"/>
        <a:ext cx="5346673" cy="574340"/>
      </dsp:txXfrm>
    </dsp:sp>
    <dsp:sp modelId="{247E1994-3560-4F96-BAB5-1A252A9C95F0}">
      <dsp:nvSpPr>
        <dsp:cNvPr id="0" name=""/>
        <dsp:cNvSpPr/>
      </dsp:nvSpPr>
      <dsp:spPr>
        <a:xfrm>
          <a:off x="0" y="2232406"/>
          <a:ext cx="5408813" cy="636480"/>
        </a:xfrm>
        <a:prstGeom prst="roundRect">
          <a:avLst/>
        </a:prstGeom>
        <a:solidFill>
          <a:schemeClr val="accent3">
            <a:shade val="80000"/>
            <a:hueOff val="-310846"/>
            <a:satOff val="-17140"/>
            <a:lumOff val="226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Digital-based systems require collaboration, flexibility and learning.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2263476"/>
        <a:ext cx="5346673" cy="574340"/>
      </dsp:txXfrm>
    </dsp:sp>
    <dsp:sp modelId="{79AEFD31-488C-4F73-A714-94F699EE3E16}">
      <dsp:nvSpPr>
        <dsp:cNvPr id="0" name=""/>
        <dsp:cNvSpPr/>
      </dsp:nvSpPr>
      <dsp:spPr>
        <a:xfrm>
          <a:off x="0" y="2966806"/>
          <a:ext cx="5408813" cy="636480"/>
        </a:xfrm>
        <a:prstGeom prst="roundRect">
          <a:avLst/>
        </a:prstGeom>
        <a:solidFill>
          <a:schemeClr val="accent3">
            <a:shade val="80000"/>
            <a:hueOff val="-414462"/>
            <a:satOff val="-22853"/>
            <a:lumOff val="3017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Culture is not compatible with new operational requirements.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2997876"/>
        <a:ext cx="5346673" cy="5743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B912F4-BD25-4815-B51A-066429A73157}">
      <dsp:nvSpPr>
        <dsp:cNvPr id="0" name=""/>
        <dsp:cNvSpPr/>
      </dsp:nvSpPr>
      <dsp:spPr>
        <a:xfrm>
          <a:off x="0" y="45072"/>
          <a:ext cx="5278066" cy="6926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Employees uncomfortable with autonomy and self-management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812" y="78884"/>
        <a:ext cx="5210442" cy="625016"/>
      </dsp:txXfrm>
    </dsp:sp>
    <dsp:sp modelId="{6B534F87-32B5-46FB-9248-B337EC853EF9}">
      <dsp:nvSpPr>
        <dsp:cNvPr id="0" name=""/>
        <dsp:cNvSpPr/>
      </dsp:nvSpPr>
      <dsp:spPr>
        <a:xfrm>
          <a:off x="0" y="844272"/>
          <a:ext cx="5278066" cy="692640"/>
        </a:xfrm>
        <a:prstGeom prst="roundRect">
          <a:avLst/>
        </a:prstGeom>
        <a:solidFill>
          <a:schemeClr val="accent2">
            <a:hueOff val="810023"/>
            <a:satOff val="113"/>
            <a:lumOff val="9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Lack of psychological safety for asking questions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812" y="878084"/>
        <a:ext cx="5210442" cy="625016"/>
      </dsp:txXfrm>
    </dsp:sp>
    <dsp:sp modelId="{A0D0F226-82AF-42AB-AEA5-D48448B92F2A}">
      <dsp:nvSpPr>
        <dsp:cNvPr id="0" name=""/>
        <dsp:cNvSpPr/>
      </dsp:nvSpPr>
      <dsp:spPr>
        <a:xfrm>
          <a:off x="0" y="1643472"/>
          <a:ext cx="5278066" cy="692640"/>
        </a:xfrm>
        <a:prstGeom prst="roundRect">
          <a:avLst/>
        </a:prstGeom>
        <a:solidFill>
          <a:schemeClr val="accent2">
            <a:hueOff val="1620045"/>
            <a:satOff val="225"/>
            <a:lumOff val="19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Identity threat due to loss of craftsmanship-based skills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812" y="1677284"/>
        <a:ext cx="5210442" cy="625016"/>
      </dsp:txXfrm>
    </dsp:sp>
    <dsp:sp modelId="{BEB111A0-C245-4306-ACCE-CB57056F5393}">
      <dsp:nvSpPr>
        <dsp:cNvPr id="0" name=""/>
        <dsp:cNvSpPr/>
      </dsp:nvSpPr>
      <dsp:spPr>
        <a:xfrm>
          <a:off x="0" y="2442672"/>
          <a:ext cx="5278066" cy="692640"/>
        </a:xfrm>
        <a:prstGeom prst="roundRect">
          <a:avLst/>
        </a:prstGeom>
        <a:solidFill>
          <a:schemeClr val="accent2">
            <a:hueOff val="2430068"/>
            <a:satOff val="338"/>
            <a:lumOff val="29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Conflict arising from unclear expectations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812" y="2476484"/>
        <a:ext cx="5210442" cy="625016"/>
      </dsp:txXfrm>
    </dsp:sp>
    <dsp:sp modelId="{F0234FBC-8DB2-4E19-9180-425EED8AF6EB}">
      <dsp:nvSpPr>
        <dsp:cNvPr id="0" name=""/>
        <dsp:cNvSpPr/>
      </dsp:nvSpPr>
      <dsp:spPr>
        <a:xfrm>
          <a:off x="0" y="3241872"/>
          <a:ext cx="5278066" cy="692640"/>
        </a:xfrm>
        <a:prstGeom prst="roundRect">
          <a:avLst/>
        </a:prstGeom>
        <a:solidFill>
          <a:schemeClr val="accent2">
            <a:hueOff val="3240090"/>
            <a:satOff val="451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Resistance caused by sudden cultural disruption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812" y="3275684"/>
        <a:ext cx="5210442" cy="6250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9F1135-0570-4754-AF51-A17F6F53AF76}">
      <dsp:nvSpPr>
        <dsp:cNvPr id="0" name=""/>
        <dsp:cNvSpPr/>
      </dsp:nvSpPr>
      <dsp:spPr>
        <a:xfrm>
          <a:off x="0" y="384256"/>
          <a:ext cx="5040285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need for learning-oriented culture when digitally transformed.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7" y="410643"/>
        <a:ext cx="4987511" cy="487766"/>
      </dsp:txXfrm>
    </dsp:sp>
    <dsp:sp modelId="{39814ACC-87A9-4255-8AD6-90CA867A7957}">
      <dsp:nvSpPr>
        <dsp:cNvPr id="0" name=""/>
        <dsp:cNvSpPr/>
      </dsp:nvSpPr>
      <dsp:spPr>
        <a:xfrm>
          <a:off x="0" y="965116"/>
          <a:ext cx="5040285" cy="540540"/>
        </a:xfrm>
        <a:prstGeom prst="roundRect">
          <a:avLst/>
        </a:prstGeom>
        <a:solidFill>
          <a:schemeClr val="accent2">
            <a:hueOff val="810023"/>
            <a:satOff val="113"/>
            <a:lumOff val="9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Support for a learning-oriented culture is critical to promoting transparency and sustainability.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7" y="991503"/>
        <a:ext cx="4987511" cy="487766"/>
      </dsp:txXfrm>
    </dsp:sp>
    <dsp:sp modelId="{21A59FC3-C1F3-4DA2-9F14-B879AE83542C}">
      <dsp:nvSpPr>
        <dsp:cNvPr id="0" name=""/>
        <dsp:cNvSpPr/>
      </dsp:nvSpPr>
      <dsp:spPr>
        <a:xfrm>
          <a:off x="0" y="1545976"/>
          <a:ext cx="5040285" cy="540540"/>
        </a:xfrm>
        <a:prstGeom prst="roundRect">
          <a:avLst/>
        </a:prstGeom>
        <a:solidFill>
          <a:schemeClr val="accent2">
            <a:hueOff val="1620045"/>
            <a:satOff val="225"/>
            <a:lumOff val="19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role of psychological safety is critical to developing confidence to adapt to and learn to manage new technology.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7" y="1572363"/>
        <a:ext cx="4987511" cy="487766"/>
      </dsp:txXfrm>
    </dsp:sp>
    <dsp:sp modelId="{19F7EDD8-D20C-4AE0-84F3-BA6153A902CB}">
      <dsp:nvSpPr>
        <dsp:cNvPr id="0" name=""/>
        <dsp:cNvSpPr/>
      </dsp:nvSpPr>
      <dsp:spPr>
        <a:xfrm>
          <a:off x="0" y="2126836"/>
          <a:ext cx="5040285" cy="540540"/>
        </a:xfrm>
        <a:prstGeom prst="roundRect">
          <a:avLst/>
        </a:prstGeom>
        <a:solidFill>
          <a:schemeClr val="accent2">
            <a:hueOff val="2430068"/>
            <a:satOff val="338"/>
            <a:lumOff val="29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Cultural change occurs slowly.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7" y="2153223"/>
        <a:ext cx="4987511" cy="487766"/>
      </dsp:txXfrm>
    </dsp:sp>
    <dsp:sp modelId="{11E63A25-6135-480B-B5F5-D0D34D5E176E}">
      <dsp:nvSpPr>
        <dsp:cNvPr id="0" name=""/>
        <dsp:cNvSpPr/>
      </dsp:nvSpPr>
      <dsp:spPr>
        <a:xfrm>
          <a:off x="0" y="2707696"/>
          <a:ext cx="5040285" cy="540540"/>
        </a:xfrm>
        <a:prstGeom prst="roundRect">
          <a:avLst/>
        </a:prstGeom>
        <a:solidFill>
          <a:schemeClr val="accent2">
            <a:hueOff val="3240090"/>
            <a:satOff val="451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Leadership's ability to model the behaviors necessary for cultural transformation is essential.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7" y="2734083"/>
        <a:ext cx="4987511" cy="487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DA0A1-C2C9-692C-83C1-F017305208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32963F-6530-E7A7-CE05-B89CAE3195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E74717-5EA0-BD06-836B-82E0E056B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D2B05C-CA25-235D-C28E-D0BC92CA1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9164E9-7D34-B019-9DE2-60DE75281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507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F95C9-EDFA-5178-66B5-FE9E67262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DFE78-A4B8-C7D2-3A70-B41958F794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76979-938E-8EB5-BE1E-F359C239F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84894-3A5E-0A79-9277-CF3666D3D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0CBBCD-1FCF-AF1D-0C6F-A59DD3DF5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208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43EDB-1F36-D975-0D6D-391FC8BDF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E34B78-9E3C-4D09-8E98-D41D321E8D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B4A02-64EB-E70F-E740-823F00EDC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28A93C-29D2-BC33-C10D-F1AB83EA2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C952E1-FA45-5678-3CFD-52450B7E9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727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8639B-2B36-D6E3-D989-080E9CCE3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614C6-F75F-488A-2796-EF98E57D07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66F9FA-3D47-7536-F968-F9F1AFA631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6693E0-1DC6-71EC-0EF3-F82C096DBB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A107EF-C599-BAB2-3C25-971B94AC4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A1CFC4-F394-C928-735D-11FEAC9C6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429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6ED81-41B9-0943-FB15-F43B537C0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B3CB83-6D7B-00B0-C8AF-89F1BB9DDC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BC0F21-B29C-5FAC-95F5-9D60B61B5D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0F6B80-953B-BC8A-4F24-C50E224928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418EF7-977E-5F75-95E3-B9CD07EFEC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80496D-9D21-AC90-BEE4-1E7B6582F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9363BC-44C8-4CC5-87BB-23EB64DA0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B036CD-5103-C915-D27C-2F5D8DCD5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303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98525-63AF-803E-5F64-E98B4772D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4F3F32-22C0-936B-7554-0D7EABE8A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3AD383-4B32-CCEF-CAD1-66EE930EE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941D04-8B23-6B63-B0AE-C62342721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007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888F37-175A-50CC-582A-31F16BEB5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39C0B6-7521-B662-0EA8-BCDD57327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4D5C00-79EA-F4F4-75A2-D8E5FC907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891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0EFE5-8829-66AF-B601-2861902A7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ECCE1-BB06-4783-13C0-3DEAEC69D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3F259B-FA20-3F1E-C010-564AF3010C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2C4B06-2365-795A-9561-D59E351D5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1C16FA-F38C-A7E6-3878-1F41156EE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61D27F-3DF4-A83F-F222-BDF09CD9F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948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580FD-3843-7E2E-4AD2-161BB3D89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CD6826-0879-8958-EB8B-ACE5AFF7AC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97DE5A-30C0-CE5B-D138-0A9FA840C1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9A597E-E105-52C9-FF51-B972E1FFA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06F3F1-FE90-C86D-4349-64CB275FF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256B2E-6D92-B8B0-A97D-99294D3AB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652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A0308-8323-F79D-B99C-C255A036F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5C4901-94DE-2A47-A385-6FB436246C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0592E-FA70-BA53-AD0F-D60278EB3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416287-47DE-249F-171E-6799C03C5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02125E-2945-A051-A85A-6EA0C34BD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04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C5E2BC-03CF-8802-E50E-3F2C33F0FB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B15E77-9AB2-FAC9-B24E-D9C50F3F3E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208E2-A18A-991A-C840-01D8DCF929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E06D01-4E9D-B9CF-12B7-DE80DB8D6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EBC3F4-83FE-26A0-BD7A-283E2E069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181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49FD50-F101-60A1-2406-9CB849EAE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A4FFD3-A349-D72A-9B22-4E44FC5E8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9A7B15-51F4-50E8-ECC0-A17EC0A823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4FD38F-A2FD-618D-56E3-B782D23716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C1AE7B-4A71-701F-61B8-DC94578CA2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273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Data" Target="../diagrams/data1.xml"/><Relationship Id="rId11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microsoft.com/office/2007/relationships/diagramDrawing" Target="../diagrams/drawing1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2.xml"/><Relationship Id="rId11" Type="http://schemas.openxmlformats.org/officeDocument/2006/relationships/image" Target="../media/image3.png"/><Relationship Id="rId5" Type="http://schemas.openxmlformats.org/officeDocument/2006/relationships/diagramLayout" Target="../diagrams/layout2.xml"/><Relationship Id="rId10" Type="http://schemas.openxmlformats.org/officeDocument/2006/relationships/image" Target="../media/image5.png"/><Relationship Id="rId4" Type="http://schemas.openxmlformats.org/officeDocument/2006/relationships/diagramData" Target="../diagrams/data2.xml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3.xml"/><Relationship Id="rId11" Type="http://schemas.openxmlformats.org/officeDocument/2006/relationships/image" Target="../media/image3.png"/><Relationship Id="rId5" Type="http://schemas.openxmlformats.org/officeDocument/2006/relationships/diagramLayout" Target="../diagrams/layout3.xml"/><Relationship Id="rId10" Type="http://schemas.openxmlformats.org/officeDocument/2006/relationships/image" Target="../media/image7.png"/><Relationship Id="rId4" Type="http://schemas.openxmlformats.org/officeDocument/2006/relationships/diagramData" Target="../diagrams/data3.xml"/><Relationship Id="rId9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B0B678-CD10-4371-96E5-2706F4579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9270323-9616-4384-857D-E86B78272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A3838D5-9565-4601-BAC3-D1B5BDB803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3349A4B8-3246-4579-922E-FE1155C7F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5B6D53-0F99-EEE3-2235-B9B136199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7475" y="847827"/>
            <a:ext cx="5408813" cy="1169585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Old Culture vs Digital Demands (Ilie)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DD33BF-B93F-11F3-D885-51ABDED625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1844" y="414831"/>
            <a:ext cx="2784320" cy="258117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57331" y="2188548"/>
            <a:ext cx="5041025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620E1B-B757-928F-A34B-484A26DC68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9555" y="3575074"/>
            <a:ext cx="3878811" cy="2581173"/>
          </a:xfrm>
          <a:prstGeom prst="rect">
            <a:avLst/>
          </a:prstGeom>
        </p:spPr>
      </p:pic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233D1F4-93B7-3503-2D8D-2346EC0FCD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8000733"/>
              </p:ext>
            </p:extLst>
          </p:nvPr>
        </p:nvGraphicFramePr>
        <p:xfrm>
          <a:off x="5868786" y="2508105"/>
          <a:ext cx="5408813" cy="36324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Înregistrare nouă 10">
            <a:hlinkClick r:id="" action="ppaction://media"/>
            <a:extLst>
              <a:ext uri="{FF2B5EF4-FFF2-40B4-BE49-F238E27FC236}">
                <a16:creationId xmlns:a16="http://schemas.microsoft.com/office/drawing/2014/main" id="{E1809C62-8A56-8241-2A14-36E58C99DD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23925" y="46005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16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7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AA7F62-023E-BD1B-CFBD-AE3A824FE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Cultural Mismatch Problems (Ilie)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257033A-5ACD-3ED7-8751-4982358074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1404283"/>
              </p:ext>
            </p:extLst>
          </p:nvPr>
        </p:nvGraphicFramePr>
        <p:xfrm>
          <a:off x="590719" y="2330505"/>
          <a:ext cx="5278066" cy="3979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2B874A-32B0-6AAA-91E8-FE48027E977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79043" y="581892"/>
            <a:ext cx="3406193" cy="251875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480C2A-6D90-0E6C-F1AC-8299637FD38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916881" y="3707894"/>
            <a:ext cx="2728652" cy="2518756"/>
          </a:xfrm>
          <a:prstGeom prst="rect">
            <a:avLst/>
          </a:prstGeom>
        </p:spPr>
      </p:pic>
      <p:pic>
        <p:nvPicPr>
          <p:cNvPr id="3" name="Înregistrare nouă 11">
            <a:hlinkClick r:id="" action="ppaction://media"/>
            <a:extLst>
              <a:ext uri="{FF2B5EF4-FFF2-40B4-BE49-F238E27FC236}">
                <a16:creationId xmlns:a16="http://schemas.microsoft.com/office/drawing/2014/main" id="{F6EF4374-9622-8E04-6BBD-985B40CC42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128838" y="58372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856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6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B5882C-A47A-9513-F28E-52249B297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Importance of Cultural Readiness (Ilie)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DC444B9-719B-C52D-09E8-F20B95F9F1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7721559"/>
              </p:ext>
            </p:extLst>
          </p:nvPr>
        </p:nvGraphicFramePr>
        <p:xfrm>
          <a:off x="1055715" y="2508105"/>
          <a:ext cx="5040285" cy="36324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14872FBC-A1B3-F577-0B42-4391A194C9E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85817" y="774285"/>
            <a:ext cx="2710820" cy="25811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E168946-3132-6DE4-BEC4-34EB4B7EDEE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0356" y="3575074"/>
            <a:ext cx="4341741" cy="2581173"/>
          </a:xfrm>
          <a:prstGeom prst="rect">
            <a:avLst/>
          </a:prstGeom>
        </p:spPr>
      </p:pic>
      <p:pic>
        <p:nvPicPr>
          <p:cNvPr id="3" name="Înregistrare nouă 13">
            <a:hlinkClick r:id="" action="ppaction://media"/>
            <a:extLst>
              <a:ext uri="{FF2B5EF4-FFF2-40B4-BE49-F238E27FC236}">
                <a16:creationId xmlns:a16="http://schemas.microsoft.com/office/drawing/2014/main" id="{2C74AE04-80A5-D30B-050F-C57C5F6ADC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530350" y="59880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272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6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152</Words>
  <PresentationFormat>Widescreen</PresentationFormat>
  <Paragraphs>18</Paragraphs>
  <Slides>3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Aptos Display</vt:lpstr>
      <vt:lpstr>Arial</vt:lpstr>
      <vt:lpstr>Arial Black</vt:lpstr>
      <vt:lpstr>Office Theme</vt:lpstr>
      <vt:lpstr>Old Culture vs Digital Demands (Ilie)</vt:lpstr>
      <vt:lpstr>Cultural Mismatch Problems (Ilie)</vt:lpstr>
      <vt:lpstr>Importance of Cultural Readiness (Ilie)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2025-12-08T01:02:34Z</dcterms:created>
  <dcterms:modified xsi:type="dcterms:W3CDTF">2025-12-08T16:05:20Z</dcterms:modified>
</cp:coreProperties>
</file>