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4BD3DD-8F9C-5712-A71F-2B0D81469910}" v="263" dt="2026-03-16T02:22:37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Naveed Aftab (2438988)" userId="S::2438988@student.uwtsd.ac.uk::0f8ea33e-95b7-4c7c-974b-05b1b0fd2884" providerId="AD" clId="Web-{424BD3DD-8F9C-5712-A71F-2B0D81469910}"/>
    <pc:docChg chg="mod addSld delSld modSld addMainMaster delMainMaster">
      <pc:chgData name="Muhammad Naveed Aftab (2438988)" userId="S::2438988@student.uwtsd.ac.uk::0f8ea33e-95b7-4c7c-974b-05b1b0fd2884" providerId="AD" clId="Web-{424BD3DD-8F9C-5712-A71F-2B0D81469910}" dt="2026-03-16T02:22:37.350" v="305" actId="14100"/>
      <pc:docMkLst>
        <pc:docMk/>
      </pc:docMkLst>
      <pc:sldChg chg="addSp delSp modSp mod setBg modClrScheme delDesignElem chgLayout">
        <pc:chgData name="Muhammad Naveed Aftab (2438988)" userId="S::2438988@student.uwtsd.ac.uk::0f8ea33e-95b7-4c7c-974b-05b1b0fd2884" providerId="AD" clId="Web-{424BD3DD-8F9C-5712-A71F-2B0D81469910}" dt="2026-03-16T02:19:22.735" v="297" actId="14100"/>
        <pc:sldMkLst>
          <pc:docMk/>
          <pc:sldMk cId="109857222" sldId="256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uhammad Naveed Aftab (2438988)" userId="S::2438988@student.uwtsd.ac.uk::0f8ea33e-95b7-4c7c-974b-05b1b0fd2884" providerId="AD" clId="Web-{424BD3DD-8F9C-5712-A71F-2B0D81469910}" dt="2026-03-16T02:19:22.735" v="297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08:26.367" v="48"/>
          <ac:spMkLst>
            <pc:docMk/>
            <pc:sldMk cId="109857222" sldId="256"/>
            <ac:spMk id="9" creationId="{9F79630B-0F0B-446E-A637-38FA8F61D10E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08:26.367" v="48"/>
          <ac:spMkLst>
            <pc:docMk/>
            <pc:sldMk cId="109857222" sldId="256"/>
            <ac:spMk id="11" creationId="{B3437C99-FC8E-4311-B48A-F0C4C329B154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109857222" sldId="256"/>
            <ac:spMk id="13" creationId="{C29A2522-B27A-45C5-897B-79A1407D159A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109857222" sldId="256"/>
            <ac:spMk id="14" creationId="{50E4C519-FBE9-4ABE-A8F9-C2CBE326932F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109857222" sldId="256"/>
            <ac:spMk id="15" creationId="{98E79BE4-34FE-485A-98A5-92CE8F7C4743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109857222" sldId="256"/>
            <ac:spMk id="16" creationId="{80EC29FB-299E-49F3-8C7B-01199632A30F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109857222" sldId="256"/>
            <ac:spMk id="17" creationId="{7A5F0580-5EE9-419F-96EE-B6529EF6E7D0}"/>
          </ac:spMkLst>
        </pc:spChg>
        <pc:picChg chg="add mod ord">
          <ac:chgData name="Muhammad Naveed Aftab (2438988)" userId="S::2438988@student.uwtsd.ac.uk::0f8ea33e-95b7-4c7c-974b-05b1b0fd2884" providerId="AD" clId="Web-{424BD3DD-8F9C-5712-A71F-2B0D81469910}" dt="2026-03-16T01:08:26.383" v="49"/>
          <ac:picMkLst>
            <pc:docMk/>
            <pc:sldMk cId="109857222" sldId="256"/>
            <ac:picMk id="4" creationId="{11852951-E7F6-1477-6237-7F21AE6D0335}"/>
          </ac:picMkLst>
        </pc:picChg>
      </pc:sldChg>
      <pc:sldChg chg="addSp delSp modSp new mod setBg modClrScheme delDesignElem chgLayout">
        <pc:chgData name="Muhammad Naveed Aftab (2438988)" userId="S::2438988@student.uwtsd.ac.uk::0f8ea33e-95b7-4c7c-974b-05b1b0fd2884" providerId="AD" clId="Web-{424BD3DD-8F9C-5712-A71F-2B0D81469910}" dt="2026-03-16T01:56:32.824" v="195" actId="20577"/>
        <pc:sldMkLst>
          <pc:docMk/>
          <pc:sldMk cId="928453889" sldId="257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928453889" sldId="257"/>
            <ac:spMk id="2" creationId="{95A7E1B5-EFD9-8CFD-C8DF-AA78D71E8EF8}"/>
          </ac:spMkLst>
        </pc:spChg>
        <pc:spChg chg="mod ord">
          <ac:chgData name="Muhammad Naveed Aftab (2438988)" userId="S::2438988@student.uwtsd.ac.uk::0f8ea33e-95b7-4c7c-974b-05b1b0fd2884" providerId="AD" clId="Web-{424BD3DD-8F9C-5712-A71F-2B0D81469910}" dt="2026-03-16T01:56:32.824" v="195" actId="20577"/>
          <ac:spMkLst>
            <pc:docMk/>
            <pc:sldMk cId="928453889" sldId="257"/>
            <ac:spMk id="3" creationId="{44E94FB7-743F-0A7D-B73F-B4E56D877368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4:08.126" v="69"/>
          <ac:spMkLst>
            <pc:docMk/>
            <pc:sldMk cId="928453889" sldId="257"/>
            <ac:spMk id="9" creationId="{6CC7D015-0DD8-420F-A568-AC4FEDC41251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4:08.126" v="69"/>
          <ac:spMkLst>
            <pc:docMk/>
            <pc:sldMk cId="928453889" sldId="257"/>
            <ac:spMk id="11" creationId="{DC595556-C814-4F1F-B0E5-71812F38A8CD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4:01.890" v="66"/>
          <ac:spMkLst>
            <pc:docMk/>
            <pc:sldMk cId="928453889" sldId="257"/>
            <ac:spMk id="16" creationId="{79BB35BC-D5C2-4C8B-A22A-A71E6191913B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4:08.094" v="68"/>
          <ac:spMkLst>
            <pc:docMk/>
            <pc:sldMk cId="928453889" sldId="257"/>
            <ac:spMk id="18" creationId="{D1EA859B-E555-4109-94F3-6700E046E008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4:08.094" v="68"/>
          <ac:spMkLst>
            <pc:docMk/>
            <pc:sldMk cId="928453889" sldId="257"/>
            <ac:spMk id="19" creationId="{04812C46-200A-4DEB-A05E-3ED6C68C2387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928453889" sldId="257"/>
            <ac:spMk id="21" creationId="{9F79630B-0F0B-446E-A637-38FA8F61D10E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928453889" sldId="257"/>
            <ac:spMk id="22" creationId="{B3437C99-FC8E-4311-B48A-F0C4C329B154}"/>
          </ac:spMkLst>
        </pc:spChg>
        <pc:picChg chg="add mod ord">
          <ac:chgData name="Muhammad Naveed Aftab (2438988)" userId="S::2438988@student.uwtsd.ac.uk::0f8ea33e-95b7-4c7c-974b-05b1b0fd2884" providerId="AD" clId="Web-{424BD3DD-8F9C-5712-A71F-2B0D81469910}" dt="2026-03-16T01:15:22.271" v="79" actId="1076"/>
          <ac:picMkLst>
            <pc:docMk/>
            <pc:sldMk cId="928453889" sldId="257"/>
            <ac:picMk id="5" creationId="{A0CB2F2E-D2B4-091F-4AE8-D311BA08C52A}"/>
          </ac:picMkLst>
        </pc:picChg>
      </pc:sldChg>
      <pc:sldChg chg="addSp modSp new mod setBg modClrScheme chgLayout">
        <pc:chgData name="Muhammad Naveed Aftab (2438988)" userId="S::2438988@student.uwtsd.ac.uk::0f8ea33e-95b7-4c7c-974b-05b1b0fd2884" providerId="AD" clId="Web-{424BD3DD-8F9C-5712-A71F-2B0D81469910}" dt="2026-03-16T02:20:38.564" v="298" actId="20577"/>
        <pc:sldMkLst>
          <pc:docMk/>
          <pc:sldMk cId="648942645" sldId="258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1:18:36.206" v="90"/>
          <ac:spMkLst>
            <pc:docMk/>
            <pc:sldMk cId="648942645" sldId="258"/>
            <ac:spMk id="2" creationId="{9467372D-EAC1-B0B5-F6DB-9E5B53ECA0D8}"/>
          </ac:spMkLst>
        </pc:spChg>
        <pc:spChg chg="mod ord">
          <ac:chgData name="Muhammad Naveed Aftab (2438988)" userId="S::2438988@student.uwtsd.ac.uk::0f8ea33e-95b7-4c7c-974b-05b1b0fd2884" providerId="AD" clId="Web-{424BD3DD-8F9C-5712-A71F-2B0D81469910}" dt="2026-03-16T02:20:38.564" v="298" actId="20577"/>
          <ac:spMkLst>
            <pc:docMk/>
            <pc:sldMk cId="648942645" sldId="258"/>
            <ac:spMk id="3" creationId="{F20CE3ED-E4BF-ADAC-FFD5-F8B7B3A9ADC0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1:18:36.206" v="90"/>
          <ac:spMkLst>
            <pc:docMk/>
            <pc:sldMk cId="648942645" sldId="258"/>
            <ac:spMk id="8" creationId="{5C8908E2-EE49-44D2-9428-A28D2312A8D5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1:18:36.206" v="90"/>
          <ac:spMkLst>
            <pc:docMk/>
            <pc:sldMk cId="648942645" sldId="258"/>
            <ac:spMk id="14" creationId="{BD92035A-AA2F-4CD8-A556-1CE8BDEC75BD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1:18:36.206" v="90"/>
          <ac:spMkLst>
            <pc:docMk/>
            <pc:sldMk cId="648942645" sldId="258"/>
            <ac:spMk id="16" creationId="{ED888B23-07FA-482A-96DF-47E31AF1A603}"/>
          </ac:spMkLst>
        </pc:spChg>
        <pc:grpChg chg="add">
          <ac:chgData name="Muhammad Naveed Aftab (2438988)" userId="S::2438988@student.uwtsd.ac.uk::0f8ea33e-95b7-4c7c-974b-05b1b0fd2884" providerId="AD" clId="Web-{424BD3DD-8F9C-5712-A71F-2B0D81469910}" dt="2026-03-16T01:18:36.206" v="90"/>
          <ac:grpSpMkLst>
            <pc:docMk/>
            <pc:sldMk cId="648942645" sldId="258"/>
            <ac:grpSpMk id="10" creationId="{5D1A9D8B-3117-4D9D-BDA4-DD81895098B0}"/>
          </ac:grpSpMkLst>
        </pc:grpChg>
      </pc:sldChg>
      <pc:sldChg chg="addSp delSp modSp new mod setBg modClrScheme chgLayout">
        <pc:chgData name="Muhammad Naveed Aftab (2438988)" userId="S::2438988@student.uwtsd.ac.uk::0f8ea33e-95b7-4c7c-974b-05b1b0fd2884" providerId="AD" clId="Web-{424BD3DD-8F9C-5712-A71F-2B0D81469910}" dt="2026-03-16T02:22:37.350" v="305" actId="14100"/>
        <pc:sldMkLst>
          <pc:docMk/>
          <pc:sldMk cId="1504221914" sldId="259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2:22:28.100" v="304" actId="14100"/>
          <ac:spMkLst>
            <pc:docMk/>
            <pc:sldMk cId="1504221914" sldId="259"/>
            <ac:spMk id="2" creationId="{3922AF02-E887-1FC9-7D3B-CCC4D78DC477}"/>
          </ac:spMkLst>
        </pc:spChg>
        <pc:spChg chg="mod ord">
          <ac:chgData name="Muhammad Naveed Aftab (2438988)" userId="S::2438988@student.uwtsd.ac.uk::0f8ea33e-95b7-4c7c-974b-05b1b0fd2884" providerId="AD" clId="Web-{424BD3DD-8F9C-5712-A71F-2B0D81469910}" dt="2026-03-16T02:22:37.350" v="305" actId="14100"/>
          <ac:spMkLst>
            <pc:docMk/>
            <pc:sldMk cId="1504221914" sldId="259"/>
            <ac:spMk id="3" creationId="{72D0227A-EC20-F0A9-2FD8-4B35A54890D4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25:21.042" v="105"/>
          <ac:spMkLst>
            <pc:docMk/>
            <pc:sldMk cId="1504221914" sldId="259"/>
            <ac:spMk id="8" creationId="{F837543A-6020-4505-A233-C9DB4BF74011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25:21.042" v="105"/>
          <ac:spMkLst>
            <pc:docMk/>
            <pc:sldMk cId="1504221914" sldId="259"/>
            <ac:spMk id="10" creationId="{35B16301-FB18-48BA-A6DD-C37CAF6F9A18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25:21.042" v="105"/>
          <ac:spMkLst>
            <pc:docMk/>
            <pc:sldMk cId="1504221914" sldId="259"/>
            <ac:spMk id="12" creationId="{C3C0D90E-074A-4F52-9B11-B52BEF4BCBE5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25:21.042" v="105"/>
          <ac:spMkLst>
            <pc:docMk/>
            <pc:sldMk cId="1504221914" sldId="259"/>
            <ac:spMk id="14" creationId="{CABBD4C1-E6F8-46F6-8152-A8A97490BF4D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25:21.042" v="105"/>
          <ac:spMkLst>
            <pc:docMk/>
            <pc:sldMk cId="1504221914" sldId="259"/>
            <ac:spMk id="16" creationId="{83BA5EF5-1FE9-4BF9-83BB-269BCDDF6156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25:21.042" v="105"/>
          <ac:spMkLst>
            <pc:docMk/>
            <pc:sldMk cId="1504221914" sldId="259"/>
            <ac:spMk id="20" creationId="{88853921-7BC9-4BDE-ACAB-133C683C82D6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25:21.042" v="105"/>
          <ac:spMkLst>
            <pc:docMk/>
            <pc:sldMk cId="1504221914" sldId="259"/>
            <ac:spMk id="22" creationId="{09192968-3AE7-4470-A61C-97294BB92731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25:21.042" v="105"/>
          <ac:spMkLst>
            <pc:docMk/>
            <pc:sldMk cId="1504221914" sldId="259"/>
            <ac:spMk id="24" creationId="{3AB72E55-43E4-4356-BFE8-E2102CB0B505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21:52.831" v="299"/>
          <ac:spMkLst>
            <pc:docMk/>
            <pc:sldMk cId="1504221914" sldId="259"/>
            <ac:spMk id="26" creationId="{DEE2AD96-B495-4E06-9291-B71706F728CB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21:52.831" v="299"/>
          <ac:spMkLst>
            <pc:docMk/>
            <pc:sldMk cId="1504221914" sldId="259"/>
            <ac:spMk id="27" creationId="{53CF6D67-C5A8-4ADD-9E8E-1E38CA1D3166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21:52.831" v="299"/>
          <ac:spMkLst>
            <pc:docMk/>
            <pc:sldMk cId="1504221914" sldId="259"/>
            <ac:spMk id="28" creationId="{86909FA0-B515-4681-B7A8-FA281D133B94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21:52.831" v="299"/>
          <ac:spMkLst>
            <pc:docMk/>
            <pc:sldMk cId="1504221914" sldId="259"/>
            <ac:spMk id="29" creationId="{21C9FE86-FCC3-4A31-AA1C-C882262B7FE7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21:52.831" v="299"/>
          <ac:spMkLst>
            <pc:docMk/>
            <pc:sldMk cId="1504221914" sldId="259"/>
            <ac:spMk id="30" creationId="{7D96243B-ECED-4B71-8E06-AE9A285EAD20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21:52.831" v="299"/>
          <ac:spMkLst>
            <pc:docMk/>
            <pc:sldMk cId="1504221914" sldId="259"/>
            <ac:spMk id="31" creationId="{A09989E4-EFDC-4A90-A633-E0525FB4139E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2:21:52.831" v="299"/>
          <ac:spMkLst>
            <pc:docMk/>
            <pc:sldMk cId="1504221914" sldId="259"/>
            <ac:spMk id="37" creationId="{9F7D5CDA-D291-4307-BF55-1381FED29634}"/>
          </ac:spMkLst>
        </pc:spChg>
        <pc:picChg chg="add">
          <ac:chgData name="Muhammad Naveed Aftab (2438988)" userId="S::2438988@student.uwtsd.ac.uk::0f8ea33e-95b7-4c7c-974b-05b1b0fd2884" providerId="AD" clId="Web-{424BD3DD-8F9C-5712-A71F-2B0D81469910}" dt="2026-03-16T02:21:52.831" v="299"/>
          <ac:picMkLst>
            <pc:docMk/>
            <pc:sldMk cId="1504221914" sldId="259"/>
            <ac:picMk id="33" creationId="{73C68374-9135-7A9A-5892-C080ABAED876}"/>
          </ac:picMkLst>
        </pc:picChg>
      </pc:sldChg>
      <pc:sldChg chg="addSp delSp modSp new mod setBg modClrScheme chgLayout">
        <pc:chgData name="Muhammad Naveed Aftab (2438988)" userId="S::2438988@student.uwtsd.ac.uk::0f8ea33e-95b7-4c7c-974b-05b1b0fd2884" providerId="AD" clId="Web-{424BD3DD-8F9C-5712-A71F-2B0D81469910}" dt="2026-03-16T02:15:05.107" v="278" actId="20577"/>
        <pc:sldMkLst>
          <pc:docMk/>
          <pc:sldMk cId="1363748435" sldId="260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2:11:26.586" v="267"/>
          <ac:spMkLst>
            <pc:docMk/>
            <pc:sldMk cId="1363748435" sldId="260"/>
            <ac:spMk id="2" creationId="{17144F3E-CB60-9468-7215-F5F7198490BA}"/>
          </ac:spMkLst>
        </pc:spChg>
        <pc:spChg chg="add del mod ord">
          <ac:chgData name="Muhammad Naveed Aftab (2438988)" userId="S::2438988@student.uwtsd.ac.uk::0f8ea33e-95b7-4c7c-974b-05b1b0fd2884" providerId="AD" clId="Web-{424BD3DD-8F9C-5712-A71F-2B0D81469910}" dt="2026-03-16T02:11:37.696" v="269" actId="20577"/>
          <ac:spMkLst>
            <pc:docMk/>
            <pc:sldMk cId="1363748435" sldId="260"/>
            <ac:spMk id="3" creationId="{3EBC93E9-AFCF-0FBD-1B4A-58A3E5359E3A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0:36.687" v="123"/>
          <ac:spMkLst>
            <pc:docMk/>
            <pc:sldMk cId="1363748435" sldId="260"/>
            <ac:spMk id="10" creationId="{B50AB553-2A96-4A92-96F2-93548E096954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12:09.353" v="273"/>
          <ac:spMkLst>
            <pc:docMk/>
            <pc:sldMk cId="1363748435" sldId="260"/>
            <ac:spMk id="19" creationId="{EF8DAE1C-DD3C-1E40-38F3-8930F2069D5B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14:53.982" v="275"/>
          <ac:spMkLst>
            <pc:docMk/>
            <pc:sldMk cId="1363748435" sldId="260"/>
            <ac:spMk id="20" creationId="{0FD895C8-9A96-77DD-0B4A-C31B2D5EAA16}"/>
          </ac:spMkLst>
        </pc:spChg>
        <pc:spChg chg="add mod">
          <ac:chgData name="Muhammad Naveed Aftab (2438988)" userId="S::2438988@student.uwtsd.ac.uk::0f8ea33e-95b7-4c7c-974b-05b1b0fd2884" providerId="AD" clId="Web-{424BD3DD-8F9C-5712-A71F-2B0D81469910}" dt="2026-03-16T02:15:05.107" v="278" actId="20577"/>
          <ac:spMkLst>
            <pc:docMk/>
            <pc:sldMk cId="1363748435" sldId="260"/>
            <ac:spMk id="21" creationId="{EC99E70B-7888-3979-E6D0-6050CD0FDE97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11:26.586" v="266"/>
          <ac:spMkLst>
            <pc:docMk/>
            <pc:sldMk cId="1363748435" sldId="260"/>
            <ac:spMk id="23" creationId="{45D37F4E-DDB4-456B-97E0-9937730A039F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2:11:26.586" v="266"/>
          <ac:spMkLst>
            <pc:docMk/>
            <pc:sldMk cId="1363748435" sldId="260"/>
            <ac:spMk id="25" creationId="{B2DD41CD-8F47-4F56-AD12-4E2FF7696987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2:11:26.586" v="267"/>
          <ac:spMkLst>
            <pc:docMk/>
            <pc:sldMk cId="1363748435" sldId="260"/>
            <ac:spMk id="27" creationId="{637B2035-1FCB-439A-B421-095E136C7E07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2:11:26.586" v="267"/>
          <ac:spMkLst>
            <pc:docMk/>
            <pc:sldMk cId="1363748435" sldId="260"/>
            <ac:spMk id="28" creationId="{676D6CDF-C512-4739-B158-55EE955EFA39}"/>
          </ac:spMkLst>
        </pc:spChg>
        <pc:graphicFrameChg chg="add del">
          <ac:chgData name="Muhammad Naveed Aftab (2438988)" userId="S::2438988@student.uwtsd.ac.uk::0f8ea33e-95b7-4c7c-974b-05b1b0fd2884" providerId="AD" clId="Web-{424BD3DD-8F9C-5712-A71F-2B0D81469910}" dt="2026-03-16T01:30:36.687" v="123"/>
          <ac:graphicFrameMkLst>
            <pc:docMk/>
            <pc:sldMk cId="1363748435" sldId="260"/>
            <ac:graphicFrameMk id="5" creationId="{49E695B8-8E19-11BF-548A-C0BF672D1E62}"/>
          </ac:graphicFrameMkLst>
        </pc:graphicFrameChg>
        <pc:picChg chg="add del">
          <ac:chgData name="Muhammad Naveed Aftab (2438988)" userId="S::2438988@student.uwtsd.ac.uk::0f8ea33e-95b7-4c7c-974b-05b1b0fd2884" providerId="AD" clId="Web-{424BD3DD-8F9C-5712-A71F-2B0D81469910}" dt="2026-03-16T01:30:36.687" v="123"/>
          <ac:picMkLst>
            <pc:docMk/>
            <pc:sldMk cId="1363748435" sldId="260"/>
            <ac:picMk id="6" creationId="{6AB3FC8F-27BA-CF6E-BEE4-B64F3EF4596B}"/>
          </ac:picMkLst>
        </pc:picChg>
        <pc:picChg chg="add mod">
          <ac:chgData name="Muhammad Naveed Aftab (2438988)" userId="S::2438988@student.uwtsd.ac.uk::0f8ea33e-95b7-4c7c-974b-05b1b0fd2884" providerId="AD" clId="Web-{424BD3DD-8F9C-5712-A71F-2B0D81469910}" dt="2026-03-16T02:11:57.306" v="271" actId="1076"/>
          <ac:picMkLst>
            <pc:docMk/>
            <pc:sldMk cId="1363748435" sldId="260"/>
            <ac:picMk id="18" creationId="{D089922F-E2A8-B815-4A82-E5DAFCCF2B73}"/>
          </ac:picMkLst>
        </pc:picChg>
      </pc:sldChg>
      <pc:sldChg chg="addSp delSp modSp new mod setBg modClrScheme chgLayout">
        <pc:chgData name="Muhammad Naveed Aftab (2438988)" userId="S::2438988@student.uwtsd.ac.uk::0f8ea33e-95b7-4c7c-974b-05b1b0fd2884" providerId="AD" clId="Web-{424BD3DD-8F9C-5712-A71F-2B0D81469910}" dt="2026-03-16T02:07:48.828" v="255" actId="14100"/>
        <pc:sldMkLst>
          <pc:docMk/>
          <pc:sldMk cId="281911122" sldId="261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2:07:48.828" v="255" actId="14100"/>
          <ac:spMkLst>
            <pc:docMk/>
            <pc:sldMk cId="281911122" sldId="261"/>
            <ac:spMk id="2" creationId="{600075E0-76D7-0CC9-B822-D77444535A64}"/>
          </ac:spMkLst>
        </pc:spChg>
        <pc:spChg chg="add del mod ord">
          <ac:chgData name="Muhammad Naveed Aftab (2438988)" userId="S::2438988@student.uwtsd.ac.uk::0f8ea33e-95b7-4c7c-974b-05b1b0fd2884" providerId="AD" clId="Web-{424BD3DD-8F9C-5712-A71F-2B0D81469910}" dt="2026-03-16T01:34:12.435" v="139"/>
          <ac:spMkLst>
            <pc:docMk/>
            <pc:sldMk cId="281911122" sldId="261"/>
            <ac:spMk id="3" creationId="{1CA6C86B-34E1-F6C7-D836-502743331DFE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4:12.435" v="138"/>
          <ac:spMkLst>
            <pc:docMk/>
            <pc:sldMk cId="281911122" sldId="261"/>
            <ac:spMk id="6" creationId="{BACC6370-2D7E-4714-9D71-7542949D7D5D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4:12.435" v="138"/>
          <ac:spMkLst>
            <pc:docMk/>
            <pc:sldMk cId="281911122" sldId="261"/>
            <ac:spMk id="7" creationId="{F68B3F68-107C-434F-AA38-110D5EA91B85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4:12.435" v="138"/>
          <ac:spMkLst>
            <pc:docMk/>
            <pc:sldMk cId="281911122" sldId="261"/>
            <ac:spMk id="8" creationId="{AAD0DBB9-1A4B-4391-81D4-CB19F9AB918A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3:12.166" v="132"/>
          <ac:spMkLst>
            <pc:docMk/>
            <pc:sldMk cId="281911122" sldId="261"/>
            <ac:spMk id="9" creationId="{7517A47C-B2E5-4B79-8061-D74B1311AF6E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4:12.435" v="138"/>
          <ac:spMkLst>
            <pc:docMk/>
            <pc:sldMk cId="281911122" sldId="261"/>
            <ac:spMk id="10" creationId="{063BBA22-50EA-4C4D-BE05-F1CE4E63AA56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3:12.166" v="132"/>
          <ac:spMkLst>
            <pc:docMk/>
            <pc:sldMk cId="281911122" sldId="261"/>
            <ac:spMk id="11" creationId="{C505E780-2083-4CB5-A42A-5E0E2908ECC3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3:12.166" v="132"/>
          <ac:spMkLst>
            <pc:docMk/>
            <pc:sldMk cId="281911122" sldId="261"/>
            <ac:spMk id="13" creationId="{D2C0AE1C-0118-41AE-8A10-7CDCBF10E96F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6:32.706" v="152"/>
          <ac:spMkLst>
            <pc:docMk/>
            <pc:sldMk cId="281911122" sldId="261"/>
            <ac:spMk id="14" creationId="{081EA652-8C6A-4E69-BEB9-170809474553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3:12.166" v="132"/>
          <ac:spMkLst>
            <pc:docMk/>
            <pc:sldMk cId="281911122" sldId="261"/>
            <ac:spMk id="15" creationId="{463EEC44-1BA3-44ED-81FC-A644B04B2A44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6:32.706" v="152"/>
          <ac:spMkLst>
            <pc:docMk/>
            <pc:sldMk cId="281911122" sldId="261"/>
            <ac:spMk id="16" creationId="{5298780A-33B9-4EA2-8F67-DE68AD62841B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3:44.496" v="136"/>
          <ac:spMkLst>
            <pc:docMk/>
            <pc:sldMk cId="281911122" sldId="261"/>
            <ac:spMk id="17" creationId="{2659FDB4-FCBE-4A89-B46D-43D4FA54464D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6:32.706" v="152"/>
          <ac:spMkLst>
            <pc:docMk/>
            <pc:sldMk cId="281911122" sldId="261"/>
            <ac:spMk id="20" creationId="{7F488E8B-4E1E-4402-8935-D4E6C02615C7}"/>
          </ac:spMkLst>
        </pc:spChg>
        <pc:spChg chg="add mod">
          <ac:chgData name="Muhammad Naveed Aftab (2438988)" userId="S::2438988@student.uwtsd.ac.uk::0f8ea33e-95b7-4c7c-974b-05b1b0fd2884" providerId="AD" clId="Web-{424BD3DD-8F9C-5712-A71F-2B0D81469910}" dt="2026-03-16T01:59:37.672" v="203" actId="20577"/>
          <ac:spMkLst>
            <pc:docMk/>
            <pc:sldMk cId="281911122" sldId="261"/>
            <ac:spMk id="21" creationId="{1CA6C86B-34E1-F6C7-D836-502743331DFE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6:32.643" v="151"/>
          <ac:spMkLst>
            <pc:docMk/>
            <pc:sldMk cId="281911122" sldId="261"/>
            <ac:spMk id="27" creationId="{C0763A76-9F1C-4FC5-82B7-DD475DA461B2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36:32.643" v="151"/>
          <ac:spMkLst>
            <pc:docMk/>
            <pc:sldMk cId="281911122" sldId="261"/>
            <ac:spMk id="29" creationId="{E81BF4F6-F2CF-4984-9D14-D6966D92F99F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1:36:32.706" v="152"/>
          <ac:spMkLst>
            <pc:docMk/>
            <pc:sldMk cId="281911122" sldId="261"/>
            <ac:spMk id="31" creationId="{3ECBE1F1-D69B-4AFA-ABD5-8E41720EF6DE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1:36:32.706" v="152"/>
          <ac:spMkLst>
            <pc:docMk/>
            <pc:sldMk cId="281911122" sldId="261"/>
            <ac:spMk id="33" creationId="{603A6265-E10C-4B85-9C20-E75FCAF9CC63}"/>
          </ac:spMkLst>
        </pc:spChg>
        <pc:graphicFrameChg chg="add del">
          <ac:chgData name="Muhammad Naveed Aftab (2438988)" userId="S::2438988@student.uwtsd.ac.uk::0f8ea33e-95b7-4c7c-974b-05b1b0fd2884" providerId="AD" clId="Web-{424BD3DD-8F9C-5712-A71F-2B0D81469910}" dt="2026-03-16T01:33:12.166" v="132"/>
          <ac:graphicFrameMkLst>
            <pc:docMk/>
            <pc:sldMk cId="281911122" sldId="261"/>
            <ac:graphicFrameMk id="5" creationId="{2CC80674-0FEA-252B-B8EA-23EE07FF2363}"/>
          </ac:graphicFrameMkLst>
        </pc:graphicFrameChg>
        <pc:graphicFrameChg chg="add del">
          <ac:chgData name="Muhammad Naveed Aftab (2438988)" userId="S::2438988@student.uwtsd.ac.uk::0f8ea33e-95b7-4c7c-974b-05b1b0fd2884" providerId="AD" clId="Web-{424BD3DD-8F9C-5712-A71F-2B0D81469910}" dt="2026-03-16T01:34:12.435" v="138"/>
          <ac:graphicFrameMkLst>
            <pc:docMk/>
            <pc:sldMk cId="281911122" sldId="261"/>
            <ac:graphicFrameMk id="12" creationId="{5E76551F-B44F-ACF6-781B-5012841ADFA7}"/>
          </ac:graphicFrameMkLst>
        </pc:graphicFrameChg>
        <pc:graphicFrameChg chg="add del mod">
          <ac:chgData name="Muhammad Naveed Aftab (2438988)" userId="S::2438988@student.uwtsd.ac.uk::0f8ea33e-95b7-4c7c-974b-05b1b0fd2884" providerId="AD" clId="Web-{424BD3DD-8F9C-5712-A71F-2B0D81469910}" dt="2026-03-16T01:33:44.496" v="136"/>
          <ac:graphicFrameMkLst>
            <pc:docMk/>
            <pc:sldMk cId="281911122" sldId="261"/>
            <ac:graphicFrameMk id="19" creationId="{5FF8E775-C002-4AB1-41D6-2A21D443031D}"/>
          </ac:graphicFrameMkLst>
        </pc:graphicFrameChg>
        <pc:picChg chg="add del">
          <ac:chgData name="Muhammad Naveed Aftab (2438988)" userId="S::2438988@student.uwtsd.ac.uk::0f8ea33e-95b7-4c7c-974b-05b1b0fd2884" providerId="AD" clId="Web-{424BD3DD-8F9C-5712-A71F-2B0D81469910}" dt="2026-03-16T01:36:32.643" v="151"/>
          <ac:picMkLst>
            <pc:docMk/>
            <pc:sldMk cId="281911122" sldId="261"/>
            <ac:picMk id="23" creationId="{D21E1C65-EA9B-1241-1D51-482A57A1F5FA}"/>
          </ac:picMkLst>
        </pc:picChg>
        <pc:picChg chg="add">
          <ac:chgData name="Muhammad Naveed Aftab (2438988)" userId="S::2438988@student.uwtsd.ac.uk::0f8ea33e-95b7-4c7c-974b-05b1b0fd2884" providerId="AD" clId="Web-{424BD3DD-8F9C-5712-A71F-2B0D81469910}" dt="2026-03-16T01:36:32.706" v="152"/>
          <ac:picMkLst>
            <pc:docMk/>
            <pc:sldMk cId="281911122" sldId="261"/>
            <ac:picMk id="32" creationId="{3E4044D0-26D6-3B58-C589-44ED88F718E7}"/>
          </ac:picMkLst>
        </pc:picChg>
        <pc:picChg chg="add del mod">
          <ac:chgData name="Muhammad Naveed Aftab (2438988)" userId="S::2438988@student.uwtsd.ac.uk::0f8ea33e-95b7-4c7c-974b-05b1b0fd2884" providerId="AD" clId="Web-{424BD3DD-8F9C-5712-A71F-2B0D81469910}" dt="2026-03-16T01:35:51.673" v="149"/>
          <ac:picMkLst>
            <pc:docMk/>
            <pc:sldMk cId="281911122" sldId="261"/>
            <ac:picMk id="159" creationId="{D3112036-B725-C0C8-042A-30312A438486}"/>
          </ac:picMkLst>
        </pc:picChg>
        <pc:cxnChg chg="add del">
          <ac:chgData name="Muhammad Naveed Aftab (2438988)" userId="S::2438988@student.uwtsd.ac.uk::0f8ea33e-95b7-4c7c-974b-05b1b0fd2884" providerId="AD" clId="Web-{424BD3DD-8F9C-5712-A71F-2B0D81469910}" dt="2026-03-16T01:33:44.496" v="136"/>
          <ac:cxnSpMkLst>
            <pc:docMk/>
            <pc:sldMk cId="281911122" sldId="261"/>
            <ac:cxnSpMk id="18" creationId="{C8F51B3F-8331-4E4A-AE96-D47B1006EEAD}"/>
          </ac:cxnSpMkLst>
        </pc:cxnChg>
      </pc:sldChg>
      <pc:sldChg chg="addSp delSp modSp new mod setBg modClrScheme chgLayout">
        <pc:chgData name="Muhammad Naveed Aftab (2438988)" userId="S::2438988@student.uwtsd.ac.uk::0f8ea33e-95b7-4c7c-974b-05b1b0fd2884" providerId="AD" clId="Web-{424BD3DD-8F9C-5712-A71F-2B0D81469910}" dt="2026-03-16T01:43:19.074" v="176" actId="14100"/>
        <pc:sldMkLst>
          <pc:docMk/>
          <pc:sldMk cId="3160264793" sldId="262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1:41:30.025" v="171"/>
          <ac:spMkLst>
            <pc:docMk/>
            <pc:sldMk cId="3160264793" sldId="262"/>
            <ac:spMk id="2" creationId="{BF24F6C3-02AE-9973-0B68-B367696F4F3C}"/>
          </ac:spMkLst>
        </pc:spChg>
        <pc:spChg chg="mod ord">
          <ac:chgData name="Muhammad Naveed Aftab (2438988)" userId="S::2438988@student.uwtsd.ac.uk::0f8ea33e-95b7-4c7c-974b-05b1b0fd2884" providerId="AD" clId="Web-{424BD3DD-8F9C-5712-A71F-2B0D81469910}" dt="2026-03-16T01:42:09.682" v="175" actId="20577"/>
          <ac:spMkLst>
            <pc:docMk/>
            <pc:sldMk cId="3160264793" sldId="262"/>
            <ac:spMk id="3" creationId="{138FA074-15FA-39C3-6AB4-01BBEE1E681B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41:30.010" v="170"/>
          <ac:spMkLst>
            <pc:docMk/>
            <pc:sldMk cId="3160264793" sldId="262"/>
            <ac:spMk id="9" creationId="{3ECBE1F1-D69B-4AFA-ABD5-8E41720EF6DE}"/>
          </ac:spMkLst>
        </pc:spChg>
        <pc:spChg chg="add del">
          <ac:chgData name="Muhammad Naveed Aftab (2438988)" userId="S::2438988@student.uwtsd.ac.uk::0f8ea33e-95b7-4c7c-974b-05b1b0fd2884" providerId="AD" clId="Web-{424BD3DD-8F9C-5712-A71F-2B0D81469910}" dt="2026-03-16T01:41:30.010" v="170"/>
          <ac:spMkLst>
            <pc:docMk/>
            <pc:sldMk cId="3160264793" sldId="262"/>
            <ac:spMk id="11" creationId="{603A6265-E10C-4B85-9C20-E75FCAF9CC63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1:41:30.025" v="171"/>
          <ac:spMkLst>
            <pc:docMk/>
            <pc:sldMk cId="3160264793" sldId="262"/>
            <ac:spMk id="13" creationId="{E81BF4F6-F2CF-4984-9D14-D6966D92F99F}"/>
          </ac:spMkLst>
        </pc:spChg>
        <pc:picChg chg="add del">
          <ac:chgData name="Muhammad Naveed Aftab (2438988)" userId="S::2438988@student.uwtsd.ac.uk::0f8ea33e-95b7-4c7c-974b-05b1b0fd2884" providerId="AD" clId="Web-{424BD3DD-8F9C-5712-A71F-2B0D81469910}" dt="2026-03-16T01:41:30.010" v="170"/>
          <ac:picMkLst>
            <pc:docMk/>
            <pc:sldMk cId="3160264793" sldId="262"/>
            <ac:picMk id="5" creationId="{11632D44-9F3A-9378-7D65-742B8D8A3DFC}"/>
          </ac:picMkLst>
        </pc:picChg>
        <pc:picChg chg="add mod">
          <ac:chgData name="Muhammad Naveed Aftab (2438988)" userId="S::2438988@student.uwtsd.ac.uk::0f8ea33e-95b7-4c7c-974b-05b1b0fd2884" providerId="AD" clId="Web-{424BD3DD-8F9C-5712-A71F-2B0D81469910}" dt="2026-03-16T01:43:19.074" v="176" actId="14100"/>
          <ac:picMkLst>
            <pc:docMk/>
            <pc:sldMk cId="3160264793" sldId="262"/>
            <ac:picMk id="14" creationId="{05BC0C4E-2060-FC5B-7760-4A4A0EE7707D}"/>
          </ac:picMkLst>
        </pc:picChg>
      </pc:sldChg>
      <pc:sldChg chg="modSp new mod setBg modClrScheme chgLayout">
        <pc:chgData name="Muhammad Naveed Aftab (2438988)" userId="S::2438988@student.uwtsd.ac.uk::0f8ea33e-95b7-4c7c-974b-05b1b0fd2884" providerId="AD" clId="Web-{424BD3DD-8F9C-5712-A71F-2B0D81469910}" dt="2026-03-16T02:16:25.483" v="294" actId="20577"/>
        <pc:sldMkLst>
          <pc:docMk/>
          <pc:sldMk cId="3427009410" sldId="263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2:02:55.111" v="231" actId="20577"/>
          <ac:spMkLst>
            <pc:docMk/>
            <pc:sldMk cId="3427009410" sldId="263"/>
            <ac:spMk id="2" creationId="{7361DEBC-35DF-E994-70D7-F0D0AB4DAFF4}"/>
          </ac:spMkLst>
        </pc:spChg>
        <pc:spChg chg="mod ord">
          <ac:chgData name="Muhammad Naveed Aftab (2438988)" userId="S::2438988@student.uwtsd.ac.uk::0f8ea33e-95b7-4c7c-974b-05b1b0fd2884" providerId="AD" clId="Web-{424BD3DD-8F9C-5712-A71F-2B0D81469910}" dt="2026-03-16T02:16:25.483" v="294" actId="20577"/>
          <ac:spMkLst>
            <pc:docMk/>
            <pc:sldMk cId="3427009410" sldId="263"/>
            <ac:spMk id="3" creationId="{39BBEA59-B850-5DB7-F52E-B8F9070FC4A4}"/>
          </ac:spMkLst>
        </pc:spChg>
      </pc:sldChg>
      <pc:sldChg chg="addSp delSp modSp new mod setBg setClrOvrMap">
        <pc:chgData name="Muhammad Naveed Aftab (2438988)" userId="S::2438988@student.uwtsd.ac.uk::0f8ea33e-95b7-4c7c-974b-05b1b0fd2884" providerId="AD" clId="Web-{424BD3DD-8F9C-5712-A71F-2B0D81469910}" dt="2026-03-16T02:06:59.045" v="253" actId="20577"/>
        <pc:sldMkLst>
          <pc:docMk/>
          <pc:sldMk cId="1551952005" sldId="264"/>
        </pc:sldMkLst>
        <pc:spChg chg="add del">
          <ac:chgData name="Muhammad Naveed Aftab (2438988)" userId="S::2438988@student.uwtsd.ac.uk::0f8ea33e-95b7-4c7c-974b-05b1b0fd2884" providerId="AD" clId="Web-{424BD3DD-8F9C-5712-A71F-2B0D81469910}" dt="2026-03-16T02:05:45.274" v="239"/>
          <ac:spMkLst>
            <pc:docMk/>
            <pc:sldMk cId="1551952005" sldId="264"/>
            <ac:spMk id="2" creationId="{839BF9FA-B74E-7F51-99B1-B0E257C898C3}"/>
          </ac:spMkLst>
        </pc:spChg>
        <pc:spChg chg="add mod">
          <ac:chgData name="Muhammad Naveed Aftab (2438988)" userId="S::2438988@student.uwtsd.ac.uk::0f8ea33e-95b7-4c7c-974b-05b1b0fd2884" providerId="AD" clId="Web-{424BD3DD-8F9C-5712-A71F-2B0D81469910}" dt="2026-03-16T02:06:59.045" v="253" actId="20577"/>
          <ac:spMkLst>
            <pc:docMk/>
            <pc:sldMk cId="1551952005" sldId="264"/>
            <ac:spMk id="3" creationId="{DFB604B3-8774-BA37-A0E0-3CE6DD08FCB8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2:06:49.310" v="252"/>
          <ac:spMkLst>
            <pc:docMk/>
            <pc:sldMk cId="1551952005" sldId="264"/>
            <ac:spMk id="8" creationId="{66B332A4-D438-4773-A77F-5ED49A448D9D}"/>
          </ac:spMkLst>
        </pc:spChg>
        <pc:spChg chg="add">
          <ac:chgData name="Muhammad Naveed Aftab (2438988)" userId="S::2438988@student.uwtsd.ac.uk::0f8ea33e-95b7-4c7c-974b-05b1b0fd2884" providerId="AD" clId="Web-{424BD3DD-8F9C-5712-A71F-2B0D81469910}" dt="2026-03-16T02:06:49.310" v="252"/>
          <ac:spMkLst>
            <pc:docMk/>
            <pc:sldMk cId="1551952005" sldId="264"/>
            <ac:spMk id="10" creationId="{DF9AD32D-FF05-44F4-BD4D-9CEE89B71EB9}"/>
          </ac:spMkLst>
        </pc:spChg>
      </pc:sldChg>
      <pc:sldChg chg="modSp new del mod modClrScheme chgLayout">
        <pc:chgData name="Muhammad Naveed Aftab (2438988)" userId="S::2438988@student.uwtsd.ac.uk::0f8ea33e-95b7-4c7c-974b-05b1b0fd2884" providerId="AD" clId="Web-{424BD3DD-8F9C-5712-A71F-2B0D81469910}" dt="2026-03-16T02:03:44.893" v="236"/>
        <pc:sldMkLst>
          <pc:docMk/>
          <pc:sldMk cId="2210236604" sldId="264"/>
        </pc:sldMkLst>
        <pc:spChg chg="mod ord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2210236604" sldId="264"/>
            <ac:spMk id="2" creationId="{5704DFAB-45AA-37C1-71A7-FD904A62754C}"/>
          </ac:spMkLst>
        </pc:spChg>
        <pc:spChg chg="mod ord">
          <ac:chgData name="Muhammad Naveed Aftab (2438988)" userId="S::2438988@student.uwtsd.ac.uk::0f8ea33e-95b7-4c7c-974b-05b1b0fd2884" providerId="AD" clId="Web-{424BD3DD-8F9C-5712-A71F-2B0D81469910}" dt="2026-03-16T01:18:17.580" v="89"/>
          <ac:spMkLst>
            <pc:docMk/>
            <pc:sldMk cId="2210236604" sldId="264"/>
            <ac:spMk id="3" creationId="{3288C1CC-5ABF-6B0F-FD4B-B54DF44C7160}"/>
          </ac:spMkLst>
        </pc:spChg>
      </pc:sldChg>
      <pc:sldMasterChg chg="add del addSldLayout delSldLayout">
        <pc:chgData name="Muhammad Naveed Aftab (2438988)" userId="S::2438988@student.uwtsd.ac.uk::0f8ea33e-95b7-4c7c-974b-05b1b0fd2884" providerId="AD" clId="Web-{424BD3DD-8F9C-5712-A71F-2B0D81469910}" dt="2026-03-16T01:18:17.580" v="89"/>
        <pc:sldMasterMkLst>
          <pc:docMk/>
          <pc:sldMasterMk cId="2460954070" sldId="2147483660"/>
        </pc:sldMasterMkLst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uhammad Naveed Aftab (2438988)" userId="S::2438988@student.uwtsd.ac.uk::0f8ea33e-95b7-4c7c-974b-05b1b0fd2884" providerId="AD" clId="Web-{424BD3DD-8F9C-5712-A71F-2B0D81469910}" dt="2026-03-16T01:18:17.580" v="89"/>
        <pc:sldMasterMkLst>
          <pc:docMk/>
          <pc:sldMasterMk cId="4098044643" sldId="2147483672"/>
        </pc:sldMasterMkLst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3883685628" sldId="2147483673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1429685695" sldId="2147483674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3216335561" sldId="2147483675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4208821764" sldId="2147483676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2349264474" sldId="2147483677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4047195770" sldId="2147483678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3019259651" sldId="2147483679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3656260603" sldId="2147483680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835058292" sldId="2147483681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900444364" sldId="2147483682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3455520421" sldId="2147483683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694645592" sldId="2147483684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1682346518" sldId="2147483685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3193457180" sldId="2147483686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3285686111" sldId="2147483687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221526125" sldId="2147483688"/>
          </pc:sldLayoutMkLst>
        </pc:sldLayoutChg>
        <pc:sldLayoutChg chg="add del mod replId">
          <pc:chgData name="Muhammad Naveed Aftab (2438988)" userId="S::2438988@student.uwtsd.ac.uk::0f8ea33e-95b7-4c7c-974b-05b1b0fd2884" providerId="AD" clId="Web-{424BD3DD-8F9C-5712-A71F-2B0D81469910}" dt="2026-03-16T01:18:17.580" v="89"/>
          <pc:sldLayoutMkLst>
            <pc:docMk/>
            <pc:sldMasterMk cId="4098044643" sldId="2147483672"/>
            <pc:sldLayoutMk cId="3480901337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d.gov.uk" TargetMode="External"/><Relationship Id="rId7" Type="http://schemas.openxmlformats.org/officeDocument/2006/relationships/hyperlink" Target="https://unsplash.com/" TargetMode="External"/><Relationship Id="rId2" Type="http://schemas.openxmlformats.org/officeDocument/2006/relationships/hyperlink" Target="http://www.gov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ns.gov.uk" TargetMode="External"/><Relationship Id="rId5" Type="http://schemas.openxmlformats.org/officeDocument/2006/relationships/hyperlink" Target="http://www.nhs.uk" TargetMode="External"/><Relationship Id="rId4" Type="http://schemas.openxmlformats.org/officeDocument/2006/relationships/hyperlink" Target="https://managementweekly.org/pestle-analysis-example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tanding in front of a food truck">
            <a:extLst>
              <a:ext uri="{FF2B5EF4-FFF2-40B4-BE49-F238E27FC236}">
                <a16:creationId xmlns:a16="http://schemas.microsoft.com/office/drawing/2014/main" id="{11852951-E7F6-1477-6237-7F21AE6D03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922" b="-2"/>
          <a:stretch>
            <a:fillRect/>
          </a:stretch>
        </p:blipFill>
        <p:spPr>
          <a:xfrm>
            <a:off x="3245637" y="-1"/>
            <a:ext cx="8946363" cy="6858000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16" name="Freeform: Shape 10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455672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8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19" y="672243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600" b="1"/>
              <a:t>Healthy Bites: Healthy Street Food Truck Business Plan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181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004" y="2081160"/>
            <a:ext cx="3654996" cy="421946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2000" b="1"/>
              <a:t>Programme:</a:t>
            </a:r>
            <a:r>
              <a:rPr lang="en-US" sz="2000"/>
              <a:t> Business Skills for the Workplace</a:t>
            </a:r>
            <a:br>
              <a:rPr lang="en-US" sz="2000" dirty="0"/>
            </a:br>
            <a:r>
              <a:rPr lang="en-US" sz="2000" b="1"/>
              <a:t> Module: </a:t>
            </a:r>
            <a:r>
              <a:rPr lang="en-US" sz="2000"/>
              <a:t>Enterprise &amp; Entrepreneurship (LCLM4006)</a:t>
            </a:r>
            <a:br>
              <a:rPr lang="en-US" sz="2000" dirty="0"/>
            </a:br>
            <a:r>
              <a:rPr lang="en-US" sz="2000" b="1"/>
              <a:t> Assignment:</a:t>
            </a:r>
            <a:r>
              <a:rPr lang="en-US" sz="2000"/>
              <a:t> Business Plan Presentation</a:t>
            </a:r>
            <a:endParaRPr lang="en-US"/>
          </a:p>
          <a:p>
            <a:pPr algn="l"/>
            <a:r>
              <a:rPr lang="en-US" sz="2000" b="1"/>
              <a:t>Student:</a:t>
            </a:r>
            <a:r>
              <a:rPr lang="en-US" sz="2000"/>
              <a:t> Muhammad Naveed Aftab</a:t>
            </a:r>
            <a:br>
              <a:rPr lang="en-US" sz="2000" dirty="0"/>
            </a:br>
            <a:r>
              <a:rPr lang="en-US" sz="2000" b="1"/>
              <a:t> Lecturer:</a:t>
            </a:r>
            <a:r>
              <a:rPr lang="en-US" sz="2000"/>
              <a:t> Stephen Malone</a:t>
            </a:r>
            <a:br>
              <a:rPr lang="en-US" sz="2000" dirty="0"/>
            </a:br>
            <a:r>
              <a:rPr lang="en-US" sz="2000" b="1"/>
              <a:t> Submission Date:</a:t>
            </a:r>
            <a:r>
              <a:rPr lang="en-US" sz="2000" dirty="0"/>
              <a:t> </a:t>
            </a:r>
            <a:r>
              <a:rPr lang="en-US" sz="2000"/>
              <a:t>16th, March 2026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7E1B5-EFD9-8CFD-C8DF-AA78D71E8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351" y="3354"/>
            <a:ext cx="3595678" cy="1330839"/>
          </a:xfrm>
        </p:spPr>
        <p:txBody>
          <a:bodyPr>
            <a:normAutofit fontScale="90000"/>
          </a:bodyPr>
          <a:lstStyle/>
          <a:p>
            <a:r>
              <a:rPr lang="en-GB" sz="4100" b="1">
                <a:ea typeface="+mj-lt"/>
                <a:cs typeface="+mj-lt"/>
              </a:rPr>
              <a:t>Overview of the Business Idea</a:t>
            </a:r>
            <a:endParaRPr lang="en-US" sz="41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94FB7-743F-0A7D-B73F-B4E56D877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049" y="1329744"/>
            <a:ext cx="6115755" cy="55235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Healthy Bites Concept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Mobile healthy street food truck in Birmingham </a:t>
            </a:r>
          </a:p>
          <a:p>
            <a:r>
              <a:rPr lang="en-GB" sz="2400">
                <a:ea typeface="+mn-lt"/>
                <a:cs typeface="+mn-lt"/>
              </a:rPr>
              <a:t>Targets students, office workers, and health-conscious consumers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Fresh, nutritious meals prepared quickly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Street food businesses require lower startup costs </a:t>
            </a:r>
            <a:r>
              <a:rPr lang="en-GB" sz="2400" b="1">
                <a:ea typeface="+mn-lt"/>
                <a:cs typeface="+mn-lt"/>
              </a:rPr>
              <a:t>(Burns, 2020)</a:t>
            </a:r>
            <a:endParaRPr lang="en-GB"/>
          </a:p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Products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Healthy wraps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Rice and quinoa bowls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Plant-based meals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Smoothies and cold-pressed juices</a:t>
            </a:r>
            <a:endParaRPr lang="en-GB" sz="2400"/>
          </a:p>
          <a:p>
            <a:endParaRPr lang="en-GB" sz="1300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A0CB2F2E-D2B4-091F-4AE8-D311BA08C5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48" r="14746" b="-2"/>
          <a:stretch>
            <a:fillRect/>
          </a:stretch>
        </p:blipFill>
        <p:spPr>
          <a:xfrm>
            <a:off x="6779263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28453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7372D-EAC1-B0B5-F6DB-9E5B53ECA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b="1">
                <a:ea typeface="+mj-lt"/>
                <a:cs typeface="+mj-lt"/>
              </a:rPr>
              <a:t>Unique Selling Point</a:t>
            </a:r>
            <a:endParaRPr lang="en-US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CE3ED-E4BF-ADAC-FFD5-F8B7B3A9A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What Makes Healthy Bites Different?</a:t>
            </a:r>
            <a:endParaRPr lang="en-GB" sz="2400" b="1"/>
          </a:p>
          <a:p>
            <a:r>
              <a:rPr lang="en-GB" sz="2400">
                <a:solidFill>
                  <a:schemeClr val="accent5">
                    <a:lumMod val="76000"/>
                  </a:schemeClr>
                </a:solidFill>
                <a:ea typeface="+mn-lt"/>
                <a:cs typeface="+mn-lt"/>
              </a:rPr>
              <a:t>Affordable healthy fast food</a:t>
            </a:r>
            <a:endParaRPr lang="en-GB" sz="2400">
              <a:solidFill>
                <a:schemeClr val="accent5">
                  <a:lumMod val="76000"/>
                </a:schemeClr>
              </a:solidFill>
            </a:endParaRPr>
          </a:p>
          <a:p>
            <a:r>
              <a:rPr lang="en-GB" sz="2400">
                <a:solidFill>
                  <a:schemeClr val="accent5">
                    <a:lumMod val="76000"/>
                  </a:schemeClr>
                </a:solidFill>
                <a:ea typeface="+mn-lt"/>
                <a:cs typeface="+mn-lt"/>
              </a:rPr>
              <a:t>Customisable meals</a:t>
            </a:r>
            <a:endParaRPr lang="en-GB" sz="2400">
              <a:solidFill>
                <a:schemeClr val="accent5">
                  <a:lumMod val="76000"/>
                </a:schemeClr>
              </a:solidFill>
            </a:endParaRPr>
          </a:p>
          <a:p>
            <a:r>
              <a:rPr lang="en-GB" sz="2400">
                <a:solidFill>
                  <a:schemeClr val="accent5">
                    <a:lumMod val="76000"/>
                  </a:schemeClr>
                </a:solidFill>
                <a:ea typeface="+mn-lt"/>
                <a:cs typeface="+mn-lt"/>
              </a:rPr>
              <a:t>Transparent nutritional information</a:t>
            </a:r>
            <a:endParaRPr lang="en-GB" sz="2400">
              <a:solidFill>
                <a:schemeClr val="accent5">
                  <a:lumMod val="76000"/>
                </a:schemeClr>
              </a:solidFill>
            </a:endParaRPr>
          </a:p>
          <a:p>
            <a:r>
              <a:rPr lang="en-GB" sz="2400">
                <a:solidFill>
                  <a:schemeClr val="accent5">
                    <a:lumMod val="76000"/>
                  </a:schemeClr>
                </a:solidFill>
                <a:ea typeface="+mn-lt"/>
                <a:cs typeface="+mn-lt"/>
              </a:rPr>
              <a:t>Eco-friendly biodegradable packaging</a:t>
            </a:r>
            <a:endParaRPr lang="en-GB" sz="2400">
              <a:solidFill>
                <a:schemeClr val="accent5">
                  <a:lumMod val="76000"/>
                </a:schemeClr>
              </a:solidFill>
            </a:endParaRPr>
          </a:p>
          <a:p>
            <a:pPr marL="0" indent="0">
              <a:buNone/>
            </a:pPr>
            <a:endParaRPr lang="en-GB" sz="2400">
              <a:solidFill>
                <a:srgbClr val="000000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942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2AF02-E887-1FC9-7D3B-CCC4D78DC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98" y="142069"/>
            <a:ext cx="5334197" cy="1196451"/>
          </a:xfrm>
        </p:spPr>
        <p:txBody>
          <a:bodyPr anchor="ctr">
            <a:normAutofit/>
          </a:bodyPr>
          <a:lstStyle/>
          <a:p>
            <a:r>
              <a:rPr lang="en-GB" sz="4000" b="1">
                <a:ea typeface="+mj-lt"/>
                <a:cs typeface="+mj-lt"/>
              </a:rPr>
              <a:t>Legal Structure &amp; Management</a:t>
            </a:r>
            <a:endParaRPr lang="en-US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0227A-EC20-F0A9-2FD8-4B35A5489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995" y="1492155"/>
            <a:ext cx="5755002" cy="474792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Legal Format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Private Limited Company (Ltd)</a:t>
            </a:r>
            <a:endParaRPr lang="en-GB" sz="2400"/>
          </a:p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Benefits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Limited liability protection (Burns,2020)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Professional credibility with banks and suppliers</a:t>
            </a:r>
            <a:endParaRPr lang="en-GB" sz="2400"/>
          </a:p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Management Structure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Managing Director (Owner)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Kitchen Manager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Service Assistant</a:t>
            </a:r>
            <a:endParaRPr lang="en-GB" sz="2400"/>
          </a:p>
          <a:p>
            <a:endParaRPr lang="en-GB" sz="1900"/>
          </a:p>
        </p:txBody>
      </p:sp>
      <p:pic>
        <p:nvPicPr>
          <p:cNvPr id="33" name="Picture 32" descr="Sunset silhouette of scaffolding in construction site">
            <a:extLst>
              <a:ext uri="{FF2B5EF4-FFF2-40B4-BE49-F238E27FC236}">
                <a16:creationId xmlns:a16="http://schemas.microsoft.com/office/drawing/2014/main" id="{73C68374-9135-7A9A-5892-C080ABAED8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43" r="17425" b="4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04221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44F3E-CB60-9468-7215-F5F719849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b="1">
                <a:ea typeface="+mj-lt"/>
                <a:cs typeface="+mj-lt"/>
              </a:rPr>
              <a:t>Key External Factors (PESTEL)</a:t>
            </a:r>
            <a:endParaRPr lang="en-US" b="1"/>
          </a:p>
        </p:txBody>
      </p:sp>
      <p:pic>
        <p:nvPicPr>
          <p:cNvPr id="18" name="Picture 17" descr="PESTLE Analysis Example - Management Weekly">
            <a:extLst>
              <a:ext uri="{FF2B5EF4-FFF2-40B4-BE49-F238E27FC236}">
                <a16:creationId xmlns:a16="http://schemas.microsoft.com/office/drawing/2014/main" id="{D089922F-E2A8-B815-4A82-E5DAFCCF2B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775" b="-2"/>
          <a:stretch>
            <a:fillRect/>
          </a:stretch>
        </p:blipFill>
        <p:spPr>
          <a:xfrm>
            <a:off x="1" y="2365897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C93E9-AFCF-0FBD-1B4A-58A3E5359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sz="17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Three Important External Factors</a:t>
            </a:r>
            <a:endParaRPr lang="en-GB" sz="2400"/>
          </a:p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Social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Growing interest in healthy eating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Increased awareness of obesity and nutrition </a:t>
            </a:r>
            <a:r>
              <a:rPr lang="en-GB" sz="2400" b="1">
                <a:ea typeface="+mn-lt"/>
                <a:cs typeface="+mn-lt"/>
              </a:rPr>
              <a:t>(NHS, 2023)</a:t>
            </a:r>
            <a:endParaRPr lang="en-GB" sz="2400"/>
          </a:p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Economic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Rising food prices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Large student and working population in Birmingham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SMEs dominate the UK economy </a:t>
            </a:r>
            <a:r>
              <a:rPr lang="en-GB" sz="2400" b="1">
                <a:ea typeface="+mn-lt"/>
                <a:cs typeface="+mn-lt"/>
              </a:rPr>
              <a:t>(Department for Business and Trade, 2024)</a:t>
            </a:r>
            <a:endParaRPr lang="en-GB" sz="2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Technological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Social media marketing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Contactless payment systems</a:t>
            </a:r>
            <a:r>
              <a:rPr lang="en-GB" sz="1700">
                <a:ea typeface="+mn-lt"/>
                <a:cs typeface="+mn-lt"/>
              </a:rPr>
              <a:t> </a:t>
            </a:r>
            <a:endParaRPr lang="en-GB" sz="1700"/>
          </a:p>
          <a:p>
            <a:endParaRPr lang="en-GB" sz="17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C99E70B-7888-3979-E6D0-6050CD0FDE97}"/>
              </a:ext>
            </a:extLst>
          </p:cNvPr>
          <p:cNvSpPr txBox="1"/>
          <p:nvPr/>
        </p:nvSpPr>
        <p:spPr>
          <a:xfrm>
            <a:off x="1433683" y="6212627"/>
            <a:ext cx="49154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Source: ManagementWeekly.org (2020)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48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3E4044D0-26D6-3B58-C589-44ED88F718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10" r="20608" b="70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0075E0-76D7-0CC9-B822-D77444535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8033" y="-117479"/>
            <a:ext cx="5214760" cy="1115749"/>
          </a:xfrm>
        </p:spPr>
        <p:txBody>
          <a:bodyPr>
            <a:normAutofit/>
          </a:bodyPr>
          <a:lstStyle/>
          <a:p>
            <a:r>
              <a:rPr lang="en-GB" sz="4000" b="1">
                <a:ea typeface="+mj-lt"/>
                <a:cs typeface="+mj-lt"/>
              </a:rPr>
              <a:t>Marketing Strategies</a:t>
            </a:r>
            <a:endParaRPr lang="en-US" sz="4000" b="1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1CA6C86B-34E1-F6C7-D836-502743331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944" y="1719618"/>
            <a:ext cx="5258713" cy="452046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Strategy 1: Digital Marketing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Instagram and TikTok promotion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Food photos and preparation videos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Customer reviews and daily menu updates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Marketing mix strategy supports customer targeting </a:t>
            </a:r>
            <a:r>
              <a:rPr lang="en-GB" sz="2400" b="1">
                <a:ea typeface="+mn-lt"/>
                <a:cs typeface="+mn-lt"/>
              </a:rPr>
              <a:t>(Kotler and Keller, 2016)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b="1">
                <a:ea typeface="+mn-lt"/>
                <a:cs typeface="+mn-lt"/>
              </a:rPr>
              <a:t>Strategy 2: Strategic Locations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Birmingham city centre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University campuses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Gyms and fitness centres </a:t>
            </a:r>
            <a:endParaRPr lang="en-GB" sz="24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81911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6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457200" dist="63500" sx="99000" sy="99000" algn="l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4F6C3-02AE-9973-0B68-B367696F4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45" y="5546162"/>
            <a:ext cx="6661702" cy="953611"/>
          </a:xfrm>
        </p:spPr>
        <p:txBody>
          <a:bodyPr anchor="ctr">
            <a:normAutofit/>
          </a:bodyPr>
          <a:lstStyle/>
          <a:p>
            <a:r>
              <a:rPr lang="en-GB" sz="4000" b="1">
                <a:ea typeface="+mj-lt"/>
                <a:cs typeface="+mj-lt"/>
              </a:rPr>
              <a:t>Funding Requirements</a:t>
            </a:r>
            <a:endParaRPr lang="en-US" sz="4000" b="1"/>
          </a:p>
        </p:txBody>
      </p:sp>
      <p:pic>
        <p:nvPicPr>
          <p:cNvPr id="14" name="Picture 13" descr="Blue scheduled pillbox">
            <a:extLst>
              <a:ext uri="{FF2B5EF4-FFF2-40B4-BE49-F238E27FC236}">
                <a16:creationId xmlns:a16="http://schemas.microsoft.com/office/drawing/2014/main" id="{05BC0C4E-2060-FC5B-7760-4A4A0EE770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82" b="-10"/>
          <a:stretch>
            <a:fillRect/>
          </a:stretch>
        </p:blipFill>
        <p:spPr>
          <a:xfrm>
            <a:off x="20" y="-1"/>
            <a:ext cx="7561573" cy="51615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FA074-15FA-39C3-6AB4-01BBEE1E6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0064" y="743803"/>
            <a:ext cx="3144523" cy="547417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9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Total Startup Capital: £45,000</a:t>
            </a:r>
            <a:endParaRPr lang="en-GB" sz="2000"/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Funding Sources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£20,000 personal savings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£25,000 bank loan</a:t>
            </a:r>
            <a:endParaRPr lang="en-GB" sz="2000"/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Startup Cost Allocation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Food truck – £25,000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Equipment – £8,000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Licences &amp; permits – £2,000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Branding &amp; marketing – £4,500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Initial stock &amp; other costs – £5,500</a:t>
            </a:r>
            <a:endParaRPr lang="en-GB" sz="2000"/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160264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1DEBC-35DF-E994-70D7-F0D0AB4DA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409" y="1185"/>
            <a:ext cx="10515600" cy="1325563"/>
          </a:xfrm>
        </p:spPr>
        <p:txBody>
          <a:bodyPr/>
          <a:lstStyle/>
          <a:p>
            <a:r>
              <a:rPr lang="en-GB" sz="3600" b="1"/>
              <a:t>References: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BEA59-B850-5DB7-F52E-B8F9070FC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208"/>
            <a:ext cx="10515600" cy="521569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ea typeface="+mn-lt"/>
                <a:cs typeface="+mn-lt"/>
              </a:rPr>
              <a:t>Burns, P. (2020) </a:t>
            </a:r>
            <a:r>
              <a:rPr lang="en-GB" i="1">
                <a:ea typeface="+mn-lt"/>
                <a:cs typeface="+mn-lt"/>
              </a:rPr>
              <a:t>Entrepreneurship and Small Business</a:t>
            </a:r>
            <a:r>
              <a:rPr lang="en-GB">
                <a:ea typeface="+mn-lt"/>
                <a:cs typeface="+mn-lt"/>
              </a:rPr>
              <a:t>. 5th ed. London: Palgrave.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Department for Business and Trade (2024) </a:t>
            </a:r>
            <a:r>
              <a:rPr lang="en-GB" i="1">
                <a:ea typeface="+mn-lt"/>
                <a:cs typeface="+mn-lt"/>
              </a:rPr>
              <a:t>Business Population Estimates for the UK and Regions 2024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www.gov.uk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Food Standards Agency (2024) </a:t>
            </a:r>
            <a:r>
              <a:rPr lang="en-GB" i="1">
                <a:ea typeface="+mn-lt"/>
                <a:cs typeface="+mn-lt"/>
              </a:rPr>
              <a:t>Food Hygiene Regulations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www.food.gov.uk</a:t>
            </a:r>
            <a:endParaRPr lang="en-GB"/>
          </a:p>
          <a:p>
            <a:r>
              <a:rPr lang="en-GB">
                <a:ea typeface="+mn-lt"/>
                <a:cs typeface="+mn-lt"/>
              </a:rPr>
              <a:t>Kotler, P. and Keller, K. (2016) </a:t>
            </a:r>
            <a:r>
              <a:rPr lang="en-GB" i="1">
                <a:ea typeface="+mn-lt"/>
                <a:cs typeface="+mn-lt"/>
              </a:rPr>
              <a:t>Marketing Management</a:t>
            </a:r>
            <a:r>
              <a:rPr lang="en-GB">
                <a:ea typeface="+mn-lt"/>
                <a:cs typeface="+mn-lt"/>
              </a:rPr>
              <a:t>. Pearson.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ManagementWeekly.org (2020) </a:t>
            </a:r>
            <a:r>
              <a:rPr lang="en-GB" i="1">
                <a:ea typeface="+mn-lt"/>
                <a:cs typeface="+mn-lt"/>
              </a:rPr>
              <a:t>PESTLE analysis graphic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https://managementweekly.org/pestle-analysis-example/</a:t>
            </a:r>
            <a:r>
              <a:rPr lang="en-GB">
                <a:ea typeface="+mn-lt"/>
                <a:cs typeface="+mn-lt"/>
              </a:rPr>
              <a:t> (Accessed: 16march,2026)</a:t>
            </a:r>
            <a:endParaRPr lang="en-GB" b="1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NHS (2023) </a:t>
            </a:r>
            <a:r>
              <a:rPr lang="en-GB" i="1">
                <a:ea typeface="+mn-lt"/>
                <a:cs typeface="+mn-lt"/>
              </a:rPr>
              <a:t>Obesity Statistics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5"/>
              </a:rPr>
              <a:t>www.nhs.uk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ONS (2024) </a:t>
            </a:r>
            <a:r>
              <a:rPr lang="en-GB" i="1">
                <a:ea typeface="+mn-lt"/>
                <a:cs typeface="+mn-lt"/>
              </a:rPr>
              <a:t>UK Economic Data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6"/>
              </a:rPr>
              <a:t>www.ons.gov.uk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Scarborough, N. (2019) </a:t>
            </a:r>
            <a:r>
              <a:rPr lang="en-GB" i="1">
                <a:ea typeface="+mn-lt"/>
                <a:cs typeface="+mn-lt"/>
              </a:rPr>
              <a:t>Essentials of Entrepreneurship and Small Business Management</a:t>
            </a:r>
            <a:r>
              <a:rPr lang="en-GB">
                <a:ea typeface="+mn-lt"/>
                <a:cs typeface="+mn-lt"/>
              </a:rPr>
              <a:t>. Pearson.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Unsplash (2026) </a:t>
            </a:r>
            <a:r>
              <a:rPr lang="en-GB" i="1">
                <a:ea typeface="+mn-lt"/>
                <a:cs typeface="+mn-lt"/>
              </a:rPr>
              <a:t>Healthy food truck image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7"/>
              </a:rPr>
              <a:t>https://unsplash.com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009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B604B3-8774-BA37-A0E0-3CE6DD08FCB8}"/>
              </a:ext>
            </a:extLst>
          </p:cNvPr>
          <p:cNvSpPr txBox="1"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THANK YOU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bg1">
                  <a:lumMod val="95000"/>
                  <a:lumOff val="5000"/>
                </a:schemeClr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51952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Healthy Bites: Healthy Street Food Truck Business Plan</vt:lpstr>
      <vt:lpstr>Overview of the Business Idea</vt:lpstr>
      <vt:lpstr>Unique Selling Point</vt:lpstr>
      <vt:lpstr>Legal Structure &amp; Management</vt:lpstr>
      <vt:lpstr>Key External Factors (PESTEL)</vt:lpstr>
      <vt:lpstr>Marketing Strategies</vt:lpstr>
      <vt:lpstr>Funding Requirements</vt:lpstr>
      <vt:lpstr>References: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210</cp:revision>
  <dcterms:created xsi:type="dcterms:W3CDTF">2026-03-16T00:57:41Z</dcterms:created>
  <dcterms:modified xsi:type="dcterms:W3CDTF">2026-03-16T02:22:44Z</dcterms:modified>
</cp:coreProperties>
</file>