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67" r:id="rId4"/>
    <p:sldId id="277" r:id="rId5"/>
    <p:sldId id="268" r:id="rId6"/>
    <p:sldId id="269" r:id="rId7"/>
    <p:sldId id="270" r:id="rId8"/>
    <p:sldId id="276" r:id="rId9"/>
    <p:sldId id="273" r:id="rId10"/>
    <p:sldId id="27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8.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97008-4078-463B-8634-8E030245EBFD}" type="doc">
      <dgm:prSet loTypeId="urn:microsoft.com/office/officeart/2008/layout/LinedList" loCatId="list" qsTypeId="urn:microsoft.com/office/officeart/2005/8/quickstyle/simple1" qsCatId="simple" csTypeId="urn:microsoft.com/office/officeart/2018/5/colors/Iconchunking_neutralicon_colorful1" csCatId="colorful" phldr="1"/>
      <dgm:spPr/>
      <dgm:t>
        <a:bodyPr/>
        <a:lstStyle/>
        <a:p>
          <a:endParaRPr lang="en-US"/>
        </a:p>
      </dgm:t>
    </dgm:pt>
    <dgm:pt modelId="{8BB9EF6A-25EE-48BD-A5B2-8308DAF86B1A}">
      <dgm:prSet/>
      <dgm:spPr/>
      <dgm:t>
        <a:bodyPr/>
        <a:lstStyle/>
        <a:p>
          <a:pPr>
            <a:lnSpc>
              <a:spcPct val="100000"/>
            </a:lnSpc>
            <a:defRPr cap="all"/>
          </a:pPr>
          <a:r>
            <a:rPr lang="en-GB" dirty="0"/>
            <a:t>To present module research paper on: Understanding operational staff experiences of initial training on new technological tools</a:t>
          </a:r>
        </a:p>
      </dgm:t>
    </dgm:pt>
    <dgm:pt modelId="{04ACA755-BC78-4B23-95CF-DBF6699BC6E3}" type="parTrans" cxnId="{DA9DDCC7-AB21-49F6-B96D-53728511E75E}">
      <dgm:prSet/>
      <dgm:spPr/>
      <dgm:t>
        <a:bodyPr/>
        <a:lstStyle/>
        <a:p>
          <a:endParaRPr lang="en-US"/>
        </a:p>
      </dgm:t>
    </dgm:pt>
    <dgm:pt modelId="{52211E7B-4ABF-44D1-A290-53865EC08E5E}" type="sibTrans" cxnId="{DA9DDCC7-AB21-49F6-B96D-53728511E75E}">
      <dgm:prSet/>
      <dgm:spPr/>
      <dgm:t>
        <a:bodyPr/>
        <a:lstStyle/>
        <a:p>
          <a:endParaRPr lang="en-US"/>
        </a:p>
      </dgm:t>
    </dgm:pt>
    <dgm:pt modelId="{07FB9E56-1235-4CEB-BD2D-C5C18E0F26D8}">
      <dgm:prSet/>
      <dgm:spPr/>
      <dgm:t>
        <a:bodyPr/>
        <a:lstStyle/>
        <a:p>
          <a:pPr>
            <a:lnSpc>
              <a:spcPct val="100000"/>
            </a:lnSpc>
            <a:defRPr cap="all"/>
          </a:pPr>
          <a:r>
            <a:rPr lang="en-GB" dirty="0"/>
            <a:t>Digital Agenda push within Health and Social Sector across Wales. </a:t>
          </a:r>
          <a:endParaRPr lang="en-US" dirty="0"/>
        </a:p>
      </dgm:t>
    </dgm:pt>
    <dgm:pt modelId="{45045F27-8D0C-4AFA-9A2E-E933763BB62E}" type="parTrans" cxnId="{193BE0AA-0FB2-40B7-9B37-ADA5FCAD8D2D}">
      <dgm:prSet/>
      <dgm:spPr/>
      <dgm:t>
        <a:bodyPr/>
        <a:lstStyle/>
        <a:p>
          <a:endParaRPr lang="en-GB"/>
        </a:p>
      </dgm:t>
    </dgm:pt>
    <dgm:pt modelId="{42258F6F-4B8A-4B0F-B0C5-450F78395702}" type="sibTrans" cxnId="{193BE0AA-0FB2-40B7-9B37-ADA5FCAD8D2D}">
      <dgm:prSet/>
      <dgm:spPr/>
      <dgm:t>
        <a:bodyPr/>
        <a:lstStyle/>
        <a:p>
          <a:endParaRPr lang="en-GB"/>
        </a:p>
      </dgm:t>
    </dgm:pt>
    <dgm:pt modelId="{0D2C6996-F726-4269-8273-119CAF6798D1}">
      <dgm:prSet/>
      <dgm:spPr/>
      <dgm:t>
        <a:bodyPr/>
        <a:lstStyle/>
        <a:p>
          <a:pPr>
            <a:lnSpc>
              <a:spcPct val="100000"/>
            </a:lnSpc>
            <a:defRPr cap="all"/>
          </a:pPr>
          <a:r>
            <a:rPr lang="en-GB" dirty="0"/>
            <a:t>Context:</a:t>
          </a:r>
        </a:p>
      </dgm:t>
    </dgm:pt>
    <dgm:pt modelId="{A9BB9501-2C38-4E2E-9901-3EAEC599522F}" type="parTrans" cxnId="{589C57A7-229C-42B4-B314-00C8D773854B}">
      <dgm:prSet/>
      <dgm:spPr/>
      <dgm:t>
        <a:bodyPr/>
        <a:lstStyle/>
        <a:p>
          <a:endParaRPr lang="en-GB"/>
        </a:p>
      </dgm:t>
    </dgm:pt>
    <dgm:pt modelId="{A4647DE0-571C-46DA-805B-6C2334B157C4}" type="sibTrans" cxnId="{589C57A7-229C-42B4-B314-00C8D773854B}">
      <dgm:prSet/>
      <dgm:spPr/>
      <dgm:t>
        <a:bodyPr/>
        <a:lstStyle/>
        <a:p>
          <a:endParaRPr lang="en-GB"/>
        </a:p>
      </dgm:t>
    </dgm:pt>
    <dgm:pt modelId="{9F5BD5FD-E3A5-4217-A636-E2B064134499}">
      <dgm:prSet/>
      <dgm:spPr/>
      <dgm:t>
        <a:bodyPr/>
        <a:lstStyle/>
        <a:p>
          <a:pPr>
            <a:lnSpc>
              <a:spcPct val="100000"/>
            </a:lnSpc>
            <a:defRPr cap="all"/>
          </a:pPr>
          <a:r>
            <a:rPr lang="en-GB" dirty="0"/>
            <a:t>Pilot Stage review of a digital transformation project within the Residential Care Service</a:t>
          </a:r>
        </a:p>
      </dgm:t>
    </dgm:pt>
    <dgm:pt modelId="{7F8AED24-6157-4C0A-A7CF-590B97061E0A}" type="parTrans" cxnId="{047375B9-0CD5-4548-8CE7-2215C7B382FA}">
      <dgm:prSet/>
      <dgm:spPr/>
      <dgm:t>
        <a:bodyPr/>
        <a:lstStyle/>
        <a:p>
          <a:endParaRPr lang="en-GB"/>
        </a:p>
      </dgm:t>
    </dgm:pt>
    <dgm:pt modelId="{646FB14C-AFD6-4397-9BCC-0220E9A548AB}" type="sibTrans" cxnId="{047375B9-0CD5-4548-8CE7-2215C7B382FA}">
      <dgm:prSet/>
      <dgm:spPr/>
      <dgm:t>
        <a:bodyPr/>
        <a:lstStyle/>
        <a:p>
          <a:endParaRPr lang="en-GB"/>
        </a:p>
      </dgm:t>
    </dgm:pt>
    <dgm:pt modelId="{AC45C836-5067-4262-91F6-2C6795148DCF}">
      <dgm:prSet/>
      <dgm:spPr/>
      <dgm:t>
        <a:bodyPr/>
        <a:lstStyle/>
        <a:p>
          <a:pPr>
            <a:lnSpc>
              <a:spcPct val="100000"/>
            </a:lnSpc>
            <a:defRPr cap="all"/>
          </a:pPr>
          <a:r>
            <a:rPr lang="en-GB" dirty="0"/>
            <a:t>Structure:</a:t>
          </a:r>
        </a:p>
      </dgm:t>
    </dgm:pt>
    <dgm:pt modelId="{38ACD1D5-9EDC-4838-B508-2B2DCA659B39}" type="parTrans" cxnId="{B137A4F4-3D09-4A59-A29E-6FCC7D3AA5E0}">
      <dgm:prSet/>
      <dgm:spPr/>
      <dgm:t>
        <a:bodyPr/>
        <a:lstStyle/>
        <a:p>
          <a:endParaRPr lang="en-GB"/>
        </a:p>
      </dgm:t>
    </dgm:pt>
    <dgm:pt modelId="{6F59768E-6C38-480D-8B81-2B259AB82188}" type="sibTrans" cxnId="{B137A4F4-3D09-4A59-A29E-6FCC7D3AA5E0}">
      <dgm:prSet/>
      <dgm:spPr/>
      <dgm:t>
        <a:bodyPr/>
        <a:lstStyle/>
        <a:p>
          <a:endParaRPr lang="en-GB"/>
        </a:p>
      </dgm:t>
    </dgm:pt>
    <dgm:pt modelId="{3728F03C-767F-4EBE-9143-5C6C426065AA}">
      <dgm:prSet custT="1"/>
      <dgm:spPr/>
      <dgm:t>
        <a:bodyPr/>
        <a:lstStyle/>
        <a:p>
          <a:pPr>
            <a:lnSpc>
              <a:spcPct val="100000"/>
            </a:lnSpc>
            <a:defRPr cap="all"/>
          </a:pPr>
          <a:r>
            <a:rPr lang="en-GB" sz="1400" dirty="0"/>
            <a:t>Aim &amp; Objectives of Research</a:t>
          </a:r>
        </a:p>
      </dgm:t>
    </dgm:pt>
    <dgm:pt modelId="{29AFD44F-E06F-4286-914F-1ABB21BF6154}" type="parTrans" cxnId="{DBA29AE0-C602-4790-920B-0F9EFB27938A}">
      <dgm:prSet/>
      <dgm:spPr/>
      <dgm:t>
        <a:bodyPr/>
        <a:lstStyle/>
        <a:p>
          <a:endParaRPr lang="en-GB"/>
        </a:p>
      </dgm:t>
    </dgm:pt>
    <dgm:pt modelId="{93478DDC-551A-4C11-A737-8200D00641D1}" type="sibTrans" cxnId="{DBA29AE0-C602-4790-920B-0F9EFB27938A}">
      <dgm:prSet/>
      <dgm:spPr/>
      <dgm:t>
        <a:bodyPr/>
        <a:lstStyle/>
        <a:p>
          <a:endParaRPr lang="en-GB"/>
        </a:p>
      </dgm:t>
    </dgm:pt>
    <dgm:pt modelId="{28EB62F5-54D9-4AB3-8A7B-C5B5E8D1733A}">
      <dgm:prSet custT="1"/>
      <dgm:spPr/>
      <dgm:t>
        <a:bodyPr/>
        <a:lstStyle/>
        <a:p>
          <a:pPr>
            <a:lnSpc>
              <a:spcPct val="100000"/>
            </a:lnSpc>
            <a:defRPr cap="all"/>
          </a:pPr>
          <a:r>
            <a:rPr lang="en-GB" sz="1400" dirty="0"/>
            <a:t>Methodology Used</a:t>
          </a:r>
        </a:p>
      </dgm:t>
    </dgm:pt>
    <dgm:pt modelId="{E5FAE622-2754-46C4-A3DE-E69D16F28B5B}" type="parTrans" cxnId="{88A2D01D-EE9E-4C92-92DD-7C8424B68185}">
      <dgm:prSet/>
      <dgm:spPr/>
      <dgm:t>
        <a:bodyPr/>
        <a:lstStyle/>
        <a:p>
          <a:endParaRPr lang="en-GB"/>
        </a:p>
      </dgm:t>
    </dgm:pt>
    <dgm:pt modelId="{4EAD0B1B-6E8A-4259-8B5A-A7A40CADD7CF}" type="sibTrans" cxnId="{88A2D01D-EE9E-4C92-92DD-7C8424B68185}">
      <dgm:prSet/>
      <dgm:spPr/>
      <dgm:t>
        <a:bodyPr/>
        <a:lstStyle/>
        <a:p>
          <a:endParaRPr lang="en-GB"/>
        </a:p>
      </dgm:t>
    </dgm:pt>
    <dgm:pt modelId="{B9117BD2-4E9B-4E02-B1E7-5023BDEAC788}">
      <dgm:prSet custT="1"/>
      <dgm:spPr/>
      <dgm:t>
        <a:bodyPr/>
        <a:lstStyle/>
        <a:p>
          <a:pPr>
            <a:lnSpc>
              <a:spcPct val="100000"/>
            </a:lnSpc>
            <a:defRPr cap="all"/>
          </a:pPr>
          <a:r>
            <a:rPr lang="en-GB" sz="1400" dirty="0"/>
            <a:t>Key Findings</a:t>
          </a:r>
        </a:p>
      </dgm:t>
    </dgm:pt>
    <dgm:pt modelId="{1709955D-A2A2-4D97-BA54-98913FD17337}" type="parTrans" cxnId="{4C448800-04CD-4C4B-A673-4C0415725411}">
      <dgm:prSet/>
      <dgm:spPr/>
      <dgm:t>
        <a:bodyPr/>
        <a:lstStyle/>
        <a:p>
          <a:endParaRPr lang="en-GB"/>
        </a:p>
      </dgm:t>
    </dgm:pt>
    <dgm:pt modelId="{563C6D1C-35D4-4F57-8914-6A4DF68BFBCD}" type="sibTrans" cxnId="{4C448800-04CD-4C4B-A673-4C0415725411}">
      <dgm:prSet/>
      <dgm:spPr/>
      <dgm:t>
        <a:bodyPr/>
        <a:lstStyle/>
        <a:p>
          <a:endParaRPr lang="en-GB"/>
        </a:p>
      </dgm:t>
    </dgm:pt>
    <dgm:pt modelId="{6E49170E-3729-4BE1-A11B-886C932D654A}">
      <dgm:prSet custT="1"/>
      <dgm:spPr/>
      <dgm:t>
        <a:bodyPr/>
        <a:lstStyle/>
        <a:p>
          <a:pPr>
            <a:lnSpc>
              <a:spcPct val="100000"/>
            </a:lnSpc>
            <a:defRPr cap="all"/>
          </a:pPr>
          <a:r>
            <a:rPr lang="en-GB" sz="1400" dirty="0"/>
            <a:t>Overview of Training Delivered</a:t>
          </a:r>
        </a:p>
      </dgm:t>
    </dgm:pt>
    <dgm:pt modelId="{49F7EF17-B074-4AD9-8E87-0C7698527BD2}" type="parTrans" cxnId="{80693EB5-AFE0-4D7D-8EE2-62628F6DA70F}">
      <dgm:prSet/>
      <dgm:spPr/>
      <dgm:t>
        <a:bodyPr/>
        <a:lstStyle/>
        <a:p>
          <a:endParaRPr lang="en-GB"/>
        </a:p>
      </dgm:t>
    </dgm:pt>
    <dgm:pt modelId="{AEA3A8F9-1557-4E54-BFB7-DDD0FF7B298A}" type="sibTrans" cxnId="{80693EB5-AFE0-4D7D-8EE2-62628F6DA70F}">
      <dgm:prSet/>
      <dgm:spPr/>
      <dgm:t>
        <a:bodyPr/>
        <a:lstStyle/>
        <a:p>
          <a:endParaRPr lang="en-GB"/>
        </a:p>
      </dgm:t>
    </dgm:pt>
    <dgm:pt modelId="{C270FCCD-C531-4448-A90D-00FFFE12168B}">
      <dgm:prSet custT="1"/>
      <dgm:spPr/>
      <dgm:t>
        <a:bodyPr/>
        <a:lstStyle/>
        <a:p>
          <a:pPr>
            <a:lnSpc>
              <a:spcPct val="100000"/>
            </a:lnSpc>
            <a:defRPr cap="all"/>
          </a:pPr>
          <a:r>
            <a:rPr lang="en-GB" sz="1400" dirty="0"/>
            <a:t>Conclusion &amp; Questions</a:t>
          </a:r>
        </a:p>
      </dgm:t>
    </dgm:pt>
    <dgm:pt modelId="{089D4609-6395-4B95-A57D-33CA35D8C736}" type="parTrans" cxnId="{9E24A225-E7C5-4DD3-BC80-E03641C600D3}">
      <dgm:prSet/>
      <dgm:spPr/>
      <dgm:t>
        <a:bodyPr/>
        <a:lstStyle/>
        <a:p>
          <a:endParaRPr lang="en-GB"/>
        </a:p>
      </dgm:t>
    </dgm:pt>
    <dgm:pt modelId="{A73BC28C-AAA4-4A71-AE25-E0C50B1FA454}" type="sibTrans" cxnId="{9E24A225-E7C5-4DD3-BC80-E03641C600D3}">
      <dgm:prSet/>
      <dgm:spPr/>
      <dgm:t>
        <a:bodyPr/>
        <a:lstStyle/>
        <a:p>
          <a:endParaRPr lang="en-GB"/>
        </a:p>
      </dgm:t>
    </dgm:pt>
    <dgm:pt modelId="{1AB20A6B-DC1C-4315-8E2A-B67EC4B7D249}">
      <dgm:prSet/>
      <dgm:spPr/>
      <dgm:t>
        <a:bodyPr/>
        <a:lstStyle/>
        <a:p>
          <a:pPr>
            <a:lnSpc>
              <a:spcPct val="100000"/>
            </a:lnSpc>
            <a:defRPr cap="all"/>
          </a:pPr>
          <a:r>
            <a:rPr lang="en-GB" dirty="0"/>
            <a:t>Workplace Project; Residential Care Service (7 Care Homes, approx. 300 staff)</a:t>
          </a:r>
        </a:p>
      </dgm:t>
    </dgm:pt>
    <dgm:pt modelId="{4DD2EAA0-062E-4781-854C-BBE288F2DD47}" type="parTrans" cxnId="{03DAF862-1349-4AB9-B7A5-2438DA6619E9}">
      <dgm:prSet/>
      <dgm:spPr/>
      <dgm:t>
        <a:bodyPr/>
        <a:lstStyle/>
        <a:p>
          <a:endParaRPr lang="en-GB"/>
        </a:p>
      </dgm:t>
    </dgm:pt>
    <dgm:pt modelId="{28BAA81C-3D51-4133-A596-9C88F46B1A79}" type="sibTrans" cxnId="{03DAF862-1349-4AB9-B7A5-2438DA6619E9}">
      <dgm:prSet/>
      <dgm:spPr/>
      <dgm:t>
        <a:bodyPr/>
        <a:lstStyle/>
        <a:p>
          <a:endParaRPr lang="en-GB"/>
        </a:p>
      </dgm:t>
    </dgm:pt>
    <dgm:pt modelId="{FA694ABB-FCA1-44CA-8985-ABAFFB2FF324}">
      <dgm:prSet custT="1"/>
      <dgm:spPr/>
      <dgm:t>
        <a:bodyPr/>
        <a:lstStyle/>
        <a:p>
          <a:pPr>
            <a:lnSpc>
              <a:spcPct val="100000"/>
            </a:lnSpc>
            <a:defRPr cap="all"/>
          </a:pPr>
          <a:r>
            <a:rPr lang="en-GB" sz="1400" dirty="0"/>
            <a:t>Literature Review</a:t>
          </a:r>
        </a:p>
      </dgm:t>
    </dgm:pt>
    <dgm:pt modelId="{B638F373-5EA3-45ED-BECD-2247AA3D052B}" type="parTrans" cxnId="{0E28B580-72D2-4A56-A09C-335B8BB41F50}">
      <dgm:prSet/>
      <dgm:spPr/>
      <dgm:t>
        <a:bodyPr/>
        <a:lstStyle/>
        <a:p>
          <a:endParaRPr lang="en-GB"/>
        </a:p>
      </dgm:t>
    </dgm:pt>
    <dgm:pt modelId="{6FAAFAFD-114A-4500-85F9-106B5F701E31}" type="sibTrans" cxnId="{0E28B580-72D2-4A56-A09C-335B8BB41F50}">
      <dgm:prSet/>
      <dgm:spPr/>
      <dgm:t>
        <a:bodyPr/>
        <a:lstStyle/>
        <a:p>
          <a:endParaRPr lang="en-GB"/>
        </a:p>
      </dgm:t>
    </dgm:pt>
    <dgm:pt modelId="{E8F2FF2F-322C-490F-8F4D-0D7438A9790E}" type="pres">
      <dgm:prSet presAssocID="{60397008-4078-463B-8634-8E030245EBFD}" presName="vert0" presStyleCnt="0">
        <dgm:presLayoutVars>
          <dgm:dir/>
          <dgm:animOne val="branch"/>
          <dgm:animLvl val="lvl"/>
        </dgm:presLayoutVars>
      </dgm:prSet>
      <dgm:spPr/>
    </dgm:pt>
    <dgm:pt modelId="{FF2573DE-8742-42A3-8BCB-A74E33C06612}" type="pres">
      <dgm:prSet presAssocID="{8BB9EF6A-25EE-48BD-A5B2-8308DAF86B1A}" presName="thickLine" presStyleLbl="alignNode1" presStyleIdx="0" presStyleCnt="3"/>
      <dgm:spPr/>
    </dgm:pt>
    <dgm:pt modelId="{DCE0B1F0-E8E0-4627-BEE5-977294401BD9}" type="pres">
      <dgm:prSet presAssocID="{8BB9EF6A-25EE-48BD-A5B2-8308DAF86B1A}" presName="horz1" presStyleCnt="0"/>
      <dgm:spPr/>
    </dgm:pt>
    <dgm:pt modelId="{BCB41B94-560A-4233-B04E-68031A78B79E}" type="pres">
      <dgm:prSet presAssocID="{8BB9EF6A-25EE-48BD-A5B2-8308DAF86B1A}" presName="tx1" presStyleLbl="revTx" presStyleIdx="0" presStyleCnt="12" custScaleX="500489" custScaleY="55204"/>
      <dgm:spPr/>
    </dgm:pt>
    <dgm:pt modelId="{D9ECC69E-DF80-4022-807E-D331E6F84DA0}" type="pres">
      <dgm:prSet presAssocID="{8BB9EF6A-25EE-48BD-A5B2-8308DAF86B1A}" presName="vert1" presStyleCnt="0"/>
      <dgm:spPr/>
    </dgm:pt>
    <dgm:pt modelId="{24204567-C628-4287-BCC4-A382829F820F}" type="pres">
      <dgm:prSet presAssocID="{AC45C836-5067-4262-91F6-2C6795148DCF}" presName="thickLine" presStyleLbl="alignNode1" presStyleIdx="1" presStyleCnt="3"/>
      <dgm:spPr/>
    </dgm:pt>
    <dgm:pt modelId="{AB0E20F3-C6AD-4E3E-B281-A5C3531ED8A0}" type="pres">
      <dgm:prSet presAssocID="{AC45C836-5067-4262-91F6-2C6795148DCF}" presName="horz1" presStyleCnt="0"/>
      <dgm:spPr/>
    </dgm:pt>
    <dgm:pt modelId="{E54A9BFB-9081-4A40-96E7-95F5E253B0DA}" type="pres">
      <dgm:prSet presAssocID="{AC45C836-5067-4262-91F6-2C6795148DCF}" presName="tx1" presStyleLbl="revTx" presStyleIdx="1" presStyleCnt="12"/>
      <dgm:spPr/>
    </dgm:pt>
    <dgm:pt modelId="{03C42EE5-351D-480B-B995-DC1549781646}" type="pres">
      <dgm:prSet presAssocID="{AC45C836-5067-4262-91F6-2C6795148DCF}" presName="vert1" presStyleCnt="0"/>
      <dgm:spPr/>
    </dgm:pt>
    <dgm:pt modelId="{DCB49A21-27B9-4AEE-8AF3-B1AA51082629}" type="pres">
      <dgm:prSet presAssocID="{3728F03C-767F-4EBE-9143-5C6C426065AA}" presName="vertSpace2a" presStyleCnt="0"/>
      <dgm:spPr/>
    </dgm:pt>
    <dgm:pt modelId="{4A96BECC-C32D-473D-A7C5-C3679821A801}" type="pres">
      <dgm:prSet presAssocID="{3728F03C-767F-4EBE-9143-5C6C426065AA}" presName="horz2" presStyleCnt="0"/>
      <dgm:spPr/>
    </dgm:pt>
    <dgm:pt modelId="{3EF8A827-6E6D-4F3D-9635-5B06EBE9610D}" type="pres">
      <dgm:prSet presAssocID="{3728F03C-767F-4EBE-9143-5C6C426065AA}" presName="horzSpace2" presStyleCnt="0"/>
      <dgm:spPr/>
    </dgm:pt>
    <dgm:pt modelId="{FE535861-0742-4151-ACD3-A68E4354577F}" type="pres">
      <dgm:prSet presAssocID="{3728F03C-767F-4EBE-9143-5C6C426065AA}" presName="tx2" presStyleLbl="revTx" presStyleIdx="2" presStyleCnt="12"/>
      <dgm:spPr/>
    </dgm:pt>
    <dgm:pt modelId="{B74A1E03-C6E4-44A0-87C0-4B607D43EDC5}" type="pres">
      <dgm:prSet presAssocID="{3728F03C-767F-4EBE-9143-5C6C426065AA}" presName="vert2" presStyleCnt="0"/>
      <dgm:spPr/>
    </dgm:pt>
    <dgm:pt modelId="{2BCB74DC-C558-4CDC-8659-348878F226A4}" type="pres">
      <dgm:prSet presAssocID="{3728F03C-767F-4EBE-9143-5C6C426065AA}" presName="thinLine2b" presStyleLbl="callout" presStyleIdx="0" presStyleCnt="9"/>
      <dgm:spPr/>
    </dgm:pt>
    <dgm:pt modelId="{7ECC9176-F50B-48BB-871B-758FF29EF192}" type="pres">
      <dgm:prSet presAssocID="{3728F03C-767F-4EBE-9143-5C6C426065AA}" presName="vertSpace2b" presStyleCnt="0"/>
      <dgm:spPr/>
    </dgm:pt>
    <dgm:pt modelId="{BBDABFF6-36C4-40BD-966A-CB5B7EE084E4}" type="pres">
      <dgm:prSet presAssocID="{6E49170E-3729-4BE1-A11B-886C932D654A}" presName="horz2" presStyleCnt="0"/>
      <dgm:spPr/>
    </dgm:pt>
    <dgm:pt modelId="{A75B7B9F-7545-470B-8DF8-DEEE8EF90CB6}" type="pres">
      <dgm:prSet presAssocID="{6E49170E-3729-4BE1-A11B-886C932D654A}" presName="horzSpace2" presStyleCnt="0"/>
      <dgm:spPr/>
    </dgm:pt>
    <dgm:pt modelId="{CFED3718-2F86-41BD-8759-C292B294DFFC}" type="pres">
      <dgm:prSet presAssocID="{6E49170E-3729-4BE1-A11B-886C932D654A}" presName="tx2" presStyleLbl="revTx" presStyleIdx="3" presStyleCnt="12"/>
      <dgm:spPr/>
    </dgm:pt>
    <dgm:pt modelId="{F9C1CEEB-C0B8-4265-AC43-D73C862E1749}" type="pres">
      <dgm:prSet presAssocID="{6E49170E-3729-4BE1-A11B-886C932D654A}" presName="vert2" presStyleCnt="0"/>
      <dgm:spPr/>
    </dgm:pt>
    <dgm:pt modelId="{44864F0C-BEE7-4B3B-BE5B-B1EC7AA403CB}" type="pres">
      <dgm:prSet presAssocID="{6E49170E-3729-4BE1-A11B-886C932D654A}" presName="thinLine2b" presStyleLbl="callout" presStyleIdx="1" presStyleCnt="9"/>
      <dgm:spPr/>
    </dgm:pt>
    <dgm:pt modelId="{36D35C4D-C5A3-4B68-8BB4-2D02DB090C44}" type="pres">
      <dgm:prSet presAssocID="{6E49170E-3729-4BE1-A11B-886C932D654A}" presName="vertSpace2b" presStyleCnt="0"/>
      <dgm:spPr/>
    </dgm:pt>
    <dgm:pt modelId="{8DC4E4A3-66FD-4C6C-9320-6D9B52C66194}" type="pres">
      <dgm:prSet presAssocID="{FA694ABB-FCA1-44CA-8985-ABAFFB2FF324}" presName="horz2" presStyleCnt="0"/>
      <dgm:spPr/>
    </dgm:pt>
    <dgm:pt modelId="{0A522390-2A2F-420D-B3FD-D9F30EE7A8C8}" type="pres">
      <dgm:prSet presAssocID="{FA694ABB-FCA1-44CA-8985-ABAFFB2FF324}" presName="horzSpace2" presStyleCnt="0"/>
      <dgm:spPr/>
    </dgm:pt>
    <dgm:pt modelId="{A36A68F0-0D8A-4A1D-953F-203839722A23}" type="pres">
      <dgm:prSet presAssocID="{FA694ABB-FCA1-44CA-8985-ABAFFB2FF324}" presName="tx2" presStyleLbl="revTx" presStyleIdx="4" presStyleCnt="12"/>
      <dgm:spPr/>
    </dgm:pt>
    <dgm:pt modelId="{2B82A616-1726-4B62-B7BC-2A6653BA518C}" type="pres">
      <dgm:prSet presAssocID="{FA694ABB-FCA1-44CA-8985-ABAFFB2FF324}" presName="vert2" presStyleCnt="0"/>
      <dgm:spPr/>
    </dgm:pt>
    <dgm:pt modelId="{4565F638-7DBF-4558-B8B1-FD90F1AC1FCC}" type="pres">
      <dgm:prSet presAssocID="{FA694ABB-FCA1-44CA-8985-ABAFFB2FF324}" presName="thinLine2b" presStyleLbl="callout" presStyleIdx="2" presStyleCnt="9"/>
      <dgm:spPr/>
    </dgm:pt>
    <dgm:pt modelId="{AEFC7652-9D9D-424D-B8F5-F6C3F527E5CA}" type="pres">
      <dgm:prSet presAssocID="{FA694ABB-FCA1-44CA-8985-ABAFFB2FF324}" presName="vertSpace2b" presStyleCnt="0"/>
      <dgm:spPr/>
    </dgm:pt>
    <dgm:pt modelId="{5530D2BF-42CC-46AF-9A59-02BF2C3F03B4}" type="pres">
      <dgm:prSet presAssocID="{28EB62F5-54D9-4AB3-8A7B-C5B5E8D1733A}" presName="horz2" presStyleCnt="0"/>
      <dgm:spPr/>
    </dgm:pt>
    <dgm:pt modelId="{788865B4-31EA-45B3-95EB-020066E28118}" type="pres">
      <dgm:prSet presAssocID="{28EB62F5-54D9-4AB3-8A7B-C5B5E8D1733A}" presName="horzSpace2" presStyleCnt="0"/>
      <dgm:spPr/>
    </dgm:pt>
    <dgm:pt modelId="{0A7AE9DC-13C7-4E79-A372-0F5278D1261E}" type="pres">
      <dgm:prSet presAssocID="{28EB62F5-54D9-4AB3-8A7B-C5B5E8D1733A}" presName="tx2" presStyleLbl="revTx" presStyleIdx="5" presStyleCnt="12"/>
      <dgm:spPr/>
    </dgm:pt>
    <dgm:pt modelId="{961D81C7-928D-463F-9C36-64C378501578}" type="pres">
      <dgm:prSet presAssocID="{28EB62F5-54D9-4AB3-8A7B-C5B5E8D1733A}" presName="vert2" presStyleCnt="0"/>
      <dgm:spPr/>
    </dgm:pt>
    <dgm:pt modelId="{3DF4620E-C275-4420-8BE9-26BEC2E0D5AB}" type="pres">
      <dgm:prSet presAssocID="{28EB62F5-54D9-4AB3-8A7B-C5B5E8D1733A}" presName="thinLine2b" presStyleLbl="callout" presStyleIdx="3" presStyleCnt="9"/>
      <dgm:spPr/>
    </dgm:pt>
    <dgm:pt modelId="{89CB82FF-44F0-4ACD-A54C-C1A037B869D8}" type="pres">
      <dgm:prSet presAssocID="{28EB62F5-54D9-4AB3-8A7B-C5B5E8D1733A}" presName="vertSpace2b" presStyleCnt="0"/>
      <dgm:spPr/>
    </dgm:pt>
    <dgm:pt modelId="{1C3B7A0A-8FD9-421A-85C0-8DF4B378561F}" type="pres">
      <dgm:prSet presAssocID="{B9117BD2-4E9B-4E02-B1E7-5023BDEAC788}" presName="horz2" presStyleCnt="0"/>
      <dgm:spPr/>
    </dgm:pt>
    <dgm:pt modelId="{A119988B-E5DB-4534-B7AC-50E7410ACB7D}" type="pres">
      <dgm:prSet presAssocID="{B9117BD2-4E9B-4E02-B1E7-5023BDEAC788}" presName="horzSpace2" presStyleCnt="0"/>
      <dgm:spPr/>
    </dgm:pt>
    <dgm:pt modelId="{40AFCDA6-67CB-4506-ADB7-BB2793DA9803}" type="pres">
      <dgm:prSet presAssocID="{B9117BD2-4E9B-4E02-B1E7-5023BDEAC788}" presName="tx2" presStyleLbl="revTx" presStyleIdx="6" presStyleCnt="12"/>
      <dgm:spPr/>
    </dgm:pt>
    <dgm:pt modelId="{8AFE074D-36F8-4071-BC2A-E1DE04768D6C}" type="pres">
      <dgm:prSet presAssocID="{B9117BD2-4E9B-4E02-B1E7-5023BDEAC788}" presName="vert2" presStyleCnt="0"/>
      <dgm:spPr/>
    </dgm:pt>
    <dgm:pt modelId="{2A082F66-32A1-4EA1-8E95-447C02754DF4}" type="pres">
      <dgm:prSet presAssocID="{B9117BD2-4E9B-4E02-B1E7-5023BDEAC788}" presName="thinLine2b" presStyleLbl="callout" presStyleIdx="4" presStyleCnt="9"/>
      <dgm:spPr/>
    </dgm:pt>
    <dgm:pt modelId="{BD8B4B98-DDAA-491B-BC7E-16C1E5584649}" type="pres">
      <dgm:prSet presAssocID="{B9117BD2-4E9B-4E02-B1E7-5023BDEAC788}" presName="vertSpace2b" presStyleCnt="0"/>
      <dgm:spPr/>
    </dgm:pt>
    <dgm:pt modelId="{0C0963F8-BD53-4608-8AC0-2327C4C078EA}" type="pres">
      <dgm:prSet presAssocID="{C270FCCD-C531-4448-A90D-00FFFE12168B}" presName="horz2" presStyleCnt="0"/>
      <dgm:spPr/>
    </dgm:pt>
    <dgm:pt modelId="{CAF3B9B6-4216-43AB-85AF-64D8E6B054E9}" type="pres">
      <dgm:prSet presAssocID="{C270FCCD-C531-4448-A90D-00FFFE12168B}" presName="horzSpace2" presStyleCnt="0"/>
      <dgm:spPr/>
    </dgm:pt>
    <dgm:pt modelId="{8BAA98E4-A6A8-43D4-B8F1-C5B849E2CB98}" type="pres">
      <dgm:prSet presAssocID="{C270FCCD-C531-4448-A90D-00FFFE12168B}" presName="tx2" presStyleLbl="revTx" presStyleIdx="7" presStyleCnt="12"/>
      <dgm:spPr/>
    </dgm:pt>
    <dgm:pt modelId="{D0E2138F-F278-492C-BD3A-1FF5177B4675}" type="pres">
      <dgm:prSet presAssocID="{C270FCCD-C531-4448-A90D-00FFFE12168B}" presName="vert2" presStyleCnt="0"/>
      <dgm:spPr/>
    </dgm:pt>
    <dgm:pt modelId="{525510E9-C5A8-44FA-9E55-7220F6DDB052}" type="pres">
      <dgm:prSet presAssocID="{C270FCCD-C531-4448-A90D-00FFFE12168B}" presName="thinLine2b" presStyleLbl="callout" presStyleIdx="5" presStyleCnt="9"/>
      <dgm:spPr/>
    </dgm:pt>
    <dgm:pt modelId="{63B50CD1-4E6F-482E-BF7F-C87AB85F695F}" type="pres">
      <dgm:prSet presAssocID="{C270FCCD-C531-4448-A90D-00FFFE12168B}" presName="vertSpace2b" presStyleCnt="0"/>
      <dgm:spPr/>
    </dgm:pt>
    <dgm:pt modelId="{9C72A35F-DBD9-4951-A2B2-0B826D0D1992}" type="pres">
      <dgm:prSet presAssocID="{0D2C6996-F726-4269-8273-119CAF6798D1}" presName="thickLine" presStyleLbl="alignNode1" presStyleIdx="2" presStyleCnt="3"/>
      <dgm:spPr/>
    </dgm:pt>
    <dgm:pt modelId="{09FC991B-C381-4E48-A116-A81476926F60}" type="pres">
      <dgm:prSet presAssocID="{0D2C6996-F726-4269-8273-119CAF6798D1}" presName="horz1" presStyleCnt="0"/>
      <dgm:spPr/>
    </dgm:pt>
    <dgm:pt modelId="{8A8749CA-DB35-4C43-82BC-9AA238443C50}" type="pres">
      <dgm:prSet presAssocID="{0D2C6996-F726-4269-8273-119CAF6798D1}" presName="tx1" presStyleLbl="revTx" presStyleIdx="8" presStyleCnt="12"/>
      <dgm:spPr/>
    </dgm:pt>
    <dgm:pt modelId="{DE1036AB-FBE1-464B-A8C2-C65D106CAB65}" type="pres">
      <dgm:prSet presAssocID="{0D2C6996-F726-4269-8273-119CAF6798D1}" presName="vert1" presStyleCnt="0"/>
      <dgm:spPr/>
    </dgm:pt>
    <dgm:pt modelId="{6FAE50CE-DEBF-4E4C-AB6E-4399AE5156DF}" type="pres">
      <dgm:prSet presAssocID="{07FB9E56-1235-4CEB-BD2D-C5C18E0F26D8}" presName="vertSpace2a" presStyleCnt="0"/>
      <dgm:spPr/>
    </dgm:pt>
    <dgm:pt modelId="{14F5DDFD-DCA9-41D3-88F8-82162DA84EEB}" type="pres">
      <dgm:prSet presAssocID="{07FB9E56-1235-4CEB-BD2D-C5C18E0F26D8}" presName="horz2" presStyleCnt="0"/>
      <dgm:spPr/>
    </dgm:pt>
    <dgm:pt modelId="{A7D6090E-457D-4DD5-8037-37A6DDE65AE9}" type="pres">
      <dgm:prSet presAssocID="{07FB9E56-1235-4CEB-BD2D-C5C18E0F26D8}" presName="horzSpace2" presStyleCnt="0"/>
      <dgm:spPr/>
    </dgm:pt>
    <dgm:pt modelId="{96C20BDD-EB6C-4889-9C81-56BEAB0A069B}" type="pres">
      <dgm:prSet presAssocID="{07FB9E56-1235-4CEB-BD2D-C5C18E0F26D8}" presName="tx2" presStyleLbl="revTx" presStyleIdx="9" presStyleCnt="12"/>
      <dgm:spPr/>
    </dgm:pt>
    <dgm:pt modelId="{2E55E2A2-F53C-42A5-8FB2-1B112CE61231}" type="pres">
      <dgm:prSet presAssocID="{07FB9E56-1235-4CEB-BD2D-C5C18E0F26D8}" presName="vert2" presStyleCnt="0"/>
      <dgm:spPr/>
    </dgm:pt>
    <dgm:pt modelId="{6A4D0D65-A1CF-4776-B891-64BCF7FFDBCB}" type="pres">
      <dgm:prSet presAssocID="{07FB9E56-1235-4CEB-BD2D-C5C18E0F26D8}" presName="thinLine2b" presStyleLbl="callout" presStyleIdx="6" presStyleCnt="9"/>
      <dgm:spPr/>
    </dgm:pt>
    <dgm:pt modelId="{DD58A8AE-4DF9-4BEC-B72F-C0B86F2F0953}" type="pres">
      <dgm:prSet presAssocID="{07FB9E56-1235-4CEB-BD2D-C5C18E0F26D8}" presName="vertSpace2b" presStyleCnt="0"/>
      <dgm:spPr/>
    </dgm:pt>
    <dgm:pt modelId="{352FBC0E-461D-4F56-A327-C3D52354B5D2}" type="pres">
      <dgm:prSet presAssocID="{1AB20A6B-DC1C-4315-8E2A-B67EC4B7D249}" presName="horz2" presStyleCnt="0"/>
      <dgm:spPr/>
    </dgm:pt>
    <dgm:pt modelId="{7749A819-E0F5-46B8-86B0-A2B937432D4F}" type="pres">
      <dgm:prSet presAssocID="{1AB20A6B-DC1C-4315-8E2A-B67EC4B7D249}" presName="horzSpace2" presStyleCnt="0"/>
      <dgm:spPr/>
    </dgm:pt>
    <dgm:pt modelId="{34EC81CB-D484-4F05-A667-02E044BED4BC}" type="pres">
      <dgm:prSet presAssocID="{1AB20A6B-DC1C-4315-8E2A-B67EC4B7D249}" presName="tx2" presStyleLbl="revTx" presStyleIdx="10" presStyleCnt="12"/>
      <dgm:spPr/>
    </dgm:pt>
    <dgm:pt modelId="{2753B12E-08A7-4618-BB74-F8E8B50D3D7F}" type="pres">
      <dgm:prSet presAssocID="{1AB20A6B-DC1C-4315-8E2A-B67EC4B7D249}" presName="vert2" presStyleCnt="0"/>
      <dgm:spPr/>
    </dgm:pt>
    <dgm:pt modelId="{5E00D475-AC64-44B0-AF19-5C22E411413A}" type="pres">
      <dgm:prSet presAssocID="{1AB20A6B-DC1C-4315-8E2A-B67EC4B7D249}" presName="thinLine2b" presStyleLbl="callout" presStyleIdx="7" presStyleCnt="9"/>
      <dgm:spPr/>
    </dgm:pt>
    <dgm:pt modelId="{BC099B28-9D94-45A1-880C-D655C02301DF}" type="pres">
      <dgm:prSet presAssocID="{1AB20A6B-DC1C-4315-8E2A-B67EC4B7D249}" presName="vertSpace2b" presStyleCnt="0"/>
      <dgm:spPr/>
    </dgm:pt>
    <dgm:pt modelId="{73A62D85-3033-47D6-996D-3139184CBCA6}" type="pres">
      <dgm:prSet presAssocID="{9F5BD5FD-E3A5-4217-A636-E2B064134499}" presName="horz2" presStyleCnt="0"/>
      <dgm:spPr/>
    </dgm:pt>
    <dgm:pt modelId="{1DF62726-0C4C-4EBA-A07C-C178F3D1CC19}" type="pres">
      <dgm:prSet presAssocID="{9F5BD5FD-E3A5-4217-A636-E2B064134499}" presName="horzSpace2" presStyleCnt="0"/>
      <dgm:spPr/>
    </dgm:pt>
    <dgm:pt modelId="{C4343BAD-6E7E-4961-B69F-BA8514DF4DAC}" type="pres">
      <dgm:prSet presAssocID="{9F5BD5FD-E3A5-4217-A636-E2B064134499}" presName="tx2" presStyleLbl="revTx" presStyleIdx="11" presStyleCnt="12"/>
      <dgm:spPr/>
    </dgm:pt>
    <dgm:pt modelId="{1AF6E53C-4211-408B-9574-84732735527A}" type="pres">
      <dgm:prSet presAssocID="{9F5BD5FD-E3A5-4217-A636-E2B064134499}" presName="vert2" presStyleCnt="0"/>
      <dgm:spPr/>
    </dgm:pt>
    <dgm:pt modelId="{C701BBC3-3069-4138-B480-08471FA725B8}" type="pres">
      <dgm:prSet presAssocID="{9F5BD5FD-E3A5-4217-A636-E2B064134499}" presName="thinLine2b" presStyleLbl="callout" presStyleIdx="8" presStyleCnt="9"/>
      <dgm:spPr/>
    </dgm:pt>
    <dgm:pt modelId="{0C4E0576-AA89-4C56-A04D-ECA37450FA7B}" type="pres">
      <dgm:prSet presAssocID="{9F5BD5FD-E3A5-4217-A636-E2B064134499}" presName="vertSpace2b" presStyleCnt="0"/>
      <dgm:spPr/>
    </dgm:pt>
  </dgm:ptLst>
  <dgm:cxnLst>
    <dgm:cxn modelId="{4C448800-04CD-4C4B-A673-4C0415725411}" srcId="{AC45C836-5067-4262-91F6-2C6795148DCF}" destId="{B9117BD2-4E9B-4E02-B1E7-5023BDEAC788}" srcOrd="4" destOrd="0" parTransId="{1709955D-A2A2-4D97-BA54-98913FD17337}" sibTransId="{563C6D1C-35D4-4F57-8914-6A4DF68BFBCD}"/>
    <dgm:cxn modelId="{57428401-1DDB-4A02-A61B-392D52015086}" type="presOf" srcId="{60397008-4078-463B-8634-8E030245EBFD}" destId="{E8F2FF2F-322C-490F-8F4D-0D7438A9790E}" srcOrd="0" destOrd="0" presId="urn:microsoft.com/office/officeart/2008/layout/LinedList"/>
    <dgm:cxn modelId="{3BCB1B0E-49D4-44AD-A54A-35A4E6DB8764}" type="presOf" srcId="{FA694ABB-FCA1-44CA-8985-ABAFFB2FF324}" destId="{A36A68F0-0D8A-4A1D-953F-203839722A23}" srcOrd="0" destOrd="0" presId="urn:microsoft.com/office/officeart/2008/layout/LinedList"/>
    <dgm:cxn modelId="{88A2D01D-EE9E-4C92-92DD-7C8424B68185}" srcId="{AC45C836-5067-4262-91F6-2C6795148DCF}" destId="{28EB62F5-54D9-4AB3-8A7B-C5B5E8D1733A}" srcOrd="3" destOrd="0" parTransId="{E5FAE622-2754-46C4-A3DE-E69D16F28B5B}" sibTransId="{4EAD0B1B-6E8A-4259-8B5A-A7A40CADD7CF}"/>
    <dgm:cxn modelId="{9E24A225-E7C5-4DD3-BC80-E03641C600D3}" srcId="{AC45C836-5067-4262-91F6-2C6795148DCF}" destId="{C270FCCD-C531-4448-A90D-00FFFE12168B}" srcOrd="5" destOrd="0" parTransId="{089D4609-6395-4B95-A57D-33CA35D8C736}" sibTransId="{A73BC28C-AAA4-4A71-AE25-E0C50B1FA454}"/>
    <dgm:cxn modelId="{41BBBF29-2DA0-47CE-B36C-B7C0047014E0}" type="presOf" srcId="{1AB20A6B-DC1C-4315-8E2A-B67EC4B7D249}" destId="{34EC81CB-D484-4F05-A667-02E044BED4BC}" srcOrd="0" destOrd="0" presId="urn:microsoft.com/office/officeart/2008/layout/LinedList"/>
    <dgm:cxn modelId="{03DAF862-1349-4AB9-B7A5-2438DA6619E9}" srcId="{0D2C6996-F726-4269-8273-119CAF6798D1}" destId="{1AB20A6B-DC1C-4315-8E2A-B67EC4B7D249}" srcOrd="1" destOrd="0" parTransId="{4DD2EAA0-062E-4781-854C-BBE288F2DD47}" sibTransId="{28BAA81C-3D51-4133-A596-9C88F46B1A79}"/>
    <dgm:cxn modelId="{212AE168-0F46-4E9A-AE5F-21F2532EDC29}" type="presOf" srcId="{3728F03C-767F-4EBE-9143-5C6C426065AA}" destId="{FE535861-0742-4151-ACD3-A68E4354577F}" srcOrd="0" destOrd="0" presId="urn:microsoft.com/office/officeart/2008/layout/LinedList"/>
    <dgm:cxn modelId="{3AA82551-BCFC-4CBA-A549-6F044FCF94BF}" type="presOf" srcId="{9F5BD5FD-E3A5-4217-A636-E2B064134499}" destId="{C4343BAD-6E7E-4961-B69F-BA8514DF4DAC}" srcOrd="0" destOrd="0" presId="urn:microsoft.com/office/officeart/2008/layout/LinedList"/>
    <dgm:cxn modelId="{B7B8A954-280A-4B12-A20E-55D223531C6B}" type="presOf" srcId="{C270FCCD-C531-4448-A90D-00FFFE12168B}" destId="{8BAA98E4-A6A8-43D4-B8F1-C5B849E2CB98}" srcOrd="0" destOrd="0" presId="urn:microsoft.com/office/officeart/2008/layout/LinedList"/>
    <dgm:cxn modelId="{B7F09055-7940-4DAF-AD8A-3DDA636B82CA}" type="presOf" srcId="{07FB9E56-1235-4CEB-BD2D-C5C18E0F26D8}" destId="{96C20BDD-EB6C-4889-9C81-56BEAB0A069B}" srcOrd="0" destOrd="0" presId="urn:microsoft.com/office/officeart/2008/layout/LinedList"/>
    <dgm:cxn modelId="{0E28B580-72D2-4A56-A09C-335B8BB41F50}" srcId="{AC45C836-5067-4262-91F6-2C6795148DCF}" destId="{FA694ABB-FCA1-44CA-8985-ABAFFB2FF324}" srcOrd="2" destOrd="0" parTransId="{B638F373-5EA3-45ED-BECD-2247AA3D052B}" sibTransId="{6FAAFAFD-114A-4500-85F9-106B5F701E31}"/>
    <dgm:cxn modelId="{1F1E848B-E184-4DF1-A1DE-E55259DF647E}" type="presOf" srcId="{28EB62F5-54D9-4AB3-8A7B-C5B5E8D1733A}" destId="{0A7AE9DC-13C7-4E79-A372-0F5278D1261E}" srcOrd="0" destOrd="0" presId="urn:microsoft.com/office/officeart/2008/layout/LinedList"/>
    <dgm:cxn modelId="{98947096-5A31-4037-A66D-35D05520ED63}" type="presOf" srcId="{6E49170E-3729-4BE1-A11B-886C932D654A}" destId="{CFED3718-2F86-41BD-8759-C292B294DFFC}" srcOrd="0" destOrd="0" presId="urn:microsoft.com/office/officeart/2008/layout/LinedList"/>
    <dgm:cxn modelId="{589C57A7-229C-42B4-B314-00C8D773854B}" srcId="{60397008-4078-463B-8634-8E030245EBFD}" destId="{0D2C6996-F726-4269-8273-119CAF6798D1}" srcOrd="2" destOrd="0" parTransId="{A9BB9501-2C38-4E2E-9901-3EAEC599522F}" sibTransId="{A4647DE0-571C-46DA-805B-6C2334B157C4}"/>
    <dgm:cxn modelId="{199954AA-45F3-4BC4-B38B-2D49A52EB32F}" type="presOf" srcId="{AC45C836-5067-4262-91F6-2C6795148DCF}" destId="{E54A9BFB-9081-4A40-96E7-95F5E253B0DA}" srcOrd="0" destOrd="0" presId="urn:microsoft.com/office/officeart/2008/layout/LinedList"/>
    <dgm:cxn modelId="{9D13D1AA-5F56-478B-A687-79A9A4C48341}" type="presOf" srcId="{B9117BD2-4E9B-4E02-B1E7-5023BDEAC788}" destId="{40AFCDA6-67CB-4506-ADB7-BB2793DA9803}" srcOrd="0" destOrd="0" presId="urn:microsoft.com/office/officeart/2008/layout/LinedList"/>
    <dgm:cxn modelId="{193BE0AA-0FB2-40B7-9B37-ADA5FCAD8D2D}" srcId="{0D2C6996-F726-4269-8273-119CAF6798D1}" destId="{07FB9E56-1235-4CEB-BD2D-C5C18E0F26D8}" srcOrd="0" destOrd="0" parTransId="{45045F27-8D0C-4AFA-9A2E-E933763BB62E}" sibTransId="{42258F6F-4B8A-4B0F-B0C5-450F78395702}"/>
    <dgm:cxn modelId="{80693EB5-AFE0-4D7D-8EE2-62628F6DA70F}" srcId="{AC45C836-5067-4262-91F6-2C6795148DCF}" destId="{6E49170E-3729-4BE1-A11B-886C932D654A}" srcOrd="1" destOrd="0" parTransId="{49F7EF17-B074-4AD9-8E87-0C7698527BD2}" sibTransId="{AEA3A8F9-1557-4E54-BFB7-DDD0FF7B298A}"/>
    <dgm:cxn modelId="{047375B9-0CD5-4548-8CE7-2215C7B382FA}" srcId="{0D2C6996-F726-4269-8273-119CAF6798D1}" destId="{9F5BD5FD-E3A5-4217-A636-E2B064134499}" srcOrd="2" destOrd="0" parTransId="{7F8AED24-6157-4C0A-A7CF-590B97061E0A}" sibTransId="{646FB14C-AFD6-4397-9BCC-0220E9A548AB}"/>
    <dgm:cxn modelId="{DA9DDCC7-AB21-49F6-B96D-53728511E75E}" srcId="{60397008-4078-463B-8634-8E030245EBFD}" destId="{8BB9EF6A-25EE-48BD-A5B2-8308DAF86B1A}" srcOrd="0" destOrd="0" parTransId="{04ACA755-BC78-4B23-95CF-DBF6699BC6E3}" sibTransId="{52211E7B-4ABF-44D1-A290-53865EC08E5E}"/>
    <dgm:cxn modelId="{752C3DCC-5FF8-4FF5-8D04-A33545B24FB6}" type="presOf" srcId="{8BB9EF6A-25EE-48BD-A5B2-8308DAF86B1A}" destId="{BCB41B94-560A-4233-B04E-68031A78B79E}" srcOrd="0" destOrd="0" presId="urn:microsoft.com/office/officeart/2008/layout/LinedList"/>
    <dgm:cxn modelId="{F64193DA-E67B-4547-B18F-19174587EC8E}" type="presOf" srcId="{0D2C6996-F726-4269-8273-119CAF6798D1}" destId="{8A8749CA-DB35-4C43-82BC-9AA238443C50}" srcOrd="0" destOrd="0" presId="urn:microsoft.com/office/officeart/2008/layout/LinedList"/>
    <dgm:cxn modelId="{DBA29AE0-C602-4790-920B-0F9EFB27938A}" srcId="{AC45C836-5067-4262-91F6-2C6795148DCF}" destId="{3728F03C-767F-4EBE-9143-5C6C426065AA}" srcOrd="0" destOrd="0" parTransId="{29AFD44F-E06F-4286-914F-1ABB21BF6154}" sibTransId="{93478DDC-551A-4C11-A737-8200D00641D1}"/>
    <dgm:cxn modelId="{B137A4F4-3D09-4A59-A29E-6FCC7D3AA5E0}" srcId="{60397008-4078-463B-8634-8E030245EBFD}" destId="{AC45C836-5067-4262-91F6-2C6795148DCF}" srcOrd="1" destOrd="0" parTransId="{38ACD1D5-9EDC-4838-B508-2B2DCA659B39}" sibTransId="{6F59768E-6C38-480D-8B81-2B259AB82188}"/>
    <dgm:cxn modelId="{35202505-D82D-448B-B472-131158175D97}" type="presParOf" srcId="{E8F2FF2F-322C-490F-8F4D-0D7438A9790E}" destId="{FF2573DE-8742-42A3-8BCB-A74E33C06612}" srcOrd="0" destOrd="0" presId="urn:microsoft.com/office/officeart/2008/layout/LinedList"/>
    <dgm:cxn modelId="{35AECE96-D47B-4ED3-89D1-C81955F0AF9A}" type="presParOf" srcId="{E8F2FF2F-322C-490F-8F4D-0D7438A9790E}" destId="{DCE0B1F0-E8E0-4627-BEE5-977294401BD9}" srcOrd="1" destOrd="0" presId="urn:microsoft.com/office/officeart/2008/layout/LinedList"/>
    <dgm:cxn modelId="{9FE0FEAE-BC09-4DFC-90A2-F7E9574748F1}" type="presParOf" srcId="{DCE0B1F0-E8E0-4627-BEE5-977294401BD9}" destId="{BCB41B94-560A-4233-B04E-68031A78B79E}" srcOrd="0" destOrd="0" presId="urn:microsoft.com/office/officeart/2008/layout/LinedList"/>
    <dgm:cxn modelId="{EBD8B8AD-8968-4C84-A472-5C1CDAA05C8B}" type="presParOf" srcId="{DCE0B1F0-E8E0-4627-BEE5-977294401BD9}" destId="{D9ECC69E-DF80-4022-807E-D331E6F84DA0}" srcOrd="1" destOrd="0" presId="urn:microsoft.com/office/officeart/2008/layout/LinedList"/>
    <dgm:cxn modelId="{BB973AF2-E991-45AC-86E7-547439138FEC}" type="presParOf" srcId="{E8F2FF2F-322C-490F-8F4D-0D7438A9790E}" destId="{24204567-C628-4287-BCC4-A382829F820F}" srcOrd="2" destOrd="0" presId="urn:microsoft.com/office/officeart/2008/layout/LinedList"/>
    <dgm:cxn modelId="{1308E670-8B61-4859-9E94-F9A371F24383}" type="presParOf" srcId="{E8F2FF2F-322C-490F-8F4D-0D7438A9790E}" destId="{AB0E20F3-C6AD-4E3E-B281-A5C3531ED8A0}" srcOrd="3" destOrd="0" presId="urn:microsoft.com/office/officeart/2008/layout/LinedList"/>
    <dgm:cxn modelId="{DBEBDFD0-64C6-460B-85C3-9F6C1F3C29B2}" type="presParOf" srcId="{AB0E20F3-C6AD-4E3E-B281-A5C3531ED8A0}" destId="{E54A9BFB-9081-4A40-96E7-95F5E253B0DA}" srcOrd="0" destOrd="0" presId="urn:microsoft.com/office/officeart/2008/layout/LinedList"/>
    <dgm:cxn modelId="{B4CFD22A-D152-41E8-9810-D4E2229ED9C1}" type="presParOf" srcId="{AB0E20F3-C6AD-4E3E-B281-A5C3531ED8A0}" destId="{03C42EE5-351D-480B-B995-DC1549781646}" srcOrd="1" destOrd="0" presId="urn:microsoft.com/office/officeart/2008/layout/LinedList"/>
    <dgm:cxn modelId="{6D94FC51-8A88-4B4E-943B-BEBBD8C0E448}" type="presParOf" srcId="{03C42EE5-351D-480B-B995-DC1549781646}" destId="{DCB49A21-27B9-4AEE-8AF3-B1AA51082629}" srcOrd="0" destOrd="0" presId="urn:microsoft.com/office/officeart/2008/layout/LinedList"/>
    <dgm:cxn modelId="{636BD3DC-9A0C-48C1-A3F3-5365D402A4DC}" type="presParOf" srcId="{03C42EE5-351D-480B-B995-DC1549781646}" destId="{4A96BECC-C32D-473D-A7C5-C3679821A801}" srcOrd="1" destOrd="0" presId="urn:microsoft.com/office/officeart/2008/layout/LinedList"/>
    <dgm:cxn modelId="{BCC8CE13-88F8-47FC-8F1E-93F33EBDD32D}" type="presParOf" srcId="{4A96BECC-C32D-473D-A7C5-C3679821A801}" destId="{3EF8A827-6E6D-4F3D-9635-5B06EBE9610D}" srcOrd="0" destOrd="0" presId="urn:microsoft.com/office/officeart/2008/layout/LinedList"/>
    <dgm:cxn modelId="{F3C82680-0640-48B7-B8E3-8D680FFB2D4B}" type="presParOf" srcId="{4A96BECC-C32D-473D-A7C5-C3679821A801}" destId="{FE535861-0742-4151-ACD3-A68E4354577F}" srcOrd="1" destOrd="0" presId="urn:microsoft.com/office/officeart/2008/layout/LinedList"/>
    <dgm:cxn modelId="{5A202620-DEF7-4300-9BE8-8BFCB04946AA}" type="presParOf" srcId="{4A96BECC-C32D-473D-A7C5-C3679821A801}" destId="{B74A1E03-C6E4-44A0-87C0-4B607D43EDC5}" srcOrd="2" destOrd="0" presId="urn:microsoft.com/office/officeart/2008/layout/LinedList"/>
    <dgm:cxn modelId="{A708F63C-28C9-40F3-8B4D-1EE221FF4F72}" type="presParOf" srcId="{03C42EE5-351D-480B-B995-DC1549781646}" destId="{2BCB74DC-C558-4CDC-8659-348878F226A4}" srcOrd="2" destOrd="0" presId="urn:microsoft.com/office/officeart/2008/layout/LinedList"/>
    <dgm:cxn modelId="{C647ADD0-B288-4758-819C-498BA0BFA2A8}" type="presParOf" srcId="{03C42EE5-351D-480B-B995-DC1549781646}" destId="{7ECC9176-F50B-48BB-871B-758FF29EF192}" srcOrd="3" destOrd="0" presId="urn:microsoft.com/office/officeart/2008/layout/LinedList"/>
    <dgm:cxn modelId="{1FBE9FDD-35EF-41B1-82AD-AF06B60741BF}" type="presParOf" srcId="{03C42EE5-351D-480B-B995-DC1549781646}" destId="{BBDABFF6-36C4-40BD-966A-CB5B7EE084E4}" srcOrd="4" destOrd="0" presId="urn:microsoft.com/office/officeart/2008/layout/LinedList"/>
    <dgm:cxn modelId="{9311926D-C3DA-448B-AA52-D3004A3BCFEC}" type="presParOf" srcId="{BBDABFF6-36C4-40BD-966A-CB5B7EE084E4}" destId="{A75B7B9F-7545-470B-8DF8-DEEE8EF90CB6}" srcOrd="0" destOrd="0" presId="urn:microsoft.com/office/officeart/2008/layout/LinedList"/>
    <dgm:cxn modelId="{78FEC608-02B4-499B-838B-9888F249BD05}" type="presParOf" srcId="{BBDABFF6-36C4-40BD-966A-CB5B7EE084E4}" destId="{CFED3718-2F86-41BD-8759-C292B294DFFC}" srcOrd="1" destOrd="0" presId="urn:microsoft.com/office/officeart/2008/layout/LinedList"/>
    <dgm:cxn modelId="{26CD7A0A-C155-4F5F-9723-E5400EC2F6AE}" type="presParOf" srcId="{BBDABFF6-36C4-40BD-966A-CB5B7EE084E4}" destId="{F9C1CEEB-C0B8-4265-AC43-D73C862E1749}" srcOrd="2" destOrd="0" presId="urn:microsoft.com/office/officeart/2008/layout/LinedList"/>
    <dgm:cxn modelId="{0B1D3890-6F8C-4083-BDB3-2829221B601A}" type="presParOf" srcId="{03C42EE5-351D-480B-B995-DC1549781646}" destId="{44864F0C-BEE7-4B3B-BE5B-B1EC7AA403CB}" srcOrd="5" destOrd="0" presId="urn:microsoft.com/office/officeart/2008/layout/LinedList"/>
    <dgm:cxn modelId="{FA2B89C3-B880-4FC3-9DD2-96F0A1CE83B1}" type="presParOf" srcId="{03C42EE5-351D-480B-B995-DC1549781646}" destId="{36D35C4D-C5A3-4B68-8BB4-2D02DB090C44}" srcOrd="6" destOrd="0" presId="urn:microsoft.com/office/officeart/2008/layout/LinedList"/>
    <dgm:cxn modelId="{E4A0C913-3DD4-40D7-9B06-0A8CE76C8A3B}" type="presParOf" srcId="{03C42EE5-351D-480B-B995-DC1549781646}" destId="{8DC4E4A3-66FD-4C6C-9320-6D9B52C66194}" srcOrd="7" destOrd="0" presId="urn:microsoft.com/office/officeart/2008/layout/LinedList"/>
    <dgm:cxn modelId="{34B49E8D-2475-4702-863F-E06A65E51DF0}" type="presParOf" srcId="{8DC4E4A3-66FD-4C6C-9320-6D9B52C66194}" destId="{0A522390-2A2F-420D-B3FD-D9F30EE7A8C8}" srcOrd="0" destOrd="0" presId="urn:microsoft.com/office/officeart/2008/layout/LinedList"/>
    <dgm:cxn modelId="{0247DD5E-A8B5-4CA6-BA74-A3E6A10B5277}" type="presParOf" srcId="{8DC4E4A3-66FD-4C6C-9320-6D9B52C66194}" destId="{A36A68F0-0D8A-4A1D-953F-203839722A23}" srcOrd="1" destOrd="0" presId="urn:microsoft.com/office/officeart/2008/layout/LinedList"/>
    <dgm:cxn modelId="{53612B7D-5F56-4642-9F43-49793EEDFF39}" type="presParOf" srcId="{8DC4E4A3-66FD-4C6C-9320-6D9B52C66194}" destId="{2B82A616-1726-4B62-B7BC-2A6653BA518C}" srcOrd="2" destOrd="0" presId="urn:microsoft.com/office/officeart/2008/layout/LinedList"/>
    <dgm:cxn modelId="{C53C8993-F40C-4E7D-877C-7A0723047667}" type="presParOf" srcId="{03C42EE5-351D-480B-B995-DC1549781646}" destId="{4565F638-7DBF-4558-B8B1-FD90F1AC1FCC}" srcOrd="8" destOrd="0" presId="urn:microsoft.com/office/officeart/2008/layout/LinedList"/>
    <dgm:cxn modelId="{7DBDDE52-BD7B-4B3E-ADBE-9C472FD787C3}" type="presParOf" srcId="{03C42EE5-351D-480B-B995-DC1549781646}" destId="{AEFC7652-9D9D-424D-B8F5-F6C3F527E5CA}" srcOrd="9" destOrd="0" presId="urn:microsoft.com/office/officeart/2008/layout/LinedList"/>
    <dgm:cxn modelId="{66F7EBE3-90D1-4B44-AF14-FA1221DD2E0E}" type="presParOf" srcId="{03C42EE5-351D-480B-B995-DC1549781646}" destId="{5530D2BF-42CC-46AF-9A59-02BF2C3F03B4}" srcOrd="10" destOrd="0" presId="urn:microsoft.com/office/officeart/2008/layout/LinedList"/>
    <dgm:cxn modelId="{CF9C1F59-8A73-4B18-8047-9EEFB4D534C9}" type="presParOf" srcId="{5530D2BF-42CC-46AF-9A59-02BF2C3F03B4}" destId="{788865B4-31EA-45B3-95EB-020066E28118}" srcOrd="0" destOrd="0" presId="urn:microsoft.com/office/officeart/2008/layout/LinedList"/>
    <dgm:cxn modelId="{71BC6FDE-5EF1-49F1-9829-24FDDFF8E9B7}" type="presParOf" srcId="{5530D2BF-42CC-46AF-9A59-02BF2C3F03B4}" destId="{0A7AE9DC-13C7-4E79-A372-0F5278D1261E}" srcOrd="1" destOrd="0" presId="urn:microsoft.com/office/officeart/2008/layout/LinedList"/>
    <dgm:cxn modelId="{168BDBB0-249C-4791-B5D7-66670A3BF6EE}" type="presParOf" srcId="{5530D2BF-42CC-46AF-9A59-02BF2C3F03B4}" destId="{961D81C7-928D-463F-9C36-64C378501578}" srcOrd="2" destOrd="0" presId="urn:microsoft.com/office/officeart/2008/layout/LinedList"/>
    <dgm:cxn modelId="{EFAC03EA-C86B-4FFB-BD8E-5293BA7DEFD3}" type="presParOf" srcId="{03C42EE5-351D-480B-B995-DC1549781646}" destId="{3DF4620E-C275-4420-8BE9-26BEC2E0D5AB}" srcOrd="11" destOrd="0" presId="urn:microsoft.com/office/officeart/2008/layout/LinedList"/>
    <dgm:cxn modelId="{7471E4E1-6B67-413C-A669-0AC1C9018B2E}" type="presParOf" srcId="{03C42EE5-351D-480B-B995-DC1549781646}" destId="{89CB82FF-44F0-4ACD-A54C-C1A037B869D8}" srcOrd="12" destOrd="0" presId="urn:microsoft.com/office/officeart/2008/layout/LinedList"/>
    <dgm:cxn modelId="{A702DC9E-C914-473F-B4B8-3CAC23679B10}" type="presParOf" srcId="{03C42EE5-351D-480B-B995-DC1549781646}" destId="{1C3B7A0A-8FD9-421A-85C0-8DF4B378561F}" srcOrd="13" destOrd="0" presId="urn:microsoft.com/office/officeart/2008/layout/LinedList"/>
    <dgm:cxn modelId="{02452C25-E8A6-48D4-AFB5-8FA8504C87FB}" type="presParOf" srcId="{1C3B7A0A-8FD9-421A-85C0-8DF4B378561F}" destId="{A119988B-E5DB-4534-B7AC-50E7410ACB7D}" srcOrd="0" destOrd="0" presId="urn:microsoft.com/office/officeart/2008/layout/LinedList"/>
    <dgm:cxn modelId="{076F6310-5840-4009-B84B-B45E61256C28}" type="presParOf" srcId="{1C3B7A0A-8FD9-421A-85C0-8DF4B378561F}" destId="{40AFCDA6-67CB-4506-ADB7-BB2793DA9803}" srcOrd="1" destOrd="0" presId="urn:microsoft.com/office/officeart/2008/layout/LinedList"/>
    <dgm:cxn modelId="{AE565456-B658-4350-8E2D-D9F3AE10657C}" type="presParOf" srcId="{1C3B7A0A-8FD9-421A-85C0-8DF4B378561F}" destId="{8AFE074D-36F8-4071-BC2A-E1DE04768D6C}" srcOrd="2" destOrd="0" presId="urn:microsoft.com/office/officeart/2008/layout/LinedList"/>
    <dgm:cxn modelId="{148700EA-1C0A-460A-B713-AAAE2044457F}" type="presParOf" srcId="{03C42EE5-351D-480B-B995-DC1549781646}" destId="{2A082F66-32A1-4EA1-8E95-447C02754DF4}" srcOrd="14" destOrd="0" presId="urn:microsoft.com/office/officeart/2008/layout/LinedList"/>
    <dgm:cxn modelId="{760C0F53-F426-4341-9227-2B71AADCF273}" type="presParOf" srcId="{03C42EE5-351D-480B-B995-DC1549781646}" destId="{BD8B4B98-DDAA-491B-BC7E-16C1E5584649}" srcOrd="15" destOrd="0" presId="urn:microsoft.com/office/officeart/2008/layout/LinedList"/>
    <dgm:cxn modelId="{0060B858-E6A8-426D-8861-83A2DD4189A0}" type="presParOf" srcId="{03C42EE5-351D-480B-B995-DC1549781646}" destId="{0C0963F8-BD53-4608-8AC0-2327C4C078EA}" srcOrd="16" destOrd="0" presId="urn:microsoft.com/office/officeart/2008/layout/LinedList"/>
    <dgm:cxn modelId="{B4276187-D1EA-452A-8A95-94B7D20E3517}" type="presParOf" srcId="{0C0963F8-BD53-4608-8AC0-2327C4C078EA}" destId="{CAF3B9B6-4216-43AB-85AF-64D8E6B054E9}" srcOrd="0" destOrd="0" presId="urn:microsoft.com/office/officeart/2008/layout/LinedList"/>
    <dgm:cxn modelId="{2924D2D4-439D-44CD-83D6-07760CCF91F1}" type="presParOf" srcId="{0C0963F8-BD53-4608-8AC0-2327C4C078EA}" destId="{8BAA98E4-A6A8-43D4-B8F1-C5B849E2CB98}" srcOrd="1" destOrd="0" presId="urn:microsoft.com/office/officeart/2008/layout/LinedList"/>
    <dgm:cxn modelId="{FD00EC9C-85B8-49C4-B008-AEFC2AB4D692}" type="presParOf" srcId="{0C0963F8-BD53-4608-8AC0-2327C4C078EA}" destId="{D0E2138F-F278-492C-BD3A-1FF5177B4675}" srcOrd="2" destOrd="0" presId="urn:microsoft.com/office/officeart/2008/layout/LinedList"/>
    <dgm:cxn modelId="{A443EAF7-65E2-4BA3-A714-0D7569FD9CA6}" type="presParOf" srcId="{03C42EE5-351D-480B-B995-DC1549781646}" destId="{525510E9-C5A8-44FA-9E55-7220F6DDB052}" srcOrd="17" destOrd="0" presId="urn:microsoft.com/office/officeart/2008/layout/LinedList"/>
    <dgm:cxn modelId="{A499581D-F35D-4B83-A245-AB2F192E9033}" type="presParOf" srcId="{03C42EE5-351D-480B-B995-DC1549781646}" destId="{63B50CD1-4E6F-482E-BF7F-C87AB85F695F}" srcOrd="18" destOrd="0" presId="urn:microsoft.com/office/officeart/2008/layout/LinedList"/>
    <dgm:cxn modelId="{075B2F53-D560-4399-8669-F120E2B67565}" type="presParOf" srcId="{E8F2FF2F-322C-490F-8F4D-0D7438A9790E}" destId="{9C72A35F-DBD9-4951-A2B2-0B826D0D1992}" srcOrd="4" destOrd="0" presId="urn:microsoft.com/office/officeart/2008/layout/LinedList"/>
    <dgm:cxn modelId="{E31374AF-0E63-43DB-A2CD-643A845FA9F7}" type="presParOf" srcId="{E8F2FF2F-322C-490F-8F4D-0D7438A9790E}" destId="{09FC991B-C381-4E48-A116-A81476926F60}" srcOrd="5" destOrd="0" presId="urn:microsoft.com/office/officeart/2008/layout/LinedList"/>
    <dgm:cxn modelId="{6F1521C3-3D20-4E9A-8EB2-39BFFEA53416}" type="presParOf" srcId="{09FC991B-C381-4E48-A116-A81476926F60}" destId="{8A8749CA-DB35-4C43-82BC-9AA238443C50}" srcOrd="0" destOrd="0" presId="urn:microsoft.com/office/officeart/2008/layout/LinedList"/>
    <dgm:cxn modelId="{21EA534B-0AB6-4421-AAB9-0383B350CD49}" type="presParOf" srcId="{09FC991B-C381-4E48-A116-A81476926F60}" destId="{DE1036AB-FBE1-464B-A8C2-C65D106CAB65}" srcOrd="1" destOrd="0" presId="urn:microsoft.com/office/officeart/2008/layout/LinedList"/>
    <dgm:cxn modelId="{5DA918F4-FED8-4C94-8007-43D89600C155}" type="presParOf" srcId="{DE1036AB-FBE1-464B-A8C2-C65D106CAB65}" destId="{6FAE50CE-DEBF-4E4C-AB6E-4399AE5156DF}" srcOrd="0" destOrd="0" presId="urn:microsoft.com/office/officeart/2008/layout/LinedList"/>
    <dgm:cxn modelId="{9974E0F0-0325-4474-9A79-83645FD88DBF}" type="presParOf" srcId="{DE1036AB-FBE1-464B-A8C2-C65D106CAB65}" destId="{14F5DDFD-DCA9-41D3-88F8-82162DA84EEB}" srcOrd="1" destOrd="0" presId="urn:microsoft.com/office/officeart/2008/layout/LinedList"/>
    <dgm:cxn modelId="{E9E5EE23-5090-43BE-8400-370524769012}" type="presParOf" srcId="{14F5DDFD-DCA9-41D3-88F8-82162DA84EEB}" destId="{A7D6090E-457D-4DD5-8037-37A6DDE65AE9}" srcOrd="0" destOrd="0" presId="urn:microsoft.com/office/officeart/2008/layout/LinedList"/>
    <dgm:cxn modelId="{8DBD5F2C-5270-41EF-A818-3911EA3588AB}" type="presParOf" srcId="{14F5DDFD-DCA9-41D3-88F8-82162DA84EEB}" destId="{96C20BDD-EB6C-4889-9C81-56BEAB0A069B}" srcOrd="1" destOrd="0" presId="urn:microsoft.com/office/officeart/2008/layout/LinedList"/>
    <dgm:cxn modelId="{2A27590A-6F00-4775-A55B-65F21148FCE8}" type="presParOf" srcId="{14F5DDFD-DCA9-41D3-88F8-82162DA84EEB}" destId="{2E55E2A2-F53C-42A5-8FB2-1B112CE61231}" srcOrd="2" destOrd="0" presId="urn:microsoft.com/office/officeart/2008/layout/LinedList"/>
    <dgm:cxn modelId="{AA634B43-2438-496C-8DB9-039CD2AFA72C}" type="presParOf" srcId="{DE1036AB-FBE1-464B-A8C2-C65D106CAB65}" destId="{6A4D0D65-A1CF-4776-B891-64BCF7FFDBCB}" srcOrd="2" destOrd="0" presId="urn:microsoft.com/office/officeart/2008/layout/LinedList"/>
    <dgm:cxn modelId="{A7625BF2-50AA-47BB-808E-CE20DC67E746}" type="presParOf" srcId="{DE1036AB-FBE1-464B-A8C2-C65D106CAB65}" destId="{DD58A8AE-4DF9-4BEC-B72F-C0B86F2F0953}" srcOrd="3" destOrd="0" presId="urn:microsoft.com/office/officeart/2008/layout/LinedList"/>
    <dgm:cxn modelId="{C09F3D3D-6F5A-4BBA-9D56-E0625A0EA9BB}" type="presParOf" srcId="{DE1036AB-FBE1-464B-A8C2-C65D106CAB65}" destId="{352FBC0E-461D-4F56-A327-C3D52354B5D2}" srcOrd="4" destOrd="0" presId="urn:microsoft.com/office/officeart/2008/layout/LinedList"/>
    <dgm:cxn modelId="{7409699D-49F9-47AE-8C63-98717262F590}" type="presParOf" srcId="{352FBC0E-461D-4F56-A327-C3D52354B5D2}" destId="{7749A819-E0F5-46B8-86B0-A2B937432D4F}" srcOrd="0" destOrd="0" presId="urn:microsoft.com/office/officeart/2008/layout/LinedList"/>
    <dgm:cxn modelId="{D46156D1-C50A-4EB8-BB7D-9FDFC2F8811B}" type="presParOf" srcId="{352FBC0E-461D-4F56-A327-C3D52354B5D2}" destId="{34EC81CB-D484-4F05-A667-02E044BED4BC}" srcOrd="1" destOrd="0" presId="urn:microsoft.com/office/officeart/2008/layout/LinedList"/>
    <dgm:cxn modelId="{CEEBD741-3F3D-49AC-8F44-41E427AD1C82}" type="presParOf" srcId="{352FBC0E-461D-4F56-A327-C3D52354B5D2}" destId="{2753B12E-08A7-4618-BB74-F8E8B50D3D7F}" srcOrd="2" destOrd="0" presId="urn:microsoft.com/office/officeart/2008/layout/LinedList"/>
    <dgm:cxn modelId="{57E8080D-5D48-43DB-90ED-5DC1B185DFA5}" type="presParOf" srcId="{DE1036AB-FBE1-464B-A8C2-C65D106CAB65}" destId="{5E00D475-AC64-44B0-AF19-5C22E411413A}" srcOrd="5" destOrd="0" presId="urn:microsoft.com/office/officeart/2008/layout/LinedList"/>
    <dgm:cxn modelId="{F326C24C-586D-4EB1-B3D9-86A8FF3CF84F}" type="presParOf" srcId="{DE1036AB-FBE1-464B-A8C2-C65D106CAB65}" destId="{BC099B28-9D94-45A1-880C-D655C02301DF}" srcOrd="6" destOrd="0" presId="urn:microsoft.com/office/officeart/2008/layout/LinedList"/>
    <dgm:cxn modelId="{C453E070-92C3-4AEB-A14A-49AED0336DB2}" type="presParOf" srcId="{DE1036AB-FBE1-464B-A8C2-C65D106CAB65}" destId="{73A62D85-3033-47D6-996D-3139184CBCA6}" srcOrd="7" destOrd="0" presId="urn:microsoft.com/office/officeart/2008/layout/LinedList"/>
    <dgm:cxn modelId="{B0675C45-3298-4B8C-9B47-8F5A867D86C1}" type="presParOf" srcId="{73A62D85-3033-47D6-996D-3139184CBCA6}" destId="{1DF62726-0C4C-4EBA-A07C-C178F3D1CC19}" srcOrd="0" destOrd="0" presId="urn:microsoft.com/office/officeart/2008/layout/LinedList"/>
    <dgm:cxn modelId="{02DB6A05-63EA-496C-B745-D4896B85D20C}" type="presParOf" srcId="{73A62D85-3033-47D6-996D-3139184CBCA6}" destId="{C4343BAD-6E7E-4961-B69F-BA8514DF4DAC}" srcOrd="1" destOrd="0" presId="urn:microsoft.com/office/officeart/2008/layout/LinedList"/>
    <dgm:cxn modelId="{987C9867-37BA-4C44-86BC-05AD3BB5434E}" type="presParOf" srcId="{73A62D85-3033-47D6-996D-3139184CBCA6}" destId="{1AF6E53C-4211-408B-9574-84732735527A}" srcOrd="2" destOrd="0" presId="urn:microsoft.com/office/officeart/2008/layout/LinedList"/>
    <dgm:cxn modelId="{8ED2D836-4C7B-45EC-8414-B62809E156FE}" type="presParOf" srcId="{DE1036AB-FBE1-464B-A8C2-C65D106CAB65}" destId="{C701BBC3-3069-4138-B480-08471FA725B8}" srcOrd="8" destOrd="0" presId="urn:microsoft.com/office/officeart/2008/layout/LinedList"/>
    <dgm:cxn modelId="{9CDF0C24-A8DA-4F85-B0FE-BCEEE6412321}" type="presParOf" srcId="{DE1036AB-FBE1-464B-A8C2-C65D106CAB65}" destId="{0C4E0576-AA89-4C56-A04D-ECA37450FA7B}"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397008-4078-463B-8634-8E030245EBFD}"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A687E00-C426-4005-81F0-16453B4CACD5}">
      <dgm:prSet/>
      <dgm:spPr/>
      <dgm:t>
        <a:bodyPr/>
        <a:lstStyle/>
        <a:p>
          <a:pPr>
            <a:lnSpc>
              <a:spcPct val="100000"/>
            </a:lnSpc>
          </a:pPr>
          <a:r>
            <a:rPr lang="en-US" dirty="0"/>
            <a:t>Digital Transformation within the Health and Social Care Sector</a:t>
          </a:r>
        </a:p>
      </dgm:t>
    </dgm:pt>
    <dgm:pt modelId="{6106B64D-A142-4190-A2DD-0F1B16BADEAB}" type="parTrans" cxnId="{733C3642-0AF5-469E-B20A-4330734684E4}">
      <dgm:prSet/>
      <dgm:spPr/>
      <dgm:t>
        <a:bodyPr/>
        <a:lstStyle/>
        <a:p>
          <a:endParaRPr lang="en-US"/>
        </a:p>
      </dgm:t>
    </dgm:pt>
    <dgm:pt modelId="{5936734B-7CE9-4CC5-8A4B-DA618762C798}" type="sibTrans" cxnId="{733C3642-0AF5-469E-B20A-4330734684E4}">
      <dgm:prSet/>
      <dgm:spPr/>
      <dgm:t>
        <a:bodyPr/>
        <a:lstStyle/>
        <a:p>
          <a:endParaRPr lang="en-US"/>
        </a:p>
      </dgm:t>
    </dgm:pt>
    <dgm:pt modelId="{6B84D2E9-0A5A-4235-807C-EC1A52F09DC2}">
      <dgm:prSet/>
      <dgm:spPr/>
      <dgm:t>
        <a:bodyPr/>
        <a:lstStyle/>
        <a:p>
          <a:pPr>
            <a:lnSpc>
              <a:spcPct val="100000"/>
            </a:lnSpc>
            <a:defRPr b="1"/>
          </a:pPr>
          <a:r>
            <a:rPr lang="en-US" dirty="0"/>
            <a:t>Objective 2: Primary Research</a:t>
          </a:r>
        </a:p>
      </dgm:t>
    </dgm:pt>
    <dgm:pt modelId="{23C21678-27AC-4112-B918-29826E234122}" type="parTrans" cxnId="{054B0100-6AB5-46C1-BCCB-0BC613239372}">
      <dgm:prSet/>
      <dgm:spPr/>
      <dgm:t>
        <a:bodyPr/>
        <a:lstStyle/>
        <a:p>
          <a:endParaRPr lang="en-US"/>
        </a:p>
      </dgm:t>
    </dgm:pt>
    <dgm:pt modelId="{194A1ACF-110A-46FB-8C60-3A50422F3690}" type="sibTrans" cxnId="{054B0100-6AB5-46C1-BCCB-0BC613239372}">
      <dgm:prSet/>
      <dgm:spPr/>
      <dgm:t>
        <a:bodyPr/>
        <a:lstStyle/>
        <a:p>
          <a:endParaRPr lang="en-US"/>
        </a:p>
      </dgm:t>
    </dgm:pt>
    <dgm:pt modelId="{3256D47F-0FCC-46E6-AC7C-4FCBFA119189}">
      <dgm:prSet/>
      <dgm:spPr/>
      <dgm:t>
        <a:bodyPr/>
        <a:lstStyle/>
        <a:p>
          <a:pPr>
            <a:lnSpc>
              <a:spcPct val="100000"/>
            </a:lnSpc>
            <a:defRPr b="1"/>
          </a:pPr>
          <a:r>
            <a:rPr lang="en-US" dirty="0"/>
            <a:t>Objective 1: Literature Review</a:t>
          </a:r>
        </a:p>
      </dgm:t>
    </dgm:pt>
    <dgm:pt modelId="{A1250F29-3B10-4E6D-9D10-3DC44F99BF9E}" type="parTrans" cxnId="{AAB02E02-1318-4618-A2D7-79448C42E109}">
      <dgm:prSet/>
      <dgm:spPr/>
      <dgm:t>
        <a:bodyPr/>
        <a:lstStyle/>
        <a:p>
          <a:endParaRPr lang="en-GB"/>
        </a:p>
      </dgm:t>
    </dgm:pt>
    <dgm:pt modelId="{59157F94-DEB6-44EA-9957-AC50C7E631AC}" type="sibTrans" cxnId="{AAB02E02-1318-4618-A2D7-79448C42E109}">
      <dgm:prSet/>
      <dgm:spPr/>
      <dgm:t>
        <a:bodyPr/>
        <a:lstStyle/>
        <a:p>
          <a:endParaRPr lang="en-GB"/>
        </a:p>
      </dgm:t>
    </dgm:pt>
    <dgm:pt modelId="{A53D4D65-D8CF-4B37-A06B-79B234487EE0}">
      <dgm:prSet/>
      <dgm:spPr/>
      <dgm:t>
        <a:bodyPr/>
        <a:lstStyle/>
        <a:p>
          <a:pPr>
            <a:lnSpc>
              <a:spcPct val="100000"/>
            </a:lnSpc>
          </a:pPr>
          <a:r>
            <a:rPr lang="en-US" dirty="0"/>
            <a:t>Smartphones in the Workplace</a:t>
          </a:r>
        </a:p>
      </dgm:t>
    </dgm:pt>
    <dgm:pt modelId="{4FC38D97-6A83-439B-8549-BFAFADC21C59}" type="parTrans" cxnId="{2EBC6B49-83CE-4322-92DF-9BDB69ABC0ED}">
      <dgm:prSet/>
      <dgm:spPr/>
      <dgm:t>
        <a:bodyPr/>
        <a:lstStyle/>
        <a:p>
          <a:endParaRPr lang="en-GB"/>
        </a:p>
      </dgm:t>
    </dgm:pt>
    <dgm:pt modelId="{0EF95BA1-C214-4154-BB0C-A5AEB5719F1E}" type="sibTrans" cxnId="{2EBC6B49-83CE-4322-92DF-9BDB69ABC0ED}">
      <dgm:prSet/>
      <dgm:spPr/>
      <dgm:t>
        <a:bodyPr/>
        <a:lstStyle/>
        <a:p>
          <a:endParaRPr lang="en-GB"/>
        </a:p>
      </dgm:t>
    </dgm:pt>
    <dgm:pt modelId="{69923E77-4511-4B41-BA52-388796C1863F}">
      <dgm:prSet/>
      <dgm:spPr/>
      <dgm:t>
        <a:bodyPr/>
        <a:lstStyle/>
        <a:p>
          <a:pPr>
            <a:lnSpc>
              <a:spcPct val="100000"/>
            </a:lnSpc>
          </a:pPr>
          <a:r>
            <a:rPr lang="en-US" dirty="0"/>
            <a:t>Agile Project Stage Reviews</a:t>
          </a:r>
        </a:p>
      </dgm:t>
    </dgm:pt>
    <dgm:pt modelId="{8A1B9AF7-3CB4-4661-9302-5E46D7677D63}" type="parTrans" cxnId="{4090B035-E7FB-4E58-854F-7FB0414BA252}">
      <dgm:prSet/>
      <dgm:spPr/>
      <dgm:t>
        <a:bodyPr/>
        <a:lstStyle/>
        <a:p>
          <a:endParaRPr lang="en-GB"/>
        </a:p>
      </dgm:t>
    </dgm:pt>
    <dgm:pt modelId="{508221F8-244E-499C-AAE2-BAEA4222C231}" type="sibTrans" cxnId="{4090B035-E7FB-4E58-854F-7FB0414BA252}">
      <dgm:prSet/>
      <dgm:spPr/>
      <dgm:t>
        <a:bodyPr/>
        <a:lstStyle/>
        <a:p>
          <a:endParaRPr lang="en-GB"/>
        </a:p>
      </dgm:t>
    </dgm:pt>
    <dgm:pt modelId="{678E9E3C-D808-4D47-866B-C0A6468CFDEC}">
      <dgm:prSet/>
      <dgm:spPr/>
      <dgm:t>
        <a:bodyPr/>
        <a:lstStyle/>
        <a:p>
          <a:pPr>
            <a:lnSpc>
              <a:spcPct val="100000"/>
            </a:lnSpc>
          </a:pPr>
          <a:r>
            <a:rPr lang="en-US" dirty="0"/>
            <a:t>Collect &amp; analysis data from the early adopter sites to evaluate the delivery of training to staff</a:t>
          </a:r>
        </a:p>
      </dgm:t>
    </dgm:pt>
    <dgm:pt modelId="{4ECD0219-1DCC-4405-922D-39FFD3D4B740}" type="parTrans" cxnId="{55A28B75-B6BE-412D-A688-B6551B6F7FE2}">
      <dgm:prSet/>
      <dgm:spPr/>
      <dgm:t>
        <a:bodyPr/>
        <a:lstStyle/>
        <a:p>
          <a:endParaRPr lang="en-GB"/>
        </a:p>
      </dgm:t>
    </dgm:pt>
    <dgm:pt modelId="{CD4F0A79-89EB-41F1-A065-17533422B8CF}" type="sibTrans" cxnId="{55A28B75-B6BE-412D-A688-B6551B6F7FE2}">
      <dgm:prSet/>
      <dgm:spPr/>
      <dgm:t>
        <a:bodyPr/>
        <a:lstStyle/>
        <a:p>
          <a:endParaRPr lang="en-GB"/>
        </a:p>
      </dgm:t>
    </dgm:pt>
    <dgm:pt modelId="{5C4515D2-7AD2-457B-A3FA-D1628FBF29DE}" type="pres">
      <dgm:prSet presAssocID="{60397008-4078-463B-8634-8E030245EBFD}" presName="root" presStyleCnt="0">
        <dgm:presLayoutVars>
          <dgm:dir/>
          <dgm:resizeHandles val="exact"/>
        </dgm:presLayoutVars>
      </dgm:prSet>
      <dgm:spPr/>
    </dgm:pt>
    <dgm:pt modelId="{37382484-F9F5-45DE-92E4-F45CD588867C}" type="pres">
      <dgm:prSet presAssocID="{3256D47F-0FCC-46E6-AC7C-4FCBFA119189}" presName="compNode" presStyleCnt="0"/>
      <dgm:spPr/>
    </dgm:pt>
    <dgm:pt modelId="{7FC48475-31BF-4CFF-A005-2A237D424CB4}" type="pres">
      <dgm:prSet presAssocID="{3256D47F-0FCC-46E6-AC7C-4FCBFA11918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oks on shelf with solid fill"/>
        </a:ext>
      </dgm:extLst>
    </dgm:pt>
    <dgm:pt modelId="{ACD6E384-8272-43E1-9599-F63D78E537FC}" type="pres">
      <dgm:prSet presAssocID="{3256D47F-0FCC-46E6-AC7C-4FCBFA119189}" presName="iconSpace" presStyleCnt="0"/>
      <dgm:spPr/>
    </dgm:pt>
    <dgm:pt modelId="{FFBA1E44-6BFB-4DE7-9FB7-15D10B67F9B8}" type="pres">
      <dgm:prSet presAssocID="{3256D47F-0FCC-46E6-AC7C-4FCBFA119189}" presName="parTx" presStyleLbl="revTx" presStyleIdx="0" presStyleCnt="4">
        <dgm:presLayoutVars>
          <dgm:chMax val="0"/>
          <dgm:chPref val="0"/>
        </dgm:presLayoutVars>
      </dgm:prSet>
      <dgm:spPr/>
    </dgm:pt>
    <dgm:pt modelId="{3B15FD74-CE81-4101-8F70-D2AB41FB088B}" type="pres">
      <dgm:prSet presAssocID="{3256D47F-0FCC-46E6-AC7C-4FCBFA119189}" presName="txSpace" presStyleCnt="0"/>
      <dgm:spPr/>
    </dgm:pt>
    <dgm:pt modelId="{24F705BC-1DAA-4A92-923B-0F2322996AD9}" type="pres">
      <dgm:prSet presAssocID="{3256D47F-0FCC-46E6-AC7C-4FCBFA119189}" presName="desTx" presStyleLbl="revTx" presStyleIdx="1" presStyleCnt="4">
        <dgm:presLayoutVars/>
      </dgm:prSet>
      <dgm:spPr/>
    </dgm:pt>
    <dgm:pt modelId="{276ED901-1FE8-4692-BA47-234A707FB287}" type="pres">
      <dgm:prSet presAssocID="{59157F94-DEB6-44EA-9957-AC50C7E631AC}" presName="sibTrans" presStyleCnt="0"/>
      <dgm:spPr/>
    </dgm:pt>
    <dgm:pt modelId="{656DED69-653D-4C9F-8298-6F9FFBC16492}" type="pres">
      <dgm:prSet presAssocID="{6B84D2E9-0A5A-4235-807C-EC1A52F09DC2}" presName="compNode" presStyleCnt="0"/>
      <dgm:spPr/>
    </dgm:pt>
    <dgm:pt modelId="{46ADFA89-1F46-4AD3-8426-254E90B0D632}" type="pres">
      <dgm:prSet presAssocID="{6B84D2E9-0A5A-4235-807C-EC1A52F09D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A5EF92C8-6247-4526-917A-651A72510D79}" type="pres">
      <dgm:prSet presAssocID="{6B84D2E9-0A5A-4235-807C-EC1A52F09DC2}" presName="iconSpace" presStyleCnt="0"/>
      <dgm:spPr/>
    </dgm:pt>
    <dgm:pt modelId="{67DB2B53-1ACF-47C7-A91F-FA235B6F835C}" type="pres">
      <dgm:prSet presAssocID="{6B84D2E9-0A5A-4235-807C-EC1A52F09DC2}" presName="parTx" presStyleLbl="revTx" presStyleIdx="2" presStyleCnt="4">
        <dgm:presLayoutVars>
          <dgm:chMax val="0"/>
          <dgm:chPref val="0"/>
        </dgm:presLayoutVars>
      </dgm:prSet>
      <dgm:spPr/>
    </dgm:pt>
    <dgm:pt modelId="{6D35FC9F-B12F-48B4-8726-690957739C72}" type="pres">
      <dgm:prSet presAssocID="{6B84D2E9-0A5A-4235-807C-EC1A52F09DC2}" presName="txSpace" presStyleCnt="0"/>
      <dgm:spPr/>
    </dgm:pt>
    <dgm:pt modelId="{66A0AA91-7AF5-4604-802A-39DE4E589D66}" type="pres">
      <dgm:prSet presAssocID="{6B84D2E9-0A5A-4235-807C-EC1A52F09DC2}" presName="desTx" presStyleLbl="revTx" presStyleIdx="3" presStyleCnt="4">
        <dgm:presLayoutVars/>
      </dgm:prSet>
      <dgm:spPr/>
    </dgm:pt>
  </dgm:ptLst>
  <dgm:cxnLst>
    <dgm:cxn modelId="{054B0100-6AB5-46C1-BCCB-0BC613239372}" srcId="{60397008-4078-463B-8634-8E030245EBFD}" destId="{6B84D2E9-0A5A-4235-807C-EC1A52F09DC2}" srcOrd="1" destOrd="0" parTransId="{23C21678-27AC-4112-B918-29826E234122}" sibTransId="{194A1ACF-110A-46FB-8C60-3A50422F3690}"/>
    <dgm:cxn modelId="{AAB02E02-1318-4618-A2D7-79448C42E109}" srcId="{60397008-4078-463B-8634-8E030245EBFD}" destId="{3256D47F-0FCC-46E6-AC7C-4FCBFA119189}" srcOrd="0" destOrd="0" parTransId="{A1250F29-3B10-4E6D-9D10-3DC44F99BF9E}" sibTransId="{59157F94-DEB6-44EA-9957-AC50C7E631AC}"/>
    <dgm:cxn modelId="{80575C02-12E0-447A-A0D0-60AF76BC4E9C}" type="presOf" srcId="{A53D4D65-D8CF-4B37-A06B-79B234487EE0}" destId="{24F705BC-1DAA-4A92-923B-0F2322996AD9}" srcOrd="0" destOrd="1" presId="urn:microsoft.com/office/officeart/2018/5/layout/CenteredIconLabelDescriptionList"/>
    <dgm:cxn modelId="{DB91A80E-7763-45C0-B611-18E637190C18}" type="presOf" srcId="{6B84D2E9-0A5A-4235-807C-EC1A52F09DC2}" destId="{67DB2B53-1ACF-47C7-A91F-FA235B6F835C}" srcOrd="0" destOrd="0" presId="urn:microsoft.com/office/officeart/2018/5/layout/CenteredIconLabelDescriptionList"/>
    <dgm:cxn modelId="{4090B035-E7FB-4E58-854F-7FB0414BA252}" srcId="{3256D47F-0FCC-46E6-AC7C-4FCBFA119189}" destId="{69923E77-4511-4B41-BA52-388796C1863F}" srcOrd="2" destOrd="0" parTransId="{8A1B9AF7-3CB4-4661-9302-5E46D7677D63}" sibTransId="{508221F8-244E-499C-AAE2-BAEA4222C231}"/>
    <dgm:cxn modelId="{733C3642-0AF5-469E-B20A-4330734684E4}" srcId="{3256D47F-0FCC-46E6-AC7C-4FCBFA119189}" destId="{0A687E00-C426-4005-81F0-16453B4CACD5}" srcOrd="0" destOrd="0" parTransId="{6106B64D-A142-4190-A2DD-0F1B16BADEAB}" sibTransId="{5936734B-7CE9-4CC5-8A4B-DA618762C798}"/>
    <dgm:cxn modelId="{2EBC6B49-83CE-4322-92DF-9BDB69ABC0ED}" srcId="{3256D47F-0FCC-46E6-AC7C-4FCBFA119189}" destId="{A53D4D65-D8CF-4B37-A06B-79B234487EE0}" srcOrd="1" destOrd="0" parTransId="{4FC38D97-6A83-439B-8549-BFAFADC21C59}" sibTransId="{0EF95BA1-C214-4154-BB0C-A5AEB5719F1E}"/>
    <dgm:cxn modelId="{55A28B75-B6BE-412D-A688-B6551B6F7FE2}" srcId="{6B84D2E9-0A5A-4235-807C-EC1A52F09DC2}" destId="{678E9E3C-D808-4D47-866B-C0A6468CFDEC}" srcOrd="0" destOrd="0" parTransId="{4ECD0219-1DCC-4405-922D-39FFD3D4B740}" sibTransId="{CD4F0A79-89EB-41F1-A065-17533422B8CF}"/>
    <dgm:cxn modelId="{F110DF55-D966-4557-9570-EBFF7ACE39EE}" type="presOf" srcId="{69923E77-4511-4B41-BA52-388796C1863F}" destId="{24F705BC-1DAA-4A92-923B-0F2322996AD9}" srcOrd="0" destOrd="2" presId="urn:microsoft.com/office/officeart/2018/5/layout/CenteredIconLabelDescriptionList"/>
    <dgm:cxn modelId="{46186F8A-638D-4B57-9585-93BFA34D4F74}" type="presOf" srcId="{60397008-4078-463B-8634-8E030245EBFD}" destId="{5C4515D2-7AD2-457B-A3FA-D1628FBF29DE}" srcOrd="0" destOrd="0" presId="urn:microsoft.com/office/officeart/2018/5/layout/CenteredIconLabelDescriptionList"/>
    <dgm:cxn modelId="{6F1655BB-CF11-4A4E-A840-DB37B72A2DFD}" type="presOf" srcId="{3256D47F-0FCC-46E6-AC7C-4FCBFA119189}" destId="{FFBA1E44-6BFB-4DE7-9FB7-15D10B67F9B8}" srcOrd="0" destOrd="0" presId="urn:microsoft.com/office/officeart/2018/5/layout/CenteredIconLabelDescriptionList"/>
    <dgm:cxn modelId="{F589CCBD-748E-4B66-83A3-D47B5DE64B23}" type="presOf" srcId="{678E9E3C-D808-4D47-866B-C0A6468CFDEC}" destId="{66A0AA91-7AF5-4604-802A-39DE4E589D66}" srcOrd="0" destOrd="0" presId="urn:microsoft.com/office/officeart/2018/5/layout/CenteredIconLabelDescriptionList"/>
    <dgm:cxn modelId="{0BA461C1-ED0D-45F4-94B9-1B06546BD82B}" type="presOf" srcId="{0A687E00-C426-4005-81F0-16453B4CACD5}" destId="{24F705BC-1DAA-4A92-923B-0F2322996AD9}" srcOrd="0" destOrd="0" presId="urn:microsoft.com/office/officeart/2018/5/layout/CenteredIconLabelDescriptionList"/>
    <dgm:cxn modelId="{66F88AE4-C696-4C78-BAF4-67BEB99804DD}" type="presParOf" srcId="{5C4515D2-7AD2-457B-A3FA-D1628FBF29DE}" destId="{37382484-F9F5-45DE-92E4-F45CD588867C}" srcOrd="0" destOrd="0" presId="urn:microsoft.com/office/officeart/2018/5/layout/CenteredIconLabelDescriptionList"/>
    <dgm:cxn modelId="{E65D212D-9684-4E20-8901-58A0CE57AF60}" type="presParOf" srcId="{37382484-F9F5-45DE-92E4-F45CD588867C}" destId="{7FC48475-31BF-4CFF-A005-2A237D424CB4}" srcOrd="0" destOrd="0" presId="urn:microsoft.com/office/officeart/2018/5/layout/CenteredIconLabelDescriptionList"/>
    <dgm:cxn modelId="{DEA90215-6712-4077-892C-CF1872DC1284}" type="presParOf" srcId="{37382484-F9F5-45DE-92E4-F45CD588867C}" destId="{ACD6E384-8272-43E1-9599-F63D78E537FC}" srcOrd="1" destOrd="0" presId="urn:microsoft.com/office/officeart/2018/5/layout/CenteredIconLabelDescriptionList"/>
    <dgm:cxn modelId="{CFABC932-86CF-481B-85B2-5E174D3221AD}" type="presParOf" srcId="{37382484-F9F5-45DE-92E4-F45CD588867C}" destId="{FFBA1E44-6BFB-4DE7-9FB7-15D10B67F9B8}" srcOrd="2" destOrd="0" presId="urn:microsoft.com/office/officeart/2018/5/layout/CenteredIconLabelDescriptionList"/>
    <dgm:cxn modelId="{03F1E22E-595A-493F-850C-F5B4AA193A7B}" type="presParOf" srcId="{37382484-F9F5-45DE-92E4-F45CD588867C}" destId="{3B15FD74-CE81-4101-8F70-D2AB41FB088B}" srcOrd="3" destOrd="0" presId="urn:microsoft.com/office/officeart/2018/5/layout/CenteredIconLabelDescriptionList"/>
    <dgm:cxn modelId="{B7EBDE58-7A73-4F61-B6B0-23D1799206A8}" type="presParOf" srcId="{37382484-F9F5-45DE-92E4-F45CD588867C}" destId="{24F705BC-1DAA-4A92-923B-0F2322996AD9}" srcOrd="4" destOrd="0" presId="urn:microsoft.com/office/officeart/2018/5/layout/CenteredIconLabelDescriptionList"/>
    <dgm:cxn modelId="{BCAFC778-9284-46E2-9989-72AC615BF05F}" type="presParOf" srcId="{5C4515D2-7AD2-457B-A3FA-D1628FBF29DE}" destId="{276ED901-1FE8-4692-BA47-234A707FB287}" srcOrd="1" destOrd="0" presId="urn:microsoft.com/office/officeart/2018/5/layout/CenteredIconLabelDescriptionList"/>
    <dgm:cxn modelId="{AB40CBF2-9308-4AFC-BBA6-51D5D45B04B6}" type="presParOf" srcId="{5C4515D2-7AD2-457B-A3FA-D1628FBF29DE}" destId="{656DED69-653D-4C9F-8298-6F9FFBC16492}" srcOrd="2" destOrd="0" presId="urn:microsoft.com/office/officeart/2018/5/layout/CenteredIconLabelDescriptionList"/>
    <dgm:cxn modelId="{D3332436-D899-456E-9402-2DF47E811109}" type="presParOf" srcId="{656DED69-653D-4C9F-8298-6F9FFBC16492}" destId="{46ADFA89-1F46-4AD3-8426-254E90B0D632}" srcOrd="0" destOrd="0" presId="urn:microsoft.com/office/officeart/2018/5/layout/CenteredIconLabelDescriptionList"/>
    <dgm:cxn modelId="{DE5E29D0-041A-479C-A39C-349228A2D9B9}" type="presParOf" srcId="{656DED69-653D-4C9F-8298-6F9FFBC16492}" destId="{A5EF92C8-6247-4526-917A-651A72510D79}" srcOrd="1" destOrd="0" presId="urn:microsoft.com/office/officeart/2018/5/layout/CenteredIconLabelDescriptionList"/>
    <dgm:cxn modelId="{ED29350F-6F6D-47AD-B086-C8F9380C71CD}" type="presParOf" srcId="{656DED69-653D-4C9F-8298-6F9FFBC16492}" destId="{67DB2B53-1ACF-47C7-A91F-FA235B6F835C}" srcOrd="2" destOrd="0" presId="urn:microsoft.com/office/officeart/2018/5/layout/CenteredIconLabelDescriptionList"/>
    <dgm:cxn modelId="{C4604405-0367-4043-A385-21736B3A5B56}" type="presParOf" srcId="{656DED69-653D-4C9F-8298-6F9FFBC16492}" destId="{6D35FC9F-B12F-48B4-8726-690957739C72}" srcOrd="3" destOrd="0" presId="urn:microsoft.com/office/officeart/2018/5/layout/CenteredIconLabelDescriptionList"/>
    <dgm:cxn modelId="{194AD6E1-DAEB-4DC0-BC13-56E65CA2DE7A}" type="presParOf" srcId="{656DED69-653D-4C9F-8298-6F9FFBC16492}" destId="{66A0AA91-7AF5-4604-802A-39DE4E589D66}"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397008-4078-463B-8634-8E030245EBFD}" type="doc">
      <dgm:prSet loTypeId="urn:microsoft.com/office/officeart/2005/8/layout/hierarchy3" loCatId="hierarchy" qsTypeId="urn:microsoft.com/office/officeart/2005/8/quickstyle/simple1" qsCatId="simple" csTypeId="urn:microsoft.com/office/officeart/2018/5/colors/Iconchunking_neutralbg_colorful1" csCatId="colorful" phldr="1"/>
      <dgm:spPr/>
      <dgm:t>
        <a:bodyPr/>
        <a:lstStyle/>
        <a:p>
          <a:endParaRPr lang="en-US"/>
        </a:p>
      </dgm:t>
    </dgm:pt>
    <dgm:pt modelId="{0A687E00-C426-4005-81F0-16453B4CACD5}">
      <dgm:prSet/>
      <dgm:spPr/>
      <dgm:t>
        <a:bodyPr/>
        <a:lstStyle/>
        <a:p>
          <a:r>
            <a:rPr lang="en-US" dirty="0"/>
            <a:t>Digital Transformation within the Health and Social Care Sector</a:t>
          </a:r>
        </a:p>
      </dgm:t>
    </dgm:pt>
    <dgm:pt modelId="{6106B64D-A142-4190-A2DD-0F1B16BADEAB}" type="parTrans" cxnId="{733C3642-0AF5-469E-B20A-4330734684E4}">
      <dgm:prSet/>
      <dgm:spPr/>
      <dgm:t>
        <a:bodyPr/>
        <a:lstStyle/>
        <a:p>
          <a:endParaRPr lang="en-US"/>
        </a:p>
      </dgm:t>
    </dgm:pt>
    <dgm:pt modelId="{5936734B-7CE9-4CC5-8A4B-DA618762C798}" type="sibTrans" cxnId="{733C3642-0AF5-469E-B20A-4330734684E4}">
      <dgm:prSet/>
      <dgm:spPr/>
      <dgm:t>
        <a:bodyPr/>
        <a:lstStyle/>
        <a:p>
          <a:endParaRPr lang="en-US"/>
        </a:p>
      </dgm:t>
    </dgm:pt>
    <dgm:pt modelId="{A53D4D65-D8CF-4B37-A06B-79B234487EE0}">
      <dgm:prSet/>
      <dgm:spPr/>
      <dgm:t>
        <a:bodyPr/>
        <a:lstStyle/>
        <a:p>
          <a:r>
            <a:rPr lang="en-US" dirty="0"/>
            <a:t>Smartphones in the Workplace</a:t>
          </a:r>
        </a:p>
      </dgm:t>
    </dgm:pt>
    <dgm:pt modelId="{4FC38D97-6A83-439B-8549-BFAFADC21C59}" type="parTrans" cxnId="{2EBC6B49-83CE-4322-92DF-9BDB69ABC0ED}">
      <dgm:prSet/>
      <dgm:spPr/>
      <dgm:t>
        <a:bodyPr/>
        <a:lstStyle/>
        <a:p>
          <a:endParaRPr lang="en-GB"/>
        </a:p>
      </dgm:t>
    </dgm:pt>
    <dgm:pt modelId="{0EF95BA1-C214-4154-BB0C-A5AEB5719F1E}" type="sibTrans" cxnId="{2EBC6B49-83CE-4322-92DF-9BDB69ABC0ED}">
      <dgm:prSet/>
      <dgm:spPr/>
      <dgm:t>
        <a:bodyPr/>
        <a:lstStyle/>
        <a:p>
          <a:endParaRPr lang="en-GB"/>
        </a:p>
      </dgm:t>
    </dgm:pt>
    <dgm:pt modelId="{69923E77-4511-4B41-BA52-388796C1863F}">
      <dgm:prSet/>
      <dgm:spPr/>
      <dgm:t>
        <a:bodyPr/>
        <a:lstStyle/>
        <a:p>
          <a:r>
            <a:rPr lang="en-US" dirty="0"/>
            <a:t>Agile Project Stage Reviews</a:t>
          </a:r>
        </a:p>
      </dgm:t>
    </dgm:pt>
    <dgm:pt modelId="{8A1B9AF7-3CB4-4661-9302-5E46D7677D63}" type="parTrans" cxnId="{4090B035-E7FB-4E58-854F-7FB0414BA252}">
      <dgm:prSet/>
      <dgm:spPr/>
      <dgm:t>
        <a:bodyPr/>
        <a:lstStyle/>
        <a:p>
          <a:endParaRPr lang="en-GB"/>
        </a:p>
      </dgm:t>
    </dgm:pt>
    <dgm:pt modelId="{508221F8-244E-499C-AAE2-BAEA4222C231}" type="sibTrans" cxnId="{4090B035-E7FB-4E58-854F-7FB0414BA252}">
      <dgm:prSet/>
      <dgm:spPr/>
      <dgm:t>
        <a:bodyPr/>
        <a:lstStyle/>
        <a:p>
          <a:endParaRPr lang="en-GB"/>
        </a:p>
      </dgm:t>
    </dgm:pt>
    <dgm:pt modelId="{BB390C21-2048-4924-AC54-CD6A34A2031B}">
      <dgm:prSet/>
      <dgm:spPr/>
      <dgm:t>
        <a:bodyPr/>
        <a:lstStyle/>
        <a:p>
          <a:r>
            <a:rPr lang="en-US" dirty="0"/>
            <a:t>History of Digital Exclusion</a:t>
          </a:r>
        </a:p>
      </dgm:t>
    </dgm:pt>
    <dgm:pt modelId="{AA9FF846-C9A9-4101-901D-7F8F7EED1E75}" type="parTrans" cxnId="{162969E2-E4EF-4A4F-B1F8-41CBEB7C2819}">
      <dgm:prSet/>
      <dgm:spPr/>
      <dgm:t>
        <a:bodyPr/>
        <a:lstStyle/>
        <a:p>
          <a:endParaRPr lang="en-GB"/>
        </a:p>
      </dgm:t>
    </dgm:pt>
    <dgm:pt modelId="{76E19689-75B7-445F-8C6B-E33EF22230B0}" type="sibTrans" cxnId="{162969E2-E4EF-4A4F-B1F8-41CBEB7C2819}">
      <dgm:prSet/>
      <dgm:spPr/>
      <dgm:t>
        <a:bodyPr/>
        <a:lstStyle/>
        <a:p>
          <a:endParaRPr lang="en-GB"/>
        </a:p>
      </dgm:t>
    </dgm:pt>
    <dgm:pt modelId="{D259958A-B93C-4C31-A457-D4E0B0E851A5}">
      <dgm:prSet/>
      <dgm:spPr/>
      <dgm:t>
        <a:bodyPr/>
        <a:lstStyle/>
        <a:p>
          <a:r>
            <a:rPr lang="en-US" dirty="0"/>
            <a:t>Pandemic Impact</a:t>
          </a:r>
        </a:p>
      </dgm:t>
    </dgm:pt>
    <dgm:pt modelId="{D4D55693-C2EC-48D6-8EC1-885435313B9A}" type="parTrans" cxnId="{8A400D41-8CCB-4EE7-BF66-354999F1E7EE}">
      <dgm:prSet/>
      <dgm:spPr/>
      <dgm:t>
        <a:bodyPr/>
        <a:lstStyle/>
        <a:p>
          <a:endParaRPr lang="en-GB"/>
        </a:p>
      </dgm:t>
    </dgm:pt>
    <dgm:pt modelId="{06A43182-7DC1-4F07-ACCF-A2D327866B36}" type="sibTrans" cxnId="{8A400D41-8CCB-4EE7-BF66-354999F1E7EE}">
      <dgm:prSet/>
      <dgm:spPr/>
      <dgm:t>
        <a:bodyPr/>
        <a:lstStyle/>
        <a:p>
          <a:endParaRPr lang="en-GB"/>
        </a:p>
      </dgm:t>
    </dgm:pt>
    <dgm:pt modelId="{00D46F25-A862-4EB7-AAC8-9C4EA12E47DD}">
      <dgm:prSet/>
      <dgm:spPr/>
      <dgm:t>
        <a:bodyPr/>
        <a:lstStyle/>
        <a:p>
          <a:r>
            <a:rPr lang="en-US" dirty="0"/>
            <a:t>Promote Autonomy, Relationship Building &amp; the Sharing of Knowledge</a:t>
          </a:r>
        </a:p>
      </dgm:t>
    </dgm:pt>
    <dgm:pt modelId="{C6A7863E-66EC-4134-9304-73280217EAB2}" type="parTrans" cxnId="{7DB9FE26-FD8C-468D-B723-5A9F5E6803CF}">
      <dgm:prSet/>
      <dgm:spPr/>
      <dgm:t>
        <a:bodyPr/>
        <a:lstStyle/>
        <a:p>
          <a:endParaRPr lang="en-GB"/>
        </a:p>
      </dgm:t>
    </dgm:pt>
    <dgm:pt modelId="{9B81F3BE-293F-4EB6-A1CA-0D590334BC6B}" type="sibTrans" cxnId="{7DB9FE26-FD8C-468D-B723-5A9F5E6803CF}">
      <dgm:prSet/>
      <dgm:spPr/>
      <dgm:t>
        <a:bodyPr/>
        <a:lstStyle/>
        <a:p>
          <a:endParaRPr lang="en-GB"/>
        </a:p>
      </dgm:t>
    </dgm:pt>
    <dgm:pt modelId="{BB21BBBC-2118-424A-A383-639FBC77DB26}">
      <dgm:prSet/>
      <dgm:spPr/>
      <dgm:t>
        <a:bodyPr/>
        <a:lstStyle/>
        <a:p>
          <a:r>
            <a:rPr lang="en-US" dirty="0"/>
            <a:t>Potential Risks: Distraction, Work Environment &amp; Security and Privacy</a:t>
          </a:r>
        </a:p>
      </dgm:t>
    </dgm:pt>
    <dgm:pt modelId="{B2B39915-F9AD-4781-B978-DA80C9409B28}" type="parTrans" cxnId="{496A3423-17E6-43D2-919A-9541BD821EFE}">
      <dgm:prSet/>
      <dgm:spPr/>
      <dgm:t>
        <a:bodyPr/>
        <a:lstStyle/>
        <a:p>
          <a:endParaRPr lang="en-GB"/>
        </a:p>
      </dgm:t>
    </dgm:pt>
    <dgm:pt modelId="{B174337A-5F41-4EB4-A659-3BDB28B57980}" type="sibTrans" cxnId="{496A3423-17E6-43D2-919A-9541BD821EFE}">
      <dgm:prSet/>
      <dgm:spPr/>
      <dgm:t>
        <a:bodyPr/>
        <a:lstStyle/>
        <a:p>
          <a:endParaRPr lang="en-GB"/>
        </a:p>
      </dgm:t>
    </dgm:pt>
    <dgm:pt modelId="{C8047160-05E8-40DA-8FF5-7A85F1D69B3B}">
      <dgm:prSet/>
      <dgm:spPr/>
      <dgm:t>
        <a:bodyPr/>
        <a:lstStyle/>
        <a:p>
          <a:r>
            <a:rPr lang="en-US" dirty="0"/>
            <a:t>Adaptive approach, allowing flexibility, collaboration and Feedback</a:t>
          </a:r>
        </a:p>
      </dgm:t>
    </dgm:pt>
    <dgm:pt modelId="{2B175D9B-58DF-4746-91A9-E0C23BD1BA63}" type="parTrans" cxnId="{988E499D-6C57-4055-B14A-AB7881AF2972}">
      <dgm:prSet/>
      <dgm:spPr/>
      <dgm:t>
        <a:bodyPr/>
        <a:lstStyle/>
        <a:p>
          <a:endParaRPr lang="en-GB"/>
        </a:p>
      </dgm:t>
    </dgm:pt>
    <dgm:pt modelId="{E35DF4C4-AB01-4391-8B6D-520865000698}" type="sibTrans" cxnId="{988E499D-6C57-4055-B14A-AB7881AF2972}">
      <dgm:prSet/>
      <dgm:spPr/>
      <dgm:t>
        <a:bodyPr/>
        <a:lstStyle/>
        <a:p>
          <a:endParaRPr lang="en-GB"/>
        </a:p>
      </dgm:t>
    </dgm:pt>
    <dgm:pt modelId="{1F4B19DB-596A-4F9C-B887-8F1BD29A541D}">
      <dgm:prSet/>
      <dgm:spPr/>
      <dgm:t>
        <a:bodyPr/>
        <a:lstStyle/>
        <a:p>
          <a:r>
            <a:rPr lang="en-US" dirty="0"/>
            <a:t>Built in stage reviews focusing on reflection</a:t>
          </a:r>
        </a:p>
      </dgm:t>
    </dgm:pt>
    <dgm:pt modelId="{CF2CD02C-BB83-4AF7-9EFF-6E0BD89CF63F}" type="parTrans" cxnId="{4CD5E8B5-D1C3-4709-8D99-07FEED912C95}">
      <dgm:prSet/>
      <dgm:spPr/>
      <dgm:t>
        <a:bodyPr/>
        <a:lstStyle/>
        <a:p>
          <a:endParaRPr lang="en-GB"/>
        </a:p>
      </dgm:t>
    </dgm:pt>
    <dgm:pt modelId="{692AF95C-E430-42D0-A0B8-858EA1EA03F6}" type="sibTrans" cxnId="{4CD5E8B5-D1C3-4709-8D99-07FEED912C95}">
      <dgm:prSet/>
      <dgm:spPr/>
      <dgm:t>
        <a:bodyPr/>
        <a:lstStyle/>
        <a:p>
          <a:endParaRPr lang="en-GB"/>
        </a:p>
      </dgm:t>
    </dgm:pt>
    <dgm:pt modelId="{2FF4802F-083C-45D5-A904-EA55E98E7C47}" type="pres">
      <dgm:prSet presAssocID="{60397008-4078-463B-8634-8E030245EBFD}" presName="diagram" presStyleCnt="0">
        <dgm:presLayoutVars>
          <dgm:chPref val="1"/>
          <dgm:dir/>
          <dgm:animOne val="branch"/>
          <dgm:animLvl val="lvl"/>
          <dgm:resizeHandles/>
        </dgm:presLayoutVars>
      </dgm:prSet>
      <dgm:spPr/>
    </dgm:pt>
    <dgm:pt modelId="{5AB6CE70-6F01-4F9A-AAA7-80E492E23911}" type="pres">
      <dgm:prSet presAssocID="{0A687E00-C426-4005-81F0-16453B4CACD5}" presName="root" presStyleCnt="0"/>
      <dgm:spPr/>
    </dgm:pt>
    <dgm:pt modelId="{2786AA89-8B67-46AD-B7C1-45FFB70814AB}" type="pres">
      <dgm:prSet presAssocID="{0A687E00-C426-4005-81F0-16453B4CACD5}" presName="rootComposite" presStyleCnt="0"/>
      <dgm:spPr/>
    </dgm:pt>
    <dgm:pt modelId="{C5952D5F-0DF9-4879-BD71-E4F2AB208679}" type="pres">
      <dgm:prSet presAssocID="{0A687E00-C426-4005-81F0-16453B4CACD5}" presName="rootText" presStyleLbl="node1" presStyleIdx="0" presStyleCnt="3"/>
      <dgm:spPr/>
    </dgm:pt>
    <dgm:pt modelId="{7807C9F3-2757-4F46-824C-DEC2CCA88D1C}" type="pres">
      <dgm:prSet presAssocID="{0A687E00-C426-4005-81F0-16453B4CACD5}" presName="rootConnector" presStyleLbl="node1" presStyleIdx="0" presStyleCnt="3"/>
      <dgm:spPr/>
    </dgm:pt>
    <dgm:pt modelId="{12023DC1-CDFD-441C-B9DF-9866A9201E45}" type="pres">
      <dgm:prSet presAssocID="{0A687E00-C426-4005-81F0-16453B4CACD5}" presName="childShape" presStyleCnt="0"/>
      <dgm:spPr/>
    </dgm:pt>
    <dgm:pt modelId="{0C0620C2-2DD3-4F89-8DB8-93AE9A55CE04}" type="pres">
      <dgm:prSet presAssocID="{AA9FF846-C9A9-4101-901D-7F8F7EED1E75}" presName="Name13" presStyleLbl="parChTrans1D2" presStyleIdx="0" presStyleCnt="6"/>
      <dgm:spPr/>
    </dgm:pt>
    <dgm:pt modelId="{7AACAB33-9E69-4275-AB47-5118809C2F8A}" type="pres">
      <dgm:prSet presAssocID="{BB390C21-2048-4924-AC54-CD6A34A2031B}" presName="childText" presStyleLbl="bgAcc1" presStyleIdx="0" presStyleCnt="6">
        <dgm:presLayoutVars>
          <dgm:bulletEnabled val="1"/>
        </dgm:presLayoutVars>
      </dgm:prSet>
      <dgm:spPr/>
    </dgm:pt>
    <dgm:pt modelId="{CF69A1F2-3434-49D6-901B-86A75359E04B}" type="pres">
      <dgm:prSet presAssocID="{D4D55693-C2EC-48D6-8EC1-885435313B9A}" presName="Name13" presStyleLbl="parChTrans1D2" presStyleIdx="1" presStyleCnt="6"/>
      <dgm:spPr/>
    </dgm:pt>
    <dgm:pt modelId="{C34D2960-B094-4EBE-8797-8F24356EEA2E}" type="pres">
      <dgm:prSet presAssocID="{D259958A-B93C-4C31-A457-D4E0B0E851A5}" presName="childText" presStyleLbl="bgAcc1" presStyleIdx="1" presStyleCnt="6">
        <dgm:presLayoutVars>
          <dgm:bulletEnabled val="1"/>
        </dgm:presLayoutVars>
      </dgm:prSet>
      <dgm:spPr/>
    </dgm:pt>
    <dgm:pt modelId="{F7322135-3C90-45E3-9EE7-7D6D9B86342F}" type="pres">
      <dgm:prSet presAssocID="{A53D4D65-D8CF-4B37-A06B-79B234487EE0}" presName="root" presStyleCnt="0"/>
      <dgm:spPr/>
    </dgm:pt>
    <dgm:pt modelId="{4AD07314-D25B-495E-BF4A-52D43A98D5F4}" type="pres">
      <dgm:prSet presAssocID="{A53D4D65-D8CF-4B37-A06B-79B234487EE0}" presName="rootComposite" presStyleCnt="0"/>
      <dgm:spPr/>
    </dgm:pt>
    <dgm:pt modelId="{00DE6F8B-461F-463E-B656-6C2AE36E1402}" type="pres">
      <dgm:prSet presAssocID="{A53D4D65-D8CF-4B37-A06B-79B234487EE0}" presName="rootText" presStyleLbl="node1" presStyleIdx="1" presStyleCnt="3"/>
      <dgm:spPr/>
    </dgm:pt>
    <dgm:pt modelId="{79ECC705-56A8-4D5C-9C86-B2EFB67DE806}" type="pres">
      <dgm:prSet presAssocID="{A53D4D65-D8CF-4B37-A06B-79B234487EE0}" presName="rootConnector" presStyleLbl="node1" presStyleIdx="1" presStyleCnt="3"/>
      <dgm:spPr/>
    </dgm:pt>
    <dgm:pt modelId="{8BEA5A22-61DD-4294-8B1E-046B01CCC80E}" type="pres">
      <dgm:prSet presAssocID="{A53D4D65-D8CF-4B37-A06B-79B234487EE0}" presName="childShape" presStyleCnt="0"/>
      <dgm:spPr/>
    </dgm:pt>
    <dgm:pt modelId="{581E98DE-7E08-4EC0-A906-1D2ABCECB439}" type="pres">
      <dgm:prSet presAssocID="{C6A7863E-66EC-4134-9304-73280217EAB2}" presName="Name13" presStyleLbl="parChTrans1D2" presStyleIdx="2" presStyleCnt="6"/>
      <dgm:spPr/>
    </dgm:pt>
    <dgm:pt modelId="{9FE16127-D8C7-4D3B-BE20-7EDCE00B1390}" type="pres">
      <dgm:prSet presAssocID="{00D46F25-A862-4EB7-AAC8-9C4EA12E47DD}" presName="childText" presStyleLbl="bgAcc1" presStyleIdx="2" presStyleCnt="6">
        <dgm:presLayoutVars>
          <dgm:bulletEnabled val="1"/>
        </dgm:presLayoutVars>
      </dgm:prSet>
      <dgm:spPr/>
    </dgm:pt>
    <dgm:pt modelId="{899A99C1-4DC9-4DD8-8DF3-52D1162EA593}" type="pres">
      <dgm:prSet presAssocID="{B2B39915-F9AD-4781-B978-DA80C9409B28}" presName="Name13" presStyleLbl="parChTrans1D2" presStyleIdx="3" presStyleCnt="6"/>
      <dgm:spPr/>
    </dgm:pt>
    <dgm:pt modelId="{9EE98CE6-C62A-4CDD-B56D-0538D07CCC8F}" type="pres">
      <dgm:prSet presAssocID="{BB21BBBC-2118-424A-A383-639FBC77DB26}" presName="childText" presStyleLbl="bgAcc1" presStyleIdx="3" presStyleCnt="6">
        <dgm:presLayoutVars>
          <dgm:bulletEnabled val="1"/>
        </dgm:presLayoutVars>
      </dgm:prSet>
      <dgm:spPr/>
    </dgm:pt>
    <dgm:pt modelId="{AF70D715-6B52-4FDD-A34D-16C57D72EE79}" type="pres">
      <dgm:prSet presAssocID="{69923E77-4511-4B41-BA52-388796C1863F}" presName="root" presStyleCnt="0"/>
      <dgm:spPr/>
    </dgm:pt>
    <dgm:pt modelId="{8EDCB7BF-4F0A-4127-8127-AC3ADF823669}" type="pres">
      <dgm:prSet presAssocID="{69923E77-4511-4B41-BA52-388796C1863F}" presName="rootComposite" presStyleCnt="0"/>
      <dgm:spPr/>
    </dgm:pt>
    <dgm:pt modelId="{022C3CFF-232C-4449-8861-CED2740605D4}" type="pres">
      <dgm:prSet presAssocID="{69923E77-4511-4B41-BA52-388796C1863F}" presName="rootText" presStyleLbl="node1" presStyleIdx="2" presStyleCnt="3"/>
      <dgm:spPr/>
    </dgm:pt>
    <dgm:pt modelId="{197FA93E-69FA-4F48-B2BF-3A456FDD0F06}" type="pres">
      <dgm:prSet presAssocID="{69923E77-4511-4B41-BA52-388796C1863F}" presName="rootConnector" presStyleLbl="node1" presStyleIdx="2" presStyleCnt="3"/>
      <dgm:spPr/>
    </dgm:pt>
    <dgm:pt modelId="{F3994083-0AE9-4EDA-B773-4CF6BC490BA4}" type="pres">
      <dgm:prSet presAssocID="{69923E77-4511-4B41-BA52-388796C1863F}" presName="childShape" presStyleCnt="0"/>
      <dgm:spPr/>
    </dgm:pt>
    <dgm:pt modelId="{DC1616F1-8770-43EA-9AF5-06731E5922EE}" type="pres">
      <dgm:prSet presAssocID="{2B175D9B-58DF-4746-91A9-E0C23BD1BA63}" presName="Name13" presStyleLbl="parChTrans1D2" presStyleIdx="4" presStyleCnt="6"/>
      <dgm:spPr/>
    </dgm:pt>
    <dgm:pt modelId="{7A13D13D-1544-4BB7-BA51-4A1AF852A717}" type="pres">
      <dgm:prSet presAssocID="{C8047160-05E8-40DA-8FF5-7A85F1D69B3B}" presName="childText" presStyleLbl="bgAcc1" presStyleIdx="4" presStyleCnt="6">
        <dgm:presLayoutVars>
          <dgm:bulletEnabled val="1"/>
        </dgm:presLayoutVars>
      </dgm:prSet>
      <dgm:spPr/>
    </dgm:pt>
    <dgm:pt modelId="{DAC5BA42-EE55-4A1A-8852-F82309FB54C4}" type="pres">
      <dgm:prSet presAssocID="{CF2CD02C-BB83-4AF7-9EFF-6E0BD89CF63F}" presName="Name13" presStyleLbl="parChTrans1D2" presStyleIdx="5" presStyleCnt="6"/>
      <dgm:spPr/>
    </dgm:pt>
    <dgm:pt modelId="{3A78E8F4-04E8-492B-B856-3EAEF0EF61C0}" type="pres">
      <dgm:prSet presAssocID="{1F4B19DB-596A-4F9C-B887-8F1BD29A541D}" presName="childText" presStyleLbl="bgAcc1" presStyleIdx="5" presStyleCnt="6">
        <dgm:presLayoutVars>
          <dgm:bulletEnabled val="1"/>
        </dgm:presLayoutVars>
      </dgm:prSet>
      <dgm:spPr/>
    </dgm:pt>
  </dgm:ptLst>
  <dgm:cxnLst>
    <dgm:cxn modelId="{FFE88105-1681-4E49-B1FF-C29E9D20435E}" type="presOf" srcId="{C8047160-05E8-40DA-8FF5-7A85F1D69B3B}" destId="{7A13D13D-1544-4BB7-BA51-4A1AF852A717}" srcOrd="0" destOrd="0" presId="urn:microsoft.com/office/officeart/2005/8/layout/hierarchy3"/>
    <dgm:cxn modelId="{D7920B18-A34B-44E8-A185-97C84878451B}" type="presOf" srcId="{D4D55693-C2EC-48D6-8EC1-885435313B9A}" destId="{CF69A1F2-3434-49D6-901B-86A75359E04B}" srcOrd="0" destOrd="0" presId="urn:microsoft.com/office/officeart/2005/8/layout/hierarchy3"/>
    <dgm:cxn modelId="{ADB26C21-93AC-4F5A-9DE1-E6D74E893A19}" type="presOf" srcId="{D259958A-B93C-4C31-A457-D4E0B0E851A5}" destId="{C34D2960-B094-4EBE-8797-8F24356EEA2E}" srcOrd="0" destOrd="0" presId="urn:microsoft.com/office/officeart/2005/8/layout/hierarchy3"/>
    <dgm:cxn modelId="{496A3423-17E6-43D2-919A-9541BD821EFE}" srcId="{A53D4D65-D8CF-4B37-A06B-79B234487EE0}" destId="{BB21BBBC-2118-424A-A383-639FBC77DB26}" srcOrd="1" destOrd="0" parTransId="{B2B39915-F9AD-4781-B978-DA80C9409B28}" sibTransId="{B174337A-5F41-4EB4-A659-3BDB28B57980}"/>
    <dgm:cxn modelId="{7DB9FE26-FD8C-468D-B723-5A9F5E6803CF}" srcId="{A53D4D65-D8CF-4B37-A06B-79B234487EE0}" destId="{00D46F25-A862-4EB7-AAC8-9C4EA12E47DD}" srcOrd="0" destOrd="0" parTransId="{C6A7863E-66EC-4134-9304-73280217EAB2}" sibTransId="{9B81F3BE-293F-4EB6-A1CA-0D590334BC6B}"/>
    <dgm:cxn modelId="{6ABF2134-5075-481A-B0EE-1E06E7920B78}" type="presOf" srcId="{CF2CD02C-BB83-4AF7-9EFF-6E0BD89CF63F}" destId="{DAC5BA42-EE55-4A1A-8852-F82309FB54C4}" srcOrd="0" destOrd="0" presId="urn:microsoft.com/office/officeart/2005/8/layout/hierarchy3"/>
    <dgm:cxn modelId="{4090B035-E7FB-4E58-854F-7FB0414BA252}" srcId="{60397008-4078-463B-8634-8E030245EBFD}" destId="{69923E77-4511-4B41-BA52-388796C1863F}" srcOrd="2" destOrd="0" parTransId="{8A1B9AF7-3CB4-4661-9302-5E46D7677D63}" sibTransId="{508221F8-244E-499C-AAE2-BAEA4222C231}"/>
    <dgm:cxn modelId="{BD136D3A-A662-45F9-8E63-C8EC722E5C23}" type="presOf" srcId="{B2B39915-F9AD-4781-B978-DA80C9409B28}" destId="{899A99C1-4DC9-4DD8-8DF3-52D1162EA593}" srcOrd="0" destOrd="0" presId="urn:microsoft.com/office/officeart/2005/8/layout/hierarchy3"/>
    <dgm:cxn modelId="{CBBA233F-2417-4BFA-B5F8-F18A2E15EEDE}" type="presOf" srcId="{AA9FF846-C9A9-4101-901D-7F8F7EED1E75}" destId="{0C0620C2-2DD3-4F89-8DB8-93AE9A55CE04}" srcOrd="0" destOrd="0" presId="urn:microsoft.com/office/officeart/2005/8/layout/hierarchy3"/>
    <dgm:cxn modelId="{8A400D41-8CCB-4EE7-BF66-354999F1E7EE}" srcId="{0A687E00-C426-4005-81F0-16453B4CACD5}" destId="{D259958A-B93C-4C31-A457-D4E0B0E851A5}" srcOrd="1" destOrd="0" parTransId="{D4D55693-C2EC-48D6-8EC1-885435313B9A}" sibTransId="{06A43182-7DC1-4F07-ACCF-A2D327866B36}"/>
    <dgm:cxn modelId="{733C3642-0AF5-469E-B20A-4330734684E4}" srcId="{60397008-4078-463B-8634-8E030245EBFD}" destId="{0A687E00-C426-4005-81F0-16453B4CACD5}" srcOrd="0" destOrd="0" parTransId="{6106B64D-A142-4190-A2DD-0F1B16BADEAB}" sibTransId="{5936734B-7CE9-4CC5-8A4B-DA618762C798}"/>
    <dgm:cxn modelId="{2EBC6B49-83CE-4322-92DF-9BDB69ABC0ED}" srcId="{60397008-4078-463B-8634-8E030245EBFD}" destId="{A53D4D65-D8CF-4B37-A06B-79B234487EE0}" srcOrd="1" destOrd="0" parTransId="{4FC38D97-6A83-439B-8549-BFAFADC21C59}" sibTransId="{0EF95BA1-C214-4154-BB0C-A5AEB5719F1E}"/>
    <dgm:cxn modelId="{C796A64A-F787-4C61-8F76-B3C239A5D77E}" type="presOf" srcId="{0A687E00-C426-4005-81F0-16453B4CACD5}" destId="{7807C9F3-2757-4F46-824C-DEC2CCA88D1C}" srcOrd="1" destOrd="0" presId="urn:microsoft.com/office/officeart/2005/8/layout/hierarchy3"/>
    <dgm:cxn modelId="{3B13024C-A8A8-462E-B197-80299E9DD70F}" type="presOf" srcId="{A53D4D65-D8CF-4B37-A06B-79B234487EE0}" destId="{00DE6F8B-461F-463E-B656-6C2AE36E1402}" srcOrd="0" destOrd="0" presId="urn:microsoft.com/office/officeart/2005/8/layout/hierarchy3"/>
    <dgm:cxn modelId="{5395E36D-95B1-4EA5-9F57-1ADCDEB2E6C7}" type="presOf" srcId="{1F4B19DB-596A-4F9C-B887-8F1BD29A541D}" destId="{3A78E8F4-04E8-492B-B856-3EAEF0EF61C0}" srcOrd="0" destOrd="0" presId="urn:microsoft.com/office/officeart/2005/8/layout/hierarchy3"/>
    <dgm:cxn modelId="{4C31BD6F-6C72-42ED-9805-1B1B8DC5857F}" type="presOf" srcId="{2B175D9B-58DF-4746-91A9-E0C23BD1BA63}" destId="{DC1616F1-8770-43EA-9AF5-06731E5922EE}" srcOrd="0" destOrd="0" presId="urn:microsoft.com/office/officeart/2005/8/layout/hierarchy3"/>
    <dgm:cxn modelId="{E1155D7F-DB9D-4865-84FD-3238FDC71046}" type="presOf" srcId="{A53D4D65-D8CF-4B37-A06B-79B234487EE0}" destId="{79ECC705-56A8-4D5C-9C86-B2EFB67DE806}" srcOrd="1" destOrd="0" presId="urn:microsoft.com/office/officeart/2005/8/layout/hierarchy3"/>
    <dgm:cxn modelId="{5D09D597-AC5E-405C-A9D6-1F6D4C9C19B4}" type="presOf" srcId="{BB21BBBC-2118-424A-A383-639FBC77DB26}" destId="{9EE98CE6-C62A-4CDD-B56D-0538D07CCC8F}" srcOrd="0" destOrd="0" presId="urn:microsoft.com/office/officeart/2005/8/layout/hierarchy3"/>
    <dgm:cxn modelId="{988E499D-6C57-4055-B14A-AB7881AF2972}" srcId="{69923E77-4511-4B41-BA52-388796C1863F}" destId="{C8047160-05E8-40DA-8FF5-7A85F1D69B3B}" srcOrd="0" destOrd="0" parTransId="{2B175D9B-58DF-4746-91A9-E0C23BD1BA63}" sibTransId="{E35DF4C4-AB01-4391-8B6D-520865000698}"/>
    <dgm:cxn modelId="{4CD5E8B5-D1C3-4709-8D99-07FEED912C95}" srcId="{69923E77-4511-4B41-BA52-388796C1863F}" destId="{1F4B19DB-596A-4F9C-B887-8F1BD29A541D}" srcOrd="1" destOrd="0" parTransId="{CF2CD02C-BB83-4AF7-9EFF-6E0BD89CF63F}" sibTransId="{692AF95C-E430-42D0-A0B8-858EA1EA03F6}"/>
    <dgm:cxn modelId="{05DBCFC5-11BB-48B4-BFDE-07DE93923C13}" type="presOf" srcId="{60397008-4078-463B-8634-8E030245EBFD}" destId="{2FF4802F-083C-45D5-A904-EA55E98E7C47}" srcOrd="0" destOrd="0" presId="urn:microsoft.com/office/officeart/2005/8/layout/hierarchy3"/>
    <dgm:cxn modelId="{C60BADCB-50DD-4D03-A33E-88CB8B2593E4}" type="presOf" srcId="{69923E77-4511-4B41-BA52-388796C1863F}" destId="{197FA93E-69FA-4F48-B2BF-3A456FDD0F06}" srcOrd="1" destOrd="0" presId="urn:microsoft.com/office/officeart/2005/8/layout/hierarchy3"/>
    <dgm:cxn modelId="{50A720D3-672E-4CF7-A6E5-A9CF68CD4670}" type="presOf" srcId="{C6A7863E-66EC-4134-9304-73280217EAB2}" destId="{581E98DE-7E08-4EC0-A906-1D2ABCECB439}" srcOrd="0" destOrd="0" presId="urn:microsoft.com/office/officeart/2005/8/layout/hierarchy3"/>
    <dgm:cxn modelId="{F528CED4-98E8-477E-913D-897A7842DFF2}" type="presOf" srcId="{00D46F25-A862-4EB7-AAC8-9C4EA12E47DD}" destId="{9FE16127-D8C7-4D3B-BE20-7EDCE00B1390}" srcOrd="0" destOrd="0" presId="urn:microsoft.com/office/officeart/2005/8/layout/hierarchy3"/>
    <dgm:cxn modelId="{162969E2-E4EF-4A4F-B1F8-41CBEB7C2819}" srcId="{0A687E00-C426-4005-81F0-16453B4CACD5}" destId="{BB390C21-2048-4924-AC54-CD6A34A2031B}" srcOrd="0" destOrd="0" parTransId="{AA9FF846-C9A9-4101-901D-7F8F7EED1E75}" sibTransId="{76E19689-75B7-445F-8C6B-E33EF22230B0}"/>
    <dgm:cxn modelId="{512199EF-9FFE-4D61-8199-7B5F0B188774}" type="presOf" srcId="{BB390C21-2048-4924-AC54-CD6A34A2031B}" destId="{7AACAB33-9E69-4275-AB47-5118809C2F8A}" srcOrd="0" destOrd="0" presId="urn:microsoft.com/office/officeart/2005/8/layout/hierarchy3"/>
    <dgm:cxn modelId="{3219CBF3-4CD8-4C5C-AE17-56E510162A0C}" type="presOf" srcId="{69923E77-4511-4B41-BA52-388796C1863F}" destId="{022C3CFF-232C-4449-8861-CED2740605D4}" srcOrd="0" destOrd="0" presId="urn:microsoft.com/office/officeart/2005/8/layout/hierarchy3"/>
    <dgm:cxn modelId="{AEDA3BF7-4256-416B-BCD2-19D272B4A1E9}" type="presOf" srcId="{0A687E00-C426-4005-81F0-16453B4CACD5}" destId="{C5952D5F-0DF9-4879-BD71-E4F2AB208679}" srcOrd="0" destOrd="0" presId="urn:microsoft.com/office/officeart/2005/8/layout/hierarchy3"/>
    <dgm:cxn modelId="{98CB57B8-9569-4702-BE39-C272401DB77F}" type="presParOf" srcId="{2FF4802F-083C-45D5-A904-EA55E98E7C47}" destId="{5AB6CE70-6F01-4F9A-AAA7-80E492E23911}" srcOrd="0" destOrd="0" presId="urn:microsoft.com/office/officeart/2005/8/layout/hierarchy3"/>
    <dgm:cxn modelId="{D189228F-73A3-4852-B078-BE07761B799A}" type="presParOf" srcId="{5AB6CE70-6F01-4F9A-AAA7-80E492E23911}" destId="{2786AA89-8B67-46AD-B7C1-45FFB70814AB}" srcOrd="0" destOrd="0" presId="urn:microsoft.com/office/officeart/2005/8/layout/hierarchy3"/>
    <dgm:cxn modelId="{7020AEFE-282F-4942-8DEE-F72EF501632B}" type="presParOf" srcId="{2786AA89-8B67-46AD-B7C1-45FFB70814AB}" destId="{C5952D5F-0DF9-4879-BD71-E4F2AB208679}" srcOrd="0" destOrd="0" presId="urn:microsoft.com/office/officeart/2005/8/layout/hierarchy3"/>
    <dgm:cxn modelId="{0372ECFC-7484-4A23-AD80-2AA8AF8193E3}" type="presParOf" srcId="{2786AA89-8B67-46AD-B7C1-45FFB70814AB}" destId="{7807C9F3-2757-4F46-824C-DEC2CCA88D1C}" srcOrd="1" destOrd="0" presId="urn:microsoft.com/office/officeart/2005/8/layout/hierarchy3"/>
    <dgm:cxn modelId="{D6DA67E2-DCCE-4BED-BA77-68D088AD8621}" type="presParOf" srcId="{5AB6CE70-6F01-4F9A-AAA7-80E492E23911}" destId="{12023DC1-CDFD-441C-B9DF-9866A9201E45}" srcOrd="1" destOrd="0" presId="urn:microsoft.com/office/officeart/2005/8/layout/hierarchy3"/>
    <dgm:cxn modelId="{49E1BEFF-1913-46C2-978D-87514D8564C9}" type="presParOf" srcId="{12023DC1-CDFD-441C-B9DF-9866A9201E45}" destId="{0C0620C2-2DD3-4F89-8DB8-93AE9A55CE04}" srcOrd="0" destOrd="0" presId="urn:microsoft.com/office/officeart/2005/8/layout/hierarchy3"/>
    <dgm:cxn modelId="{AC19CB56-4F05-4B8E-8008-ACF4D2D5BA7D}" type="presParOf" srcId="{12023DC1-CDFD-441C-B9DF-9866A9201E45}" destId="{7AACAB33-9E69-4275-AB47-5118809C2F8A}" srcOrd="1" destOrd="0" presId="urn:microsoft.com/office/officeart/2005/8/layout/hierarchy3"/>
    <dgm:cxn modelId="{AEA485F0-02E0-45FB-8FDC-8F5D0EA6D2F5}" type="presParOf" srcId="{12023DC1-CDFD-441C-B9DF-9866A9201E45}" destId="{CF69A1F2-3434-49D6-901B-86A75359E04B}" srcOrd="2" destOrd="0" presId="urn:microsoft.com/office/officeart/2005/8/layout/hierarchy3"/>
    <dgm:cxn modelId="{D006174A-077B-41B3-9FC0-A5538D06E76F}" type="presParOf" srcId="{12023DC1-CDFD-441C-B9DF-9866A9201E45}" destId="{C34D2960-B094-4EBE-8797-8F24356EEA2E}" srcOrd="3" destOrd="0" presId="urn:microsoft.com/office/officeart/2005/8/layout/hierarchy3"/>
    <dgm:cxn modelId="{7D358802-C471-44CF-BAB6-ECC991336AC6}" type="presParOf" srcId="{2FF4802F-083C-45D5-A904-EA55E98E7C47}" destId="{F7322135-3C90-45E3-9EE7-7D6D9B86342F}" srcOrd="1" destOrd="0" presId="urn:microsoft.com/office/officeart/2005/8/layout/hierarchy3"/>
    <dgm:cxn modelId="{15956D24-20DD-4A60-94C4-B827BC8C0F15}" type="presParOf" srcId="{F7322135-3C90-45E3-9EE7-7D6D9B86342F}" destId="{4AD07314-D25B-495E-BF4A-52D43A98D5F4}" srcOrd="0" destOrd="0" presId="urn:microsoft.com/office/officeart/2005/8/layout/hierarchy3"/>
    <dgm:cxn modelId="{4F37BCA5-559E-4AF1-89D9-843FADDBD10D}" type="presParOf" srcId="{4AD07314-D25B-495E-BF4A-52D43A98D5F4}" destId="{00DE6F8B-461F-463E-B656-6C2AE36E1402}" srcOrd="0" destOrd="0" presId="urn:microsoft.com/office/officeart/2005/8/layout/hierarchy3"/>
    <dgm:cxn modelId="{20B6274C-DA97-44F9-AA66-C5353164A980}" type="presParOf" srcId="{4AD07314-D25B-495E-BF4A-52D43A98D5F4}" destId="{79ECC705-56A8-4D5C-9C86-B2EFB67DE806}" srcOrd="1" destOrd="0" presId="urn:microsoft.com/office/officeart/2005/8/layout/hierarchy3"/>
    <dgm:cxn modelId="{8F618DA6-C2F1-4917-B34A-D338F7DA8C94}" type="presParOf" srcId="{F7322135-3C90-45E3-9EE7-7D6D9B86342F}" destId="{8BEA5A22-61DD-4294-8B1E-046B01CCC80E}" srcOrd="1" destOrd="0" presId="urn:microsoft.com/office/officeart/2005/8/layout/hierarchy3"/>
    <dgm:cxn modelId="{51DA429D-DBB5-4599-8044-D42C90A619C3}" type="presParOf" srcId="{8BEA5A22-61DD-4294-8B1E-046B01CCC80E}" destId="{581E98DE-7E08-4EC0-A906-1D2ABCECB439}" srcOrd="0" destOrd="0" presId="urn:microsoft.com/office/officeart/2005/8/layout/hierarchy3"/>
    <dgm:cxn modelId="{0FBDFD95-8ACD-4D79-81DE-9E1580B74094}" type="presParOf" srcId="{8BEA5A22-61DD-4294-8B1E-046B01CCC80E}" destId="{9FE16127-D8C7-4D3B-BE20-7EDCE00B1390}" srcOrd="1" destOrd="0" presId="urn:microsoft.com/office/officeart/2005/8/layout/hierarchy3"/>
    <dgm:cxn modelId="{DBA3E943-F45C-4B7B-8CB3-1A5946CA3909}" type="presParOf" srcId="{8BEA5A22-61DD-4294-8B1E-046B01CCC80E}" destId="{899A99C1-4DC9-4DD8-8DF3-52D1162EA593}" srcOrd="2" destOrd="0" presId="urn:microsoft.com/office/officeart/2005/8/layout/hierarchy3"/>
    <dgm:cxn modelId="{F063C73F-1A53-4040-994B-165E4CA92857}" type="presParOf" srcId="{8BEA5A22-61DD-4294-8B1E-046B01CCC80E}" destId="{9EE98CE6-C62A-4CDD-B56D-0538D07CCC8F}" srcOrd="3" destOrd="0" presId="urn:microsoft.com/office/officeart/2005/8/layout/hierarchy3"/>
    <dgm:cxn modelId="{5196E568-C520-478A-B430-773BF898205B}" type="presParOf" srcId="{2FF4802F-083C-45D5-A904-EA55E98E7C47}" destId="{AF70D715-6B52-4FDD-A34D-16C57D72EE79}" srcOrd="2" destOrd="0" presId="urn:microsoft.com/office/officeart/2005/8/layout/hierarchy3"/>
    <dgm:cxn modelId="{BEE959FB-B5E2-4515-BACA-7D3BC5921994}" type="presParOf" srcId="{AF70D715-6B52-4FDD-A34D-16C57D72EE79}" destId="{8EDCB7BF-4F0A-4127-8127-AC3ADF823669}" srcOrd="0" destOrd="0" presId="urn:microsoft.com/office/officeart/2005/8/layout/hierarchy3"/>
    <dgm:cxn modelId="{3BA3F397-8DE7-4B6F-B374-CEA9FF6904D0}" type="presParOf" srcId="{8EDCB7BF-4F0A-4127-8127-AC3ADF823669}" destId="{022C3CFF-232C-4449-8861-CED2740605D4}" srcOrd="0" destOrd="0" presId="urn:microsoft.com/office/officeart/2005/8/layout/hierarchy3"/>
    <dgm:cxn modelId="{4CEDC471-DDB5-43DB-A027-1C21B968AACC}" type="presParOf" srcId="{8EDCB7BF-4F0A-4127-8127-AC3ADF823669}" destId="{197FA93E-69FA-4F48-B2BF-3A456FDD0F06}" srcOrd="1" destOrd="0" presId="urn:microsoft.com/office/officeart/2005/8/layout/hierarchy3"/>
    <dgm:cxn modelId="{FE5B39B2-4BA5-4AC6-B53B-AA73D0E6D709}" type="presParOf" srcId="{AF70D715-6B52-4FDD-A34D-16C57D72EE79}" destId="{F3994083-0AE9-4EDA-B773-4CF6BC490BA4}" srcOrd="1" destOrd="0" presId="urn:microsoft.com/office/officeart/2005/8/layout/hierarchy3"/>
    <dgm:cxn modelId="{FFEF62B4-8A59-4F77-AC02-96F2393D2592}" type="presParOf" srcId="{F3994083-0AE9-4EDA-B773-4CF6BC490BA4}" destId="{DC1616F1-8770-43EA-9AF5-06731E5922EE}" srcOrd="0" destOrd="0" presId="urn:microsoft.com/office/officeart/2005/8/layout/hierarchy3"/>
    <dgm:cxn modelId="{EBC1B3E9-B387-434C-A525-D0CB4DCECDAE}" type="presParOf" srcId="{F3994083-0AE9-4EDA-B773-4CF6BC490BA4}" destId="{7A13D13D-1544-4BB7-BA51-4A1AF852A717}" srcOrd="1" destOrd="0" presId="urn:microsoft.com/office/officeart/2005/8/layout/hierarchy3"/>
    <dgm:cxn modelId="{24CC7875-5993-440A-90A9-85479A5F7191}" type="presParOf" srcId="{F3994083-0AE9-4EDA-B773-4CF6BC490BA4}" destId="{DAC5BA42-EE55-4A1A-8852-F82309FB54C4}" srcOrd="2" destOrd="0" presId="urn:microsoft.com/office/officeart/2005/8/layout/hierarchy3"/>
    <dgm:cxn modelId="{BD0DC8DD-4EBD-41D9-BA78-D4B01C473CA5}" type="presParOf" srcId="{F3994083-0AE9-4EDA-B773-4CF6BC490BA4}" destId="{3A78E8F4-04E8-492B-B856-3EAEF0EF61C0}"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397008-4078-463B-8634-8E030245EBFD}" type="doc">
      <dgm:prSet loTypeId="urn:microsoft.com/office/officeart/2005/8/layout/hList7" loCatId="list" qsTypeId="urn:microsoft.com/office/officeart/2005/8/quickstyle/simple1" qsCatId="simple" csTypeId="urn:microsoft.com/office/officeart/2018/5/colors/Iconchunking_neutralicon_colorful1" csCatId="colorful" phldr="1"/>
      <dgm:spPr/>
      <dgm:t>
        <a:bodyPr/>
        <a:lstStyle/>
        <a:p>
          <a:endParaRPr lang="en-US"/>
        </a:p>
      </dgm:t>
    </dgm:pt>
    <dgm:pt modelId="{6B84D2E9-0A5A-4235-807C-EC1A52F09DC2}">
      <dgm:prSet/>
      <dgm:spPr/>
      <dgm:t>
        <a:bodyPr/>
        <a:lstStyle/>
        <a:p>
          <a:r>
            <a:rPr lang="en-US" dirty="0"/>
            <a:t>In Person Training</a:t>
          </a:r>
        </a:p>
      </dgm:t>
    </dgm:pt>
    <dgm:pt modelId="{23C21678-27AC-4112-B918-29826E234122}" type="parTrans" cxnId="{054B0100-6AB5-46C1-BCCB-0BC613239372}">
      <dgm:prSet/>
      <dgm:spPr/>
      <dgm:t>
        <a:bodyPr/>
        <a:lstStyle/>
        <a:p>
          <a:endParaRPr lang="en-US"/>
        </a:p>
      </dgm:t>
    </dgm:pt>
    <dgm:pt modelId="{194A1ACF-110A-46FB-8C60-3A50422F3690}" type="sibTrans" cxnId="{054B0100-6AB5-46C1-BCCB-0BC613239372}">
      <dgm:prSet/>
      <dgm:spPr/>
      <dgm:t>
        <a:bodyPr/>
        <a:lstStyle/>
        <a:p>
          <a:endParaRPr lang="en-US"/>
        </a:p>
      </dgm:t>
    </dgm:pt>
    <dgm:pt modelId="{20F84BBD-1467-48CF-B8AC-985BD29C3D91}">
      <dgm:prSet/>
      <dgm:spPr/>
      <dgm:t>
        <a:bodyPr/>
        <a:lstStyle/>
        <a:p>
          <a:r>
            <a:rPr lang="en-US" dirty="0"/>
            <a:t>Supporting Resources</a:t>
          </a:r>
        </a:p>
      </dgm:t>
    </dgm:pt>
    <dgm:pt modelId="{F28EB785-34F8-4C37-83D8-09FAC915BDEB}" type="parTrans" cxnId="{B7A84008-F7A5-4A25-B5B0-B58ACBF81ACF}">
      <dgm:prSet/>
      <dgm:spPr/>
      <dgm:t>
        <a:bodyPr/>
        <a:lstStyle/>
        <a:p>
          <a:endParaRPr lang="en-GB"/>
        </a:p>
      </dgm:t>
    </dgm:pt>
    <dgm:pt modelId="{C622AE5D-D90B-48AE-805E-ED213495EF00}" type="sibTrans" cxnId="{B7A84008-F7A5-4A25-B5B0-B58ACBF81ACF}">
      <dgm:prSet/>
      <dgm:spPr/>
      <dgm:t>
        <a:bodyPr/>
        <a:lstStyle/>
        <a:p>
          <a:pPr>
            <a:lnSpc>
              <a:spcPct val="100000"/>
            </a:lnSpc>
          </a:pPr>
          <a:endParaRPr lang="en-US"/>
        </a:p>
      </dgm:t>
    </dgm:pt>
    <dgm:pt modelId="{C8A548EF-7852-43B4-9116-0F9A0DC8AD29}">
      <dgm:prSet/>
      <dgm:spPr/>
      <dgm:t>
        <a:bodyPr/>
        <a:lstStyle/>
        <a:p>
          <a:r>
            <a:rPr lang="en-US" dirty="0"/>
            <a:t>Smartphone </a:t>
          </a:r>
        </a:p>
      </dgm:t>
    </dgm:pt>
    <dgm:pt modelId="{C45DAAA2-A9EB-41B5-8BEC-326079B77364}" type="parTrans" cxnId="{DEFAA8B9-12C6-4CCB-B043-C7A4AA3F2042}">
      <dgm:prSet/>
      <dgm:spPr/>
      <dgm:t>
        <a:bodyPr/>
        <a:lstStyle/>
        <a:p>
          <a:endParaRPr lang="en-GB"/>
        </a:p>
      </dgm:t>
    </dgm:pt>
    <dgm:pt modelId="{47DF203B-240F-4C87-9023-5E6F329FEB43}" type="sibTrans" cxnId="{DEFAA8B9-12C6-4CCB-B043-C7A4AA3F2042}">
      <dgm:prSet/>
      <dgm:spPr/>
      <dgm:t>
        <a:bodyPr/>
        <a:lstStyle/>
        <a:p>
          <a:endParaRPr lang="en-US"/>
        </a:p>
      </dgm:t>
    </dgm:pt>
    <dgm:pt modelId="{BF7AF76E-C107-45E5-90FC-0F87834585CD}">
      <dgm:prSet/>
      <dgm:spPr/>
      <dgm:t>
        <a:bodyPr/>
        <a:lstStyle/>
        <a:p>
          <a:r>
            <a:rPr lang="en-US" dirty="0"/>
            <a:t>1-2-1 or Group Sessions</a:t>
          </a:r>
        </a:p>
      </dgm:t>
    </dgm:pt>
    <dgm:pt modelId="{9789E089-922F-4808-BEC4-710F52F54C7F}" type="parTrans" cxnId="{34DD37DE-56EF-4F70-A00E-950111F7581A}">
      <dgm:prSet/>
      <dgm:spPr/>
      <dgm:t>
        <a:bodyPr/>
        <a:lstStyle/>
        <a:p>
          <a:endParaRPr lang="en-GB"/>
        </a:p>
      </dgm:t>
    </dgm:pt>
    <dgm:pt modelId="{283C2486-C3C2-490C-B507-8B5954629473}" type="sibTrans" cxnId="{34DD37DE-56EF-4F70-A00E-950111F7581A}">
      <dgm:prSet/>
      <dgm:spPr/>
      <dgm:t>
        <a:bodyPr/>
        <a:lstStyle/>
        <a:p>
          <a:endParaRPr lang="en-GB"/>
        </a:p>
      </dgm:t>
    </dgm:pt>
    <dgm:pt modelId="{C0621F09-2FBF-4F51-8A43-042064C968C5}">
      <dgm:prSet/>
      <dgm:spPr/>
      <dgm:t>
        <a:bodyPr/>
        <a:lstStyle/>
        <a:p>
          <a:r>
            <a:rPr lang="en-US" dirty="0"/>
            <a:t>Using Key Apps &amp; Functions</a:t>
          </a:r>
        </a:p>
      </dgm:t>
    </dgm:pt>
    <dgm:pt modelId="{C455C315-E4B6-43F9-974D-0409BDA3A243}" type="parTrans" cxnId="{A2877921-4B18-4D2B-BDC1-6CCF1C2D1AC7}">
      <dgm:prSet/>
      <dgm:spPr/>
      <dgm:t>
        <a:bodyPr/>
        <a:lstStyle/>
        <a:p>
          <a:endParaRPr lang="en-GB"/>
        </a:p>
      </dgm:t>
    </dgm:pt>
    <dgm:pt modelId="{C4A16E7B-0D9E-4E30-8BF8-9CBAAAD49AF5}" type="sibTrans" cxnId="{A2877921-4B18-4D2B-BDC1-6CCF1C2D1AC7}">
      <dgm:prSet/>
      <dgm:spPr/>
      <dgm:t>
        <a:bodyPr/>
        <a:lstStyle/>
        <a:p>
          <a:endParaRPr lang="en-GB"/>
        </a:p>
      </dgm:t>
    </dgm:pt>
    <dgm:pt modelId="{90388A5B-A445-4058-9236-A8D22DCDA0B8}">
      <dgm:prSet/>
      <dgm:spPr/>
      <dgm:t>
        <a:bodyPr/>
        <a:lstStyle/>
        <a:p>
          <a:r>
            <a:rPr lang="en-US" dirty="0"/>
            <a:t>Smartphone</a:t>
          </a:r>
        </a:p>
      </dgm:t>
    </dgm:pt>
    <dgm:pt modelId="{05730BA9-B99F-4ECB-A709-1DB82699FB7D}" type="parTrans" cxnId="{C050D6F8-5810-4035-8367-FCE6E17FC4AA}">
      <dgm:prSet/>
      <dgm:spPr/>
      <dgm:t>
        <a:bodyPr/>
        <a:lstStyle/>
        <a:p>
          <a:endParaRPr lang="en-GB"/>
        </a:p>
      </dgm:t>
    </dgm:pt>
    <dgm:pt modelId="{1817264F-B74F-4CC6-A678-8F98F28E63CB}" type="sibTrans" cxnId="{C050D6F8-5810-4035-8367-FCE6E17FC4AA}">
      <dgm:prSet/>
      <dgm:spPr/>
      <dgm:t>
        <a:bodyPr/>
        <a:lstStyle/>
        <a:p>
          <a:endParaRPr lang="en-GB"/>
        </a:p>
      </dgm:t>
    </dgm:pt>
    <dgm:pt modelId="{673E6D13-8C27-4413-9127-97DEF5B273E8}">
      <dgm:prSet/>
      <dgm:spPr/>
      <dgm:t>
        <a:bodyPr/>
        <a:lstStyle/>
        <a:p>
          <a:r>
            <a:rPr lang="en-US" dirty="0"/>
            <a:t>Phone Guidance</a:t>
          </a:r>
        </a:p>
      </dgm:t>
    </dgm:pt>
    <dgm:pt modelId="{A8CC3870-19C6-4E79-8CD8-72C81EC3497C}" type="parTrans" cxnId="{61824103-C404-4B95-B8FA-456550E465C8}">
      <dgm:prSet/>
      <dgm:spPr/>
      <dgm:t>
        <a:bodyPr/>
        <a:lstStyle/>
        <a:p>
          <a:endParaRPr lang="en-GB"/>
        </a:p>
      </dgm:t>
    </dgm:pt>
    <dgm:pt modelId="{BC5A87C4-8A8D-48C8-AE63-A292A1C3EC78}" type="sibTrans" cxnId="{61824103-C404-4B95-B8FA-456550E465C8}">
      <dgm:prSet/>
      <dgm:spPr/>
      <dgm:t>
        <a:bodyPr/>
        <a:lstStyle/>
        <a:p>
          <a:endParaRPr lang="en-GB"/>
        </a:p>
      </dgm:t>
    </dgm:pt>
    <dgm:pt modelId="{41B0D172-68CD-4542-A412-5F9411B2FCFF}">
      <dgm:prSet/>
      <dgm:spPr/>
      <dgm:t>
        <a:bodyPr/>
        <a:lstStyle/>
        <a:p>
          <a:r>
            <a:rPr lang="en-US" dirty="0"/>
            <a:t>Refresher Training</a:t>
          </a:r>
        </a:p>
      </dgm:t>
    </dgm:pt>
    <dgm:pt modelId="{E1145966-784D-4018-8537-B1E9B374885E}" type="parTrans" cxnId="{64A84DF1-9046-4948-AC41-F4F0A7946648}">
      <dgm:prSet/>
      <dgm:spPr/>
      <dgm:t>
        <a:bodyPr/>
        <a:lstStyle/>
        <a:p>
          <a:endParaRPr lang="en-GB"/>
        </a:p>
      </dgm:t>
    </dgm:pt>
    <dgm:pt modelId="{B7673C97-EA34-46E2-A3A0-C29BD2324040}" type="sibTrans" cxnId="{64A84DF1-9046-4948-AC41-F4F0A7946648}">
      <dgm:prSet/>
      <dgm:spPr/>
      <dgm:t>
        <a:bodyPr/>
        <a:lstStyle/>
        <a:p>
          <a:endParaRPr lang="en-GB"/>
        </a:p>
      </dgm:t>
    </dgm:pt>
    <dgm:pt modelId="{D5A8F286-D1D3-47FA-8140-E8A02A498AC2}">
      <dgm:prSet/>
      <dgm:spPr/>
      <dgm:t>
        <a:bodyPr/>
        <a:lstStyle/>
        <a:p>
          <a:r>
            <a:rPr lang="en-US" dirty="0"/>
            <a:t>Flexible to fit around staff shifts</a:t>
          </a:r>
        </a:p>
      </dgm:t>
    </dgm:pt>
    <dgm:pt modelId="{7712128E-23BB-44E4-A510-BFC40E3D669E}" type="parTrans" cxnId="{8A562205-61DB-40C4-9DB0-9AFD5A3B0B02}">
      <dgm:prSet/>
      <dgm:spPr/>
      <dgm:t>
        <a:bodyPr/>
        <a:lstStyle/>
        <a:p>
          <a:endParaRPr lang="en-GB"/>
        </a:p>
      </dgm:t>
    </dgm:pt>
    <dgm:pt modelId="{57202D8D-2F4A-4BEF-9D8B-B19A42C52539}" type="sibTrans" cxnId="{8A562205-61DB-40C4-9DB0-9AFD5A3B0B02}">
      <dgm:prSet/>
      <dgm:spPr/>
      <dgm:t>
        <a:bodyPr/>
        <a:lstStyle/>
        <a:p>
          <a:endParaRPr lang="en-GB"/>
        </a:p>
      </dgm:t>
    </dgm:pt>
    <dgm:pt modelId="{46F884FA-9136-41DC-8CCC-EF0077725796}">
      <dgm:prSet/>
      <dgm:spPr/>
      <dgm:t>
        <a:bodyPr/>
        <a:lstStyle/>
        <a:p>
          <a:r>
            <a:rPr lang="en-US" dirty="0"/>
            <a:t>Guided approach</a:t>
          </a:r>
        </a:p>
      </dgm:t>
    </dgm:pt>
    <dgm:pt modelId="{C15CDE1C-4293-4708-A1AC-0971DEEBA4F3}" type="parTrans" cxnId="{DCCB8EC8-FBB4-4676-B6EA-9F8D4F441E00}">
      <dgm:prSet/>
      <dgm:spPr/>
      <dgm:t>
        <a:bodyPr/>
        <a:lstStyle/>
        <a:p>
          <a:endParaRPr lang="en-GB"/>
        </a:p>
      </dgm:t>
    </dgm:pt>
    <dgm:pt modelId="{3FF5B409-2794-4B48-9AB5-014F69DB7138}" type="sibTrans" cxnId="{DCCB8EC8-FBB4-4676-B6EA-9F8D4F441E00}">
      <dgm:prSet/>
      <dgm:spPr/>
      <dgm:t>
        <a:bodyPr/>
        <a:lstStyle/>
        <a:p>
          <a:endParaRPr lang="en-GB"/>
        </a:p>
      </dgm:t>
    </dgm:pt>
    <dgm:pt modelId="{59E4E060-3B5E-4A6A-A4EC-64FAFA25EF8A}">
      <dgm:prSet/>
      <dgm:spPr/>
      <dgm:t>
        <a:bodyPr/>
        <a:lstStyle/>
        <a:p>
          <a:r>
            <a:rPr lang="en-US" dirty="0"/>
            <a:t>Use of real-life examples</a:t>
          </a:r>
        </a:p>
      </dgm:t>
    </dgm:pt>
    <dgm:pt modelId="{87A633B1-FF94-4C88-B90A-EE8962B63080}" type="parTrans" cxnId="{7CCCD9B0-4D05-43B6-B5E8-8C85736802FB}">
      <dgm:prSet/>
      <dgm:spPr/>
      <dgm:t>
        <a:bodyPr/>
        <a:lstStyle/>
        <a:p>
          <a:endParaRPr lang="en-GB"/>
        </a:p>
      </dgm:t>
    </dgm:pt>
    <dgm:pt modelId="{0F05470B-C856-4E00-8C93-EBA515739FE8}" type="sibTrans" cxnId="{7CCCD9B0-4D05-43B6-B5E8-8C85736802FB}">
      <dgm:prSet/>
      <dgm:spPr/>
      <dgm:t>
        <a:bodyPr/>
        <a:lstStyle/>
        <a:p>
          <a:endParaRPr lang="en-GB"/>
        </a:p>
      </dgm:t>
    </dgm:pt>
    <dgm:pt modelId="{05865FB2-83F8-4884-941F-E4F6F574197E}">
      <dgm:prSet/>
      <dgm:spPr/>
      <dgm:t>
        <a:bodyPr/>
        <a:lstStyle/>
        <a:p>
          <a:r>
            <a:rPr lang="en-US" dirty="0"/>
            <a:t>Discussion based</a:t>
          </a:r>
        </a:p>
      </dgm:t>
    </dgm:pt>
    <dgm:pt modelId="{C280A4E0-FE55-4FD9-9CE5-2D2576B076FF}" type="parTrans" cxnId="{B5D6F8F9-D96B-451B-99CC-9E681095581D}">
      <dgm:prSet/>
      <dgm:spPr/>
      <dgm:t>
        <a:bodyPr/>
        <a:lstStyle/>
        <a:p>
          <a:endParaRPr lang="en-GB"/>
        </a:p>
      </dgm:t>
    </dgm:pt>
    <dgm:pt modelId="{DE4EB888-A357-460A-AA6D-7ADF8629EB31}" type="sibTrans" cxnId="{B5D6F8F9-D96B-451B-99CC-9E681095581D}">
      <dgm:prSet/>
      <dgm:spPr/>
      <dgm:t>
        <a:bodyPr/>
        <a:lstStyle/>
        <a:p>
          <a:endParaRPr lang="en-GB"/>
        </a:p>
      </dgm:t>
    </dgm:pt>
    <dgm:pt modelId="{791FDA17-FFEB-4695-952F-8D7D4233F44F}">
      <dgm:prSet/>
      <dgm:spPr/>
      <dgm:t>
        <a:bodyPr/>
        <a:lstStyle/>
        <a:p>
          <a:r>
            <a:rPr lang="en-US" dirty="0"/>
            <a:t>Policies (GDPR)</a:t>
          </a:r>
        </a:p>
      </dgm:t>
    </dgm:pt>
    <dgm:pt modelId="{1B00B3FD-FBE6-48F1-8816-72B4E5F3EA38}" type="parTrans" cxnId="{0110596F-FA1C-4DF2-A9C7-4272A9ECDE49}">
      <dgm:prSet/>
      <dgm:spPr/>
      <dgm:t>
        <a:bodyPr/>
        <a:lstStyle/>
        <a:p>
          <a:endParaRPr lang="en-GB"/>
        </a:p>
      </dgm:t>
    </dgm:pt>
    <dgm:pt modelId="{4FC92389-8595-4F01-A8D2-88AC76A56C2E}" type="sibTrans" cxnId="{0110596F-FA1C-4DF2-A9C7-4272A9ECDE49}">
      <dgm:prSet/>
      <dgm:spPr/>
      <dgm:t>
        <a:bodyPr/>
        <a:lstStyle/>
        <a:p>
          <a:endParaRPr lang="en-GB"/>
        </a:p>
      </dgm:t>
    </dgm:pt>
    <dgm:pt modelId="{9C6F8003-649B-498C-9CB0-DBD9BDA5100D}" type="pres">
      <dgm:prSet presAssocID="{60397008-4078-463B-8634-8E030245EBFD}" presName="Name0" presStyleCnt="0">
        <dgm:presLayoutVars>
          <dgm:dir/>
          <dgm:resizeHandles val="exact"/>
        </dgm:presLayoutVars>
      </dgm:prSet>
      <dgm:spPr/>
    </dgm:pt>
    <dgm:pt modelId="{B41D58EC-3F4E-4CE0-8C5B-0FB67157A702}" type="pres">
      <dgm:prSet presAssocID="{60397008-4078-463B-8634-8E030245EBFD}" presName="fgShape" presStyleLbl="fgShp" presStyleIdx="0" presStyleCnt="1"/>
      <dgm:spPr/>
    </dgm:pt>
    <dgm:pt modelId="{6E23EE80-A35F-411F-BB2D-236B4B30FF68}" type="pres">
      <dgm:prSet presAssocID="{60397008-4078-463B-8634-8E030245EBFD}" presName="linComp" presStyleCnt="0"/>
      <dgm:spPr/>
    </dgm:pt>
    <dgm:pt modelId="{E95911E8-0C5A-4202-AAC0-A0121EB666C0}" type="pres">
      <dgm:prSet presAssocID="{6B84D2E9-0A5A-4235-807C-EC1A52F09DC2}" presName="compNode" presStyleCnt="0"/>
      <dgm:spPr/>
    </dgm:pt>
    <dgm:pt modelId="{16DF41CF-2BF7-4EE7-8BBD-9112C7E41D49}" type="pres">
      <dgm:prSet presAssocID="{6B84D2E9-0A5A-4235-807C-EC1A52F09DC2}" presName="bkgdShape" presStyleLbl="node1" presStyleIdx="0" presStyleCnt="3"/>
      <dgm:spPr/>
    </dgm:pt>
    <dgm:pt modelId="{5B65E9FC-FF57-4C1C-83C3-48DFC867E668}" type="pres">
      <dgm:prSet presAssocID="{6B84D2E9-0A5A-4235-807C-EC1A52F09DC2}" presName="nodeTx" presStyleLbl="node1" presStyleIdx="0" presStyleCnt="3">
        <dgm:presLayoutVars>
          <dgm:bulletEnabled val="1"/>
        </dgm:presLayoutVars>
      </dgm:prSet>
      <dgm:spPr/>
    </dgm:pt>
    <dgm:pt modelId="{F945F9FE-C67F-4CD8-89C5-036E901FAAE5}" type="pres">
      <dgm:prSet presAssocID="{6B84D2E9-0A5A-4235-807C-EC1A52F09DC2}" presName="invisiNode" presStyleLbl="node1" presStyleIdx="0" presStyleCnt="3"/>
      <dgm:spPr/>
    </dgm:pt>
    <dgm:pt modelId="{7AEFCDFB-E856-47D7-BC63-E5331F953321}" type="pres">
      <dgm:prSet presAssocID="{6B84D2E9-0A5A-4235-807C-EC1A52F09DC2}" presName="imagNode" presStyleLbl="f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Meeting with solid fill"/>
        </a:ext>
      </dgm:extLst>
    </dgm:pt>
    <dgm:pt modelId="{BE3CEE3E-371E-4340-9008-960F1664C300}" type="pres">
      <dgm:prSet presAssocID="{194A1ACF-110A-46FB-8C60-3A50422F3690}" presName="sibTrans" presStyleLbl="sibTrans2D1" presStyleIdx="0" presStyleCnt="0"/>
      <dgm:spPr/>
    </dgm:pt>
    <dgm:pt modelId="{5DE2AB8F-EAF5-42E5-A6D6-20159E193DCA}" type="pres">
      <dgm:prSet presAssocID="{C8A548EF-7852-43B4-9116-0F9A0DC8AD29}" presName="compNode" presStyleCnt="0"/>
      <dgm:spPr/>
    </dgm:pt>
    <dgm:pt modelId="{5BC8B660-CD83-43A0-8D1B-D5917A5E27B3}" type="pres">
      <dgm:prSet presAssocID="{C8A548EF-7852-43B4-9116-0F9A0DC8AD29}" presName="bkgdShape" presStyleLbl="node1" presStyleIdx="1" presStyleCnt="3"/>
      <dgm:spPr/>
    </dgm:pt>
    <dgm:pt modelId="{0215E590-2C61-47A7-8508-D79825DB86CD}" type="pres">
      <dgm:prSet presAssocID="{C8A548EF-7852-43B4-9116-0F9A0DC8AD29}" presName="nodeTx" presStyleLbl="node1" presStyleIdx="1" presStyleCnt="3">
        <dgm:presLayoutVars>
          <dgm:bulletEnabled val="1"/>
        </dgm:presLayoutVars>
      </dgm:prSet>
      <dgm:spPr/>
    </dgm:pt>
    <dgm:pt modelId="{7549E297-107B-4590-9BDD-171F508D9683}" type="pres">
      <dgm:prSet presAssocID="{C8A548EF-7852-43B4-9116-0F9A0DC8AD29}" presName="invisiNode" presStyleLbl="node1" presStyleIdx="1" presStyleCnt="3"/>
      <dgm:spPr/>
    </dgm:pt>
    <dgm:pt modelId="{B56FDC40-F2E8-4794-8B12-E8869FC08B14}" type="pres">
      <dgm:prSet presAssocID="{C8A548EF-7852-43B4-9116-0F9A0DC8AD29}" presName="imagNode" presStyleLbl="fgImgPlac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Selfie with solid fill"/>
        </a:ext>
      </dgm:extLst>
    </dgm:pt>
    <dgm:pt modelId="{EECAC8AC-0AE8-45FE-BA94-973F45A680F8}" type="pres">
      <dgm:prSet presAssocID="{47DF203B-240F-4C87-9023-5E6F329FEB43}" presName="sibTrans" presStyleLbl="sibTrans2D1" presStyleIdx="0" presStyleCnt="0"/>
      <dgm:spPr/>
    </dgm:pt>
    <dgm:pt modelId="{8B4394FB-1F46-4B37-AFFE-B859BB8C3834}" type="pres">
      <dgm:prSet presAssocID="{20F84BBD-1467-48CF-B8AC-985BD29C3D91}" presName="compNode" presStyleCnt="0"/>
      <dgm:spPr/>
    </dgm:pt>
    <dgm:pt modelId="{4A26367C-8BBE-4595-8564-756E5AE65B86}" type="pres">
      <dgm:prSet presAssocID="{20F84BBD-1467-48CF-B8AC-985BD29C3D91}" presName="bkgdShape" presStyleLbl="node1" presStyleIdx="2" presStyleCnt="3"/>
      <dgm:spPr/>
    </dgm:pt>
    <dgm:pt modelId="{42ABFFDC-14BC-4CB3-896C-CE4FDB914671}" type="pres">
      <dgm:prSet presAssocID="{20F84BBD-1467-48CF-B8AC-985BD29C3D91}" presName="nodeTx" presStyleLbl="node1" presStyleIdx="2" presStyleCnt="3">
        <dgm:presLayoutVars>
          <dgm:bulletEnabled val="1"/>
        </dgm:presLayoutVars>
      </dgm:prSet>
      <dgm:spPr/>
    </dgm:pt>
    <dgm:pt modelId="{5D5CE3C9-D99A-4C19-986F-2649F1A44529}" type="pres">
      <dgm:prSet presAssocID="{20F84BBD-1467-48CF-B8AC-985BD29C3D91}" presName="invisiNode" presStyleLbl="node1" presStyleIdx="2" presStyleCnt="3"/>
      <dgm:spPr/>
    </dgm:pt>
    <dgm:pt modelId="{EB260929-70BC-4C39-A56C-C99E3033BFF5}" type="pres">
      <dgm:prSet presAssocID="{20F84BBD-1467-48CF-B8AC-985BD29C3D91}" presName="imagNode"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losed book with solid fill"/>
        </a:ext>
      </dgm:extLst>
    </dgm:pt>
  </dgm:ptLst>
  <dgm:cxnLst>
    <dgm:cxn modelId="{054B0100-6AB5-46C1-BCCB-0BC613239372}" srcId="{60397008-4078-463B-8634-8E030245EBFD}" destId="{6B84D2E9-0A5A-4235-807C-EC1A52F09DC2}" srcOrd="0" destOrd="0" parTransId="{23C21678-27AC-4112-B918-29826E234122}" sibTransId="{194A1ACF-110A-46FB-8C60-3A50422F3690}"/>
    <dgm:cxn modelId="{61824103-C404-4B95-B8FA-456550E465C8}" srcId="{20F84BBD-1467-48CF-B8AC-985BD29C3D91}" destId="{673E6D13-8C27-4413-9127-97DEF5B273E8}" srcOrd="1" destOrd="0" parTransId="{A8CC3870-19C6-4E79-8CD8-72C81EC3497C}" sibTransId="{BC5A87C4-8A8D-48C8-AE63-A292A1C3EC78}"/>
    <dgm:cxn modelId="{8A562205-61DB-40C4-9DB0-9AFD5A3B0B02}" srcId="{6B84D2E9-0A5A-4235-807C-EC1A52F09DC2}" destId="{D5A8F286-D1D3-47FA-8140-E8A02A498AC2}" srcOrd="1" destOrd="0" parTransId="{7712128E-23BB-44E4-A510-BFC40E3D669E}" sibTransId="{57202D8D-2F4A-4BEF-9D8B-B19A42C52539}"/>
    <dgm:cxn modelId="{AA136006-1EC6-4552-8153-31B7F5808C72}" type="presOf" srcId="{C0621F09-2FBF-4F51-8A43-042064C968C5}" destId="{5BC8B660-CD83-43A0-8D1B-D5917A5E27B3}" srcOrd="0" destOrd="1" presId="urn:microsoft.com/office/officeart/2005/8/layout/hList7"/>
    <dgm:cxn modelId="{137EAB06-EFD3-4AD8-B804-4B5DA93BD7D1}" type="presOf" srcId="{46F884FA-9136-41DC-8CCC-EF0077725796}" destId="{5BC8B660-CD83-43A0-8D1B-D5917A5E27B3}" srcOrd="0" destOrd="2" presId="urn:microsoft.com/office/officeart/2005/8/layout/hList7"/>
    <dgm:cxn modelId="{B7A84008-F7A5-4A25-B5B0-B58ACBF81ACF}" srcId="{60397008-4078-463B-8634-8E030245EBFD}" destId="{20F84BBD-1467-48CF-B8AC-985BD29C3D91}" srcOrd="2" destOrd="0" parTransId="{F28EB785-34F8-4C37-83D8-09FAC915BDEB}" sibTransId="{C622AE5D-D90B-48AE-805E-ED213495EF00}"/>
    <dgm:cxn modelId="{A75A5015-873E-4A0A-88CD-C61403F90605}" type="presOf" srcId="{05865FB2-83F8-4884-941F-E4F6F574197E}" destId="{5B65E9FC-FF57-4C1C-83C3-48DFC867E668}" srcOrd="1" destOrd="3" presId="urn:microsoft.com/office/officeart/2005/8/layout/hList7"/>
    <dgm:cxn modelId="{DC3F0219-5C58-467B-89D2-94004832CFCA}" type="presOf" srcId="{C8A548EF-7852-43B4-9116-0F9A0DC8AD29}" destId="{5BC8B660-CD83-43A0-8D1B-D5917A5E27B3}" srcOrd="0" destOrd="0" presId="urn:microsoft.com/office/officeart/2005/8/layout/hList7"/>
    <dgm:cxn modelId="{ADA5E91E-CD8E-4ACE-960A-5DC9C4CAA184}" type="presOf" srcId="{D5A8F286-D1D3-47FA-8140-E8A02A498AC2}" destId="{16DF41CF-2BF7-4EE7-8BBD-9112C7E41D49}" srcOrd="0" destOrd="2" presId="urn:microsoft.com/office/officeart/2005/8/layout/hList7"/>
    <dgm:cxn modelId="{161D1C1F-04C7-405C-AC6A-9B216893985F}" type="presOf" srcId="{D5A8F286-D1D3-47FA-8140-E8A02A498AC2}" destId="{5B65E9FC-FF57-4C1C-83C3-48DFC867E668}" srcOrd="1" destOrd="2" presId="urn:microsoft.com/office/officeart/2005/8/layout/hList7"/>
    <dgm:cxn modelId="{A2877921-4B18-4D2B-BDC1-6CCF1C2D1AC7}" srcId="{C8A548EF-7852-43B4-9116-0F9A0DC8AD29}" destId="{C0621F09-2FBF-4F51-8A43-042064C968C5}" srcOrd="0" destOrd="0" parTransId="{C455C315-E4B6-43F9-974D-0409BDA3A243}" sibTransId="{C4A16E7B-0D9E-4E30-8BF8-9CBAAAD49AF5}"/>
    <dgm:cxn modelId="{03FAB233-12C4-40DF-B6E6-AF5C857EC489}" type="presOf" srcId="{673E6D13-8C27-4413-9127-97DEF5B273E8}" destId="{4A26367C-8BBE-4595-8564-756E5AE65B86}" srcOrd="0" destOrd="2" presId="urn:microsoft.com/office/officeart/2005/8/layout/hList7"/>
    <dgm:cxn modelId="{A4E0C439-BFBA-450B-B25E-030918D91B51}" type="presOf" srcId="{6B84D2E9-0A5A-4235-807C-EC1A52F09DC2}" destId="{5B65E9FC-FF57-4C1C-83C3-48DFC867E668}" srcOrd="1" destOrd="0" presId="urn:microsoft.com/office/officeart/2005/8/layout/hList7"/>
    <dgm:cxn modelId="{E49AB03B-1DDB-46CF-8D23-264D3421D91B}" type="presOf" srcId="{6B84D2E9-0A5A-4235-807C-EC1A52F09DC2}" destId="{16DF41CF-2BF7-4EE7-8BBD-9112C7E41D49}" srcOrd="0" destOrd="0" presId="urn:microsoft.com/office/officeart/2005/8/layout/hList7"/>
    <dgm:cxn modelId="{9DB1D23E-C2B4-481E-85ED-FD7573E2E4F0}" type="presOf" srcId="{47DF203B-240F-4C87-9023-5E6F329FEB43}" destId="{EECAC8AC-0AE8-45FE-BA94-973F45A680F8}" srcOrd="0" destOrd="0" presId="urn:microsoft.com/office/officeart/2005/8/layout/hList7"/>
    <dgm:cxn modelId="{2022D43F-756B-4A0A-81D1-E3C6365BA845}" type="presOf" srcId="{C0621F09-2FBF-4F51-8A43-042064C968C5}" destId="{0215E590-2C61-47A7-8508-D79825DB86CD}" srcOrd="1" destOrd="1" presId="urn:microsoft.com/office/officeart/2005/8/layout/hList7"/>
    <dgm:cxn modelId="{DDEFE65F-55E0-4ADE-91E6-1C0E4339C22B}" type="presOf" srcId="{05865FB2-83F8-4884-941F-E4F6F574197E}" destId="{16DF41CF-2BF7-4EE7-8BBD-9112C7E41D49}" srcOrd="0" destOrd="3" presId="urn:microsoft.com/office/officeart/2005/8/layout/hList7"/>
    <dgm:cxn modelId="{DAA2EF41-668E-46DB-8A9B-D99A9B3E451C}" type="presOf" srcId="{59E4E060-3B5E-4A6A-A4EC-64FAFA25EF8A}" destId="{5BC8B660-CD83-43A0-8D1B-D5917A5E27B3}" srcOrd="0" destOrd="3" presId="urn:microsoft.com/office/officeart/2005/8/layout/hList7"/>
    <dgm:cxn modelId="{A957CE63-EBD2-4028-A69C-446B53F6D441}" type="presOf" srcId="{60397008-4078-463B-8634-8E030245EBFD}" destId="{9C6F8003-649B-498C-9CB0-DBD9BDA5100D}" srcOrd="0" destOrd="0" presId="urn:microsoft.com/office/officeart/2005/8/layout/hList7"/>
    <dgm:cxn modelId="{8E18DE45-1B95-49BF-B030-956FCF4B07C5}" type="presOf" srcId="{BF7AF76E-C107-45E5-90FC-0F87834585CD}" destId="{16DF41CF-2BF7-4EE7-8BBD-9112C7E41D49}" srcOrd="0" destOrd="1" presId="urn:microsoft.com/office/officeart/2005/8/layout/hList7"/>
    <dgm:cxn modelId="{C0F16A48-E561-4086-B1BC-F08FE005012E}" type="presOf" srcId="{791FDA17-FFEB-4695-952F-8D7D4233F44F}" destId="{42ABFFDC-14BC-4CB3-896C-CE4FDB914671}" srcOrd="1" destOrd="4" presId="urn:microsoft.com/office/officeart/2005/8/layout/hList7"/>
    <dgm:cxn modelId="{436A2E6B-A11B-4454-9385-0A2FF33D6C2A}" type="presOf" srcId="{791FDA17-FFEB-4695-952F-8D7D4233F44F}" destId="{4A26367C-8BBE-4595-8564-756E5AE65B86}" srcOrd="0" destOrd="4" presId="urn:microsoft.com/office/officeart/2005/8/layout/hList7"/>
    <dgm:cxn modelId="{2343A94C-1332-4C96-B049-E057B30D469A}" type="presOf" srcId="{90388A5B-A445-4058-9236-A8D22DCDA0B8}" destId="{42ABFFDC-14BC-4CB3-896C-CE4FDB914671}" srcOrd="1" destOrd="1" presId="urn:microsoft.com/office/officeart/2005/8/layout/hList7"/>
    <dgm:cxn modelId="{0110596F-FA1C-4DF2-A9C7-4272A9ECDE49}" srcId="{20F84BBD-1467-48CF-B8AC-985BD29C3D91}" destId="{791FDA17-FFEB-4695-952F-8D7D4233F44F}" srcOrd="3" destOrd="0" parTransId="{1B00B3FD-FBE6-48F1-8816-72B4E5F3EA38}" sibTransId="{4FC92389-8595-4F01-A8D2-88AC76A56C2E}"/>
    <dgm:cxn modelId="{E3C77B73-0E5E-4A29-8739-9FA2866147CE}" type="presOf" srcId="{46F884FA-9136-41DC-8CCC-EF0077725796}" destId="{0215E590-2C61-47A7-8508-D79825DB86CD}" srcOrd="1" destOrd="2" presId="urn:microsoft.com/office/officeart/2005/8/layout/hList7"/>
    <dgm:cxn modelId="{5D695A75-CBD8-4868-B4FC-7323BE910380}" type="presOf" srcId="{20F84BBD-1467-48CF-B8AC-985BD29C3D91}" destId="{42ABFFDC-14BC-4CB3-896C-CE4FDB914671}" srcOrd="1" destOrd="0" presId="urn:microsoft.com/office/officeart/2005/8/layout/hList7"/>
    <dgm:cxn modelId="{8C0E9C7A-0152-4E06-BF26-06547BC5CFF4}" type="presOf" srcId="{20F84BBD-1467-48CF-B8AC-985BD29C3D91}" destId="{4A26367C-8BBE-4595-8564-756E5AE65B86}" srcOrd="0" destOrd="0" presId="urn:microsoft.com/office/officeart/2005/8/layout/hList7"/>
    <dgm:cxn modelId="{EBDFF482-678B-4F64-A419-CAC43ECE0070}" type="presOf" srcId="{90388A5B-A445-4058-9236-A8D22DCDA0B8}" destId="{4A26367C-8BBE-4595-8564-756E5AE65B86}" srcOrd="0" destOrd="1" presId="urn:microsoft.com/office/officeart/2005/8/layout/hList7"/>
    <dgm:cxn modelId="{610ADC97-C4E1-4B15-8E45-6693C6236115}" type="presOf" srcId="{194A1ACF-110A-46FB-8C60-3A50422F3690}" destId="{BE3CEE3E-371E-4340-9008-960F1664C300}" srcOrd="0" destOrd="0" presId="urn:microsoft.com/office/officeart/2005/8/layout/hList7"/>
    <dgm:cxn modelId="{45663E9D-3D34-4AAD-8647-9EE5E49DA4D2}" type="presOf" srcId="{673E6D13-8C27-4413-9127-97DEF5B273E8}" destId="{42ABFFDC-14BC-4CB3-896C-CE4FDB914671}" srcOrd="1" destOrd="2" presId="urn:microsoft.com/office/officeart/2005/8/layout/hList7"/>
    <dgm:cxn modelId="{7CCCD9B0-4D05-43B6-B5E8-8C85736802FB}" srcId="{C8A548EF-7852-43B4-9116-0F9A0DC8AD29}" destId="{59E4E060-3B5E-4A6A-A4EC-64FAFA25EF8A}" srcOrd="2" destOrd="0" parTransId="{87A633B1-FF94-4C88-B90A-EE8962B63080}" sibTransId="{0F05470B-C856-4E00-8C93-EBA515739FE8}"/>
    <dgm:cxn modelId="{DEFAA8B9-12C6-4CCB-B043-C7A4AA3F2042}" srcId="{60397008-4078-463B-8634-8E030245EBFD}" destId="{C8A548EF-7852-43B4-9116-0F9A0DC8AD29}" srcOrd="1" destOrd="0" parTransId="{C45DAAA2-A9EB-41B5-8BEC-326079B77364}" sibTransId="{47DF203B-240F-4C87-9023-5E6F329FEB43}"/>
    <dgm:cxn modelId="{EF4891C2-F481-40F5-A68A-B39AD93A19CA}" type="presOf" srcId="{C8A548EF-7852-43B4-9116-0F9A0DC8AD29}" destId="{0215E590-2C61-47A7-8508-D79825DB86CD}" srcOrd="1" destOrd="0" presId="urn:microsoft.com/office/officeart/2005/8/layout/hList7"/>
    <dgm:cxn modelId="{DCCB8EC8-FBB4-4676-B6EA-9F8D4F441E00}" srcId="{C8A548EF-7852-43B4-9116-0F9A0DC8AD29}" destId="{46F884FA-9136-41DC-8CCC-EF0077725796}" srcOrd="1" destOrd="0" parTransId="{C15CDE1C-4293-4708-A1AC-0971DEEBA4F3}" sibTransId="{3FF5B409-2794-4B48-9AB5-014F69DB7138}"/>
    <dgm:cxn modelId="{DDA5A0D4-6882-4306-AFB7-1D02B8C309F2}" type="presOf" srcId="{BF7AF76E-C107-45E5-90FC-0F87834585CD}" destId="{5B65E9FC-FF57-4C1C-83C3-48DFC867E668}" srcOrd="1" destOrd="1" presId="urn:microsoft.com/office/officeart/2005/8/layout/hList7"/>
    <dgm:cxn modelId="{34DD37DE-56EF-4F70-A00E-950111F7581A}" srcId="{6B84D2E9-0A5A-4235-807C-EC1A52F09DC2}" destId="{BF7AF76E-C107-45E5-90FC-0F87834585CD}" srcOrd="0" destOrd="0" parTransId="{9789E089-922F-4808-BEC4-710F52F54C7F}" sibTransId="{283C2486-C3C2-490C-B507-8B5954629473}"/>
    <dgm:cxn modelId="{F778D6E6-18C2-4A58-AB52-27E65596EE00}" type="presOf" srcId="{41B0D172-68CD-4542-A412-5F9411B2FCFF}" destId="{42ABFFDC-14BC-4CB3-896C-CE4FDB914671}" srcOrd="1" destOrd="3" presId="urn:microsoft.com/office/officeart/2005/8/layout/hList7"/>
    <dgm:cxn modelId="{8C0C49EC-5DB6-4F5A-8178-0105B352EA31}" type="presOf" srcId="{41B0D172-68CD-4542-A412-5F9411B2FCFF}" destId="{4A26367C-8BBE-4595-8564-756E5AE65B86}" srcOrd="0" destOrd="3" presId="urn:microsoft.com/office/officeart/2005/8/layout/hList7"/>
    <dgm:cxn modelId="{CBB192F0-224B-473F-B594-E2BCDACC49C2}" type="presOf" srcId="{59E4E060-3B5E-4A6A-A4EC-64FAFA25EF8A}" destId="{0215E590-2C61-47A7-8508-D79825DB86CD}" srcOrd="1" destOrd="3" presId="urn:microsoft.com/office/officeart/2005/8/layout/hList7"/>
    <dgm:cxn modelId="{64A84DF1-9046-4948-AC41-F4F0A7946648}" srcId="{20F84BBD-1467-48CF-B8AC-985BD29C3D91}" destId="{41B0D172-68CD-4542-A412-5F9411B2FCFF}" srcOrd="2" destOrd="0" parTransId="{E1145966-784D-4018-8537-B1E9B374885E}" sibTransId="{B7673C97-EA34-46E2-A3A0-C29BD2324040}"/>
    <dgm:cxn modelId="{C050D6F8-5810-4035-8367-FCE6E17FC4AA}" srcId="{20F84BBD-1467-48CF-B8AC-985BD29C3D91}" destId="{90388A5B-A445-4058-9236-A8D22DCDA0B8}" srcOrd="0" destOrd="0" parTransId="{05730BA9-B99F-4ECB-A709-1DB82699FB7D}" sibTransId="{1817264F-B74F-4CC6-A678-8F98F28E63CB}"/>
    <dgm:cxn modelId="{B5D6F8F9-D96B-451B-99CC-9E681095581D}" srcId="{6B84D2E9-0A5A-4235-807C-EC1A52F09DC2}" destId="{05865FB2-83F8-4884-941F-E4F6F574197E}" srcOrd="2" destOrd="0" parTransId="{C280A4E0-FE55-4FD9-9CE5-2D2576B076FF}" sibTransId="{DE4EB888-A357-460A-AA6D-7ADF8629EB31}"/>
    <dgm:cxn modelId="{65AE9D52-9D7A-4838-ABA9-330F65EEF368}" type="presParOf" srcId="{9C6F8003-649B-498C-9CB0-DBD9BDA5100D}" destId="{B41D58EC-3F4E-4CE0-8C5B-0FB67157A702}" srcOrd="0" destOrd="0" presId="urn:microsoft.com/office/officeart/2005/8/layout/hList7"/>
    <dgm:cxn modelId="{DBE4B54A-49D6-49E3-A5EE-E1251DD1F2F9}" type="presParOf" srcId="{9C6F8003-649B-498C-9CB0-DBD9BDA5100D}" destId="{6E23EE80-A35F-411F-BB2D-236B4B30FF68}" srcOrd="1" destOrd="0" presId="urn:microsoft.com/office/officeart/2005/8/layout/hList7"/>
    <dgm:cxn modelId="{968C3381-C3B4-4F33-9459-AE4996019F2E}" type="presParOf" srcId="{6E23EE80-A35F-411F-BB2D-236B4B30FF68}" destId="{E95911E8-0C5A-4202-AAC0-A0121EB666C0}" srcOrd="0" destOrd="0" presId="urn:microsoft.com/office/officeart/2005/8/layout/hList7"/>
    <dgm:cxn modelId="{462633FA-66D8-46D4-9D9E-3BB77B0F484F}" type="presParOf" srcId="{E95911E8-0C5A-4202-AAC0-A0121EB666C0}" destId="{16DF41CF-2BF7-4EE7-8BBD-9112C7E41D49}" srcOrd="0" destOrd="0" presId="urn:microsoft.com/office/officeart/2005/8/layout/hList7"/>
    <dgm:cxn modelId="{2CB1B543-2BEC-485F-BB11-F8089DF44A2E}" type="presParOf" srcId="{E95911E8-0C5A-4202-AAC0-A0121EB666C0}" destId="{5B65E9FC-FF57-4C1C-83C3-48DFC867E668}" srcOrd="1" destOrd="0" presId="urn:microsoft.com/office/officeart/2005/8/layout/hList7"/>
    <dgm:cxn modelId="{F3715014-8402-4861-AEC8-1ACCF6420FFF}" type="presParOf" srcId="{E95911E8-0C5A-4202-AAC0-A0121EB666C0}" destId="{F945F9FE-C67F-4CD8-89C5-036E901FAAE5}" srcOrd="2" destOrd="0" presId="urn:microsoft.com/office/officeart/2005/8/layout/hList7"/>
    <dgm:cxn modelId="{FDAC2B41-84D8-45B3-A50F-2CBDBC2FF22C}" type="presParOf" srcId="{E95911E8-0C5A-4202-AAC0-A0121EB666C0}" destId="{7AEFCDFB-E856-47D7-BC63-E5331F953321}" srcOrd="3" destOrd="0" presId="urn:microsoft.com/office/officeart/2005/8/layout/hList7"/>
    <dgm:cxn modelId="{BAB014A8-04D9-416A-AE66-95197BD91896}" type="presParOf" srcId="{6E23EE80-A35F-411F-BB2D-236B4B30FF68}" destId="{BE3CEE3E-371E-4340-9008-960F1664C300}" srcOrd="1" destOrd="0" presId="urn:microsoft.com/office/officeart/2005/8/layout/hList7"/>
    <dgm:cxn modelId="{1D7B7E1C-A549-418D-B504-656EC9467497}" type="presParOf" srcId="{6E23EE80-A35F-411F-BB2D-236B4B30FF68}" destId="{5DE2AB8F-EAF5-42E5-A6D6-20159E193DCA}" srcOrd="2" destOrd="0" presId="urn:microsoft.com/office/officeart/2005/8/layout/hList7"/>
    <dgm:cxn modelId="{5365C9B5-930D-4386-81A7-7A62E8D51E56}" type="presParOf" srcId="{5DE2AB8F-EAF5-42E5-A6D6-20159E193DCA}" destId="{5BC8B660-CD83-43A0-8D1B-D5917A5E27B3}" srcOrd="0" destOrd="0" presId="urn:microsoft.com/office/officeart/2005/8/layout/hList7"/>
    <dgm:cxn modelId="{3E6E2B33-B2C1-44B3-81BE-5B9B42241D3F}" type="presParOf" srcId="{5DE2AB8F-EAF5-42E5-A6D6-20159E193DCA}" destId="{0215E590-2C61-47A7-8508-D79825DB86CD}" srcOrd="1" destOrd="0" presId="urn:microsoft.com/office/officeart/2005/8/layout/hList7"/>
    <dgm:cxn modelId="{8D04909F-3E1C-4632-8DB7-1C39B37C779D}" type="presParOf" srcId="{5DE2AB8F-EAF5-42E5-A6D6-20159E193DCA}" destId="{7549E297-107B-4590-9BDD-171F508D9683}" srcOrd="2" destOrd="0" presId="urn:microsoft.com/office/officeart/2005/8/layout/hList7"/>
    <dgm:cxn modelId="{C5FD3FF8-DB74-478B-B4BD-F967DC9FAC03}" type="presParOf" srcId="{5DE2AB8F-EAF5-42E5-A6D6-20159E193DCA}" destId="{B56FDC40-F2E8-4794-8B12-E8869FC08B14}" srcOrd="3" destOrd="0" presId="urn:microsoft.com/office/officeart/2005/8/layout/hList7"/>
    <dgm:cxn modelId="{5974054C-0CF0-4A46-A0B6-6EC3D43AC2FE}" type="presParOf" srcId="{6E23EE80-A35F-411F-BB2D-236B4B30FF68}" destId="{EECAC8AC-0AE8-45FE-BA94-973F45A680F8}" srcOrd="3" destOrd="0" presId="urn:microsoft.com/office/officeart/2005/8/layout/hList7"/>
    <dgm:cxn modelId="{9311170C-1146-40D1-BB9A-20A88DD360BF}" type="presParOf" srcId="{6E23EE80-A35F-411F-BB2D-236B4B30FF68}" destId="{8B4394FB-1F46-4B37-AFFE-B859BB8C3834}" srcOrd="4" destOrd="0" presId="urn:microsoft.com/office/officeart/2005/8/layout/hList7"/>
    <dgm:cxn modelId="{655AD1C7-B5EC-4039-A0A1-4D122AD0D176}" type="presParOf" srcId="{8B4394FB-1F46-4B37-AFFE-B859BB8C3834}" destId="{4A26367C-8BBE-4595-8564-756E5AE65B86}" srcOrd="0" destOrd="0" presId="urn:microsoft.com/office/officeart/2005/8/layout/hList7"/>
    <dgm:cxn modelId="{08DD66C2-C142-44D8-BC98-1D46C9F4818B}" type="presParOf" srcId="{8B4394FB-1F46-4B37-AFFE-B859BB8C3834}" destId="{42ABFFDC-14BC-4CB3-896C-CE4FDB914671}" srcOrd="1" destOrd="0" presId="urn:microsoft.com/office/officeart/2005/8/layout/hList7"/>
    <dgm:cxn modelId="{95D26D71-9B2B-4659-9275-98416B847EDE}" type="presParOf" srcId="{8B4394FB-1F46-4B37-AFFE-B859BB8C3834}" destId="{5D5CE3C9-D99A-4C19-986F-2649F1A44529}" srcOrd="2" destOrd="0" presId="urn:microsoft.com/office/officeart/2005/8/layout/hList7"/>
    <dgm:cxn modelId="{81BF2E02-21BB-4C3E-8E7B-6BD220F824F7}" type="presParOf" srcId="{8B4394FB-1F46-4B37-AFFE-B859BB8C3834}" destId="{EB260929-70BC-4C39-A56C-C99E3033BFF5}"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0397008-4078-463B-8634-8E030245EBFD}" type="doc">
      <dgm:prSet loTypeId="urn:microsoft.com/office/officeart/2005/8/layout/hierarchy3" loCatId="list" qsTypeId="urn:microsoft.com/office/officeart/2005/8/quickstyle/simple1" qsCatId="simple" csTypeId="urn:microsoft.com/office/officeart/2018/5/colors/Iconchunking_neutralbg_colorful1" csCatId="colorful" phldr="1"/>
      <dgm:spPr/>
      <dgm:t>
        <a:bodyPr/>
        <a:lstStyle/>
        <a:p>
          <a:endParaRPr lang="en-US"/>
        </a:p>
      </dgm:t>
    </dgm:pt>
    <dgm:pt modelId="{8BB9EF6A-25EE-48BD-A5B2-8308DAF86B1A}">
      <dgm:prSet/>
      <dgm:spPr/>
      <dgm:t>
        <a:bodyPr/>
        <a:lstStyle/>
        <a:p>
          <a:r>
            <a:rPr lang="en-US" dirty="0"/>
            <a:t>Ontology and Epistemology</a:t>
          </a:r>
        </a:p>
      </dgm:t>
    </dgm:pt>
    <dgm:pt modelId="{04ACA755-BC78-4B23-95CF-DBF6699BC6E3}" type="parTrans" cxnId="{DA9DDCC7-AB21-49F6-B96D-53728511E75E}">
      <dgm:prSet/>
      <dgm:spPr/>
      <dgm:t>
        <a:bodyPr/>
        <a:lstStyle/>
        <a:p>
          <a:pPr algn="l"/>
          <a:endParaRPr lang="en-US"/>
        </a:p>
      </dgm:t>
    </dgm:pt>
    <dgm:pt modelId="{52211E7B-4ABF-44D1-A290-53865EC08E5E}" type="sibTrans" cxnId="{DA9DDCC7-AB21-49F6-B96D-53728511E75E}">
      <dgm:prSet/>
      <dgm:spPr/>
      <dgm:t>
        <a:bodyPr/>
        <a:lstStyle/>
        <a:p>
          <a:endParaRPr lang="en-US"/>
        </a:p>
      </dgm:t>
    </dgm:pt>
    <dgm:pt modelId="{0A687E00-C426-4005-81F0-16453B4CACD5}">
      <dgm:prSet/>
      <dgm:spPr/>
      <dgm:t>
        <a:bodyPr/>
        <a:lstStyle/>
        <a:p>
          <a:r>
            <a:rPr lang="en-US" dirty="0"/>
            <a:t>Mix Method Approach</a:t>
          </a:r>
        </a:p>
      </dgm:t>
    </dgm:pt>
    <dgm:pt modelId="{6106B64D-A142-4190-A2DD-0F1B16BADEAB}" type="parTrans" cxnId="{733C3642-0AF5-469E-B20A-4330734684E4}">
      <dgm:prSet/>
      <dgm:spPr/>
      <dgm:t>
        <a:bodyPr/>
        <a:lstStyle/>
        <a:p>
          <a:pPr algn="l"/>
          <a:endParaRPr lang="en-US"/>
        </a:p>
      </dgm:t>
    </dgm:pt>
    <dgm:pt modelId="{5936734B-7CE9-4CC5-8A4B-DA618762C798}" type="sibTrans" cxnId="{733C3642-0AF5-469E-B20A-4330734684E4}">
      <dgm:prSet/>
      <dgm:spPr/>
      <dgm:t>
        <a:bodyPr/>
        <a:lstStyle/>
        <a:p>
          <a:endParaRPr lang="en-US"/>
        </a:p>
      </dgm:t>
    </dgm:pt>
    <dgm:pt modelId="{6B84D2E9-0A5A-4235-807C-EC1A52F09DC2}">
      <dgm:prSet/>
      <dgm:spPr/>
      <dgm:t>
        <a:bodyPr/>
        <a:lstStyle/>
        <a:p>
          <a:r>
            <a:rPr lang="en-US" dirty="0"/>
            <a:t>Inside Researcher</a:t>
          </a:r>
        </a:p>
      </dgm:t>
    </dgm:pt>
    <dgm:pt modelId="{23C21678-27AC-4112-B918-29826E234122}" type="parTrans" cxnId="{054B0100-6AB5-46C1-BCCB-0BC613239372}">
      <dgm:prSet/>
      <dgm:spPr/>
      <dgm:t>
        <a:bodyPr/>
        <a:lstStyle/>
        <a:p>
          <a:pPr algn="l"/>
          <a:endParaRPr lang="en-US"/>
        </a:p>
      </dgm:t>
    </dgm:pt>
    <dgm:pt modelId="{194A1ACF-110A-46FB-8C60-3A50422F3690}" type="sibTrans" cxnId="{054B0100-6AB5-46C1-BCCB-0BC613239372}">
      <dgm:prSet/>
      <dgm:spPr/>
      <dgm:t>
        <a:bodyPr/>
        <a:lstStyle/>
        <a:p>
          <a:endParaRPr lang="en-US"/>
        </a:p>
      </dgm:t>
    </dgm:pt>
    <dgm:pt modelId="{20F84BBD-1467-48CF-B8AC-985BD29C3D91}">
      <dgm:prSet/>
      <dgm:spPr/>
      <dgm:t>
        <a:bodyPr/>
        <a:lstStyle/>
        <a:p>
          <a:r>
            <a:rPr lang="en-US" dirty="0"/>
            <a:t>Participant Action Research (PAR)</a:t>
          </a:r>
        </a:p>
      </dgm:t>
    </dgm:pt>
    <dgm:pt modelId="{F28EB785-34F8-4C37-83D8-09FAC915BDEB}" type="parTrans" cxnId="{B7A84008-F7A5-4A25-B5B0-B58ACBF81ACF}">
      <dgm:prSet/>
      <dgm:spPr/>
      <dgm:t>
        <a:bodyPr/>
        <a:lstStyle/>
        <a:p>
          <a:pPr algn="l"/>
          <a:endParaRPr lang="en-GB"/>
        </a:p>
      </dgm:t>
    </dgm:pt>
    <dgm:pt modelId="{C622AE5D-D90B-48AE-805E-ED213495EF00}" type="sibTrans" cxnId="{B7A84008-F7A5-4A25-B5B0-B58ACBF81ACF}">
      <dgm:prSet/>
      <dgm:spPr/>
      <dgm:t>
        <a:bodyPr/>
        <a:lstStyle/>
        <a:p>
          <a:endParaRPr lang="en-US"/>
        </a:p>
      </dgm:t>
    </dgm:pt>
    <dgm:pt modelId="{C8A548EF-7852-43B4-9116-0F9A0DC8AD29}">
      <dgm:prSet/>
      <dgm:spPr/>
      <dgm:t>
        <a:bodyPr/>
        <a:lstStyle/>
        <a:p>
          <a:r>
            <a:rPr lang="en-US" dirty="0"/>
            <a:t>Qualitative – Case Study</a:t>
          </a:r>
        </a:p>
      </dgm:t>
    </dgm:pt>
    <dgm:pt modelId="{C45DAAA2-A9EB-41B5-8BEC-326079B77364}" type="parTrans" cxnId="{DEFAA8B9-12C6-4CCB-B043-C7A4AA3F2042}">
      <dgm:prSet/>
      <dgm:spPr/>
      <dgm:t>
        <a:bodyPr/>
        <a:lstStyle/>
        <a:p>
          <a:pPr algn="l"/>
          <a:endParaRPr lang="en-GB"/>
        </a:p>
      </dgm:t>
    </dgm:pt>
    <dgm:pt modelId="{47DF203B-240F-4C87-9023-5E6F329FEB43}" type="sibTrans" cxnId="{DEFAA8B9-12C6-4CCB-B043-C7A4AA3F2042}">
      <dgm:prSet/>
      <dgm:spPr/>
      <dgm:t>
        <a:bodyPr/>
        <a:lstStyle/>
        <a:p>
          <a:endParaRPr lang="en-US"/>
        </a:p>
      </dgm:t>
    </dgm:pt>
    <dgm:pt modelId="{D8D18B4D-0682-4070-B753-4ECFA64FB60C}">
      <dgm:prSet/>
      <dgm:spPr/>
      <dgm:t>
        <a:bodyPr/>
        <a:lstStyle/>
        <a:p>
          <a:r>
            <a:rPr lang="en-GB" dirty="0"/>
            <a:t>Subjectivist</a:t>
          </a:r>
        </a:p>
      </dgm:t>
    </dgm:pt>
    <dgm:pt modelId="{FC828854-3A78-46BA-B0C2-D19B48EBDA56}" type="parTrans" cxnId="{3D9AB7D0-558A-457A-8787-C4230FC5A46C}">
      <dgm:prSet/>
      <dgm:spPr/>
      <dgm:t>
        <a:bodyPr/>
        <a:lstStyle/>
        <a:p>
          <a:endParaRPr lang="en-GB"/>
        </a:p>
      </dgm:t>
    </dgm:pt>
    <dgm:pt modelId="{6DDC0F5F-1FA9-4529-A791-2668627B0EE5}" type="sibTrans" cxnId="{3D9AB7D0-558A-457A-8787-C4230FC5A46C}">
      <dgm:prSet/>
      <dgm:spPr/>
      <dgm:t>
        <a:bodyPr/>
        <a:lstStyle/>
        <a:p>
          <a:endParaRPr lang="en-GB"/>
        </a:p>
      </dgm:t>
    </dgm:pt>
    <dgm:pt modelId="{34E0204E-A451-4AEA-9225-2DF67F6E6FFB}">
      <dgm:prSet/>
      <dgm:spPr/>
      <dgm:t>
        <a:bodyPr/>
        <a:lstStyle/>
        <a:p>
          <a:r>
            <a:rPr lang="en-GB" dirty="0"/>
            <a:t>Interpretivist </a:t>
          </a:r>
        </a:p>
      </dgm:t>
    </dgm:pt>
    <dgm:pt modelId="{E1835309-4353-4CF4-958F-59D454632174}" type="parTrans" cxnId="{A881D254-5176-4E43-8F52-13307959D9AF}">
      <dgm:prSet/>
      <dgm:spPr/>
      <dgm:t>
        <a:bodyPr/>
        <a:lstStyle/>
        <a:p>
          <a:endParaRPr lang="en-GB"/>
        </a:p>
      </dgm:t>
    </dgm:pt>
    <dgm:pt modelId="{3DF055D0-0BF8-4E9C-937A-399B5BBEEE6E}" type="sibTrans" cxnId="{A881D254-5176-4E43-8F52-13307959D9AF}">
      <dgm:prSet/>
      <dgm:spPr/>
      <dgm:t>
        <a:bodyPr/>
        <a:lstStyle/>
        <a:p>
          <a:endParaRPr lang="en-GB"/>
        </a:p>
      </dgm:t>
    </dgm:pt>
    <dgm:pt modelId="{030DD88D-EB8B-4E49-893E-843BFE4EC092}">
      <dgm:prSet/>
      <dgm:spPr/>
      <dgm:t>
        <a:bodyPr/>
        <a:lstStyle/>
        <a:p>
          <a:r>
            <a:rPr lang="en-US" dirty="0"/>
            <a:t>Participation Experience and Reflection</a:t>
          </a:r>
        </a:p>
      </dgm:t>
    </dgm:pt>
    <dgm:pt modelId="{A82CB5A0-8C94-4E28-B261-B9D46D2A7060}" type="parTrans" cxnId="{B926E871-9C6F-4924-B6EA-AC4652A0336B}">
      <dgm:prSet/>
      <dgm:spPr/>
      <dgm:t>
        <a:bodyPr/>
        <a:lstStyle/>
        <a:p>
          <a:endParaRPr lang="en-GB"/>
        </a:p>
      </dgm:t>
    </dgm:pt>
    <dgm:pt modelId="{A171B865-608E-4B3B-BD32-17A9FC46973F}" type="sibTrans" cxnId="{B926E871-9C6F-4924-B6EA-AC4652A0336B}">
      <dgm:prSet/>
      <dgm:spPr/>
      <dgm:t>
        <a:bodyPr/>
        <a:lstStyle/>
        <a:p>
          <a:endParaRPr lang="en-GB"/>
        </a:p>
      </dgm:t>
    </dgm:pt>
    <dgm:pt modelId="{442CD3D0-9C33-454B-A998-87E40BDCA9D8}">
      <dgm:prSet/>
      <dgm:spPr/>
      <dgm:t>
        <a:bodyPr/>
        <a:lstStyle/>
        <a:p>
          <a:r>
            <a:rPr lang="en-US" dirty="0"/>
            <a:t>Participants become key Stakeholders</a:t>
          </a:r>
        </a:p>
      </dgm:t>
    </dgm:pt>
    <dgm:pt modelId="{BF2397E4-CCFF-4F3B-8284-0A89F1910546}" type="parTrans" cxnId="{426DF3B1-FDED-488E-9EB2-54693CB81CC6}">
      <dgm:prSet/>
      <dgm:spPr/>
      <dgm:t>
        <a:bodyPr/>
        <a:lstStyle/>
        <a:p>
          <a:endParaRPr lang="en-GB"/>
        </a:p>
      </dgm:t>
    </dgm:pt>
    <dgm:pt modelId="{BF121263-B5D8-43CB-8FF8-EA846E63B671}" type="sibTrans" cxnId="{426DF3B1-FDED-488E-9EB2-54693CB81CC6}">
      <dgm:prSet/>
      <dgm:spPr/>
      <dgm:t>
        <a:bodyPr/>
        <a:lstStyle/>
        <a:p>
          <a:endParaRPr lang="en-GB"/>
        </a:p>
      </dgm:t>
    </dgm:pt>
    <dgm:pt modelId="{3BC89E21-FD2A-4CBB-BF47-44EC6D671FA9}">
      <dgm:prSet/>
      <dgm:spPr/>
      <dgm:t>
        <a:bodyPr/>
        <a:lstStyle/>
        <a:p>
          <a:r>
            <a:rPr lang="en-US" dirty="0"/>
            <a:t>Quantitative – Electronic Survey</a:t>
          </a:r>
        </a:p>
      </dgm:t>
    </dgm:pt>
    <dgm:pt modelId="{C726C3A2-AEA3-4464-A6EC-5B33588D4DC5}" type="parTrans" cxnId="{AAD3AEF6-7EA5-4F4F-85B0-F7251A93F706}">
      <dgm:prSet/>
      <dgm:spPr/>
      <dgm:t>
        <a:bodyPr/>
        <a:lstStyle/>
        <a:p>
          <a:endParaRPr lang="en-GB"/>
        </a:p>
      </dgm:t>
    </dgm:pt>
    <dgm:pt modelId="{FE0BBAAA-B16F-4E93-9842-A32F800B8C88}" type="sibTrans" cxnId="{AAD3AEF6-7EA5-4F4F-85B0-F7251A93F706}">
      <dgm:prSet/>
      <dgm:spPr/>
      <dgm:t>
        <a:bodyPr/>
        <a:lstStyle/>
        <a:p>
          <a:endParaRPr lang="en-GB"/>
        </a:p>
      </dgm:t>
    </dgm:pt>
    <dgm:pt modelId="{C8388008-BC24-4296-B93B-3A03D2F54BF2}">
      <dgm:prSet/>
      <dgm:spPr/>
      <dgm:t>
        <a:bodyPr/>
        <a:lstStyle/>
        <a:p>
          <a:r>
            <a:rPr lang="en-US" dirty="0"/>
            <a:t>Project member&amp; Trainer</a:t>
          </a:r>
        </a:p>
      </dgm:t>
    </dgm:pt>
    <dgm:pt modelId="{2C666B1F-FE53-42F8-BA52-47FA6FF1B0A2}" type="parTrans" cxnId="{364B68A4-5D6A-48A4-BED6-7C294339C8C9}">
      <dgm:prSet/>
      <dgm:spPr/>
      <dgm:t>
        <a:bodyPr/>
        <a:lstStyle/>
        <a:p>
          <a:endParaRPr lang="en-GB"/>
        </a:p>
      </dgm:t>
    </dgm:pt>
    <dgm:pt modelId="{0CC8058A-9271-4586-B138-3B494A87F490}" type="sibTrans" cxnId="{364B68A4-5D6A-48A4-BED6-7C294339C8C9}">
      <dgm:prSet/>
      <dgm:spPr/>
      <dgm:t>
        <a:bodyPr/>
        <a:lstStyle/>
        <a:p>
          <a:endParaRPr lang="en-GB"/>
        </a:p>
      </dgm:t>
    </dgm:pt>
    <dgm:pt modelId="{6786EA98-DA2E-4C90-9741-11909563EFA4}">
      <dgm:prSet/>
      <dgm:spPr/>
      <dgm:t>
        <a:bodyPr/>
        <a:lstStyle/>
        <a:p>
          <a:r>
            <a:rPr lang="en-US" dirty="0"/>
            <a:t>Anonymous &amp; Voluntary</a:t>
          </a:r>
        </a:p>
      </dgm:t>
    </dgm:pt>
    <dgm:pt modelId="{CFCFEF5E-EFA4-4FFB-9CEF-E2772A19FD4F}" type="parTrans" cxnId="{BCCD8925-EC67-4124-9B41-F308C79B55DE}">
      <dgm:prSet/>
      <dgm:spPr/>
      <dgm:t>
        <a:bodyPr/>
        <a:lstStyle/>
        <a:p>
          <a:endParaRPr lang="en-GB"/>
        </a:p>
      </dgm:t>
    </dgm:pt>
    <dgm:pt modelId="{22478978-15E2-4E25-A711-94FADD021F69}" type="sibTrans" cxnId="{BCCD8925-EC67-4124-9B41-F308C79B55DE}">
      <dgm:prSet/>
      <dgm:spPr/>
      <dgm:t>
        <a:bodyPr/>
        <a:lstStyle/>
        <a:p>
          <a:endParaRPr lang="en-GB"/>
        </a:p>
      </dgm:t>
    </dgm:pt>
    <dgm:pt modelId="{778D67C8-20FB-4E63-905E-2E8374B41685}" type="pres">
      <dgm:prSet presAssocID="{60397008-4078-463B-8634-8E030245EBFD}" presName="diagram" presStyleCnt="0">
        <dgm:presLayoutVars>
          <dgm:chPref val="1"/>
          <dgm:dir/>
          <dgm:animOne val="branch"/>
          <dgm:animLvl val="lvl"/>
          <dgm:resizeHandles/>
        </dgm:presLayoutVars>
      </dgm:prSet>
      <dgm:spPr/>
    </dgm:pt>
    <dgm:pt modelId="{468031E1-C983-4CF5-996E-46941F55DAEE}" type="pres">
      <dgm:prSet presAssocID="{8BB9EF6A-25EE-48BD-A5B2-8308DAF86B1A}" presName="root" presStyleCnt="0"/>
      <dgm:spPr/>
    </dgm:pt>
    <dgm:pt modelId="{6A55D605-6071-46D8-A678-49229C0B8C78}" type="pres">
      <dgm:prSet presAssocID="{8BB9EF6A-25EE-48BD-A5B2-8308DAF86B1A}" presName="rootComposite" presStyleCnt="0"/>
      <dgm:spPr/>
    </dgm:pt>
    <dgm:pt modelId="{AB9D483F-800F-42A0-93B0-A25C1C831C51}" type="pres">
      <dgm:prSet presAssocID="{8BB9EF6A-25EE-48BD-A5B2-8308DAF86B1A}" presName="rootText" presStyleLbl="node1" presStyleIdx="0" presStyleCnt="4"/>
      <dgm:spPr/>
    </dgm:pt>
    <dgm:pt modelId="{E4836BAD-A34D-4935-A8FE-379AC9259B06}" type="pres">
      <dgm:prSet presAssocID="{8BB9EF6A-25EE-48BD-A5B2-8308DAF86B1A}" presName="rootConnector" presStyleLbl="node1" presStyleIdx="0" presStyleCnt="4"/>
      <dgm:spPr/>
    </dgm:pt>
    <dgm:pt modelId="{17F78B64-97BF-4057-861E-94AF214B30E3}" type="pres">
      <dgm:prSet presAssocID="{8BB9EF6A-25EE-48BD-A5B2-8308DAF86B1A}" presName="childShape" presStyleCnt="0"/>
      <dgm:spPr/>
    </dgm:pt>
    <dgm:pt modelId="{39DD648C-CEC5-4B0D-B106-3A4733BF3567}" type="pres">
      <dgm:prSet presAssocID="{FC828854-3A78-46BA-B0C2-D19B48EBDA56}" presName="Name13" presStyleLbl="parChTrans1D2" presStyleIdx="0" presStyleCnt="8"/>
      <dgm:spPr/>
    </dgm:pt>
    <dgm:pt modelId="{793E2643-3D82-40C9-83BA-F5E25EFDEDB8}" type="pres">
      <dgm:prSet presAssocID="{D8D18B4D-0682-4070-B753-4ECFA64FB60C}" presName="childText" presStyleLbl="bgAcc1" presStyleIdx="0" presStyleCnt="8">
        <dgm:presLayoutVars>
          <dgm:bulletEnabled val="1"/>
        </dgm:presLayoutVars>
      </dgm:prSet>
      <dgm:spPr/>
    </dgm:pt>
    <dgm:pt modelId="{11AC8DAC-9CE0-4C6E-9709-8778CD6AB537}" type="pres">
      <dgm:prSet presAssocID="{E1835309-4353-4CF4-958F-59D454632174}" presName="Name13" presStyleLbl="parChTrans1D2" presStyleIdx="1" presStyleCnt="8"/>
      <dgm:spPr/>
    </dgm:pt>
    <dgm:pt modelId="{B439EA6F-C393-4477-B616-0CD8B72146D2}" type="pres">
      <dgm:prSet presAssocID="{34E0204E-A451-4AEA-9225-2DF67F6E6FFB}" presName="childText" presStyleLbl="bgAcc1" presStyleIdx="1" presStyleCnt="8">
        <dgm:presLayoutVars>
          <dgm:bulletEnabled val="1"/>
        </dgm:presLayoutVars>
      </dgm:prSet>
      <dgm:spPr/>
    </dgm:pt>
    <dgm:pt modelId="{B2546AC8-5814-4122-9882-74DE1656A691}" type="pres">
      <dgm:prSet presAssocID="{20F84BBD-1467-48CF-B8AC-985BD29C3D91}" presName="root" presStyleCnt="0"/>
      <dgm:spPr/>
    </dgm:pt>
    <dgm:pt modelId="{28263EFA-F67E-43E6-88FE-86E7991D6BE4}" type="pres">
      <dgm:prSet presAssocID="{20F84BBD-1467-48CF-B8AC-985BD29C3D91}" presName="rootComposite" presStyleCnt="0"/>
      <dgm:spPr/>
    </dgm:pt>
    <dgm:pt modelId="{E9E415B4-8CC0-4894-B070-4A30C2C51F97}" type="pres">
      <dgm:prSet presAssocID="{20F84BBD-1467-48CF-B8AC-985BD29C3D91}" presName="rootText" presStyleLbl="node1" presStyleIdx="1" presStyleCnt="4"/>
      <dgm:spPr/>
    </dgm:pt>
    <dgm:pt modelId="{142238A5-4CC9-4A22-BC68-C18A014EF13B}" type="pres">
      <dgm:prSet presAssocID="{20F84BBD-1467-48CF-B8AC-985BD29C3D91}" presName="rootConnector" presStyleLbl="node1" presStyleIdx="1" presStyleCnt="4"/>
      <dgm:spPr/>
    </dgm:pt>
    <dgm:pt modelId="{9CAC97DD-2A41-4FDB-AD85-D940E883C3BB}" type="pres">
      <dgm:prSet presAssocID="{20F84BBD-1467-48CF-B8AC-985BD29C3D91}" presName="childShape" presStyleCnt="0"/>
      <dgm:spPr/>
    </dgm:pt>
    <dgm:pt modelId="{15C0AC9B-3728-42DC-9C10-20D7AAEAF4E2}" type="pres">
      <dgm:prSet presAssocID="{A82CB5A0-8C94-4E28-B261-B9D46D2A7060}" presName="Name13" presStyleLbl="parChTrans1D2" presStyleIdx="2" presStyleCnt="8"/>
      <dgm:spPr/>
    </dgm:pt>
    <dgm:pt modelId="{D2F1A37D-1549-4866-9534-A17BD0501F1A}" type="pres">
      <dgm:prSet presAssocID="{030DD88D-EB8B-4E49-893E-843BFE4EC092}" presName="childText" presStyleLbl="bgAcc1" presStyleIdx="2" presStyleCnt="8">
        <dgm:presLayoutVars>
          <dgm:bulletEnabled val="1"/>
        </dgm:presLayoutVars>
      </dgm:prSet>
      <dgm:spPr/>
    </dgm:pt>
    <dgm:pt modelId="{CD4F76B3-F0EA-49C7-8B61-8526C7D39AB2}" type="pres">
      <dgm:prSet presAssocID="{BF2397E4-CCFF-4F3B-8284-0A89F1910546}" presName="Name13" presStyleLbl="parChTrans1D2" presStyleIdx="3" presStyleCnt="8"/>
      <dgm:spPr/>
    </dgm:pt>
    <dgm:pt modelId="{7550F509-158B-4E49-9208-B52AC88DC5A8}" type="pres">
      <dgm:prSet presAssocID="{442CD3D0-9C33-454B-A998-87E40BDCA9D8}" presName="childText" presStyleLbl="bgAcc1" presStyleIdx="3" presStyleCnt="8">
        <dgm:presLayoutVars>
          <dgm:bulletEnabled val="1"/>
        </dgm:presLayoutVars>
      </dgm:prSet>
      <dgm:spPr/>
    </dgm:pt>
    <dgm:pt modelId="{59F3C1FC-DE15-430E-B00C-E062B9AA4FF7}" type="pres">
      <dgm:prSet presAssocID="{0A687E00-C426-4005-81F0-16453B4CACD5}" presName="root" presStyleCnt="0"/>
      <dgm:spPr/>
    </dgm:pt>
    <dgm:pt modelId="{B87AB272-D8C6-4C22-8763-5C333410BFC1}" type="pres">
      <dgm:prSet presAssocID="{0A687E00-C426-4005-81F0-16453B4CACD5}" presName="rootComposite" presStyleCnt="0"/>
      <dgm:spPr/>
    </dgm:pt>
    <dgm:pt modelId="{3F41CF3F-C2DF-461D-9E74-FD3B93194E7C}" type="pres">
      <dgm:prSet presAssocID="{0A687E00-C426-4005-81F0-16453B4CACD5}" presName="rootText" presStyleLbl="node1" presStyleIdx="2" presStyleCnt="4"/>
      <dgm:spPr/>
    </dgm:pt>
    <dgm:pt modelId="{1DD25CB7-EF38-4CF2-9DE3-80E51B0CFB19}" type="pres">
      <dgm:prSet presAssocID="{0A687E00-C426-4005-81F0-16453B4CACD5}" presName="rootConnector" presStyleLbl="node1" presStyleIdx="2" presStyleCnt="4"/>
      <dgm:spPr/>
    </dgm:pt>
    <dgm:pt modelId="{3C0302D6-CB92-4340-A206-172A4D1BB8C7}" type="pres">
      <dgm:prSet presAssocID="{0A687E00-C426-4005-81F0-16453B4CACD5}" presName="childShape" presStyleCnt="0"/>
      <dgm:spPr/>
    </dgm:pt>
    <dgm:pt modelId="{57D4E2B4-6E64-4A3F-92FE-6848F330E786}" type="pres">
      <dgm:prSet presAssocID="{C726C3A2-AEA3-4464-A6EC-5B33588D4DC5}" presName="Name13" presStyleLbl="parChTrans1D2" presStyleIdx="4" presStyleCnt="8"/>
      <dgm:spPr/>
    </dgm:pt>
    <dgm:pt modelId="{D9D2D180-F6BE-4F4C-AE1E-13BD985F2819}" type="pres">
      <dgm:prSet presAssocID="{3BC89E21-FD2A-4CBB-BF47-44EC6D671FA9}" presName="childText" presStyleLbl="bgAcc1" presStyleIdx="4" presStyleCnt="8">
        <dgm:presLayoutVars>
          <dgm:bulletEnabled val="1"/>
        </dgm:presLayoutVars>
      </dgm:prSet>
      <dgm:spPr/>
    </dgm:pt>
    <dgm:pt modelId="{8E9D5292-3F9D-4C7D-9832-28F4CE5B3CA3}" type="pres">
      <dgm:prSet presAssocID="{C45DAAA2-A9EB-41B5-8BEC-326079B77364}" presName="Name13" presStyleLbl="parChTrans1D2" presStyleIdx="5" presStyleCnt="8"/>
      <dgm:spPr/>
    </dgm:pt>
    <dgm:pt modelId="{D0D11C79-EFD2-46F9-ADB3-7733AA8B72A0}" type="pres">
      <dgm:prSet presAssocID="{C8A548EF-7852-43B4-9116-0F9A0DC8AD29}" presName="childText" presStyleLbl="bgAcc1" presStyleIdx="5" presStyleCnt="8">
        <dgm:presLayoutVars>
          <dgm:bulletEnabled val="1"/>
        </dgm:presLayoutVars>
      </dgm:prSet>
      <dgm:spPr/>
    </dgm:pt>
    <dgm:pt modelId="{39AD511F-61F8-4ED0-BA0B-7C996B869667}" type="pres">
      <dgm:prSet presAssocID="{6B84D2E9-0A5A-4235-807C-EC1A52F09DC2}" presName="root" presStyleCnt="0"/>
      <dgm:spPr/>
    </dgm:pt>
    <dgm:pt modelId="{6D7159CC-027D-45E4-8097-C96071C82A00}" type="pres">
      <dgm:prSet presAssocID="{6B84D2E9-0A5A-4235-807C-EC1A52F09DC2}" presName="rootComposite" presStyleCnt="0"/>
      <dgm:spPr/>
    </dgm:pt>
    <dgm:pt modelId="{BF349338-D7C5-4F9E-9CFC-81B870B0CE65}" type="pres">
      <dgm:prSet presAssocID="{6B84D2E9-0A5A-4235-807C-EC1A52F09DC2}" presName="rootText" presStyleLbl="node1" presStyleIdx="3" presStyleCnt="4"/>
      <dgm:spPr/>
    </dgm:pt>
    <dgm:pt modelId="{543FC98B-EC7E-45DD-8E5F-3269B0AB91B7}" type="pres">
      <dgm:prSet presAssocID="{6B84D2E9-0A5A-4235-807C-EC1A52F09DC2}" presName="rootConnector" presStyleLbl="node1" presStyleIdx="3" presStyleCnt="4"/>
      <dgm:spPr/>
    </dgm:pt>
    <dgm:pt modelId="{F939E2DF-99AE-45AE-B3B1-052FC59D61FD}" type="pres">
      <dgm:prSet presAssocID="{6B84D2E9-0A5A-4235-807C-EC1A52F09DC2}" presName="childShape" presStyleCnt="0"/>
      <dgm:spPr/>
    </dgm:pt>
    <dgm:pt modelId="{4F28B7AF-C1D6-45E8-9C55-AF65E8C426EF}" type="pres">
      <dgm:prSet presAssocID="{2C666B1F-FE53-42F8-BA52-47FA6FF1B0A2}" presName="Name13" presStyleLbl="parChTrans1D2" presStyleIdx="6" presStyleCnt="8"/>
      <dgm:spPr/>
    </dgm:pt>
    <dgm:pt modelId="{F344AF48-AA9B-4E42-8EB8-EC0969BC2E3D}" type="pres">
      <dgm:prSet presAssocID="{C8388008-BC24-4296-B93B-3A03D2F54BF2}" presName="childText" presStyleLbl="bgAcc1" presStyleIdx="6" presStyleCnt="8">
        <dgm:presLayoutVars>
          <dgm:bulletEnabled val="1"/>
        </dgm:presLayoutVars>
      </dgm:prSet>
      <dgm:spPr/>
    </dgm:pt>
    <dgm:pt modelId="{19026B6D-0034-4AD7-8824-5B8F397FBB6A}" type="pres">
      <dgm:prSet presAssocID="{CFCFEF5E-EFA4-4FFB-9CEF-E2772A19FD4F}" presName="Name13" presStyleLbl="parChTrans1D2" presStyleIdx="7" presStyleCnt="8"/>
      <dgm:spPr/>
    </dgm:pt>
    <dgm:pt modelId="{326E3C6A-07F9-4997-A4E2-F7E829990190}" type="pres">
      <dgm:prSet presAssocID="{6786EA98-DA2E-4C90-9741-11909563EFA4}" presName="childText" presStyleLbl="bgAcc1" presStyleIdx="7" presStyleCnt="8">
        <dgm:presLayoutVars>
          <dgm:bulletEnabled val="1"/>
        </dgm:presLayoutVars>
      </dgm:prSet>
      <dgm:spPr/>
    </dgm:pt>
  </dgm:ptLst>
  <dgm:cxnLst>
    <dgm:cxn modelId="{054B0100-6AB5-46C1-BCCB-0BC613239372}" srcId="{60397008-4078-463B-8634-8E030245EBFD}" destId="{6B84D2E9-0A5A-4235-807C-EC1A52F09DC2}" srcOrd="3" destOrd="0" parTransId="{23C21678-27AC-4112-B918-29826E234122}" sibTransId="{194A1ACF-110A-46FB-8C60-3A50422F3690}"/>
    <dgm:cxn modelId="{B7A84008-F7A5-4A25-B5B0-B58ACBF81ACF}" srcId="{60397008-4078-463B-8634-8E030245EBFD}" destId="{20F84BBD-1467-48CF-B8AC-985BD29C3D91}" srcOrd="1" destOrd="0" parTransId="{F28EB785-34F8-4C37-83D8-09FAC915BDEB}" sibTransId="{C622AE5D-D90B-48AE-805E-ED213495EF00}"/>
    <dgm:cxn modelId="{83431A18-4B06-4546-A5C1-C9C79F4DB599}" type="presOf" srcId="{D8D18B4D-0682-4070-B753-4ECFA64FB60C}" destId="{793E2643-3D82-40C9-83BA-F5E25EFDEDB8}" srcOrd="0" destOrd="0" presId="urn:microsoft.com/office/officeart/2005/8/layout/hierarchy3"/>
    <dgm:cxn modelId="{2CA6D61C-41C8-41C6-A189-27E27FEAE7A2}" type="presOf" srcId="{0A687E00-C426-4005-81F0-16453B4CACD5}" destId="{1DD25CB7-EF38-4CF2-9DE3-80E51B0CFB19}" srcOrd="1" destOrd="0" presId="urn:microsoft.com/office/officeart/2005/8/layout/hierarchy3"/>
    <dgm:cxn modelId="{BCCD8925-EC67-4124-9B41-F308C79B55DE}" srcId="{6B84D2E9-0A5A-4235-807C-EC1A52F09DC2}" destId="{6786EA98-DA2E-4C90-9741-11909563EFA4}" srcOrd="1" destOrd="0" parTransId="{CFCFEF5E-EFA4-4FFB-9CEF-E2772A19FD4F}" sibTransId="{22478978-15E2-4E25-A711-94FADD021F69}"/>
    <dgm:cxn modelId="{4C8B103A-24F5-4E6C-81C8-1622CC0E7400}" type="presOf" srcId="{2C666B1F-FE53-42F8-BA52-47FA6FF1B0A2}" destId="{4F28B7AF-C1D6-45E8-9C55-AF65E8C426EF}" srcOrd="0" destOrd="0" presId="urn:microsoft.com/office/officeart/2005/8/layout/hierarchy3"/>
    <dgm:cxn modelId="{EDEEC141-79DF-45C6-B7C1-2534F8D5DC13}" type="presOf" srcId="{60397008-4078-463B-8634-8E030245EBFD}" destId="{778D67C8-20FB-4E63-905E-2E8374B41685}" srcOrd="0" destOrd="0" presId="urn:microsoft.com/office/officeart/2005/8/layout/hierarchy3"/>
    <dgm:cxn modelId="{733C3642-0AF5-469E-B20A-4330734684E4}" srcId="{60397008-4078-463B-8634-8E030245EBFD}" destId="{0A687E00-C426-4005-81F0-16453B4CACD5}" srcOrd="2" destOrd="0" parTransId="{6106B64D-A142-4190-A2DD-0F1B16BADEAB}" sibTransId="{5936734B-7CE9-4CC5-8A4B-DA618762C798}"/>
    <dgm:cxn modelId="{61953164-6A16-448C-83AB-FA80DBDD5EB2}" type="presOf" srcId="{8BB9EF6A-25EE-48BD-A5B2-8308DAF86B1A}" destId="{E4836BAD-A34D-4935-A8FE-379AC9259B06}" srcOrd="1" destOrd="0" presId="urn:microsoft.com/office/officeart/2005/8/layout/hierarchy3"/>
    <dgm:cxn modelId="{CC8A564D-ECEC-4058-8964-42AEF17AA29C}" type="presOf" srcId="{C8A548EF-7852-43B4-9116-0F9A0DC8AD29}" destId="{D0D11C79-EFD2-46F9-ADB3-7733AA8B72A0}" srcOrd="0" destOrd="0" presId="urn:microsoft.com/office/officeart/2005/8/layout/hierarchy3"/>
    <dgm:cxn modelId="{6F2C0A70-0FB2-4312-9B1D-741118AC4FFB}" type="presOf" srcId="{34E0204E-A451-4AEA-9225-2DF67F6E6FFB}" destId="{B439EA6F-C393-4477-B616-0CD8B72146D2}" srcOrd="0" destOrd="0" presId="urn:microsoft.com/office/officeart/2005/8/layout/hierarchy3"/>
    <dgm:cxn modelId="{BE883270-8643-4071-ACC5-AF94D972EAB1}" type="presOf" srcId="{6B84D2E9-0A5A-4235-807C-EC1A52F09DC2}" destId="{BF349338-D7C5-4F9E-9CFC-81B870B0CE65}" srcOrd="0" destOrd="0" presId="urn:microsoft.com/office/officeart/2005/8/layout/hierarchy3"/>
    <dgm:cxn modelId="{B926E871-9C6F-4924-B6EA-AC4652A0336B}" srcId="{20F84BBD-1467-48CF-B8AC-985BD29C3D91}" destId="{030DD88D-EB8B-4E49-893E-843BFE4EC092}" srcOrd="0" destOrd="0" parTransId="{A82CB5A0-8C94-4E28-B261-B9D46D2A7060}" sibTransId="{A171B865-608E-4B3B-BD32-17A9FC46973F}"/>
    <dgm:cxn modelId="{9091EA52-87E9-416F-8A79-FECF8AF1EFED}" type="presOf" srcId="{C726C3A2-AEA3-4464-A6EC-5B33588D4DC5}" destId="{57D4E2B4-6E64-4A3F-92FE-6848F330E786}" srcOrd="0" destOrd="0" presId="urn:microsoft.com/office/officeart/2005/8/layout/hierarchy3"/>
    <dgm:cxn modelId="{A881D254-5176-4E43-8F52-13307959D9AF}" srcId="{8BB9EF6A-25EE-48BD-A5B2-8308DAF86B1A}" destId="{34E0204E-A451-4AEA-9225-2DF67F6E6FFB}" srcOrd="1" destOrd="0" parTransId="{E1835309-4353-4CF4-958F-59D454632174}" sibTransId="{3DF055D0-0BF8-4E9C-937A-399B5BBEEE6E}"/>
    <dgm:cxn modelId="{5D079155-6EC1-4822-9E06-2C6D4043B206}" type="presOf" srcId="{20F84BBD-1467-48CF-B8AC-985BD29C3D91}" destId="{142238A5-4CC9-4A22-BC68-C18A014EF13B}" srcOrd="1" destOrd="0" presId="urn:microsoft.com/office/officeart/2005/8/layout/hierarchy3"/>
    <dgm:cxn modelId="{9689E959-D48B-43F4-B8A0-234B26E75D60}" type="presOf" srcId="{3BC89E21-FD2A-4CBB-BF47-44EC6D671FA9}" destId="{D9D2D180-F6BE-4F4C-AE1E-13BD985F2819}" srcOrd="0" destOrd="0" presId="urn:microsoft.com/office/officeart/2005/8/layout/hierarchy3"/>
    <dgm:cxn modelId="{4ECF627F-A885-4271-BCFA-EEC23A7EA11A}" type="presOf" srcId="{A82CB5A0-8C94-4E28-B261-B9D46D2A7060}" destId="{15C0AC9B-3728-42DC-9C10-20D7AAEAF4E2}" srcOrd="0" destOrd="0" presId="urn:microsoft.com/office/officeart/2005/8/layout/hierarchy3"/>
    <dgm:cxn modelId="{E286F194-0D86-447C-9190-0D4C010A15F0}" type="presOf" srcId="{C45DAAA2-A9EB-41B5-8BEC-326079B77364}" destId="{8E9D5292-3F9D-4C7D-9832-28F4CE5B3CA3}" srcOrd="0" destOrd="0" presId="urn:microsoft.com/office/officeart/2005/8/layout/hierarchy3"/>
    <dgm:cxn modelId="{20978796-2263-4B72-A210-CF012A54FAF9}" type="presOf" srcId="{C8388008-BC24-4296-B93B-3A03D2F54BF2}" destId="{F344AF48-AA9B-4E42-8EB8-EC0969BC2E3D}" srcOrd="0" destOrd="0" presId="urn:microsoft.com/office/officeart/2005/8/layout/hierarchy3"/>
    <dgm:cxn modelId="{35F89D9B-1C53-4E97-8058-03EF8BE18A3B}" type="presOf" srcId="{6786EA98-DA2E-4C90-9741-11909563EFA4}" destId="{326E3C6A-07F9-4997-A4E2-F7E829990190}" srcOrd="0" destOrd="0" presId="urn:microsoft.com/office/officeart/2005/8/layout/hierarchy3"/>
    <dgm:cxn modelId="{364B68A4-5D6A-48A4-BED6-7C294339C8C9}" srcId="{6B84D2E9-0A5A-4235-807C-EC1A52F09DC2}" destId="{C8388008-BC24-4296-B93B-3A03D2F54BF2}" srcOrd="0" destOrd="0" parTransId="{2C666B1F-FE53-42F8-BA52-47FA6FF1B0A2}" sibTransId="{0CC8058A-9271-4586-B138-3B494A87F490}"/>
    <dgm:cxn modelId="{426DF3B1-FDED-488E-9EB2-54693CB81CC6}" srcId="{20F84BBD-1467-48CF-B8AC-985BD29C3D91}" destId="{442CD3D0-9C33-454B-A998-87E40BDCA9D8}" srcOrd="1" destOrd="0" parTransId="{BF2397E4-CCFF-4F3B-8284-0A89F1910546}" sibTransId="{BF121263-B5D8-43CB-8FF8-EA846E63B671}"/>
    <dgm:cxn modelId="{6B3349B9-A672-41BC-A2DA-C26EF02B1AE1}" type="presOf" srcId="{442CD3D0-9C33-454B-A998-87E40BDCA9D8}" destId="{7550F509-158B-4E49-9208-B52AC88DC5A8}" srcOrd="0" destOrd="0" presId="urn:microsoft.com/office/officeart/2005/8/layout/hierarchy3"/>
    <dgm:cxn modelId="{DEFAA8B9-12C6-4CCB-B043-C7A4AA3F2042}" srcId="{0A687E00-C426-4005-81F0-16453B4CACD5}" destId="{C8A548EF-7852-43B4-9116-0F9A0DC8AD29}" srcOrd="1" destOrd="0" parTransId="{C45DAAA2-A9EB-41B5-8BEC-326079B77364}" sibTransId="{47DF203B-240F-4C87-9023-5E6F329FEB43}"/>
    <dgm:cxn modelId="{36AD54BF-AC5A-4060-A825-F6CFDEDAC752}" type="presOf" srcId="{8BB9EF6A-25EE-48BD-A5B2-8308DAF86B1A}" destId="{AB9D483F-800F-42A0-93B0-A25C1C831C51}" srcOrd="0" destOrd="0" presId="urn:microsoft.com/office/officeart/2005/8/layout/hierarchy3"/>
    <dgm:cxn modelId="{7CE348C3-E8B8-499C-A4C6-41F5BC8AA4A6}" type="presOf" srcId="{0A687E00-C426-4005-81F0-16453B4CACD5}" destId="{3F41CF3F-C2DF-461D-9E74-FD3B93194E7C}" srcOrd="0" destOrd="0" presId="urn:microsoft.com/office/officeart/2005/8/layout/hierarchy3"/>
    <dgm:cxn modelId="{ECFDF8C3-CE70-4594-884D-8FC806C41F97}" type="presOf" srcId="{BF2397E4-CCFF-4F3B-8284-0A89F1910546}" destId="{CD4F76B3-F0EA-49C7-8B61-8526C7D39AB2}" srcOrd="0" destOrd="0" presId="urn:microsoft.com/office/officeart/2005/8/layout/hierarchy3"/>
    <dgm:cxn modelId="{DA9DDCC7-AB21-49F6-B96D-53728511E75E}" srcId="{60397008-4078-463B-8634-8E030245EBFD}" destId="{8BB9EF6A-25EE-48BD-A5B2-8308DAF86B1A}" srcOrd="0" destOrd="0" parTransId="{04ACA755-BC78-4B23-95CF-DBF6699BC6E3}" sibTransId="{52211E7B-4ABF-44D1-A290-53865EC08E5E}"/>
    <dgm:cxn modelId="{200A9ACC-523C-4C66-A8F4-41B4CDE02E1C}" type="presOf" srcId="{6B84D2E9-0A5A-4235-807C-EC1A52F09DC2}" destId="{543FC98B-EC7E-45DD-8E5F-3269B0AB91B7}" srcOrd="1" destOrd="0" presId="urn:microsoft.com/office/officeart/2005/8/layout/hierarchy3"/>
    <dgm:cxn modelId="{7FB326CF-B913-4F42-A0D9-9A429859F885}" type="presOf" srcId="{E1835309-4353-4CF4-958F-59D454632174}" destId="{11AC8DAC-9CE0-4C6E-9709-8778CD6AB537}" srcOrd="0" destOrd="0" presId="urn:microsoft.com/office/officeart/2005/8/layout/hierarchy3"/>
    <dgm:cxn modelId="{3D9AB7D0-558A-457A-8787-C4230FC5A46C}" srcId="{8BB9EF6A-25EE-48BD-A5B2-8308DAF86B1A}" destId="{D8D18B4D-0682-4070-B753-4ECFA64FB60C}" srcOrd="0" destOrd="0" parTransId="{FC828854-3A78-46BA-B0C2-D19B48EBDA56}" sibTransId="{6DDC0F5F-1FA9-4529-A791-2668627B0EE5}"/>
    <dgm:cxn modelId="{A00766D9-C6A4-433C-B462-AF1C73456270}" type="presOf" srcId="{030DD88D-EB8B-4E49-893E-843BFE4EC092}" destId="{D2F1A37D-1549-4866-9534-A17BD0501F1A}" srcOrd="0" destOrd="0" presId="urn:microsoft.com/office/officeart/2005/8/layout/hierarchy3"/>
    <dgm:cxn modelId="{73EAD3DC-8D04-4330-A945-27F040DC7AF1}" type="presOf" srcId="{FC828854-3A78-46BA-B0C2-D19B48EBDA56}" destId="{39DD648C-CEC5-4B0D-B106-3A4733BF3567}" srcOrd="0" destOrd="0" presId="urn:microsoft.com/office/officeart/2005/8/layout/hierarchy3"/>
    <dgm:cxn modelId="{EF98D4EC-2996-4936-8025-D4A0CD965031}" type="presOf" srcId="{20F84BBD-1467-48CF-B8AC-985BD29C3D91}" destId="{E9E415B4-8CC0-4894-B070-4A30C2C51F97}" srcOrd="0" destOrd="0" presId="urn:microsoft.com/office/officeart/2005/8/layout/hierarchy3"/>
    <dgm:cxn modelId="{AAD3AEF6-7EA5-4F4F-85B0-F7251A93F706}" srcId="{0A687E00-C426-4005-81F0-16453B4CACD5}" destId="{3BC89E21-FD2A-4CBB-BF47-44EC6D671FA9}" srcOrd="0" destOrd="0" parTransId="{C726C3A2-AEA3-4464-A6EC-5B33588D4DC5}" sibTransId="{FE0BBAAA-B16F-4E93-9842-A32F800B8C88}"/>
    <dgm:cxn modelId="{712FBAFB-E9F2-4F4A-AD0D-4DBDCA6E4AA7}" type="presOf" srcId="{CFCFEF5E-EFA4-4FFB-9CEF-E2772A19FD4F}" destId="{19026B6D-0034-4AD7-8824-5B8F397FBB6A}" srcOrd="0" destOrd="0" presId="urn:microsoft.com/office/officeart/2005/8/layout/hierarchy3"/>
    <dgm:cxn modelId="{055D088A-5B2C-4889-A93C-07382FDC8C39}" type="presParOf" srcId="{778D67C8-20FB-4E63-905E-2E8374B41685}" destId="{468031E1-C983-4CF5-996E-46941F55DAEE}" srcOrd="0" destOrd="0" presId="urn:microsoft.com/office/officeart/2005/8/layout/hierarchy3"/>
    <dgm:cxn modelId="{37A3A3A4-B671-46ED-862F-7CBC672CC0B1}" type="presParOf" srcId="{468031E1-C983-4CF5-996E-46941F55DAEE}" destId="{6A55D605-6071-46D8-A678-49229C0B8C78}" srcOrd="0" destOrd="0" presId="urn:microsoft.com/office/officeart/2005/8/layout/hierarchy3"/>
    <dgm:cxn modelId="{7CB5988D-801B-4DC2-8B8F-2FC48BE3191E}" type="presParOf" srcId="{6A55D605-6071-46D8-A678-49229C0B8C78}" destId="{AB9D483F-800F-42A0-93B0-A25C1C831C51}" srcOrd="0" destOrd="0" presId="urn:microsoft.com/office/officeart/2005/8/layout/hierarchy3"/>
    <dgm:cxn modelId="{1B8528CE-DDC4-441D-91EA-EC87A787574B}" type="presParOf" srcId="{6A55D605-6071-46D8-A678-49229C0B8C78}" destId="{E4836BAD-A34D-4935-A8FE-379AC9259B06}" srcOrd="1" destOrd="0" presId="urn:microsoft.com/office/officeart/2005/8/layout/hierarchy3"/>
    <dgm:cxn modelId="{BFAFF60B-1491-43F9-B160-0F829CB485E8}" type="presParOf" srcId="{468031E1-C983-4CF5-996E-46941F55DAEE}" destId="{17F78B64-97BF-4057-861E-94AF214B30E3}" srcOrd="1" destOrd="0" presId="urn:microsoft.com/office/officeart/2005/8/layout/hierarchy3"/>
    <dgm:cxn modelId="{3762BC8C-EC68-47E7-A7AA-2F7CA49D0639}" type="presParOf" srcId="{17F78B64-97BF-4057-861E-94AF214B30E3}" destId="{39DD648C-CEC5-4B0D-B106-3A4733BF3567}" srcOrd="0" destOrd="0" presId="urn:microsoft.com/office/officeart/2005/8/layout/hierarchy3"/>
    <dgm:cxn modelId="{19659CCB-6EDD-459C-89E0-97610DBCE2E6}" type="presParOf" srcId="{17F78B64-97BF-4057-861E-94AF214B30E3}" destId="{793E2643-3D82-40C9-83BA-F5E25EFDEDB8}" srcOrd="1" destOrd="0" presId="urn:microsoft.com/office/officeart/2005/8/layout/hierarchy3"/>
    <dgm:cxn modelId="{942B77DE-AE67-4C91-A0C7-7CDA8D822101}" type="presParOf" srcId="{17F78B64-97BF-4057-861E-94AF214B30E3}" destId="{11AC8DAC-9CE0-4C6E-9709-8778CD6AB537}" srcOrd="2" destOrd="0" presId="urn:microsoft.com/office/officeart/2005/8/layout/hierarchy3"/>
    <dgm:cxn modelId="{087E822F-2194-46BD-9563-AE1C2530CA28}" type="presParOf" srcId="{17F78B64-97BF-4057-861E-94AF214B30E3}" destId="{B439EA6F-C393-4477-B616-0CD8B72146D2}" srcOrd="3" destOrd="0" presId="urn:microsoft.com/office/officeart/2005/8/layout/hierarchy3"/>
    <dgm:cxn modelId="{24E22D4D-E8D3-4477-98D0-04E8D4B55B6F}" type="presParOf" srcId="{778D67C8-20FB-4E63-905E-2E8374B41685}" destId="{B2546AC8-5814-4122-9882-74DE1656A691}" srcOrd="1" destOrd="0" presId="urn:microsoft.com/office/officeart/2005/8/layout/hierarchy3"/>
    <dgm:cxn modelId="{2942E69D-BC1B-4A80-B93D-46B4FB13C9F5}" type="presParOf" srcId="{B2546AC8-5814-4122-9882-74DE1656A691}" destId="{28263EFA-F67E-43E6-88FE-86E7991D6BE4}" srcOrd="0" destOrd="0" presId="urn:microsoft.com/office/officeart/2005/8/layout/hierarchy3"/>
    <dgm:cxn modelId="{F90922A2-07C8-477D-8DC9-35C7FF8196CE}" type="presParOf" srcId="{28263EFA-F67E-43E6-88FE-86E7991D6BE4}" destId="{E9E415B4-8CC0-4894-B070-4A30C2C51F97}" srcOrd="0" destOrd="0" presId="urn:microsoft.com/office/officeart/2005/8/layout/hierarchy3"/>
    <dgm:cxn modelId="{2D14EB28-B46F-496B-A83A-76EBC2A72F95}" type="presParOf" srcId="{28263EFA-F67E-43E6-88FE-86E7991D6BE4}" destId="{142238A5-4CC9-4A22-BC68-C18A014EF13B}" srcOrd="1" destOrd="0" presId="urn:microsoft.com/office/officeart/2005/8/layout/hierarchy3"/>
    <dgm:cxn modelId="{1562CCDA-5615-4264-8DF3-118998524646}" type="presParOf" srcId="{B2546AC8-5814-4122-9882-74DE1656A691}" destId="{9CAC97DD-2A41-4FDB-AD85-D940E883C3BB}" srcOrd="1" destOrd="0" presId="urn:microsoft.com/office/officeart/2005/8/layout/hierarchy3"/>
    <dgm:cxn modelId="{8F5DD16E-A545-4764-BBF0-FDC42E41B5DC}" type="presParOf" srcId="{9CAC97DD-2A41-4FDB-AD85-D940E883C3BB}" destId="{15C0AC9B-3728-42DC-9C10-20D7AAEAF4E2}" srcOrd="0" destOrd="0" presId="urn:microsoft.com/office/officeart/2005/8/layout/hierarchy3"/>
    <dgm:cxn modelId="{DAE0186F-7CD1-4060-BEC6-ADB054401412}" type="presParOf" srcId="{9CAC97DD-2A41-4FDB-AD85-D940E883C3BB}" destId="{D2F1A37D-1549-4866-9534-A17BD0501F1A}" srcOrd="1" destOrd="0" presId="urn:microsoft.com/office/officeart/2005/8/layout/hierarchy3"/>
    <dgm:cxn modelId="{F4D0CE0B-AB03-4329-AFB5-104BACA28ECA}" type="presParOf" srcId="{9CAC97DD-2A41-4FDB-AD85-D940E883C3BB}" destId="{CD4F76B3-F0EA-49C7-8B61-8526C7D39AB2}" srcOrd="2" destOrd="0" presId="urn:microsoft.com/office/officeart/2005/8/layout/hierarchy3"/>
    <dgm:cxn modelId="{48DCD623-7A7B-412B-B2F0-CB6578DC0B33}" type="presParOf" srcId="{9CAC97DD-2A41-4FDB-AD85-D940E883C3BB}" destId="{7550F509-158B-4E49-9208-B52AC88DC5A8}" srcOrd="3" destOrd="0" presId="urn:microsoft.com/office/officeart/2005/8/layout/hierarchy3"/>
    <dgm:cxn modelId="{79D69ECD-EDF9-41DF-9204-833CDB10356A}" type="presParOf" srcId="{778D67C8-20FB-4E63-905E-2E8374B41685}" destId="{59F3C1FC-DE15-430E-B00C-E062B9AA4FF7}" srcOrd="2" destOrd="0" presId="urn:microsoft.com/office/officeart/2005/8/layout/hierarchy3"/>
    <dgm:cxn modelId="{62B28EE3-6FF4-48F5-A357-7E0E222F7EC4}" type="presParOf" srcId="{59F3C1FC-DE15-430E-B00C-E062B9AA4FF7}" destId="{B87AB272-D8C6-4C22-8763-5C333410BFC1}" srcOrd="0" destOrd="0" presId="urn:microsoft.com/office/officeart/2005/8/layout/hierarchy3"/>
    <dgm:cxn modelId="{2F57DFA3-E775-4E32-BFC9-407AA29B3066}" type="presParOf" srcId="{B87AB272-D8C6-4C22-8763-5C333410BFC1}" destId="{3F41CF3F-C2DF-461D-9E74-FD3B93194E7C}" srcOrd="0" destOrd="0" presId="urn:microsoft.com/office/officeart/2005/8/layout/hierarchy3"/>
    <dgm:cxn modelId="{EEE43B96-AFE8-4AAA-8CF5-A1E78B4CCF45}" type="presParOf" srcId="{B87AB272-D8C6-4C22-8763-5C333410BFC1}" destId="{1DD25CB7-EF38-4CF2-9DE3-80E51B0CFB19}" srcOrd="1" destOrd="0" presId="urn:microsoft.com/office/officeart/2005/8/layout/hierarchy3"/>
    <dgm:cxn modelId="{4C73EB0E-3BCD-438A-8B00-631C362FFC6E}" type="presParOf" srcId="{59F3C1FC-DE15-430E-B00C-E062B9AA4FF7}" destId="{3C0302D6-CB92-4340-A206-172A4D1BB8C7}" srcOrd="1" destOrd="0" presId="urn:microsoft.com/office/officeart/2005/8/layout/hierarchy3"/>
    <dgm:cxn modelId="{40E38451-D6B3-42F0-9666-5BA36C669D30}" type="presParOf" srcId="{3C0302D6-CB92-4340-A206-172A4D1BB8C7}" destId="{57D4E2B4-6E64-4A3F-92FE-6848F330E786}" srcOrd="0" destOrd="0" presId="urn:microsoft.com/office/officeart/2005/8/layout/hierarchy3"/>
    <dgm:cxn modelId="{F322CF05-79CE-460F-84D0-462B77FE15D6}" type="presParOf" srcId="{3C0302D6-CB92-4340-A206-172A4D1BB8C7}" destId="{D9D2D180-F6BE-4F4C-AE1E-13BD985F2819}" srcOrd="1" destOrd="0" presId="urn:microsoft.com/office/officeart/2005/8/layout/hierarchy3"/>
    <dgm:cxn modelId="{6E8EE484-E946-43FB-AE2B-458A666EF18C}" type="presParOf" srcId="{3C0302D6-CB92-4340-A206-172A4D1BB8C7}" destId="{8E9D5292-3F9D-4C7D-9832-28F4CE5B3CA3}" srcOrd="2" destOrd="0" presId="urn:microsoft.com/office/officeart/2005/8/layout/hierarchy3"/>
    <dgm:cxn modelId="{70ED3200-8520-49F8-B5E6-A70A95A96E1E}" type="presParOf" srcId="{3C0302D6-CB92-4340-A206-172A4D1BB8C7}" destId="{D0D11C79-EFD2-46F9-ADB3-7733AA8B72A0}" srcOrd="3" destOrd="0" presId="urn:microsoft.com/office/officeart/2005/8/layout/hierarchy3"/>
    <dgm:cxn modelId="{EEA0AA08-C9B1-4F22-86C0-C9F765FAAE04}" type="presParOf" srcId="{778D67C8-20FB-4E63-905E-2E8374B41685}" destId="{39AD511F-61F8-4ED0-BA0B-7C996B869667}" srcOrd="3" destOrd="0" presId="urn:microsoft.com/office/officeart/2005/8/layout/hierarchy3"/>
    <dgm:cxn modelId="{C14EAB62-894D-4A9F-AFA1-BBAE3CFD508B}" type="presParOf" srcId="{39AD511F-61F8-4ED0-BA0B-7C996B869667}" destId="{6D7159CC-027D-45E4-8097-C96071C82A00}" srcOrd="0" destOrd="0" presId="urn:microsoft.com/office/officeart/2005/8/layout/hierarchy3"/>
    <dgm:cxn modelId="{8F6A4654-2973-445F-A11A-46C34BA54ADF}" type="presParOf" srcId="{6D7159CC-027D-45E4-8097-C96071C82A00}" destId="{BF349338-D7C5-4F9E-9CFC-81B870B0CE65}" srcOrd="0" destOrd="0" presId="urn:microsoft.com/office/officeart/2005/8/layout/hierarchy3"/>
    <dgm:cxn modelId="{40913E17-1E87-41C1-88A7-0ADA5E86C5C9}" type="presParOf" srcId="{6D7159CC-027D-45E4-8097-C96071C82A00}" destId="{543FC98B-EC7E-45DD-8E5F-3269B0AB91B7}" srcOrd="1" destOrd="0" presId="urn:microsoft.com/office/officeart/2005/8/layout/hierarchy3"/>
    <dgm:cxn modelId="{11C89553-59EB-4DA6-9F0F-7184999046C2}" type="presParOf" srcId="{39AD511F-61F8-4ED0-BA0B-7C996B869667}" destId="{F939E2DF-99AE-45AE-B3B1-052FC59D61FD}" srcOrd="1" destOrd="0" presId="urn:microsoft.com/office/officeart/2005/8/layout/hierarchy3"/>
    <dgm:cxn modelId="{0BA4E7C7-85DB-4CD7-BFE8-762513E38009}" type="presParOf" srcId="{F939E2DF-99AE-45AE-B3B1-052FC59D61FD}" destId="{4F28B7AF-C1D6-45E8-9C55-AF65E8C426EF}" srcOrd="0" destOrd="0" presId="urn:microsoft.com/office/officeart/2005/8/layout/hierarchy3"/>
    <dgm:cxn modelId="{09347AD3-BEA3-430E-9ABD-2CFBF666F775}" type="presParOf" srcId="{F939E2DF-99AE-45AE-B3B1-052FC59D61FD}" destId="{F344AF48-AA9B-4E42-8EB8-EC0969BC2E3D}" srcOrd="1" destOrd="0" presId="urn:microsoft.com/office/officeart/2005/8/layout/hierarchy3"/>
    <dgm:cxn modelId="{143F710E-2720-44E9-85E9-29D95DFAFC1A}" type="presParOf" srcId="{F939E2DF-99AE-45AE-B3B1-052FC59D61FD}" destId="{19026B6D-0034-4AD7-8824-5B8F397FBB6A}" srcOrd="2" destOrd="0" presId="urn:microsoft.com/office/officeart/2005/8/layout/hierarchy3"/>
    <dgm:cxn modelId="{8D45FFF5-8178-4B70-A55D-D5C456F8B0E1}" type="presParOf" srcId="{F939E2DF-99AE-45AE-B3B1-052FC59D61FD}" destId="{326E3C6A-07F9-4997-A4E2-F7E829990190}"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0397008-4078-463B-8634-8E030245EBFD}" type="doc">
      <dgm:prSet loTypeId="urn:microsoft.com/office/officeart/2008/layout/AlternatingPictureBlocks" loCatId="list" qsTypeId="urn:microsoft.com/office/officeart/2005/8/quickstyle/simple1" qsCatId="simple" csTypeId="urn:microsoft.com/office/officeart/2018/5/colors/Iconchunking_neutralbg_colorful1" csCatId="colorful" phldr="1"/>
      <dgm:spPr/>
      <dgm:t>
        <a:bodyPr/>
        <a:lstStyle/>
        <a:p>
          <a:endParaRPr lang="en-US"/>
        </a:p>
      </dgm:t>
    </dgm:pt>
    <dgm:pt modelId="{8BB9EF6A-25EE-48BD-A5B2-8308DAF86B1A}">
      <dgm:prSet/>
      <dgm:spPr/>
      <dgm:t>
        <a:bodyPr/>
        <a:lstStyle/>
        <a:p>
          <a:r>
            <a:rPr lang="en-US" dirty="0"/>
            <a:t>Participants</a:t>
          </a:r>
        </a:p>
      </dgm:t>
    </dgm:pt>
    <dgm:pt modelId="{04ACA755-BC78-4B23-95CF-DBF6699BC6E3}" type="parTrans" cxnId="{DA9DDCC7-AB21-49F6-B96D-53728511E75E}">
      <dgm:prSet/>
      <dgm:spPr/>
      <dgm:t>
        <a:bodyPr/>
        <a:lstStyle/>
        <a:p>
          <a:endParaRPr lang="en-US"/>
        </a:p>
      </dgm:t>
    </dgm:pt>
    <dgm:pt modelId="{52211E7B-4ABF-44D1-A290-53865EC08E5E}" type="sibTrans" cxnId="{DA9DDCC7-AB21-49F6-B96D-53728511E75E}">
      <dgm:prSet/>
      <dgm:spPr/>
      <dgm:t>
        <a:bodyPr/>
        <a:lstStyle/>
        <a:p>
          <a:endParaRPr lang="en-US"/>
        </a:p>
      </dgm:t>
    </dgm:pt>
    <dgm:pt modelId="{0A687E00-C426-4005-81F0-16453B4CACD5}">
      <dgm:prSet/>
      <dgm:spPr/>
      <dgm:t>
        <a:bodyPr/>
        <a:lstStyle/>
        <a:p>
          <a:r>
            <a:rPr lang="en-US" dirty="0"/>
            <a:t>Training</a:t>
          </a:r>
        </a:p>
      </dgm:t>
    </dgm:pt>
    <dgm:pt modelId="{6106B64D-A142-4190-A2DD-0F1B16BADEAB}" type="parTrans" cxnId="{733C3642-0AF5-469E-B20A-4330734684E4}">
      <dgm:prSet/>
      <dgm:spPr/>
      <dgm:t>
        <a:bodyPr/>
        <a:lstStyle/>
        <a:p>
          <a:endParaRPr lang="en-US"/>
        </a:p>
      </dgm:t>
    </dgm:pt>
    <dgm:pt modelId="{5936734B-7CE9-4CC5-8A4B-DA618762C798}" type="sibTrans" cxnId="{733C3642-0AF5-469E-B20A-4330734684E4}">
      <dgm:prSet/>
      <dgm:spPr/>
      <dgm:t>
        <a:bodyPr/>
        <a:lstStyle/>
        <a:p>
          <a:endParaRPr lang="en-US"/>
        </a:p>
      </dgm:t>
    </dgm:pt>
    <dgm:pt modelId="{6B84D2E9-0A5A-4235-807C-EC1A52F09DC2}">
      <dgm:prSet/>
      <dgm:spPr/>
      <dgm:t>
        <a:bodyPr/>
        <a:lstStyle/>
        <a:p>
          <a:r>
            <a:rPr lang="en-US" dirty="0"/>
            <a:t>Concerns</a:t>
          </a:r>
        </a:p>
      </dgm:t>
    </dgm:pt>
    <dgm:pt modelId="{23C21678-27AC-4112-B918-29826E234122}" type="parTrans" cxnId="{054B0100-6AB5-46C1-BCCB-0BC613239372}">
      <dgm:prSet/>
      <dgm:spPr/>
      <dgm:t>
        <a:bodyPr/>
        <a:lstStyle/>
        <a:p>
          <a:endParaRPr lang="en-US"/>
        </a:p>
      </dgm:t>
    </dgm:pt>
    <dgm:pt modelId="{194A1ACF-110A-46FB-8C60-3A50422F3690}" type="sibTrans" cxnId="{054B0100-6AB5-46C1-BCCB-0BC613239372}">
      <dgm:prSet/>
      <dgm:spPr/>
      <dgm:t>
        <a:bodyPr/>
        <a:lstStyle/>
        <a:p>
          <a:endParaRPr lang="en-US"/>
        </a:p>
      </dgm:t>
    </dgm:pt>
    <dgm:pt modelId="{5FA628DD-E420-4697-90D9-3CDF1C48AD3A}" type="pres">
      <dgm:prSet presAssocID="{60397008-4078-463B-8634-8E030245EBFD}" presName="linearFlow" presStyleCnt="0">
        <dgm:presLayoutVars>
          <dgm:dir/>
          <dgm:resizeHandles val="exact"/>
        </dgm:presLayoutVars>
      </dgm:prSet>
      <dgm:spPr/>
    </dgm:pt>
    <dgm:pt modelId="{B89C2DCF-EDC3-4FE1-85E9-3D0DCE086744}" type="pres">
      <dgm:prSet presAssocID="{8BB9EF6A-25EE-48BD-A5B2-8308DAF86B1A}" presName="comp" presStyleCnt="0"/>
      <dgm:spPr/>
    </dgm:pt>
    <dgm:pt modelId="{78FF2FB1-B0C6-4DAE-A7A7-ADDD34240321}" type="pres">
      <dgm:prSet presAssocID="{8BB9EF6A-25EE-48BD-A5B2-8308DAF86B1A}" presName="rect2" presStyleLbl="node1" presStyleIdx="0" presStyleCnt="3">
        <dgm:presLayoutVars>
          <dgm:bulletEnabled val="1"/>
        </dgm:presLayoutVars>
      </dgm:prSet>
      <dgm:spPr/>
    </dgm:pt>
    <dgm:pt modelId="{880C4DBD-69C6-43C5-A052-B55904B54A52}" type="pres">
      <dgm:prSet presAssocID="{8BB9EF6A-25EE-48BD-A5B2-8308DAF86B1A}" presName="rect1" presStyleLbl="ln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Group with solid fill"/>
        </a:ext>
      </dgm:extLst>
    </dgm:pt>
    <dgm:pt modelId="{36EAF582-0937-42D8-9614-B81668A5541B}" type="pres">
      <dgm:prSet presAssocID="{52211E7B-4ABF-44D1-A290-53865EC08E5E}" presName="sibTrans" presStyleCnt="0"/>
      <dgm:spPr/>
    </dgm:pt>
    <dgm:pt modelId="{7523C2F3-EF4C-455D-BFF7-457AEE0B647B}" type="pres">
      <dgm:prSet presAssocID="{0A687E00-C426-4005-81F0-16453B4CACD5}" presName="comp" presStyleCnt="0"/>
      <dgm:spPr/>
    </dgm:pt>
    <dgm:pt modelId="{FA7EAF59-D53B-43A3-8B9F-D2B48A4A5606}" type="pres">
      <dgm:prSet presAssocID="{0A687E00-C426-4005-81F0-16453B4CACD5}" presName="rect2" presStyleLbl="node1" presStyleIdx="1" presStyleCnt="3">
        <dgm:presLayoutVars>
          <dgm:bulletEnabled val="1"/>
        </dgm:presLayoutVars>
      </dgm:prSet>
      <dgm:spPr/>
    </dgm:pt>
    <dgm:pt modelId="{1D29301C-51CF-47A7-BBE2-5095BD06BDFD}" type="pres">
      <dgm:prSet presAssocID="{0A687E00-C426-4005-81F0-16453B4CACD5}" presName="rect1" presStyleLbl="ln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Excellent with solid fill"/>
        </a:ext>
      </dgm:extLst>
    </dgm:pt>
    <dgm:pt modelId="{8BAD2A75-0CA9-455C-A77E-CAB65ABA94C6}" type="pres">
      <dgm:prSet presAssocID="{5936734B-7CE9-4CC5-8A4B-DA618762C798}" presName="sibTrans" presStyleCnt="0"/>
      <dgm:spPr/>
    </dgm:pt>
    <dgm:pt modelId="{11444FC1-6FF1-4974-8F86-6708117C2105}" type="pres">
      <dgm:prSet presAssocID="{6B84D2E9-0A5A-4235-807C-EC1A52F09DC2}" presName="comp" presStyleCnt="0"/>
      <dgm:spPr/>
    </dgm:pt>
    <dgm:pt modelId="{377805F3-E0A3-4408-8E42-6244631CED34}" type="pres">
      <dgm:prSet presAssocID="{6B84D2E9-0A5A-4235-807C-EC1A52F09DC2}" presName="rect2" presStyleLbl="node1" presStyleIdx="2" presStyleCnt="3">
        <dgm:presLayoutVars>
          <dgm:bulletEnabled val="1"/>
        </dgm:presLayoutVars>
      </dgm:prSet>
      <dgm:spPr/>
    </dgm:pt>
    <dgm:pt modelId="{810FF462-1C9D-4C37-B4E2-44380A6B702A}" type="pres">
      <dgm:prSet presAssocID="{6B84D2E9-0A5A-4235-807C-EC1A52F09DC2}" presName="rect1" presStyleLbl="ln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Smiling face outline with solid fill"/>
        </a:ext>
      </dgm:extLst>
    </dgm:pt>
  </dgm:ptLst>
  <dgm:cxnLst>
    <dgm:cxn modelId="{054B0100-6AB5-46C1-BCCB-0BC613239372}" srcId="{60397008-4078-463B-8634-8E030245EBFD}" destId="{6B84D2E9-0A5A-4235-807C-EC1A52F09DC2}" srcOrd="2" destOrd="0" parTransId="{23C21678-27AC-4112-B918-29826E234122}" sibTransId="{194A1ACF-110A-46FB-8C60-3A50422F3690}"/>
    <dgm:cxn modelId="{69862022-E37E-44E9-9133-107794FB6662}" type="presOf" srcId="{60397008-4078-463B-8634-8E030245EBFD}" destId="{5FA628DD-E420-4697-90D9-3CDF1C48AD3A}" srcOrd="0" destOrd="0" presId="urn:microsoft.com/office/officeart/2008/layout/AlternatingPictureBlocks"/>
    <dgm:cxn modelId="{0D33D42C-7605-456E-A816-2B9ACF26DEBE}" type="presOf" srcId="{6B84D2E9-0A5A-4235-807C-EC1A52F09DC2}" destId="{377805F3-E0A3-4408-8E42-6244631CED34}" srcOrd="0" destOrd="0" presId="urn:microsoft.com/office/officeart/2008/layout/AlternatingPictureBlocks"/>
    <dgm:cxn modelId="{733C3642-0AF5-469E-B20A-4330734684E4}" srcId="{60397008-4078-463B-8634-8E030245EBFD}" destId="{0A687E00-C426-4005-81F0-16453B4CACD5}" srcOrd="1" destOrd="0" parTransId="{6106B64D-A142-4190-A2DD-0F1B16BADEAB}" sibTransId="{5936734B-7CE9-4CC5-8A4B-DA618762C798}"/>
    <dgm:cxn modelId="{749B5F81-B94E-464F-9567-F9464D3AE05A}" type="presOf" srcId="{8BB9EF6A-25EE-48BD-A5B2-8308DAF86B1A}" destId="{78FF2FB1-B0C6-4DAE-A7A7-ADDD34240321}" srcOrd="0" destOrd="0" presId="urn:microsoft.com/office/officeart/2008/layout/AlternatingPictureBlocks"/>
    <dgm:cxn modelId="{20D339AF-53BC-4FF5-8D78-4D86AB5FE25E}" type="presOf" srcId="{0A687E00-C426-4005-81F0-16453B4CACD5}" destId="{FA7EAF59-D53B-43A3-8B9F-D2B48A4A5606}" srcOrd="0" destOrd="0" presId="urn:microsoft.com/office/officeart/2008/layout/AlternatingPictureBlocks"/>
    <dgm:cxn modelId="{DA9DDCC7-AB21-49F6-B96D-53728511E75E}" srcId="{60397008-4078-463B-8634-8E030245EBFD}" destId="{8BB9EF6A-25EE-48BD-A5B2-8308DAF86B1A}" srcOrd="0" destOrd="0" parTransId="{04ACA755-BC78-4B23-95CF-DBF6699BC6E3}" sibTransId="{52211E7B-4ABF-44D1-A290-53865EC08E5E}"/>
    <dgm:cxn modelId="{2D29507A-5A17-4C60-AED2-7B2672414445}" type="presParOf" srcId="{5FA628DD-E420-4697-90D9-3CDF1C48AD3A}" destId="{B89C2DCF-EDC3-4FE1-85E9-3D0DCE086744}" srcOrd="0" destOrd="0" presId="urn:microsoft.com/office/officeart/2008/layout/AlternatingPictureBlocks"/>
    <dgm:cxn modelId="{5AAA9809-6225-43B2-87E5-5550D589565C}" type="presParOf" srcId="{B89C2DCF-EDC3-4FE1-85E9-3D0DCE086744}" destId="{78FF2FB1-B0C6-4DAE-A7A7-ADDD34240321}" srcOrd="0" destOrd="0" presId="urn:microsoft.com/office/officeart/2008/layout/AlternatingPictureBlocks"/>
    <dgm:cxn modelId="{6B3ED037-DB2F-4EDB-91A6-A523D68753EC}" type="presParOf" srcId="{B89C2DCF-EDC3-4FE1-85E9-3D0DCE086744}" destId="{880C4DBD-69C6-43C5-A052-B55904B54A52}" srcOrd="1" destOrd="0" presId="urn:microsoft.com/office/officeart/2008/layout/AlternatingPictureBlocks"/>
    <dgm:cxn modelId="{7CC475A5-1EDF-46DE-987F-33BCAD64B4F5}" type="presParOf" srcId="{5FA628DD-E420-4697-90D9-3CDF1C48AD3A}" destId="{36EAF582-0937-42D8-9614-B81668A5541B}" srcOrd="1" destOrd="0" presId="urn:microsoft.com/office/officeart/2008/layout/AlternatingPictureBlocks"/>
    <dgm:cxn modelId="{A9BA118D-B0DF-4A13-9E3C-34F2B4AFC435}" type="presParOf" srcId="{5FA628DD-E420-4697-90D9-3CDF1C48AD3A}" destId="{7523C2F3-EF4C-455D-BFF7-457AEE0B647B}" srcOrd="2" destOrd="0" presId="urn:microsoft.com/office/officeart/2008/layout/AlternatingPictureBlocks"/>
    <dgm:cxn modelId="{FEA29266-8A24-44D5-9DCF-00723AC1EE8B}" type="presParOf" srcId="{7523C2F3-EF4C-455D-BFF7-457AEE0B647B}" destId="{FA7EAF59-D53B-43A3-8B9F-D2B48A4A5606}" srcOrd="0" destOrd="0" presId="urn:microsoft.com/office/officeart/2008/layout/AlternatingPictureBlocks"/>
    <dgm:cxn modelId="{E2A596A0-B306-4BB9-8D53-3946DAB327DF}" type="presParOf" srcId="{7523C2F3-EF4C-455D-BFF7-457AEE0B647B}" destId="{1D29301C-51CF-47A7-BBE2-5095BD06BDFD}" srcOrd="1" destOrd="0" presId="urn:microsoft.com/office/officeart/2008/layout/AlternatingPictureBlocks"/>
    <dgm:cxn modelId="{1679F6D3-C60B-42B2-B60E-8036463FD5EB}" type="presParOf" srcId="{5FA628DD-E420-4697-90D9-3CDF1C48AD3A}" destId="{8BAD2A75-0CA9-455C-A77E-CAB65ABA94C6}" srcOrd="3" destOrd="0" presId="urn:microsoft.com/office/officeart/2008/layout/AlternatingPictureBlocks"/>
    <dgm:cxn modelId="{625E09D8-83CC-4AB1-9CC4-F0DD4F8B94E6}" type="presParOf" srcId="{5FA628DD-E420-4697-90D9-3CDF1C48AD3A}" destId="{11444FC1-6FF1-4974-8F86-6708117C2105}" srcOrd="4" destOrd="0" presId="urn:microsoft.com/office/officeart/2008/layout/AlternatingPictureBlocks"/>
    <dgm:cxn modelId="{CAFAB21D-C718-47BC-8858-F68EFA2F3A34}" type="presParOf" srcId="{11444FC1-6FF1-4974-8F86-6708117C2105}" destId="{377805F3-E0A3-4408-8E42-6244631CED34}" srcOrd="0" destOrd="0" presId="urn:microsoft.com/office/officeart/2008/layout/AlternatingPictureBlocks"/>
    <dgm:cxn modelId="{D4DA2EA7-DAE8-498D-A001-94C87A5F75B6}" type="presParOf" srcId="{11444FC1-6FF1-4974-8F86-6708117C2105}" destId="{810FF462-1C9D-4C37-B4E2-44380A6B702A}" srcOrd="1" destOrd="0" presId="urn:microsoft.com/office/officeart/2008/layout/AlternatingPictureBlock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0397008-4078-463B-8634-8E030245EBFD}" type="doc">
      <dgm:prSet loTypeId="urn:microsoft.com/office/officeart/2008/layout/AlternatingPictureBlocks" loCatId="list" qsTypeId="urn:microsoft.com/office/officeart/2005/8/quickstyle/simple1" qsCatId="simple" csTypeId="urn:microsoft.com/office/officeart/2018/5/colors/Iconchunking_neutralbg_colorful1" csCatId="colorful" phldr="1"/>
      <dgm:spPr/>
      <dgm:t>
        <a:bodyPr/>
        <a:lstStyle/>
        <a:p>
          <a:endParaRPr lang="en-US"/>
        </a:p>
      </dgm:t>
    </dgm:pt>
    <dgm:pt modelId="{8BB9EF6A-25EE-48BD-A5B2-8308DAF86B1A}">
      <dgm:prSet/>
      <dgm:spPr/>
      <dgm:t>
        <a:bodyPr/>
        <a:lstStyle/>
        <a:p>
          <a:r>
            <a:rPr lang="en-US" dirty="0"/>
            <a:t>Digital Skills</a:t>
          </a:r>
        </a:p>
      </dgm:t>
    </dgm:pt>
    <dgm:pt modelId="{04ACA755-BC78-4B23-95CF-DBF6699BC6E3}" type="parTrans" cxnId="{DA9DDCC7-AB21-49F6-B96D-53728511E75E}">
      <dgm:prSet/>
      <dgm:spPr/>
      <dgm:t>
        <a:bodyPr/>
        <a:lstStyle/>
        <a:p>
          <a:endParaRPr lang="en-US"/>
        </a:p>
      </dgm:t>
    </dgm:pt>
    <dgm:pt modelId="{52211E7B-4ABF-44D1-A290-53865EC08E5E}" type="sibTrans" cxnId="{DA9DDCC7-AB21-49F6-B96D-53728511E75E}">
      <dgm:prSet/>
      <dgm:spPr/>
      <dgm:t>
        <a:bodyPr/>
        <a:lstStyle/>
        <a:p>
          <a:endParaRPr lang="en-US"/>
        </a:p>
      </dgm:t>
    </dgm:pt>
    <dgm:pt modelId="{0A687E00-C426-4005-81F0-16453B4CACD5}">
      <dgm:prSet/>
      <dgm:spPr/>
      <dgm:t>
        <a:bodyPr/>
        <a:lstStyle/>
        <a:p>
          <a:r>
            <a:rPr lang="en-US" dirty="0"/>
            <a:t>Improvements</a:t>
          </a:r>
        </a:p>
      </dgm:t>
    </dgm:pt>
    <dgm:pt modelId="{6106B64D-A142-4190-A2DD-0F1B16BADEAB}" type="parTrans" cxnId="{733C3642-0AF5-469E-B20A-4330734684E4}">
      <dgm:prSet/>
      <dgm:spPr/>
      <dgm:t>
        <a:bodyPr/>
        <a:lstStyle/>
        <a:p>
          <a:endParaRPr lang="en-US"/>
        </a:p>
      </dgm:t>
    </dgm:pt>
    <dgm:pt modelId="{5936734B-7CE9-4CC5-8A4B-DA618762C798}" type="sibTrans" cxnId="{733C3642-0AF5-469E-B20A-4330734684E4}">
      <dgm:prSet/>
      <dgm:spPr/>
      <dgm:t>
        <a:bodyPr/>
        <a:lstStyle/>
        <a:p>
          <a:endParaRPr lang="en-US"/>
        </a:p>
      </dgm:t>
    </dgm:pt>
    <dgm:pt modelId="{6B84D2E9-0A5A-4235-807C-EC1A52F09DC2}">
      <dgm:prSet/>
      <dgm:spPr/>
      <dgm:t>
        <a:bodyPr/>
        <a:lstStyle/>
        <a:p>
          <a:r>
            <a:rPr lang="en-US" dirty="0"/>
            <a:t>Completing Key Tasks</a:t>
          </a:r>
        </a:p>
      </dgm:t>
    </dgm:pt>
    <dgm:pt modelId="{23C21678-27AC-4112-B918-29826E234122}" type="parTrans" cxnId="{054B0100-6AB5-46C1-BCCB-0BC613239372}">
      <dgm:prSet/>
      <dgm:spPr/>
      <dgm:t>
        <a:bodyPr/>
        <a:lstStyle/>
        <a:p>
          <a:endParaRPr lang="en-US"/>
        </a:p>
      </dgm:t>
    </dgm:pt>
    <dgm:pt modelId="{194A1ACF-110A-46FB-8C60-3A50422F3690}" type="sibTrans" cxnId="{054B0100-6AB5-46C1-BCCB-0BC613239372}">
      <dgm:prSet/>
      <dgm:spPr/>
      <dgm:t>
        <a:bodyPr/>
        <a:lstStyle/>
        <a:p>
          <a:endParaRPr lang="en-US"/>
        </a:p>
      </dgm:t>
    </dgm:pt>
    <dgm:pt modelId="{553F26DA-E16B-4A36-9C71-93E0C8A4FD30}" type="pres">
      <dgm:prSet presAssocID="{60397008-4078-463B-8634-8E030245EBFD}" presName="linearFlow" presStyleCnt="0">
        <dgm:presLayoutVars>
          <dgm:dir/>
          <dgm:resizeHandles val="exact"/>
        </dgm:presLayoutVars>
      </dgm:prSet>
      <dgm:spPr/>
    </dgm:pt>
    <dgm:pt modelId="{893195AD-1620-4755-A2C3-5773E5FCFDEB}" type="pres">
      <dgm:prSet presAssocID="{8BB9EF6A-25EE-48BD-A5B2-8308DAF86B1A}" presName="comp" presStyleCnt="0"/>
      <dgm:spPr/>
    </dgm:pt>
    <dgm:pt modelId="{2A158155-24F3-4289-9E39-87089D1890C5}" type="pres">
      <dgm:prSet presAssocID="{8BB9EF6A-25EE-48BD-A5B2-8308DAF86B1A}" presName="rect2" presStyleLbl="node1" presStyleIdx="0" presStyleCnt="3">
        <dgm:presLayoutVars>
          <dgm:bulletEnabled val="1"/>
        </dgm:presLayoutVars>
      </dgm:prSet>
      <dgm:spPr/>
    </dgm:pt>
    <dgm:pt modelId="{2C116A3F-971A-4FC2-A4B7-B2E9170CBF43}" type="pres">
      <dgm:prSet presAssocID="{8BB9EF6A-25EE-48BD-A5B2-8308DAF86B1A}" presName="rect1" presStyleLbl="ln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Selfie with solid fill"/>
        </a:ext>
      </dgm:extLst>
    </dgm:pt>
    <dgm:pt modelId="{C95291EA-E2BB-4B6A-9144-14ADE7139D59}" type="pres">
      <dgm:prSet presAssocID="{52211E7B-4ABF-44D1-A290-53865EC08E5E}" presName="sibTrans" presStyleCnt="0"/>
      <dgm:spPr/>
    </dgm:pt>
    <dgm:pt modelId="{C40F0E57-DD14-4DC3-8CFB-A15AB4F69771}" type="pres">
      <dgm:prSet presAssocID="{6B84D2E9-0A5A-4235-807C-EC1A52F09DC2}" presName="comp" presStyleCnt="0"/>
      <dgm:spPr/>
    </dgm:pt>
    <dgm:pt modelId="{6F0A09E2-3599-454A-9991-88587A093C64}" type="pres">
      <dgm:prSet presAssocID="{6B84D2E9-0A5A-4235-807C-EC1A52F09DC2}" presName="rect2" presStyleLbl="node1" presStyleIdx="1" presStyleCnt="3">
        <dgm:presLayoutVars>
          <dgm:bulletEnabled val="1"/>
        </dgm:presLayoutVars>
      </dgm:prSet>
      <dgm:spPr/>
    </dgm:pt>
    <dgm:pt modelId="{8FAF5450-0FEB-499B-B2E0-7137FB2E6A56}" type="pres">
      <dgm:prSet presAssocID="{6B84D2E9-0A5A-4235-807C-EC1A52F09DC2}" presName="rect1" presStyleLbl="ln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Checklist outline"/>
        </a:ext>
      </dgm:extLst>
    </dgm:pt>
    <dgm:pt modelId="{5D63C269-7803-4DED-8B42-338FE25B9907}" type="pres">
      <dgm:prSet presAssocID="{194A1ACF-110A-46FB-8C60-3A50422F3690}" presName="sibTrans" presStyleCnt="0"/>
      <dgm:spPr/>
    </dgm:pt>
    <dgm:pt modelId="{EF3C6F46-7B71-4C35-88F0-742227C47B96}" type="pres">
      <dgm:prSet presAssocID="{0A687E00-C426-4005-81F0-16453B4CACD5}" presName="comp" presStyleCnt="0"/>
      <dgm:spPr/>
    </dgm:pt>
    <dgm:pt modelId="{D1BC4677-13A8-4F84-AA1E-B3F36C36E85E}" type="pres">
      <dgm:prSet presAssocID="{0A687E00-C426-4005-81F0-16453B4CACD5}" presName="rect2" presStyleLbl="node1" presStyleIdx="2" presStyleCnt="3">
        <dgm:presLayoutVars>
          <dgm:bulletEnabled val="1"/>
        </dgm:presLayoutVars>
      </dgm:prSet>
      <dgm:spPr/>
    </dgm:pt>
    <dgm:pt modelId="{118816C9-50F6-498B-859B-5732456BF89D}" type="pres">
      <dgm:prSet presAssocID="{0A687E00-C426-4005-81F0-16453B4CACD5}" presName="rect1" presStyleLbl="ln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1000" r="-1000"/>
          </a:stretch>
        </a:blipFill>
      </dgm:spPr>
      <dgm:extLst>
        <a:ext uri="{E40237B7-FDA0-4F09-8148-C483321AD2D9}">
          <dgm14:cNvPr xmlns:dgm14="http://schemas.microsoft.com/office/drawing/2010/diagram" id="0" name="" descr="Bar graph with upward trend with solid fill"/>
        </a:ext>
      </dgm:extLst>
    </dgm:pt>
  </dgm:ptLst>
  <dgm:cxnLst>
    <dgm:cxn modelId="{054B0100-6AB5-46C1-BCCB-0BC613239372}" srcId="{60397008-4078-463B-8634-8E030245EBFD}" destId="{6B84D2E9-0A5A-4235-807C-EC1A52F09DC2}" srcOrd="1" destOrd="0" parTransId="{23C21678-27AC-4112-B918-29826E234122}" sibTransId="{194A1ACF-110A-46FB-8C60-3A50422F3690}"/>
    <dgm:cxn modelId="{4A1CBD01-1924-42FD-ADC7-A7752E054EE8}" type="presOf" srcId="{60397008-4078-463B-8634-8E030245EBFD}" destId="{553F26DA-E16B-4A36-9C71-93E0C8A4FD30}" srcOrd="0" destOrd="0" presId="urn:microsoft.com/office/officeart/2008/layout/AlternatingPictureBlocks"/>
    <dgm:cxn modelId="{733C3642-0AF5-469E-B20A-4330734684E4}" srcId="{60397008-4078-463B-8634-8E030245EBFD}" destId="{0A687E00-C426-4005-81F0-16453B4CACD5}" srcOrd="2" destOrd="0" parTransId="{6106B64D-A142-4190-A2DD-0F1B16BADEAB}" sibTransId="{5936734B-7CE9-4CC5-8A4B-DA618762C798}"/>
    <dgm:cxn modelId="{B63CF371-758C-4AEC-B5F3-C31AB549EF2F}" type="presOf" srcId="{8BB9EF6A-25EE-48BD-A5B2-8308DAF86B1A}" destId="{2A158155-24F3-4289-9E39-87089D1890C5}" srcOrd="0" destOrd="0" presId="urn:microsoft.com/office/officeart/2008/layout/AlternatingPictureBlocks"/>
    <dgm:cxn modelId="{11C4887A-D334-4409-81D5-5670BC3EB0D0}" type="presOf" srcId="{0A687E00-C426-4005-81F0-16453B4CACD5}" destId="{D1BC4677-13A8-4F84-AA1E-B3F36C36E85E}" srcOrd="0" destOrd="0" presId="urn:microsoft.com/office/officeart/2008/layout/AlternatingPictureBlocks"/>
    <dgm:cxn modelId="{DA9DDCC7-AB21-49F6-B96D-53728511E75E}" srcId="{60397008-4078-463B-8634-8E030245EBFD}" destId="{8BB9EF6A-25EE-48BD-A5B2-8308DAF86B1A}" srcOrd="0" destOrd="0" parTransId="{04ACA755-BC78-4B23-95CF-DBF6699BC6E3}" sibTransId="{52211E7B-4ABF-44D1-A290-53865EC08E5E}"/>
    <dgm:cxn modelId="{6C60B8F9-B3B8-4A35-A0C7-7DE14F5E97F9}" type="presOf" srcId="{6B84D2E9-0A5A-4235-807C-EC1A52F09DC2}" destId="{6F0A09E2-3599-454A-9991-88587A093C64}" srcOrd="0" destOrd="0" presId="urn:microsoft.com/office/officeart/2008/layout/AlternatingPictureBlocks"/>
    <dgm:cxn modelId="{FBBC298F-B2B9-4DBB-A4B2-1B023D474CD9}" type="presParOf" srcId="{553F26DA-E16B-4A36-9C71-93E0C8A4FD30}" destId="{893195AD-1620-4755-A2C3-5773E5FCFDEB}" srcOrd="0" destOrd="0" presId="urn:microsoft.com/office/officeart/2008/layout/AlternatingPictureBlocks"/>
    <dgm:cxn modelId="{C40CB71A-8BEA-4E76-8179-3040864FF5AE}" type="presParOf" srcId="{893195AD-1620-4755-A2C3-5773E5FCFDEB}" destId="{2A158155-24F3-4289-9E39-87089D1890C5}" srcOrd="0" destOrd="0" presId="urn:microsoft.com/office/officeart/2008/layout/AlternatingPictureBlocks"/>
    <dgm:cxn modelId="{7E91AC9A-9FB5-46F4-8390-AE4B1D19F5F8}" type="presParOf" srcId="{893195AD-1620-4755-A2C3-5773E5FCFDEB}" destId="{2C116A3F-971A-4FC2-A4B7-B2E9170CBF43}" srcOrd="1" destOrd="0" presId="urn:microsoft.com/office/officeart/2008/layout/AlternatingPictureBlocks"/>
    <dgm:cxn modelId="{50798607-F9C1-40E2-B44D-A699F067C57B}" type="presParOf" srcId="{553F26DA-E16B-4A36-9C71-93E0C8A4FD30}" destId="{C95291EA-E2BB-4B6A-9144-14ADE7139D59}" srcOrd="1" destOrd="0" presId="urn:microsoft.com/office/officeart/2008/layout/AlternatingPictureBlocks"/>
    <dgm:cxn modelId="{F82DED9B-D698-4F7A-80E8-EE74739BB03A}" type="presParOf" srcId="{553F26DA-E16B-4A36-9C71-93E0C8A4FD30}" destId="{C40F0E57-DD14-4DC3-8CFB-A15AB4F69771}" srcOrd="2" destOrd="0" presId="urn:microsoft.com/office/officeart/2008/layout/AlternatingPictureBlocks"/>
    <dgm:cxn modelId="{5A1F2B83-6544-43B1-965A-7314F4B8E0EE}" type="presParOf" srcId="{C40F0E57-DD14-4DC3-8CFB-A15AB4F69771}" destId="{6F0A09E2-3599-454A-9991-88587A093C64}" srcOrd="0" destOrd="0" presId="urn:microsoft.com/office/officeart/2008/layout/AlternatingPictureBlocks"/>
    <dgm:cxn modelId="{DC6AB257-AF28-4934-9046-ADDE37ECA55B}" type="presParOf" srcId="{C40F0E57-DD14-4DC3-8CFB-A15AB4F69771}" destId="{8FAF5450-0FEB-499B-B2E0-7137FB2E6A56}" srcOrd="1" destOrd="0" presId="urn:microsoft.com/office/officeart/2008/layout/AlternatingPictureBlocks"/>
    <dgm:cxn modelId="{09E0DD54-35B9-431D-BF23-CEC66BFF2018}" type="presParOf" srcId="{553F26DA-E16B-4A36-9C71-93E0C8A4FD30}" destId="{5D63C269-7803-4DED-8B42-338FE25B9907}" srcOrd="3" destOrd="0" presId="urn:microsoft.com/office/officeart/2008/layout/AlternatingPictureBlocks"/>
    <dgm:cxn modelId="{CBEC1E44-02BB-4264-BD0A-50B89A2C261F}" type="presParOf" srcId="{553F26DA-E16B-4A36-9C71-93E0C8A4FD30}" destId="{EF3C6F46-7B71-4C35-88F0-742227C47B96}" srcOrd="4" destOrd="0" presId="urn:microsoft.com/office/officeart/2008/layout/AlternatingPictureBlocks"/>
    <dgm:cxn modelId="{8C2E0E33-72BE-41E1-B728-05B58C7E2A31}" type="presParOf" srcId="{EF3C6F46-7B71-4C35-88F0-742227C47B96}" destId="{D1BC4677-13A8-4F84-AA1E-B3F36C36E85E}" srcOrd="0" destOrd="0" presId="urn:microsoft.com/office/officeart/2008/layout/AlternatingPictureBlocks"/>
    <dgm:cxn modelId="{9291B464-BBFA-48D6-8980-3974EF429950}" type="presParOf" srcId="{EF3C6F46-7B71-4C35-88F0-742227C47B96}" destId="{118816C9-50F6-498B-859B-5732456BF89D}" srcOrd="1" destOrd="0" presId="urn:microsoft.com/office/officeart/2008/layout/AlternatingPictureBlock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0397008-4078-463B-8634-8E030245EBF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BB9EF6A-25EE-48BD-A5B2-8308DAF86B1A}">
      <dgm:prSet/>
      <dgm:spPr/>
      <dgm:t>
        <a:bodyPr/>
        <a:lstStyle/>
        <a:p>
          <a:pPr>
            <a:lnSpc>
              <a:spcPct val="100000"/>
            </a:lnSpc>
          </a:pPr>
          <a:r>
            <a:rPr lang="en-US" dirty="0"/>
            <a:t>Aims </a:t>
          </a:r>
        </a:p>
      </dgm:t>
    </dgm:pt>
    <dgm:pt modelId="{04ACA755-BC78-4B23-95CF-DBF6699BC6E3}" type="parTrans" cxnId="{DA9DDCC7-AB21-49F6-B96D-53728511E75E}">
      <dgm:prSet/>
      <dgm:spPr/>
      <dgm:t>
        <a:bodyPr/>
        <a:lstStyle/>
        <a:p>
          <a:endParaRPr lang="en-US"/>
        </a:p>
      </dgm:t>
    </dgm:pt>
    <dgm:pt modelId="{52211E7B-4ABF-44D1-A290-53865EC08E5E}" type="sibTrans" cxnId="{DA9DDCC7-AB21-49F6-B96D-53728511E75E}">
      <dgm:prSet/>
      <dgm:spPr/>
      <dgm:t>
        <a:bodyPr/>
        <a:lstStyle/>
        <a:p>
          <a:endParaRPr lang="en-US"/>
        </a:p>
      </dgm:t>
    </dgm:pt>
    <dgm:pt modelId="{0A687E00-C426-4005-81F0-16453B4CACD5}">
      <dgm:prSet/>
      <dgm:spPr/>
      <dgm:t>
        <a:bodyPr/>
        <a:lstStyle/>
        <a:p>
          <a:pPr>
            <a:lnSpc>
              <a:spcPct val="100000"/>
            </a:lnSpc>
          </a:pPr>
          <a:r>
            <a:rPr lang="en-US" dirty="0"/>
            <a:t>Lessons Learnt</a:t>
          </a:r>
        </a:p>
      </dgm:t>
    </dgm:pt>
    <dgm:pt modelId="{6106B64D-A142-4190-A2DD-0F1B16BADEAB}" type="parTrans" cxnId="{733C3642-0AF5-469E-B20A-4330734684E4}">
      <dgm:prSet/>
      <dgm:spPr/>
      <dgm:t>
        <a:bodyPr/>
        <a:lstStyle/>
        <a:p>
          <a:endParaRPr lang="en-US"/>
        </a:p>
      </dgm:t>
    </dgm:pt>
    <dgm:pt modelId="{5936734B-7CE9-4CC5-8A4B-DA618762C798}" type="sibTrans" cxnId="{733C3642-0AF5-469E-B20A-4330734684E4}">
      <dgm:prSet/>
      <dgm:spPr/>
      <dgm:t>
        <a:bodyPr/>
        <a:lstStyle/>
        <a:p>
          <a:endParaRPr lang="en-US"/>
        </a:p>
      </dgm:t>
    </dgm:pt>
    <dgm:pt modelId="{6B84D2E9-0A5A-4235-807C-EC1A52F09DC2}">
      <dgm:prSet/>
      <dgm:spPr/>
      <dgm:t>
        <a:bodyPr/>
        <a:lstStyle/>
        <a:p>
          <a:pPr>
            <a:lnSpc>
              <a:spcPct val="100000"/>
            </a:lnSpc>
          </a:pPr>
          <a:r>
            <a:rPr lang="en-GB" dirty="0"/>
            <a:t>Wider Context</a:t>
          </a:r>
          <a:endParaRPr lang="en-US" dirty="0"/>
        </a:p>
      </dgm:t>
    </dgm:pt>
    <dgm:pt modelId="{23C21678-27AC-4112-B918-29826E234122}" type="parTrans" cxnId="{054B0100-6AB5-46C1-BCCB-0BC613239372}">
      <dgm:prSet/>
      <dgm:spPr/>
      <dgm:t>
        <a:bodyPr/>
        <a:lstStyle/>
        <a:p>
          <a:endParaRPr lang="en-US"/>
        </a:p>
      </dgm:t>
    </dgm:pt>
    <dgm:pt modelId="{194A1ACF-110A-46FB-8C60-3A50422F3690}" type="sibTrans" cxnId="{054B0100-6AB5-46C1-BCCB-0BC613239372}">
      <dgm:prSet/>
      <dgm:spPr/>
      <dgm:t>
        <a:bodyPr/>
        <a:lstStyle/>
        <a:p>
          <a:endParaRPr lang="en-US"/>
        </a:p>
      </dgm:t>
    </dgm:pt>
    <dgm:pt modelId="{F4C3315E-32D7-4D97-8E30-DDF4010353E3}">
      <dgm:prSet/>
      <dgm:spPr/>
      <dgm:t>
        <a:bodyPr/>
        <a:lstStyle/>
        <a:p>
          <a:pPr>
            <a:lnSpc>
              <a:spcPct val="100000"/>
            </a:lnSpc>
          </a:pPr>
          <a:r>
            <a:rPr lang="en-GB" dirty="0"/>
            <a:t>Future Research</a:t>
          </a:r>
        </a:p>
      </dgm:t>
    </dgm:pt>
    <dgm:pt modelId="{D19CAF3C-3875-48E5-BB5E-3AF5FEA36AE1}" type="parTrans" cxnId="{5A996674-574F-4386-B758-E0929FE83F83}">
      <dgm:prSet/>
      <dgm:spPr/>
      <dgm:t>
        <a:bodyPr/>
        <a:lstStyle/>
        <a:p>
          <a:endParaRPr lang="en-GB"/>
        </a:p>
      </dgm:t>
    </dgm:pt>
    <dgm:pt modelId="{B0CBFAF5-35A2-45A6-97E3-04296AB78BD1}" type="sibTrans" cxnId="{5A996674-574F-4386-B758-E0929FE83F83}">
      <dgm:prSet/>
      <dgm:spPr/>
      <dgm:t>
        <a:bodyPr/>
        <a:lstStyle/>
        <a:p>
          <a:endParaRPr lang="en-GB"/>
        </a:p>
      </dgm:t>
    </dgm:pt>
    <dgm:pt modelId="{191EB1D9-2E35-4395-823A-F349F40AC2C3}">
      <dgm:prSet/>
      <dgm:spPr/>
      <dgm:t>
        <a:bodyPr/>
        <a:lstStyle/>
        <a:p>
          <a:pPr>
            <a:lnSpc>
              <a:spcPct val="100000"/>
            </a:lnSpc>
          </a:pPr>
          <a:r>
            <a:rPr lang="en-GB" dirty="0"/>
            <a:t>Questions</a:t>
          </a:r>
        </a:p>
      </dgm:t>
    </dgm:pt>
    <dgm:pt modelId="{7D4EA9DF-E4AC-4E6F-B00A-8CE2CFB78506}" type="parTrans" cxnId="{24FF1161-7FFF-4CE7-A4E7-A8F51250354B}">
      <dgm:prSet/>
      <dgm:spPr/>
      <dgm:t>
        <a:bodyPr/>
        <a:lstStyle/>
        <a:p>
          <a:endParaRPr lang="en-GB"/>
        </a:p>
      </dgm:t>
    </dgm:pt>
    <dgm:pt modelId="{B3EDB7C0-AF44-463A-8FC1-6906842B19B0}" type="sibTrans" cxnId="{24FF1161-7FFF-4CE7-A4E7-A8F51250354B}">
      <dgm:prSet/>
      <dgm:spPr/>
      <dgm:t>
        <a:bodyPr/>
        <a:lstStyle/>
        <a:p>
          <a:endParaRPr lang="en-GB"/>
        </a:p>
      </dgm:t>
    </dgm:pt>
    <dgm:pt modelId="{6EB07747-B8F1-437F-8F18-49BBE364466A}" type="pres">
      <dgm:prSet presAssocID="{60397008-4078-463B-8634-8E030245EBFD}" presName="root" presStyleCnt="0">
        <dgm:presLayoutVars>
          <dgm:dir/>
          <dgm:resizeHandles val="exact"/>
        </dgm:presLayoutVars>
      </dgm:prSet>
      <dgm:spPr/>
    </dgm:pt>
    <dgm:pt modelId="{4539A111-2103-4853-95AD-A658DAFF289B}" type="pres">
      <dgm:prSet presAssocID="{8BB9EF6A-25EE-48BD-A5B2-8308DAF86B1A}" presName="compNode" presStyleCnt="0"/>
      <dgm:spPr/>
    </dgm:pt>
    <dgm:pt modelId="{E5909A81-95AF-400D-A888-6A49DCEE4879}" type="pres">
      <dgm:prSet presAssocID="{8BB9EF6A-25EE-48BD-A5B2-8308DAF86B1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CE724F9D-99FA-4B42-82F3-8B55C86824D4}" type="pres">
      <dgm:prSet presAssocID="{8BB9EF6A-25EE-48BD-A5B2-8308DAF86B1A}" presName="spaceRect" presStyleCnt="0"/>
      <dgm:spPr/>
    </dgm:pt>
    <dgm:pt modelId="{34CEB7DD-61BD-4C36-8E46-D991A8955E2B}" type="pres">
      <dgm:prSet presAssocID="{8BB9EF6A-25EE-48BD-A5B2-8308DAF86B1A}" presName="textRect" presStyleLbl="revTx" presStyleIdx="0" presStyleCnt="5">
        <dgm:presLayoutVars>
          <dgm:chMax val="1"/>
          <dgm:chPref val="1"/>
        </dgm:presLayoutVars>
      </dgm:prSet>
      <dgm:spPr/>
    </dgm:pt>
    <dgm:pt modelId="{274FBE29-D43C-40C3-86CC-3C24D4C78C4C}" type="pres">
      <dgm:prSet presAssocID="{52211E7B-4ABF-44D1-A290-53865EC08E5E}" presName="sibTrans" presStyleCnt="0"/>
      <dgm:spPr/>
    </dgm:pt>
    <dgm:pt modelId="{5489F678-38CB-4D8E-82B7-28ED1B7769C4}" type="pres">
      <dgm:prSet presAssocID="{0A687E00-C426-4005-81F0-16453B4CACD5}" presName="compNode" presStyleCnt="0"/>
      <dgm:spPr/>
    </dgm:pt>
    <dgm:pt modelId="{7B38621C-6EC0-477C-951D-089DBAE1B493}" type="pres">
      <dgm:prSet presAssocID="{0A687E00-C426-4005-81F0-16453B4CACD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884DCBB-CB71-4C4E-AC78-EA581A814E98}" type="pres">
      <dgm:prSet presAssocID="{0A687E00-C426-4005-81F0-16453B4CACD5}" presName="spaceRect" presStyleCnt="0"/>
      <dgm:spPr/>
    </dgm:pt>
    <dgm:pt modelId="{BDC0383A-0108-4403-BF26-B19B2E7260B1}" type="pres">
      <dgm:prSet presAssocID="{0A687E00-C426-4005-81F0-16453B4CACD5}" presName="textRect" presStyleLbl="revTx" presStyleIdx="1" presStyleCnt="5">
        <dgm:presLayoutVars>
          <dgm:chMax val="1"/>
          <dgm:chPref val="1"/>
        </dgm:presLayoutVars>
      </dgm:prSet>
      <dgm:spPr/>
    </dgm:pt>
    <dgm:pt modelId="{79E4A86B-C7EF-4058-9E52-CB4CF0B3C456}" type="pres">
      <dgm:prSet presAssocID="{5936734B-7CE9-4CC5-8A4B-DA618762C798}" presName="sibTrans" presStyleCnt="0"/>
      <dgm:spPr/>
    </dgm:pt>
    <dgm:pt modelId="{F4DA6EC5-9174-4CD7-A748-018E8FC60B07}" type="pres">
      <dgm:prSet presAssocID="{6B84D2E9-0A5A-4235-807C-EC1A52F09DC2}" presName="compNode" presStyleCnt="0"/>
      <dgm:spPr/>
    </dgm:pt>
    <dgm:pt modelId="{AF93ACFE-70D3-432D-8A81-ACC913B371F8}" type="pres">
      <dgm:prSet presAssocID="{6B84D2E9-0A5A-4235-807C-EC1A52F09DC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58E427FB-F059-47F1-8B8F-FBFA08E05856}" type="pres">
      <dgm:prSet presAssocID="{6B84D2E9-0A5A-4235-807C-EC1A52F09DC2}" presName="spaceRect" presStyleCnt="0"/>
      <dgm:spPr/>
    </dgm:pt>
    <dgm:pt modelId="{38BF2626-7D46-430D-8E98-A0093F635A2E}" type="pres">
      <dgm:prSet presAssocID="{6B84D2E9-0A5A-4235-807C-EC1A52F09DC2}" presName="textRect" presStyleLbl="revTx" presStyleIdx="2" presStyleCnt="5">
        <dgm:presLayoutVars>
          <dgm:chMax val="1"/>
          <dgm:chPref val="1"/>
        </dgm:presLayoutVars>
      </dgm:prSet>
      <dgm:spPr/>
    </dgm:pt>
    <dgm:pt modelId="{ABB441B3-3B8F-4D08-B6DD-BE4A1A5FEAC2}" type="pres">
      <dgm:prSet presAssocID="{194A1ACF-110A-46FB-8C60-3A50422F3690}" presName="sibTrans" presStyleCnt="0"/>
      <dgm:spPr/>
    </dgm:pt>
    <dgm:pt modelId="{B41D4C84-9DE6-48F1-968C-7575F06E648F}" type="pres">
      <dgm:prSet presAssocID="{F4C3315E-32D7-4D97-8E30-DDF4010353E3}" presName="compNode" presStyleCnt="0"/>
      <dgm:spPr/>
    </dgm:pt>
    <dgm:pt modelId="{122B83A2-CD4F-4E3C-B4A2-3D133EE0EF5E}" type="pres">
      <dgm:prSet presAssocID="{F4C3315E-32D7-4D97-8E30-DDF4010353E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4D529581-B724-4522-BBBA-762CA214978C}" type="pres">
      <dgm:prSet presAssocID="{F4C3315E-32D7-4D97-8E30-DDF4010353E3}" presName="spaceRect" presStyleCnt="0"/>
      <dgm:spPr/>
    </dgm:pt>
    <dgm:pt modelId="{EEC034FE-5877-4CF9-ACE0-1C057306713D}" type="pres">
      <dgm:prSet presAssocID="{F4C3315E-32D7-4D97-8E30-DDF4010353E3}" presName="textRect" presStyleLbl="revTx" presStyleIdx="3" presStyleCnt="5">
        <dgm:presLayoutVars>
          <dgm:chMax val="1"/>
          <dgm:chPref val="1"/>
        </dgm:presLayoutVars>
      </dgm:prSet>
      <dgm:spPr/>
    </dgm:pt>
    <dgm:pt modelId="{D970B9D5-4848-4D78-B7A4-0900190BCCA5}" type="pres">
      <dgm:prSet presAssocID="{B0CBFAF5-35A2-45A6-97E3-04296AB78BD1}" presName="sibTrans" presStyleCnt="0"/>
      <dgm:spPr/>
    </dgm:pt>
    <dgm:pt modelId="{2376B910-5AA7-4F29-B9F2-1E44420249D3}" type="pres">
      <dgm:prSet presAssocID="{191EB1D9-2E35-4395-823A-F349F40AC2C3}" presName="compNode" presStyleCnt="0"/>
      <dgm:spPr/>
    </dgm:pt>
    <dgm:pt modelId="{9D067F0E-17F9-468A-83D8-DBFA7FC6554F}" type="pres">
      <dgm:prSet presAssocID="{191EB1D9-2E35-4395-823A-F349F40AC2C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Help with solid fill"/>
        </a:ext>
      </dgm:extLst>
    </dgm:pt>
    <dgm:pt modelId="{1A2060B8-7B35-41E1-94B4-47490B44BEFD}" type="pres">
      <dgm:prSet presAssocID="{191EB1D9-2E35-4395-823A-F349F40AC2C3}" presName="spaceRect" presStyleCnt="0"/>
      <dgm:spPr/>
    </dgm:pt>
    <dgm:pt modelId="{9A4CEF00-F44A-491E-A340-BCD08BCAD829}" type="pres">
      <dgm:prSet presAssocID="{191EB1D9-2E35-4395-823A-F349F40AC2C3}" presName="textRect" presStyleLbl="revTx" presStyleIdx="4" presStyleCnt="5">
        <dgm:presLayoutVars>
          <dgm:chMax val="1"/>
          <dgm:chPref val="1"/>
        </dgm:presLayoutVars>
      </dgm:prSet>
      <dgm:spPr/>
    </dgm:pt>
  </dgm:ptLst>
  <dgm:cxnLst>
    <dgm:cxn modelId="{054B0100-6AB5-46C1-BCCB-0BC613239372}" srcId="{60397008-4078-463B-8634-8E030245EBFD}" destId="{6B84D2E9-0A5A-4235-807C-EC1A52F09DC2}" srcOrd="2" destOrd="0" parTransId="{23C21678-27AC-4112-B918-29826E234122}" sibTransId="{194A1ACF-110A-46FB-8C60-3A50422F3690}"/>
    <dgm:cxn modelId="{18238E1E-6A48-4F99-802B-CFF266536952}" type="presOf" srcId="{60397008-4078-463B-8634-8E030245EBFD}" destId="{6EB07747-B8F1-437F-8F18-49BBE364466A}" srcOrd="0" destOrd="0" presId="urn:microsoft.com/office/officeart/2018/2/layout/IconLabelList"/>
    <dgm:cxn modelId="{A745E233-ABB8-4535-BA14-A68FCD47BA00}" type="presOf" srcId="{8BB9EF6A-25EE-48BD-A5B2-8308DAF86B1A}" destId="{34CEB7DD-61BD-4C36-8E46-D991A8955E2B}" srcOrd="0" destOrd="0" presId="urn:microsoft.com/office/officeart/2018/2/layout/IconLabelList"/>
    <dgm:cxn modelId="{24FF1161-7FFF-4CE7-A4E7-A8F51250354B}" srcId="{60397008-4078-463B-8634-8E030245EBFD}" destId="{191EB1D9-2E35-4395-823A-F349F40AC2C3}" srcOrd="4" destOrd="0" parTransId="{7D4EA9DF-E4AC-4E6F-B00A-8CE2CFB78506}" sibTransId="{B3EDB7C0-AF44-463A-8FC1-6906842B19B0}"/>
    <dgm:cxn modelId="{733C3642-0AF5-469E-B20A-4330734684E4}" srcId="{60397008-4078-463B-8634-8E030245EBFD}" destId="{0A687E00-C426-4005-81F0-16453B4CACD5}" srcOrd="1" destOrd="0" parTransId="{6106B64D-A142-4190-A2DD-0F1B16BADEAB}" sibTransId="{5936734B-7CE9-4CC5-8A4B-DA618762C798}"/>
    <dgm:cxn modelId="{44053564-BC76-4880-8A2B-E5E21E2A454A}" type="presOf" srcId="{191EB1D9-2E35-4395-823A-F349F40AC2C3}" destId="{9A4CEF00-F44A-491E-A340-BCD08BCAD829}" srcOrd="0" destOrd="0" presId="urn:microsoft.com/office/officeart/2018/2/layout/IconLabelList"/>
    <dgm:cxn modelId="{B440BB51-61D4-4F01-9757-D395FB4F2217}" type="presOf" srcId="{6B84D2E9-0A5A-4235-807C-EC1A52F09DC2}" destId="{38BF2626-7D46-430D-8E98-A0093F635A2E}" srcOrd="0" destOrd="0" presId="urn:microsoft.com/office/officeart/2018/2/layout/IconLabelList"/>
    <dgm:cxn modelId="{5A996674-574F-4386-B758-E0929FE83F83}" srcId="{60397008-4078-463B-8634-8E030245EBFD}" destId="{F4C3315E-32D7-4D97-8E30-DDF4010353E3}" srcOrd="3" destOrd="0" parTransId="{D19CAF3C-3875-48E5-BB5E-3AF5FEA36AE1}" sibTransId="{B0CBFAF5-35A2-45A6-97E3-04296AB78BD1}"/>
    <dgm:cxn modelId="{DA9DDCC7-AB21-49F6-B96D-53728511E75E}" srcId="{60397008-4078-463B-8634-8E030245EBFD}" destId="{8BB9EF6A-25EE-48BD-A5B2-8308DAF86B1A}" srcOrd="0" destOrd="0" parTransId="{04ACA755-BC78-4B23-95CF-DBF6699BC6E3}" sibTransId="{52211E7B-4ABF-44D1-A290-53865EC08E5E}"/>
    <dgm:cxn modelId="{748A3FD5-1DCC-45C7-BC0C-B765E920815E}" type="presOf" srcId="{0A687E00-C426-4005-81F0-16453B4CACD5}" destId="{BDC0383A-0108-4403-BF26-B19B2E7260B1}" srcOrd="0" destOrd="0" presId="urn:microsoft.com/office/officeart/2018/2/layout/IconLabelList"/>
    <dgm:cxn modelId="{6399CDF1-DA97-4BB1-8140-556D534E99C7}" type="presOf" srcId="{F4C3315E-32D7-4D97-8E30-DDF4010353E3}" destId="{EEC034FE-5877-4CF9-ACE0-1C057306713D}" srcOrd="0" destOrd="0" presId="urn:microsoft.com/office/officeart/2018/2/layout/IconLabelList"/>
    <dgm:cxn modelId="{0D2649FE-FF71-430E-8453-BBB9593C9D8A}" type="presParOf" srcId="{6EB07747-B8F1-437F-8F18-49BBE364466A}" destId="{4539A111-2103-4853-95AD-A658DAFF289B}" srcOrd="0" destOrd="0" presId="urn:microsoft.com/office/officeart/2018/2/layout/IconLabelList"/>
    <dgm:cxn modelId="{7E29F9A3-2B65-4BE0-9A3F-4A3CF60A6D4E}" type="presParOf" srcId="{4539A111-2103-4853-95AD-A658DAFF289B}" destId="{E5909A81-95AF-400D-A888-6A49DCEE4879}" srcOrd="0" destOrd="0" presId="urn:microsoft.com/office/officeart/2018/2/layout/IconLabelList"/>
    <dgm:cxn modelId="{B69E2FC7-D5C6-4FA9-807B-08F2A983E42A}" type="presParOf" srcId="{4539A111-2103-4853-95AD-A658DAFF289B}" destId="{CE724F9D-99FA-4B42-82F3-8B55C86824D4}" srcOrd="1" destOrd="0" presId="urn:microsoft.com/office/officeart/2018/2/layout/IconLabelList"/>
    <dgm:cxn modelId="{DD251C1D-3CF8-4F7A-839D-39A9D68CDB14}" type="presParOf" srcId="{4539A111-2103-4853-95AD-A658DAFF289B}" destId="{34CEB7DD-61BD-4C36-8E46-D991A8955E2B}" srcOrd="2" destOrd="0" presId="urn:microsoft.com/office/officeart/2018/2/layout/IconLabelList"/>
    <dgm:cxn modelId="{F03913D5-E2CE-4A0D-8B30-1F1EC4F55EC0}" type="presParOf" srcId="{6EB07747-B8F1-437F-8F18-49BBE364466A}" destId="{274FBE29-D43C-40C3-86CC-3C24D4C78C4C}" srcOrd="1" destOrd="0" presId="urn:microsoft.com/office/officeart/2018/2/layout/IconLabelList"/>
    <dgm:cxn modelId="{4F7F24EA-B57D-4964-9434-BF8C020293A7}" type="presParOf" srcId="{6EB07747-B8F1-437F-8F18-49BBE364466A}" destId="{5489F678-38CB-4D8E-82B7-28ED1B7769C4}" srcOrd="2" destOrd="0" presId="urn:microsoft.com/office/officeart/2018/2/layout/IconLabelList"/>
    <dgm:cxn modelId="{EB680D2A-FD76-46EC-8297-2A4D838336E2}" type="presParOf" srcId="{5489F678-38CB-4D8E-82B7-28ED1B7769C4}" destId="{7B38621C-6EC0-477C-951D-089DBAE1B493}" srcOrd="0" destOrd="0" presId="urn:microsoft.com/office/officeart/2018/2/layout/IconLabelList"/>
    <dgm:cxn modelId="{1EBF026C-9B32-4D81-A6E3-715865CA8B0E}" type="presParOf" srcId="{5489F678-38CB-4D8E-82B7-28ED1B7769C4}" destId="{4884DCBB-CB71-4C4E-AC78-EA581A814E98}" srcOrd="1" destOrd="0" presId="urn:microsoft.com/office/officeart/2018/2/layout/IconLabelList"/>
    <dgm:cxn modelId="{2521E447-ED4C-4205-9759-D0B4E97A95D0}" type="presParOf" srcId="{5489F678-38CB-4D8E-82B7-28ED1B7769C4}" destId="{BDC0383A-0108-4403-BF26-B19B2E7260B1}" srcOrd="2" destOrd="0" presId="urn:microsoft.com/office/officeart/2018/2/layout/IconLabelList"/>
    <dgm:cxn modelId="{8FBE5528-B684-40EB-8759-EA9C86CE6DE1}" type="presParOf" srcId="{6EB07747-B8F1-437F-8F18-49BBE364466A}" destId="{79E4A86B-C7EF-4058-9E52-CB4CF0B3C456}" srcOrd="3" destOrd="0" presId="urn:microsoft.com/office/officeart/2018/2/layout/IconLabelList"/>
    <dgm:cxn modelId="{F3E04ABB-428F-46D6-B45E-10F3EB077B2A}" type="presParOf" srcId="{6EB07747-B8F1-437F-8F18-49BBE364466A}" destId="{F4DA6EC5-9174-4CD7-A748-018E8FC60B07}" srcOrd="4" destOrd="0" presId="urn:microsoft.com/office/officeart/2018/2/layout/IconLabelList"/>
    <dgm:cxn modelId="{E3FBB31D-4138-4052-BC9C-E4AABF255394}" type="presParOf" srcId="{F4DA6EC5-9174-4CD7-A748-018E8FC60B07}" destId="{AF93ACFE-70D3-432D-8A81-ACC913B371F8}" srcOrd="0" destOrd="0" presId="urn:microsoft.com/office/officeart/2018/2/layout/IconLabelList"/>
    <dgm:cxn modelId="{C816CC1F-F64D-46E2-AB16-D488BF8617B3}" type="presParOf" srcId="{F4DA6EC5-9174-4CD7-A748-018E8FC60B07}" destId="{58E427FB-F059-47F1-8B8F-FBFA08E05856}" srcOrd="1" destOrd="0" presId="urn:microsoft.com/office/officeart/2018/2/layout/IconLabelList"/>
    <dgm:cxn modelId="{AF56DBB5-6A8D-430F-92A9-6739F46C44CB}" type="presParOf" srcId="{F4DA6EC5-9174-4CD7-A748-018E8FC60B07}" destId="{38BF2626-7D46-430D-8E98-A0093F635A2E}" srcOrd="2" destOrd="0" presId="urn:microsoft.com/office/officeart/2018/2/layout/IconLabelList"/>
    <dgm:cxn modelId="{E695AD6D-0EB8-4A76-9FFA-639CFCA9D45E}" type="presParOf" srcId="{6EB07747-B8F1-437F-8F18-49BBE364466A}" destId="{ABB441B3-3B8F-4D08-B6DD-BE4A1A5FEAC2}" srcOrd="5" destOrd="0" presId="urn:microsoft.com/office/officeart/2018/2/layout/IconLabelList"/>
    <dgm:cxn modelId="{F10F0C07-AC9E-4D97-B84C-327772B6B3B9}" type="presParOf" srcId="{6EB07747-B8F1-437F-8F18-49BBE364466A}" destId="{B41D4C84-9DE6-48F1-968C-7575F06E648F}" srcOrd="6" destOrd="0" presId="urn:microsoft.com/office/officeart/2018/2/layout/IconLabelList"/>
    <dgm:cxn modelId="{A0C536EE-5269-4A3A-88E3-A8D25AC3C86F}" type="presParOf" srcId="{B41D4C84-9DE6-48F1-968C-7575F06E648F}" destId="{122B83A2-CD4F-4E3C-B4A2-3D133EE0EF5E}" srcOrd="0" destOrd="0" presId="urn:microsoft.com/office/officeart/2018/2/layout/IconLabelList"/>
    <dgm:cxn modelId="{07BB5243-4D6D-4D5D-9C9B-1D5864FE487F}" type="presParOf" srcId="{B41D4C84-9DE6-48F1-968C-7575F06E648F}" destId="{4D529581-B724-4522-BBBA-762CA214978C}" srcOrd="1" destOrd="0" presId="urn:microsoft.com/office/officeart/2018/2/layout/IconLabelList"/>
    <dgm:cxn modelId="{F3717AD9-7865-42D5-8068-12C776CFAA10}" type="presParOf" srcId="{B41D4C84-9DE6-48F1-968C-7575F06E648F}" destId="{EEC034FE-5877-4CF9-ACE0-1C057306713D}" srcOrd="2" destOrd="0" presId="urn:microsoft.com/office/officeart/2018/2/layout/IconLabelList"/>
    <dgm:cxn modelId="{B174E05F-1E3C-4329-800F-75A1A7256B68}" type="presParOf" srcId="{6EB07747-B8F1-437F-8F18-49BBE364466A}" destId="{D970B9D5-4848-4D78-B7A4-0900190BCCA5}" srcOrd="7" destOrd="0" presId="urn:microsoft.com/office/officeart/2018/2/layout/IconLabelList"/>
    <dgm:cxn modelId="{6A2E5E8E-6656-45CD-8D85-393EA4EA3BDD}" type="presParOf" srcId="{6EB07747-B8F1-437F-8F18-49BBE364466A}" destId="{2376B910-5AA7-4F29-B9F2-1E44420249D3}" srcOrd="8" destOrd="0" presId="urn:microsoft.com/office/officeart/2018/2/layout/IconLabelList"/>
    <dgm:cxn modelId="{410A5C09-DC97-4630-B8BB-9D5F1CCBE785}" type="presParOf" srcId="{2376B910-5AA7-4F29-B9F2-1E44420249D3}" destId="{9D067F0E-17F9-468A-83D8-DBFA7FC6554F}" srcOrd="0" destOrd="0" presId="urn:microsoft.com/office/officeart/2018/2/layout/IconLabelList"/>
    <dgm:cxn modelId="{5678686E-5E0F-4BCD-8606-53D5CAA985D9}" type="presParOf" srcId="{2376B910-5AA7-4F29-B9F2-1E44420249D3}" destId="{1A2060B8-7B35-41E1-94B4-47490B44BEFD}" srcOrd="1" destOrd="0" presId="urn:microsoft.com/office/officeart/2018/2/layout/IconLabelList"/>
    <dgm:cxn modelId="{CB7783A2-8BB6-471A-89D9-2547585FD807}" type="presParOf" srcId="{2376B910-5AA7-4F29-B9F2-1E44420249D3}" destId="{9A4CEF00-F44A-491E-A340-BCD08BCAD82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573DE-8742-42A3-8BCB-A74E33C06612}">
      <dsp:nvSpPr>
        <dsp:cNvPr id="0" name=""/>
        <dsp:cNvSpPr/>
      </dsp:nvSpPr>
      <dsp:spPr>
        <a:xfrm>
          <a:off x="0" y="1385"/>
          <a:ext cx="109781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B41B94-560A-4233-B04E-68031A78B79E}">
      <dsp:nvSpPr>
        <dsp:cNvPr id="0" name=""/>
        <dsp:cNvSpPr/>
      </dsp:nvSpPr>
      <dsp:spPr>
        <a:xfrm>
          <a:off x="0" y="1385"/>
          <a:ext cx="10967375" cy="970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100000"/>
            </a:lnSpc>
            <a:spcBef>
              <a:spcPct val="0"/>
            </a:spcBef>
            <a:spcAft>
              <a:spcPct val="35000"/>
            </a:spcAft>
            <a:buNone/>
            <a:defRPr cap="all"/>
          </a:pPr>
          <a:r>
            <a:rPr lang="en-GB" sz="2500" kern="1200" dirty="0"/>
            <a:t>To present module research paper on: Understanding operational staff experiences of initial training on new technological tools</a:t>
          </a:r>
        </a:p>
      </dsp:txBody>
      <dsp:txXfrm>
        <a:off x="0" y="1385"/>
        <a:ext cx="10967375" cy="970611"/>
      </dsp:txXfrm>
    </dsp:sp>
    <dsp:sp modelId="{24204567-C628-4287-BCC4-A382829F820F}">
      <dsp:nvSpPr>
        <dsp:cNvPr id="0" name=""/>
        <dsp:cNvSpPr/>
      </dsp:nvSpPr>
      <dsp:spPr>
        <a:xfrm>
          <a:off x="0" y="971996"/>
          <a:ext cx="109781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4A9BFB-9081-4A40-96E7-95F5E253B0DA}">
      <dsp:nvSpPr>
        <dsp:cNvPr id="0" name=""/>
        <dsp:cNvSpPr/>
      </dsp:nvSpPr>
      <dsp:spPr>
        <a:xfrm>
          <a:off x="0" y="971996"/>
          <a:ext cx="2195620" cy="1758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100000"/>
            </a:lnSpc>
            <a:spcBef>
              <a:spcPct val="0"/>
            </a:spcBef>
            <a:spcAft>
              <a:spcPct val="35000"/>
            </a:spcAft>
            <a:buNone/>
            <a:defRPr cap="all"/>
          </a:pPr>
          <a:r>
            <a:rPr lang="en-GB" sz="2500" kern="1200" dirty="0"/>
            <a:t>Structure:</a:t>
          </a:r>
        </a:p>
      </dsp:txBody>
      <dsp:txXfrm>
        <a:off x="0" y="971996"/>
        <a:ext cx="2195620" cy="1758226"/>
      </dsp:txXfrm>
    </dsp:sp>
    <dsp:sp modelId="{FE535861-0742-4151-ACD3-A68E4354577F}">
      <dsp:nvSpPr>
        <dsp:cNvPr id="0" name=""/>
        <dsp:cNvSpPr/>
      </dsp:nvSpPr>
      <dsp:spPr>
        <a:xfrm>
          <a:off x="2360291" y="985840"/>
          <a:ext cx="8617809" cy="276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dirty="0"/>
            <a:t>Aim &amp; Objectives of Research</a:t>
          </a:r>
        </a:p>
      </dsp:txBody>
      <dsp:txXfrm>
        <a:off x="2360291" y="985840"/>
        <a:ext cx="8617809" cy="276869"/>
      </dsp:txXfrm>
    </dsp:sp>
    <dsp:sp modelId="{2BCB74DC-C558-4CDC-8659-348878F226A4}">
      <dsp:nvSpPr>
        <dsp:cNvPr id="0" name=""/>
        <dsp:cNvSpPr/>
      </dsp:nvSpPr>
      <dsp:spPr>
        <a:xfrm>
          <a:off x="2195620" y="1262709"/>
          <a:ext cx="878248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ED3718-2F86-41BD-8759-C292B294DFFC}">
      <dsp:nvSpPr>
        <dsp:cNvPr id="0" name=""/>
        <dsp:cNvSpPr/>
      </dsp:nvSpPr>
      <dsp:spPr>
        <a:xfrm>
          <a:off x="2360291" y="1276553"/>
          <a:ext cx="8617809" cy="276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dirty="0"/>
            <a:t>Overview of Training Delivered</a:t>
          </a:r>
        </a:p>
      </dsp:txBody>
      <dsp:txXfrm>
        <a:off x="2360291" y="1276553"/>
        <a:ext cx="8617809" cy="276869"/>
      </dsp:txXfrm>
    </dsp:sp>
    <dsp:sp modelId="{44864F0C-BEE7-4B3B-BE5B-B1EC7AA403CB}">
      <dsp:nvSpPr>
        <dsp:cNvPr id="0" name=""/>
        <dsp:cNvSpPr/>
      </dsp:nvSpPr>
      <dsp:spPr>
        <a:xfrm>
          <a:off x="2195620" y="1553422"/>
          <a:ext cx="878248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6A68F0-0D8A-4A1D-953F-203839722A23}">
      <dsp:nvSpPr>
        <dsp:cNvPr id="0" name=""/>
        <dsp:cNvSpPr/>
      </dsp:nvSpPr>
      <dsp:spPr>
        <a:xfrm>
          <a:off x="2360291" y="1567265"/>
          <a:ext cx="8617809" cy="276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dirty="0"/>
            <a:t>Literature Review</a:t>
          </a:r>
        </a:p>
      </dsp:txBody>
      <dsp:txXfrm>
        <a:off x="2360291" y="1567265"/>
        <a:ext cx="8617809" cy="276869"/>
      </dsp:txXfrm>
    </dsp:sp>
    <dsp:sp modelId="{4565F638-7DBF-4558-B8B1-FD90F1AC1FCC}">
      <dsp:nvSpPr>
        <dsp:cNvPr id="0" name=""/>
        <dsp:cNvSpPr/>
      </dsp:nvSpPr>
      <dsp:spPr>
        <a:xfrm>
          <a:off x="2195620" y="1844134"/>
          <a:ext cx="878248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7AE9DC-13C7-4E79-A372-0F5278D1261E}">
      <dsp:nvSpPr>
        <dsp:cNvPr id="0" name=""/>
        <dsp:cNvSpPr/>
      </dsp:nvSpPr>
      <dsp:spPr>
        <a:xfrm>
          <a:off x="2360291" y="1857978"/>
          <a:ext cx="8617809" cy="276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dirty="0"/>
            <a:t>Methodology Used</a:t>
          </a:r>
        </a:p>
      </dsp:txBody>
      <dsp:txXfrm>
        <a:off x="2360291" y="1857978"/>
        <a:ext cx="8617809" cy="276869"/>
      </dsp:txXfrm>
    </dsp:sp>
    <dsp:sp modelId="{3DF4620E-C275-4420-8BE9-26BEC2E0D5AB}">
      <dsp:nvSpPr>
        <dsp:cNvPr id="0" name=""/>
        <dsp:cNvSpPr/>
      </dsp:nvSpPr>
      <dsp:spPr>
        <a:xfrm>
          <a:off x="2195620" y="2134847"/>
          <a:ext cx="878248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AFCDA6-67CB-4506-ADB7-BB2793DA9803}">
      <dsp:nvSpPr>
        <dsp:cNvPr id="0" name=""/>
        <dsp:cNvSpPr/>
      </dsp:nvSpPr>
      <dsp:spPr>
        <a:xfrm>
          <a:off x="2360291" y="2148691"/>
          <a:ext cx="8617809" cy="276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dirty="0"/>
            <a:t>Key Findings</a:t>
          </a:r>
        </a:p>
      </dsp:txBody>
      <dsp:txXfrm>
        <a:off x="2360291" y="2148691"/>
        <a:ext cx="8617809" cy="276869"/>
      </dsp:txXfrm>
    </dsp:sp>
    <dsp:sp modelId="{2A082F66-32A1-4EA1-8E95-447C02754DF4}">
      <dsp:nvSpPr>
        <dsp:cNvPr id="0" name=""/>
        <dsp:cNvSpPr/>
      </dsp:nvSpPr>
      <dsp:spPr>
        <a:xfrm>
          <a:off x="2195620" y="2425560"/>
          <a:ext cx="878248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AA98E4-A6A8-43D4-B8F1-C5B849E2CB98}">
      <dsp:nvSpPr>
        <dsp:cNvPr id="0" name=""/>
        <dsp:cNvSpPr/>
      </dsp:nvSpPr>
      <dsp:spPr>
        <a:xfrm>
          <a:off x="2360291" y="2439403"/>
          <a:ext cx="8617809" cy="276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dirty="0"/>
            <a:t>Conclusion &amp; Questions</a:t>
          </a:r>
        </a:p>
      </dsp:txBody>
      <dsp:txXfrm>
        <a:off x="2360291" y="2439403"/>
        <a:ext cx="8617809" cy="276869"/>
      </dsp:txXfrm>
    </dsp:sp>
    <dsp:sp modelId="{525510E9-C5A8-44FA-9E55-7220F6DDB052}">
      <dsp:nvSpPr>
        <dsp:cNvPr id="0" name=""/>
        <dsp:cNvSpPr/>
      </dsp:nvSpPr>
      <dsp:spPr>
        <a:xfrm>
          <a:off x="2195620" y="2716272"/>
          <a:ext cx="878248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72A35F-DBD9-4951-A2B2-0B826D0D1992}">
      <dsp:nvSpPr>
        <dsp:cNvPr id="0" name=""/>
        <dsp:cNvSpPr/>
      </dsp:nvSpPr>
      <dsp:spPr>
        <a:xfrm>
          <a:off x="0" y="2730223"/>
          <a:ext cx="109781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8749CA-DB35-4C43-82BC-9AA238443C50}">
      <dsp:nvSpPr>
        <dsp:cNvPr id="0" name=""/>
        <dsp:cNvSpPr/>
      </dsp:nvSpPr>
      <dsp:spPr>
        <a:xfrm>
          <a:off x="0" y="2730223"/>
          <a:ext cx="2195620" cy="1758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100000"/>
            </a:lnSpc>
            <a:spcBef>
              <a:spcPct val="0"/>
            </a:spcBef>
            <a:spcAft>
              <a:spcPct val="35000"/>
            </a:spcAft>
            <a:buNone/>
            <a:defRPr cap="all"/>
          </a:pPr>
          <a:r>
            <a:rPr lang="en-GB" sz="2500" kern="1200" dirty="0"/>
            <a:t>Context:</a:t>
          </a:r>
        </a:p>
      </dsp:txBody>
      <dsp:txXfrm>
        <a:off x="0" y="2730223"/>
        <a:ext cx="2195620" cy="1758226"/>
      </dsp:txXfrm>
    </dsp:sp>
    <dsp:sp modelId="{96C20BDD-EB6C-4889-9C81-56BEAB0A069B}">
      <dsp:nvSpPr>
        <dsp:cNvPr id="0" name=""/>
        <dsp:cNvSpPr/>
      </dsp:nvSpPr>
      <dsp:spPr>
        <a:xfrm>
          <a:off x="2360291" y="2757696"/>
          <a:ext cx="8617809" cy="54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defRPr cap="all"/>
          </a:pPr>
          <a:r>
            <a:rPr lang="en-GB" sz="1500" kern="1200" dirty="0"/>
            <a:t>Digital Agenda push within Health and Social Sector across Wales. </a:t>
          </a:r>
          <a:endParaRPr lang="en-US" sz="1500" kern="1200" dirty="0"/>
        </a:p>
      </dsp:txBody>
      <dsp:txXfrm>
        <a:off x="2360291" y="2757696"/>
        <a:ext cx="8617809" cy="549445"/>
      </dsp:txXfrm>
    </dsp:sp>
    <dsp:sp modelId="{6A4D0D65-A1CF-4776-B891-64BCF7FFDBCB}">
      <dsp:nvSpPr>
        <dsp:cNvPr id="0" name=""/>
        <dsp:cNvSpPr/>
      </dsp:nvSpPr>
      <dsp:spPr>
        <a:xfrm>
          <a:off x="2195620" y="3307141"/>
          <a:ext cx="878248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EC81CB-D484-4F05-A667-02E044BED4BC}">
      <dsp:nvSpPr>
        <dsp:cNvPr id="0" name=""/>
        <dsp:cNvSpPr/>
      </dsp:nvSpPr>
      <dsp:spPr>
        <a:xfrm>
          <a:off x="2360291" y="3334614"/>
          <a:ext cx="8617809" cy="54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defRPr cap="all"/>
          </a:pPr>
          <a:r>
            <a:rPr lang="en-GB" sz="1500" kern="1200" dirty="0"/>
            <a:t>Workplace Project; Residential Care Service (7 Care Homes, approx. 300 staff)</a:t>
          </a:r>
        </a:p>
      </dsp:txBody>
      <dsp:txXfrm>
        <a:off x="2360291" y="3334614"/>
        <a:ext cx="8617809" cy="549445"/>
      </dsp:txXfrm>
    </dsp:sp>
    <dsp:sp modelId="{5E00D475-AC64-44B0-AF19-5C22E411413A}">
      <dsp:nvSpPr>
        <dsp:cNvPr id="0" name=""/>
        <dsp:cNvSpPr/>
      </dsp:nvSpPr>
      <dsp:spPr>
        <a:xfrm>
          <a:off x="2195620" y="3884060"/>
          <a:ext cx="878248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343BAD-6E7E-4961-B69F-BA8514DF4DAC}">
      <dsp:nvSpPr>
        <dsp:cNvPr id="0" name=""/>
        <dsp:cNvSpPr/>
      </dsp:nvSpPr>
      <dsp:spPr>
        <a:xfrm>
          <a:off x="2360291" y="3911532"/>
          <a:ext cx="8617809" cy="549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defRPr cap="all"/>
          </a:pPr>
          <a:r>
            <a:rPr lang="en-GB" sz="1500" kern="1200" dirty="0"/>
            <a:t>Pilot Stage review of a digital transformation project within the Residential Care Service</a:t>
          </a:r>
        </a:p>
      </dsp:txBody>
      <dsp:txXfrm>
        <a:off x="2360291" y="3911532"/>
        <a:ext cx="8617809" cy="549445"/>
      </dsp:txXfrm>
    </dsp:sp>
    <dsp:sp modelId="{C701BBC3-3069-4138-B480-08471FA725B8}">
      <dsp:nvSpPr>
        <dsp:cNvPr id="0" name=""/>
        <dsp:cNvSpPr/>
      </dsp:nvSpPr>
      <dsp:spPr>
        <a:xfrm>
          <a:off x="2195620" y="4460978"/>
          <a:ext cx="878248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C48475-31BF-4CFF-A005-2A237D424CB4}">
      <dsp:nvSpPr>
        <dsp:cNvPr id="0" name=""/>
        <dsp:cNvSpPr/>
      </dsp:nvSpPr>
      <dsp:spPr>
        <a:xfrm>
          <a:off x="2169914" y="30488"/>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BA1E44-6BFB-4DE7-9FB7-15D10B67F9B8}">
      <dsp:nvSpPr>
        <dsp:cNvPr id="0" name=""/>
        <dsp:cNvSpPr/>
      </dsp:nvSpPr>
      <dsp:spPr>
        <a:xfrm>
          <a:off x="765914" y="1698738"/>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defRPr b="1"/>
          </a:pPr>
          <a:r>
            <a:rPr lang="en-US" sz="2700" kern="1200" dirty="0"/>
            <a:t>Objective 1: Literature Review</a:t>
          </a:r>
        </a:p>
      </dsp:txBody>
      <dsp:txXfrm>
        <a:off x="765914" y="1698738"/>
        <a:ext cx="4320000" cy="648000"/>
      </dsp:txXfrm>
    </dsp:sp>
    <dsp:sp modelId="{24F705BC-1DAA-4A92-923B-0F2322996AD9}">
      <dsp:nvSpPr>
        <dsp:cNvPr id="0" name=""/>
        <dsp:cNvSpPr/>
      </dsp:nvSpPr>
      <dsp:spPr>
        <a:xfrm>
          <a:off x="765914" y="2419413"/>
          <a:ext cx="4320000" cy="124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Digital Transformation within the Health and Social Care Sector</a:t>
          </a:r>
        </a:p>
        <a:p>
          <a:pPr marL="0" lvl="0" indent="0" algn="ctr" defTabSz="755650">
            <a:lnSpc>
              <a:spcPct val="100000"/>
            </a:lnSpc>
            <a:spcBef>
              <a:spcPct val="0"/>
            </a:spcBef>
            <a:spcAft>
              <a:spcPct val="35000"/>
            </a:spcAft>
            <a:buNone/>
          </a:pPr>
          <a:r>
            <a:rPr lang="en-US" sz="1700" kern="1200" dirty="0"/>
            <a:t>Smartphones in the Workplace</a:t>
          </a:r>
        </a:p>
        <a:p>
          <a:pPr marL="0" lvl="0" indent="0" algn="ctr" defTabSz="755650">
            <a:lnSpc>
              <a:spcPct val="100000"/>
            </a:lnSpc>
            <a:spcBef>
              <a:spcPct val="0"/>
            </a:spcBef>
            <a:spcAft>
              <a:spcPct val="35000"/>
            </a:spcAft>
            <a:buNone/>
          </a:pPr>
          <a:r>
            <a:rPr lang="en-US" sz="1700" kern="1200" dirty="0"/>
            <a:t>Agile Project Stage Reviews</a:t>
          </a:r>
        </a:p>
      </dsp:txBody>
      <dsp:txXfrm>
        <a:off x="765914" y="2419413"/>
        <a:ext cx="4320000" cy="1244803"/>
      </dsp:txXfrm>
    </dsp:sp>
    <dsp:sp modelId="{46ADFA89-1F46-4AD3-8426-254E90B0D632}">
      <dsp:nvSpPr>
        <dsp:cNvPr id="0" name=""/>
        <dsp:cNvSpPr/>
      </dsp:nvSpPr>
      <dsp:spPr>
        <a:xfrm>
          <a:off x="7245914" y="30488"/>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DB2B53-1ACF-47C7-A91F-FA235B6F835C}">
      <dsp:nvSpPr>
        <dsp:cNvPr id="0" name=""/>
        <dsp:cNvSpPr/>
      </dsp:nvSpPr>
      <dsp:spPr>
        <a:xfrm>
          <a:off x="5841914" y="1698738"/>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defRPr b="1"/>
          </a:pPr>
          <a:r>
            <a:rPr lang="en-US" sz="2700" kern="1200" dirty="0"/>
            <a:t>Objective 2: Primary Research</a:t>
          </a:r>
        </a:p>
      </dsp:txBody>
      <dsp:txXfrm>
        <a:off x="5841914" y="1698738"/>
        <a:ext cx="4320000" cy="648000"/>
      </dsp:txXfrm>
    </dsp:sp>
    <dsp:sp modelId="{66A0AA91-7AF5-4604-802A-39DE4E589D66}">
      <dsp:nvSpPr>
        <dsp:cNvPr id="0" name=""/>
        <dsp:cNvSpPr/>
      </dsp:nvSpPr>
      <dsp:spPr>
        <a:xfrm>
          <a:off x="5841914" y="2419413"/>
          <a:ext cx="4320000" cy="124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Collect &amp; analysis data from the early adopter sites to evaluate the delivery of training to staff</a:t>
          </a:r>
        </a:p>
      </dsp:txBody>
      <dsp:txXfrm>
        <a:off x="5841914" y="2419413"/>
        <a:ext cx="4320000" cy="12448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52D5F-0DF9-4879-BD71-E4F2AB208679}">
      <dsp:nvSpPr>
        <dsp:cNvPr id="0" name=""/>
        <dsp:cNvSpPr/>
      </dsp:nvSpPr>
      <dsp:spPr>
        <a:xfrm>
          <a:off x="908818" y="1178"/>
          <a:ext cx="2485132" cy="1242566"/>
        </a:xfrm>
        <a:prstGeom prst="roundRect">
          <a:avLst>
            <a:gd name="adj" fmla="val 10000"/>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Digital Transformation within the Health and Social Care Sector</a:t>
          </a:r>
        </a:p>
      </dsp:txBody>
      <dsp:txXfrm>
        <a:off x="945212" y="37572"/>
        <a:ext cx="2412344" cy="1169778"/>
      </dsp:txXfrm>
    </dsp:sp>
    <dsp:sp modelId="{0C0620C2-2DD3-4F89-8DB8-93AE9A55CE04}">
      <dsp:nvSpPr>
        <dsp:cNvPr id="0" name=""/>
        <dsp:cNvSpPr/>
      </dsp:nvSpPr>
      <dsp:spPr>
        <a:xfrm>
          <a:off x="1157332" y="1243744"/>
          <a:ext cx="248513" cy="931924"/>
        </a:xfrm>
        <a:custGeom>
          <a:avLst/>
          <a:gdLst/>
          <a:ahLst/>
          <a:cxnLst/>
          <a:rect l="0" t="0" r="0" b="0"/>
          <a:pathLst>
            <a:path>
              <a:moveTo>
                <a:pt x="0" y="0"/>
              </a:moveTo>
              <a:lnTo>
                <a:pt x="0" y="931924"/>
              </a:lnTo>
              <a:lnTo>
                <a:pt x="248513" y="93192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ACAB33-9E69-4275-AB47-5118809C2F8A}">
      <dsp:nvSpPr>
        <dsp:cNvPr id="0" name=""/>
        <dsp:cNvSpPr/>
      </dsp:nvSpPr>
      <dsp:spPr>
        <a:xfrm>
          <a:off x="1405845" y="1554385"/>
          <a:ext cx="1988105" cy="124256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dirty="0"/>
            <a:t>History of Digital Exclusion</a:t>
          </a:r>
        </a:p>
      </dsp:txBody>
      <dsp:txXfrm>
        <a:off x="1442239" y="1590779"/>
        <a:ext cx="1915317" cy="1169778"/>
      </dsp:txXfrm>
    </dsp:sp>
    <dsp:sp modelId="{CF69A1F2-3434-49D6-901B-86A75359E04B}">
      <dsp:nvSpPr>
        <dsp:cNvPr id="0" name=""/>
        <dsp:cNvSpPr/>
      </dsp:nvSpPr>
      <dsp:spPr>
        <a:xfrm>
          <a:off x="1157332" y="1243744"/>
          <a:ext cx="248513" cy="2485132"/>
        </a:xfrm>
        <a:custGeom>
          <a:avLst/>
          <a:gdLst/>
          <a:ahLst/>
          <a:cxnLst/>
          <a:rect l="0" t="0" r="0" b="0"/>
          <a:pathLst>
            <a:path>
              <a:moveTo>
                <a:pt x="0" y="0"/>
              </a:moveTo>
              <a:lnTo>
                <a:pt x="0" y="2485132"/>
              </a:lnTo>
              <a:lnTo>
                <a:pt x="248513" y="24851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34D2960-B094-4EBE-8797-8F24356EEA2E}">
      <dsp:nvSpPr>
        <dsp:cNvPr id="0" name=""/>
        <dsp:cNvSpPr/>
      </dsp:nvSpPr>
      <dsp:spPr>
        <a:xfrm>
          <a:off x="1405845" y="3107593"/>
          <a:ext cx="1988105" cy="124256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dirty="0"/>
            <a:t>Pandemic Impact</a:t>
          </a:r>
        </a:p>
      </dsp:txBody>
      <dsp:txXfrm>
        <a:off x="1442239" y="3143987"/>
        <a:ext cx="1915317" cy="1169778"/>
      </dsp:txXfrm>
    </dsp:sp>
    <dsp:sp modelId="{00DE6F8B-461F-463E-B656-6C2AE36E1402}">
      <dsp:nvSpPr>
        <dsp:cNvPr id="0" name=""/>
        <dsp:cNvSpPr/>
      </dsp:nvSpPr>
      <dsp:spPr>
        <a:xfrm>
          <a:off x="4015233" y="1178"/>
          <a:ext cx="2485132" cy="1242566"/>
        </a:xfrm>
        <a:prstGeom prst="roundRect">
          <a:avLst>
            <a:gd name="adj" fmla="val 10000"/>
          </a:avLst>
        </a:prstGeom>
        <a:solidFill>
          <a:schemeClr val="accent3">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Smartphones in the Workplace</a:t>
          </a:r>
        </a:p>
      </dsp:txBody>
      <dsp:txXfrm>
        <a:off x="4051627" y="37572"/>
        <a:ext cx="2412344" cy="1169778"/>
      </dsp:txXfrm>
    </dsp:sp>
    <dsp:sp modelId="{581E98DE-7E08-4EC0-A906-1D2ABCECB439}">
      <dsp:nvSpPr>
        <dsp:cNvPr id="0" name=""/>
        <dsp:cNvSpPr/>
      </dsp:nvSpPr>
      <dsp:spPr>
        <a:xfrm>
          <a:off x="4263747" y="1243744"/>
          <a:ext cx="248513" cy="931924"/>
        </a:xfrm>
        <a:custGeom>
          <a:avLst/>
          <a:gdLst/>
          <a:ahLst/>
          <a:cxnLst/>
          <a:rect l="0" t="0" r="0" b="0"/>
          <a:pathLst>
            <a:path>
              <a:moveTo>
                <a:pt x="0" y="0"/>
              </a:moveTo>
              <a:lnTo>
                <a:pt x="0" y="931924"/>
              </a:lnTo>
              <a:lnTo>
                <a:pt x="248513" y="93192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FE16127-D8C7-4D3B-BE20-7EDCE00B1390}">
      <dsp:nvSpPr>
        <dsp:cNvPr id="0" name=""/>
        <dsp:cNvSpPr/>
      </dsp:nvSpPr>
      <dsp:spPr>
        <a:xfrm>
          <a:off x="4512260" y="1554385"/>
          <a:ext cx="1988105" cy="124256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dirty="0"/>
            <a:t>Promote Autonomy, Relationship Building &amp; the Sharing of Knowledge</a:t>
          </a:r>
        </a:p>
      </dsp:txBody>
      <dsp:txXfrm>
        <a:off x="4548654" y="1590779"/>
        <a:ext cx="1915317" cy="1169778"/>
      </dsp:txXfrm>
    </dsp:sp>
    <dsp:sp modelId="{899A99C1-4DC9-4DD8-8DF3-52D1162EA593}">
      <dsp:nvSpPr>
        <dsp:cNvPr id="0" name=""/>
        <dsp:cNvSpPr/>
      </dsp:nvSpPr>
      <dsp:spPr>
        <a:xfrm>
          <a:off x="4263747" y="1243744"/>
          <a:ext cx="248513" cy="2485132"/>
        </a:xfrm>
        <a:custGeom>
          <a:avLst/>
          <a:gdLst/>
          <a:ahLst/>
          <a:cxnLst/>
          <a:rect l="0" t="0" r="0" b="0"/>
          <a:pathLst>
            <a:path>
              <a:moveTo>
                <a:pt x="0" y="0"/>
              </a:moveTo>
              <a:lnTo>
                <a:pt x="0" y="2485132"/>
              </a:lnTo>
              <a:lnTo>
                <a:pt x="248513" y="24851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EE98CE6-C62A-4CDD-B56D-0538D07CCC8F}">
      <dsp:nvSpPr>
        <dsp:cNvPr id="0" name=""/>
        <dsp:cNvSpPr/>
      </dsp:nvSpPr>
      <dsp:spPr>
        <a:xfrm>
          <a:off x="4512260" y="3107593"/>
          <a:ext cx="1988105" cy="1242566"/>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dirty="0"/>
            <a:t>Potential Risks: Distraction, Work Environment &amp; Security and Privacy</a:t>
          </a:r>
        </a:p>
      </dsp:txBody>
      <dsp:txXfrm>
        <a:off x="4548654" y="3143987"/>
        <a:ext cx="1915317" cy="1169778"/>
      </dsp:txXfrm>
    </dsp:sp>
    <dsp:sp modelId="{022C3CFF-232C-4449-8861-CED2740605D4}">
      <dsp:nvSpPr>
        <dsp:cNvPr id="0" name=""/>
        <dsp:cNvSpPr/>
      </dsp:nvSpPr>
      <dsp:spPr>
        <a:xfrm>
          <a:off x="7121649" y="1178"/>
          <a:ext cx="2485132" cy="1242566"/>
        </a:xfrm>
        <a:prstGeom prst="roundRect">
          <a:avLst>
            <a:gd name="adj" fmla="val 10000"/>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Agile Project Stage Reviews</a:t>
          </a:r>
        </a:p>
      </dsp:txBody>
      <dsp:txXfrm>
        <a:off x="7158043" y="37572"/>
        <a:ext cx="2412344" cy="1169778"/>
      </dsp:txXfrm>
    </dsp:sp>
    <dsp:sp modelId="{DC1616F1-8770-43EA-9AF5-06731E5922EE}">
      <dsp:nvSpPr>
        <dsp:cNvPr id="0" name=""/>
        <dsp:cNvSpPr/>
      </dsp:nvSpPr>
      <dsp:spPr>
        <a:xfrm>
          <a:off x="7370162" y="1243744"/>
          <a:ext cx="248513" cy="931924"/>
        </a:xfrm>
        <a:custGeom>
          <a:avLst/>
          <a:gdLst/>
          <a:ahLst/>
          <a:cxnLst/>
          <a:rect l="0" t="0" r="0" b="0"/>
          <a:pathLst>
            <a:path>
              <a:moveTo>
                <a:pt x="0" y="0"/>
              </a:moveTo>
              <a:lnTo>
                <a:pt x="0" y="931924"/>
              </a:lnTo>
              <a:lnTo>
                <a:pt x="248513" y="93192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13D13D-1544-4BB7-BA51-4A1AF852A717}">
      <dsp:nvSpPr>
        <dsp:cNvPr id="0" name=""/>
        <dsp:cNvSpPr/>
      </dsp:nvSpPr>
      <dsp:spPr>
        <a:xfrm>
          <a:off x="7618675" y="1554385"/>
          <a:ext cx="1988105" cy="1242566"/>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dirty="0"/>
            <a:t>Adaptive approach, allowing flexibility, collaboration and Feedback</a:t>
          </a:r>
        </a:p>
      </dsp:txBody>
      <dsp:txXfrm>
        <a:off x="7655069" y="1590779"/>
        <a:ext cx="1915317" cy="1169778"/>
      </dsp:txXfrm>
    </dsp:sp>
    <dsp:sp modelId="{DAC5BA42-EE55-4A1A-8852-F82309FB54C4}">
      <dsp:nvSpPr>
        <dsp:cNvPr id="0" name=""/>
        <dsp:cNvSpPr/>
      </dsp:nvSpPr>
      <dsp:spPr>
        <a:xfrm>
          <a:off x="7370162" y="1243744"/>
          <a:ext cx="248513" cy="2485132"/>
        </a:xfrm>
        <a:custGeom>
          <a:avLst/>
          <a:gdLst/>
          <a:ahLst/>
          <a:cxnLst/>
          <a:rect l="0" t="0" r="0" b="0"/>
          <a:pathLst>
            <a:path>
              <a:moveTo>
                <a:pt x="0" y="0"/>
              </a:moveTo>
              <a:lnTo>
                <a:pt x="0" y="2485132"/>
              </a:lnTo>
              <a:lnTo>
                <a:pt x="248513" y="24851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A78E8F4-04E8-492B-B856-3EAEF0EF61C0}">
      <dsp:nvSpPr>
        <dsp:cNvPr id="0" name=""/>
        <dsp:cNvSpPr/>
      </dsp:nvSpPr>
      <dsp:spPr>
        <a:xfrm>
          <a:off x="7618675" y="3107593"/>
          <a:ext cx="1988105" cy="124256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dirty="0"/>
            <a:t>Built in stage reviews focusing on reflection</a:t>
          </a:r>
        </a:p>
      </dsp:txBody>
      <dsp:txXfrm>
        <a:off x="7655069" y="3143987"/>
        <a:ext cx="1915317" cy="11697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F41CF-2BF7-4EE7-8BBD-9112C7E41D49}">
      <dsp:nvSpPr>
        <dsp:cNvPr id="0" name=""/>
        <dsp:cNvSpPr/>
      </dsp:nvSpPr>
      <dsp:spPr>
        <a:xfrm>
          <a:off x="2280" y="0"/>
          <a:ext cx="3548662" cy="4853471"/>
        </a:xfrm>
        <a:prstGeom prst="roundRect">
          <a:avLst>
            <a:gd name="adj" fmla="val 10000"/>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1">
          <a:noAutofit/>
        </a:bodyPr>
        <a:lstStyle/>
        <a:p>
          <a:pPr marL="0" lvl="0" indent="0" algn="l" defTabSz="1022350">
            <a:lnSpc>
              <a:spcPct val="90000"/>
            </a:lnSpc>
            <a:spcBef>
              <a:spcPct val="0"/>
            </a:spcBef>
            <a:spcAft>
              <a:spcPct val="35000"/>
            </a:spcAft>
            <a:buNone/>
          </a:pPr>
          <a:r>
            <a:rPr lang="en-US" sz="2300" kern="1200" dirty="0"/>
            <a:t>In Person Training</a:t>
          </a:r>
        </a:p>
        <a:p>
          <a:pPr marL="171450" lvl="1" indent="-171450" algn="l" defTabSz="800100">
            <a:lnSpc>
              <a:spcPct val="90000"/>
            </a:lnSpc>
            <a:spcBef>
              <a:spcPct val="0"/>
            </a:spcBef>
            <a:spcAft>
              <a:spcPct val="15000"/>
            </a:spcAft>
            <a:buChar char="•"/>
          </a:pPr>
          <a:r>
            <a:rPr lang="en-US" sz="1800" kern="1200" dirty="0"/>
            <a:t>1-2-1 or Group Sessions</a:t>
          </a:r>
        </a:p>
        <a:p>
          <a:pPr marL="171450" lvl="1" indent="-171450" algn="l" defTabSz="800100">
            <a:lnSpc>
              <a:spcPct val="90000"/>
            </a:lnSpc>
            <a:spcBef>
              <a:spcPct val="0"/>
            </a:spcBef>
            <a:spcAft>
              <a:spcPct val="15000"/>
            </a:spcAft>
            <a:buChar char="•"/>
          </a:pPr>
          <a:r>
            <a:rPr lang="en-US" sz="1800" kern="1200" dirty="0"/>
            <a:t>Flexible to fit around staff shifts</a:t>
          </a:r>
        </a:p>
        <a:p>
          <a:pPr marL="171450" lvl="1" indent="-171450" algn="l" defTabSz="800100">
            <a:lnSpc>
              <a:spcPct val="90000"/>
            </a:lnSpc>
            <a:spcBef>
              <a:spcPct val="0"/>
            </a:spcBef>
            <a:spcAft>
              <a:spcPct val="15000"/>
            </a:spcAft>
            <a:buChar char="•"/>
          </a:pPr>
          <a:r>
            <a:rPr lang="en-US" sz="1800" kern="1200" dirty="0"/>
            <a:t>Discussion based</a:t>
          </a:r>
        </a:p>
      </dsp:txBody>
      <dsp:txXfrm>
        <a:off x="2280" y="1941388"/>
        <a:ext cx="3548662" cy="1941388"/>
      </dsp:txXfrm>
    </dsp:sp>
    <dsp:sp modelId="{7AEFCDFB-E856-47D7-BC63-E5331F953321}">
      <dsp:nvSpPr>
        <dsp:cNvPr id="0" name=""/>
        <dsp:cNvSpPr/>
      </dsp:nvSpPr>
      <dsp:spPr>
        <a:xfrm>
          <a:off x="968509" y="291208"/>
          <a:ext cx="1616205" cy="1616205"/>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C8B660-CD83-43A0-8D1B-D5917A5E27B3}">
      <dsp:nvSpPr>
        <dsp:cNvPr id="0" name=""/>
        <dsp:cNvSpPr/>
      </dsp:nvSpPr>
      <dsp:spPr>
        <a:xfrm>
          <a:off x="3657403" y="0"/>
          <a:ext cx="3548662" cy="4853471"/>
        </a:xfrm>
        <a:prstGeom prst="roundRect">
          <a:avLst>
            <a:gd name="adj" fmla="val 10000"/>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1">
          <a:noAutofit/>
        </a:bodyPr>
        <a:lstStyle/>
        <a:p>
          <a:pPr marL="0" lvl="0" indent="0" algn="l" defTabSz="1022350">
            <a:lnSpc>
              <a:spcPct val="90000"/>
            </a:lnSpc>
            <a:spcBef>
              <a:spcPct val="0"/>
            </a:spcBef>
            <a:spcAft>
              <a:spcPct val="35000"/>
            </a:spcAft>
            <a:buNone/>
          </a:pPr>
          <a:r>
            <a:rPr lang="en-US" sz="2300" kern="1200" dirty="0"/>
            <a:t>Smartphone </a:t>
          </a:r>
        </a:p>
        <a:p>
          <a:pPr marL="171450" lvl="1" indent="-171450" algn="l" defTabSz="800100">
            <a:lnSpc>
              <a:spcPct val="90000"/>
            </a:lnSpc>
            <a:spcBef>
              <a:spcPct val="0"/>
            </a:spcBef>
            <a:spcAft>
              <a:spcPct val="15000"/>
            </a:spcAft>
            <a:buChar char="•"/>
          </a:pPr>
          <a:r>
            <a:rPr lang="en-US" sz="1800" kern="1200" dirty="0"/>
            <a:t>Using Key Apps &amp; Functions</a:t>
          </a:r>
        </a:p>
        <a:p>
          <a:pPr marL="171450" lvl="1" indent="-171450" algn="l" defTabSz="800100">
            <a:lnSpc>
              <a:spcPct val="90000"/>
            </a:lnSpc>
            <a:spcBef>
              <a:spcPct val="0"/>
            </a:spcBef>
            <a:spcAft>
              <a:spcPct val="15000"/>
            </a:spcAft>
            <a:buChar char="•"/>
          </a:pPr>
          <a:r>
            <a:rPr lang="en-US" sz="1800" kern="1200" dirty="0"/>
            <a:t>Guided approach</a:t>
          </a:r>
        </a:p>
        <a:p>
          <a:pPr marL="171450" lvl="1" indent="-171450" algn="l" defTabSz="800100">
            <a:lnSpc>
              <a:spcPct val="90000"/>
            </a:lnSpc>
            <a:spcBef>
              <a:spcPct val="0"/>
            </a:spcBef>
            <a:spcAft>
              <a:spcPct val="15000"/>
            </a:spcAft>
            <a:buChar char="•"/>
          </a:pPr>
          <a:r>
            <a:rPr lang="en-US" sz="1800" kern="1200" dirty="0"/>
            <a:t>Use of real-life examples</a:t>
          </a:r>
        </a:p>
      </dsp:txBody>
      <dsp:txXfrm>
        <a:off x="3657403" y="1941388"/>
        <a:ext cx="3548662" cy="1941388"/>
      </dsp:txXfrm>
    </dsp:sp>
    <dsp:sp modelId="{B56FDC40-F2E8-4794-8B12-E8869FC08B14}">
      <dsp:nvSpPr>
        <dsp:cNvPr id="0" name=""/>
        <dsp:cNvSpPr/>
      </dsp:nvSpPr>
      <dsp:spPr>
        <a:xfrm>
          <a:off x="4623632" y="291208"/>
          <a:ext cx="1616205" cy="1616205"/>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26367C-8BBE-4595-8564-756E5AE65B86}">
      <dsp:nvSpPr>
        <dsp:cNvPr id="0" name=""/>
        <dsp:cNvSpPr/>
      </dsp:nvSpPr>
      <dsp:spPr>
        <a:xfrm>
          <a:off x="7312526" y="0"/>
          <a:ext cx="3548662" cy="4853471"/>
        </a:xfrm>
        <a:prstGeom prst="roundRect">
          <a:avLst>
            <a:gd name="adj" fmla="val 10000"/>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1">
          <a:noAutofit/>
        </a:bodyPr>
        <a:lstStyle/>
        <a:p>
          <a:pPr marL="0" lvl="0" indent="0" algn="l" defTabSz="1022350">
            <a:lnSpc>
              <a:spcPct val="90000"/>
            </a:lnSpc>
            <a:spcBef>
              <a:spcPct val="0"/>
            </a:spcBef>
            <a:spcAft>
              <a:spcPct val="35000"/>
            </a:spcAft>
            <a:buNone/>
          </a:pPr>
          <a:r>
            <a:rPr lang="en-US" sz="2300" kern="1200" dirty="0"/>
            <a:t>Supporting Resources</a:t>
          </a:r>
        </a:p>
        <a:p>
          <a:pPr marL="171450" lvl="1" indent="-171450" algn="l" defTabSz="800100">
            <a:lnSpc>
              <a:spcPct val="90000"/>
            </a:lnSpc>
            <a:spcBef>
              <a:spcPct val="0"/>
            </a:spcBef>
            <a:spcAft>
              <a:spcPct val="15000"/>
            </a:spcAft>
            <a:buChar char="•"/>
          </a:pPr>
          <a:r>
            <a:rPr lang="en-US" sz="1800" kern="1200" dirty="0"/>
            <a:t>Smartphone</a:t>
          </a:r>
        </a:p>
        <a:p>
          <a:pPr marL="171450" lvl="1" indent="-171450" algn="l" defTabSz="800100">
            <a:lnSpc>
              <a:spcPct val="90000"/>
            </a:lnSpc>
            <a:spcBef>
              <a:spcPct val="0"/>
            </a:spcBef>
            <a:spcAft>
              <a:spcPct val="15000"/>
            </a:spcAft>
            <a:buChar char="•"/>
          </a:pPr>
          <a:r>
            <a:rPr lang="en-US" sz="1800" kern="1200" dirty="0"/>
            <a:t>Phone Guidance</a:t>
          </a:r>
        </a:p>
        <a:p>
          <a:pPr marL="171450" lvl="1" indent="-171450" algn="l" defTabSz="800100">
            <a:lnSpc>
              <a:spcPct val="90000"/>
            </a:lnSpc>
            <a:spcBef>
              <a:spcPct val="0"/>
            </a:spcBef>
            <a:spcAft>
              <a:spcPct val="15000"/>
            </a:spcAft>
            <a:buChar char="•"/>
          </a:pPr>
          <a:r>
            <a:rPr lang="en-US" sz="1800" kern="1200" dirty="0"/>
            <a:t>Refresher Training</a:t>
          </a:r>
        </a:p>
        <a:p>
          <a:pPr marL="171450" lvl="1" indent="-171450" algn="l" defTabSz="800100">
            <a:lnSpc>
              <a:spcPct val="90000"/>
            </a:lnSpc>
            <a:spcBef>
              <a:spcPct val="0"/>
            </a:spcBef>
            <a:spcAft>
              <a:spcPct val="15000"/>
            </a:spcAft>
            <a:buChar char="•"/>
          </a:pPr>
          <a:r>
            <a:rPr lang="en-US" sz="1800" kern="1200" dirty="0"/>
            <a:t>Policies (GDPR)</a:t>
          </a:r>
        </a:p>
      </dsp:txBody>
      <dsp:txXfrm>
        <a:off x="7312526" y="1941388"/>
        <a:ext cx="3548662" cy="1941388"/>
      </dsp:txXfrm>
    </dsp:sp>
    <dsp:sp modelId="{EB260929-70BC-4C39-A56C-C99E3033BFF5}">
      <dsp:nvSpPr>
        <dsp:cNvPr id="0" name=""/>
        <dsp:cNvSpPr/>
      </dsp:nvSpPr>
      <dsp:spPr>
        <a:xfrm>
          <a:off x="8278754" y="291208"/>
          <a:ext cx="1616205" cy="1616205"/>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1D58EC-3F4E-4CE0-8C5B-0FB67157A702}">
      <dsp:nvSpPr>
        <dsp:cNvPr id="0" name=""/>
        <dsp:cNvSpPr/>
      </dsp:nvSpPr>
      <dsp:spPr>
        <a:xfrm>
          <a:off x="434538" y="3882776"/>
          <a:ext cx="9994392" cy="728020"/>
        </a:xfrm>
        <a:prstGeom prst="leftRightArrow">
          <a:avLst/>
        </a:prstGeom>
        <a:solidFill>
          <a:schemeClr val="accent2">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9D483F-800F-42A0-93B0-A25C1C831C51}">
      <dsp:nvSpPr>
        <dsp:cNvPr id="0" name=""/>
        <dsp:cNvSpPr/>
      </dsp:nvSpPr>
      <dsp:spPr>
        <a:xfrm>
          <a:off x="2146" y="93102"/>
          <a:ext cx="2466789" cy="1233394"/>
        </a:xfrm>
        <a:prstGeom prst="roundRect">
          <a:avLst>
            <a:gd name="adj" fmla="val 10000"/>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US" sz="2600" kern="1200" dirty="0"/>
            <a:t>Ontology and Epistemology</a:t>
          </a:r>
        </a:p>
      </dsp:txBody>
      <dsp:txXfrm>
        <a:off x="38271" y="129227"/>
        <a:ext cx="2394539" cy="1161144"/>
      </dsp:txXfrm>
    </dsp:sp>
    <dsp:sp modelId="{39DD648C-CEC5-4B0D-B106-3A4733BF3567}">
      <dsp:nvSpPr>
        <dsp:cNvPr id="0" name=""/>
        <dsp:cNvSpPr/>
      </dsp:nvSpPr>
      <dsp:spPr>
        <a:xfrm>
          <a:off x="248825" y="1326497"/>
          <a:ext cx="246678" cy="925046"/>
        </a:xfrm>
        <a:custGeom>
          <a:avLst/>
          <a:gdLst/>
          <a:ahLst/>
          <a:cxnLst/>
          <a:rect l="0" t="0" r="0" b="0"/>
          <a:pathLst>
            <a:path>
              <a:moveTo>
                <a:pt x="0" y="0"/>
              </a:moveTo>
              <a:lnTo>
                <a:pt x="0" y="925046"/>
              </a:lnTo>
              <a:lnTo>
                <a:pt x="246678" y="9250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93E2643-3D82-40C9-83BA-F5E25EFDEDB8}">
      <dsp:nvSpPr>
        <dsp:cNvPr id="0" name=""/>
        <dsp:cNvSpPr/>
      </dsp:nvSpPr>
      <dsp:spPr>
        <a:xfrm>
          <a:off x="495504" y="1634846"/>
          <a:ext cx="1973431" cy="123339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Subjectivist</a:t>
          </a:r>
        </a:p>
      </dsp:txBody>
      <dsp:txXfrm>
        <a:off x="531629" y="1670971"/>
        <a:ext cx="1901181" cy="1161144"/>
      </dsp:txXfrm>
    </dsp:sp>
    <dsp:sp modelId="{11AC8DAC-9CE0-4C6E-9709-8778CD6AB537}">
      <dsp:nvSpPr>
        <dsp:cNvPr id="0" name=""/>
        <dsp:cNvSpPr/>
      </dsp:nvSpPr>
      <dsp:spPr>
        <a:xfrm>
          <a:off x="248825" y="1326497"/>
          <a:ext cx="246678" cy="2466789"/>
        </a:xfrm>
        <a:custGeom>
          <a:avLst/>
          <a:gdLst/>
          <a:ahLst/>
          <a:cxnLst/>
          <a:rect l="0" t="0" r="0" b="0"/>
          <a:pathLst>
            <a:path>
              <a:moveTo>
                <a:pt x="0" y="0"/>
              </a:moveTo>
              <a:lnTo>
                <a:pt x="0" y="2466789"/>
              </a:lnTo>
              <a:lnTo>
                <a:pt x="246678" y="246678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439EA6F-C393-4477-B616-0CD8B72146D2}">
      <dsp:nvSpPr>
        <dsp:cNvPr id="0" name=""/>
        <dsp:cNvSpPr/>
      </dsp:nvSpPr>
      <dsp:spPr>
        <a:xfrm>
          <a:off x="495504" y="3176590"/>
          <a:ext cx="1973431" cy="123339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Interpretivist </a:t>
          </a:r>
        </a:p>
      </dsp:txBody>
      <dsp:txXfrm>
        <a:off x="531629" y="3212715"/>
        <a:ext cx="1901181" cy="1161144"/>
      </dsp:txXfrm>
    </dsp:sp>
    <dsp:sp modelId="{E9E415B4-8CC0-4894-B070-4A30C2C51F97}">
      <dsp:nvSpPr>
        <dsp:cNvPr id="0" name=""/>
        <dsp:cNvSpPr/>
      </dsp:nvSpPr>
      <dsp:spPr>
        <a:xfrm>
          <a:off x="3085633" y="93102"/>
          <a:ext cx="2466789" cy="1233394"/>
        </a:xfrm>
        <a:prstGeom prst="roundRect">
          <a:avLst>
            <a:gd name="adj" fmla="val 10000"/>
          </a:avLst>
        </a:prstGeom>
        <a:solidFill>
          <a:schemeClr val="accent3">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US" sz="2600" kern="1200" dirty="0"/>
            <a:t>Participant Action Research (PAR)</a:t>
          </a:r>
        </a:p>
      </dsp:txBody>
      <dsp:txXfrm>
        <a:off x="3121758" y="129227"/>
        <a:ext cx="2394539" cy="1161144"/>
      </dsp:txXfrm>
    </dsp:sp>
    <dsp:sp modelId="{15C0AC9B-3728-42DC-9C10-20D7AAEAF4E2}">
      <dsp:nvSpPr>
        <dsp:cNvPr id="0" name=""/>
        <dsp:cNvSpPr/>
      </dsp:nvSpPr>
      <dsp:spPr>
        <a:xfrm>
          <a:off x="3332312" y="1326497"/>
          <a:ext cx="246678" cy="925046"/>
        </a:xfrm>
        <a:custGeom>
          <a:avLst/>
          <a:gdLst/>
          <a:ahLst/>
          <a:cxnLst/>
          <a:rect l="0" t="0" r="0" b="0"/>
          <a:pathLst>
            <a:path>
              <a:moveTo>
                <a:pt x="0" y="0"/>
              </a:moveTo>
              <a:lnTo>
                <a:pt x="0" y="925046"/>
              </a:lnTo>
              <a:lnTo>
                <a:pt x="246678" y="9250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2F1A37D-1549-4866-9534-A17BD0501F1A}">
      <dsp:nvSpPr>
        <dsp:cNvPr id="0" name=""/>
        <dsp:cNvSpPr/>
      </dsp:nvSpPr>
      <dsp:spPr>
        <a:xfrm>
          <a:off x="3578991" y="1634846"/>
          <a:ext cx="1973431" cy="123339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Participation Experience and Reflection</a:t>
          </a:r>
        </a:p>
      </dsp:txBody>
      <dsp:txXfrm>
        <a:off x="3615116" y="1670971"/>
        <a:ext cx="1901181" cy="1161144"/>
      </dsp:txXfrm>
    </dsp:sp>
    <dsp:sp modelId="{CD4F76B3-F0EA-49C7-8B61-8526C7D39AB2}">
      <dsp:nvSpPr>
        <dsp:cNvPr id="0" name=""/>
        <dsp:cNvSpPr/>
      </dsp:nvSpPr>
      <dsp:spPr>
        <a:xfrm>
          <a:off x="3332312" y="1326497"/>
          <a:ext cx="246678" cy="2466789"/>
        </a:xfrm>
        <a:custGeom>
          <a:avLst/>
          <a:gdLst/>
          <a:ahLst/>
          <a:cxnLst/>
          <a:rect l="0" t="0" r="0" b="0"/>
          <a:pathLst>
            <a:path>
              <a:moveTo>
                <a:pt x="0" y="0"/>
              </a:moveTo>
              <a:lnTo>
                <a:pt x="0" y="2466789"/>
              </a:lnTo>
              <a:lnTo>
                <a:pt x="246678" y="246678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50F509-158B-4E49-9208-B52AC88DC5A8}">
      <dsp:nvSpPr>
        <dsp:cNvPr id="0" name=""/>
        <dsp:cNvSpPr/>
      </dsp:nvSpPr>
      <dsp:spPr>
        <a:xfrm>
          <a:off x="3578991" y="3176590"/>
          <a:ext cx="1973431" cy="123339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Participants become key Stakeholders</a:t>
          </a:r>
        </a:p>
      </dsp:txBody>
      <dsp:txXfrm>
        <a:off x="3615116" y="3212715"/>
        <a:ext cx="1901181" cy="1161144"/>
      </dsp:txXfrm>
    </dsp:sp>
    <dsp:sp modelId="{3F41CF3F-C2DF-461D-9E74-FD3B93194E7C}">
      <dsp:nvSpPr>
        <dsp:cNvPr id="0" name=""/>
        <dsp:cNvSpPr/>
      </dsp:nvSpPr>
      <dsp:spPr>
        <a:xfrm>
          <a:off x="6169121" y="93102"/>
          <a:ext cx="2466789" cy="1233394"/>
        </a:xfrm>
        <a:prstGeom prst="roundRect">
          <a:avLst>
            <a:gd name="adj" fmla="val 10000"/>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US" sz="2600" kern="1200" dirty="0"/>
            <a:t>Mix Method Approach</a:t>
          </a:r>
        </a:p>
      </dsp:txBody>
      <dsp:txXfrm>
        <a:off x="6205246" y="129227"/>
        <a:ext cx="2394539" cy="1161144"/>
      </dsp:txXfrm>
    </dsp:sp>
    <dsp:sp modelId="{57D4E2B4-6E64-4A3F-92FE-6848F330E786}">
      <dsp:nvSpPr>
        <dsp:cNvPr id="0" name=""/>
        <dsp:cNvSpPr/>
      </dsp:nvSpPr>
      <dsp:spPr>
        <a:xfrm>
          <a:off x="6415800" y="1326497"/>
          <a:ext cx="246678" cy="925046"/>
        </a:xfrm>
        <a:custGeom>
          <a:avLst/>
          <a:gdLst/>
          <a:ahLst/>
          <a:cxnLst/>
          <a:rect l="0" t="0" r="0" b="0"/>
          <a:pathLst>
            <a:path>
              <a:moveTo>
                <a:pt x="0" y="0"/>
              </a:moveTo>
              <a:lnTo>
                <a:pt x="0" y="925046"/>
              </a:lnTo>
              <a:lnTo>
                <a:pt x="246678" y="9250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9D2D180-F6BE-4F4C-AE1E-13BD985F2819}">
      <dsp:nvSpPr>
        <dsp:cNvPr id="0" name=""/>
        <dsp:cNvSpPr/>
      </dsp:nvSpPr>
      <dsp:spPr>
        <a:xfrm>
          <a:off x="6662479" y="1634846"/>
          <a:ext cx="1973431" cy="1233394"/>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Quantitative – Electronic Survey</a:t>
          </a:r>
        </a:p>
      </dsp:txBody>
      <dsp:txXfrm>
        <a:off x="6698604" y="1670971"/>
        <a:ext cx="1901181" cy="1161144"/>
      </dsp:txXfrm>
    </dsp:sp>
    <dsp:sp modelId="{8E9D5292-3F9D-4C7D-9832-28F4CE5B3CA3}">
      <dsp:nvSpPr>
        <dsp:cNvPr id="0" name=""/>
        <dsp:cNvSpPr/>
      </dsp:nvSpPr>
      <dsp:spPr>
        <a:xfrm>
          <a:off x="6415800" y="1326497"/>
          <a:ext cx="246678" cy="2466789"/>
        </a:xfrm>
        <a:custGeom>
          <a:avLst/>
          <a:gdLst/>
          <a:ahLst/>
          <a:cxnLst/>
          <a:rect l="0" t="0" r="0" b="0"/>
          <a:pathLst>
            <a:path>
              <a:moveTo>
                <a:pt x="0" y="0"/>
              </a:moveTo>
              <a:lnTo>
                <a:pt x="0" y="2466789"/>
              </a:lnTo>
              <a:lnTo>
                <a:pt x="246678" y="246678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0D11C79-EFD2-46F9-ADB3-7733AA8B72A0}">
      <dsp:nvSpPr>
        <dsp:cNvPr id="0" name=""/>
        <dsp:cNvSpPr/>
      </dsp:nvSpPr>
      <dsp:spPr>
        <a:xfrm>
          <a:off x="6662479" y="3176590"/>
          <a:ext cx="1973431" cy="123339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Qualitative – Case Study</a:t>
          </a:r>
        </a:p>
      </dsp:txBody>
      <dsp:txXfrm>
        <a:off x="6698604" y="3212715"/>
        <a:ext cx="1901181" cy="1161144"/>
      </dsp:txXfrm>
    </dsp:sp>
    <dsp:sp modelId="{BF349338-D7C5-4F9E-9CFC-81B870B0CE65}">
      <dsp:nvSpPr>
        <dsp:cNvPr id="0" name=""/>
        <dsp:cNvSpPr/>
      </dsp:nvSpPr>
      <dsp:spPr>
        <a:xfrm>
          <a:off x="9252608" y="93102"/>
          <a:ext cx="2466789" cy="1233394"/>
        </a:xfrm>
        <a:prstGeom prst="roundRect">
          <a:avLst>
            <a:gd name="adj" fmla="val 10000"/>
          </a:avLst>
        </a:prstGeom>
        <a:solidFill>
          <a:schemeClr val="accent5">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US" sz="2600" kern="1200" dirty="0"/>
            <a:t>Inside Researcher</a:t>
          </a:r>
        </a:p>
      </dsp:txBody>
      <dsp:txXfrm>
        <a:off x="9288733" y="129227"/>
        <a:ext cx="2394539" cy="1161144"/>
      </dsp:txXfrm>
    </dsp:sp>
    <dsp:sp modelId="{4F28B7AF-C1D6-45E8-9C55-AF65E8C426EF}">
      <dsp:nvSpPr>
        <dsp:cNvPr id="0" name=""/>
        <dsp:cNvSpPr/>
      </dsp:nvSpPr>
      <dsp:spPr>
        <a:xfrm>
          <a:off x="9499287" y="1326497"/>
          <a:ext cx="246678" cy="925046"/>
        </a:xfrm>
        <a:custGeom>
          <a:avLst/>
          <a:gdLst/>
          <a:ahLst/>
          <a:cxnLst/>
          <a:rect l="0" t="0" r="0" b="0"/>
          <a:pathLst>
            <a:path>
              <a:moveTo>
                <a:pt x="0" y="0"/>
              </a:moveTo>
              <a:lnTo>
                <a:pt x="0" y="925046"/>
              </a:lnTo>
              <a:lnTo>
                <a:pt x="246678" y="9250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344AF48-AA9B-4E42-8EB8-EC0969BC2E3D}">
      <dsp:nvSpPr>
        <dsp:cNvPr id="0" name=""/>
        <dsp:cNvSpPr/>
      </dsp:nvSpPr>
      <dsp:spPr>
        <a:xfrm>
          <a:off x="9745966" y="1634846"/>
          <a:ext cx="1973431" cy="123339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Project member&amp; Trainer</a:t>
          </a:r>
        </a:p>
      </dsp:txBody>
      <dsp:txXfrm>
        <a:off x="9782091" y="1670971"/>
        <a:ext cx="1901181" cy="1161144"/>
      </dsp:txXfrm>
    </dsp:sp>
    <dsp:sp modelId="{19026B6D-0034-4AD7-8824-5B8F397FBB6A}">
      <dsp:nvSpPr>
        <dsp:cNvPr id="0" name=""/>
        <dsp:cNvSpPr/>
      </dsp:nvSpPr>
      <dsp:spPr>
        <a:xfrm>
          <a:off x="9499287" y="1326497"/>
          <a:ext cx="246678" cy="2466789"/>
        </a:xfrm>
        <a:custGeom>
          <a:avLst/>
          <a:gdLst/>
          <a:ahLst/>
          <a:cxnLst/>
          <a:rect l="0" t="0" r="0" b="0"/>
          <a:pathLst>
            <a:path>
              <a:moveTo>
                <a:pt x="0" y="0"/>
              </a:moveTo>
              <a:lnTo>
                <a:pt x="0" y="2466789"/>
              </a:lnTo>
              <a:lnTo>
                <a:pt x="246678" y="246678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26E3C6A-07F9-4997-A4E2-F7E829990190}">
      <dsp:nvSpPr>
        <dsp:cNvPr id="0" name=""/>
        <dsp:cNvSpPr/>
      </dsp:nvSpPr>
      <dsp:spPr>
        <a:xfrm>
          <a:off x="9745966" y="3176590"/>
          <a:ext cx="1973431" cy="123339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Anonymous &amp; Voluntary</a:t>
          </a:r>
        </a:p>
      </dsp:txBody>
      <dsp:txXfrm>
        <a:off x="9782091" y="3212715"/>
        <a:ext cx="1901181" cy="11611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F2FB1-B0C6-4DAE-A7A7-ADDD34240321}">
      <dsp:nvSpPr>
        <dsp:cNvPr id="0" name=""/>
        <dsp:cNvSpPr/>
      </dsp:nvSpPr>
      <dsp:spPr>
        <a:xfrm>
          <a:off x="1387075" y="272195"/>
          <a:ext cx="2816184" cy="1273715"/>
        </a:xfrm>
        <a:prstGeom prst="rect">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Participants</a:t>
          </a:r>
        </a:p>
      </dsp:txBody>
      <dsp:txXfrm>
        <a:off x="1387075" y="272195"/>
        <a:ext cx="2816184" cy="1273715"/>
      </dsp:txXfrm>
    </dsp:sp>
    <dsp:sp modelId="{880C4DBD-69C6-43C5-A052-B55904B54A52}">
      <dsp:nvSpPr>
        <dsp:cNvPr id="0" name=""/>
        <dsp:cNvSpPr/>
      </dsp:nvSpPr>
      <dsp:spPr>
        <a:xfrm>
          <a:off x="0" y="272195"/>
          <a:ext cx="1260978" cy="12737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7EAF59-D53B-43A3-8B9F-D2B48A4A5606}">
      <dsp:nvSpPr>
        <dsp:cNvPr id="0" name=""/>
        <dsp:cNvSpPr/>
      </dsp:nvSpPr>
      <dsp:spPr>
        <a:xfrm>
          <a:off x="0" y="1756073"/>
          <a:ext cx="2816184" cy="1273715"/>
        </a:xfrm>
        <a:prstGeom prst="rect">
          <a:avLst/>
        </a:prstGeom>
        <a:solidFill>
          <a:schemeClr val="accent3">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Training</a:t>
          </a:r>
        </a:p>
      </dsp:txBody>
      <dsp:txXfrm>
        <a:off x="0" y="1756073"/>
        <a:ext cx="2816184" cy="1273715"/>
      </dsp:txXfrm>
    </dsp:sp>
    <dsp:sp modelId="{1D29301C-51CF-47A7-BBE2-5095BD06BDFD}">
      <dsp:nvSpPr>
        <dsp:cNvPr id="0" name=""/>
        <dsp:cNvSpPr/>
      </dsp:nvSpPr>
      <dsp:spPr>
        <a:xfrm>
          <a:off x="2942282" y="1756073"/>
          <a:ext cx="1260978" cy="1273715"/>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7805F3-E0A3-4408-8E42-6244631CED34}">
      <dsp:nvSpPr>
        <dsp:cNvPr id="0" name=""/>
        <dsp:cNvSpPr/>
      </dsp:nvSpPr>
      <dsp:spPr>
        <a:xfrm>
          <a:off x="1387075" y="3239952"/>
          <a:ext cx="2816184" cy="1273715"/>
        </a:xfrm>
        <a:prstGeom prst="rect">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Concerns</a:t>
          </a:r>
        </a:p>
      </dsp:txBody>
      <dsp:txXfrm>
        <a:off x="1387075" y="3239952"/>
        <a:ext cx="2816184" cy="1273715"/>
      </dsp:txXfrm>
    </dsp:sp>
    <dsp:sp modelId="{810FF462-1C9D-4C37-B4E2-44380A6B702A}">
      <dsp:nvSpPr>
        <dsp:cNvPr id="0" name=""/>
        <dsp:cNvSpPr/>
      </dsp:nvSpPr>
      <dsp:spPr>
        <a:xfrm>
          <a:off x="0" y="3239952"/>
          <a:ext cx="1260978" cy="12737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58155-24F3-4289-9E39-87089D1890C5}">
      <dsp:nvSpPr>
        <dsp:cNvPr id="0" name=""/>
        <dsp:cNvSpPr/>
      </dsp:nvSpPr>
      <dsp:spPr>
        <a:xfrm>
          <a:off x="1323926" y="183549"/>
          <a:ext cx="2687973" cy="1215727"/>
        </a:xfrm>
        <a:prstGeom prst="rect">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Digital Skills</a:t>
          </a:r>
        </a:p>
      </dsp:txBody>
      <dsp:txXfrm>
        <a:off x="1323926" y="183549"/>
        <a:ext cx="2687973" cy="1215727"/>
      </dsp:txXfrm>
    </dsp:sp>
    <dsp:sp modelId="{2C116A3F-971A-4FC2-A4B7-B2E9170CBF43}">
      <dsp:nvSpPr>
        <dsp:cNvPr id="0" name=""/>
        <dsp:cNvSpPr/>
      </dsp:nvSpPr>
      <dsp:spPr>
        <a:xfrm>
          <a:off x="0" y="183549"/>
          <a:ext cx="1203570" cy="121572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0A09E2-3599-454A-9991-88587A093C64}">
      <dsp:nvSpPr>
        <dsp:cNvPr id="0" name=""/>
        <dsp:cNvSpPr/>
      </dsp:nvSpPr>
      <dsp:spPr>
        <a:xfrm>
          <a:off x="0" y="1599871"/>
          <a:ext cx="2687973" cy="1215727"/>
        </a:xfrm>
        <a:prstGeom prst="rect">
          <a:avLst/>
        </a:prstGeom>
        <a:solidFill>
          <a:schemeClr val="accent3">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Completing Key Tasks</a:t>
          </a:r>
        </a:p>
      </dsp:txBody>
      <dsp:txXfrm>
        <a:off x="0" y="1599871"/>
        <a:ext cx="2687973" cy="1215727"/>
      </dsp:txXfrm>
    </dsp:sp>
    <dsp:sp modelId="{8FAF5450-0FEB-499B-B2E0-7137FB2E6A56}">
      <dsp:nvSpPr>
        <dsp:cNvPr id="0" name=""/>
        <dsp:cNvSpPr/>
      </dsp:nvSpPr>
      <dsp:spPr>
        <a:xfrm>
          <a:off x="2808329" y="1599871"/>
          <a:ext cx="1203570" cy="12157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BC4677-13A8-4F84-AA1E-B3F36C36E85E}">
      <dsp:nvSpPr>
        <dsp:cNvPr id="0" name=""/>
        <dsp:cNvSpPr/>
      </dsp:nvSpPr>
      <dsp:spPr>
        <a:xfrm>
          <a:off x="1323926" y="3016193"/>
          <a:ext cx="2687973" cy="1215727"/>
        </a:xfrm>
        <a:prstGeom prst="rect">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Improvements</a:t>
          </a:r>
        </a:p>
      </dsp:txBody>
      <dsp:txXfrm>
        <a:off x="1323926" y="3016193"/>
        <a:ext cx="2687973" cy="1215727"/>
      </dsp:txXfrm>
    </dsp:sp>
    <dsp:sp modelId="{118816C9-50F6-498B-859B-5732456BF89D}">
      <dsp:nvSpPr>
        <dsp:cNvPr id="0" name=""/>
        <dsp:cNvSpPr/>
      </dsp:nvSpPr>
      <dsp:spPr>
        <a:xfrm>
          <a:off x="0" y="3016193"/>
          <a:ext cx="1203570" cy="12157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09A81-95AF-400D-A888-6A49DCEE4879}">
      <dsp:nvSpPr>
        <dsp:cNvPr id="0" name=""/>
        <dsp:cNvSpPr/>
      </dsp:nvSpPr>
      <dsp:spPr>
        <a:xfrm>
          <a:off x="828914" y="944700"/>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CEB7DD-61BD-4C36-8E46-D991A8955E2B}">
      <dsp:nvSpPr>
        <dsp:cNvPr id="0" name=""/>
        <dsp:cNvSpPr/>
      </dsp:nvSpPr>
      <dsp:spPr>
        <a:xfrm>
          <a:off x="333914" y="202470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dirty="0"/>
            <a:t>Aims </a:t>
          </a:r>
        </a:p>
      </dsp:txBody>
      <dsp:txXfrm>
        <a:off x="333914" y="2024704"/>
        <a:ext cx="1800000" cy="720000"/>
      </dsp:txXfrm>
    </dsp:sp>
    <dsp:sp modelId="{7B38621C-6EC0-477C-951D-089DBAE1B493}">
      <dsp:nvSpPr>
        <dsp:cNvPr id="0" name=""/>
        <dsp:cNvSpPr/>
      </dsp:nvSpPr>
      <dsp:spPr>
        <a:xfrm>
          <a:off x="2943914" y="944700"/>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C0383A-0108-4403-BF26-B19B2E7260B1}">
      <dsp:nvSpPr>
        <dsp:cNvPr id="0" name=""/>
        <dsp:cNvSpPr/>
      </dsp:nvSpPr>
      <dsp:spPr>
        <a:xfrm>
          <a:off x="2448914" y="202470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dirty="0"/>
            <a:t>Lessons Learnt</a:t>
          </a:r>
        </a:p>
      </dsp:txBody>
      <dsp:txXfrm>
        <a:off x="2448914" y="2024704"/>
        <a:ext cx="1800000" cy="720000"/>
      </dsp:txXfrm>
    </dsp:sp>
    <dsp:sp modelId="{AF93ACFE-70D3-432D-8A81-ACC913B371F8}">
      <dsp:nvSpPr>
        <dsp:cNvPr id="0" name=""/>
        <dsp:cNvSpPr/>
      </dsp:nvSpPr>
      <dsp:spPr>
        <a:xfrm>
          <a:off x="5058914" y="944700"/>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F2626-7D46-430D-8E98-A0093F635A2E}">
      <dsp:nvSpPr>
        <dsp:cNvPr id="0" name=""/>
        <dsp:cNvSpPr/>
      </dsp:nvSpPr>
      <dsp:spPr>
        <a:xfrm>
          <a:off x="4563914" y="202470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Wider Context</a:t>
          </a:r>
          <a:endParaRPr lang="en-US" sz="2300" kern="1200" dirty="0"/>
        </a:p>
      </dsp:txBody>
      <dsp:txXfrm>
        <a:off x="4563914" y="2024704"/>
        <a:ext cx="1800000" cy="720000"/>
      </dsp:txXfrm>
    </dsp:sp>
    <dsp:sp modelId="{122B83A2-CD4F-4E3C-B4A2-3D133EE0EF5E}">
      <dsp:nvSpPr>
        <dsp:cNvPr id="0" name=""/>
        <dsp:cNvSpPr/>
      </dsp:nvSpPr>
      <dsp:spPr>
        <a:xfrm>
          <a:off x="7173914" y="944700"/>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C034FE-5877-4CF9-ACE0-1C057306713D}">
      <dsp:nvSpPr>
        <dsp:cNvPr id="0" name=""/>
        <dsp:cNvSpPr/>
      </dsp:nvSpPr>
      <dsp:spPr>
        <a:xfrm>
          <a:off x="6678914" y="202470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Future Research</a:t>
          </a:r>
        </a:p>
      </dsp:txBody>
      <dsp:txXfrm>
        <a:off x="6678914" y="2024704"/>
        <a:ext cx="1800000" cy="720000"/>
      </dsp:txXfrm>
    </dsp:sp>
    <dsp:sp modelId="{9D067F0E-17F9-468A-83D8-DBFA7FC6554F}">
      <dsp:nvSpPr>
        <dsp:cNvPr id="0" name=""/>
        <dsp:cNvSpPr/>
      </dsp:nvSpPr>
      <dsp:spPr>
        <a:xfrm>
          <a:off x="9288914" y="944700"/>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4CEF00-F44A-491E-A340-BCD08BCAD829}">
      <dsp:nvSpPr>
        <dsp:cNvPr id="0" name=""/>
        <dsp:cNvSpPr/>
      </dsp:nvSpPr>
      <dsp:spPr>
        <a:xfrm>
          <a:off x="8793914" y="202470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Questions</a:t>
          </a:r>
        </a:p>
      </dsp:txBody>
      <dsp:txXfrm>
        <a:off x="8793914" y="2024704"/>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8D4FE7-1159-4643-BF6C-5763E4F76469}" type="datetimeFigureOut">
              <a:rPr lang="en-GB" smtClean="0"/>
              <a:t>17/01/2022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35032EB-3770-43AB-A0B9-686B4BB659D9}" type="slidenum">
              <a:rPr lang="en-GB" smtClean="0"/>
              <a:t>‹#›</a:t>
            </a:fld>
            <a:endParaRPr lang="en-GB" dirty="0"/>
          </a:p>
        </p:txBody>
      </p:sp>
    </p:spTree>
    <p:extLst>
      <p:ext uri="{BB962C8B-B14F-4D97-AF65-F5344CB8AC3E}">
        <p14:creationId xmlns:p14="http://schemas.microsoft.com/office/powerpoint/2010/main" val="213213874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8D4FE7-1159-4643-BF6C-5763E4F76469}" type="datetimeFigureOut">
              <a:rPr lang="en-GB" smtClean="0"/>
              <a:t>17/01/2022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35032EB-3770-43AB-A0B9-686B4BB659D9}" type="slidenum">
              <a:rPr lang="en-GB" smtClean="0"/>
              <a:t>‹#›</a:t>
            </a:fld>
            <a:endParaRPr lang="en-GB" dirty="0"/>
          </a:p>
        </p:txBody>
      </p:sp>
    </p:spTree>
    <p:extLst>
      <p:ext uri="{BB962C8B-B14F-4D97-AF65-F5344CB8AC3E}">
        <p14:creationId xmlns:p14="http://schemas.microsoft.com/office/powerpoint/2010/main" val="337469048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8D4FE7-1159-4643-BF6C-5763E4F76469}" type="datetimeFigureOut">
              <a:rPr lang="en-GB" smtClean="0"/>
              <a:t>17/01/2022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35032EB-3770-43AB-A0B9-686B4BB659D9}" type="slidenum">
              <a:rPr lang="en-GB" smtClean="0"/>
              <a:t>‹#›</a:t>
            </a:fld>
            <a:endParaRPr lang="en-GB" dirty="0"/>
          </a:p>
        </p:txBody>
      </p:sp>
    </p:spTree>
    <p:extLst>
      <p:ext uri="{BB962C8B-B14F-4D97-AF65-F5344CB8AC3E}">
        <p14:creationId xmlns:p14="http://schemas.microsoft.com/office/powerpoint/2010/main" val="332236124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8D4FE7-1159-4643-BF6C-5763E4F76469}" type="datetimeFigureOut">
              <a:rPr lang="en-GB" smtClean="0"/>
              <a:t>17/01/2022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35032EB-3770-43AB-A0B9-686B4BB659D9}" type="slidenum">
              <a:rPr lang="en-GB" smtClean="0"/>
              <a:t>‹#›</a:t>
            </a:fld>
            <a:endParaRPr lang="en-GB" dirty="0"/>
          </a:p>
        </p:txBody>
      </p:sp>
    </p:spTree>
    <p:extLst>
      <p:ext uri="{BB962C8B-B14F-4D97-AF65-F5344CB8AC3E}">
        <p14:creationId xmlns:p14="http://schemas.microsoft.com/office/powerpoint/2010/main" val="375810843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8D4FE7-1159-4643-BF6C-5763E4F76469}" type="datetimeFigureOut">
              <a:rPr lang="en-GB" smtClean="0"/>
              <a:t>17/01/2022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35032EB-3770-43AB-A0B9-686B4BB659D9}" type="slidenum">
              <a:rPr lang="en-GB" smtClean="0"/>
              <a:t>‹#›</a:t>
            </a:fld>
            <a:endParaRPr lang="en-GB" dirty="0"/>
          </a:p>
        </p:txBody>
      </p:sp>
    </p:spTree>
    <p:extLst>
      <p:ext uri="{BB962C8B-B14F-4D97-AF65-F5344CB8AC3E}">
        <p14:creationId xmlns:p14="http://schemas.microsoft.com/office/powerpoint/2010/main" val="48925621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8D4FE7-1159-4643-BF6C-5763E4F76469}" type="datetimeFigureOut">
              <a:rPr lang="en-GB" smtClean="0"/>
              <a:t>17/01/2022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35032EB-3770-43AB-A0B9-686B4BB659D9}" type="slidenum">
              <a:rPr lang="en-GB" smtClean="0"/>
              <a:t>‹#›</a:t>
            </a:fld>
            <a:endParaRPr lang="en-GB" dirty="0"/>
          </a:p>
        </p:txBody>
      </p:sp>
    </p:spTree>
    <p:extLst>
      <p:ext uri="{BB962C8B-B14F-4D97-AF65-F5344CB8AC3E}">
        <p14:creationId xmlns:p14="http://schemas.microsoft.com/office/powerpoint/2010/main" val="61000815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8D4FE7-1159-4643-BF6C-5763E4F76469}" type="datetimeFigureOut">
              <a:rPr lang="en-GB" smtClean="0"/>
              <a:t>17/01/2022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35032EB-3770-43AB-A0B9-686B4BB659D9}" type="slidenum">
              <a:rPr lang="en-GB" smtClean="0"/>
              <a:t>‹#›</a:t>
            </a:fld>
            <a:endParaRPr lang="en-GB" dirty="0"/>
          </a:p>
        </p:txBody>
      </p:sp>
    </p:spTree>
    <p:extLst>
      <p:ext uri="{BB962C8B-B14F-4D97-AF65-F5344CB8AC3E}">
        <p14:creationId xmlns:p14="http://schemas.microsoft.com/office/powerpoint/2010/main" val="264647294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8D4FE7-1159-4643-BF6C-5763E4F76469}" type="datetimeFigureOut">
              <a:rPr lang="en-GB" smtClean="0"/>
              <a:t>17/01/2022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35032EB-3770-43AB-A0B9-686B4BB659D9}" type="slidenum">
              <a:rPr lang="en-GB" smtClean="0"/>
              <a:t>‹#›</a:t>
            </a:fld>
            <a:endParaRPr lang="en-GB" dirty="0"/>
          </a:p>
        </p:txBody>
      </p:sp>
    </p:spTree>
    <p:extLst>
      <p:ext uri="{BB962C8B-B14F-4D97-AF65-F5344CB8AC3E}">
        <p14:creationId xmlns:p14="http://schemas.microsoft.com/office/powerpoint/2010/main" val="354397903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8D4FE7-1159-4643-BF6C-5763E4F76469}" type="datetimeFigureOut">
              <a:rPr lang="en-GB" smtClean="0"/>
              <a:t>17/01/2022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35032EB-3770-43AB-A0B9-686B4BB659D9}" type="slidenum">
              <a:rPr lang="en-GB" smtClean="0"/>
              <a:t>‹#›</a:t>
            </a:fld>
            <a:endParaRPr lang="en-GB" dirty="0"/>
          </a:p>
        </p:txBody>
      </p:sp>
    </p:spTree>
    <p:extLst>
      <p:ext uri="{BB962C8B-B14F-4D97-AF65-F5344CB8AC3E}">
        <p14:creationId xmlns:p14="http://schemas.microsoft.com/office/powerpoint/2010/main" val="222584595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8D4FE7-1159-4643-BF6C-5763E4F76469}" type="datetimeFigureOut">
              <a:rPr lang="en-GB" smtClean="0"/>
              <a:t>17/01/2022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35032EB-3770-43AB-A0B9-686B4BB659D9}" type="slidenum">
              <a:rPr lang="en-GB" smtClean="0"/>
              <a:t>‹#›</a:t>
            </a:fld>
            <a:endParaRPr lang="en-GB" dirty="0"/>
          </a:p>
        </p:txBody>
      </p:sp>
    </p:spTree>
    <p:extLst>
      <p:ext uri="{BB962C8B-B14F-4D97-AF65-F5344CB8AC3E}">
        <p14:creationId xmlns:p14="http://schemas.microsoft.com/office/powerpoint/2010/main" val="71702126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8D4FE7-1159-4643-BF6C-5763E4F76469}" type="datetimeFigureOut">
              <a:rPr lang="en-GB" smtClean="0"/>
              <a:t>17/01/2022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35032EB-3770-43AB-A0B9-686B4BB659D9}" type="slidenum">
              <a:rPr lang="en-GB" smtClean="0"/>
              <a:t>‹#›</a:t>
            </a:fld>
            <a:endParaRPr lang="en-GB" dirty="0"/>
          </a:p>
        </p:txBody>
      </p:sp>
    </p:spTree>
    <p:extLst>
      <p:ext uri="{BB962C8B-B14F-4D97-AF65-F5344CB8AC3E}">
        <p14:creationId xmlns:p14="http://schemas.microsoft.com/office/powerpoint/2010/main" val="69776851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8D4FE7-1159-4643-BF6C-5763E4F76469}" type="datetimeFigureOut">
              <a:rPr lang="en-GB" smtClean="0"/>
              <a:t>17/01/2022</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5032EB-3770-43AB-A0B9-686B4BB659D9}" type="slidenum">
              <a:rPr lang="en-GB" smtClean="0"/>
              <a:t>‹#›</a:t>
            </a:fld>
            <a:endParaRPr lang="en-GB" dirty="0"/>
          </a:p>
        </p:txBody>
      </p:sp>
    </p:spTree>
    <p:extLst>
      <p:ext uri="{BB962C8B-B14F-4D97-AF65-F5344CB8AC3E}">
        <p14:creationId xmlns:p14="http://schemas.microsoft.com/office/powerpoint/2010/main" val="2180085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diagramLayout" Target="../diagrams/layout2.xml"/><Relationship Id="rId7" Type="http://schemas.openxmlformats.org/officeDocument/2006/relationships/image" Target="../media/image10.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diagramLayout" Target="../diagrams/layout3.xml"/><Relationship Id="rId7" Type="http://schemas.openxmlformats.org/officeDocument/2006/relationships/image" Target="../media/image12.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diagramLayout" Target="../diagrams/layout4.xml"/><Relationship Id="rId7" Type="http://schemas.openxmlformats.org/officeDocument/2006/relationships/image" Target="../media/image20.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diagramLayout" Target="../diagrams/layout5.xml"/><Relationship Id="rId7" Type="http://schemas.openxmlformats.org/officeDocument/2006/relationships/image" Target="../media/image22.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5.svg"/><Relationship Id="rId7" Type="http://schemas.openxmlformats.org/officeDocument/2006/relationships/diagramColors" Target="../diagrams/colors6.xml"/><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diagramLayout" Target="../diagrams/layout7.xml"/><Relationship Id="rId7" Type="http://schemas.openxmlformats.org/officeDocument/2006/relationships/image" Target="../media/image24.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Rectangle 67">
            <a:extLst>
              <a:ext uri="{FF2B5EF4-FFF2-40B4-BE49-F238E27FC236}">
                <a16:creationId xmlns:a16="http://schemas.microsoft.com/office/drawing/2014/main" id="{E19B653C-798C-4333-8452-3DF3AE3C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69">
            <a:extLst>
              <a:ext uri="{FF2B5EF4-FFF2-40B4-BE49-F238E27FC236}">
                <a16:creationId xmlns:a16="http://schemas.microsoft.com/office/drawing/2014/main" id="{0FE50278-E2EC-42B2-A1F1-921DD3990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305994" y="-5310547"/>
            <a:ext cx="1580014" cy="12192002"/>
          </a:xfrm>
          <a:prstGeom prst="rect">
            <a:avLst/>
          </a:prstGeom>
          <a:gradFill>
            <a:gsLst>
              <a:gs pos="19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Rectangle 71">
            <a:extLst>
              <a:ext uri="{FF2B5EF4-FFF2-40B4-BE49-F238E27FC236}">
                <a16:creationId xmlns:a16="http://schemas.microsoft.com/office/drawing/2014/main" id="{1236153F-0DB4-40DD-87C6-B40C1B7E2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72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662ACB-AD2B-4AF4-82BB-8CCFD6429F4A}"/>
              </a:ext>
            </a:extLst>
          </p:cNvPr>
          <p:cNvSpPr>
            <a:spLocks noGrp="1"/>
          </p:cNvSpPr>
          <p:nvPr>
            <p:ph type="ctrTitle"/>
          </p:nvPr>
        </p:nvSpPr>
        <p:spPr>
          <a:xfrm>
            <a:off x="699715" y="288404"/>
            <a:ext cx="7170656" cy="977442"/>
          </a:xfrm>
        </p:spPr>
        <p:txBody>
          <a:bodyPr anchor="ctr">
            <a:normAutofit/>
          </a:bodyPr>
          <a:lstStyle/>
          <a:p>
            <a:pPr algn="l"/>
            <a:r>
              <a:rPr lang="en-GB" sz="3100" dirty="0">
                <a:solidFill>
                  <a:srgbClr val="FFFFFF"/>
                </a:solidFill>
              </a:rPr>
              <a:t>DIGITAL TRANSFORMMATION WITHIN THE RESIDENTIAL CARE SERVICE </a:t>
            </a:r>
          </a:p>
        </p:txBody>
      </p:sp>
      <p:sp>
        <p:nvSpPr>
          <p:cNvPr id="3" name="Subtitle 2">
            <a:extLst>
              <a:ext uri="{FF2B5EF4-FFF2-40B4-BE49-F238E27FC236}">
                <a16:creationId xmlns:a16="http://schemas.microsoft.com/office/drawing/2014/main" id="{DCCEEF28-A478-48DF-BE93-D093E17D150E}"/>
              </a:ext>
            </a:extLst>
          </p:cNvPr>
          <p:cNvSpPr>
            <a:spLocks noGrp="1"/>
          </p:cNvSpPr>
          <p:nvPr>
            <p:ph type="subTitle" idx="1"/>
          </p:nvPr>
        </p:nvSpPr>
        <p:spPr>
          <a:xfrm>
            <a:off x="8536577" y="199287"/>
            <a:ext cx="3226526" cy="1155677"/>
          </a:xfrm>
        </p:spPr>
        <p:txBody>
          <a:bodyPr anchor="ctr">
            <a:normAutofit/>
          </a:bodyPr>
          <a:lstStyle/>
          <a:p>
            <a:pPr algn="r"/>
            <a:r>
              <a:rPr lang="en-GB" sz="2000" dirty="0">
                <a:solidFill>
                  <a:srgbClr val="FFFFFF"/>
                </a:solidFill>
              </a:rPr>
              <a:t>BMPF7008</a:t>
            </a:r>
          </a:p>
          <a:p>
            <a:pPr algn="r"/>
            <a:r>
              <a:rPr lang="en-GB" sz="2000" dirty="0">
                <a:solidFill>
                  <a:srgbClr val="FFFFFF"/>
                </a:solidFill>
              </a:rPr>
              <a:t>1917209</a:t>
            </a:r>
          </a:p>
        </p:txBody>
      </p:sp>
      <p:pic>
        <p:nvPicPr>
          <p:cNvPr id="4" name="Picture 2" descr="Olixar ExoShield Tough Snap-on Samsung Galaxy A21s Case - Black">
            <a:extLst>
              <a:ext uri="{FF2B5EF4-FFF2-40B4-BE49-F238E27FC236}">
                <a16:creationId xmlns:a16="http://schemas.microsoft.com/office/drawing/2014/main" id="{C78EF33F-C76A-4A87-B044-E2027898AD4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4889" b="95111" l="8889" r="91556">
                        <a14:foregroundMark x1="21111" y1="10889" x2="16222" y2="77778"/>
                        <a14:foregroundMark x1="33111" y1="6667" x2="11556" y2="5111"/>
                        <a14:foregroundMark x1="51778" y1="11111" x2="51778" y2="11111"/>
                        <a14:foregroundMark x1="60000" y1="93111" x2="60000" y2="93111"/>
                        <a14:foregroundMark x1="68667" y1="93111" x2="45111" y2="92667"/>
                        <a14:foregroundMark x1="28667" y1="92667" x2="12889" y2="92444"/>
                        <a14:foregroundMark x1="14444" y1="92000" x2="23778" y2="40000"/>
                        <a14:foregroundMark x1="13333" y1="94667" x2="8889" y2="83333"/>
                        <a14:foregroundMark x1="8889" y1="83333" x2="11333" y2="46000"/>
                        <a14:foregroundMark x1="11333" y1="46000" x2="10222" y2="41778"/>
                        <a14:foregroundMark x1="82222" y1="57556" x2="91556" y2="91333"/>
                        <a14:foregroundMark x1="91556" y1="91333" x2="91556" y2="91333"/>
                        <a14:foregroundMark x1="72444" y1="53556" x2="77778" y2="17111"/>
                        <a14:foregroundMark x1="77778" y1="17111" x2="76222" y2="12222"/>
                        <a14:foregroundMark x1="48222" y1="11556" x2="47111" y2="28000"/>
                        <a14:foregroundMark x1="62000" y1="95111" x2="62000" y2="95111"/>
                      </a14:backgroundRemoval>
                    </a14:imgEffect>
                  </a14:imgLayer>
                </a14:imgProps>
              </a:ext>
              <a:ext uri="{28A0092B-C50C-407E-A947-70E740481C1C}">
                <a14:useLocalDpi xmlns:a14="http://schemas.microsoft.com/office/drawing/2010/main" val="0"/>
              </a:ext>
            </a:extLst>
          </a:blip>
          <a:stretch>
            <a:fillRect/>
          </a:stretch>
        </p:blipFill>
        <p:spPr bwMode="auto">
          <a:xfrm>
            <a:off x="4318733" y="2593413"/>
            <a:ext cx="3238707" cy="323870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équipe D&amp;#39;â De La Personne 3d Illustration Stock - Illustration du qualité,  humoristique: 29162336">
            <a:extLst>
              <a:ext uri="{FF2B5EF4-FFF2-40B4-BE49-F238E27FC236}">
                <a16:creationId xmlns:a16="http://schemas.microsoft.com/office/drawing/2014/main" id="{904E4851-B8E9-4DE5-AD0D-70BEFE5495DC}"/>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8303" b="72086" l="12462" r="90000">
                        <a14:foregroundMark x1="15769" y1="36196" x2="15769" y2="48671"/>
                        <a14:foregroundMark x1="12462" y1="39877" x2="12462" y2="39877"/>
                        <a14:foregroundMark x1="47462" y1="31288" x2="47462" y2="31288"/>
                        <a14:foregroundMark x1="42154" y1="20859" x2="48231" y2="31800"/>
                        <a14:foregroundMark x1="41385" y1="18303" x2="41385" y2="18303"/>
                        <a14:foregroundMark x1="41000" y1="26380" x2="41000" y2="26380"/>
                        <a14:foregroundMark x1="36692" y1="19836" x2="36692" y2="19836"/>
                        <a14:foregroundMark x1="36692" y1="19836" x2="38846" y2="23722"/>
                        <a14:foregroundMark x1="34154" y1="24847" x2="36308" y2="28221"/>
                        <a14:foregroundMark x1="60538" y1="18303" x2="61769" y2="22188"/>
                        <a14:foregroundMark x1="65615" y1="22699" x2="63692" y2="23517"/>
                        <a14:foregroundMark x1="68615" y1="50000" x2="68615" y2="50000"/>
                        <a14:foregroundMark x1="83231" y1="36503" x2="83615" y2="46933"/>
                        <a14:foregroundMark x1="87154" y1="33640" x2="87154" y2="38037"/>
                        <a14:foregroundMark x1="34154" y1="46933" x2="34154" y2="46933"/>
                        <a14:foregroundMark x1="29846" y1="48160" x2="29846" y2="48160"/>
                        <a14:foregroundMark x1="48077" y1="69734" x2="48077" y2="69734"/>
                        <a14:foregroundMark x1="82462" y1="71779" x2="82462" y2="71779"/>
                        <a14:foregroundMark x1="17154" y1="72086" x2="17154" y2="72086"/>
                        <a14:foregroundMark x1="60385" y1="29243" x2="60385" y2="29243"/>
                        <a14:foregroundMark x1="90000" y1="39366" x2="90000" y2="39366"/>
                        <a14:backgroundMark x1="34538" y1="46933" x2="34538" y2="46933"/>
                        <a14:backgroundMark x1="33615" y1="47137" x2="33615" y2="47137"/>
                        <a14:backgroundMark x1="29692" y1="46933" x2="29692" y2="46933"/>
                        <a14:backgroundMark x1="39846" y1="27607" x2="39846" y2="27607"/>
                        <a14:backgroundMark x1="43769" y1="29243" x2="43769" y2="29243"/>
                        <a14:backgroundMark x1="42154" y1="26585" x2="42154" y2="26585"/>
                        <a14:backgroundMark x1="56846" y1="25869" x2="56846" y2="25869"/>
                        <a14:backgroundMark x1="59231" y1="27403" x2="59231" y2="27403"/>
                        <a14:backgroundMark x1="60769" y1="28425" x2="60769" y2="28425"/>
                        <a14:backgroundMark x1="59615" y1="31084" x2="59615" y2="31084"/>
                        <a14:backgroundMark x1="66077" y1="47444" x2="66077" y2="47444"/>
                        <a14:backgroundMark x1="69000" y1="48671" x2="69000" y2="48671"/>
                        <a14:backgroundMark x1="69000" y1="44274" x2="69000" y2="44274"/>
                        <a14:backgroundMark x1="71538" y1="46933" x2="71538" y2="46933"/>
                        <a14:backgroundMark x1="21692" y1="52045" x2="21692" y2="52045"/>
                        <a14:backgroundMark x1="47692" y1="48160" x2="47692" y2="48160"/>
                        <a14:backgroundMark x1="50000" y1="67894" x2="50000" y2="67894"/>
                        <a14:backgroundMark x1="78769" y1="51840" x2="78769" y2="51840"/>
                        <a14:backgroundMark x1="83231" y1="69734" x2="83231" y2="69734"/>
                        <a14:backgroundMark x1="50769" y1="65542" x2="50769" y2="65542"/>
                        <a14:backgroundMark x1="50231" y1="66871" x2="50231" y2="66871"/>
                        <a14:backgroundMark x1="50615" y1="68712" x2="50615" y2="68712"/>
                        <a14:backgroundMark x1="31538" y1="44274" x2="31308" y2="47239"/>
                        <a14:backgroundMark x1="41923" y1="28119" x2="41923" y2="28119"/>
                        <a14:backgroundMark x1="23231" y1="50511" x2="23231" y2="50511"/>
                        <a14:backgroundMark x1="30077" y1="49182" x2="30077" y2="49182"/>
                        <a14:backgroundMark x1="68154" y1="48875" x2="68154" y2="48875"/>
                        <a14:backgroundMark x1="66231" y1="47239" x2="66231" y2="47239"/>
                        <a14:backgroundMark x1="78231" y1="51738" x2="78231" y2="51738"/>
                      </a14:backgroundRemoval>
                    </a14:imgEffect>
                  </a14:imgLayer>
                </a14:imgProps>
              </a:ext>
              <a:ext uri="{28A0092B-C50C-407E-A947-70E740481C1C}">
                <a14:useLocalDpi xmlns:a14="http://schemas.microsoft.com/office/drawing/2010/main" val="0"/>
              </a:ext>
            </a:extLst>
          </a:blip>
          <a:srcRect l="9360" t="14805" r="8231" b="21641"/>
          <a:stretch/>
        </p:blipFill>
        <p:spPr bwMode="auto">
          <a:xfrm>
            <a:off x="586727" y="3276725"/>
            <a:ext cx="3238707" cy="18795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ignature_1907996859">
            <a:extLst>
              <a:ext uri="{FF2B5EF4-FFF2-40B4-BE49-F238E27FC236}">
                <a16:creationId xmlns:a16="http://schemas.microsoft.com/office/drawing/2014/main" id="{EC86A3EC-CB0D-44E4-9482-F1EDE5EBAE7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75" r="57780" b="-2"/>
          <a:stretch/>
        </p:blipFill>
        <p:spPr bwMode="auto">
          <a:xfrm>
            <a:off x="8050740" y="3355228"/>
            <a:ext cx="3238707" cy="171507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109641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B44064-DF28-4217-B20D-3DC8044B6A1A}"/>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Purpose of Presentation</a:t>
            </a:r>
          </a:p>
        </p:txBody>
      </p:sp>
      <p:graphicFrame>
        <p:nvGraphicFramePr>
          <p:cNvPr id="5" name="Content Placeholder 2">
            <a:extLst>
              <a:ext uri="{FF2B5EF4-FFF2-40B4-BE49-F238E27FC236}">
                <a16:creationId xmlns:a16="http://schemas.microsoft.com/office/drawing/2014/main" id="{18E156D4-1F46-44D7-851D-AB8B865DD24A}"/>
              </a:ext>
            </a:extLst>
          </p:cNvPr>
          <p:cNvGraphicFramePr>
            <a:graphicFrameLocks noGrp="1"/>
          </p:cNvGraphicFramePr>
          <p:nvPr>
            <p:ph idx="1"/>
            <p:extLst>
              <p:ext uri="{D42A27DB-BD31-4B8C-83A1-F6EECF244321}">
                <p14:modId xmlns:p14="http://schemas.microsoft.com/office/powerpoint/2010/main" val="1323526073"/>
              </p:ext>
            </p:extLst>
          </p:nvPr>
        </p:nvGraphicFramePr>
        <p:xfrm>
          <a:off x="644056" y="1815549"/>
          <a:ext cx="10978101" cy="44898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ADDAA51F-E9FB-4596-95B9-646EFE39D1B1}"/>
              </a:ext>
            </a:extLst>
          </p:cNvPr>
          <p:cNvSpPr txBox="1"/>
          <p:nvPr/>
        </p:nvSpPr>
        <p:spPr>
          <a:xfrm>
            <a:off x="1371597" y="6509135"/>
            <a:ext cx="10641496" cy="307777"/>
          </a:xfrm>
          <a:prstGeom prst="rect">
            <a:avLst/>
          </a:prstGeom>
          <a:noFill/>
        </p:spPr>
        <p:txBody>
          <a:bodyPr wrap="square" rtlCol="0">
            <a:spAutoFit/>
          </a:bodyPr>
          <a:lstStyle/>
          <a:p>
            <a:pPr algn="r"/>
            <a:r>
              <a:rPr lang="en-GB" sz="1400" dirty="0"/>
              <a:t>(Welsh Government, 2015;  Honeyman et al; 2020; Stadler and Burtney, 2021)</a:t>
            </a:r>
          </a:p>
        </p:txBody>
      </p:sp>
      <p:pic>
        <p:nvPicPr>
          <p:cNvPr id="6" name="Graphic 5" descr="Lecturer with solid fill">
            <a:extLst>
              <a:ext uri="{FF2B5EF4-FFF2-40B4-BE49-F238E27FC236}">
                <a16:creationId xmlns:a16="http://schemas.microsoft.com/office/drawing/2014/main" id="{8EB587FF-C260-4DAF-9D41-8B612A020DC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28600" y="348865"/>
            <a:ext cx="914400" cy="914400"/>
          </a:xfrm>
          <a:prstGeom prst="rect">
            <a:avLst/>
          </a:prstGeom>
        </p:spPr>
      </p:pic>
    </p:spTree>
    <p:extLst>
      <p:ext uri="{BB962C8B-B14F-4D97-AF65-F5344CB8AC3E}">
        <p14:creationId xmlns:p14="http://schemas.microsoft.com/office/powerpoint/2010/main" val="270857841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B44064-DF28-4217-B20D-3DC8044B6A1A}"/>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Aims &amp; Objectives</a:t>
            </a:r>
          </a:p>
        </p:txBody>
      </p:sp>
      <p:graphicFrame>
        <p:nvGraphicFramePr>
          <p:cNvPr id="5" name="Content Placeholder 2">
            <a:extLst>
              <a:ext uri="{FF2B5EF4-FFF2-40B4-BE49-F238E27FC236}">
                <a16:creationId xmlns:a16="http://schemas.microsoft.com/office/drawing/2014/main" id="{18E156D4-1F46-44D7-851D-AB8B865DD24A}"/>
              </a:ext>
            </a:extLst>
          </p:cNvPr>
          <p:cNvGraphicFramePr>
            <a:graphicFrameLocks noGrp="1"/>
          </p:cNvGraphicFramePr>
          <p:nvPr>
            <p:ph idx="1"/>
            <p:extLst>
              <p:ext uri="{D42A27DB-BD31-4B8C-83A1-F6EECF244321}">
                <p14:modId xmlns:p14="http://schemas.microsoft.com/office/powerpoint/2010/main" val="1071944042"/>
              </p:ext>
            </p:extLst>
          </p:nvPr>
        </p:nvGraphicFramePr>
        <p:xfrm>
          <a:off x="644056" y="2610678"/>
          <a:ext cx="10927829" cy="3694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Graphic 3" descr="Bullseye with solid fill">
            <a:extLst>
              <a:ext uri="{FF2B5EF4-FFF2-40B4-BE49-F238E27FC236}">
                <a16:creationId xmlns:a16="http://schemas.microsoft.com/office/drawing/2014/main" id="{66F3BF7E-CC73-4F30-9912-4CDAE2FAEBC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57196" y="348865"/>
            <a:ext cx="914400" cy="914400"/>
          </a:xfrm>
          <a:prstGeom prst="rect">
            <a:avLst/>
          </a:prstGeom>
        </p:spPr>
      </p:pic>
      <p:sp>
        <p:nvSpPr>
          <p:cNvPr id="6" name="TextBox 5">
            <a:extLst>
              <a:ext uri="{FF2B5EF4-FFF2-40B4-BE49-F238E27FC236}">
                <a16:creationId xmlns:a16="http://schemas.microsoft.com/office/drawing/2014/main" id="{C1F23F99-081A-4FBB-9111-BA13914A8CAD}"/>
              </a:ext>
            </a:extLst>
          </p:cNvPr>
          <p:cNvSpPr txBox="1"/>
          <p:nvPr/>
        </p:nvSpPr>
        <p:spPr>
          <a:xfrm>
            <a:off x="172278" y="1749287"/>
            <a:ext cx="11887200" cy="830997"/>
          </a:xfrm>
          <a:prstGeom prst="rect">
            <a:avLst/>
          </a:prstGeom>
          <a:noFill/>
        </p:spPr>
        <p:txBody>
          <a:bodyPr wrap="square" rtlCol="0">
            <a:spAutoFit/>
          </a:bodyPr>
          <a:lstStyle/>
          <a:p>
            <a:r>
              <a:rPr lang="en-GB" sz="2400" dirty="0"/>
              <a:t>Aim: Carry out a pilot study based in a Residential Care Service setting to measure the impact of smartphone implementation &amp; training</a:t>
            </a:r>
          </a:p>
        </p:txBody>
      </p:sp>
    </p:spTree>
    <p:extLst>
      <p:ext uri="{BB962C8B-B14F-4D97-AF65-F5344CB8AC3E}">
        <p14:creationId xmlns:p14="http://schemas.microsoft.com/office/powerpoint/2010/main" val="63377911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B44064-DF28-4217-B20D-3DC8044B6A1A}"/>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Literature Review:</a:t>
            </a:r>
          </a:p>
        </p:txBody>
      </p:sp>
      <p:graphicFrame>
        <p:nvGraphicFramePr>
          <p:cNvPr id="10" name="Content Placeholder 2">
            <a:extLst>
              <a:ext uri="{FF2B5EF4-FFF2-40B4-BE49-F238E27FC236}">
                <a16:creationId xmlns:a16="http://schemas.microsoft.com/office/drawing/2014/main" id="{3ED2147F-89D2-4321-BA62-64763277D65E}"/>
              </a:ext>
            </a:extLst>
          </p:cNvPr>
          <p:cNvGraphicFramePr>
            <a:graphicFrameLocks noGrp="1"/>
          </p:cNvGraphicFramePr>
          <p:nvPr>
            <p:ph idx="1"/>
            <p:extLst>
              <p:ext uri="{D42A27DB-BD31-4B8C-83A1-F6EECF244321}">
                <p14:modId xmlns:p14="http://schemas.microsoft.com/office/powerpoint/2010/main" val="2434305161"/>
              </p:ext>
            </p:extLst>
          </p:nvPr>
        </p:nvGraphicFramePr>
        <p:xfrm>
          <a:off x="838200" y="1904900"/>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Graphic 10" descr="Books on shelf with solid fill">
            <a:extLst>
              <a:ext uri="{FF2B5EF4-FFF2-40B4-BE49-F238E27FC236}">
                <a16:creationId xmlns:a16="http://schemas.microsoft.com/office/drawing/2014/main" id="{34FFA0BF-B052-4A67-BB23-63D520F3B6F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81000" y="328945"/>
            <a:ext cx="914400" cy="914400"/>
          </a:xfrm>
          <a:prstGeom prst="rect">
            <a:avLst/>
          </a:prstGeom>
        </p:spPr>
      </p:pic>
      <p:sp>
        <p:nvSpPr>
          <p:cNvPr id="9" name="TextBox 8">
            <a:extLst>
              <a:ext uri="{FF2B5EF4-FFF2-40B4-BE49-F238E27FC236}">
                <a16:creationId xmlns:a16="http://schemas.microsoft.com/office/drawing/2014/main" id="{4A8EE5D1-7133-4673-8661-7016BFCE5FEC}"/>
              </a:ext>
            </a:extLst>
          </p:cNvPr>
          <p:cNvSpPr txBox="1"/>
          <p:nvPr/>
        </p:nvSpPr>
        <p:spPr>
          <a:xfrm>
            <a:off x="1371597" y="6509135"/>
            <a:ext cx="10641496" cy="307777"/>
          </a:xfrm>
          <a:prstGeom prst="rect">
            <a:avLst/>
          </a:prstGeom>
          <a:noFill/>
        </p:spPr>
        <p:txBody>
          <a:bodyPr wrap="square" rtlCol="0">
            <a:spAutoFit/>
          </a:bodyPr>
          <a:lstStyle/>
          <a:p>
            <a:pPr algn="r"/>
            <a:r>
              <a:rPr lang="en-GB" sz="1400" dirty="0"/>
              <a:t>(Welsh Government, 2015;  Honeyman et al; 2020; Stadler and Burtney, 2021; Pitichat, 2013; Gill et al 2012; Cooke, 2016)</a:t>
            </a:r>
          </a:p>
        </p:txBody>
      </p:sp>
    </p:spTree>
    <p:extLst>
      <p:ext uri="{BB962C8B-B14F-4D97-AF65-F5344CB8AC3E}">
        <p14:creationId xmlns:p14="http://schemas.microsoft.com/office/powerpoint/2010/main" val="415309507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B44064-DF28-4217-B20D-3DC8044B6A1A}"/>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Overview of Training Delivered</a:t>
            </a:r>
          </a:p>
        </p:txBody>
      </p:sp>
      <p:graphicFrame>
        <p:nvGraphicFramePr>
          <p:cNvPr id="22" name="Content Placeholder 2">
            <a:extLst>
              <a:ext uri="{FF2B5EF4-FFF2-40B4-BE49-F238E27FC236}">
                <a16:creationId xmlns:a16="http://schemas.microsoft.com/office/drawing/2014/main" id="{665AF890-6827-4A90-A593-17BB234396B9}"/>
              </a:ext>
            </a:extLst>
          </p:cNvPr>
          <p:cNvGraphicFramePr>
            <a:graphicFrameLocks noGrp="1"/>
          </p:cNvGraphicFramePr>
          <p:nvPr>
            <p:ph idx="1"/>
            <p:extLst>
              <p:ext uri="{D42A27DB-BD31-4B8C-83A1-F6EECF244321}">
                <p14:modId xmlns:p14="http://schemas.microsoft.com/office/powerpoint/2010/main" val="993401075"/>
              </p:ext>
            </p:extLst>
          </p:nvPr>
        </p:nvGraphicFramePr>
        <p:xfrm>
          <a:off x="838200" y="1825624"/>
          <a:ext cx="10863470" cy="48534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Graphic 3" descr="Classroom with solid fill">
            <a:extLst>
              <a:ext uri="{FF2B5EF4-FFF2-40B4-BE49-F238E27FC236}">
                <a16:creationId xmlns:a16="http://schemas.microsoft.com/office/drawing/2014/main" id="{1B2F365A-D8A4-4295-BF4C-6C3CBB40238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19180" y="348865"/>
            <a:ext cx="914400" cy="914400"/>
          </a:xfrm>
          <a:prstGeom prst="rect">
            <a:avLst/>
          </a:prstGeom>
        </p:spPr>
      </p:pic>
    </p:spTree>
    <p:extLst>
      <p:ext uri="{BB962C8B-B14F-4D97-AF65-F5344CB8AC3E}">
        <p14:creationId xmlns:p14="http://schemas.microsoft.com/office/powerpoint/2010/main" val="72610352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B44064-DF28-4217-B20D-3DC8044B6A1A}"/>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Methodology</a:t>
            </a:r>
          </a:p>
        </p:txBody>
      </p:sp>
      <p:graphicFrame>
        <p:nvGraphicFramePr>
          <p:cNvPr id="5" name="Content Placeholder 2">
            <a:extLst>
              <a:ext uri="{FF2B5EF4-FFF2-40B4-BE49-F238E27FC236}">
                <a16:creationId xmlns:a16="http://schemas.microsoft.com/office/drawing/2014/main" id="{18E156D4-1F46-44D7-851D-AB8B865DD24A}"/>
              </a:ext>
            </a:extLst>
          </p:cNvPr>
          <p:cNvGraphicFramePr>
            <a:graphicFrameLocks noGrp="1"/>
          </p:cNvGraphicFramePr>
          <p:nvPr>
            <p:ph idx="1"/>
            <p:extLst>
              <p:ext uri="{D42A27DB-BD31-4B8C-83A1-F6EECF244321}">
                <p14:modId xmlns:p14="http://schemas.microsoft.com/office/powerpoint/2010/main" val="2689387777"/>
              </p:ext>
            </p:extLst>
          </p:nvPr>
        </p:nvGraphicFramePr>
        <p:xfrm>
          <a:off x="291548" y="1802297"/>
          <a:ext cx="11721545" cy="4503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TextBox 21">
            <a:extLst>
              <a:ext uri="{FF2B5EF4-FFF2-40B4-BE49-F238E27FC236}">
                <a16:creationId xmlns:a16="http://schemas.microsoft.com/office/drawing/2014/main" id="{29D62123-C741-4983-B688-D9551375527D}"/>
              </a:ext>
            </a:extLst>
          </p:cNvPr>
          <p:cNvSpPr txBox="1"/>
          <p:nvPr/>
        </p:nvSpPr>
        <p:spPr>
          <a:xfrm>
            <a:off x="1371597" y="6509135"/>
            <a:ext cx="10641496" cy="307777"/>
          </a:xfrm>
          <a:prstGeom prst="rect">
            <a:avLst/>
          </a:prstGeom>
          <a:noFill/>
        </p:spPr>
        <p:txBody>
          <a:bodyPr wrap="square" rtlCol="0">
            <a:spAutoFit/>
          </a:bodyPr>
          <a:lstStyle/>
          <a:p>
            <a:pPr algn="r"/>
            <a:r>
              <a:rPr lang="en-GB" sz="1400" dirty="0"/>
              <a:t>(Wahyuni, 2012; Prentice et al, 2021;</a:t>
            </a:r>
            <a:r>
              <a:rPr lang="en-GB" sz="1400" dirty="0">
                <a:effectLst/>
                <a:latin typeface="Calibri" panose="020F0502020204030204" pitchFamily="34" charset="0"/>
                <a:ea typeface="Calibri" panose="020F0502020204030204" pitchFamily="34" charset="0"/>
                <a:cs typeface="Times New Roman" panose="02020603050405020304" pitchFamily="18" charset="0"/>
              </a:rPr>
              <a:t> Costley, Elliott and Gibbs, 2010)</a:t>
            </a:r>
            <a:r>
              <a:rPr lang="en-GB" sz="1400" dirty="0"/>
              <a:t> </a:t>
            </a:r>
          </a:p>
        </p:txBody>
      </p:sp>
      <p:pic>
        <p:nvPicPr>
          <p:cNvPr id="15" name="Graphic 14" descr="Gears with solid fill">
            <a:extLst>
              <a:ext uri="{FF2B5EF4-FFF2-40B4-BE49-F238E27FC236}">
                <a16:creationId xmlns:a16="http://schemas.microsoft.com/office/drawing/2014/main" id="{47D21D7C-185A-4161-8C41-3F5566CF4E2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19180" y="306230"/>
            <a:ext cx="914400" cy="914400"/>
          </a:xfrm>
          <a:prstGeom prst="rect">
            <a:avLst/>
          </a:prstGeom>
        </p:spPr>
      </p:pic>
    </p:spTree>
    <p:extLst>
      <p:ext uri="{BB962C8B-B14F-4D97-AF65-F5344CB8AC3E}">
        <p14:creationId xmlns:p14="http://schemas.microsoft.com/office/powerpoint/2010/main" val="172379586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B44064-DF28-4217-B20D-3DC8044B6A1A}"/>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Key Findings</a:t>
            </a:r>
          </a:p>
        </p:txBody>
      </p:sp>
      <p:pic>
        <p:nvPicPr>
          <p:cNvPr id="10" name="Graphic 9" descr="Target Audience with solid fill">
            <a:extLst>
              <a:ext uri="{FF2B5EF4-FFF2-40B4-BE49-F238E27FC236}">
                <a16:creationId xmlns:a16="http://schemas.microsoft.com/office/drawing/2014/main" id="{8CDE3C2B-6F5F-4A96-956B-BE9F8CBAE68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8600" y="330529"/>
            <a:ext cx="914400" cy="914400"/>
          </a:xfrm>
          <a:prstGeom prst="rect">
            <a:avLst/>
          </a:prstGeom>
        </p:spPr>
      </p:pic>
      <p:graphicFrame>
        <p:nvGraphicFramePr>
          <p:cNvPr id="13" name="Content Placeholder 2">
            <a:extLst>
              <a:ext uri="{FF2B5EF4-FFF2-40B4-BE49-F238E27FC236}">
                <a16:creationId xmlns:a16="http://schemas.microsoft.com/office/drawing/2014/main" id="{7FE96FF8-D2CE-4636-BAC3-5BD340BF4BBD}"/>
              </a:ext>
            </a:extLst>
          </p:cNvPr>
          <p:cNvGraphicFramePr>
            <a:graphicFrameLocks noGrp="1"/>
          </p:cNvGraphicFramePr>
          <p:nvPr>
            <p:ph idx="1"/>
            <p:extLst>
              <p:ext uri="{D42A27DB-BD31-4B8C-83A1-F6EECF244321}">
                <p14:modId xmlns:p14="http://schemas.microsoft.com/office/powerpoint/2010/main" val="1048724271"/>
              </p:ext>
            </p:extLst>
          </p:nvPr>
        </p:nvGraphicFramePr>
        <p:xfrm>
          <a:off x="3925597" y="1807693"/>
          <a:ext cx="4203260" cy="47858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FBA2085F-7473-40F5-AED0-541B2524A8C9}"/>
              </a:ext>
            </a:extLst>
          </p:cNvPr>
          <p:cNvSpPr txBox="1"/>
          <p:nvPr/>
        </p:nvSpPr>
        <p:spPr>
          <a:xfrm>
            <a:off x="92764" y="1597616"/>
            <a:ext cx="3832832" cy="2185214"/>
          </a:xfrm>
          <a:prstGeom prst="rect">
            <a:avLst/>
          </a:prstGeom>
          <a:noFill/>
          <a:ln>
            <a:solidFill>
              <a:schemeClr val="accent2"/>
            </a:solidFill>
          </a:ln>
        </p:spPr>
        <p:txBody>
          <a:bodyPr wrap="square" rtlCol="0">
            <a:spAutoFit/>
          </a:bodyPr>
          <a:lstStyle/>
          <a:p>
            <a:pPr algn="ctr"/>
            <a:r>
              <a:rPr lang="en-GB" dirty="0"/>
              <a:t>2x Care Homes, total 68 Staff,</a:t>
            </a:r>
          </a:p>
          <a:p>
            <a:pPr algn="ctr"/>
            <a:r>
              <a:rPr lang="en-GB" dirty="0"/>
              <a:t>Response Rate of </a:t>
            </a:r>
            <a:r>
              <a:rPr lang="en-GB" b="1" dirty="0"/>
              <a:t>57%</a:t>
            </a:r>
            <a:r>
              <a:rPr lang="en-GB" dirty="0"/>
              <a:t>.</a:t>
            </a:r>
          </a:p>
          <a:p>
            <a:pPr algn="ctr"/>
            <a:endParaRPr lang="en-GB" sz="500" dirty="0"/>
          </a:p>
          <a:p>
            <a:pPr algn="ctr"/>
            <a:r>
              <a:rPr lang="en-GB" dirty="0"/>
              <a:t>5 Role Types (Care Home Manager, Senior/Night Duty Officer, Care Worker, Catering and Domestic/Maintenance)</a:t>
            </a:r>
          </a:p>
          <a:p>
            <a:pPr algn="ctr"/>
            <a:endParaRPr lang="en-GB" sz="500" dirty="0"/>
          </a:p>
          <a:p>
            <a:pPr algn="ctr"/>
            <a:r>
              <a:rPr lang="en-GB" dirty="0"/>
              <a:t>Range of Ages from 16-65, </a:t>
            </a:r>
            <a:r>
              <a:rPr lang="en-GB" b="1" dirty="0"/>
              <a:t>53.5% </a:t>
            </a:r>
            <a:r>
              <a:rPr lang="en-GB" dirty="0"/>
              <a:t>from 45-65 group.</a:t>
            </a:r>
          </a:p>
        </p:txBody>
      </p:sp>
      <p:sp>
        <p:nvSpPr>
          <p:cNvPr id="17" name="TextBox 16">
            <a:extLst>
              <a:ext uri="{FF2B5EF4-FFF2-40B4-BE49-F238E27FC236}">
                <a16:creationId xmlns:a16="http://schemas.microsoft.com/office/drawing/2014/main" id="{BB32A28A-9276-43E9-B946-8D42A8ACEDF0}"/>
              </a:ext>
            </a:extLst>
          </p:cNvPr>
          <p:cNvSpPr txBox="1"/>
          <p:nvPr/>
        </p:nvSpPr>
        <p:spPr>
          <a:xfrm>
            <a:off x="92764" y="4200625"/>
            <a:ext cx="3832832" cy="2108269"/>
          </a:xfrm>
          <a:prstGeom prst="rect">
            <a:avLst/>
          </a:prstGeom>
          <a:noFill/>
          <a:ln>
            <a:solidFill>
              <a:schemeClr val="accent3"/>
            </a:solidFill>
          </a:ln>
        </p:spPr>
        <p:txBody>
          <a:bodyPr wrap="square" rtlCol="0">
            <a:spAutoFit/>
          </a:bodyPr>
          <a:lstStyle/>
          <a:p>
            <a:pPr algn="ctr"/>
            <a:r>
              <a:rPr lang="en-GB" dirty="0"/>
              <a:t>Out of a score of 5, received </a:t>
            </a:r>
            <a:r>
              <a:rPr lang="en-GB" b="1" dirty="0"/>
              <a:t>4.8</a:t>
            </a:r>
            <a:r>
              <a:rPr lang="en-GB" dirty="0"/>
              <a:t>.</a:t>
            </a:r>
          </a:p>
          <a:p>
            <a:pPr algn="ctr"/>
            <a:endParaRPr lang="en-GB" sz="500" dirty="0"/>
          </a:p>
          <a:p>
            <a:pPr algn="ctr"/>
            <a:r>
              <a:rPr lang="en-GB" dirty="0"/>
              <a:t>3x Suggestions </a:t>
            </a:r>
          </a:p>
          <a:p>
            <a:pPr algn="ctr"/>
            <a:r>
              <a:rPr lang="en-GB" dirty="0"/>
              <a:t>“</a:t>
            </a:r>
            <a:r>
              <a:rPr lang="en-GB" b="1" i="1" dirty="0"/>
              <a:t>Hope the training and support is available throughout as technology changes all the time and for us to keep up, we need to know how to overcome it</a:t>
            </a:r>
            <a:r>
              <a:rPr lang="en-GB" dirty="0"/>
              <a:t>”</a:t>
            </a:r>
          </a:p>
        </p:txBody>
      </p:sp>
      <p:sp>
        <p:nvSpPr>
          <p:cNvPr id="18" name="TextBox 17">
            <a:extLst>
              <a:ext uri="{FF2B5EF4-FFF2-40B4-BE49-F238E27FC236}">
                <a16:creationId xmlns:a16="http://schemas.microsoft.com/office/drawing/2014/main" id="{FD4893F8-BB49-4DEF-8877-BAECE72E77D5}"/>
              </a:ext>
            </a:extLst>
          </p:cNvPr>
          <p:cNvSpPr txBox="1"/>
          <p:nvPr/>
        </p:nvSpPr>
        <p:spPr>
          <a:xfrm>
            <a:off x="8128857" y="1597616"/>
            <a:ext cx="3970381" cy="2862322"/>
          </a:xfrm>
          <a:prstGeom prst="rect">
            <a:avLst/>
          </a:prstGeom>
          <a:noFill/>
          <a:ln>
            <a:solidFill>
              <a:schemeClr val="accent3"/>
            </a:solidFill>
          </a:ln>
        </p:spPr>
        <p:txBody>
          <a:bodyPr wrap="square" rtlCol="0">
            <a:spAutoFit/>
          </a:bodyPr>
          <a:lstStyle/>
          <a:p>
            <a:pPr algn="ctr"/>
            <a:r>
              <a:rPr lang="en-GB" dirty="0"/>
              <a:t>28 x Positive Feedback</a:t>
            </a:r>
          </a:p>
          <a:p>
            <a:pPr algn="ctr"/>
            <a:r>
              <a:rPr lang="en-GB" dirty="0"/>
              <a:t>“</a:t>
            </a:r>
            <a:r>
              <a:rPr lang="en-GB" b="1" i="1" dirty="0"/>
              <a:t>It’s nice to have my personal phone just for home life and not have to use it for work.  I can send emails, call other staff on teams and now put my lat. flow tests into the app.   Thank you for showing me how to do this.   Lots of guidance given and i enjoyed having the opportunity to go to y gat to learn things for myself</a:t>
            </a:r>
            <a:r>
              <a:rPr lang="en-GB" dirty="0"/>
              <a:t>”</a:t>
            </a:r>
          </a:p>
        </p:txBody>
      </p:sp>
      <p:sp>
        <p:nvSpPr>
          <p:cNvPr id="19" name="TextBox 18">
            <a:extLst>
              <a:ext uri="{FF2B5EF4-FFF2-40B4-BE49-F238E27FC236}">
                <a16:creationId xmlns:a16="http://schemas.microsoft.com/office/drawing/2014/main" id="{1E9C2CA1-8B53-4CEB-B633-E0E73E0E63BF}"/>
              </a:ext>
            </a:extLst>
          </p:cNvPr>
          <p:cNvSpPr txBox="1"/>
          <p:nvPr/>
        </p:nvSpPr>
        <p:spPr>
          <a:xfrm>
            <a:off x="8128857" y="4652909"/>
            <a:ext cx="3970381" cy="2108269"/>
          </a:xfrm>
          <a:prstGeom prst="rect">
            <a:avLst/>
          </a:prstGeom>
          <a:noFill/>
          <a:ln>
            <a:solidFill>
              <a:srgbClr val="FFC000"/>
            </a:solidFill>
          </a:ln>
        </p:spPr>
        <p:txBody>
          <a:bodyPr wrap="square" rtlCol="0">
            <a:spAutoFit/>
          </a:bodyPr>
          <a:lstStyle/>
          <a:p>
            <a:pPr algn="ctr"/>
            <a:r>
              <a:rPr lang="en-GB" b="1" dirty="0"/>
              <a:t>74% </a:t>
            </a:r>
            <a:r>
              <a:rPr lang="en-GB" dirty="0"/>
              <a:t>of participants said concerns were overcome during training</a:t>
            </a:r>
          </a:p>
          <a:p>
            <a:pPr algn="ctr"/>
            <a:endParaRPr lang="en-GB" sz="500" dirty="0"/>
          </a:p>
          <a:p>
            <a:pPr algn="ctr"/>
            <a:r>
              <a:rPr lang="en-GB" dirty="0"/>
              <a:t>Minimum of </a:t>
            </a:r>
            <a:r>
              <a:rPr lang="en-GB" b="1" dirty="0"/>
              <a:t>85% </a:t>
            </a:r>
            <a:r>
              <a:rPr lang="en-GB" dirty="0"/>
              <a:t>no longer concerned across all 6 categories: Work/Life Balance, Lack of Skill, Communication Overload, Added Responsibility, Work Environment &amp; Digital Change.</a:t>
            </a:r>
          </a:p>
        </p:txBody>
      </p:sp>
    </p:spTree>
    <p:extLst>
      <p:ext uri="{BB962C8B-B14F-4D97-AF65-F5344CB8AC3E}">
        <p14:creationId xmlns:p14="http://schemas.microsoft.com/office/powerpoint/2010/main" val="137887513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B44064-DF28-4217-B20D-3DC8044B6A1A}"/>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Key Findings cont.</a:t>
            </a:r>
          </a:p>
        </p:txBody>
      </p:sp>
      <p:graphicFrame>
        <p:nvGraphicFramePr>
          <p:cNvPr id="10" name="Content Placeholder 2">
            <a:extLst>
              <a:ext uri="{FF2B5EF4-FFF2-40B4-BE49-F238E27FC236}">
                <a16:creationId xmlns:a16="http://schemas.microsoft.com/office/drawing/2014/main" id="{393846CC-35F3-4EA7-B7C0-28662BA1C5EC}"/>
              </a:ext>
            </a:extLst>
          </p:cNvPr>
          <p:cNvGraphicFramePr>
            <a:graphicFrameLocks noGrp="1"/>
          </p:cNvGraphicFramePr>
          <p:nvPr>
            <p:ph idx="1"/>
            <p:extLst>
              <p:ext uri="{D42A27DB-BD31-4B8C-83A1-F6EECF244321}">
                <p14:modId xmlns:p14="http://schemas.microsoft.com/office/powerpoint/2010/main" val="764298553"/>
              </p:ext>
            </p:extLst>
          </p:nvPr>
        </p:nvGraphicFramePr>
        <p:xfrm>
          <a:off x="4119559" y="2273574"/>
          <a:ext cx="4011900" cy="4415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Graphic 3" descr="Target Audience with solid fill">
            <a:extLst>
              <a:ext uri="{FF2B5EF4-FFF2-40B4-BE49-F238E27FC236}">
                <a16:creationId xmlns:a16="http://schemas.microsoft.com/office/drawing/2014/main" id="{C9CC45FF-0D56-48F5-BC63-8C1650347CD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81000" y="627815"/>
            <a:ext cx="914400" cy="914400"/>
          </a:xfrm>
          <a:prstGeom prst="rect">
            <a:avLst/>
          </a:prstGeom>
        </p:spPr>
      </p:pic>
      <p:sp>
        <p:nvSpPr>
          <p:cNvPr id="7" name="TextBox 6">
            <a:extLst>
              <a:ext uri="{FF2B5EF4-FFF2-40B4-BE49-F238E27FC236}">
                <a16:creationId xmlns:a16="http://schemas.microsoft.com/office/drawing/2014/main" id="{928B3BCC-535F-4115-B3AA-D021F6DD1348}"/>
              </a:ext>
            </a:extLst>
          </p:cNvPr>
          <p:cNvSpPr txBox="1"/>
          <p:nvPr/>
        </p:nvSpPr>
        <p:spPr>
          <a:xfrm>
            <a:off x="145774" y="2325959"/>
            <a:ext cx="3968408" cy="1754326"/>
          </a:xfrm>
          <a:prstGeom prst="rect">
            <a:avLst/>
          </a:prstGeom>
          <a:noFill/>
          <a:ln>
            <a:solidFill>
              <a:schemeClr val="accent2"/>
            </a:solidFill>
          </a:ln>
        </p:spPr>
        <p:txBody>
          <a:bodyPr wrap="square" rtlCol="0">
            <a:spAutoFit/>
          </a:bodyPr>
          <a:lstStyle/>
          <a:p>
            <a:pPr algn="ctr"/>
            <a:r>
              <a:rPr lang="en-GB" dirty="0"/>
              <a:t>Since training and the smartphone implementation there has been a </a:t>
            </a:r>
            <a:r>
              <a:rPr lang="en-GB" b="1" dirty="0"/>
              <a:t>44% </a:t>
            </a:r>
            <a:r>
              <a:rPr lang="en-GB" dirty="0"/>
              <a:t>increase in staff that are confident with their digital skills. </a:t>
            </a:r>
          </a:p>
          <a:p>
            <a:pPr marL="285750" indent="-285750" algn="ctr">
              <a:buFont typeface="Arial" panose="020B0604020202020204" pitchFamily="34" charset="0"/>
              <a:buChar char="•"/>
            </a:pPr>
            <a:r>
              <a:rPr lang="en-GB" dirty="0"/>
              <a:t>No Staff rated themselves as unconfident after Training.</a:t>
            </a:r>
          </a:p>
        </p:txBody>
      </p:sp>
      <p:graphicFrame>
        <p:nvGraphicFramePr>
          <p:cNvPr id="13" name="Table 12">
            <a:extLst>
              <a:ext uri="{FF2B5EF4-FFF2-40B4-BE49-F238E27FC236}">
                <a16:creationId xmlns:a16="http://schemas.microsoft.com/office/drawing/2014/main" id="{23B32B84-0CE6-408E-899F-9B0C6CC60D5F}"/>
              </a:ext>
            </a:extLst>
          </p:cNvPr>
          <p:cNvGraphicFramePr>
            <a:graphicFrameLocks noGrp="1"/>
          </p:cNvGraphicFramePr>
          <p:nvPr>
            <p:extLst>
              <p:ext uri="{D42A27DB-BD31-4B8C-83A1-F6EECF244321}">
                <p14:modId xmlns:p14="http://schemas.microsoft.com/office/powerpoint/2010/main" val="3572826550"/>
              </p:ext>
            </p:extLst>
          </p:nvPr>
        </p:nvGraphicFramePr>
        <p:xfrm>
          <a:off x="810241" y="4065648"/>
          <a:ext cx="2408177" cy="654558"/>
        </p:xfrm>
        <a:graphic>
          <a:graphicData uri="http://schemas.openxmlformats.org/drawingml/2006/table">
            <a:tbl>
              <a:tblPr firstRow="1" firstCol="1" bandRow="1">
                <a:tableStyleId>{21E4AEA4-8DFA-4A89-87EB-49C32662AFE0}</a:tableStyleId>
              </a:tblPr>
              <a:tblGrid>
                <a:gridCol w="1458264">
                  <a:extLst>
                    <a:ext uri="{9D8B030D-6E8A-4147-A177-3AD203B41FA5}">
                      <a16:colId xmlns:a16="http://schemas.microsoft.com/office/drawing/2014/main" val="1395416157"/>
                    </a:ext>
                  </a:extLst>
                </a:gridCol>
                <a:gridCol w="949913">
                  <a:extLst>
                    <a:ext uri="{9D8B030D-6E8A-4147-A177-3AD203B41FA5}">
                      <a16:colId xmlns:a16="http://schemas.microsoft.com/office/drawing/2014/main" val="1233024825"/>
                    </a:ext>
                  </a:extLst>
                </a:gridCol>
              </a:tblGrid>
              <a:tr h="200348">
                <a:tc>
                  <a:txBody>
                    <a:bodyPr/>
                    <a:lstStyle/>
                    <a:p>
                      <a:pPr>
                        <a:lnSpc>
                          <a:spcPct val="107000"/>
                        </a:lnSpc>
                        <a:spcAft>
                          <a:spcPts val="800"/>
                        </a:spcAft>
                        <a:tabLst>
                          <a:tab pos="5477510" algn="l"/>
                        </a:tabLst>
                      </a:pPr>
                      <a:r>
                        <a:rPr lang="en-GB" sz="1400" dirty="0">
                          <a:effectLst/>
                        </a:rPr>
                        <a:t>Digital Skill Levels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tabLst>
                          <a:tab pos="5477510" algn="l"/>
                        </a:tabLst>
                      </a:pPr>
                      <a:r>
                        <a:rPr lang="en-GB" sz="1400" dirty="0">
                          <a:effectLst/>
                        </a:rPr>
                        <a:t> Confident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23854797"/>
                  </a:ext>
                </a:extLst>
              </a:tr>
              <a:tr h="200348">
                <a:tc>
                  <a:txBody>
                    <a:bodyPr/>
                    <a:lstStyle/>
                    <a:p>
                      <a:pPr>
                        <a:lnSpc>
                          <a:spcPct val="107000"/>
                        </a:lnSpc>
                        <a:spcAft>
                          <a:spcPts val="800"/>
                        </a:spcAft>
                      </a:pPr>
                      <a:r>
                        <a:rPr lang="en-GB" sz="1400" dirty="0">
                          <a:effectLst/>
                        </a:rPr>
                        <a:t>Prior to Training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07000"/>
                        </a:lnSpc>
                        <a:spcAft>
                          <a:spcPts val="800"/>
                        </a:spcAft>
                      </a:pPr>
                      <a:r>
                        <a:rPr lang="en-GB" sz="1400" dirty="0">
                          <a:effectLst/>
                        </a:rPr>
                        <a:t>49% (19)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00019260"/>
                  </a:ext>
                </a:extLst>
              </a:tr>
              <a:tr h="200348">
                <a:tc>
                  <a:txBody>
                    <a:bodyPr/>
                    <a:lstStyle/>
                    <a:p>
                      <a:pPr>
                        <a:lnSpc>
                          <a:spcPct val="107000"/>
                        </a:lnSpc>
                        <a:spcAft>
                          <a:spcPts val="800"/>
                        </a:spcAft>
                      </a:pPr>
                      <a:r>
                        <a:rPr lang="en-GB" sz="1400" dirty="0">
                          <a:effectLst/>
                        </a:rPr>
                        <a:t>After Training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07000"/>
                        </a:lnSpc>
                        <a:spcAft>
                          <a:spcPts val="800"/>
                        </a:spcAft>
                      </a:pPr>
                      <a:r>
                        <a:rPr lang="en-GB" sz="1400" dirty="0">
                          <a:effectLst/>
                        </a:rPr>
                        <a:t>92% (36)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445109"/>
                  </a:ext>
                </a:extLst>
              </a:tr>
            </a:tbl>
          </a:graphicData>
        </a:graphic>
      </p:graphicFrame>
      <p:sp>
        <p:nvSpPr>
          <p:cNvPr id="15" name="TextBox 14">
            <a:extLst>
              <a:ext uri="{FF2B5EF4-FFF2-40B4-BE49-F238E27FC236}">
                <a16:creationId xmlns:a16="http://schemas.microsoft.com/office/drawing/2014/main" id="{62FEF3F6-E20E-4287-9366-624AD7B84CBC}"/>
              </a:ext>
            </a:extLst>
          </p:cNvPr>
          <p:cNvSpPr txBox="1"/>
          <p:nvPr/>
        </p:nvSpPr>
        <p:spPr>
          <a:xfrm>
            <a:off x="145773" y="4911940"/>
            <a:ext cx="3968409" cy="1754326"/>
          </a:xfrm>
          <a:prstGeom prst="rect">
            <a:avLst/>
          </a:prstGeom>
          <a:noFill/>
          <a:ln>
            <a:solidFill>
              <a:schemeClr val="accent3"/>
            </a:solidFill>
          </a:ln>
        </p:spPr>
        <p:txBody>
          <a:bodyPr wrap="square" rtlCol="0">
            <a:spAutoFit/>
          </a:bodyPr>
          <a:lstStyle/>
          <a:p>
            <a:pPr algn="ctr"/>
            <a:r>
              <a:rPr lang="en-GB" dirty="0"/>
              <a:t>Confidence completing all 6 key task ranged from </a:t>
            </a:r>
            <a:r>
              <a:rPr lang="en-GB" b="1" dirty="0"/>
              <a:t>77-97%.</a:t>
            </a:r>
          </a:p>
          <a:p>
            <a:pPr algn="ctr"/>
            <a:r>
              <a:rPr lang="en-GB" dirty="0"/>
              <a:t>Tasks were: general use, using Outlook, Microsoft Teams, and other apps  and accessing the staff intranet and Resourcelink</a:t>
            </a:r>
          </a:p>
        </p:txBody>
      </p:sp>
      <p:sp>
        <p:nvSpPr>
          <p:cNvPr id="16" name="TextBox 15">
            <a:extLst>
              <a:ext uri="{FF2B5EF4-FFF2-40B4-BE49-F238E27FC236}">
                <a16:creationId xmlns:a16="http://schemas.microsoft.com/office/drawing/2014/main" id="{708B9109-8641-4E6B-87F6-EA513421006B}"/>
              </a:ext>
            </a:extLst>
          </p:cNvPr>
          <p:cNvSpPr txBox="1"/>
          <p:nvPr/>
        </p:nvSpPr>
        <p:spPr>
          <a:xfrm>
            <a:off x="8131459" y="2203325"/>
            <a:ext cx="3975877" cy="923330"/>
          </a:xfrm>
          <a:prstGeom prst="rect">
            <a:avLst/>
          </a:prstGeom>
          <a:noFill/>
          <a:ln>
            <a:solidFill>
              <a:schemeClr val="accent3"/>
            </a:solidFill>
          </a:ln>
        </p:spPr>
        <p:txBody>
          <a:bodyPr wrap="square" rtlCol="0">
            <a:spAutoFit/>
          </a:bodyPr>
          <a:lstStyle/>
          <a:p>
            <a:pPr algn="ctr"/>
            <a:r>
              <a:rPr lang="en-GB" dirty="0"/>
              <a:t>Areas to improve: using Outlook, Microsoft Teams and other work related apps.</a:t>
            </a:r>
          </a:p>
        </p:txBody>
      </p:sp>
      <p:sp>
        <p:nvSpPr>
          <p:cNvPr id="17" name="TextBox 16">
            <a:extLst>
              <a:ext uri="{FF2B5EF4-FFF2-40B4-BE49-F238E27FC236}">
                <a16:creationId xmlns:a16="http://schemas.microsoft.com/office/drawing/2014/main" id="{3CB350DD-45AE-4BDC-8A9E-E996845D7534}"/>
              </a:ext>
            </a:extLst>
          </p:cNvPr>
          <p:cNvSpPr txBox="1"/>
          <p:nvPr/>
        </p:nvSpPr>
        <p:spPr>
          <a:xfrm>
            <a:off x="8136835" y="3244334"/>
            <a:ext cx="3987466" cy="3416320"/>
          </a:xfrm>
          <a:prstGeom prst="rect">
            <a:avLst/>
          </a:prstGeom>
          <a:noFill/>
          <a:ln>
            <a:solidFill>
              <a:srgbClr val="FFC000"/>
            </a:solidFill>
          </a:ln>
        </p:spPr>
        <p:txBody>
          <a:bodyPr wrap="square" rtlCol="0">
            <a:spAutoFit/>
          </a:bodyPr>
          <a:lstStyle/>
          <a:p>
            <a:pPr algn="ctr"/>
            <a:r>
              <a:rPr lang="en-GB" dirty="0"/>
              <a:t>Impact of the Smartphones:</a:t>
            </a:r>
          </a:p>
          <a:p>
            <a:pPr marL="285750" indent="-285750">
              <a:buFont typeface="Arial" panose="020B0604020202020204" pitchFamily="34" charset="0"/>
              <a:buChar char="•"/>
            </a:pPr>
            <a:r>
              <a:rPr lang="en-GB" b="1" dirty="0"/>
              <a:t>100% </a:t>
            </a:r>
            <a:r>
              <a:rPr lang="en-GB" dirty="0"/>
              <a:t>Improvement in opportunities to receive and give feedback.</a:t>
            </a:r>
          </a:p>
          <a:p>
            <a:pPr marL="285750" indent="-285750">
              <a:buFont typeface="Arial" panose="020B0604020202020204" pitchFamily="34" charset="0"/>
              <a:buChar char="•"/>
            </a:pPr>
            <a:r>
              <a:rPr lang="en-GB" b="1" dirty="0"/>
              <a:t>97% </a:t>
            </a:r>
            <a:r>
              <a:rPr lang="en-GB" dirty="0"/>
              <a:t>Improvement in Communication and access other apps.</a:t>
            </a:r>
          </a:p>
          <a:p>
            <a:pPr marL="285750" indent="-285750">
              <a:buFont typeface="Arial" panose="020B0604020202020204" pitchFamily="34" charset="0"/>
              <a:buChar char="•"/>
            </a:pPr>
            <a:r>
              <a:rPr lang="en-GB" b="1" dirty="0"/>
              <a:t>92% </a:t>
            </a:r>
            <a:r>
              <a:rPr lang="en-GB" dirty="0"/>
              <a:t>Improvement in accessing Service level information.</a:t>
            </a:r>
          </a:p>
          <a:p>
            <a:pPr marL="285750" indent="-285750">
              <a:buFont typeface="Arial" panose="020B0604020202020204" pitchFamily="34" charset="0"/>
              <a:buChar char="•"/>
            </a:pPr>
            <a:r>
              <a:rPr lang="en-GB" b="1" dirty="0"/>
              <a:t>90% </a:t>
            </a:r>
            <a:r>
              <a:rPr lang="en-GB" dirty="0"/>
              <a:t>improvement in accessing and completing e-learning.</a:t>
            </a:r>
          </a:p>
          <a:p>
            <a:pPr marL="285750" indent="-285750">
              <a:buFont typeface="Arial" panose="020B0604020202020204" pitchFamily="34" charset="0"/>
              <a:buChar char="•"/>
            </a:pPr>
            <a:r>
              <a:rPr lang="en-GB" b="1" dirty="0"/>
              <a:t>87% </a:t>
            </a:r>
            <a:r>
              <a:rPr lang="en-GB" dirty="0"/>
              <a:t>Improvement in accessing Organisational and Care Home information .</a:t>
            </a:r>
          </a:p>
        </p:txBody>
      </p:sp>
    </p:spTree>
    <p:extLst>
      <p:ext uri="{BB962C8B-B14F-4D97-AF65-F5344CB8AC3E}">
        <p14:creationId xmlns:p14="http://schemas.microsoft.com/office/powerpoint/2010/main" val="17770341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B44064-DF28-4217-B20D-3DC8044B6A1A}"/>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Conclusion</a:t>
            </a:r>
          </a:p>
        </p:txBody>
      </p:sp>
      <p:graphicFrame>
        <p:nvGraphicFramePr>
          <p:cNvPr id="5" name="Content Placeholder 2">
            <a:extLst>
              <a:ext uri="{FF2B5EF4-FFF2-40B4-BE49-F238E27FC236}">
                <a16:creationId xmlns:a16="http://schemas.microsoft.com/office/drawing/2014/main" id="{18E156D4-1F46-44D7-851D-AB8B865DD24A}"/>
              </a:ext>
            </a:extLst>
          </p:cNvPr>
          <p:cNvGraphicFramePr>
            <a:graphicFrameLocks noGrp="1"/>
          </p:cNvGraphicFramePr>
          <p:nvPr>
            <p:ph idx="1"/>
            <p:extLst>
              <p:ext uri="{D42A27DB-BD31-4B8C-83A1-F6EECF244321}">
                <p14:modId xmlns:p14="http://schemas.microsoft.com/office/powerpoint/2010/main" val="288874776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972669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B44064-DF28-4217-B20D-3DC8044B6A1A}"/>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References</a:t>
            </a:r>
          </a:p>
        </p:txBody>
      </p:sp>
      <p:sp>
        <p:nvSpPr>
          <p:cNvPr id="4" name="Content Placeholder 3">
            <a:extLst>
              <a:ext uri="{FF2B5EF4-FFF2-40B4-BE49-F238E27FC236}">
                <a16:creationId xmlns:a16="http://schemas.microsoft.com/office/drawing/2014/main" id="{2CC09891-E4B5-439F-B80D-48811DF731B6}"/>
              </a:ext>
            </a:extLst>
          </p:cNvPr>
          <p:cNvSpPr>
            <a:spLocks noGrp="1"/>
          </p:cNvSpPr>
          <p:nvPr>
            <p:ph idx="1"/>
          </p:nvPr>
        </p:nvSpPr>
        <p:spPr>
          <a:xfrm>
            <a:off x="186690" y="2273574"/>
            <a:ext cx="11818620" cy="4351338"/>
          </a:xfrm>
        </p:spPr>
        <p:txBody>
          <a:bodyPr numCol="2">
            <a:normAutofit fontScale="85000" lnSpcReduction="10000"/>
          </a:bodyPr>
          <a:lstStyle/>
          <a:p>
            <a:pPr marL="342900" lvl="0" indent="-342900">
              <a:lnSpc>
                <a:spcPct val="106000"/>
              </a:lnSpc>
              <a:spcAft>
                <a:spcPts val="800"/>
              </a:spcAft>
              <a:buFont typeface="Symbol" panose="05050102010706020507" pitchFamily="18" charset="2"/>
              <a:buChar char=""/>
              <a:tabLst>
                <a:tab pos="457200" algn="l"/>
              </a:tabLst>
            </a:pP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Cooke, J.L. (2016) </a:t>
            </a:r>
            <a:r>
              <a:rPr lang="en-GB" sz="1800" i="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PRINCE2 Agile An Implementation Pocket Guide: Step-by-step advice for every project type</a:t>
            </a: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IT Governance Ltd.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spcAft>
                <a:spcPts val="800"/>
              </a:spcAft>
              <a:buFont typeface="Symbol" panose="05050102010706020507" pitchFamily="18" charset="2"/>
              <a:buChar char=""/>
              <a:tabLst>
                <a:tab pos="457200" algn="l"/>
              </a:tabLst>
            </a:pP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Costley, C., Elliott, G.C. and Gibbs, P., (2010). Doing work based research: Approaches to enquiry for insider-researchers. Sage.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spcAft>
                <a:spcPts val="800"/>
              </a:spcAft>
              <a:buFont typeface="Symbol" panose="05050102010706020507" pitchFamily="18" charset="2"/>
              <a:buChar char=""/>
              <a:tabLst>
                <a:tab pos="457200" algn="l"/>
              </a:tabLst>
            </a:pP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Gill, P. S. et al. (2012) Distraction: an assessment of smartphone usage in health care work settings. </a:t>
            </a:r>
            <a:r>
              <a:rPr lang="en-GB" sz="1800" i="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Risk management and healthcare policy</a:t>
            </a: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[Online] 5105–114.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spcAft>
                <a:spcPts val="800"/>
              </a:spcAft>
              <a:buFont typeface="Symbol" panose="05050102010706020507" pitchFamily="18" charset="2"/>
              <a:buChar char=""/>
              <a:tabLst>
                <a:tab pos="457200" algn="l"/>
              </a:tabLst>
            </a:pP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Honeyman M, et al. (2020). Digital technology and health inequalities: a scoping review (2020). Cardiff: Public Health Wales NHS Trust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spcAft>
                <a:spcPts val="800"/>
              </a:spcAft>
              <a:buFont typeface="Symbol" panose="05050102010706020507" pitchFamily="18" charset="2"/>
              <a:buChar char=""/>
              <a:tabLst>
                <a:tab pos="457200" algn="l"/>
              </a:tabLst>
            </a:pP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Pitichat, T., 2013. Smartphones in the workplace: Changing organizational behavior, transforming the future. </a:t>
            </a:r>
            <a:r>
              <a:rPr lang="en-GB" sz="1800" i="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LUX: A Journal of Transdisciplinary Writing and Research from Claremont Graduate University</a:t>
            </a: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a:t>
            </a: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p.13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spcAft>
                <a:spcPts val="800"/>
              </a:spcAft>
              <a:buFont typeface="Symbol" panose="05050102010706020507" pitchFamily="18" charset="2"/>
              <a:buChar char=""/>
              <a:tabLst>
                <a:tab pos="457200" algn="l"/>
              </a:tabLst>
            </a:pP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Prentice, J. et al. (2021) Tell someone who cares’: Participation action research on workplace engagement of caregivers in aged residential care, NZ. </a:t>
            </a:r>
            <a:r>
              <a:rPr lang="en-GB" sz="1800" i="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Australasian journal on ageing</a:t>
            </a: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[Online] 40 (2), e109–e115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spcAft>
                <a:spcPts val="800"/>
              </a:spcAft>
              <a:buFont typeface="Arial" panose="020B0604020202020204" pitchFamily="34" charset="0"/>
              <a:buChar char="•"/>
              <a:tabLst>
                <a:tab pos="457200" algn="l"/>
              </a:tabLst>
            </a:pP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Stadler, T. and Burtney, L., 2021. </a:t>
            </a:r>
            <a:r>
              <a:rPr lang="en-GB" sz="18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Digital Skills in ASC: Rapid Evidence Review</a:t>
            </a:r>
            <a:r>
              <a:rPr lang="en-GB" sz="1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1st ed. [ebook] Leeds: Skills for Care. Available at: &lt;https://www.skillsforcare.org.uk/Documents/Misc/Digital-Skills-in-Adult-Social-Care-Rapid-Evidence-Review-Mar21.pdf&gt; [Accessed 15 January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spcAft>
                <a:spcPts val="800"/>
              </a:spcAft>
              <a:buFont typeface="Symbol" panose="05050102010706020507" pitchFamily="18" charset="2"/>
              <a:buChar char=""/>
              <a:tabLst>
                <a:tab pos="457200" algn="l"/>
              </a:tabLst>
            </a:pP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Wahyuni, D.,(2012). The research design maze: Understanding paradigms, cases, methods and methodologies. Journal of applied management accounting research, 10(1), pp.69-80.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spcAft>
                <a:spcPts val="800"/>
              </a:spcAft>
              <a:buFont typeface="Symbol" panose="05050102010706020507" pitchFamily="18" charset="2"/>
              <a:buChar char=""/>
              <a:tabLst>
                <a:tab pos="457200" algn="l"/>
              </a:tabLst>
            </a:pPr>
            <a:r>
              <a:rPr lang="en-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Welsh Government, (2015). Informed Health and Care: A Digital Health and Social Care Strategy for Wales. Wales: Welsh Government.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9123688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4173</TotalTime>
  <Words>1090</Words>
  <Application>Microsoft Office PowerPoint</Application>
  <PresentationFormat>Widescreen</PresentationFormat>
  <Paragraphs>120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Symbol</vt:lpstr>
      <vt:lpstr>Office Theme</vt:lpstr>
      <vt:lpstr>DIGITAL TRANSFORMMATION WITHIN THE RESIDENTIAL CARE SERVICE </vt:lpstr>
      <vt:lpstr>Purpose of Presentation</vt:lpstr>
      <vt:lpstr>Aims &amp; Objectives</vt:lpstr>
      <vt:lpstr>Literature Review:</vt:lpstr>
      <vt:lpstr>Overview of Training Delivered</vt:lpstr>
      <vt:lpstr>Methodology</vt:lpstr>
      <vt:lpstr>Key Findings</vt:lpstr>
      <vt:lpstr>Key Findings cont.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Eleri SM Canton</dc:creator>
  <cp:lastModifiedBy>Eleri SM Canton</cp:lastModifiedBy>
  <cp:revision>9</cp:revision>
  <dcterms:created xsi:type="dcterms:W3CDTF">2022-01-05T19:41:46Z</dcterms:created>
  <dcterms:modified xsi:type="dcterms:W3CDTF">2022-01-18T15:40:10Z</dcterms:modified>
</cp:coreProperties>
</file>