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416F5-85EE-A56C-D1B8-EBFF5DF053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FC987D-964D-4F5C-0135-94FDFDE5E5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DC87A3-8EDA-C251-E496-88AD9A2E08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F38F8-5004-468B-982D-1D18AB333A7C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3B80E3-FD0F-B004-62C7-59B72A717C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5EFAFB-6ED1-BF3B-F766-54AF1E97C9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940F6-A8EB-4980-A1B6-2BE4BE0AC3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13190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A4296-E197-7F70-F5EC-BDD5DBED4C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9DF305-ED85-8798-F9D7-7E36B31CD8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C2A824-BB05-BE89-BEB7-FB65438520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F38F8-5004-468B-982D-1D18AB333A7C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99EE83-FBC8-F8C6-E49E-77924BF571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71D138-8E01-121A-EAB3-1C3F85A4D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940F6-A8EB-4980-A1B6-2BE4BE0AC3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64335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36325-EED7-0E45-FBC8-CABDBFE528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0B81BB-02BC-9907-9048-0636AB5E9C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403F47-97E1-42E1-4473-8989F52764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F38F8-5004-468B-982D-1D18AB333A7C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7DE64B-9A1A-5A8E-D356-C41FB39F58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2A9072-0E4F-7FCF-ED4A-28731E56DD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940F6-A8EB-4980-A1B6-2BE4BE0AC3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7626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60543-DE52-BAE1-8043-C29AEBBA45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A818AD-310B-9527-C46F-353D82AA85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53C281-A1E9-65CE-FE7B-962A823F57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0AEC7A-A8FE-63F0-2FBA-D33C6D9B42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F38F8-5004-468B-982D-1D18AB333A7C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F307DA-ADF4-30D0-53E5-4A432ECD9A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F011A6-42F7-06CA-EBF4-5DB442BD43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940F6-A8EB-4980-A1B6-2BE4BE0AC3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6086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B5183-FB30-69BB-BFCC-606E5CC76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751472-8A89-CA72-5057-7B99A3FBB4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98F754-6FFC-1223-9427-8609E27A74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2AFFBC0-4288-626E-ACEE-BE0047E9C66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EFBFE74-8587-7943-2855-CBD60F3EAE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B7B2213-4479-BE8A-063B-416BEBCB8D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F38F8-5004-468B-982D-1D18AB333A7C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11D3F74-B9D6-F819-4396-2C1FA1B12B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F89A283-CA0B-D3D3-D80B-180A915C2C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940F6-A8EB-4980-A1B6-2BE4BE0AC3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87043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4B7F37-0FDE-30B7-BB8C-272B24DDDB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B550F1-D6F2-9859-91AB-0F7B3FFB94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F38F8-5004-468B-982D-1D18AB333A7C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5010A5E-839F-4E7F-8A33-8D6EC71133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3E26F6-BFF1-5208-C0F4-7E610244DA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940F6-A8EB-4980-A1B6-2BE4BE0AC3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5986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DEEA840-1A3A-6856-2190-E0601F8870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F38F8-5004-468B-982D-1D18AB333A7C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1036D7E-1D78-3732-6D38-BCB008AF0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95F393-A3D1-2095-9790-EF736F0B9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940F6-A8EB-4980-A1B6-2BE4BE0AC3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4965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D58ACA-DFC9-922F-54DC-D6284C5741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1417D0-93C7-3D29-3E44-52ACA540A2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3C9173-403A-8A22-CE50-93ACB93AB4A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56CA86-C53E-969C-DFF6-95C9FF77F1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F38F8-5004-468B-982D-1D18AB333A7C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EAB053-2B0F-5457-BBB0-D7E38DE06C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6EA6B4-03A5-0DC7-0B78-F565B1E9B4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940F6-A8EB-4980-A1B6-2BE4BE0AC3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41993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3671D1-63FE-EE3D-568C-518A9F008B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456F29E-8CE6-D543-0C56-80BA4927505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FF2E06-EB87-8CE8-2534-170667C61A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FB0C1B-2404-07A1-B0B6-4ED09689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F38F8-5004-468B-982D-1D18AB333A7C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7E07E7-5D4E-CF19-D5F4-ADC61E9236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6C8E9F-4C55-8938-827D-2F77294EE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940F6-A8EB-4980-A1B6-2BE4BE0AC3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1960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BE6DC5-03AC-C53C-B091-AAFB820055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C45BC3-9C3B-FAC6-5F24-CFBF026559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A190A9-3C2C-31C0-EB95-943D03D7E4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F38F8-5004-468B-982D-1D18AB333A7C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548EE4-FADB-0ACE-2541-AC145C780B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1FEE70-D568-5311-805D-EF12BEE9EE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940F6-A8EB-4980-A1B6-2BE4BE0AC3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4288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2E4552B-AE36-1BA5-F5EC-5CA125E72DF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8EDE7A-14CC-8C92-9842-4486121F9B6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98A4D4-4E7F-ECB6-3012-6980A04C7B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F38F8-5004-468B-982D-1D18AB333A7C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9DDADE-7742-9D66-5428-8F17812E0B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0E1E06-6FE0-5C74-DB39-B8E3ECA470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940F6-A8EB-4980-A1B6-2BE4BE0AC3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60739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0DD4AF3-69C4-FFD9-8E64-8D0634C444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32A15-54AA-8723-C2C1-AA04DEE2EC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E9AD9D-C66C-B3F7-6317-4E0B66E21E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EF38F8-5004-468B-982D-1D18AB333A7C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309450-5E79-3F0F-C5BE-F6D99035A10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D12CE3-00B7-78EA-2ADB-5C4B3ACB2FF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3940F6-A8EB-4980-A1B6-2BE4BE0AC3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11036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66B1DB9-16EE-8A61-2E73-9BCB9D28527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00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0E4186-D7E5-F055-C617-5171A8A387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3700" b="1"/>
              <a:t>Student Name: Cristina Vlasceanu</a:t>
            </a:r>
            <a:br>
              <a:rPr lang="en-GB" sz="3700" b="1"/>
            </a:br>
            <a:r>
              <a:rPr lang="en-GB" sz="3700" b="1"/>
              <a:t>Student ID:2125765</a:t>
            </a:r>
            <a:br>
              <a:rPr lang="en-GB" sz="3700" b="1"/>
            </a:br>
            <a:r>
              <a:rPr lang="en-GB" sz="3700" b="1"/>
              <a:t>Lecturers name: Rodrigo F.Aguilera </a:t>
            </a:r>
            <a:br>
              <a:rPr lang="en-GB" sz="3700"/>
            </a:br>
            <a:endParaRPr lang="en-GB" sz="37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2A87F8-6DDB-8894-0649-BE444A6A7E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r>
              <a:rPr lang="en-GB" sz="2000" b="1"/>
              <a:t>Room Reservation Recording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461650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oom Reservation Record">
            <a:hlinkClick r:id="" action="ppaction://media"/>
            <a:extLst>
              <a:ext uri="{FF2B5EF4-FFF2-40B4-BE49-F238E27FC236}">
                <a16:creationId xmlns:a16="http://schemas.microsoft.com/office/drawing/2014/main" id="{38C27CE9-26D0-875B-A42C-35BCC4F3C9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7760" y="113284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8323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20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</Words>
  <Application>Microsoft Office PowerPoint</Application>
  <PresentationFormat>Widescreen</PresentationFormat>
  <Paragraphs>2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Student Name: Cristina Vlasceanu Student ID:2125765 Lecturers name: Rodrigo F.Aguilera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 Name: Cristina Vlasceanu Student ID:2125765 Lecturers name: Rodrigo F.Aguilera  </dc:title>
  <dc:creator>Cristina Piscoci</dc:creator>
  <cp:lastModifiedBy>Cristina Piscoci</cp:lastModifiedBy>
  <cp:revision>1</cp:revision>
  <dcterms:created xsi:type="dcterms:W3CDTF">2023-05-25T12:03:57Z</dcterms:created>
  <dcterms:modified xsi:type="dcterms:W3CDTF">2023-05-25T12:20:04Z</dcterms:modified>
</cp:coreProperties>
</file>