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0AC2E5-E3DD-425B-B51E-8E0E7FE9027B}" v="9" dt="2025-03-17T11:43:26.2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>
      <p:cViewPr varScale="1">
        <p:scale>
          <a:sx n="95" d="100"/>
          <a:sy n="95" d="100"/>
        </p:scale>
        <p:origin x="72" y="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930AC2E5-E3DD-425B-B51E-8E0E7FE9027B}"/>
    <pc:docChg chg="custSel addSld modSld">
      <pc:chgData name="Lara Hopkinson" userId="4c46a3d6-da89-4616-bd45-1b70e49404c2" providerId="ADAL" clId="{930AC2E5-E3DD-425B-B51E-8E0E7FE9027B}" dt="2025-03-17T11:45:14.926" v="460" actId="26606"/>
      <pc:docMkLst>
        <pc:docMk/>
      </pc:docMkLst>
      <pc:sldChg chg="addSp modSp mod setBg">
        <pc:chgData name="Lara Hopkinson" userId="4c46a3d6-da89-4616-bd45-1b70e49404c2" providerId="ADAL" clId="{930AC2E5-E3DD-425B-B51E-8E0E7FE9027B}" dt="2025-03-17T11:45:14.926" v="460" actId="26606"/>
        <pc:sldMkLst>
          <pc:docMk/>
          <pc:sldMk cId="1610583054" sldId="257"/>
        </pc:sldMkLst>
        <pc:spChg chg="mod">
          <ac:chgData name="Lara Hopkinson" userId="4c46a3d6-da89-4616-bd45-1b70e49404c2" providerId="ADAL" clId="{930AC2E5-E3DD-425B-B51E-8E0E7FE9027B}" dt="2025-03-17T11:45:14.926" v="460" actId="26606"/>
          <ac:spMkLst>
            <pc:docMk/>
            <pc:sldMk cId="1610583054" sldId="257"/>
            <ac:spMk id="2" creationId="{ADEAD1C8-01AC-531F-F6F6-D6DD16D05954}"/>
          </ac:spMkLst>
        </pc:spChg>
        <pc:spChg chg="mod">
          <ac:chgData name="Lara Hopkinson" userId="4c46a3d6-da89-4616-bd45-1b70e49404c2" providerId="ADAL" clId="{930AC2E5-E3DD-425B-B51E-8E0E7FE9027B}" dt="2025-03-17T11:45:14.926" v="460" actId="26606"/>
          <ac:spMkLst>
            <pc:docMk/>
            <pc:sldMk cId="1610583054" sldId="257"/>
            <ac:spMk id="3" creationId="{CBABBD63-3707-B50C-FF05-32A0C268D041}"/>
          </ac:spMkLst>
        </pc:spChg>
        <pc:spChg chg="add">
          <ac:chgData name="Lara Hopkinson" userId="4c46a3d6-da89-4616-bd45-1b70e49404c2" providerId="ADAL" clId="{930AC2E5-E3DD-425B-B51E-8E0E7FE9027B}" dt="2025-03-17T11:45:14.926" v="460" actId="26606"/>
          <ac:spMkLst>
            <pc:docMk/>
            <pc:sldMk cId="1610583054" sldId="257"/>
            <ac:spMk id="10" creationId="{59A309A7-1751-4ABE-A3C1-EEC40366AD89}"/>
          </ac:spMkLst>
        </pc:spChg>
        <pc:spChg chg="add">
          <ac:chgData name="Lara Hopkinson" userId="4c46a3d6-da89-4616-bd45-1b70e49404c2" providerId="ADAL" clId="{930AC2E5-E3DD-425B-B51E-8E0E7FE9027B}" dt="2025-03-17T11:45:14.926" v="460" actId="26606"/>
          <ac:spMkLst>
            <pc:docMk/>
            <pc:sldMk cId="1610583054" sldId="257"/>
            <ac:spMk id="12" creationId="{967D8EB6-EAE1-4F9C-B398-83321E287204}"/>
          </ac:spMkLst>
        </pc:spChg>
        <pc:picChg chg="add">
          <ac:chgData name="Lara Hopkinson" userId="4c46a3d6-da89-4616-bd45-1b70e49404c2" providerId="ADAL" clId="{930AC2E5-E3DD-425B-B51E-8E0E7FE9027B}" dt="2025-03-17T11:45:14.926" v="460" actId="26606"/>
          <ac:picMkLst>
            <pc:docMk/>
            <pc:sldMk cId="1610583054" sldId="257"/>
            <ac:picMk id="7" creationId="{CDC1E505-54A8-5407-5071-6B859E24FCB0}"/>
          </ac:picMkLst>
        </pc:picChg>
      </pc:sldChg>
      <pc:sldChg chg="modSp mod">
        <pc:chgData name="Lara Hopkinson" userId="4c46a3d6-da89-4616-bd45-1b70e49404c2" providerId="ADAL" clId="{930AC2E5-E3DD-425B-B51E-8E0E7FE9027B}" dt="2025-03-17T09:41:26.853" v="1"/>
        <pc:sldMkLst>
          <pc:docMk/>
          <pc:sldMk cId="195092452" sldId="259"/>
        </pc:sldMkLst>
        <pc:spChg chg="mod">
          <ac:chgData name="Lara Hopkinson" userId="4c46a3d6-da89-4616-bd45-1b70e49404c2" providerId="ADAL" clId="{930AC2E5-E3DD-425B-B51E-8E0E7FE9027B}" dt="2025-03-17T09:41:26.853" v="1"/>
          <ac:spMkLst>
            <pc:docMk/>
            <pc:sldMk cId="195092452" sldId="259"/>
            <ac:spMk id="2" creationId="{CBE88289-29EE-6520-C276-E84669D1C0E6}"/>
          </ac:spMkLst>
        </pc:spChg>
      </pc:sldChg>
      <pc:sldChg chg="modSp mod">
        <pc:chgData name="Lara Hopkinson" userId="4c46a3d6-da89-4616-bd45-1b70e49404c2" providerId="ADAL" clId="{930AC2E5-E3DD-425B-B51E-8E0E7FE9027B}" dt="2025-03-17T09:41:36.331" v="3"/>
        <pc:sldMkLst>
          <pc:docMk/>
          <pc:sldMk cId="1777314126" sldId="260"/>
        </pc:sldMkLst>
        <pc:spChg chg="mod">
          <ac:chgData name="Lara Hopkinson" userId="4c46a3d6-da89-4616-bd45-1b70e49404c2" providerId="ADAL" clId="{930AC2E5-E3DD-425B-B51E-8E0E7FE9027B}" dt="2025-03-17T09:41:36.331" v="3"/>
          <ac:spMkLst>
            <pc:docMk/>
            <pc:sldMk cId="1777314126" sldId="260"/>
            <ac:spMk id="2" creationId="{4395A3EB-AD80-6729-3454-4BF8D2A35502}"/>
          </ac:spMkLst>
        </pc:spChg>
      </pc:sldChg>
      <pc:sldChg chg="modSp mod">
        <pc:chgData name="Lara Hopkinson" userId="4c46a3d6-da89-4616-bd45-1b70e49404c2" providerId="ADAL" clId="{930AC2E5-E3DD-425B-B51E-8E0E7FE9027B}" dt="2025-03-17T09:41:41.466" v="5"/>
        <pc:sldMkLst>
          <pc:docMk/>
          <pc:sldMk cId="1692038359" sldId="261"/>
        </pc:sldMkLst>
        <pc:spChg chg="mod">
          <ac:chgData name="Lara Hopkinson" userId="4c46a3d6-da89-4616-bd45-1b70e49404c2" providerId="ADAL" clId="{930AC2E5-E3DD-425B-B51E-8E0E7FE9027B}" dt="2025-03-17T09:41:41.466" v="5"/>
          <ac:spMkLst>
            <pc:docMk/>
            <pc:sldMk cId="1692038359" sldId="261"/>
            <ac:spMk id="2" creationId="{4F959E84-F35C-39FC-391C-5EAEC9ADEDFE}"/>
          </ac:spMkLst>
        </pc:spChg>
      </pc:sldChg>
      <pc:sldChg chg="modSp new mod modAnim">
        <pc:chgData name="Lara Hopkinson" userId="4c46a3d6-da89-4616-bd45-1b70e49404c2" providerId="ADAL" clId="{930AC2E5-E3DD-425B-B51E-8E0E7FE9027B}" dt="2025-03-17T09:42:56.096" v="155"/>
        <pc:sldMkLst>
          <pc:docMk/>
          <pc:sldMk cId="997944011" sldId="262"/>
        </pc:sldMkLst>
        <pc:spChg chg="mod">
          <ac:chgData name="Lara Hopkinson" userId="4c46a3d6-da89-4616-bd45-1b70e49404c2" providerId="ADAL" clId="{930AC2E5-E3DD-425B-B51E-8E0E7FE9027B}" dt="2025-03-17T09:41:56.256" v="23"/>
          <ac:spMkLst>
            <pc:docMk/>
            <pc:sldMk cId="997944011" sldId="262"/>
            <ac:spMk id="2" creationId="{B2C657EB-2CE0-4C4A-09F8-E34EAE2294C5}"/>
          </ac:spMkLst>
        </pc:spChg>
        <pc:spChg chg="mod">
          <ac:chgData name="Lara Hopkinson" userId="4c46a3d6-da89-4616-bd45-1b70e49404c2" providerId="ADAL" clId="{930AC2E5-E3DD-425B-B51E-8E0E7FE9027B}" dt="2025-03-17T09:42:34.047" v="151" actId="20577"/>
          <ac:spMkLst>
            <pc:docMk/>
            <pc:sldMk cId="997944011" sldId="262"/>
            <ac:spMk id="3" creationId="{C8495C73-024B-1CED-C910-41757A78C9AA}"/>
          </ac:spMkLst>
        </pc:spChg>
      </pc:sldChg>
      <pc:sldChg chg="modSp new mod">
        <pc:chgData name="Lara Hopkinson" userId="4c46a3d6-da89-4616-bd45-1b70e49404c2" providerId="ADAL" clId="{930AC2E5-E3DD-425B-B51E-8E0E7FE9027B}" dt="2025-03-17T11:44:31.223" v="448" actId="313"/>
        <pc:sldMkLst>
          <pc:docMk/>
          <pc:sldMk cId="4245680874" sldId="263"/>
        </pc:sldMkLst>
        <pc:spChg chg="mod">
          <ac:chgData name="Lara Hopkinson" userId="4c46a3d6-da89-4616-bd45-1b70e49404c2" providerId="ADAL" clId="{930AC2E5-E3DD-425B-B51E-8E0E7FE9027B}" dt="2025-03-17T11:43:26.203" v="173"/>
          <ac:spMkLst>
            <pc:docMk/>
            <pc:sldMk cId="4245680874" sldId="263"/>
            <ac:spMk id="2" creationId="{E6D2ABD8-95DB-859D-F4D8-9C88D72C2C7B}"/>
          </ac:spMkLst>
        </pc:spChg>
        <pc:spChg chg="mod">
          <ac:chgData name="Lara Hopkinson" userId="4c46a3d6-da89-4616-bd45-1b70e49404c2" providerId="ADAL" clId="{930AC2E5-E3DD-425B-B51E-8E0E7FE9027B}" dt="2025-03-17T11:44:31.223" v="448" actId="313"/>
          <ac:spMkLst>
            <pc:docMk/>
            <pc:sldMk cId="4245680874" sldId="263"/>
            <ac:spMk id="3" creationId="{C771C728-8CFD-EEB5-8D1D-1E6635CB783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4713-037A-4FAA-B1B2-9AE323F1A687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9408-96E9-4EA6-8EEC-82FA62FF4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756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4713-037A-4FAA-B1B2-9AE323F1A687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9408-96E9-4EA6-8EEC-82FA62FF4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33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4713-037A-4FAA-B1B2-9AE323F1A687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9408-96E9-4EA6-8EEC-82FA62FF4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05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4713-037A-4FAA-B1B2-9AE323F1A687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9408-96E9-4EA6-8EEC-82FA62FF4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072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4713-037A-4FAA-B1B2-9AE323F1A687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9408-96E9-4EA6-8EEC-82FA62FF4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719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4713-037A-4FAA-B1B2-9AE323F1A687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9408-96E9-4EA6-8EEC-82FA62FF4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515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4713-037A-4FAA-B1B2-9AE323F1A687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9408-96E9-4EA6-8EEC-82FA62FF4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898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4713-037A-4FAA-B1B2-9AE323F1A687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9408-96E9-4EA6-8EEC-82FA62FF4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492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4713-037A-4FAA-B1B2-9AE323F1A687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9408-96E9-4EA6-8EEC-82FA62FF4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557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4713-037A-4FAA-B1B2-9AE323F1A687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9408-96E9-4EA6-8EEC-82FA62FF4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47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4713-037A-4FAA-B1B2-9AE323F1A687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79408-96E9-4EA6-8EEC-82FA62FF4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474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60C4713-037A-4FAA-B1B2-9AE323F1A687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879408-96E9-4EA6-8EEC-82FA62FF4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765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DE960-258B-2F99-9AA3-45E1324F449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the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6AFF93-7556-E67C-0B23-D40398B7B80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ACNA4006</a:t>
            </a:r>
          </a:p>
          <a:p>
            <a:r>
              <a:rPr lang="en-GB" dirty="0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41084692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AD1C8-01AC-531F-F6F6-D6DD16D05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GB" sz="385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BBD63-3707-B50C-FF05-32A0C268D0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r>
              <a:rPr lang="en-GB" sz="2100"/>
              <a:t>Conclusions!</a:t>
            </a:r>
          </a:p>
          <a:p>
            <a:pPr lvl="1"/>
            <a:r>
              <a:rPr lang="en-GB" sz="2100"/>
              <a:t>Typical ingredients</a:t>
            </a:r>
          </a:p>
          <a:p>
            <a:pPr lvl="1"/>
            <a:r>
              <a:rPr lang="en-GB" sz="2100"/>
              <a:t>Typical mistakes</a:t>
            </a:r>
          </a:p>
          <a:p>
            <a:pPr lvl="1"/>
            <a:r>
              <a:rPr lang="en-GB" sz="2100"/>
              <a:t>Differences for essays / longer pieces of work</a:t>
            </a:r>
          </a:p>
          <a:p>
            <a:pPr lvl="1"/>
            <a:r>
              <a:rPr lang="en-GB" sz="2100"/>
              <a:t>Some hints</a:t>
            </a:r>
          </a:p>
          <a:p>
            <a:pPr lvl="1"/>
            <a:r>
              <a:rPr lang="en-GB" sz="2100"/>
              <a:t>Practical activity</a:t>
            </a:r>
          </a:p>
          <a:p>
            <a:pPr lvl="1"/>
            <a:endParaRPr lang="en-GB" sz="2100"/>
          </a:p>
          <a:p>
            <a:pPr lvl="1"/>
            <a:r>
              <a:rPr lang="en-GB" sz="2100"/>
              <a:t>Please note: this session is designed to be shorter than normal</a:t>
            </a:r>
          </a:p>
          <a:p>
            <a:endParaRPr lang="en-GB" sz="21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Blackboard">
            <a:extLst>
              <a:ext uri="{FF2B5EF4-FFF2-40B4-BE49-F238E27FC236}">
                <a16:creationId xmlns:a16="http://schemas.microsoft.com/office/drawing/2014/main" id="{CDC1E505-54A8-5407-5071-6B859E24FC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5830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ticky notes with question marks">
            <a:extLst>
              <a:ext uri="{FF2B5EF4-FFF2-40B4-BE49-F238E27FC236}">
                <a16:creationId xmlns:a16="http://schemas.microsoft.com/office/drawing/2014/main" id="{9F1A3D95-EC6E-D937-D9A0-11FA550AF6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14" r="1784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1E95E3-49D4-9A53-0AF2-0594F7CEE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makes a great conclusion?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2030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88289-29EE-6520-C276-E84669D1C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Typical ‘ingredients’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8DEC6-38AE-7A5D-AE25-391CF017D4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summary</a:t>
            </a:r>
            <a:r>
              <a:rPr lang="en-GB" dirty="0"/>
              <a:t> of the main part of text</a:t>
            </a:r>
          </a:p>
          <a:p>
            <a:r>
              <a:rPr lang="en-GB" dirty="0"/>
              <a:t>A </a:t>
            </a:r>
            <a:r>
              <a:rPr lang="en-GB" b="1" dirty="0"/>
              <a:t>deduction</a:t>
            </a:r>
            <a:r>
              <a:rPr lang="en-GB" dirty="0"/>
              <a:t> made on the basis of the main body</a:t>
            </a:r>
          </a:p>
          <a:p>
            <a:r>
              <a:rPr lang="en-GB" dirty="0"/>
              <a:t>Your </a:t>
            </a:r>
            <a:r>
              <a:rPr lang="en-GB" b="1" dirty="0"/>
              <a:t>personal opinion </a:t>
            </a:r>
            <a:r>
              <a:rPr lang="en-GB" dirty="0"/>
              <a:t>on the discussion</a:t>
            </a:r>
          </a:p>
          <a:p>
            <a:r>
              <a:rPr lang="en-GB" dirty="0"/>
              <a:t>A statement about the </a:t>
            </a:r>
            <a:r>
              <a:rPr lang="en-GB" b="1" dirty="0"/>
              <a:t>limitations</a:t>
            </a:r>
            <a:r>
              <a:rPr lang="en-GB" dirty="0"/>
              <a:t> of the work *</a:t>
            </a:r>
          </a:p>
          <a:p>
            <a:r>
              <a:rPr lang="en-GB" dirty="0"/>
              <a:t>A </a:t>
            </a:r>
            <a:r>
              <a:rPr lang="en-GB" b="1" dirty="0"/>
              <a:t>comment about the future </a:t>
            </a:r>
            <a:r>
              <a:rPr lang="en-GB" dirty="0"/>
              <a:t>based upon what has been discussed</a:t>
            </a:r>
          </a:p>
          <a:p>
            <a:r>
              <a:rPr lang="en-GB" dirty="0"/>
              <a:t>The </a:t>
            </a:r>
            <a:r>
              <a:rPr lang="en-GB" b="1" dirty="0"/>
              <a:t>implications</a:t>
            </a:r>
            <a:r>
              <a:rPr lang="en-GB" dirty="0"/>
              <a:t> of the work for future research*</a:t>
            </a:r>
          </a:p>
          <a:p>
            <a:r>
              <a:rPr lang="en-GB" dirty="0"/>
              <a:t>Rounding off the discussion</a:t>
            </a:r>
          </a:p>
        </p:txBody>
      </p:sp>
    </p:spTree>
    <p:extLst>
      <p:ext uri="{BB962C8B-B14F-4D97-AF65-F5344CB8AC3E}">
        <p14:creationId xmlns:p14="http://schemas.microsoft.com/office/powerpoint/2010/main" val="195092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5A3EB-AD80-6729-3454-4BF8D2A35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Typical ‘mistakes’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C465A-D78A-79A3-C3F2-D583CEAF0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Simply providing a summary of your work – there is no need to repeat what you have already said</a:t>
            </a:r>
          </a:p>
          <a:p>
            <a:r>
              <a:rPr lang="en-GB" dirty="0"/>
              <a:t>Being too brief</a:t>
            </a:r>
          </a:p>
          <a:p>
            <a:r>
              <a:rPr lang="en-GB" dirty="0"/>
              <a:t>Adding in new information – if important, make sure this is in the main body</a:t>
            </a:r>
          </a:p>
          <a:p>
            <a:r>
              <a:rPr lang="en-GB" dirty="0"/>
              <a:t>Engaging in a ‘personal rant’ or off topic</a:t>
            </a:r>
          </a:p>
          <a:p>
            <a:r>
              <a:rPr lang="en-GB" dirty="0"/>
              <a:t>Base the conclusion on what has been said before</a:t>
            </a:r>
          </a:p>
          <a:p>
            <a:r>
              <a:rPr lang="en-GB" dirty="0"/>
              <a:t>The conclusion needs to conclude!</a:t>
            </a:r>
          </a:p>
        </p:txBody>
      </p:sp>
    </p:spTree>
    <p:extLst>
      <p:ext uri="{BB962C8B-B14F-4D97-AF65-F5344CB8AC3E}">
        <p14:creationId xmlns:p14="http://schemas.microsoft.com/office/powerpoint/2010/main" val="1777314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59E84-F35C-39FC-391C-5EAEC9ADE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Essays vs dissertations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3E404-28FD-BA08-5CBB-89FBBA616B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Still ensure the conclusion does conclude!</a:t>
            </a:r>
          </a:p>
          <a:p>
            <a:r>
              <a:rPr lang="en-GB" dirty="0"/>
              <a:t>Becomes far more important the longer the piece of work</a:t>
            </a:r>
          </a:p>
          <a:p>
            <a:r>
              <a:rPr lang="en-GB" dirty="0"/>
              <a:t>In a dissertation (but generally good practice):</a:t>
            </a:r>
          </a:p>
          <a:p>
            <a:pPr lvl="1"/>
            <a:r>
              <a:rPr lang="en-GB" dirty="0"/>
              <a:t>Draw out key aspects of the literature you have studied</a:t>
            </a:r>
          </a:p>
          <a:p>
            <a:pPr lvl="1"/>
            <a:r>
              <a:rPr lang="en-GB" dirty="0"/>
              <a:t>Help to justify the research / show novelty</a:t>
            </a:r>
          </a:p>
          <a:p>
            <a:pPr lvl="1"/>
            <a:r>
              <a:rPr lang="en-GB" dirty="0"/>
              <a:t>Longer section for limitations</a:t>
            </a:r>
          </a:p>
          <a:p>
            <a:pPr lvl="1"/>
            <a:r>
              <a:rPr lang="en-GB" dirty="0"/>
              <a:t>Emphasise your contribution</a:t>
            </a:r>
          </a:p>
          <a:p>
            <a:pPr lvl="1"/>
            <a:r>
              <a:rPr lang="en-GB" dirty="0"/>
              <a:t>The need for future research?</a:t>
            </a:r>
          </a:p>
        </p:txBody>
      </p:sp>
    </p:spTree>
    <p:extLst>
      <p:ext uri="{BB962C8B-B14F-4D97-AF65-F5344CB8AC3E}">
        <p14:creationId xmlns:p14="http://schemas.microsoft.com/office/powerpoint/2010/main" val="1692038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657EB-2CE0-4C4A-09F8-E34EAE229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good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95C73-024B-1CED-C910-41757A78C9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Ask yourself the following questions:</a:t>
            </a:r>
          </a:p>
          <a:p>
            <a:endParaRPr lang="en-GB" dirty="0"/>
          </a:p>
          <a:p>
            <a:r>
              <a:rPr lang="en-GB" dirty="0"/>
              <a:t>Where are we?</a:t>
            </a:r>
          </a:p>
          <a:p>
            <a:r>
              <a:rPr lang="en-GB" dirty="0"/>
              <a:t>How did we get here?</a:t>
            </a:r>
          </a:p>
          <a:p>
            <a:r>
              <a:rPr lang="en-GB" dirty="0"/>
              <a:t>Where does this leave us?</a:t>
            </a:r>
          </a:p>
          <a:p>
            <a:r>
              <a:rPr lang="en-GB" dirty="0"/>
              <a:t>What next?</a:t>
            </a:r>
          </a:p>
        </p:txBody>
      </p:sp>
    </p:spTree>
    <p:extLst>
      <p:ext uri="{BB962C8B-B14F-4D97-AF65-F5344CB8AC3E}">
        <p14:creationId xmlns:p14="http://schemas.microsoft.com/office/powerpoint/2010/main" val="997944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2ABD8-95DB-859D-F4D8-9C88D72C2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Exercise time!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1C728-8CFD-EEB5-8D1D-1E6635CB78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Review your submission:</a:t>
            </a:r>
          </a:p>
          <a:p>
            <a:pPr lvl="1"/>
            <a:r>
              <a:rPr lang="en-GB" dirty="0"/>
              <a:t>Climate Change and Visual Activism CW1 (journal article)</a:t>
            </a:r>
          </a:p>
          <a:p>
            <a:pPr lvl="1"/>
            <a:r>
              <a:rPr lang="en-GB" dirty="0"/>
              <a:t>Focus on your feedback and discussion this morning</a:t>
            </a:r>
          </a:p>
          <a:p>
            <a:pPr lvl="1"/>
            <a:r>
              <a:rPr lang="en-GB" dirty="0"/>
              <a:t>What would you change / amend and why?</a:t>
            </a:r>
          </a:p>
          <a:p>
            <a:pPr lvl="1"/>
            <a:r>
              <a:rPr lang="en-GB" dirty="0"/>
              <a:t>Can you attempt to re-write your conclusion based on what you now know?</a:t>
            </a:r>
          </a:p>
        </p:txBody>
      </p:sp>
    </p:spTree>
    <p:extLst>
      <p:ext uri="{BB962C8B-B14F-4D97-AF65-F5344CB8AC3E}">
        <p14:creationId xmlns:p14="http://schemas.microsoft.com/office/powerpoint/2010/main" val="42456808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10253</TotalTime>
  <Words>309</Words>
  <Application>Microsoft Office PowerPoint</Application>
  <PresentationFormat>On-screen Show (4:3)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Learning in the Digital Era</vt:lpstr>
      <vt:lpstr>Overview</vt:lpstr>
      <vt:lpstr>What makes a great conclusion?</vt:lpstr>
      <vt:lpstr>Typical ‘ingredients’</vt:lpstr>
      <vt:lpstr>Typical ‘mistakes’</vt:lpstr>
      <vt:lpstr>Essays vs dissertations</vt:lpstr>
      <vt:lpstr>A good approach</vt:lpstr>
      <vt:lpstr>Exercise time!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Lara Hopkinson</dc:creator>
  <cp:lastModifiedBy>Lara Hopkinson</cp:lastModifiedBy>
  <cp:revision>1</cp:revision>
  <dcterms:created xsi:type="dcterms:W3CDTF">2025-03-05T10:56:29Z</dcterms:created>
  <dcterms:modified xsi:type="dcterms:W3CDTF">2025-03-17T11:45:23Z</dcterms:modified>
</cp:coreProperties>
</file>