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9" r:id="rId4"/>
  </p:sldMasterIdLst>
  <p:notesMasterIdLst>
    <p:notesMasterId r:id="rId11"/>
  </p:notesMasterIdLst>
  <p:sldIdLst>
    <p:sldId id="256" r:id="rId5"/>
    <p:sldId id="257" r:id="rId6"/>
    <p:sldId id="258" r:id="rId7"/>
    <p:sldId id="259" r:id="rId8"/>
    <p:sldId id="260"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92C5F3-88EB-4FBF-A5AD-38A4E191767C}" v="4" dt="2026-07-09T13:48:57.405"/>
    <p1510:client id="{32F01827-4817-4BE6-9E4F-3960BA744C12}" v="19" dt="2026-07-09T23:24:22.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14"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tera Boceanu (2536092)" userId="c25d8dea-a430-4b50-9ade-4991813f1107" providerId="ADAL" clId="{FC009C0A-EFB0-43D5-9AC9-273F1DA3E469}"/>
    <pc:docChg chg="undo custSel addSld modSld addMainMaster delMainMaster">
      <pc:chgData name="Estera Boceanu (2536092)" userId="c25d8dea-a430-4b50-9ade-4991813f1107" providerId="ADAL" clId="{FC009C0A-EFB0-43D5-9AC9-273F1DA3E469}" dt="2026-07-09T13:50:40.072" v="1016" actId="20577"/>
      <pc:docMkLst>
        <pc:docMk/>
      </pc:docMkLst>
      <pc:sldChg chg="addSp delSp modSp mod setBg modClrScheme addAnim delAnim chgLayout">
        <pc:chgData name="Estera Boceanu (2536092)" userId="c25d8dea-a430-4b50-9ade-4991813f1107" providerId="ADAL" clId="{FC009C0A-EFB0-43D5-9AC9-273F1DA3E469}" dt="2026-07-09T13:12:08.367" v="318" actId="26606"/>
        <pc:sldMkLst>
          <pc:docMk/>
          <pc:sldMk cId="140636830" sldId="256"/>
        </pc:sldMkLst>
        <pc:spChg chg="mod">
          <ac:chgData name="Estera Boceanu (2536092)" userId="c25d8dea-a430-4b50-9ade-4991813f1107" providerId="ADAL" clId="{FC009C0A-EFB0-43D5-9AC9-273F1DA3E469}" dt="2026-07-09T13:12:08.367" v="318" actId="26606"/>
          <ac:spMkLst>
            <pc:docMk/>
            <pc:sldMk cId="140636830" sldId="256"/>
            <ac:spMk id="2" creationId="{4A1E4984-E4ED-2FA4-34BE-61CF97B95EA2}"/>
          </ac:spMkLst>
        </pc:spChg>
        <pc:spChg chg="mod">
          <ac:chgData name="Estera Boceanu (2536092)" userId="c25d8dea-a430-4b50-9ade-4991813f1107" providerId="ADAL" clId="{FC009C0A-EFB0-43D5-9AC9-273F1DA3E469}" dt="2026-07-09T13:12:08.367" v="318" actId="26606"/>
          <ac:spMkLst>
            <pc:docMk/>
            <pc:sldMk cId="140636830" sldId="256"/>
            <ac:spMk id="3" creationId="{981F7C03-93E4-26EB-AA58-56B050A22213}"/>
          </ac:spMkLst>
        </pc:spChg>
        <pc:spChg chg="add del">
          <ac:chgData name="Estera Boceanu (2536092)" userId="c25d8dea-a430-4b50-9ade-4991813f1107" providerId="ADAL" clId="{FC009C0A-EFB0-43D5-9AC9-273F1DA3E469}" dt="2026-07-09T12:14:16.391" v="5" actId="26606"/>
          <ac:spMkLst>
            <pc:docMk/>
            <pc:sldMk cId="140636830" sldId="256"/>
            <ac:spMk id="10" creationId="{0671A8AE-40A1-4631-A6B8-581AFF065482}"/>
          </ac:spMkLst>
        </pc:spChg>
        <pc:spChg chg="add del">
          <ac:chgData name="Estera Boceanu (2536092)" userId="c25d8dea-a430-4b50-9ade-4991813f1107" providerId="ADAL" clId="{FC009C0A-EFB0-43D5-9AC9-273F1DA3E469}" dt="2026-07-09T12:14:16.391" v="5" actId="26606"/>
          <ac:spMkLst>
            <pc:docMk/>
            <pc:sldMk cId="140636830" sldId="256"/>
            <ac:spMk id="12" creationId="{AB58EF07-17C2-48CF-ABB0-EEF1F17CB8F0}"/>
          </ac:spMkLst>
        </pc:spChg>
        <pc:spChg chg="add del">
          <ac:chgData name="Estera Boceanu (2536092)" userId="c25d8dea-a430-4b50-9ade-4991813f1107" providerId="ADAL" clId="{FC009C0A-EFB0-43D5-9AC9-273F1DA3E469}" dt="2026-07-09T12:14:16.391" v="5" actId="26606"/>
          <ac:spMkLst>
            <pc:docMk/>
            <pc:sldMk cId="140636830" sldId="256"/>
            <ac:spMk id="14" creationId="{AF2F604E-43BE-4DC3-B983-E071523364F8}"/>
          </ac:spMkLst>
        </pc:spChg>
        <pc:spChg chg="add del">
          <ac:chgData name="Estera Boceanu (2536092)" userId="c25d8dea-a430-4b50-9ade-4991813f1107" providerId="ADAL" clId="{FC009C0A-EFB0-43D5-9AC9-273F1DA3E469}" dt="2026-07-09T12:14:16.391" v="5" actId="26606"/>
          <ac:spMkLst>
            <pc:docMk/>
            <pc:sldMk cId="140636830" sldId="256"/>
            <ac:spMk id="16" creationId="{08C9B587-E65E-4B52-B37C-ABEBB6E87928}"/>
          </ac:spMkLst>
        </pc:spChg>
        <pc:spChg chg="add del">
          <ac:chgData name="Estera Boceanu (2536092)" userId="c25d8dea-a430-4b50-9ade-4991813f1107" providerId="ADAL" clId="{FC009C0A-EFB0-43D5-9AC9-273F1DA3E469}" dt="2026-07-09T12:14:17.878" v="7" actId="26606"/>
          <ac:spMkLst>
            <pc:docMk/>
            <pc:sldMk cId="140636830" sldId="256"/>
            <ac:spMk id="18" creationId="{E91DC736-0EF8-4F87-9146-EBF1D2EE4D3D}"/>
          </ac:spMkLst>
        </pc:spChg>
        <pc:spChg chg="add del">
          <ac:chgData name="Estera Boceanu (2536092)" userId="c25d8dea-a430-4b50-9ade-4991813f1107" providerId="ADAL" clId="{FC009C0A-EFB0-43D5-9AC9-273F1DA3E469}" dt="2026-07-09T12:14:17.878" v="7" actId="26606"/>
          <ac:spMkLst>
            <pc:docMk/>
            <pc:sldMk cId="140636830" sldId="256"/>
            <ac:spMk id="19" creationId="{097CD68E-23E3-4007-8847-CD0944C4F7BE}"/>
          </ac:spMkLst>
        </pc:spChg>
        <pc:spChg chg="add del">
          <ac:chgData name="Estera Boceanu (2536092)" userId="c25d8dea-a430-4b50-9ade-4991813f1107" providerId="ADAL" clId="{FC009C0A-EFB0-43D5-9AC9-273F1DA3E469}" dt="2026-07-09T12:14:17.878" v="7" actId="26606"/>
          <ac:spMkLst>
            <pc:docMk/>
            <pc:sldMk cId="140636830" sldId="256"/>
            <ac:spMk id="20" creationId="{AF2F604E-43BE-4DC3-B983-E071523364F8}"/>
          </ac:spMkLst>
        </pc:spChg>
        <pc:spChg chg="add del">
          <ac:chgData name="Estera Boceanu (2536092)" userId="c25d8dea-a430-4b50-9ade-4991813f1107" providerId="ADAL" clId="{FC009C0A-EFB0-43D5-9AC9-273F1DA3E469}" dt="2026-07-09T12:14:17.878" v="7" actId="26606"/>
          <ac:spMkLst>
            <pc:docMk/>
            <pc:sldMk cId="140636830" sldId="256"/>
            <ac:spMk id="21" creationId="{08C9B587-E65E-4B52-B37C-ABEBB6E87928}"/>
          </ac:spMkLst>
        </pc:spChg>
        <pc:spChg chg="add del">
          <ac:chgData name="Estera Boceanu (2536092)" userId="c25d8dea-a430-4b50-9ade-4991813f1107" providerId="ADAL" clId="{FC009C0A-EFB0-43D5-9AC9-273F1DA3E469}" dt="2026-07-09T12:14:21.897" v="10" actId="26606"/>
          <ac:spMkLst>
            <pc:docMk/>
            <pc:sldMk cId="140636830" sldId="256"/>
            <ac:spMk id="23" creationId="{0671A8AE-40A1-4631-A6B8-581AFF065482}"/>
          </ac:spMkLst>
        </pc:spChg>
        <pc:spChg chg="add del">
          <ac:chgData name="Estera Boceanu (2536092)" userId="c25d8dea-a430-4b50-9ade-4991813f1107" providerId="ADAL" clId="{FC009C0A-EFB0-43D5-9AC9-273F1DA3E469}" dt="2026-07-09T12:14:21.897" v="10" actId="26606"/>
          <ac:spMkLst>
            <pc:docMk/>
            <pc:sldMk cId="140636830" sldId="256"/>
            <ac:spMk id="24" creationId="{AB58EF07-17C2-48CF-ABB0-EEF1F17CB8F0}"/>
          </ac:spMkLst>
        </pc:spChg>
        <pc:spChg chg="add del">
          <ac:chgData name="Estera Boceanu (2536092)" userId="c25d8dea-a430-4b50-9ade-4991813f1107" providerId="ADAL" clId="{FC009C0A-EFB0-43D5-9AC9-273F1DA3E469}" dt="2026-07-09T12:14:21.897" v="10" actId="26606"/>
          <ac:spMkLst>
            <pc:docMk/>
            <pc:sldMk cId="140636830" sldId="256"/>
            <ac:spMk id="25" creationId="{AF2F604E-43BE-4DC3-B983-E071523364F8}"/>
          </ac:spMkLst>
        </pc:spChg>
        <pc:spChg chg="add del">
          <ac:chgData name="Estera Boceanu (2536092)" userId="c25d8dea-a430-4b50-9ade-4991813f1107" providerId="ADAL" clId="{FC009C0A-EFB0-43D5-9AC9-273F1DA3E469}" dt="2026-07-09T12:14:21.897" v="10" actId="26606"/>
          <ac:spMkLst>
            <pc:docMk/>
            <pc:sldMk cId="140636830" sldId="256"/>
            <ac:spMk id="26" creationId="{08C9B587-E65E-4B52-B37C-ABEBB6E87928}"/>
          </ac:spMkLst>
        </pc:spChg>
        <pc:spChg chg="add del">
          <ac:chgData name="Estera Boceanu (2536092)" userId="c25d8dea-a430-4b50-9ade-4991813f1107" providerId="ADAL" clId="{FC009C0A-EFB0-43D5-9AC9-273F1DA3E469}" dt="2026-07-09T12:14:26.170" v="12" actId="26606"/>
          <ac:spMkLst>
            <pc:docMk/>
            <pc:sldMk cId="140636830" sldId="256"/>
            <ac:spMk id="28" creationId="{E91DC736-0EF8-4F87-9146-EBF1D2EE4D3D}"/>
          </ac:spMkLst>
        </pc:spChg>
        <pc:spChg chg="add del">
          <ac:chgData name="Estera Boceanu (2536092)" userId="c25d8dea-a430-4b50-9ade-4991813f1107" providerId="ADAL" clId="{FC009C0A-EFB0-43D5-9AC9-273F1DA3E469}" dt="2026-07-09T12:14:26.170" v="12" actId="26606"/>
          <ac:spMkLst>
            <pc:docMk/>
            <pc:sldMk cId="140636830" sldId="256"/>
            <ac:spMk id="29" creationId="{097CD68E-23E3-4007-8847-CD0944C4F7BE}"/>
          </ac:spMkLst>
        </pc:spChg>
        <pc:spChg chg="add del">
          <ac:chgData name="Estera Boceanu (2536092)" userId="c25d8dea-a430-4b50-9ade-4991813f1107" providerId="ADAL" clId="{FC009C0A-EFB0-43D5-9AC9-273F1DA3E469}" dt="2026-07-09T12:14:26.170" v="12" actId="26606"/>
          <ac:spMkLst>
            <pc:docMk/>
            <pc:sldMk cId="140636830" sldId="256"/>
            <ac:spMk id="30" creationId="{AF2F604E-43BE-4DC3-B983-E071523364F8}"/>
          </ac:spMkLst>
        </pc:spChg>
        <pc:spChg chg="add del">
          <ac:chgData name="Estera Boceanu (2536092)" userId="c25d8dea-a430-4b50-9ade-4991813f1107" providerId="ADAL" clId="{FC009C0A-EFB0-43D5-9AC9-273F1DA3E469}" dt="2026-07-09T12:14:26.170" v="12" actId="26606"/>
          <ac:spMkLst>
            <pc:docMk/>
            <pc:sldMk cId="140636830" sldId="256"/>
            <ac:spMk id="31" creationId="{08C9B587-E65E-4B52-B37C-ABEBB6E87928}"/>
          </ac:spMkLst>
        </pc:spChg>
        <pc:spChg chg="add del">
          <ac:chgData name="Estera Boceanu (2536092)" userId="c25d8dea-a430-4b50-9ade-4991813f1107" providerId="ADAL" clId="{FC009C0A-EFB0-43D5-9AC9-273F1DA3E469}" dt="2026-07-09T13:05:08.668" v="242" actId="26606"/>
          <ac:spMkLst>
            <pc:docMk/>
            <pc:sldMk cId="140636830" sldId="256"/>
            <ac:spMk id="33" creationId="{0671A8AE-40A1-4631-A6B8-581AFF065482}"/>
          </ac:spMkLst>
        </pc:spChg>
        <pc:spChg chg="add del">
          <ac:chgData name="Estera Boceanu (2536092)" userId="c25d8dea-a430-4b50-9ade-4991813f1107" providerId="ADAL" clId="{FC009C0A-EFB0-43D5-9AC9-273F1DA3E469}" dt="2026-07-09T13:05:08.668" v="242" actId="26606"/>
          <ac:spMkLst>
            <pc:docMk/>
            <pc:sldMk cId="140636830" sldId="256"/>
            <ac:spMk id="34" creationId="{AB58EF07-17C2-48CF-ABB0-EEF1F17CB8F0}"/>
          </ac:spMkLst>
        </pc:spChg>
        <pc:spChg chg="add del">
          <ac:chgData name="Estera Boceanu (2536092)" userId="c25d8dea-a430-4b50-9ade-4991813f1107" providerId="ADAL" clId="{FC009C0A-EFB0-43D5-9AC9-273F1DA3E469}" dt="2026-07-09T13:05:08.668" v="242" actId="26606"/>
          <ac:spMkLst>
            <pc:docMk/>
            <pc:sldMk cId="140636830" sldId="256"/>
            <ac:spMk id="35" creationId="{AF2F604E-43BE-4DC3-B983-E071523364F8}"/>
          </ac:spMkLst>
        </pc:spChg>
        <pc:spChg chg="add del">
          <ac:chgData name="Estera Boceanu (2536092)" userId="c25d8dea-a430-4b50-9ade-4991813f1107" providerId="ADAL" clId="{FC009C0A-EFB0-43D5-9AC9-273F1DA3E469}" dt="2026-07-09T13:05:08.668" v="242" actId="26606"/>
          <ac:spMkLst>
            <pc:docMk/>
            <pc:sldMk cId="140636830" sldId="256"/>
            <ac:spMk id="36" creationId="{08C9B587-E65E-4B52-B37C-ABEBB6E87928}"/>
          </ac:spMkLst>
        </pc:spChg>
        <pc:spChg chg="add del">
          <ac:chgData name="Estera Boceanu (2536092)" userId="c25d8dea-a430-4b50-9ade-4991813f1107" providerId="ADAL" clId="{FC009C0A-EFB0-43D5-9AC9-273F1DA3E469}" dt="2026-07-09T13:11:27.629" v="312" actId="26606"/>
          <ac:spMkLst>
            <pc:docMk/>
            <pc:sldMk cId="140636830" sldId="256"/>
            <ac:spMk id="43" creationId="{744CAA32-F237-419C-A2DD-43C28D920D3C}"/>
          </ac:spMkLst>
        </pc:spChg>
        <pc:spChg chg="add del">
          <ac:chgData name="Estera Boceanu (2536092)" userId="c25d8dea-a430-4b50-9ade-4991813f1107" providerId="ADAL" clId="{FC009C0A-EFB0-43D5-9AC9-273F1DA3E469}" dt="2026-07-09T13:11:27.629" v="312" actId="26606"/>
          <ac:spMkLst>
            <pc:docMk/>
            <pc:sldMk cId="140636830" sldId="256"/>
            <ac:spMk id="45" creationId="{F7017262-EEEC-4F5E-917D-A55E68A1194C}"/>
          </ac:spMkLst>
        </pc:spChg>
        <pc:spChg chg="add del">
          <ac:chgData name="Estera Boceanu (2536092)" userId="c25d8dea-a430-4b50-9ade-4991813f1107" providerId="ADAL" clId="{FC009C0A-EFB0-43D5-9AC9-273F1DA3E469}" dt="2026-07-09T13:11:20.798" v="309" actId="26606"/>
          <ac:spMkLst>
            <pc:docMk/>
            <pc:sldMk cId="140636830" sldId="256"/>
            <ac:spMk id="52" creationId="{774A975B-A886-5202-0489-6965514A0D14}"/>
          </ac:spMkLst>
        </pc:spChg>
        <pc:spChg chg="add del">
          <ac:chgData name="Estera Boceanu (2536092)" userId="c25d8dea-a430-4b50-9ade-4991813f1107" providerId="ADAL" clId="{FC009C0A-EFB0-43D5-9AC9-273F1DA3E469}" dt="2026-07-09T13:11:20.798" v="309" actId="26606"/>
          <ac:spMkLst>
            <pc:docMk/>
            <pc:sldMk cId="140636830" sldId="256"/>
            <ac:spMk id="54" creationId="{4C32CD27-7027-AB2B-38F1-71C08EB84030}"/>
          </ac:spMkLst>
        </pc:spChg>
        <pc:spChg chg="add del">
          <ac:chgData name="Estera Boceanu (2536092)" userId="c25d8dea-a430-4b50-9ade-4991813f1107" providerId="ADAL" clId="{FC009C0A-EFB0-43D5-9AC9-273F1DA3E469}" dt="2026-07-09T13:11:20.798" v="309" actId="26606"/>
          <ac:spMkLst>
            <pc:docMk/>
            <pc:sldMk cId="140636830" sldId="256"/>
            <ac:spMk id="56" creationId="{C6DD38CD-CFFE-4ABA-3DC8-01ED90559EBE}"/>
          </ac:spMkLst>
        </pc:spChg>
        <pc:spChg chg="add del">
          <ac:chgData name="Estera Boceanu (2536092)" userId="c25d8dea-a430-4b50-9ade-4991813f1107" providerId="ADAL" clId="{FC009C0A-EFB0-43D5-9AC9-273F1DA3E469}" dt="2026-07-09T13:11:27.525" v="311" actId="26606"/>
          <ac:spMkLst>
            <pc:docMk/>
            <pc:sldMk cId="140636830" sldId="256"/>
            <ac:spMk id="60" creationId="{406BD704-01C2-4341-B99A-116CC7EC56EF}"/>
          </ac:spMkLst>
        </pc:spChg>
        <pc:spChg chg="add del">
          <ac:chgData name="Estera Boceanu (2536092)" userId="c25d8dea-a430-4b50-9ade-4991813f1107" providerId="ADAL" clId="{FC009C0A-EFB0-43D5-9AC9-273F1DA3E469}" dt="2026-07-09T13:11:27.525" v="311" actId="26606"/>
          <ac:spMkLst>
            <pc:docMk/>
            <pc:sldMk cId="140636830" sldId="256"/>
            <ac:spMk id="61" creationId="{0225C01B-A296-4FAA-AA46-794F27DF6934}"/>
          </ac:spMkLst>
        </pc:spChg>
        <pc:spChg chg="add del">
          <ac:chgData name="Estera Boceanu (2536092)" userId="c25d8dea-a430-4b50-9ade-4991813f1107" providerId="ADAL" clId="{FC009C0A-EFB0-43D5-9AC9-273F1DA3E469}" dt="2026-07-09T13:11:56.538" v="316" actId="26606"/>
          <ac:spMkLst>
            <pc:docMk/>
            <pc:sldMk cId="140636830" sldId="256"/>
            <ac:spMk id="63" creationId="{0BABF38A-8A0D-492E-BD20-6CF4D46B50BD}"/>
          </ac:spMkLst>
        </pc:spChg>
        <pc:spChg chg="add del">
          <ac:chgData name="Estera Boceanu (2536092)" userId="c25d8dea-a430-4b50-9ade-4991813f1107" providerId="ADAL" clId="{FC009C0A-EFB0-43D5-9AC9-273F1DA3E469}" dt="2026-07-09T13:11:56.538" v="316" actId="26606"/>
          <ac:spMkLst>
            <pc:docMk/>
            <pc:sldMk cId="140636830" sldId="256"/>
            <ac:spMk id="65" creationId="{8651CFA9-6065-4243-AC48-858E359780B1}"/>
          </ac:spMkLst>
        </pc:spChg>
        <pc:spChg chg="add del">
          <ac:chgData name="Estera Boceanu (2536092)" userId="c25d8dea-a430-4b50-9ade-4991813f1107" providerId="ADAL" clId="{FC009C0A-EFB0-43D5-9AC9-273F1DA3E469}" dt="2026-07-09T13:11:56.538" v="316" actId="26606"/>
          <ac:spMkLst>
            <pc:docMk/>
            <pc:sldMk cId="140636830" sldId="256"/>
            <ac:spMk id="66" creationId="{FBC8BBE5-981E-4B0B-9654-32B5668BFF31}"/>
          </ac:spMkLst>
        </pc:spChg>
        <pc:spChg chg="add del">
          <ac:chgData name="Estera Boceanu (2536092)" userId="c25d8dea-a430-4b50-9ade-4991813f1107" providerId="ADAL" clId="{FC009C0A-EFB0-43D5-9AC9-273F1DA3E469}" dt="2026-07-09T13:12:08.367" v="318" actId="26606"/>
          <ac:spMkLst>
            <pc:docMk/>
            <pc:sldMk cId="140636830" sldId="256"/>
            <ac:spMk id="73" creationId="{E2748806-3AF5-4078-830A-C1F26BF1B200}"/>
          </ac:spMkLst>
        </pc:spChg>
        <pc:spChg chg="add del">
          <ac:chgData name="Estera Boceanu (2536092)" userId="c25d8dea-a430-4b50-9ade-4991813f1107" providerId="ADAL" clId="{FC009C0A-EFB0-43D5-9AC9-273F1DA3E469}" dt="2026-07-09T13:12:08.367" v="318" actId="26606"/>
          <ac:spMkLst>
            <pc:docMk/>
            <pc:sldMk cId="140636830" sldId="256"/>
            <ac:spMk id="75" creationId="{BF991FCB-5132-414C-B377-526F56121B69}"/>
          </ac:spMkLst>
        </pc:spChg>
        <pc:spChg chg="add del">
          <ac:chgData name="Estera Boceanu (2536092)" userId="c25d8dea-a430-4b50-9ade-4991813f1107" providerId="ADAL" clId="{FC009C0A-EFB0-43D5-9AC9-273F1DA3E469}" dt="2026-07-09T13:12:08.367" v="318" actId="26606"/>
          <ac:spMkLst>
            <pc:docMk/>
            <pc:sldMk cId="140636830" sldId="256"/>
            <ac:spMk id="77" creationId="{F23DAFF7-4C98-4E0E-8986-198D54B6C1F0}"/>
          </ac:spMkLst>
        </pc:spChg>
        <pc:spChg chg="add">
          <ac:chgData name="Estera Boceanu (2536092)" userId="c25d8dea-a430-4b50-9ade-4991813f1107" providerId="ADAL" clId="{FC009C0A-EFB0-43D5-9AC9-273F1DA3E469}" dt="2026-07-09T13:12:08.367" v="318" actId="26606"/>
          <ac:spMkLst>
            <pc:docMk/>
            <pc:sldMk cId="140636830" sldId="256"/>
            <ac:spMk id="82" creationId="{C20CE451-818C-E63D-258B-234B6C543D34}"/>
          </ac:spMkLst>
        </pc:spChg>
        <pc:grpChg chg="add">
          <ac:chgData name="Estera Boceanu (2536092)" userId="c25d8dea-a430-4b50-9ade-4991813f1107" providerId="ADAL" clId="{FC009C0A-EFB0-43D5-9AC9-273F1DA3E469}" dt="2026-07-09T13:11:27.629" v="312" actId="26606"/>
          <ac:grpSpMkLst>
            <pc:docMk/>
            <pc:sldMk cId="140636830" sldId="256"/>
            <ac:grpSpMk id="67" creationId="{8ED5E97A-D21B-4AA4-83CF-DA3A380E301A}"/>
          </ac:grpSpMkLst>
        </pc:grpChg>
        <pc:picChg chg="add mod ord">
          <ac:chgData name="Estera Boceanu (2536092)" userId="c25d8dea-a430-4b50-9ade-4991813f1107" providerId="ADAL" clId="{FC009C0A-EFB0-43D5-9AC9-273F1DA3E469}" dt="2026-07-09T13:12:08.367" v="318" actId="26606"/>
          <ac:picMkLst>
            <pc:docMk/>
            <pc:sldMk cId="140636830" sldId="256"/>
            <ac:picMk id="5" creationId="{E17146F7-32EA-CAB2-C61E-8E85C1BAB05F}"/>
          </ac:picMkLst>
        </pc:picChg>
        <pc:picChg chg="add del">
          <ac:chgData name="Estera Boceanu (2536092)" userId="c25d8dea-a430-4b50-9ade-4991813f1107" providerId="ADAL" clId="{FC009C0A-EFB0-43D5-9AC9-273F1DA3E469}" dt="2026-07-09T13:11:56.538" v="316" actId="26606"/>
          <ac:picMkLst>
            <pc:docMk/>
            <pc:sldMk cId="140636830" sldId="256"/>
            <ac:picMk id="64" creationId="{BC526B7A-4801-4FD1-95C8-03AF22629E87}"/>
          </ac:picMkLst>
        </pc:picChg>
        <pc:cxnChg chg="add del">
          <ac:chgData name="Estera Boceanu (2536092)" userId="c25d8dea-a430-4b50-9ade-4991813f1107" providerId="ADAL" clId="{FC009C0A-EFB0-43D5-9AC9-273F1DA3E469}" dt="2026-07-09T13:11:27.525" v="311" actId="26606"/>
          <ac:cxnSpMkLst>
            <pc:docMk/>
            <pc:sldMk cId="140636830" sldId="256"/>
            <ac:cxnSpMk id="41" creationId="{118E06E4-607B-144B-382B-AD3D06B1EE8C}"/>
          </ac:cxnSpMkLst>
        </pc:cxnChg>
        <pc:cxnChg chg="add del">
          <ac:chgData name="Estera Boceanu (2536092)" userId="c25d8dea-a430-4b50-9ade-4991813f1107" providerId="ADAL" clId="{FC009C0A-EFB0-43D5-9AC9-273F1DA3E469}" dt="2026-07-09T13:11:20.798" v="309" actId="26606"/>
          <ac:cxnSpMkLst>
            <pc:docMk/>
            <pc:sldMk cId="140636830" sldId="256"/>
            <ac:cxnSpMk id="47" creationId="{9A3EDAAA-869E-4AA2-A7CE-BF2C025963E8}"/>
          </ac:cxnSpMkLst>
        </pc:cxnChg>
        <pc:cxnChg chg="add del">
          <ac:chgData name="Estera Boceanu (2536092)" userId="c25d8dea-a430-4b50-9ade-4991813f1107" providerId="ADAL" clId="{FC009C0A-EFB0-43D5-9AC9-273F1DA3E469}" dt="2026-07-09T13:11:27.525" v="311" actId="26606"/>
          <ac:cxnSpMkLst>
            <pc:docMk/>
            <pc:sldMk cId="140636830" sldId="256"/>
            <ac:cxnSpMk id="58" creationId="{62713E66-598D-4B8A-9D2A-67C7AF46EF11}"/>
          </ac:cxnSpMkLst>
        </pc:cxnChg>
        <pc:cxnChg chg="add del">
          <ac:chgData name="Estera Boceanu (2536092)" userId="c25d8dea-a430-4b50-9ade-4991813f1107" providerId="ADAL" clId="{FC009C0A-EFB0-43D5-9AC9-273F1DA3E469}" dt="2026-07-09T13:11:27.525" v="311" actId="26606"/>
          <ac:cxnSpMkLst>
            <pc:docMk/>
            <pc:sldMk cId="140636830" sldId="256"/>
            <ac:cxnSpMk id="59" creationId="{118E06E4-607B-144B-382B-AD3D06B1EE8C}"/>
          </ac:cxnSpMkLst>
        </pc:cxnChg>
      </pc:sldChg>
      <pc:sldChg chg="addSp delSp modSp new mod setBg">
        <pc:chgData name="Estera Boceanu (2536092)" userId="c25d8dea-a430-4b50-9ade-4991813f1107" providerId="ADAL" clId="{FC009C0A-EFB0-43D5-9AC9-273F1DA3E469}" dt="2026-07-09T13:50:40.072" v="1016" actId="20577"/>
        <pc:sldMkLst>
          <pc:docMk/>
          <pc:sldMk cId="1369959585" sldId="257"/>
        </pc:sldMkLst>
        <pc:spChg chg="mod">
          <ac:chgData name="Estera Boceanu (2536092)" userId="c25d8dea-a430-4b50-9ade-4991813f1107" providerId="ADAL" clId="{FC009C0A-EFB0-43D5-9AC9-273F1DA3E469}" dt="2026-07-09T13:49:58.717" v="929" actId="1076"/>
          <ac:spMkLst>
            <pc:docMk/>
            <pc:sldMk cId="1369959585" sldId="257"/>
            <ac:spMk id="2" creationId="{73C34E21-9442-60EE-06B0-1EC80F0E30B1}"/>
          </ac:spMkLst>
        </pc:spChg>
        <pc:spChg chg="del">
          <ac:chgData name="Estera Boceanu (2536092)" userId="c25d8dea-a430-4b50-9ade-4991813f1107" providerId="ADAL" clId="{FC009C0A-EFB0-43D5-9AC9-273F1DA3E469}" dt="2026-07-09T13:21:42.970" v="320" actId="931"/>
          <ac:spMkLst>
            <pc:docMk/>
            <pc:sldMk cId="1369959585" sldId="257"/>
            <ac:spMk id="3" creationId="{00A71220-7B6B-77B8-0200-F1265AFEC19D}"/>
          </ac:spMkLst>
        </pc:spChg>
        <pc:spChg chg="add mod">
          <ac:chgData name="Estera Boceanu (2536092)" userId="c25d8dea-a430-4b50-9ade-4991813f1107" providerId="ADAL" clId="{FC009C0A-EFB0-43D5-9AC9-273F1DA3E469}" dt="2026-07-09T13:50:40.072" v="1016" actId="20577"/>
          <ac:spMkLst>
            <pc:docMk/>
            <pc:sldMk cId="1369959585" sldId="257"/>
            <ac:spMk id="9" creationId="{7AE2F806-FC90-2B7A-A088-92ACDC3AA97E}"/>
          </ac:spMkLst>
        </pc:spChg>
        <pc:spChg chg="add del">
          <ac:chgData name="Estera Boceanu (2536092)" userId="c25d8dea-a430-4b50-9ade-4991813f1107" providerId="ADAL" clId="{FC009C0A-EFB0-43D5-9AC9-273F1DA3E469}" dt="2026-07-09T13:47:41.812" v="907" actId="26606"/>
          <ac:spMkLst>
            <pc:docMk/>
            <pc:sldMk cId="1369959585" sldId="257"/>
            <ac:spMk id="12" creationId="{C20CE451-818C-E63D-258B-234B6C543D34}"/>
          </ac:spMkLst>
        </pc:spChg>
        <pc:spChg chg="add">
          <ac:chgData name="Estera Boceanu (2536092)" userId="c25d8dea-a430-4b50-9ade-4991813f1107" providerId="ADAL" clId="{FC009C0A-EFB0-43D5-9AC9-273F1DA3E469}" dt="2026-07-09T13:47:41.812" v="907" actId="26606"/>
          <ac:spMkLst>
            <pc:docMk/>
            <pc:sldMk cId="1369959585" sldId="257"/>
            <ac:spMk id="17" creationId="{2961259D-605E-E200-FF9F-7C8C71D7C8E4}"/>
          </ac:spMkLst>
        </pc:spChg>
        <pc:picChg chg="add mod">
          <ac:chgData name="Estera Boceanu (2536092)" userId="c25d8dea-a430-4b50-9ade-4991813f1107" providerId="ADAL" clId="{FC009C0A-EFB0-43D5-9AC9-273F1DA3E469}" dt="2026-07-09T13:47:41.812" v="907" actId="26606"/>
          <ac:picMkLst>
            <pc:docMk/>
            <pc:sldMk cId="1369959585" sldId="257"/>
            <ac:picMk id="5" creationId="{BCF9BF78-CA75-D553-12FD-BE31EB88BFC1}"/>
          </ac:picMkLst>
        </pc:picChg>
      </pc:sldChg>
      <pc:sldChg chg="addSp modSp new mod setBg">
        <pc:chgData name="Estera Boceanu (2536092)" userId="c25d8dea-a430-4b50-9ade-4991813f1107" providerId="ADAL" clId="{FC009C0A-EFB0-43D5-9AC9-273F1DA3E469}" dt="2026-07-09T13:49:11.539" v="927" actId="26606"/>
        <pc:sldMkLst>
          <pc:docMk/>
          <pc:sldMk cId="3385327431" sldId="258"/>
        </pc:sldMkLst>
        <pc:spChg chg="mod">
          <ac:chgData name="Estera Boceanu (2536092)" userId="c25d8dea-a430-4b50-9ade-4991813f1107" providerId="ADAL" clId="{FC009C0A-EFB0-43D5-9AC9-273F1DA3E469}" dt="2026-07-09T13:49:11.539" v="927" actId="26606"/>
          <ac:spMkLst>
            <pc:docMk/>
            <pc:sldMk cId="3385327431" sldId="258"/>
            <ac:spMk id="2" creationId="{E5E9C90E-DB0C-FFE2-2F4B-5BA20DD50884}"/>
          </ac:spMkLst>
        </pc:spChg>
        <pc:spChg chg="mod">
          <ac:chgData name="Estera Boceanu (2536092)" userId="c25d8dea-a430-4b50-9ade-4991813f1107" providerId="ADAL" clId="{FC009C0A-EFB0-43D5-9AC9-273F1DA3E469}" dt="2026-07-09T13:49:11.539" v="927" actId="26606"/>
          <ac:spMkLst>
            <pc:docMk/>
            <pc:sldMk cId="3385327431" sldId="258"/>
            <ac:spMk id="3" creationId="{E90970A4-6975-9198-7338-33799554CEB2}"/>
          </ac:spMkLst>
        </pc:spChg>
        <pc:spChg chg="add">
          <ac:chgData name="Estera Boceanu (2536092)" userId="c25d8dea-a430-4b50-9ade-4991813f1107" providerId="ADAL" clId="{FC009C0A-EFB0-43D5-9AC9-273F1DA3E469}" dt="2026-07-09T13:49:11.539" v="927" actId="26606"/>
          <ac:spMkLst>
            <pc:docMk/>
            <pc:sldMk cId="3385327431" sldId="258"/>
            <ac:spMk id="10" creationId="{2961259D-605E-E200-FF9F-7C8C71D7C8E4}"/>
          </ac:spMkLst>
        </pc:spChg>
        <pc:picChg chg="add mod">
          <ac:chgData name="Estera Boceanu (2536092)" userId="c25d8dea-a430-4b50-9ade-4991813f1107" providerId="ADAL" clId="{FC009C0A-EFB0-43D5-9AC9-273F1DA3E469}" dt="2026-07-09T13:49:11.539" v="927" actId="26606"/>
          <ac:picMkLst>
            <pc:docMk/>
            <pc:sldMk cId="3385327431" sldId="258"/>
            <ac:picMk id="5" creationId="{CA676E37-4BF2-6967-4B1D-F9700D02B318}"/>
          </ac:picMkLst>
        </pc:picChg>
      </pc:sldChg>
      <pc:sldMasterChg chg="del delSldLayout">
        <pc:chgData name="Estera Boceanu (2536092)" userId="c25d8dea-a430-4b50-9ade-4991813f1107" providerId="ADAL" clId="{FC009C0A-EFB0-43D5-9AC9-273F1DA3E469}" dt="2026-07-09T13:05:08.668" v="242" actId="26606"/>
        <pc:sldMasterMkLst>
          <pc:docMk/>
          <pc:sldMasterMk cId="1963318088" sldId="2147483648"/>
        </pc:sldMasterMkLst>
        <pc:sldLayoutChg chg="del">
          <pc:chgData name="Estera Boceanu (2536092)" userId="c25d8dea-a430-4b50-9ade-4991813f1107" providerId="ADAL" clId="{FC009C0A-EFB0-43D5-9AC9-273F1DA3E469}" dt="2026-07-09T13:05:08.668" v="242" actId="26606"/>
          <pc:sldLayoutMkLst>
            <pc:docMk/>
            <pc:sldMasterMk cId="1963318088" sldId="2147483648"/>
            <pc:sldLayoutMk cId="1127730172" sldId="2147483649"/>
          </pc:sldLayoutMkLst>
        </pc:sldLayoutChg>
        <pc:sldLayoutChg chg="del">
          <pc:chgData name="Estera Boceanu (2536092)" userId="c25d8dea-a430-4b50-9ade-4991813f1107" providerId="ADAL" clId="{FC009C0A-EFB0-43D5-9AC9-273F1DA3E469}" dt="2026-07-09T13:05:08.668" v="242" actId="26606"/>
          <pc:sldLayoutMkLst>
            <pc:docMk/>
            <pc:sldMasterMk cId="1963318088" sldId="2147483648"/>
            <pc:sldLayoutMk cId="2341886966" sldId="2147483650"/>
          </pc:sldLayoutMkLst>
        </pc:sldLayoutChg>
        <pc:sldLayoutChg chg="del">
          <pc:chgData name="Estera Boceanu (2536092)" userId="c25d8dea-a430-4b50-9ade-4991813f1107" providerId="ADAL" clId="{FC009C0A-EFB0-43D5-9AC9-273F1DA3E469}" dt="2026-07-09T13:05:08.668" v="242" actId="26606"/>
          <pc:sldLayoutMkLst>
            <pc:docMk/>
            <pc:sldMasterMk cId="1963318088" sldId="2147483648"/>
            <pc:sldLayoutMk cId="3566004441" sldId="2147483651"/>
          </pc:sldLayoutMkLst>
        </pc:sldLayoutChg>
        <pc:sldLayoutChg chg="del">
          <pc:chgData name="Estera Boceanu (2536092)" userId="c25d8dea-a430-4b50-9ade-4991813f1107" providerId="ADAL" clId="{FC009C0A-EFB0-43D5-9AC9-273F1DA3E469}" dt="2026-07-09T13:05:08.668" v="242" actId="26606"/>
          <pc:sldLayoutMkLst>
            <pc:docMk/>
            <pc:sldMasterMk cId="1963318088" sldId="2147483648"/>
            <pc:sldLayoutMk cId="808663972" sldId="2147483652"/>
          </pc:sldLayoutMkLst>
        </pc:sldLayoutChg>
        <pc:sldLayoutChg chg="del">
          <pc:chgData name="Estera Boceanu (2536092)" userId="c25d8dea-a430-4b50-9ade-4991813f1107" providerId="ADAL" clId="{FC009C0A-EFB0-43D5-9AC9-273F1DA3E469}" dt="2026-07-09T13:05:08.668" v="242" actId="26606"/>
          <pc:sldLayoutMkLst>
            <pc:docMk/>
            <pc:sldMasterMk cId="1963318088" sldId="2147483648"/>
            <pc:sldLayoutMk cId="3716041056" sldId="2147483653"/>
          </pc:sldLayoutMkLst>
        </pc:sldLayoutChg>
        <pc:sldLayoutChg chg="del">
          <pc:chgData name="Estera Boceanu (2536092)" userId="c25d8dea-a430-4b50-9ade-4991813f1107" providerId="ADAL" clId="{FC009C0A-EFB0-43D5-9AC9-273F1DA3E469}" dt="2026-07-09T13:05:08.668" v="242" actId="26606"/>
          <pc:sldLayoutMkLst>
            <pc:docMk/>
            <pc:sldMasterMk cId="1963318088" sldId="2147483648"/>
            <pc:sldLayoutMk cId="3462235368" sldId="2147483654"/>
          </pc:sldLayoutMkLst>
        </pc:sldLayoutChg>
        <pc:sldLayoutChg chg="del">
          <pc:chgData name="Estera Boceanu (2536092)" userId="c25d8dea-a430-4b50-9ade-4991813f1107" providerId="ADAL" clId="{FC009C0A-EFB0-43D5-9AC9-273F1DA3E469}" dt="2026-07-09T13:05:08.668" v="242" actId="26606"/>
          <pc:sldLayoutMkLst>
            <pc:docMk/>
            <pc:sldMasterMk cId="1963318088" sldId="2147483648"/>
            <pc:sldLayoutMk cId="2980657703" sldId="2147483655"/>
          </pc:sldLayoutMkLst>
        </pc:sldLayoutChg>
        <pc:sldLayoutChg chg="del">
          <pc:chgData name="Estera Boceanu (2536092)" userId="c25d8dea-a430-4b50-9ade-4991813f1107" providerId="ADAL" clId="{FC009C0A-EFB0-43D5-9AC9-273F1DA3E469}" dt="2026-07-09T13:05:08.668" v="242" actId="26606"/>
          <pc:sldLayoutMkLst>
            <pc:docMk/>
            <pc:sldMasterMk cId="1963318088" sldId="2147483648"/>
            <pc:sldLayoutMk cId="1578313066" sldId="2147483656"/>
          </pc:sldLayoutMkLst>
        </pc:sldLayoutChg>
        <pc:sldLayoutChg chg="del">
          <pc:chgData name="Estera Boceanu (2536092)" userId="c25d8dea-a430-4b50-9ade-4991813f1107" providerId="ADAL" clId="{FC009C0A-EFB0-43D5-9AC9-273F1DA3E469}" dt="2026-07-09T13:05:08.668" v="242" actId="26606"/>
          <pc:sldLayoutMkLst>
            <pc:docMk/>
            <pc:sldMasterMk cId="1963318088" sldId="2147483648"/>
            <pc:sldLayoutMk cId="2576101265" sldId="2147483657"/>
          </pc:sldLayoutMkLst>
        </pc:sldLayoutChg>
        <pc:sldLayoutChg chg="del">
          <pc:chgData name="Estera Boceanu (2536092)" userId="c25d8dea-a430-4b50-9ade-4991813f1107" providerId="ADAL" clId="{FC009C0A-EFB0-43D5-9AC9-273F1DA3E469}" dt="2026-07-09T13:05:08.668" v="242" actId="26606"/>
          <pc:sldLayoutMkLst>
            <pc:docMk/>
            <pc:sldMasterMk cId="1963318088" sldId="2147483648"/>
            <pc:sldLayoutMk cId="3148997575" sldId="2147483658"/>
          </pc:sldLayoutMkLst>
        </pc:sldLayoutChg>
        <pc:sldLayoutChg chg="del">
          <pc:chgData name="Estera Boceanu (2536092)" userId="c25d8dea-a430-4b50-9ade-4991813f1107" providerId="ADAL" clId="{FC009C0A-EFB0-43D5-9AC9-273F1DA3E469}" dt="2026-07-09T13:05:08.668" v="242" actId="26606"/>
          <pc:sldLayoutMkLst>
            <pc:docMk/>
            <pc:sldMasterMk cId="1963318088" sldId="2147483648"/>
            <pc:sldLayoutMk cId="166050889" sldId="2147483659"/>
          </pc:sldLayoutMkLst>
        </pc:sldLayoutChg>
      </pc:sldMasterChg>
      <pc:sldMasterChg chg="add del addSldLayout delSldLayout">
        <pc:chgData name="Estera Boceanu (2536092)" userId="c25d8dea-a430-4b50-9ade-4991813f1107" providerId="ADAL" clId="{FC009C0A-EFB0-43D5-9AC9-273F1DA3E469}" dt="2026-07-09T13:11:27.629" v="312" actId="26606"/>
        <pc:sldMasterMkLst>
          <pc:docMk/>
          <pc:sldMasterMk cId="97799091" sldId="2147483673"/>
        </pc:sldMasterMkLst>
        <pc:sldLayoutChg chg="add del">
          <pc:chgData name="Estera Boceanu (2536092)" userId="c25d8dea-a430-4b50-9ade-4991813f1107" providerId="ADAL" clId="{FC009C0A-EFB0-43D5-9AC9-273F1DA3E469}" dt="2026-07-09T13:11:27.629" v="312" actId="26606"/>
          <pc:sldLayoutMkLst>
            <pc:docMk/>
            <pc:sldMasterMk cId="97799091" sldId="2147483673"/>
            <pc:sldLayoutMk cId="1215322122" sldId="2147483662"/>
          </pc:sldLayoutMkLst>
        </pc:sldLayoutChg>
        <pc:sldLayoutChg chg="add del">
          <pc:chgData name="Estera Boceanu (2536092)" userId="c25d8dea-a430-4b50-9ade-4991813f1107" providerId="ADAL" clId="{FC009C0A-EFB0-43D5-9AC9-273F1DA3E469}" dt="2026-07-09T13:11:27.629" v="312" actId="26606"/>
          <pc:sldLayoutMkLst>
            <pc:docMk/>
            <pc:sldMasterMk cId="97799091" sldId="2147483673"/>
            <pc:sldLayoutMk cId="947673496" sldId="2147483663"/>
          </pc:sldLayoutMkLst>
        </pc:sldLayoutChg>
        <pc:sldLayoutChg chg="add del">
          <pc:chgData name="Estera Boceanu (2536092)" userId="c25d8dea-a430-4b50-9ade-4991813f1107" providerId="ADAL" clId="{FC009C0A-EFB0-43D5-9AC9-273F1DA3E469}" dt="2026-07-09T13:11:27.629" v="312" actId="26606"/>
          <pc:sldLayoutMkLst>
            <pc:docMk/>
            <pc:sldMasterMk cId="97799091" sldId="2147483673"/>
            <pc:sldLayoutMk cId="2714668816" sldId="2147483664"/>
          </pc:sldLayoutMkLst>
        </pc:sldLayoutChg>
        <pc:sldLayoutChg chg="add del">
          <pc:chgData name="Estera Boceanu (2536092)" userId="c25d8dea-a430-4b50-9ade-4991813f1107" providerId="ADAL" clId="{FC009C0A-EFB0-43D5-9AC9-273F1DA3E469}" dt="2026-07-09T13:11:27.629" v="312" actId="26606"/>
          <pc:sldLayoutMkLst>
            <pc:docMk/>
            <pc:sldMasterMk cId="97799091" sldId="2147483673"/>
            <pc:sldLayoutMk cId="1026577222" sldId="2147483665"/>
          </pc:sldLayoutMkLst>
        </pc:sldLayoutChg>
        <pc:sldLayoutChg chg="add del">
          <pc:chgData name="Estera Boceanu (2536092)" userId="c25d8dea-a430-4b50-9ade-4991813f1107" providerId="ADAL" clId="{FC009C0A-EFB0-43D5-9AC9-273F1DA3E469}" dt="2026-07-09T13:11:27.629" v="312" actId="26606"/>
          <pc:sldLayoutMkLst>
            <pc:docMk/>
            <pc:sldMasterMk cId="97799091" sldId="2147483673"/>
            <pc:sldLayoutMk cId="2823902013" sldId="2147483666"/>
          </pc:sldLayoutMkLst>
        </pc:sldLayoutChg>
        <pc:sldLayoutChg chg="add del">
          <pc:chgData name="Estera Boceanu (2536092)" userId="c25d8dea-a430-4b50-9ade-4991813f1107" providerId="ADAL" clId="{FC009C0A-EFB0-43D5-9AC9-273F1DA3E469}" dt="2026-07-09T13:11:27.629" v="312" actId="26606"/>
          <pc:sldLayoutMkLst>
            <pc:docMk/>
            <pc:sldMasterMk cId="97799091" sldId="2147483673"/>
            <pc:sldLayoutMk cId="1507673652" sldId="2147483667"/>
          </pc:sldLayoutMkLst>
        </pc:sldLayoutChg>
        <pc:sldLayoutChg chg="add del">
          <pc:chgData name="Estera Boceanu (2536092)" userId="c25d8dea-a430-4b50-9ade-4991813f1107" providerId="ADAL" clId="{FC009C0A-EFB0-43D5-9AC9-273F1DA3E469}" dt="2026-07-09T13:11:27.629" v="312" actId="26606"/>
          <pc:sldLayoutMkLst>
            <pc:docMk/>
            <pc:sldMasterMk cId="97799091" sldId="2147483673"/>
            <pc:sldLayoutMk cId="385971952" sldId="2147483668"/>
          </pc:sldLayoutMkLst>
        </pc:sldLayoutChg>
        <pc:sldLayoutChg chg="add del">
          <pc:chgData name="Estera Boceanu (2536092)" userId="c25d8dea-a430-4b50-9ade-4991813f1107" providerId="ADAL" clId="{FC009C0A-EFB0-43D5-9AC9-273F1DA3E469}" dt="2026-07-09T13:11:27.629" v="312" actId="26606"/>
          <pc:sldLayoutMkLst>
            <pc:docMk/>
            <pc:sldMasterMk cId="97799091" sldId="2147483673"/>
            <pc:sldLayoutMk cId="1365490599" sldId="2147483669"/>
          </pc:sldLayoutMkLst>
        </pc:sldLayoutChg>
        <pc:sldLayoutChg chg="add del">
          <pc:chgData name="Estera Boceanu (2536092)" userId="c25d8dea-a430-4b50-9ade-4991813f1107" providerId="ADAL" clId="{FC009C0A-EFB0-43D5-9AC9-273F1DA3E469}" dt="2026-07-09T13:11:27.629" v="312" actId="26606"/>
          <pc:sldLayoutMkLst>
            <pc:docMk/>
            <pc:sldMasterMk cId="97799091" sldId="2147483673"/>
            <pc:sldLayoutMk cId="199406288" sldId="2147483670"/>
          </pc:sldLayoutMkLst>
        </pc:sldLayoutChg>
        <pc:sldLayoutChg chg="add del">
          <pc:chgData name="Estera Boceanu (2536092)" userId="c25d8dea-a430-4b50-9ade-4991813f1107" providerId="ADAL" clId="{FC009C0A-EFB0-43D5-9AC9-273F1DA3E469}" dt="2026-07-09T13:11:27.629" v="312" actId="26606"/>
          <pc:sldLayoutMkLst>
            <pc:docMk/>
            <pc:sldMasterMk cId="97799091" sldId="2147483673"/>
            <pc:sldLayoutMk cId="2248093929" sldId="2147483671"/>
          </pc:sldLayoutMkLst>
        </pc:sldLayoutChg>
        <pc:sldLayoutChg chg="add del">
          <pc:chgData name="Estera Boceanu (2536092)" userId="c25d8dea-a430-4b50-9ade-4991813f1107" providerId="ADAL" clId="{FC009C0A-EFB0-43D5-9AC9-273F1DA3E469}" dt="2026-07-09T13:11:27.629" v="312" actId="26606"/>
          <pc:sldLayoutMkLst>
            <pc:docMk/>
            <pc:sldMasterMk cId="97799091" sldId="2147483673"/>
            <pc:sldLayoutMk cId="4005971993" sldId="2147483672"/>
          </pc:sldLayoutMkLst>
        </pc:sldLayoutChg>
      </pc:sldMasterChg>
      <pc:sldMasterChg chg="add del addSldLayout delSldLayout">
        <pc:chgData name="Estera Boceanu (2536092)" userId="c25d8dea-a430-4b50-9ade-4991813f1107" providerId="ADAL" clId="{FC009C0A-EFB0-43D5-9AC9-273F1DA3E469}" dt="2026-07-09T13:11:20.798" v="309" actId="26606"/>
        <pc:sldMasterMkLst>
          <pc:docMk/>
          <pc:sldMasterMk cId="1068019917" sldId="2147483710"/>
        </pc:sldMasterMkLst>
        <pc:sldLayoutChg chg="add del">
          <pc:chgData name="Estera Boceanu (2536092)" userId="c25d8dea-a430-4b50-9ade-4991813f1107" providerId="ADAL" clId="{FC009C0A-EFB0-43D5-9AC9-273F1DA3E469}" dt="2026-07-09T13:11:20.798" v="309" actId="26606"/>
          <pc:sldLayoutMkLst>
            <pc:docMk/>
            <pc:sldMasterMk cId="1068019917" sldId="2147483710"/>
            <pc:sldLayoutMk cId="3168134068" sldId="2147483699"/>
          </pc:sldLayoutMkLst>
        </pc:sldLayoutChg>
        <pc:sldLayoutChg chg="add del">
          <pc:chgData name="Estera Boceanu (2536092)" userId="c25d8dea-a430-4b50-9ade-4991813f1107" providerId="ADAL" clId="{FC009C0A-EFB0-43D5-9AC9-273F1DA3E469}" dt="2026-07-09T13:11:20.798" v="309" actId="26606"/>
          <pc:sldLayoutMkLst>
            <pc:docMk/>
            <pc:sldMasterMk cId="1068019917" sldId="2147483710"/>
            <pc:sldLayoutMk cId="2046077938" sldId="2147483700"/>
          </pc:sldLayoutMkLst>
        </pc:sldLayoutChg>
        <pc:sldLayoutChg chg="add del">
          <pc:chgData name="Estera Boceanu (2536092)" userId="c25d8dea-a430-4b50-9ade-4991813f1107" providerId="ADAL" clId="{FC009C0A-EFB0-43D5-9AC9-273F1DA3E469}" dt="2026-07-09T13:11:20.798" v="309" actId="26606"/>
          <pc:sldLayoutMkLst>
            <pc:docMk/>
            <pc:sldMasterMk cId="1068019917" sldId="2147483710"/>
            <pc:sldLayoutMk cId="1149825908" sldId="2147483701"/>
          </pc:sldLayoutMkLst>
        </pc:sldLayoutChg>
        <pc:sldLayoutChg chg="add del">
          <pc:chgData name="Estera Boceanu (2536092)" userId="c25d8dea-a430-4b50-9ade-4991813f1107" providerId="ADAL" clId="{FC009C0A-EFB0-43D5-9AC9-273F1DA3E469}" dt="2026-07-09T13:11:20.798" v="309" actId="26606"/>
          <pc:sldLayoutMkLst>
            <pc:docMk/>
            <pc:sldMasterMk cId="1068019917" sldId="2147483710"/>
            <pc:sldLayoutMk cId="1127251354" sldId="2147483702"/>
          </pc:sldLayoutMkLst>
        </pc:sldLayoutChg>
        <pc:sldLayoutChg chg="add del">
          <pc:chgData name="Estera Boceanu (2536092)" userId="c25d8dea-a430-4b50-9ade-4991813f1107" providerId="ADAL" clId="{FC009C0A-EFB0-43D5-9AC9-273F1DA3E469}" dt="2026-07-09T13:11:20.798" v="309" actId="26606"/>
          <pc:sldLayoutMkLst>
            <pc:docMk/>
            <pc:sldMasterMk cId="1068019917" sldId="2147483710"/>
            <pc:sldLayoutMk cId="1881179349" sldId="2147483703"/>
          </pc:sldLayoutMkLst>
        </pc:sldLayoutChg>
        <pc:sldLayoutChg chg="add del">
          <pc:chgData name="Estera Boceanu (2536092)" userId="c25d8dea-a430-4b50-9ade-4991813f1107" providerId="ADAL" clId="{FC009C0A-EFB0-43D5-9AC9-273F1DA3E469}" dt="2026-07-09T13:11:20.798" v="309" actId="26606"/>
          <pc:sldLayoutMkLst>
            <pc:docMk/>
            <pc:sldMasterMk cId="1068019917" sldId="2147483710"/>
            <pc:sldLayoutMk cId="1163164705" sldId="2147483704"/>
          </pc:sldLayoutMkLst>
        </pc:sldLayoutChg>
        <pc:sldLayoutChg chg="add del">
          <pc:chgData name="Estera Boceanu (2536092)" userId="c25d8dea-a430-4b50-9ade-4991813f1107" providerId="ADAL" clId="{FC009C0A-EFB0-43D5-9AC9-273F1DA3E469}" dt="2026-07-09T13:11:20.798" v="309" actId="26606"/>
          <pc:sldLayoutMkLst>
            <pc:docMk/>
            <pc:sldMasterMk cId="1068019917" sldId="2147483710"/>
            <pc:sldLayoutMk cId="2348357332" sldId="2147483705"/>
          </pc:sldLayoutMkLst>
        </pc:sldLayoutChg>
        <pc:sldLayoutChg chg="add del">
          <pc:chgData name="Estera Boceanu (2536092)" userId="c25d8dea-a430-4b50-9ade-4991813f1107" providerId="ADAL" clId="{FC009C0A-EFB0-43D5-9AC9-273F1DA3E469}" dt="2026-07-09T13:11:20.798" v="309" actId="26606"/>
          <pc:sldLayoutMkLst>
            <pc:docMk/>
            <pc:sldMasterMk cId="1068019917" sldId="2147483710"/>
            <pc:sldLayoutMk cId="1721937114" sldId="2147483706"/>
          </pc:sldLayoutMkLst>
        </pc:sldLayoutChg>
        <pc:sldLayoutChg chg="add del">
          <pc:chgData name="Estera Boceanu (2536092)" userId="c25d8dea-a430-4b50-9ade-4991813f1107" providerId="ADAL" clId="{FC009C0A-EFB0-43D5-9AC9-273F1DA3E469}" dt="2026-07-09T13:11:20.798" v="309" actId="26606"/>
          <pc:sldLayoutMkLst>
            <pc:docMk/>
            <pc:sldMasterMk cId="1068019917" sldId="2147483710"/>
            <pc:sldLayoutMk cId="3144048965" sldId="2147483707"/>
          </pc:sldLayoutMkLst>
        </pc:sldLayoutChg>
        <pc:sldLayoutChg chg="add del">
          <pc:chgData name="Estera Boceanu (2536092)" userId="c25d8dea-a430-4b50-9ade-4991813f1107" providerId="ADAL" clId="{FC009C0A-EFB0-43D5-9AC9-273F1DA3E469}" dt="2026-07-09T13:11:20.798" v="309" actId="26606"/>
          <pc:sldLayoutMkLst>
            <pc:docMk/>
            <pc:sldMasterMk cId="1068019917" sldId="2147483710"/>
            <pc:sldLayoutMk cId="1097575448" sldId="2147483708"/>
          </pc:sldLayoutMkLst>
        </pc:sldLayoutChg>
        <pc:sldLayoutChg chg="add del">
          <pc:chgData name="Estera Boceanu (2536092)" userId="c25d8dea-a430-4b50-9ade-4991813f1107" providerId="ADAL" clId="{FC009C0A-EFB0-43D5-9AC9-273F1DA3E469}" dt="2026-07-09T13:11:20.798" v="309" actId="26606"/>
          <pc:sldLayoutMkLst>
            <pc:docMk/>
            <pc:sldMasterMk cId="1068019917" sldId="2147483710"/>
            <pc:sldLayoutMk cId="4084191092" sldId="2147483709"/>
          </pc:sldLayoutMkLst>
        </pc:sldLayoutChg>
      </pc:sldMasterChg>
      <pc:sldMasterChg chg="add del addSldLayout delSldLayout">
        <pc:chgData name="Estera Boceanu (2536092)" userId="c25d8dea-a430-4b50-9ade-4991813f1107" providerId="ADAL" clId="{FC009C0A-EFB0-43D5-9AC9-273F1DA3E469}" dt="2026-07-09T13:11:27.525" v="311" actId="26606"/>
        <pc:sldMasterMkLst>
          <pc:docMk/>
          <pc:sldMasterMk cId="97799091" sldId="2147483713"/>
        </pc:sldMasterMkLst>
        <pc:sldLayoutChg chg="add del">
          <pc:chgData name="Estera Boceanu (2536092)" userId="c25d8dea-a430-4b50-9ade-4991813f1107" providerId="ADAL" clId="{FC009C0A-EFB0-43D5-9AC9-273F1DA3E469}" dt="2026-07-09T13:11:27.525" v="311" actId="26606"/>
          <pc:sldLayoutMkLst>
            <pc:docMk/>
            <pc:sldMasterMk cId="97799091" sldId="2147483713"/>
            <pc:sldLayoutMk cId="385971952" sldId="2147483712"/>
          </pc:sldLayoutMkLst>
        </pc:sldLayoutChg>
      </pc:sldMasterChg>
      <pc:sldMasterChg chg="add del addSldLayout delSldLayout">
        <pc:chgData name="Estera Boceanu (2536092)" userId="c25d8dea-a430-4b50-9ade-4991813f1107" providerId="ADAL" clId="{FC009C0A-EFB0-43D5-9AC9-273F1DA3E469}" dt="2026-07-09T13:12:08.367" v="318" actId="26606"/>
        <pc:sldMasterMkLst>
          <pc:docMk/>
          <pc:sldMasterMk cId="3051767404" sldId="2147483739"/>
        </pc:sldMasterMkLst>
        <pc:sldLayoutChg chg="add del">
          <pc:chgData name="Estera Boceanu (2536092)" userId="c25d8dea-a430-4b50-9ade-4991813f1107" providerId="ADAL" clId="{FC009C0A-EFB0-43D5-9AC9-273F1DA3E469}" dt="2026-07-09T13:12:08.367" v="318" actId="26606"/>
          <pc:sldLayoutMkLst>
            <pc:docMk/>
            <pc:sldMasterMk cId="3051767404" sldId="2147483739"/>
            <pc:sldLayoutMk cId="4184476510" sldId="2147483728"/>
          </pc:sldLayoutMkLst>
        </pc:sldLayoutChg>
        <pc:sldLayoutChg chg="add del">
          <pc:chgData name="Estera Boceanu (2536092)" userId="c25d8dea-a430-4b50-9ade-4991813f1107" providerId="ADAL" clId="{FC009C0A-EFB0-43D5-9AC9-273F1DA3E469}" dt="2026-07-09T13:12:08.367" v="318" actId="26606"/>
          <pc:sldLayoutMkLst>
            <pc:docMk/>
            <pc:sldMasterMk cId="3051767404" sldId="2147483739"/>
            <pc:sldLayoutMk cId="2556916253" sldId="2147483729"/>
          </pc:sldLayoutMkLst>
        </pc:sldLayoutChg>
        <pc:sldLayoutChg chg="add del">
          <pc:chgData name="Estera Boceanu (2536092)" userId="c25d8dea-a430-4b50-9ade-4991813f1107" providerId="ADAL" clId="{FC009C0A-EFB0-43D5-9AC9-273F1DA3E469}" dt="2026-07-09T13:12:08.367" v="318" actId="26606"/>
          <pc:sldLayoutMkLst>
            <pc:docMk/>
            <pc:sldMasterMk cId="3051767404" sldId="2147483739"/>
            <pc:sldLayoutMk cId="2612070239" sldId="2147483730"/>
          </pc:sldLayoutMkLst>
        </pc:sldLayoutChg>
        <pc:sldLayoutChg chg="add del">
          <pc:chgData name="Estera Boceanu (2536092)" userId="c25d8dea-a430-4b50-9ade-4991813f1107" providerId="ADAL" clId="{FC009C0A-EFB0-43D5-9AC9-273F1DA3E469}" dt="2026-07-09T13:12:08.367" v="318" actId="26606"/>
          <pc:sldLayoutMkLst>
            <pc:docMk/>
            <pc:sldMasterMk cId="3051767404" sldId="2147483739"/>
            <pc:sldLayoutMk cId="558893773" sldId="2147483731"/>
          </pc:sldLayoutMkLst>
        </pc:sldLayoutChg>
        <pc:sldLayoutChg chg="add del">
          <pc:chgData name="Estera Boceanu (2536092)" userId="c25d8dea-a430-4b50-9ade-4991813f1107" providerId="ADAL" clId="{FC009C0A-EFB0-43D5-9AC9-273F1DA3E469}" dt="2026-07-09T13:12:08.367" v="318" actId="26606"/>
          <pc:sldLayoutMkLst>
            <pc:docMk/>
            <pc:sldMasterMk cId="3051767404" sldId="2147483739"/>
            <pc:sldLayoutMk cId="940290565" sldId="2147483732"/>
          </pc:sldLayoutMkLst>
        </pc:sldLayoutChg>
        <pc:sldLayoutChg chg="add del">
          <pc:chgData name="Estera Boceanu (2536092)" userId="c25d8dea-a430-4b50-9ade-4991813f1107" providerId="ADAL" clId="{FC009C0A-EFB0-43D5-9AC9-273F1DA3E469}" dt="2026-07-09T13:12:08.367" v="318" actId="26606"/>
          <pc:sldLayoutMkLst>
            <pc:docMk/>
            <pc:sldMasterMk cId="3051767404" sldId="2147483739"/>
            <pc:sldLayoutMk cId="782017418" sldId="2147483733"/>
          </pc:sldLayoutMkLst>
        </pc:sldLayoutChg>
        <pc:sldLayoutChg chg="add del">
          <pc:chgData name="Estera Boceanu (2536092)" userId="c25d8dea-a430-4b50-9ade-4991813f1107" providerId="ADAL" clId="{FC009C0A-EFB0-43D5-9AC9-273F1DA3E469}" dt="2026-07-09T13:12:08.367" v="318" actId="26606"/>
          <pc:sldLayoutMkLst>
            <pc:docMk/>
            <pc:sldMasterMk cId="3051767404" sldId="2147483739"/>
            <pc:sldLayoutMk cId="2136052529" sldId="2147483734"/>
          </pc:sldLayoutMkLst>
        </pc:sldLayoutChg>
        <pc:sldLayoutChg chg="add del">
          <pc:chgData name="Estera Boceanu (2536092)" userId="c25d8dea-a430-4b50-9ade-4991813f1107" providerId="ADAL" clId="{FC009C0A-EFB0-43D5-9AC9-273F1DA3E469}" dt="2026-07-09T13:12:08.367" v="318" actId="26606"/>
          <pc:sldLayoutMkLst>
            <pc:docMk/>
            <pc:sldMasterMk cId="3051767404" sldId="2147483739"/>
            <pc:sldLayoutMk cId="2403761030" sldId="2147483735"/>
          </pc:sldLayoutMkLst>
        </pc:sldLayoutChg>
        <pc:sldLayoutChg chg="add del">
          <pc:chgData name="Estera Boceanu (2536092)" userId="c25d8dea-a430-4b50-9ade-4991813f1107" providerId="ADAL" clId="{FC009C0A-EFB0-43D5-9AC9-273F1DA3E469}" dt="2026-07-09T13:12:08.367" v="318" actId="26606"/>
          <pc:sldLayoutMkLst>
            <pc:docMk/>
            <pc:sldMasterMk cId="3051767404" sldId="2147483739"/>
            <pc:sldLayoutMk cId="3854620993" sldId="2147483736"/>
          </pc:sldLayoutMkLst>
        </pc:sldLayoutChg>
        <pc:sldLayoutChg chg="add del">
          <pc:chgData name="Estera Boceanu (2536092)" userId="c25d8dea-a430-4b50-9ade-4991813f1107" providerId="ADAL" clId="{FC009C0A-EFB0-43D5-9AC9-273F1DA3E469}" dt="2026-07-09T13:12:08.367" v="318" actId="26606"/>
          <pc:sldLayoutMkLst>
            <pc:docMk/>
            <pc:sldMasterMk cId="3051767404" sldId="2147483739"/>
            <pc:sldLayoutMk cId="1782030353" sldId="2147483737"/>
          </pc:sldLayoutMkLst>
        </pc:sldLayoutChg>
        <pc:sldLayoutChg chg="add del">
          <pc:chgData name="Estera Boceanu (2536092)" userId="c25d8dea-a430-4b50-9ade-4991813f1107" providerId="ADAL" clId="{FC009C0A-EFB0-43D5-9AC9-273F1DA3E469}" dt="2026-07-09T13:12:08.367" v="318" actId="26606"/>
          <pc:sldLayoutMkLst>
            <pc:docMk/>
            <pc:sldMasterMk cId="3051767404" sldId="2147483739"/>
            <pc:sldLayoutMk cId="1986163153" sldId="2147483738"/>
          </pc:sldLayoutMkLst>
        </pc:sldLayoutChg>
      </pc:sldMasterChg>
      <pc:sldMasterChg chg="add addSldLayout">
        <pc:chgData name="Estera Boceanu (2536092)" userId="c25d8dea-a430-4b50-9ade-4991813f1107" providerId="ADAL" clId="{FC009C0A-EFB0-43D5-9AC9-273F1DA3E469}" dt="2026-07-09T13:12:08.367" v="318" actId="26606"/>
        <pc:sldMasterMkLst>
          <pc:docMk/>
          <pc:sldMasterMk cId="3068015922" sldId="2147483789"/>
        </pc:sldMasterMkLst>
        <pc:sldLayoutChg chg="add">
          <pc:chgData name="Estera Boceanu (2536092)" userId="c25d8dea-a430-4b50-9ade-4991813f1107" providerId="ADAL" clId="{FC009C0A-EFB0-43D5-9AC9-273F1DA3E469}" dt="2026-07-09T13:12:08.367" v="318" actId="26606"/>
          <pc:sldLayoutMkLst>
            <pc:docMk/>
            <pc:sldMasterMk cId="3068015922" sldId="2147483789"/>
            <pc:sldLayoutMk cId="2849742455" sldId="2147483778"/>
          </pc:sldLayoutMkLst>
        </pc:sldLayoutChg>
        <pc:sldLayoutChg chg="add">
          <pc:chgData name="Estera Boceanu (2536092)" userId="c25d8dea-a430-4b50-9ade-4991813f1107" providerId="ADAL" clId="{FC009C0A-EFB0-43D5-9AC9-273F1DA3E469}" dt="2026-07-09T13:12:08.367" v="318" actId="26606"/>
          <pc:sldLayoutMkLst>
            <pc:docMk/>
            <pc:sldMasterMk cId="3068015922" sldId="2147483789"/>
            <pc:sldLayoutMk cId="4109496548" sldId="2147483779"/>
          </pc:sldLayoutMkLst>
        </pc:sldLayoutChg>
        <pc:sldLayoutChg chg="add">
          <pc:chgData name="Estera Boceanu (2536092)" userId="c25d8dea-a430-4b50-9ade-4991813f1107" providerId="ADAL" clId="{FC009C0A-EFB0-43D5-9AC9-273F1DA3E469}" dt="2026-07-09T13:12:08.367" v="318" actId="26606"/>
          <pc:sldLayoutMkLst>
            <pc:docMk/>
            <pc:sldMasterMk cId="3068015922" sldId="2147483789"/>
            <pc:sldLayoutMk cId="982800870" sldId="2147483780"/>
          </pc:sldLayoutMkLst>
        </pc:sldLayoutChg>
        <pc:sldLayoutChg chg="add">
          <pc:chgData name="Estera Boceanu (2536092)" userId="c25d8dea-a430-4b50-9ade-4991813f1107" providerId="ADAL" clId="{FC009C0A-EFB0-43D5-9AC9-273F1DA3E469}" dt="2026-07-09T13:12:08.367" v="318" actId="26606"/>
          <pc:sldLayoutMkLst>
            <pc:docMk/>
            <pc:sldMasterMk cId="3068015922" sldId="2147483789"/>
            <pc:sldLayoutMk cId="1992220449" sldId="2147483781"/>
          </pc:sldLayoutMkLst>
        </pc:sldLayoutChg>
        <pc:sldLayoutChg chg="add">
          <pc:chgData name="Estera Boceanu (2536092)" userId="c25d8dea-a430-4b50-9ade-4991813f1107" providerId="ADAL" clId="{FC009C0A-EFB0-43D5-9AC9-273F1DA3E469}" dt="2026-07-09T13:12:08.367" v="318" actId="26606"/>
          <pc:sldLayoutMkLst>
            <pc:docMk/>
            <pc:sldMasterMk cId="3068015922" sldId="2147483789"/>
            <pc:sldLayoutMk cId="1199234078" sldId="2147483782"/>
          </pc:sldLayoutMkLst>
        </pc:sldLayoutChg>
        <pc:sldLayoutChg chg="add">
          <pc:chgData name="Estera Boceanu (2536092)" userId="c25d8dea-a430-4b50-9ade-4991813f1107" providerId="ADAL" clId="{FC009C0A-EFB0-43D5-9AC9-273F1DA3E469}" dt="2026-07-09T13:12:08.367" v="318" actId="26606"/>
          <pc:sldLayoutMkLst>
            <pc:docMk/>
            <pc:sldMasterMk cId="3068015922" sldId="2147483789"/>
            <pc:sldLayoutMk cId="1870772222" sldId="2147483783"/>
          </pc:sldLayoutMkLst>
        </pc:sldLayoutChg>
        <pc:sldLayoutChg chg="add">
          <pc:chgData name="Estera Boceanu (2536092)" userId="c25d8dea-a430-4b50-9ade-4991813f1107" providerId="ADAL" clId="{FC009C0A-EFB0-43D5-9AC9-273F1DA3E469}" dt="2026-07-09T13:12:08.367" v="318" actId="26606"/>
          <pc:sldLayoutMkLst>
            <pc:docMk/>
            <pc:sldMasterMk cId="3068015922" sldId="2147483789"/>
            <pc:sldLayoutMk cId="2333796968" sldId="2147483784"/>
          </pc:sldLayoutMkLst>
        </pc:sldLayoutChg>
        <pc:sldLayoutChg chg="add">
          <pc:chgData name="Estera Boceanu (2536092)" userId="c25d8dea-a430-4b50-9ade-4991813f1107" providerId="ADAL" clId="{FC009C0A-EFB0-43D5-9AC9-273F1DA3E469}" dt="2026-07-09T13:12:08.367" v="318" actId="26606"/>
          <pc:sldLayoutMkLst>
            <pc:docMk/>
            <pc:sldMasterMk cId="3068015922" sldId="2147483789"/>
            <pc:sldLayoutMk cId="4023326191" sldId="2147483785"/>
          </pc:sldLayoutMkLst>
        </pc:sldLayoutChg>
        <pc:sldLayoutChg chg="add">
          <pc:chgData name="Estera Boceanu (2536092)" userId="c25d8dea-a430-4b50-9ade-4991813f1107" providerId="ADAL" clId="{FC009C0A-EFB0-43D5-9AC9-273F1DA3E469}" dt="2026-07-09T13:12:08.367" v="318" actId="26606"/>
          <pc:sldLayoutMkLst>
            <pc:docMk/>
            <pc:sldMasterMk cId="3068015922" sldId="2147483789"/>
            <pc:sldLayoutMk cId="35345881" sldId="2147483786"/>
          </pc:sldLayoutMkLst>
        </pc:sldLayoutChg>
        <pc:sldLayoutChg chg="add">
          <pc:chgData name="Estera Boceanu (2536092)" userId="c25d8dea-a430-4b50-9ade-4991813f1107" providerId="ADAL" clId="{FC009C0A-EFB0-43D5-9AC9-273F1DA3E469}" dt="2026-07-09T13:12:08.367" v="318" actId="26606"/>
          <pc:sldLayoutMkLst>
            <pc:docMk/>
            <pc:sldMasterMk cId="3068015922" sldId="2147483789"/>
            <pc:sldLayoutMk cId="1928597154" sldId="2147483787"/>
          </pc:sldLayoutMkLst>
        </pc:sldLayoutChg>
        <pc:sldLayoutChg chg="add">
          <pc:chgData name="Estera Boceanu (2536092)" userId="c25d8dea-a430-4b50-9ade-4991813f1107" providerId="ADAL" clId="{FC009C0A-EFB0-43D5-9AC9-273F1DA3E469}" dt="2026-07-09T13:12:08.367" v="318" actId="26606"/>
          <pc:sldLayoutMkLst>
            <pc:docMk/>
            <pc:sldMasterMk cId="3068015922" sldId="2147483789"/>
            <pc:sldLayoutMk cId="2361890842" sldId="2147483788"/>
          </pc:sldLayoutMkLst>
        </pc:sldLayoutChg>
      </pc:sldMasterChg>
    </pc:docChg>
  </pc:docChgLst>
  <pc:docChgLst>
    <pc:chgData name="Estera Boceanu (2536092)" userId="c25d8dea-a430-4b50-9ade-4991813f1107" providerId="ADAL" clId="{812B08A1-156D-47DC-9276-58A1CE93397E}"/>
    <pc:docChg chg="undo custSel addSld delSld modSld">
      <pc:chgData name="Estera Boceanu (2536092)" userId="c25d8dea-a430-4b50-9ade-4991813f1107" providerId="ADAL" clId="{812B08A1-156D-47DC-9276-58A1CE93397E}" dt="2026-07-09T23:24:50.460" v="1594" actId="14100"/>
      <pc:docMkLst>
        <pc:docMk/>
      </pc:docMkLst>
      <pc:sldChg chg="addSp delSp modSp mod modTransition addAnim delAnim modAnim">
        <pc:chgData name="Estera Boceanu (2536092)" userId="c25d8dea-a430-4b50-9ade-4991813f1107" providerId="ADAL" clId="{812B08A1-156D-47DC-9276-58A1CE93397E}" dt="2026-07-09T23:03:03.753" v="1573" actId="20577"/>
        <pc:sldMkLst>
          <pc:docMk/>
          <pc:sldMk cId="140636830" sldId="256"/>
        </pc:sldMkLst>
        <pc:spChg chg="mod">
          <ac:chgData name="Estera Boceanu (2536092)" userId="c25d8dea-a430-4b50-9ade-4991813f1107" providerId="ADAL" clId="{812B08A1-156D-47DC-9276-58A1CE93397E}" dt="2026-07-09T22:03:33.861" v="46" actId="26606"/>
          <ac:spMkLst>
            <pc:docMk/>
            <pc:sldMk cId="140636830" sldId="256"/>
            <ac:spMk id="2" creationId="{4A1E4984-E4ED-2FA4-34BE-61CF97B95EA2}"/>
          </ac:spMkLst>
        </pc:spChg>
        <pc:spChg chg="mod ord">
          <ac:chgData name="Estera Boceanu (2536092)" userId="c25d8dea-a430-4b50-9ade-4991813f1107" providerId="ADAL" clId="{812B08A1-156D-47DC-9276-58A1CE93397E}" dt="2026-07-09T23:03:03.753" v="1573" actId="20577"/>
          <ac:spMkLst>
            <pc:docMk/>
            <pc:sldMk cId="140636830" sldId="256"/>
            <ac:spMk id="3" creationId="{981F7C03-93E4-26EB-AA58-56B050A22213}"/>
          </ac:spMkLst>
        </pc:spChg>
        <pc:spChg chg="del">
          <ac:chgData name="Estera Boceanu (2536092)" userId="c25d8dea-a430-4b50-9ade-4991813f1107" providerId="ADAL" clId="{812B08A1-156D-47DC-9276-58A1CE93397E}" dt="2026-07-09T22:03:33.861" v="46" actId="26606"/>
          <ac:spMkLst>
            <pc:docMk/>
            <pc:sldMk cId="140636830" sldId="256"/>
            <ac:spMk id="82" creationId="{C20CE451-818C-E63D-258B-234B6C543D34}"/>
          </ac:spMkLst>
        </pc:spChg>
        <pc:spChg chg="add">
          <ac:chgData name="Estera Boceanu (2536092)" userId="c25d8dea-a430-4b50-9ade-4991813f1107" providerId="ADAL" clId="{812B08A1-156D-47DC-9276-58A1CE93397E}" dt="2026-07-09T22:03:33.861" v="46" actId="26606"/>
          <ac:spMkLst>
            <pc:docMk/>
            <pc:sldMk cId="140636830" sldId="256"/>
            <ac:spMk id="87" creationId="{8207B083-EAC0-A5BB-C369-C9589EC7F2F0}"/>
          </ac:spMkLst>
        </pc:spChg>
        <pc:picChg chg="mod">
          <ac:chgData name="Estera Boceanu (2536092)" userId="c25d8dea-a430-4b50-9ade-4991813f1107" providerId="ADAL" clId="{812B08A1-156D-47DC-9276-58A1CE93397E}" dt="2026-07-09T22:03:33.861" v="46" actId="26606"/>
          <ac:picMkLst>
            <pc:docMk/>
            <pc:sldMk cId="140636830" sldId="256"/>
            <ac:picMk id="5" creationId="{E17146F7-32EA-CAB2-C61E-8E85C1BAB05F}"/>
          </ac:picMkLst>
        </pc:picChg>
        <pc:picChg chg="add del mod">
          <ac:chgData name="Estera Boceanu (2536092)" userId="c25d8dea-a430-4b50-9ade-4991813f1107" providerId="ADAL" clId="{812B08A1-156D-47DC-9276-58A1CE93397E}" dt="2026-07-09T22:52:18.847" v="1557"/>
          <ac:picMkLst>
            <pc:docMk/>
            <pc:sldMk cId="140636830" sldId="256"/>
            <ac:picMk id="7" creationId="{4A715C2F-8088-579A-BE92-845B73BD5993}"/>
          </ac:picMkLst>
        </pc:picChg>
        <pc:picChg chg="add del mod ord">
          <ac:chgData name="Estera Boceanu (2536092)" userId="c25d8dea-a430-4b50-9ade-4991813f1107" providerId="ADAL" clId="{812B08A1-156D-47DC-9276-58A1CE93397E}" dt="2026-07-09T22:53:08.791" v="1558"/>
          <ac:picMkLst>
            <pc:docMk/>
            <pc:sldMk cId="140636830" sldId="256"/>
            <ac:picMk id="12" creationId="{CF7E6D76-CB8C-8DFD-3F3A-EBC14B45C45D}"/>
          </ac:picMkLst>
        </pc:picChg>
        <pc:picChg chg="add del mod">
          <ac:chgData name="Estera Boceanu (2536092)" userId="c25d8dea-a430-4b50-9ade-4991813f1107" providerId="ADAL" clId="{812B08A1-156D-47DC-9276-58A1CE93397E}" dt="2026-07-09T22:55:17.945" v="1565"/>
          <ac:picMkLst>
            <pc:docMk/>
            <pc:sldMk cId="140636830" sldId="256"/>
            <ac:picMk id="13" creationId="{FEBD31FB-588C-AB78-E8B4-282417414417}"/>
          </ac:picMkLst>
        </pc:picChg>
        <pc:picChg chg="add del mod ord">
          <ac:chgData name="Estera Boceanu (2536092)" userId="c25d8dea-a430-4b50-9ade-4991813f1107" providerId="ADAL" clId="{812B08A1-156D-47DC-9276-58A1CE93397E}" dt="2026-07-09T22:55:55.031" v="1569"/>
          <ac:picMkLst>
            <pc:docMk/>
            <pc:sldMk cId="140636830" sldId="256"/>
            <ac:picMk id="16" creationId="{1E0B01B0-3AEF-B800-923D-55D4DACA42BA}"/>
          </ac:picMkLst>
        </pc:picChg>
        <pc:picChg chg="add mod">
          <ac:chgData name="Estera Boceanu (2536092)" userId="c25d8dea-a430-4b50-9ade-4991813f1107" providerId="ADAL" clId="{812B08A1-156D-47DC-9276-58A1CE93397E}" dt="2026-07-09T22:55:06.831" v="1562"/>
          <ac:picMkLst>
            <pc:docMk/>
            <pc:sldMk cId="140636830" sldId="256"/>
            <ac:picMk id="17" creationId="{EAD81125-21FC-72C8-2968-4A8D155DF803}"/>
          </ac:picMkLst>
        </pc:picChg>
        <pc:picChg chg="add del mod ord">
          <ac:chgData name="Estera Boceanu (2536092)" userId="c25d8dea-a430-4b50-9ade-4991813f1107" providerId="ADAL" clId="{812B08A1-156D-47DC-9276-58A1CE93397E}" dt="2026-07-09T22:55:55.031" v="1569"/>
          <ac:picMkLst>
            <pc:docMk/>
            <pc:sldMk cId="140636830" sldId="256"/>
            <ac:picMk id="20" creationId="{D176F631-A683-019C-9026-D7BB14717EFA}"/>
          </ac:picMkLst>
        </pc:picChg>
        <pc:picChg chg="add mod">
          <ac:chgData name="Estera Boceanu (2536092)" userId="c25d8dea-a430-4b50-9ade-4991813f1107" providerId="ADAL" clId="{812B08A1-156D-47DC-9276-58A1CE93397E}" dt="2026-07-09T22:55:55.031" v="1569"/>
          <ac:picMkLst>
            <pc:docMk/>
            <pc:sldMk cId="140636830" sldId="256"/>
            <ac:picMk id="21" creationId="{DB6DD465-C62A-25D4-BC99-AFE53312D7EA}"/>
          </ac:picMkLst>
        </pc:picChg>
        <pc:picChg chg="add del mod">
          <ac:chgData name="Estera Boceanu (2536092)" userId="c25d8dea-a430-4b50-9ade-4991813f1107" providerId="ADAL" clId="{812B08A1-156D-47DC-9276-58A1CE93397E}" dt="2026-07-09T22:55:55.031" v="1569"/>
          <ac:picMkLst>
            <pc:docMk/>
            <pc:sldMk cId="140636830" sldId="256"/>
            <ac:picMk id="22" creationId="{21E9221C-8D10-8BCD-04C4-046E2A8CD850}"/>
          </ac:picMkLst>
        </pc:picChg>
      </pc:sldChg>
      <pc:sldChg chg="addSp delSp modSp mod modTransition">
        <pc:chgData name="Estera Boceanu (2536092)" userId="c25d8dea-a430-4b50-9ade-4991813f1107" providerId="ADAL" clId="{812B08A1-156D-47DC-9276-58A1CE93397E}" dt="2026-07-09T23:03:52.113" v="1575" actId="20577"/>
        <pc:sldMkLst>
          <pc:docMk/>
          <pc:sldMk cId="1369959585" sldId="257"/>
        </pc:sldMkLst>
        <pc:spChg chg="add del">
          <ac:chgData name="Estera Boceanu (2536092)" userId="c25d8dea-a430-4b50-9ade-4991813f1107" providerId="ADAL" clId="{812B08A1-156D-47DC-9276-58A1CE93397E}" dt="2026-07-09T22:03:59.828" v="49" actId="26606"/>
          <ac:spMkLst>
            <pc:docMk/>
            <pc:sldMk cId="1369959585" sldId="257"/>
            <ac:spMk id="9" creationId="{7AE2F806-FC90-2B7A-A088-92ACDC3AA97E}"/>
          </ac:spMkLst>
        </pc:spChg>
        <pc:graphicFrameChg chg="add del">
          <ac:chgData name="Estera Boceanu (2536092)" userId="c25d8dea-a430-4b50-9ade-4991813f1107" providerId="ADAL" clId="{812B08A1-156D-47DC-9276-58A1CE93397E}" dt="2026-07-09T22:03:59.813" v="48" actId="26606"/>
          <ac:graphicFrameMkLst>
            <pc:docMk/>
            <pc:sldMk cId="1369959585" sldId="257"/>
            <ac:graphicFrameMk id="19" creationId="{64D38B32-F41B-C31F-B183-3BB490D96966}"/>
          </ac:graphicFrameMkLst>
        </pc:graphicFrameChg>
        <pc:graphicFrameChg chg="add modGraphic">
          <ac:chgData name="Estera Boceanu (2536092)" userId="c25d8dea-a430-4b50-9ade-4991813f1107" providerId="ADAL" clId="{812B08A1-156D-47DC-9276-58A1CE93397E}" dt="2026-07-09T23:03:52.113" v="1575" actId="20577"/>
          <ac:graphicFrameMkLst>
            <pc:docMk/>
            <pc:sldMk cId="1369959585" sldId="257"/>
            <ac:graphicFrameMk id="21" creationId="{A90866C3-927F-0604-3C43-6402F4A5F9C5}"/>
          </ac:graphicFrameMkLst>
        </pc:graphicFrameChg>
      </pc:sldChg>
      <pc:sldChg chg="addSp delSp modSp mod modTransition">
        <pc:chgData name="Estera Boceanu (2536092)" userId="c25d8dea-a430-4b50-9ade-4991813f1107" providerId="ADAL" clId="{812B08A1-156D-47DC-9276-58A1CE93397E}" dt="2026-07-09T22:55:17.945" v="1565"/>
        <pc:sldMkLst>
          <pc:docMk/>
          <pc:sldMk cId="3385327431" sldId="258"/>
        </pc:sldMkLst>
        <pc:spChg chg="mod">
          <ac:chgData name="Estera Boceanu (2536092)" userId="c25d8dea-a430-4b50-9ade-4991813f1107" providerId="ADAL" clId="{812B08A1-156D-47DC-9276-58A1CE93397E}" dt="2026-07-09T22:04:51.340" v="60" actId="1076"/>
          <ac:spMkLst>
            <pc:docMk/>
            <pc:sldMk cId="3385327431" sldId="258"/>
            <ac:spMk id="2" creationId="{E5E9C90E-DB0C-FFE2-2F4B-5BA20DD50884}"/>
          </ac:spMkLst>
        </pc:spChg>
        <pc:spChg chg="mod ord">
          <ac:chgData name="Estera Boceanu (2536092)" userId="c25d8dea-a430-4b50-9ade-4991813f1107" providerId="ADAL" clId="{812B08A1-156D-47DC-9276-58A1CE93397E}" dt="2026-07-09T22:47:45.208" v="1302" actId="20577"/>
          <ac:spMkLst>
            <pc:docMk/>
            <pc:sldMk cId="3385327431" sldId="258"/>
            <ac:spMk id="3" creationId="{E90970A4-6975-9198-7338-33799554CEB2}"/>
          </ac:spMkLst>
        </pc:spChg>
        <pc:spChg chg="del">
          <ac:chgData name="Estera Boceanu (2536092)" userId="c25d8dea-a430-4b50-9ade-4991813f1107" providerId="ADAL" clId="{812B08A1-156D-47DC-9276-58A1CE93397E}" dt="2026-07-09T22:04:07.817" v="50" actId="26606"/>
          <ac:spMkLst>
            <pc:docMk/>
            <pc:sldMk cId="3385327431" sldId="258"/>
            <ac:spMk id="10" creationId="{2961259D-605E-E200-FF9F-7C8C71D7C8E4}"/>
          </ac:spMkLst>
        </pc:spChg>
        <pc:spChg chg="add del">
          <ac:chgData name="Estera Boceanu (2536092)" userId="c25d8dea-a430-4b50-9ade-4991813f1107" providerId="ADAL" clId="{812B08A1-156D-47DC-9276-58A1CE93397E}" dt="2026-07-09T22:04:40.603" v="57" actId="26606"/>
          <ac:spMkLst>
            <pc:docMk/>
            <pc:sldMk cId="3385327431" sldId="258"/>
            <ac:spMk id="15" creationId="{80B98925-0550-1AFB-C1DC-02792400FB71}"/>
          </ac:spMkLst>
        </pc:spChg>
        <pc:spChg chg="add del">
          <ac:chgData name="Estera Boceanu (2536092)" userId="c25d8dea-a430-4b50-9ade-4991813f1107" providerId="ADAL" clId="{812B08A1-156D-47DC-9276-58A1CE93397E}" dt="2026-07-09T22:04:31.428" v="52" actId="26606"/>
          <ac:spMkLst>
            <pc:docMk/>
            <pc:sldMk cId="3385327431" sldId="258"/>
            <ac:spMk id="20" creationId="{6DA9942F-A18C-9E9D-BF08-9291C54E1CC4}"/>
          </ac:spMkLst>
        </pc:spChg>
        <pc:spChg chg="add del">
          <ac:chgData name="Estera Boceanu (2536092)" userId="c25d8dea-a430-4b50-9ade-4991813f1107" providerId="ADAL" clId="{812B08A1-156D-47DC-9276-58A1CE93397E}" dt="2026-07-09T22:04:35.722" v="54" actId="26606"/>
          <ac:spMkLst>
            <pc:docMk/>
            <pc:sldMk cId="3385327431" sldId="258"/>
            <ac:spMk id="22" creationId="{92CC1E4F-F1F0-B945-BE50-C72A7103E8AC}"/>
          </ac:spMkLst>
        </pc:spChg>
        <pc:spChg chg="add del">
          <ac:chgData name="Estera Boceanu (2536092)" userId="c25d8dea-a430-4b50-9ade-4991813f1107" providerId="ADAL" clId="{812B08A1-156D-47DC-9276-58A1CE93397E}" dt="2026-07-09T22:04:40.596" v="56" actId="26606"/>
          <ac:spMkLst>
            <pc:docMk/>
            <pc:sldMk cId="3385327431" sldId="258"/>
            <ac:spMk id="24" creationId="{9B65F7F7-2FCE-8F01-53DE-15C39342BE99}"/>
          </ac:spMkLst>
        </pc:spChg>
        <pc:spChg chg="add">
          <ac:chgData name="Estera Boceanu (2536092)" userId="c25d8dea-a430-4b50-9ade-4991813f1107" providerId="ADAL" clId="{812B08A1-156D-47DC-9276-58A1CE93397E}" dt="2026-07-09T22:04:40.603" v="57" actId="26606"/>
          <ac:spMkLst>
            <pc:docMk/>
            <pc:sldMk cId="3385327431" sldId="258"/>
            <ac:spMk id="26" creationId="{5E8D3B17-7638-DFD3-18E4-8A6D611749CF}"/>
          </ac:spMkLst>
        </pc:spChg>
        <pc:picChg chg="mod">
          <ac:chgData name="Estera Boceanu (2536092)" userId="c25d8dea-a430-4b50-9ade-4991813f1107" providerId="ADAL" clId="{812B08A1-156D-47DC-9276-58A1CE93397E}" dt="2026-07-09T22:04:40.603" v="57" actId="26606"/>
          <ac:picMkLst>
            <pc:docMk/>
            <pc:sldMk cId="3385327431" sldId="258"/>
            <ac:picMk id="5" creationId="{CA676E37-4BF2-6967-4B1D-F9700D02B318}"/>
          </ac:picMkLst>
        </pc:picChg>
      </pc:sldChg>
      <pc:sldChg chg="new del">
        <pc:chgData name="Estera Boceanu (2536092)" userId="c25d8dea-a430-4b50-9ade-4991813f1107" providerId="ADAL" clId="{812B08A1-156D-47DC-9276-58A1CE93397E}" dt="2026-07-09T22:02:59.675" v="43" actId="47"/>
        <pc:sldMkLst>
          <pc:docMk/>
          <pc:sldMk cId="1446282537" sldId="259"/>
        </pc:sldMkLst>
      </pc:sldChg>
      <pc:sldChg chg="addSp modSp new del">
        <pc:chgData name="Estera Boceanu (2536092)" userId="c25d8dea-a430-4b50-9ade-4991813f1107" providerId="ADAL" clId="{812B08A1-156D-47DC-9276-58A1CE93397E}" dt="2026-07-09T22:21:43.674" v="672" actId="47"/>
        <pc:sldMkLst>
          <pc:docMk/>
          <pc:sldMk cId="1770426920" sldId="259"/>
        </pc:sldMkLst>
        <pc:picChg chg="add mod">
          <ac:chgData name="Estera Boceanu (2536092)" userId="c25d8dea-a430-4b50-9ade-4991813f1107" providerId="ADAL" clId="{812B08A1-156D-47DC-9276-58A1CE93397E}" dt="2026-07-09T22:03:24.373" v="45" actId="931"/>
          <ac:picMkLst>
            <pc:docMk/>
            <pc:sldMk cId="1770426920" sldId="259"/>
            <ac:picMk id="3" creationId="{06F12D18-2E65-DBAF-80B1-C2E2CCAE3189}"/>
          </ac:picMkLst>
        </pc:picChg>
      </pc:sldChg>
      <pc:sldChg chg="addSp delSp modSp new mod modTransition setBg">
        <pc:chgData name="Estera Boceanu (2536092)" userId="c25d8dea-a430-4b50-9ade-4991813f1107" providerId="ADAL" clId="{812B08A1-156D-47DC-9276-58A1CE93397E}" dt="2026-07-09T22:55:17.945" v="1565"/>
        <pc:sldMkLst>
          <pc:docMk/>
          <pc:sldMk cId="2314170529" sldId="259"/>
        </pc:sldMkLst>
        <pc:spChg chg="mod">
          <ac:chgData name="Estera Boceanu (2536092)" userId="c25d8dea-a430-4b50-9ade-4991813f1107" providerId="ADAL" clId="{812B08A1-156D-47DC-9276-58A1CE93397E}" dt="2026-07-09T22:46:59.542" v="1294" actId="26606"/>
          <ac:spMkLst>
            <pc:docMk/>
            <pc:sldMk cId="2314170529" sldId="259"/>
            <ac:spMk id="2" creationId="{4D67A16D-FCD5-6E59-1A5C-434D1F557E55}"/>
          </ac:spMkLst>
        </pc:spChg>
        <pc:spChg chg="del">
          <ac:chgData name="Estera Boceanu (2536092)" userId="c25d8dea-a430-4b50-9ade-4991813f1107" providerId="ADAL" clId="{812B08A1-156D-47DC-9276-58A1CE93397E}" dt="2026-07-09T22:24:45.923" v="674" actId="931"/>
          <ac:spMkLst>
            <pc:docMk/>
            <pc:sldMk cId="2314170529" sldId="259"/>
            <ac:spMk id="3" creationId="{4062DF52-FF6A-E792-6467-4540881F47D5}"/>
          </ac:spMkLst>
        </pc:spChg>
        <pc:spChg chg="add mod">
          <ac:chgData name="Estera Boceanu (2536092)" userId="c25d8dea-a430-4b50-9ade-4991813f1107" providerId="ADAL" clId="{812B08A1-156D-47DC-9276-58A1CE93397E}" dt="2026-07-09T22:46:59.542" v="1294" actId="26606"/>
          <ac:spMkLst>
            <pc:docMk/>
            <pc:sldMk cId="2314170529" sldId="259"/>
            <ac:spMk id="9" creationId="{F0CB1C5F-8D8E-D204-18B9-1750BA416AA3}"/>
          </ac:spMkLst>
        </pc:spChg>
        <pc:spChg chg="add del">
          <ac:chgData name="Estera Boceanu (2536092)" userId="c25d8dea-a430-4b50-9ade-4991813f1107" providerId="ADAL" clId="{812B08A1-156D-47DC-9276-58A1CE93397E}" dt="2026-07-09T22:46:59.542" v="1294" actId="26606"/>
          <ac:spMkLst>
            <pc:docMk/>
            <pc:sldMk cId="2314170529" sldId="259"/>
            <ac:spMk id="12" creationId="{CD59064A-7BD3-673D-2606-9507EFB48AA1}"/>
          </ac:spMkLst>
        </pc:spChg>
        <pc:spChg chg="add del">
          <ac:chgData name="Estera Boceanu (2536092)" userId="c25d8dea-a430-4b50-9ade-4991813f1107" providerId="ADAL" clId="{812B08A1-156D-47DC-9276-58A1CE93397E}" dt="2026-07-09T22:46:59.527" v="1293" actId="26606"/>
          <ac:spMkLst>
            <pc:docMk/>
            <pc:sldMk cId="2314170529" sldId="259"/>
            <ac:spMk id="17" creationId="{BA2AFC67-0973-EC0D-F14E-710D701B20BD}"/>
          </ac:spMkLst>
        </pc:spChg>
        <pc:spChg chg="add">
          <ac:chgData name="Estera Boceanu (2536092)" userId="c25d8dea-a430-4b50-9ade-4991813f1107" providerId="ADAL" clId="{812B08A1-156D-47DC-9276-58A1CE93397E}" dt="2026-07-09T22:46:59.542" v="1294" actId="26606"/>
          <ac:spMkLst>
            <pc:docMk/>
            <pc:sldMk cId="2314170529" sldId="259"/>
            <ac:spMk id="19" creationId="{C20CE451-818C-E63D-258B-234B6C543D34}"/>
          </ac:spMkLst>
        </pc:spChg>
        <pc:picChg chg="add mod ord">
          <ac:chgData name="Estera Boceanu (2536092)" userId="c25d8dea-a430-4b50-9ade-4991813f1107" providerId="ADAL" clId="{812B08A1-156D-47DC-9276-58A1CE93397E}" dt="2026-07-09T22:46:59.542" v="1294" actId="26606"/>
          <ac:picMkLst>
            <pc:docMk/>
            <pc:sldMk cId="2314170529" sldId="259"/>
            <ac:picMk id="5" creationId="{0319E23F-F737-8CD3-1E1B-ECE4B0E09650}"/>
          </ac:picMkLst>
        </pc:picChg>
      </pc:sldChg>
      <pc:sldChg chg="modSp new del">
        <pc:chgData name="Estera Boceanu (2536092)" userId="c25d8dea-a430-4b50-9ade-4991813f1107" providerId="ADAL" clId="{812B08A1-156D-47DC-9276-58A1CE93397E}" dt="2026-07-09T22:31:57.282" v="728" actId="47"/>
        <pc:sldMkLst>
          <pc:docMk/>
          <pc:sldMk cId="621764127" sldId="260"/>
        </pc:sldMkLst>
        <pc:spChg chg="mod">
          <ac:chgData name="Estera Boceanu (2536092)" userId="c25d8dea-a430-4b50-9ade-4991813f1107" providerId="ADAL" clId="{812B08A1-156D-47DC-9276-58A1CE93397E}" dt="2026-07-09T22:31:46.878" v="727"/>
          <ac:spMkLst>
            <pc:docMk/>
            <pc:sldMk cId="621764127" sldId="260"/>
            <ac:spMk id="3" creationId="{5163DB1E-00E3-7A42-A00E-8A4E7BB2E19C}"/>
          </ac:spMkLst>
        </pc:spChg>
      </pc:sldChg>
      <pc:sldChg chg="addSp delSp modSp new mod modTransition setBg addAnim modAnim setClrOvrMap">
        <pc:chgData name="Estera Boceanu (2536092)" userId="c25d8dea-a430-4b50-9ade-4991813f1107" providerId="ADAL" clId="{812B08A1-156D-47DC-9276-58A1CE93397E}" dt="2026-07-09T22:56:11.487" v="1570" actId="18131"/>
        <pc:sldMkLst>
          <pc:docMk/>
          <pc:sldMk cId="1676889029" sldId="260"/>
        </pc:sldMkLst>
        <pc:spChg chg="mod ord">
          <ac:chgData name="Estera Boceanu (2536092)" userId="c25d8dea-a430-4b50-9ade-4991813f1107" providerId="ADAL" clId="{812B08A1-156D-47DC-9276-58A1CE93397E}" dt="2026-07-09T22:47:06.242" v="1295" actId="26606"/>
          <ac:spMkLst>
            <pc:docMk/>
            <pc:sldMk cId="1676889029" sldId="260"/>
            <ac:spMk id="2" creationId="{5D6776E3-7427-1B05-73AA-190E82B5752C}"/>
          </ac:spMkLst>
        </pc:spChg>
        <pc:spChg chg="del">
          <ac:chgData name="Estera Boceanu (2536092)" userId="c25d8dea-a430-4b50-9ade-4991813f1107" providerId="ADAL" clId="{812B08A1-156D-47DC-9276-58A1CE93397E}" dt="2026-07-09T22:41:38.774" v="1129" actId="931"/>
          <ac:spMkLst>
            <pc:docMk/>
            <pc:sldMk cId="1676889029" sldId="260"/>
            <ac:spMk id="3" creationId="{9CDD427E-AD8C-9E8E-8D22-08234A977716}"/>
          </ac:spMkLst>
        </pc:spChg>
        <pc:spChg chg="add mod">
          <ac:chgData name="Estera Boceanu (2536092)" userId="c25d8dea-a430-4b50-9ade-4991813f1107" providerId="ADAL" clId="{812B08A1-156D-47DC-9276-58A1CE93397E}" dt="2026-07-09T22:51:06.417" v="1551" actId="20577"/>
          <ac:spMkLst>
            <pc:docMk/>
            <pc:sldMk cId="1676889029" sldId="260"/>
            <ac:spMk id="9" creationId="{78519526-47BF-976A-BE8B-28CC1BFFECA0}"/>
          </ac:spMkLst>
        </pc:spChg>
        <pc:spChg chg="add del">
          <ac:chgData name="Estera Boceanu (2536092)" userId="c25d8dea-a430-4b50-9ade-4991813f1107" providerId="ADAL" clId="{812B08A1-156D-47DC-9276-58A1CE93397E}" dt="2026-07-09T22:43:19.545" v="1177" actId="26606"/>
          <ac:spMkLst>
            <pc:docMk/>
            <pc:sldMk cId="1676889029" sldId="260"/>
            <ac:spMk id="12" creationId="{92CC1E4F-F1F0-B945-BE50-C72A7103E8AC}"/>
          </ac:spMkLst>
        </pc:spChg>
        <pc:spChg chg="add del">
          <ac:chgData name="Estera Boceanu (2536092)" userId="c25d8dea-a430-4b50-9ade-4991813f1107" providerId="ADAL" clId="{812B08A1-156D-47DC-9276-58A1CE93397E}" dt="2026-07-09T22:45:10.301" v="1284" actId="26606"/>
          <ac:spMkLst>
            <pc:docMk/>
            <pc:sldMk cId="1676889029" sldId="260"/>
            <ac:spMk id="17" creationId="{BF8BE9A2-8956-141B-BFE6-C607C93D8ACA}"/>
          </ac:spMkLst>
        </pc:spChg>
        <pc:spChg chg="add del">
          <ac:chgData name="Estera Boceanu (2536092)" userId="c25d8dea-a430-4b50-9ade-4991813f1107" providerId="ADAL" clId="{812B08A1-156D-47DC-9276-58A1CE93397E}" dt="2026-07-09T22:47:06.242" v="1295" actId="26606"/>
          <ac:spMkLst>
            <pc:docMk/>
            <pc:sldMk cId="1676889029" sldId="260"/>
            <ac:spMk id="22" creationId="{D1BA7680-B1FB-4B6B-2155-45DD5D6C4CF8}"/>
          </ac:spMkLst>
        </pc:spChg>
        <pc:spChg chg="add del">
          <ac:chgData name="Estera Boceanu (2536092)" userId="c25d8dea-a430-4b50-9ade-4991813f1107" providerId="ADAL" clId="{812B08A1-156D-47DC-9276-58A1CE93397E}" dt="2026-07-09T22:47:06.242" v="1295" actId="26606"/>
          <ac:spMkLst>
            <pc:docMk/>
            <pc:sldMk cId="1676889029" sldId="260"/>
            <ac:spMk id="24" creationId="{A9CCD9CD-49AE-3D3E-923B-81ECD3FBF75F}"/>
          </ac:spMkLst>
        </pc:spChg>
        <pc:spChg chg="add">
          <ac:chgData name="Estera Boceanu (2536092)" userId="c25d8dea-a430-4b50-9ade-4991813f1107" providerId="ADAL" clId="{812B08A1-156D-47DC-9276-58A1CE93397E}" dt="2026-07-09T22:47:06.242" v="1295" actId="26606"/>
          <ac:spMkLst>
            <pc:docMk/>
            <pc:sldMk cId="1676889029" sldId="260"/>
            <ac:spMk id="29" creationId="{6E448DB1-4196-18A6-15DA-C72635C1B11E}"/>
          </ac:spMkLst>
        </pc:spChg>
        <pc:spChg chg="add">
          <ac:chgData name="Estera Boceanu (2536092)" userId="c25d8dea-a430-4b50-9ade-4991813f1107" providerId="ADAL" clId="{812B08A1-156D-47DC-9276-58A1CE93397E}" dt="2026-07-09T22:47:06.242" v="1295" actId="26606"/>
          <ac:spMkLst>
            <pc:docMk/>
            <pc:sldMk cId="1676889029" sldId="260"/>
            <ac:spMk id="31" creationId="{76A10D8F-D463-70E5-239B-17AD65EF433D}"/>
          </ac:spMkLst>
        </pc:spChg>
        <pc:picChg chg="add mod">
          <ac:chgData name="Estera Boceanu (2536092)" userId="c25d8dea-a430-4b50-9ade-4991813f1107" providerId="ADAL" clId="{812B08A1-156D-47DC-9276-58A1CE93397E}" dt="2026-07-09T22:47:06.242" v="1295" actId="26606"/>
          <ac:picMkLst>
            <pc:docMk/>
            <pc:sldMk cId="1676889029" sldId="260"/>
            <ac:picMk id="5" creationId="{7A8122DB-F46E-E11E-687C-1E1A52ECC126}"/>
          </ac:picMkLst>
        </pc:picChg>
        <pc:picChg chg="add del mod">
          <ac:chgData name="Estera Boceanu (2536092)" userId="c25d8dea-a430-4b50-9ade-4991813f1107" providerId="ADAL" clId="{812B08A1-156D-47DC-9276-58A1CE93397E}" dt="2026-07-09T22:51:54.924" v="1554"/>
          <ac:picMkLst>
            <pc:docMk/>
            <pc:sldMk cId="1676889029" sldId="260"/>
            <ac:picMk id="8" creationId="{1EAB3788-112A-A8BE-68EC-E811C50CB2B0}"/>
          </ac:picMkLst>
        </pc:picChg>
        <pc:picChg chg="add mod ord modCrop">
          <ac:chgData name="Estera Boceanu (2536092)" userId="c25d8dea-a430-4b50-9ade-4991813f1107" providerId="ADAL" clId="{812B08A1-156D-47DC-9276-58A1CE93397E}" dt="2026-07-09T22:56:11.487" v="1570" actId="18131"/>
          <ac:picMkLst>
            <pc:docMk/>
            <pc:sldMk cId="1676889029" sldId="260"/>
            <ac:picMk id="14" creationId="{CFC3999A-B666-841C-66AC-F0892C94DF38}"/>
          </ac:picMkLst>
        </pc:picChg>
      </pc:sldChg>
      <pc:sldChg chg="new del">
        <pc:chgData name="Estera Boceanu (2536092)" userId="c25d8dea-a430-4b50-9ade-4991813f1107" providerId="ADAL" clId="{812B08A1-156D-47DC-9276-58A1CE93397E}" dt="2026-07-09T23:23:04.592" v="1582" actId="47"/>
        <pc:sldMkLst>
          <pc:docMk/>
          <pc:sldMk cId="620401207" sldId="261"/>
        </pc:sldMkLst>
      </pc:sldChg>
      <pc:sldChg chg="new del">
        <pc:chgData name="Estera Boceanu (2536092)" userId="c25d8dea-a430-4b50-9ade-4991813f1107" providerId="ADAL" clId="{812B08A1-156D-47DC-9276-58A1CE93397E}" dt="2026-07-09T23:22:55.256" v="1579" actId="47"/>
        <pc:sldMkLst>
          <pc:docMk/>
          <pc:sldMk cId="1545120361" sldId="261"/>
        </pc:sldMkLst>
      </pc:sldChg>
      <pc:sldChg chg="new del">
        <pc:chgData name="Estera Boceanu (2536092)" userId="c25d8dea-a430-4b50-9ade-4991813f1107" providerId="ADAL" clId="{812B08A1-156D-47DC-9276-58A1CE93397E}" dt="2026-07-09T23:22:45.855" v="1577" actId="47"/>
        <pc:sldMkLst>
          <pc:docMk/>
          <pc:sldMk cId="2796056471" sldId="261"/>
        </pc:sldMkLst>
      </pc:sldChg>
      <pc:sldChg chg="addSp delSp modSp new mod setBg">
        <pc:chgData name="Estera Boceanu (2536092)" userId="c25d8dea-a430-4b50-9ade-4991813f1107" providerId="ADAL" clId="{812B08A1-156D-47DC-9276-58A1CE93397E}" dt="2026-07-09T23:24:50.460" v="1594" actId="14100"/>
        <pc:sldMkLst>
          <pc:docMk/>
          <pc:sldMk cId="3963433342" sldId="262"/>
        </pc:sldMkLst>
        <pc:spChg chg="add mod">
          <ac:chgData name="Estera Boceanu (2536092)" userId="c25d8dea-a430-4b50-9ade-4991813f1107" providerId="ADAL" clId="{812B08A1-156D-47DC-9276-58A1CE93397E}" dt="2026-07-09T23:24:36.331" v="1590" actId="26606"/>
          <ac:spMkLst>
            <pc:docMk/>
            <pc:sldMk cId="3963433342" sldId="262"/>
            <ac:spMk id="4" creationId="{9282E74C-1C53-E603-F360-74FEDA86AADA}"/>
          </ac:spMkLst>
        </pc:spChg>
        <pc:spChg chg="add del">
          <ac:chgData name="Estera Boceanu (2536092)" userId="c25d8dea-a430-4b50-9ade-4991813f1107" providerId="ADAL" clId="{812B08A1-156D-47DC-9276-58A1CE93397E}" dt="2026-07-09T23:24:26.730" v="1585" actId="26606"/>
          <ac:spMkLst>
            <pc:docMk/>
            <pc:sldMk cId="3963433342" sldId="262"/>
            <ac:spMk id="9" creationId="{79A008B6-FCF1-F8E2-1EF1-EF310E8AF550}"/>
          </ac:spMkLst>
        </pc:spChg>
        <pc:spChg chg="add del">
          <ac:chgData name="Estera Boceanu (2536092)" userId="c25d8dea-a430-4b50-9ade-4991813f1107" providerId="ADAL" clId="{812B08A1-156D-47DC-9276-58A1CE93397E}" dt="2026-07-09T23:24:26.730" v="1585" actId="26606"/>
          <ac:spMkLst>
            <pc:docMk/>
            <pc:sldMk cId="3963433342" sldId="262"/>
            <ac:spMk id="11" creationId="{ADE76C0F-9C90-A83B-79C8-FD4794C11F47}"/>
          </ac:spMkLst>
        </pc:spChg>
        <pc:spChg chg="add del">
          <ac:chgData name="Estera Boceanu (2536092)" userId="c25d8dea-a430-4b50-9ade-4991813f1107" providerId="ADAL" clId="{812B08A1-156D-47DC-9276-58A1CE93397E}" dt="2026-07-09T23:24:28.697" v="1587" actId="26606"/>
          <ac:spMkLst>
            <pc:docMk/>
            <pc:sldMk cId="3963433342" sldId="262"/>
            <ac:spMk id="13" creationId="{35D3817B-01DA-DCDA-FA18-49D6FF003762}"/>
          </ac:spMkLst>
        </pc:spChg>
        <pc:spChg chg="add del">
          <ac:chgData name="Estera Boceanu (2536092)" userId="c25d8dea-a430-4b50-9ade-4991813f1107" providerId="ADAL" clId="{812B08A1-156D-47DC-9276-58A1CE93397E}" dt="2026-07-09T23:24:36.331" v="1590" actId="26606"/>
          <ac:spMkLst>
            <pc:docMk/>
            <pc:sldMk cId="3963433342" sldId="262"/>
            <ac:spMk id="15" creationId="{6D48EA17-F2CF-2F98-FC06-DBB6A2AECB81}"/>
          </ac:spMkLst>
        </pc:spChg>
        <pc:spChg chg="add del">
          <ac:chgData name="Estera Boceanu (2536092)" userId="c25d8dea-a430-4b50-9ade-4991813f1107" providerId="ADAL" clId="{812B08A1-156D-47DC-9276-58A1CE93397E}" dt="2026-07-09T23:24:36.331" v="1590" actId="26606"/>
          <ac:spMkLst>
            <pc:docMk/>
            <pc:sldMk cId="3963433342" sldId="262"/>
            <ac:spMk id="16" creationId="{4D3D4267-6754-E656-C65D-257297D453DD}"/>
          </ac:spMkLst>
        </pc:spChg>
        <pc:spChg chg="add">
          <ac:chgData name="Estera Boceanu (2536092)" userId="c25d8dea-a430-4b50-9ade-4991813f1107" providerId="ADAL" clId="{812B08A1-156D-47DC-9276-58A1CE93397E}" dt="2026-07-09T23:24:36.331" v="1590" actId="26606"/>
          <ac:spMkLst>
            <pc:docMk/>
            <pc:sldMk cId="3963433342" sldId="262"/>
            <ac:spMk id="21" creationId="{79A008B6-FCF1-F8E2-1EF1-EF310E8AF550}"/>
          </ac:spMkLst>
        </pc:spChg>
        <pc:spChg chg="add">
          <ac:chgData name="Estera Boceanu (2536092)" userId="c25d8dea-a430-4b50-9ade-4991813f1107" providerId="ADAL" clId="{812B08A1-156D-47DC-9276-58A1CE93397E}" dt="2026-07-09T23:24:36.331" v="1590" actId="26606"/>
          <ac:spMkLst>
            <pc:docMk/>
            <pc:sldMk cId="3963433342" sldId="262"/>
            <ac:spMk id="23" creationId="{ADE76C0F-9C90-A83B-79C8-FD4794C11F47}"/>
          </ac:spMkLst>
        </pc:spChg>
        <pc:picChg chg="add mod">
          <ac:chgData name="Estera Boceanu (2536092)" userId="c25d8dea-a430-4b50-9ade-4991813f1107" providerId="ADAL" clId="{812B08A1-156D-47DC-9276-58A1CE93397E}" dt="2026-07-09T23:24:50.460" v="1594" actId="14100"/>
          <ac:picMkLst>
            <pc:docMk/>
            <pc:sldMk cId="3963433342" sldId="262"/>
            <ac:picMk id="3" creationId="{A613639C-1C7E-FFF5-057B-8FA193C0464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47EF0F-496E-4504-8EBE-9F78295040C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A7B70C9-A541-42CB-91A4-04CF5A5A21F6}">
      <dgm:prSet/>
      <dgm:spPr/>
      <dgm:t>
        <a:bodyPr/>
        <a:lstStyle/>
        <a:p>
          <a:r>
            <a:rPr lang="en-US"/>
            <a:t>I found this source by using the BBC link </a:t>
          </a:r>
        </a:p>
      </dgm:t>
    </dgm:pt>
    <dgm:pt modelId="{045C2EE3-2C18-4908-926F-B7528C8EE00B}" type="parTrans" cxnId="{E155B41E-A372-46DC-989D-FC8CA9411295}">
      <dgm:prSet/>
      <dgm:spPr/>
      <dgm:t>
        <a:bodyPr/>
        <a:lstStyle/>
        <a:p>
          <a:endParaRPr lang="en-US"/>
        </a:p>
      </dgm:t>
    </dgm:pt>
    <dgm:pt modelId="{BB672725-C0AB-4295-ABD9-9E0F6C96CF99}" type="sibTrans" cxnId="{E155B41E-A372-46DC-989D-FC8CA9411295}">
      <dgm:prSet/>
      <dgm:spPr/>
      <dgm:t>
        <a:bodyPr/>
        <a:lstStyle/>
        <a:p>
          <a:endParaRPr lang="en-US"/>
        </a:p>
      </dgm:t>
    </dgm:pt>
    <dgm:pt modelId="{27DB5D7A-382D-4C8A-BAD3-C74F5D470689}">
      <dgm:prSet/>
      <dgm:spPr/>
      <dgm:t>
        <a:bodyPr/>
        <a:lstStyle/>
        <a:p>
          <a:r>
            <a:rPr lang="en-US" dirty="0"/>
            <a:t>I chose this source because you can see how small businesses grow and how easy people get attracted </a:t>
          </a:r>
        </a:p>
      </dgm:t>
    </dgm:pt>
    <dgm:pt modelId="{BA509E1C-0241-4591-ACE0-23EA6FDEAEA7}" type="parTrans" cxnId="{2F769D7E-A089-47EE-BE15-939892143F40}">
      <dgm:prSet/>
      <dgm:spPr/>
      <dgm:t>
        <a:bodyPr/>
        <a:lstStyle/>
        <a:p>
          <a:endParaRPr lang="en-US"/>
        </a:p>
      </dgm:t>
    </dgm:pt>
    <dgm:pt modelId="{B1947909-F55E-4E00-9FA1-59180FCBFFD1}" type="sibTrans" cxnId="{2F769D7E-A089-47EE-BE15-939892143F40}">
      <dgm:prSet/>
      <dgm:spPr/>
      <dgm:t>
        <a:bodyPr/>
        <a:lstStyle/>
        <a:p>
          <a:endParaRPr lang="en-US"/>
        </a:p>
      </dgm:t>
    </dgm:pt>
    <dgm:pt modelId="{F361E52E-A6CC-4207-A540-E29F581CB95C}">
      <dgm:prSet/>
      <dgm:spPr/>
      <dgm:t>
        <a:bodyPr/>
        <a:lstStyle/>
        <a:p>
          <a:r>
            <a:rPr lang="en-US"/>
            <a:t>The main idea is that such a small business attract so many people and making them come from faraway</a:t>
          </a:r>
        </a:p>
      </dgm:t>
    </dgm:pt>
    <dgm:pt modelId="{4931F0D3-C65E-4243-AE4A-A964B6583CC1}" type="parTrans" cxnId="{C07FE1CA-8FB0-47D2-B0AF-88157DE14922}">
      <dgm:prSet/>
      <dgm:spPr/>
      <dgm:t>
        <a:bodyPr/>
        <a:lstStyle/>
        <a:p>
          <a:endParaRPr lang="en-US"/>
        </a:p>
      </dgm:t>
    </dgm:pt>
    <dgm:pt modelId="{6F913A1F-0DAD-41F5-9ADE-C6C5DB84ADD3}" type="sibTrans" cxnId="{C07FE1CA-8FB0-47D2-B0AF-88157DE14922}">
      <dgm:prSet/>
      <dgm:spPr/>
      <dgm:t>
        <a:bodyPr/>
        <a:lstStyle/>
        <a:p>
          <a:endParaRPr lang="en-US"/>
        </a:p>
      </dgm:t>
    </dgm:pt>
    <dgm:pt modelId="{7C1F0C40-BBCA-42DF-AB05-468438FAD4CE}">
      <dgm:prSet/>
      <dgm:spPr/>
      <dgm:t>
        <a:bodyPr/>
        <a:lstStyle/>
        <a:p>
          <a:r>
            <a:rPr lang="en-US"/>
            <a:t>The source was published in 19/10/2025 </a:t>
          </a:r>
        </a:p>
      </dgm:t>
    </dgm:pt>
    <dgm:pt modelId="{590A69B3-37CA-4A5F-A335-80C0228AE3A9}" type="parTrans" cxnId="{7B78F705-FC04-4002-9EDD-2EF87E20AFC7}">
      <dgm:prSet/>
      <dgm:spPr/>
      <dgm:t>
        <a:bodyPr/>
        <a:lstStyle/>
        <a:p>
          <a:endParaRPr lang="en-US"/>
        </a:p>
      </dgm:t>
    </dgm:pt>
    <dgm:pt modelId="{8B68E6B9-2F4B-4681-BA14-2FF377D20D96}" type="sibTrans" cxnId="{7B78F705-FC04-4002-9EDD-2EF87E20AFC7}">
      <dgm:prSet/>
      <dgm:spPr/>
      <dgm:t>
        <a:bodyPr/>
        <a:lstStyle/>
        <a:p>
          <a:endParaRPr lang="en-US"/>
        </a:p>
      </dgm:t>
    </dgm:pt>
    <dgm:pt modelId="{4F93D254-33A7-477C-8C16-FE8AAC1B57C8}">
      <dgm:prSet/>
      <dgm:spPr/>
      <dgm:t>
        <a:bodyPr/>
        <a:lstStyle/>
        <a:p>
          <a:r>
            <a:rPr lang="en-US"/>
            <a:t>My article was recent because the article is relevant even to this date people still talk about his delicious chicken burgers</a:t>
          </a:r>
        </a:p>
      </dgm:t>
    </dgm:pt>
    <dgm:pt modelId="{32BF601B-59DB-4AF6-BD6B-CD84E7DE36E9}" type="parTrans" cxnId="{6885B869-B55D-42AF-ACF5-777390709F8F}">
      <dgm:prSet/>
      <dgm:spPr/>
      <dgm:t>
        <a:bodyPr/>
        <a:lstStyle/>
        <a:p>
          <a:endParaRPr lang="en-US"/>
        </a:p>
      </dgm:t>
    </dgm:pt>
    <dgm:pt modelId="{6E00A1E0-A422-437E-B92F-D8A0081E906E}" type="sibTrans" cxnId="{6885B869-B55D-42AF-ACF5-777390709F8F}">
      <dgm:prSet/>
      <dgm:spPr/>
      <dgm:t>
        <a:bodyPr/>
        <a:lstStyle/>
        <a:p>
          <a:endParaRPr lang="en-US"/>
        </a:p>
      </dgm:t>
    </dgm:pt>
    <dgm:pt modelId="{1E47D462-B3CC-4837-B4D6-80FA166EAC94}">
      <dgm:prSet/>
      <dgm:spPr/>
      <dgm:t>
        <a:bodyPr/>
        <a:lstStyle/>
        <a:p>
          <a:r>
            <a:rPr lang="en-US"/>
            <a:t>I found this source very easy because we learned about social media in class</a:t>
          </a:r>
        </a:p>
      </dgm:t>
    </dgm:pt>
    <dgm:pt modelId="{062CE9B1-F540-49F9-912A-D7E1DC3FD563}" type="parTrans" cxnId="{FE2D656E-0BA9-4F47-AE55-E9FA5BC19834}">
      <dgm:prSet/>
      <dgm:spPr/>
      <dgm:t>
        <a:bodyPr/>
        <a:lstStyle/>
        <a:p>
          <a:endParaRPr lang="en-US"/>
        </a:p>
      </dgm:t>
    </dgm:pt>
    <dgm:pt modelId="{2964FA26-836A-45E7-964B-9F03360BAB31}" type="sibTrans" cxnId="{FE2D656E-0BA9-4F47-AE55-E9FA5BC19834}">
      <dgm:prSet/>
      <dgm:spPr/>
      <dgm:t>
        <a:bodyPr/>
        <a:lstStyle/>
        <a:p>
          <a:endParaRPr lang="en-US"/>
        </a:p>
      </dgm:t>
    </dgm:pt>
    <dgm:pt modelId="{835FF380-2B82-445D-BE7A-5F362E883555}" type="pres">
      <dgm:prSet presAssocID="{4E47EF0F-496E-4504-8EBE-9F78295040C3}" presName="linear" presStyleCnt="0">
        <dgm:presLayoutVars>
          <dgm:animLvl val="lvl"/>
          <dgm:resizeHandles val="exact"/>
        </dgm:presLayoutVars>
      </dgm:prSet>
      <dgm:spPr/>
    </dgm:pt>
    <dgm:pt modelId="{06A4D231-6E66-4E8B-89B2-0DCBF6547642}" type="pres">
      <dgm:prSet presAssocID="{6A7B70C9-A541-42CB-91A4-04CF5A5A21F6}" presName="parentText" presStyleLbl="node1" presStyleIdx="0" presStyleCnt="6">
        <dgm:presLayoutVars>
          <dgm:chMax val="0"/>
          <dgm:bulletEnabled val="1"/>
        </dgm:presLayoutVars>
      </dgm:prSet>
      <dgm:spPr/>
    </dgm:pt>
    <dgm:pt modelId="{4F372CA9-0C40-4512-8F76-FDF87E222000}" type="pres">
      <dgm:prSet presAssocID="{BB672725-C0AB-4295-ABD9-9E0F6C96CF99}" presName="spacer" presStyleCnt="0"/>
      <dgm:spPr/>
    </dgm:pt>
    <dgm:pt modelId="{6EBD846B-0C52-4C47-84B4-661E1FC707B5}" type="pres">
      <dgm:prSet presAssocID="{27DB5D7A-382D-4C8A-BAD3-C74F5D470689}" presName="parentText" presStyleLbl="node1" presStyleIdx="1" presStyleCnt="6">
        <dgm:presLayoutVars>
          <dgm:chMax val="0"/>
          <dgm:bulletEnabled val="1"/>
        </dgm:presLayoutVars>
      </dgm:prSet>
      <dgm:spPr/>
    </dgm:pt>
    <dgm:pt modelId="{FFB81357-AAE7-41C8-A17E-2EBC35BEA09B}" type="pres">
      <dgm:prSet presAssocID="{B1947909-F55E-4E00-9FA1-59180FCBFFD1}" presName="spacer" presStyleCnt="0"/>
      <dgm:spPr/>
    </dgm:pt>
    <dgm:pt modelId="{765C146D-5FA4-4019-AD2B-96748C87BA12}" type="pres">
      <dgm:prSet presAssocID="{F361E52E-A6CC-4207-A540-E29F581CB95C}" presName="parentText" presStyleLbl="node1" presStyleIdx="2" presStyleCnt="6">
        <dgm:presLayoutVars>
          <dgm:chMax val="0"/>
          <dgm:bulletEnabled val="1"/>
        </dgm:presLayoutVars>
      </dgm:prSet>
      <dgm:spPr/>
    </dgm:pt>
    <dgm:pt modelId="{B7C8D4CB-DE16-4C4F-AA13-039D1DE60F1F}" type="pres">
      <dgm:prSet presAssocID="{6F913A1F-0DAD-41F5-9ADE-C6C5DB84ADD3}" presName="spacer" presStyleCnt="0"/>
      <dgm:spPr/>
    </dgm:pt>
    <dgm:pt modelId="{F202E468-1D5A-436A-A869-7D38471DC2CE}" type="pres">
      <dgm:prSet presAssocID="{7C1F0C40-BBCA-42DF-AB05-468438FAD4CE}" presName="parentText" presStyleLbl="node1" presStyleIdx="3" presStyleCnt="6">
        <dgm:presLayoutVars>
          <dgm:chMax val="0"/>
          <dgm:bulletEnabled val="1"/>
        </dgm:presLayoutVars>
      </dgm:prSet>
      <dgm:spPr/>
    </dgm:pt>
    <dgm:pt modelId="{66E86C22-8AFF-42CB-AFEE-5DECB52C19E4}" type="pres">
      <dgm:prSet presAssocID="{8B68E6B9-2F4B-4681-BA14-2FF377D20D96}" presName="spacer" presStyleCnt="0"/>
      <dgm:spPr/>
    </dgm:pt>
    <dgm:pt modelId="{1341C7E9-F48F-4E5F-A325-E471BF3831D8}" type="pres">
      <dgm:prSet presAssocID="{4F93D254-33A7-477C-8C16-FE8AAC1B57C8}" presName="parentText" presStyleLbl="node1" presStyleIdx="4" presStyleCnt="6">
        <dgm:presLayoutVars>
          <dgm:chMax val="0"/>
          <dgm:bulletEnabled val="1"/>
        </dgm:presLayoutVars>
      </dgm:prSet>
      <dgm:spPr/>
    </dgm:pt>
    <dgm:pt modelId="{D2E07731-9348-475C-B739-D6E5430469EC}" type="pres">
      <dgm:prSet presAssocID="{6E00A1E0-A422-437E-B92F-D8A0081E906E}" presName="spacer" presStyleCnt="0"/>
      <dgm:spPr/>
    </dgm:pt>
    <dgm:pt modelId="{86F52721-AA2D-4A6F-9A66-300C56DD7A89}" type="pres">
      <dgm:prSet presAssocID="{1E47D462-B3CC-4837-B4D6-80FA166EAC94}" presName="parentText" presStyleLbl="node1" presStyleIdx="5" presStyleCnt="6">
        <dgm:presLayoutVars>
          <dgm:chMax val="0"/>
          <dgm:bulletEnabled val="1"/>
        </dgm:presLayoutVars>
      </dgm:prSet>
      <dgm:spPr/>
    </dgm:pt>
  </dgm:ptLst>
  <dgm:cxnLst>
    <dgm:cxn modelId="{7B78F705-FC04-4002-9EDD-2EF87E20AFC7}" srcId="{4E47EF0F-496E-4504-8EBE-9F78295040C3}" destId="{7C1F0C40-BBCA-42DF-AB05-468438FAD4CE}" srcOrd="3" destOrd="0" parTransId="{590A69B3-37CA-4A5F-A335-80C0228AE3A9}" sibTransId="{8B68E6B9-2F4B-4681-BA14-2FF377D20D96}"/>
    <dgm:cxn modelId="{E155B41E-A372-46DC-989D-FC8CA9411295}" srcId="{4E47EF0F-496E-4504-8EBE-9F78295040C3}" destId="{6A7B70C9-A541-42CB-91A4-04CF5A5A21F6}" srcOrd="0" destOrd="0" parTransId="{045C2EE3-2C18-4908-926F-B7528C8EE00B}" sibTransId="{BB672725-C0AB-4295-ABD9-9E0F6C96CF99}"/>
    <dgm:cxn modelId="{D2A5BC2E-E5BE-4098-A4FD-AC503BED8483}" type="presOf" srcId="{4F93D254-33A7-477C-8C16-FE8AAC1B57C8}" destId="{1341C7E9-F48F-4E5F-A325-E471BF3831D8}" srcOrd="0" destOrd="0" presId="urn:microsoft.com/office/officeart/2005/8/layout/vList2"/>
    <dgm:cxn modelId="{6344DD30-E6AA-4CE5-8C4E-2E92E67E4029}" type="presOf" srcId="{6A7B70C9-A541-42CB-91A4-04CF5A5A21F6}" destId="{06A4D231-6E66-4E8B-89B2-0DCBF6547642}" srcOrd="0" destOrd="0" presId="urn:microsoft.com/office/officeart/2005/8/layout/vList2"/>
    <dgm:cxn modelId="{6885B869-B55D-42AF-ACF5-777390709F8F}" srcId="{4E47EF0F-496E-4504-8EBE-9F78295040C3}" destId="{4F93D254-33A7-477C-8C16-FE8AAC1B57C8}" srcOrd="4" destOrd="0" parTransId="{32BF601B-59DB-4AF6-BD6B-CD84E7DE36E9}" sibTransId="{6E00A1E0-A422-437E-B92F-D8A0081E906E}"/>
    <dgm:cxn modelId="{FE2D656E-0BA9-4F47-AE55-E9FA5BC19834}" srcId="{4E47EF0F-496E-4504-8EBE-9F78295040C3}" destId="{1E47D462-B3CC-4837-B4D6-80FA166EAC94}" srcOrd="5" destOrd="0" parTransId="{062CE9B1-F540-49F9-912A-D7E1DC3FD563}" sibTransId="{2964FA26-836A-45E7-964B-9F03360BAB31}"/>
    <dgm:cxn modelId="{09867A71-BECA-49BC-9000-BD45EEFE3693}" type="presOf" srcId="{7C1F0C40-BBCA-42DF-AB05-468438FAD4CE}" destId="{F202E468-1D5A-436A-A869-7D38471DC2CE}" srcOrd="0" destOrd="0" presId="urn:microsoft.com/office/officeart/2005/8/layout/vList2"/>
    <dgm:cxn modelId="{2F769D7E-A089-47EE-BE15-939892143F40}" srcId="{4E47EF0F-496E-4504-8EBE-9F78295040C3}" destId="{27DB5D7A-382D-4C8A-BAD3-C74F5D470689}" srcOrd="1" destOrd="0" parTransId="{BA509E1C-0241-4591-ACE0-23EA6FDEAEA7}" sibTransId="{B1947909-F55E-4E00-9FA1-59180FCBFFD1}"/>
    <dgm:cxn modelId="{9FB9B78A-C1B8-4199-BF26-33DED86F42F0}" type="presOf" srcId="{4E47EF0F-496E-4504-8EBE-9F78295040C3}" destId="{835FF380-2B82-445D-BE7A-5F362E883555}" srcOrd="0" destOrd="0" presId="urn:microsoft.com/office/officeart/2005/8/layout/vList2"/>
    <dgm:cxn modelId="{C817679D-8F21-4451-B8C3-8277DE430DAF}" type="presOf" srcId="{1E47D462-B3CC-4837-B4D6-80FA166EAC94}" destId="{86F52721-AA2D-4A6F-9A66-300C56DD7A89}" srcOrd="0" destOrd="0" presId="urn:microsoft.com/office/officeart/2005/8/layout/vList2"/>
    <dgm:cxn modelId="{99088ABC-952A-44A8-B896-A27E42F74B82}" type="presOf" srcId="{F361E52E-A6CC-4207-A540-E29F581CB95C}" destId="{765C146D-5FA4-4019-AD2B-96748C87BA12}" srcOrd="0" destOrd="0" presId="urn:microsoft.com/office/officeart/2005/8/layout/vList2"/>
    <dgm:cxn modelId="{C07FE1CA-8FB0-47D2-B0AF-88157DE14922}" srcId="{4E47EF0F-496E-4504-8EBE-9F78295040C3}" destId="{F361E52E-A6CC-4207-A540-E29F581CB95C}" srcOrd="2" destOrd="0" parTransId="{4931F0D3-C65E-4243-AE4A-A964B6583CC1}" sibTransId="{6F913A1F-0DAD-41F5-9ADE-C6C5DB84ADD3}"/>
    <dgm:cxn modelId="{19102FEE-3B97-4FB8-8462-DCBE6EEE15FE}" type="presOf" srcId="{27DB5D7A-382D-4C8A-BAD3-C74F5D470689}" destId="{6EBD846B-0C52-4C47-84B4-661E1FC707B5}" srcOrd="0" destOrd="0" presId="urn:microsoft.com/office/officeart/2005/8/layout/vList2"/>
    <dgm:cxn modelId="{C9CCF994-F3BF-4043-B854-00B9E4161BF1}" type="presParOf" srcId="{835FF380-2B82-445D-BE7A-5F362E883555}" destId="{06A4D231-6E66-4E8B-89B2-0DCBF6547642}" srcOrd="0" destOrd="0" presId="urn:microsoft.com/office/officeart/2005/8/layout/vList2"/>
    <dgm:cxn modelId="{886DDE69-E803-4643-878D-B985FC47A265}" type="presParOf" srcId="{835FF380-2B82-445D-BE7A-5F362E883555}" destId="{4F372CA9-0C40-4512-8F76-FDF87E222000}" srcOrd="1" destOrd="0" presId="urn:microsoft.com/office/officeart/2005/8/layout/vList2"/>
    <dgm:cxn modelId="{CA721D9D-3446-45D8-B456-0C51E5F46E21}" type="presParOf" srcId="{835FF380-2B82-445D-BE7A-5F362E883555}" destId="{6EBD846B-0C52-4C47-84B4-661E1FC707B5}" srcOrd="2" destOrd="0" presId="urn:microsoft.com/office/officeart/2005/8/layout/vList2"/>
    <dgm:cxn modelId="{385C4D2C-2CCC-412B-AB62-B96E69BFE4E8}" type="presParOf" srcId="{835FF380-2B82-445D-BE7A-5F362E883555}" destId="{FFB81357-AAE7-41C8-A17E-2EBC35BEA09B}" srcOrd="3" destOrd="0" presId="urn:microsoft.com/office/officeart/2005/8/layout/vList2"/>
    <dgm:cxn modelId="{4D4C1DFD-E361-4AD7-98A1-BF5E40CECC30}" type="presParOf" srcId="{835FF380-2B82-445D-BE7A-5F362E883555}" destId="{765C146D-5FA4-4019-AD2B-96748C87BA12}" srcOrd="4" destOrd="0" presId="urn:microsoft.com/office/officeart/2005/8/layout/vList2"/>
    <dgm:cxn modelId="{3FCF47C4-6840-4AD7-99D3-9BCE5B33C860}" type="presParOf" srcId="{835FF380-2B82-445D-BE7A-5F362E883555}" destId="{B7C8D4CB-DE16-4C4F-AA13-039D1DE60F1F}" srcOrd="5" destOrd="0" presId="urn:microsoft.com/office/officeart/2005/8/layout/vList2"/>
    <dgm:cxn modelId="{9AA39117-79E6-4DCA-9250-19B5E7F8B06D}" type="presParOf" srcId="{835FF380-2B82-445D-BE7A-5F362E883555}" destId="{F202E468-1D5A-436A-A869-7D38471DC2CE}" srcOrd="6" destOrd="0" presId="urn:microsoft.com/office/officeart/2005/8/layout/vList2"/>
    <dgm:cxn modelId="{984AAC10-FA6D-4716-BE0B-9D82EA7944DC}" type="presParOf" srcId="{835FF380-2B82-445D-BE7A-5F362E883555}" destId="{66E86C22-8AFF-42CB-AFEE-5DECB52C19E4}" srcOrd="7" destOrd="0" presId="urn:microsoft.com/office/officeart/2005/8/layout/vList2"/>
    <dgm:cxn modelId="{EB926AB5-D4F7-4924-9792-F1D43EDCC8FA}" type="presParOf" srcId="{835FF380-2B82-445D-BE7A-5F362E883555}" destId="{1341C7E9-F48F-4E5F-A325-E471BF3831D8}" srcOrd="8" destOrd="0" presId="urn:microsoft.com/office/officeart/2005/8/layout/vList2"/>
    <dgm:cxn modelId="{81E3DDB6-0E8D-4C7A-ABC4-2CDF991E6132}" type="presParOf" srcId="{835FF380-2B82-445D-BE7A-5F362E883555}" destId="{D2E07731-9348-475C-B739-D6E5430469EC}" srcOrd="9" destOrd="0" presId="urn:microsoft.com/office/officeart/2005/8/layout/vList2"/>
    <dgm:cxn modelId="{759E8B6B-37AE-48A4-906C-A8B6E4C33D0C}" type="presParOf" srcId="{835FF380-2B82-445D-BE7A-5F362E883555}" destId="{86F52721-AA2D-4A6F-9A66-300C56DD7A8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4D231-6E66-4E8B-89B2-0DCBF6547642}">
      <dsp:nvSpPr>
        <dsp:cNvPr id="0" name=""/>
        <dsp:cNvSpPr/>
      </dsp:nvSpPr>
      <dsp:spPr>
        <a:xfrm>
          <a:off x="0" y="481394"/>
          <a:ext cx="6035041" cy="6356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 found this source by using the BBC link </a:t>
          </a:r>
        </a:p>
      </dsp:txBody>
      <dsp:txXfrm>
        <a:off x="31028" y="512422"/>
        <a:ext cx="5972985" cy="573546"/>
      </dsp:txXfrm>
    </dsp:sp>
    <dsp:sp modelId="{6EBD846B-0C52-4C47-84B4-661E1FC707B5}">
      <dsp:nvSpPr>
        <dsp:cNvPr id="0" name=""/>
        <dsp:cNvSpPr/>
      </dsp:nvSpPr>
      <dsp:spPr>
        <a:xfrm>
          <a:off x="0" y="1163076"/>
          <a:ext cx="6035041" cy="6356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I chose this source because you can see how small businesses grow and how easy people get attracted </a:t>
          </a:r>
        </a:p>
      </dsp:txBody>
      <dsp:txXfrm>
        <a:off x="31028" y="1194104"/>
        <a:ext cx="5972985" cy="573546"/>
      </dsp:txXfrm>
    </dsp:sp>
    <dsp:sp modelId="{765C146D-5FA4-4019-AD2B-96748C87BA12}">
      <dsp:nvSpPr>
        <dsp:cNvPr id="0" name=""/>
        <dsp:cNvSpPr/>
      </dsp:nvSpPr>
      <dsp:spPr>
        <a:xfrm>
          <a:off x="0" y="1844759"/>
          <a:ext cx="6035041" cy="6356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main idea is that such a small business attract so many people and making them come from faraway</a:t>
          </a:r>
        </a:p>
      </dsp:txBody>
      <dsp:txXfrm>
        <a:off x="31028" y="1875787"/>
        <a:ext cx="5972985" cy="573546"/>
      </dsp:txXfrm>
    </dsp:sp>
    <dsp:sp modelId="{F202E468-1D5A-436A-A869-7D38471DC2CE}">
      <dsp:nvSpPr>
        <dsp:cNvPr id="0" name=""/>
        <dsp:cNvSpPr/>
      </dsp:nvSpPr>
      <dsp:spPr>
        <a:xfrm>
          <a:off x="0" y="2526442"/>
          <a:ext cx="6035041" cy="6356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source was published in 19/10/2025 </a:t>
          </a:r>
        </a:p>
      </dsp:txBody>
      <dsp:txXfrm>
        <a:off x="31028" y="2557470"/>
        <a:ext cx="5972985" cy="573546"/>
      </dsp:txXfrm>
    </dsp:sp>
    <dsp:sp modelId="{1341C7E9-F48F-4E5F-A325-E471BF3831D8}">
      <dsp:nvSpPr>
        <dsp:cNvPr id="0" name=""/>
        <dsp:cNvSpPr/>
      </dsp:nvSpPr>
      <dsp:spPr>
        <a:xfrm>
          <a:off x="0" y="3208124"/>
          <a:ext cx="6035041" cy="6356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My article was recent because the article is relevant even to this date people still talk about his delicious chicken burgers</a:t>
          </a:r>
        </a:p>
      </dsp:txBody>
      <dsp:txXfrm>
        <a:off x="31028" y="3239152"/>
        <a:ext cx="5972985" cy="573546"/>
      </dsp:txXfrm>
    </dsp:sp>
    <dsp:sp modelId="{86F52721-AA2D-4A6F-9A66-300C56DD7A89}">
      <dsp:nvSpPr>
        <dsp:cNvPr id="0" name=""/>
        <dsp:cNvSpPr/>
      </dsp:nvSpPr>
      <dsp:spPr>
        <a:xfrm>
          <a:off x="0" y="3889807"/>
          <a:ext cx="6035041" cy="6356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 found this source very easy because we learned about social media in class</a:t>
          </a:r>
        </a:p>
      </dsp:txBody>
      <dsp:txXfrm>
        <a:off x="31028" y="3920835"/>
        <a:ext cx="5972985" cy="5735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D659CB-9633-414C-B949-C7487A460492}" type="datetimeFigureOut">
              <a:rPr lang="en-GB" smtClean="0"/>
              <a:t>09/07/2026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AC0525-A60E-49B9-93F5-867CD2F4C234}" type="slidenum">
              <a:rPr lang="en-GB" smtClean="0"/>
              <a:t>‹#›</a:t>
            </a:fld>
            <a:endParaRPr lang="en-GB"/>
          </a:p>
        </p:txBody>
      </p:sp>
    </p:spTree>
    <p:extLst>
      <p:ext uri="{BB962C8B-B14F-4D97-AF65-F5344CB8AC3E}">
        <p14:creationId xmlns:p14="http://schemas.microsoft.com/office/powerpoint/2010/main" val="2408630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AC0525-A60E-49B9-93F5-867CD2F4C234}" type="slidenum">
              <a:rPr lang="en-GB" smtClean="0"/>
              <a:t>1</a:t>
            </a:fld>
            <a:endParaRPr lang="en-GB"/>
          </a:p>
        </p:txBody>
      </p:sp>
    </p:spTree>
    <p:extLst>
      <p:ext uri="{BB962C8B-B14F-4D97-AF65-F5344CB8AC3E}">
        <p14:creationId xmlns:p14="http://schemas.microsoft.com/office/powerpoint/2010/main" val="3251023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C0525-A60E-49B9-93F5-867CD2F4C234}" type="slidenum">
              <a:rPr lang="en-GB" smtClean="0"/>
              <a:t>3</a:t>
            </a:fld>
            <a:endParaRPr lang="en-GB"/>
          </a:p>
        </p:txBody>
      </p:sp>
    </p:spTree>
    <p:extLst>
      <p:ext uri="{BB962C8B-B14F-4D97-AF65-F5344CB8AC3E}">
        <p14:creationId xmlns:p14="http://schemas.microsoft.com/office/powerpoint/2010/main" val="1324121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7/9/2026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33796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7/9/2026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23326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7/9/2026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345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7/9/2026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28597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7/9/2026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61890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7/9/2026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99234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7/9/2026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49742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7/9/2026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09496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7/9/2026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82800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7/9/2026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92220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7/9/2026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0772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7/9/2026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068015922"/>
      </p:ext>
    </p:extLst>
  </p:cSld>
  <p:clrMap bg1="lt1" tx1="dk1" bg2="lt2" tx2="dk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2" r:id="rId6"/>
    <p:sldLayoutId id="2147483778" r:id="rId7"/>
    <p:sldLayoutId id="2147483779" r:id="rId8"/>
    <p:sldLayoutId id="2147483780" r:id="rId9"/>
    <p:sldLayoutId id="2147483781" r:id="rId10"/>
    <p:sldLayoutId id="214748378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hyperlink" Target="https://www.bbc.co.uk/news/articles/cm2701py5npo"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freepngimg.com/png/19305-thank-you-png-clipart" TargetMode="Externa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E4984-E4ED-2FA4-34BE-61CF97B95EA2}"/>
              </a:ext>
            </a:extLst>
          </p:cNvPr>
          <p:cNvSpPr>
            <a:spLocks noGrp="1"/>
          </p:cNvSpPr>
          <p:nvPr>
            <p:ph type="ctrTitle"/>
          </p:nvPr>
        </p:nvSpPr>
        <p:spPr>
          <a:xfrm>
            <a:off x="614677" y="603504"/>
            <a:ext cx="10872216" cy="1527048"/>
          </a:xfrm>
        </p:spPr>
        <p:txBody>
          <a:bodyPr vert="horz" lIns="91440" tIns="45720" rIns="91440" bIns="45720" rtlCol="0" anchor="b">
            <a:normAutofit/>
          </a:bodyPr>
          <a:lstStyle/>
          <a:p>
            <a:pPr algn="l"/>
            <a:r>
              <a:rPr lang="en-US" sz="3600" b="1" kern="1200">
                <a:solidFill>
                  <a:schemeClr val="tx1"/>
                </a:solidFill>
                <a:latin typeface="+mj-lt"/>
                <a:ea typeface="+mj-ea"/>
                <a:cs typeface="+mj-cs"/>
              </a:rPr>
              <a:t>The use of social media to promote businesses</a:t>
            </a:r>
            <a:br>
              <a:rPr lang="en-US" sz="3600" b="1" kern="1200">
                <a:solidFill>
                  <a:schemeClr val="tx1"/>
                </a:solidFill>
                <a:latin typeface="+mj-lt"/>
                <a:ea typeface="+mj-ea"/>
                <a:cs typeface="+mj-cs"/>
              </a:rPr>
            </a:br>
            <a:endParaRPr lang="en-US" sz="3600" b="1" kern="1200">
              <a:solidFill>
                <a:schemeClr val="tx1"/>
              </a:solidFill>
              <a:latin typeface="+mj-lt"/>
              <a:ea typeface="+mj-ea"/>
              <a:cs typeface="+mj-cs"/>
            </a:endParaRPr>
          </a:p>
        </p:txBody>
      </p:sp>
      <p:pic>
        <p:nvPicPr>
          <p:cNvPr id="5" name="Picture 4" descr="Person photographing red lanterns">
            <a:extLst>
              <a:ext uri="{FF2B5EF4-FFF2-40B4-BE49-F238E27FC236}">
                <a16:creationId xmlns:a16="http://schemas.microsoft.com/office/drawing/2014/main" id="{E17146F7-32EA-CAB2-C61E-8E85C1BAB05F}"/>
              </a:ext>
            </a:extLst>
          </p:cNvPr>
          <p:cNvPicPr>
            <a:picLocks noChangeAspect="1"/>
          </p:cNvPicPr>
          <p:nvPr/>
        </p:nvPicPr>
        <p:blipFill>
          <a:blip r:embed="rId3">
            <a:extLst>
              <a:ext uri="{28A0092B-C50C-407E-A947-70E740481C1C}">
                <a14:useLocalDpi xmlns:a14="http://schemas.microsoft.com/office/drawing/2010/main" val="0"/>
              </a:ext>
            </a:extLst>
          </a:blip>
          <a:srcRect l="17283" r="20683" b="-2"/>
          <a:stretch>
            <a:fillRect/>
          </a:stretch>
        </p:blipFill>
        <p:spPr>
          <a:xfrm>
            <a:off x="614678" y="2441274"/>
            <a:ext cx="3548126" cy="3817941"/>
          </a:xfrm>
          <a:prstGeom prst="rect">
            <a:avLst/>
          </a:prstGeom>
        </p:spPr>
      </p:pic>
      <p:sp>
        <p:nvSpPr>
          <p:cNvPr id="3" name="Subtitle 2">
            <a:extLst>
              <a:ext uri="{FF2B5EF4-FFF2-40B4-BE49-F238E27FC236}">
                <a16:creationId xmlns:a16="http://schemas.microsoft.com/office/drawing/2014/main" id="{981F7C03-93E4-26EB-AA58-56B050A22213}"/>
              </a:ext>
            </a:extLst>
          </p:cNvPr>
          <p:cNvSpPr>
            <a:spLocks noGrp="1"/>
          </p:cNvSpPr>
          <p:nvPr>
            <p:ph type="subTitle" idx="1"/>
          </p:nvPr>
        </p:nvSpPr>
        <p:spPr>
          <a:xfrm>
            <a:off x="6096000" y="2441273"/>
            <a:ext cx="5385816" cy="3817942"/>
          </a:xfrm>
        </p:spPr>
        <p:txBody>
          <a:bodyPr vert="horz" lIns="91440" tIns="45720" rIns="91440" bIns="45720" rtlCol="0" anchor="t">
            <a:normAutofit/>
          </a:bodyPr>
          <a:lstStyle/>
          <a:p>
            <a:pPr indent="-228600" algn="l">
              <a:buFont typeface="Arial" panose="020B0604020202020204" pitchFamily="34" charset="0"/>
              <a:buChar char="•"/>
            </a:pPr>
            <a:r>
              <a:rPr lang="en-US" dirty="0"/>
              <a:t>Estera Boceanu: 2536092</a:t>
            </a:r>
          </a:p>
          <a:p>
            <a:pPr indent="-228600" algn="l">
              <a:buFont typeface="Arial" panose="020B0604020202020204" pitchFamily="34" charset="0"/>
              <a:buChar char="•"/>
            </a:pPr>
            <a:r>
              <a:rPr lang="en-US" dirty="0"/>
              <a:t>The use of social media to promote businesses </a:t>
            </a:r>
          </a:p>
          <a:p>
            <a:pPr indent="-228600" algn="l">
              <a:buFont typeface="Arial" panose="020B0604020202020204" pitchFamily="34" charset="0"/>
              <a:buChar char="•"/>
            </a:pPr>
            <a:r>
              <a:rPr lang="en-US" dirty="0"/>
              <a:t>If you post it they will come: turning likes into livelihoods:</a:t>
            </a:r>
          </a:p>
          <a:p>
            <a:pPr indent="-228600" algn="l">
              <a:buFont typeface="Arial" panose="020B0604020202020204" pitchFamily="34" charset="0"/>
              <a:buChar char="•"/>
            </a:pPr>
            <a:r>
              <a:rPr lang="en-US" dirty="0"/>
              <a:t>by Murat Mutlu</a:t>
            </a:r>
          </a:p>
          <a:p>
            <a:pPr indent="-228600" algn="l">
              <a:buFont typeface="Arial" panose="020B0604020202020204" pitchFamily="34" charset="0"/>
              <a:buChar char="•"/>
            </a:pPr>
            <a:r>
              <a:rPr lang="en-US" dirty="0"/>
              <a:t>19/1O/2025 </a:t>
            </a:r>
          </a:p>
          <a:p>
            <a:pPr indent="-228600" algn="l">
              <a:buFont typeface="Arial" panose="020B0604020202020204" pitchFamily="34" charset="0"/>
              <a:buChar char="•"/>
            </a:pPr>
            <a:r>
              <a:rPr lang="en-US" dirty="0"/>
              <a:t>I found the article on </a:t>
            </a:r>
            <a:r>
              <a:rPr lang="en-US" dirty="0" err="1"/>
              <a:t>bbc</a:t>
            </a:r>
            <a:r>
              <a:rPr lang="en-US" dirty="0"/>
              <a:t> </a:t>
            </a:r>
          </a:p>
          <a:p>
            <a:pPr indent="-228600" algn="l">
              <a:buFont typeface="Arial" panose="020B0604020202020204" pitchFamily="34" charset="0"/>
              <a:buChar char="•"/>
            </a:pPr>
            <a:endParaRPr lang="en-US" dirty="0"/>
          </a:p>
          <a:p>
            <a:pPr indent="-228600" algn="l">
              <a:buFont typeface="Arial" panose="020B0604020202020204" pitchFamily="34" charset="0"/>
              <a:buChar char="•"/>
            </a:pPr>
            <a:endParaRPr lang="en-US" dirty="0"/>
          </a:p>
          <a:p>
            <a:pPr indent="-228600" algn="l">
              <a:buFont typeface="Arial" panose="020B0604020202020204" pitchFamily="34" charset="0"/>
              <a:buChar char="•"/>
            </a:pPr>
            <a:endParaRPr lang="en-US" dirty="0"/>
          </a:p>
          <a:p>
            <a:pPr indent="-228600" algn="l">
              <a:buFont typeface="Arial" panose="020B0604020202020204" pitchFamily="34" charset="0"/>
              <a:buChar char="•"/>
            </a:pPr>
            <a:endParaRPr lang="en-US" dirty="0"/>
          </a:p>
        </p:txBody>
      </p:sp>
      <p:pic>
        <p:nvPicPr>
          <p:cNvPr id="20" name="Graphic 19">
            <a:extLst>
              <a:ext uri="{FF2B5EF4-FFF2-40B4-BE49-F238E27FC236}">
                <a16:creationId xmlns:a16="http://schemas.microsoft.com/office/drawing/2014/main" id="{D176F631-A683-019C-9026-D7BB14717EFA}"/>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pic>
        <p:nvPicPr>
          <p:cNvPr id="16" name="Graphic 15">
            <a:extLst>
              <a:ext uri="{FF2B5EF4-FFF2-40B4-BE49-F238E27FC236}">
                <a16:creationId xmlns:a16="http://schemas.microsoft.com/office/drawing/2014/main" id="{1E0B01B0-3AEF-B800-923D-55D4DACA42BA}"/>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636830"/>
      </p:ext>
    </p:extLst>
  </p:cSld>
  <p:clrMapOvr>
    <a:masterClrMapping/>
  </p:clrMapOvr>
  <p:timing>
    <p:tnLst>
      <p:par>
        <p:cTn id="1" dur="indefinite" restart="never" nodeType="tmRoot">
          <p:childTnLst>
            <p:par>
              <p:cTn/>
            </p:par>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C34E21-9442-60EE-06B0-1EC80F0E30B1}"/>
              </a:ext>
            </a:extLst>
          </p:cNvPr>
          <p:cNvSpPr>
            <a:spLocks noGrp="1"/>
          </p:cNvSpPr>
          <p:nvPr>
            <p:ph type="title"/>
          </p:nvPr>
        </p:nvSpPr>
        <p:spPr>
          <a:xfrm>
            <a:off x="440370" y="304799"/>
            <a:ext cx="6035040" cy="685519"/>
          </a:xfrm>
        </p:spPr>
        <p:txBody>
          <a:bodyPr anchor="b">
            <a:normAutofit/>
          </a:bodyPr>
          <a:lstStyle/>
          <a:p>
            <a:r>
              <a:rPr lang="en-GB" dirty="0"/>
              <a:t>source</a:t>
            </a:r>
          </a:p>
        </p:txBody>
      </p:sp>
      <p:graphicFrame>
        <p:nvGraphicFramePr>
          <p:cNvPr id="21" name="Content Placeholder 8">
            <a:extLst>
              <a:ext uri="{FF2B5EF4-FFF2-40B4-BE49-F238E27FC236}">
                <a16:creationId xmlns:a16="http://schemas.microsoft.com/office/drawing/2014/main" id="{A90866C3-927F-0604-3C43-6402F4A5F9C5}"/>
              </a:ext>
            </a:extLst>
          </p:cNvPr>
          <p:cNvGraphicFramePr>
            <a:graphicFrameLocks noGrp="1"/>
          </p:cNvGraphicFramePr>
          <p:nvPr>
            <p:ph idx="1"/>
            <p:extLst>
              <p:ext uri="{D42A27DB-BD31-4B8C-83A1-F6EECF244321}">
                <p14:modId xmlns:p14="http://schemas.microsoft.com/office/powerpoint/2010/main" val="1778862004"/>
              </p:ext>
            </p:extLst>
          </p:nvPr>
        </p:nvGraphicFramePr>
        <p:xfrm>
          <a:off x="440369" y="1380744"/>
          <a:ext cx="6035041" cy="50068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descr="Burgers and milkshakes">
            <a:extLst>
              <a:ext uri="{FF2B5EF4-FFF2-40B4-BE49-F238E27FC236}">
                <a16:creationId xmlns:a16="http://schemas.microsoft.com/office/drawing/2014/main" id="{BCF9BF78-CA75-D553-12FD-BE31EB88BFC1}"/>
              </a:ext>
            </a:extLst>
          </p:cNvPr>
          <p:cNvPicPr>
            <a:picLocks noChangeAspect="1"/>
          </p:cNvPicPr>
          <p:nvPr/>
        </p:nvPicPr>
        <p:blipFill>
          <a:blip r:embed="rId7">
            <a:extLst>
              <a:ext uri="{28A0092B-C50C-407E-A947-70E740481C1C}">
                <a14:useLocalDpi xmlns:a14="http://schemas.microsoft.com/office/drawing/2010/main" val="0"/>
              </a:ext>
            </a:extLst>
          </a:blip>
          <a:srcRect l="31483" r="21346"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1369959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E9C90E-DB0C-FFE2-2F4B-5BA20DD50884}"/>
              </a:ext>
            </a:extLst>
          </p:cNvPr>
          <p:cNvSpPr>
            <a:spLocks noGrp="1"/>
          </p:cNvSpPr>
          <p:nvPr>
            <p:ph type="title"/>
          </p:nvPr>
        </p:nvSpPr>
        <p:spPr>
          <a:xfrm>
            <a:off x="5593079" y="357808"/>
            <a:ext cx="5916169" cy="580048"/>
          </a:xfrm>
        </p:spPr>
        <p:txBody>
          <a:bodyPr vert="horz" lIns="91440" tIns="45720" rIns="91440" bIns="45720" rtlCol="0" anchor="b">
            <a:normAutofit fontScale="90000"/>
          </a:bodyPr>
          <a:lstStyle/>
          <a:p>
            <a:r>
              <a:rPr lang="en-US" b="1" kern="1200" dirty="0">
                <a:solidFill>
                  <a:schemeClr val="tx1"/>
                </a:solidFill>
                <a:latin typeface="+mj-lt"/>
                <a:ea typeface="+mj-ea"/>
                <a:cs typeface="+mj-cs"/>
              </a:rPr>
              <a:t>Author, date, reliability</a:t>
            </a:r>
          </a:p>
        </p:txBody>
      </p:sp>
      <p:pic>
        <p:nvPicPr>
          <p:cNvPr id="5" name="Picture 4" descr="Person solving on board">
            <a:extLst>
              <a:ext uri="{FF2B5EF4-FFF2-40B4-BE49-F238E27FC236}">
                <a16:creationId xmlns:a16="http://schemas.microsoft.com/office/drawing/2014/main" id="{CA676E37-4BF2-6967-4B1D-F9700D02B318}"/>
              </a:ext>
            </a:extLst>
          </p:cNvPr>
          <p:cNvPicPr>
            <a:picLocks noChangeAspect="1"/>
          </p:cNvPicPr>
          <p:nvPr/>
        </p:nvPicPr>
        <p:blipFill>
          <a:blip r:embed="rId3">
            <a:extLst>
              <a:ext uri="{28A0092B-C50C-407E-A947-70E740481C1C}">
                <a14:useLocalDpi xmlns:a14="http://schemas.microsoft.com/office/drawing/2010/main" val="0"/>
              </a:ext>
            </a:extLst>
          </a:blip>
          <a:srcRect l="26104" r="26103" b="-1"/>
          <a:stretch>
            <a:fillRect/>
          </a:stretch>
        </p:blipFill>
        <p:spPr>
          <a:xfrm>
            <a:off x="20" y="10"/>
            <a:ext cx="4910308" cy="6857990"/>
          </a:xfrm>
          <a:prstGeom prst="rect">
            <a:avLst/>
          </a:prstGeom>
        </p:spPr>
      </p:pic>
      <p:sp>
        <p:nvSpPr>
          <p:cNvPr id="3" name="Vertical Text Placeholder 2">
            <a:extLst>
              <a:ext uri="{FF2B5EF4-FFF2-40B4-BE49-F238E27FC236}">
                <a16:creationId xmlns:a16="http://schemas.microsoft.com/office/drawing/2014/main" id="{E90970A4-6975-9198-7338-33799554CEB2}"/>
              </a:ext>
            </a:extLst>
          </p:cNvPr>
          <p:cNvSpPr>
            <a:spLocks noGrp="1"/>
          </p:cNvSpPr>
          <p:nvPr>
            <p:ph type="body" orient="vert" idx="1"/>
          </p:nvPr>
        </p:nvSpPr>
        <p:spPr>
          <a:xfrm>
            <a:off x="5593078" y="1381460"/>
            <a:ext cx="5916169" cy="4873565"/>
          </a:xfrm>
        </p:spPr>
        <p:txBody>
          <a:bodyPr vert="horz" lIns="91440" tIns="45720" rIns="91440" bIns="45720" rtlCol="0">
            <a:normAutofit/>
          </a:bodyPr>
          <a:lstStyle/>
          <a:p>
            <a:pPr marL="0" indent="0">
              <a:buNone/>
            </a:pPr>
            <a:r>
              <a:rPr lang="en-US" sz="1800" dirty="0"/>
              <a:t> Murat Mutlu got to promote his business because of social media and all  people from far away came to his restaurant and tasted his chicken burger he was discovered in 19.10.2025 by using memes like “nothing beats a jet2 holiday” voice cover it got viral and social media like Instagram and TikTok and his business benefitting on social media because of good promotions and good quality food </a:t>
            </a:r>
          </a:p>
          <a:p>
            <a:pPr marL="0" indent="0">
              <a:buNone/>
            </a:pPr>
            <a:r>
              <a:rPr lang="en-GB" b="1" dirty="0">
                <a:hlinkClick r:id="rId4"/>
              </a:rPr>
              <a:t>The viral Essex businesses finding fans on TikTok and ...</a:t>
            </a:r>
            <a:br>
              <a:rPr lang="en-GB" dirty="0">
                <a:hlinkClick r:id="rId4"/>
              </a:rPr>
            </a:br>
            <a:endParaRPr lang="en-GB" dirty="0">
              <a:hlinkClick r:id="rId4"/>
            </a:endParaRPr>
          </a:p>
          <a:p>
            <a:pPr marL="0" indent="0">
              <a:buNone/>
            </a:pPr>
            <a:endParaRPr lang="en-US" sz="1800" dirty="0"/>
          </a:p>
        </p:txBody>
      </p:sp>
    </p:spTree>
    <p:extLst>
      <p:ext uri="{BB962C8B-B14F-4D97-AF65-F5344CB8AC3E}">
        <p14:creationId xmlns:p14="http://schemas.microsoft.com/office/powerpoint/2010/main" val="3385327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7A16D-FCD5-6E59-1A5C-434D1F557E55}"/>
              </a:ext>
            </a:extLst>
          </p:cNvPr>
          <p:cNvSpPr>
            <a:spLocks noGrp="1"/>
          </p:cNvSpPr>
          <p:nvPr>
            <p:ph type="title"/>
          </p:nvPr>
        </p:nvSpPr>
        <p:spPr>
          <a:xfrm>
            <a:off x="612648" y="603504"/>
            <a:ext cx="4361686" cy="1527048"/>
          </a:xfrm>
        </p:spPr>
        <p:txBody>
          <a:bodyPr anchor="b">
            <a:normAutofit/>
          </a:bodyPr>
          <a:lstStyle/>
          <a:p>
            <a:r>
              <a:rPr lang="en-GB" sz="3300"/>
              <a:t>What did you find difficult about this task</a:t>
            </a:r>
          </a:p>
        </p:txBody>
      </p:sp>
      <p:sp>
        <p:nvSpPr>
          <p:cNvPr id="9" name="Content Placeholder 8">
            <a:extLst>
              <a:ext uri="{FF2B5EF4-FFF2-40B4-BE49-F238E27FC236}">
                <a16:creationId xmlns:a16="http://schemas.microsoft.com/office/drawing/2014/main" id="{F0CB1C5F-8D8E-D204-18B9-1750BA416AA3}"/>
              </a:ext>
            </a:extLst>
          </p:cNvPr>
          <p:cNvSpPr>
            <a:spLocks noGrp="1"/>
          </p:cNvSpPr>
          <p:nvPr>
            <p:ph idx="1"/>
          </p:nvPr>
        </p:nvSpPr>
        <p:spPr>
          <a:xfrm>
            <a:off x="612647" y="2212848"/>
            <a:ext cx="4361687" cy="4096512"/>
          </a:xfrm>
        </p:spPr>
        <p:txBody>
          <a:bodyPr>
            <a:normAutofit/>
          </a:bodyPr>
          <a:lstStyle/>
          <a:p>
            <a:pPr>
              <a:lnSpc>
                <a:spcPct val="110000"/>
              </a:lnSpc>
            </a:pPr>
            <a:r>
              <a:rPr lang="en-US" sz="1800" dirty="0"/>
              <a:t>I found it quite difficult at first because I did not now about the article </a:t>
            </a:r>
          </a:p>
          <a:p>
            <a:pPr>
              <a:lnSpc>
                <a:spcPct val="110000"/>
              </a:lnSpc>
            </a:pPr>
            <a:r>
              <a:rPr lang="en-US" sz="1800" dirty="0"/>
              <a:t>After a few research I understood what was the idea </a:t>
            </a:r>
          </a:p>
          <a:p>
            <a:pPr>
              <a:lnSpc>
                <a:spcPct val="110000"/>
              </a:lnSpc>
            </a:pPr>
            <a:r>
              <a:rPr lang="en-US" sz="1800" dirty="0"/>
              <a:t>I really liked how he promoted his business and how he got the costumers attention through social media  </a:t>
            </a:r>
          </a:p>
          <a:p>
            <a:pPr>
              <a:lnSpc>
                <a:spcPct val="110000"/>
              </a:lnSpc>
            </a:pPr>
            <a:r>
              <a:rPr lang="en-US" sz="1800" dirty="0"/>
              <a:t>It was not that hard to search it up because we had the link and we learned this in class </a:t>
            </a:r>
          </a:p>
          <a:p>
            <a:pPr>
              <a:lnSpc>
                <a:spcPct val="110000"/>
              </a:lnSpc>
            </a:pPr>
            <a:endParaRPr lang="en-US" sz="1800" dirty="0"/>
          </a:p>
        </p:txBody>
      </p:sp>
      <p:pic>
        <p:nvPicPr>
          <p:cNvPr id="5" name="Content Placeholder 4" descr="Hardcover books">
            <a:extLst>
              <a:ext uri="{FF2B5EF4-FFF2-40B4-BE49-F238E27FC236}">
                <a16:creationId xmlns:a16="http://schemas.microsoft.com/office/drawing/2014/main" id="{0319E23F-F737-8CD3-1E1B-ECE4B0E09650}"/>
              </a:ext>
            </a:extLst>
          </p:cNvPr>
          <p:cNvPicPr>
            <a:picLocks noChangeAspect="1"/>
          </p:cNvPicPr>
          <p:nvPr/>
        </p:nvPicPr>
        <p:blipFill>
          <a:blip r:embed="rId2">
            <a:extLst>
              <a:ext uri="{28A0092B-C50C-407E-A947-70E740481C1C}">
                <a14:useLocalDpi xmlns:a14="http://schemas.microsoft.com/office/drawing/2010/main" val="0"/>
              </a:ext>
            </a:extLst>
          </a:blip>
          <a:srcRect l="13980" r="23986" b="-2"/>
          <a:stretch>
            <a:fillRect/>
          </a:stretch>
        </p:blipFill>
        <p:spPr>
          <a:xfrm>
            <a:off x="5818632" y="-1"/>
            <a:ext cx="6373368" cy="6858001"/>
          </a:xfrm>
          <a:prstGeom prst="rect">
            <a:avLst/>
          </a:prstGeom>
        </p:spPr>
      </p:pic>
    </p:spTree>
    <p:extLst>
      <p:ext uri="{BB962C8B-B14F-4D97-AF65-F5344CB8AC3E}">
        <p14:creationId xmlns:p14="http://schemas.microsoft.com/office/powerpoint/2010/main" val="2314170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5" name="Content Placeholder 4" descr="Worker typing on laptop">
            <a:extLst>
              <a:ext uri="{FF2B5EF4-FFF2-40B4-BE49-F238E27FC236}">
                <a16:creationId xmlns:a16="http://schemas.microsoft.com/office/drawing/2014/main" id="{7A8122DB-F46E-E11E-687C-1E1A52ECC126}"/>
              </a:ext>
            </a:extLst>
          </p:cNvPr>
          <p:cNvPicPr>
            <a:picLocks noChangeAspect="1"/>
          </p:cNvPicPr>
          <p:nvPr/>
        </p:nvPicPr>
        <p:blipFill>
          <a:blip r:embed="rId2">
            <a:extLst>
              <a:ext uri="{28A0092B-C50C-407E-A947-70E740481C1C}">
                <a14:useLocalDpi xmlns:a14="http://schemas.microsoft.com/office/drawing/2010/main" val="0"/>
              </a:ext>
            </a:extLst>
          </a:blip>
          <a:srcRect t="30034" r="9091" b="1785"/>
          <a:stretch>
            <a:fillRect/>
          </a:stretch>
        </p:blipFill>
        <p:spPr>
          <a:xfrm>
            <a:off x="20" y="10"/>
            <a:ext cx="12191980" cy="6857990"/>
          </a:xfrm>
          <a:prstGeom prst="rect">
            <a:avLst/>
          </a:prstGeom>
        </p:spPr>
      </p:pic>
      <p:sp>
        <p:nvSpPr>
          <p:cNvPr id="31" name="Rectangle 30">
            <a:extLst>
              <a:ext uri="{FF2B5EF4-FFF2-40B4-BE49-F238E27FC236}">
                <a16:creationId xmlns:a16="http://schemas.microsoft.com/office/drawing/2014/main" id="{76A10D8F-D463-70E5-239B-17AD65E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5D6776E3-7427-1B05-73AA-190E82B5752C}"/>
              </a:ext>
            </a:extLst>
          </p:cNvPr>
          <p:cNvSpPr>
            <a:spLocks noGrp="1"/>
          </p:cNvSpPr>
          <p:nvPr>
            <p:ph type="title"/>
          </p:nvPr>
        </p:nvSpPr>
        <p:spPr>
          <a:xfrm>
            <a:off x="286506" y="603315"/>
            <a:ext cx="5649211" cy="3685731"/>
          </a:xfrm>
        </p:spPr>
        <p:txBody>
          <a:bodyPr vert="horz" lIns="91440" tIns="45720" rIns="91440" bIns="45720" rtlCol="0" anchor="t">
            <a:normAutofit/>
          </a:bodyPr>
          <a:lstStyle/>
          <a:p>
            <a:r>
              <a:rPr lang="en-US" sz="6600"/>
              <a:t>What did you learn from this task</a:t>
            </a:r>
          </a:p>
        </p:txBody>
      </p:sp>
      <p:sp>
        <p:nvSpPr>
          <p:cNvPr id="9" name="Content Placeholder 8">
            <a:extLst>
              <a:ext uri="{FF2B5EF4-FFF2-40B4-BE49-F238E27FC236}">
                <a16:creationId xmlns:a16="http://schemas.microsoft.com/office/drawing/2014/main" id="{78519526-47BF-976A-BE8B-28CC1BFFECA0}"/>
              </a:ext>
            </a:extLst>
          </p:cNvPr>
          <p:cNvSpPr>
            <a:spLocks noGrp="1"/>
          </p:cNvSpPr>
          <p:nvPr>
            <p:ph idx="1"/>
          </p:nvPr>
        </p:nvSpPr>
        <p:spPr>
          <a:xfrm>
            <a:off x="286507" y="4437176"/>
            <a:ext cx="9241806" cy="1290807"/>
          </a:xfrm>
        </p:spPr>
        <p:txBody>
          <a:bodyPr vert="horz" lIns="91440" tIns="45720" rIns="91440" bIns="45720" rtlCol="0" anchor="ctr">
            <a:normAutofit fontScale="85000" lnSpcReduction="20000"/>
          </a:bodyPr>
          <a:lstStyle/>
          <a:p>
            <a:pPr marL="0" indent="0">
              <a:buNone/>
            </a:pPr>
            <a:r>
              <a:rPr lang="en-US" dirty="0"/>
              <a:t>I have learned that social media is a very good platform to promote businesses and get benefited on what you do and that your source is.</a:t>
            </a:r>
          </a:p>
          <a:p>
            <a:pPr marL="0" indent="0">
              <a:buNone/>
            </a:pPr>
            <a:r>
              <a:rPr lang="en-US" dirty="0"/>
              <a:t>Social media can also be a scam and people get scammed all the time by fake advertisement you never know what you get or what you will expect </a:t>
            </a:r>
          </a:p>
        </p:txBody>
      </p:sp>
      <p:pic>
        <p:nvPicPr>
          <p:cNvPr id="14" name="Graphic 13">
            <a:extLst>
              <a:ext uri="{FF2B5EF4-FFF2-40B4-BE49-F238E27FC236}">
                <a16:creationId xmlns:a16="http://schemas.microsoft.com/office/drawing/2014/main" id="{CFC3999A-B666-841C-66AC-F0892C94DF38}"/>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3"/>
              </a:ext>
            </a:extLst>
          </a:blip>
          <a:srcRect l="9097" t="925" r="34653" b="-9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68890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9A008B6-FCF1-F8E2-1EF1-EF310E8AF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3" name="Rectangle 22">
            <a:extLst>
              <a:ext uri="{FF2B5EF4-FFF2-40B4-BE49-F238E27FC236}">
                <a16:creationId xmlns:a16="http://schemas.microsoft.com/office/drawing/2014/main" id="{ADE76C0F-9C90-A83B-79C8-FD4794C11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3" name="Picture 2">
            <a:extLst>
              <a:ext uri="{FF2B5EF4-FFF2-40B4-BE49-F238E27FC236}">
                <a16:creationId xmlns:a16="http://schemas.microsoft.com/office/drawing/2014/main" id="{A613639C-1C7E-FFF5-057B-8FA193C0464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199"/>
          <a:stretch>
            <a:fillRect/>
          </a:stretch>
        </p:blipFill>
        <p:spPr>
          <a:xfrm>
            <a:off x="371800" y="-120342"/>
            <a:ext cx="11608165" cy="7098683"/>
          </a:xfrm>
          <a:prstGeom prst="rect">
            <a:avLst/>
          </a:prstGeom>
        </p:spPr>
      </p:pic>
      <p:sp>
        <p:nvSpPr>
          <p:cNvPr id="4" name="TextBox 3">
            <a:extLst>
              <a:ext uri="{FF2B5EF4-FFF2-40B4-BE49-F238E27FC236}">
                <a16:creationId xmlns:a16="http://schemas.microsoft.com/office/drawing/2014/main" id="{9282E74C-1C53-E603-F360-74FEDA86AADA}"/>
              </a:ext>
            </a:extLst>
          </p:cNvPr>
          <p:cNvSpPr txBox="1"/>
          <p:nvPr/>
        </p:nvSpPr>
        <p:spPr>
          <a:xfrm>
            <a:off x="7119450" y="6245896"/>
            <a:ext cx="266932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reepngimg.com/png/19305-thank-you-png-clipar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963433342"/>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28dfb2da4d736efc02608721de1cb2f3">
  <xsd:schema xmlns:xsd="http://www.w3.org/2001/XMLSchema" xmlns:xs="http://www.w3.org/2001/XMLSchema" xmlns:p="http://schemas.microsoft.com/office/2006/metadata/properties" xmlns:ns3="930350eb-f8df-4f84-845c-a06ee073f72d" targetNamespace="http://schemas.microsoft.com/office/2006/metadata/properties" ma:root="true" ma:fieldsID="17367a16299cc8879ba437ef2f1c9389"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Props1.xml><?xml version="1.0" encoding="utf-8"?>
<ds:datastoreItem xmlns:ds="http://schemas.openxmlformats.org/officeDocument/2006/customXml" ds:itemID="{1B2D72BD-9D93-45E1-84AF-84ADAD13A3B1}">
  <ds:schemaRefs>
    <ds:schemaRef ds:uri="http://schemas.microsoft.com/sharepoint/v3/contenttype/forms"/>
  </ds:schemaRefs>
</ds:datastoreItem>
</file>

<file path=customXml/itemProps2.xml><?xml version="1.0" encoding="utf-8"?>
<ds:datastoreItem xmlns:ds="http://schemas.openxmlformats.org/officeDocument/2006/customXml" ds:itemID="{821BF7F8-249B-4B08-8246-C4BC09547F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5A653B2-7DA6-4FC2-9D01-507782829690}">
  <ds:schemaRefs>
    <ds:schemaRef ds:uri="http://purl.org/dc/terms/"/>
    <ds:schemaRef ds:uri="930350eb-f8df-4f84-845c-a06ee073f72d"/>
    <ds:schemaRef ds:uri="http://schemas.openxmlformats.org/package/2006/metadata/core-properties"/>
    <ds:schemaRef ds:uri="http://schemas.microsoft.com/office/2006/metadata/properties"/>
    <ds:schemaRef ds:uri="http://schemas.microsoft.com/office/2006/documentManagement/types"/>
    <ds:schemaRef ds:uri="http://purl.org/dc/elements/1.1/"/>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188</TotalTime>
  <Words>365</Words>
  <Application>Microsoft Office PowerPoint</Application>
  <PresentationFormat>Widescreen</PresentationFormat>
  <Paragraphs>30</Paragraphs>
  <Slides>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Arial</vt:lpstr>
      <vt:lpstr>Neue Haas Grotesk Text Pro</vt:lpstr>
      <vt:lpstr>VanillaVTI</vt:lpstr>
      <vt:lpstr>The use of social media to promote businesses </vt:lpstr>
      <vt:lpstr>source</vt:lpstr>
      <vt:lpstr>Author, date, reliability</vt:lpstr>
      <vt:lpstr>What did you find difficult about this task</vt:lpstr>
      <vt:lpstr>What did you learn from this task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Estera Boceanu (2536092)</dc:creator>
  <cp:lastModifiedBy>Estera Boceanu (2536092)</cp:lastModifiedBy>
  <cp:revision>1</cp:revision>
  <dcterms:created xsi:type="dcterms:W3CDTF">2026-07-09T12:09:09Z</dcterms:created>
  <dcterms:modified xsi:type="dcterms:W3CDTF">2026-07-09T23:24:59Z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