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CF107A-BC3E-47AB-9117-0E6E4CEBC179}" v="8" dt="2023-03-16T12:24:54.7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2" d="100"/>
          <a:sy n="92" d="100"/>
        </p:scale>
        <p:origin x="49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ooja rani" userId="ecbe7e7ef2b56c5d" providerId="LiveId" clId="{27CF107A-BC3E-47AB-9117-0E6E4CEBC179}"/>
    <pc:docChg chg="undo custSel addSld modSld">
      <pc:chgData name="pooja rani" userId="ecbe7e7ef2b56c5d" providerId="LiveId" clId="{27CF107A-BC3E-47AB-9117-0E6E4CEBC179}" dt="2023-03-16T12:25:46.335" v="193" actId="27636"/>
      <pc:docMkLst>
        <pc:docMk/>
      </pc:docMkLst>
      <pc:sldChg chg="addSp delSp modSp new mod">
        <pc:chgData name="pooja rani" userId="ecbe7e7ef2b56c5d" providerId="LiveId" clId="{27CF107A-BC3E-47AB-9117-0E6E4CEBC179}" dt="2023-03-16T12:20:49.219" v="35" actId="12100"/>
        <pc:sldMkLst>
          <pc:docMk/>
          <pc:sldMk cId="1330897554" sldId="257"/>
        </pc:sldMkLst>
        <pc:spChg chg="mod">
          <ac:chgData name="pooja rani" userId="ecbe7e7ef2b56c5d" providerId="LiveId" clId="{27CF107A-BC3E-47AB-9117-0E6E4CEBC179}" dt="2023-03-16T12:20:37.669" v="31" actId="313"/>
          <ac:spMkLst>
            <pc:docMk/>
            <pc:sldMk cId="1330897554" sldId="257"/>
            <ac:spMk id="2" creationId="{26B75E8C-7280-0AC7-4F95-CC2124230D87}"/>
          </ac:spMkLst>
        </pc:spChg>
        <pc:spChg chg="del mod">
          <ac:chgData name="pooja rani" userId="ecbe7e7ef2b56c5d" providerId="LiveId" clId="{27CF107A-BC3E-47AB-9117-0E6E4CEBC179}" dt="2023-03-16T12:20:47.599" v="34" actId="12084"/>
          <ac:spMkLst>
            <pc:docMk/>
            <pc:sldMk cId="1330897554" sldId="257"/>
            <ac:spMk id="3" creationId="{5EF62C2E-2A99-2FC8-FB9D-E543C743FE87}"/>
          </ac:spMkLst>
        </pc:spChg>
        <pc:graphicFrameChg chg="add mod">
          <ac:chgData name="pooja rani" userId="ecbe7e7ef2b56c5d" providerId="LiveId" clId="{27CF107A-BC3E-47AB-9117-0E6E4CEBC179}" dt="2023-03-16T12:20:49.219" v="35" actId="12100"/>
          <ac:graphicFrameMkLst>
            <pc:docMk/>
            <pc:sldMk cId="1330897554" sldId="257"/>
            <ac:graphicFrameMk id="4" creationId="{C5EA8813-63E2-A2B7-0CB2-9C11903F0092}"/>
          </ac:graphicFrameMkLst>
        </pc:graphicFrameChg>
      </pc:sldChg>
      <pc:sldChg chg="addSp delSp modSp new mod">
        <pc:chgData name="pooja rani" userId="ecbe7e7ef2b56c5d" providerId="LiveId" clId="{27CF107A-BC3E-47AB-9117-0E6E4CEBC179}" dt="2023-03-16T12:21:15.870" v="57" actId="12100"/>
        <pc:sldMkLst>
          <pc:docMk/>
          <pc:sldMk cId="3343523136" sldId="258"/>
        </pc:sldMkLst>
        <pc:spChg chg="mod">
          <ac:chgData name="pooja rani" userId="ecbe7e7ef2b56c5d" providerId="LiveId" clId="{27CF107A-BC3E-47AB-9117-0E6E4CEBC179}" dt="2023-03-16T12:20:56.616" v="49" actId="20577"/>
          <ac:spMkLst>
            <pc:docMk/>
            <pc:sldMk cId="3343523136" sldId="258"/>
            <ac:spMk id="2" creationId="{A80D28BF-BB4A-B922-760D-F958B325FA72}"/>
          </ac:spMkLst>
        </pc:spChg>
        <pc:spChg chg="del mod">
          <ac:chgData name="pooja rani" userId="ecbe7e7ef2b56c5d" providerId="LiveId" clId="{27CF107A-BC3E-47AB-9117-0E6E4CEBC179}" dt="2023-03-16T12:21:14.274" v="56" actId="12084"/>
          <ac:spMkLst>
            <pc:docMk/>
            <pc:sldMk cId="3343523136" sldId="258"/>
            <ac:spMk id="3" creationId="{DA05A3C2-0008-787D-3C50-1815B725ED0A}"/>
          </ac:spMkLst>
        </pc:spChg>
        <pc:graphicFrameChg chg="add mod">
          <ac:chgData name="pooja rani" userId="ecbe7e7ef2b56c5d" providerId="LiveId" clId="{27CF107A-BC3E-47AB-9117-0E6E4CEBC179}" dt="2023-03-16T12:21:15.870" v="57" actId="12100"/>
          <ac:graphicFrameMkLst>
            <pc:docMk/>
            <pc:sldMk cId="3343523136" sldId="258"/>
            <ac:graphicFrameMk id="4" creationId="{F38218A2-B9BB-C696-5979-0FE08A3B680B}"/>
          </ac:graphicFrameMkLst>
        </pc:graphicFrameChg>
      </pc:sldChg>
      <pc:sldChg chg="addSp delSp modSp new mod">
        <pc:chgData name="pooja rani" userId="ecbe7e7ef2b56c5d" providerId="LiveId" clId="{27CF107A-BC3E-47AB-9117-0E6E4CEBC179}" dt="2023-03-16T12:22:42.866" v="125" actId="12100"/>
        <pc:sldMkLst>
          <pc:docMk/>
          <pc:sldMk cId="253220106" sldId="259"/>
        </pc:sldMkLst>
        <pc:spChg chg="mod">
          <ac:chgData name="pooja rani" userId="ecbe7e7ef2b56c5d" providerId="LiveId" clId="{27CF107A-BC3E-47AB-9117-0E6E4CEBC179}" dt="2023-03-16T12:21:37.400" v="102" actId="20577"/>
          <ac:spMkLst>
            <pc:docMk/>
            <pc:sldMk cId="253220106" sldId="259"/>
            <ac:spMk id="2" creationId="{11CFA6E5-629E-4472-5576-D21D847F14EB}"/>
          </ac:spMkLst>
        </pc:spChg>
        <pc:spChg chg="del mod">
          <ac:chgData name="pooja rani" userId="ecbe7e7ef2b56c5d" providerId="LiveId" clId="{27CF107A-BC3E-47AB-9117-0E6E4CEBC179}" dt="2023-03-16T12:22:40.926" v="124" actId="12084"/>
          <ac:spMkLst>
            <pc:docMk/>
            <pc:sldMk cId="253220106" sldId="259"/>
            <ac:spMk id="3" creationId="{77F30E8A-8A82-8B43-7659-84327056D319}"/>
          </ac:spMkLst>
        </pc:spChg>
        <pc:graphicFrameChg chg="add mod">
          <ac:chgData name="pooja rani" userId="ecbe7e7ef2b56c5d" providerId="LiveId" clId="{27CF107A-BC3E-47AB-9117-0E6E4CEBC179}" dt="2023-03-16T12:22:42.866" v="125" actId="12100"/>
          <ac:graphicFrameMkLst>
            <pc:docMk/>
            <pc:sldMk cId="253220106" sldId="259"/>
            <ac:graphicFrameMk id="4" creationId="{F692CFC7-EDB9-A4B3-9E02-84352D6BCF9A}"/>
          </ac:graphicFrameMkLst>
        </pc:graphicFrameChg>
      </pc:sldChg>
      <pc:sldChg chg="modSp new mod">
        <pc:chgData name="pooja rani" userId="ecbe7e7ef2b56c5d" providerId="LiveId" clId="{27CF107A-BC3E-47AB-9117-0E6E4CEBC179}" dt="2023-03-16T12:23:07.599" v="129"/>
        <pc:sldMkLst>
          <pc:docMk/>
          <pc:sldMk cId="930520218" sldId="260"/>
        </pc:sldMkLst>
        <pc:spChg chg="mod">
          <ac:chgData name="pooja rani" userId="ecbe7e7ef2b56c5d" providerId="LiveId" clId="{27CF107A-BC3E-47AB-9117-0E6E4CEBC179}" dt="2023-03-16T12:22:59.047" v="128" actId="27636"/>
          <ac:spMkLst>
            <pc:docMk/>
            <pc:sldMk cId="930520218" sldId="260"/>
            <ac:spMk id="2" creationId="{412D4F2D-4BE8-E76E-71EF-AA36DB8933D3}"/>
          </ac:spMkLst>
        </pc:spChg>
        <pc:spChg chg="mod">
          <ac:chgData name="pooja rani" userId="ecbe7e7ef2b56c5d" providerId="LiveId" clId="{27CF107A-BC3E-47AB-9117-0E6E4CEBC179}" dt="2023-03-16T12:23:07.599" v="129"/>
          <ac:spMkLst>
            <pc:docMk/>
            <pc:sldMk cId="930520218" sldId="260"/>
            <ac:spMk id="3" creationId="{FBD27CBB-CC09-922D-E26A-01CFB7F88CBF}"/>
          </ac:spMkLst>
        </pc:spChg>
      </pc:sldChg>
      <pc:sldChg chg="modSp new mod">
        <pc:chgData name="pooja rani" userId="ecbe7e7ef2b56c5d" providerId="LiveId" clId="{27CF107A-BC3E-47AB-9117-0E6E4CEBC179}" dt="2023-03-16T12:23:33.331" v="134" actId="27636"/>
        <pc:sldMkLst>
          <pc:docMk/>
          <pc:sldMk cId="1383006345" sldId="261"/>
        </pc:sldMkLst>
        <pc:spChg chg="mod">
          <ac:chgData name="pooja rani" userId="ecbe7e7ef2b56c5d" providerId="LiveId" clId="{27CF107A-BC3E-47AB-9117-0E6E4CEBC179}" dt="2023-03-16T12:23:19.836" v="132" actId="27636"/>
          <ac:spMkLst>
            <pc:docMk/>
            <pc:sldMk cId="1383006345" sldId="261"/>
            <ac:spMk id="2" creationId="{39E0C385-E5BF-5EB8-3CB8-6E19AAE498E0}"/>
          </ac:spMkLst>
        </pc:spChg>
        <pc:spChg chg="mod">
          <ac:chgData name="pooja rani" userId="ecbe7e7ef2b56c5d" providerId="LiveId" clId="{27CF107A-BC3E-47AB-9117-0E6E4CEBC179}" dt="2023-03-16T12:23:33.331" v="134" actId="27636"/>
          <ac:spMkLst>
            <pc:docMk/>
            <pc:sldMk cId="1383006345" sldId="261"/>
            <ac:spMk id="3" creationId="{473D1E42-2E8D-8F8B-E45E-2CF01CEDDBE0}"/>
          </ac:spMkLst>
        </pc:spChg>
      </pc:sldChg>
      <pc:sldChg chg="modSp new mod">
        <pc:chgData name="pooja rani" userId="ecbe7e7ef2b56c5d" providerId="LiveId" clId="{27CF107A-BC3E-47AB-9117-0E6E4CEBC179}" dt="2023-03-16T12:23:51.096" v="138"/>
        <pc:sldMkLst>
          <pc:docMk/>
          <pc:sldMk cId="491326276" sldId="262"/>
        </pc:sldMkLst>
        <pc:spChg chg="mod">
          <ac:chgData name="pooja rani" userId="ecbe7e7ef2b56c5d" providerId="LiveId" clId="{27CF107A-BC3E-47AB-9117-0E6E4CEBC179}" dt="2023-03-16T12:23:44.267" v="137" actId="27636"/>
          <ac:spMkLst>
            <pc:docMk/>
            <pc:sldMk cId="491326276" sldId="262"/>
            <ac:spMk id="2" creationId="{E5233226-6A77-BE0C-DEFE-38A58D8474D1}"/>
          </ac:spMkLst>
        </pc:spChg>
        <pc:spChg chg="mod">
          <ac:chgData name="pooja rani" userId="ecbe7e7ef2b56c5d" providerId="LiveId" clId="{27CF107A-BC3E-47AB-9117-0E6E4CEBC179}" dt="2023-03-16T12:23:51.096" v="138"/>
          <ac:spMkLst>
            <pc:docMk/>
            <pc:sldMk cId="491326276" sldId="262"/>
            <ac:spMk id="3" creationId="{3CB96DCC-92F7-1421-D158-03F348A65D01}"/>
          </ac:spMkLst>
        </pc:spChg>
      </pc:sldChg>
      <pc:sldChg chg="modSp new mod">
        <pc:chgData name="pooja rani" userId="ecbe7e7ef2b56c5d" providerId="LiveId" clId="{27CF107A-BC3E-47AB-9117-0E6E4CEBC179}" dt="2023-03-16T12:24:12.570" v="142" actId="27636"/>
        <pc:sldMkLst>
          <pc:docMk/>
          <pc:sldMk cId="3847544467" sldId="263"/>
        </pc:sldMkLst>
        <pc:spChg chg="mod">
          <ac:chgData name="pooja rani" userId="ecbe7e7ef2b56c5d" providerId="LiveId" clId="{27CF107A-BC3E-47AB-9117-0E6E4CEBC179}" dt="2023-03-16T12:24:02.061" v="140"/>
          <ac:spMkLst>
            <pc:docMk/>
            <pc:sldMk cId="3847544467" sldId="263"/>
            <ac:spMk id="2" creationId="{1E965A20-0703-9D6A-2468-240CBD478E88}"/>
          </ac:spMkLst>
        </pc:spChg>
        <pc:spChg chg="mod">
          <ac:chgData name="pooja rani" userId="ecbe7e7ef2b56c5d" providerId="LiveId" clId="{27CF107A-BC3E-47AB-9117-0E6E4CEBC179}" dt="2023-03-16T12:24:12.570" v="142" actId="27636"/>
          <ac:spMkLst>
            <pc:docMk/>
            <pc:sldMk cId="3847544467" sldId="263"/>
            <ac:spMk id="3" creationId="{76DB5AAC-F103-C4BE-8AE2-B87D59D5D590}"/>
          </ac:spMkLst>
        </pc:spChg>
      </pc:sldChg>
      <pc:sldChg chg="addSp delSp modSp new mod">
        <pc:chgData name="pooja rani" userId="ecbe7e7ef2b56c5d" providerId="LiveId" clId="{27CF107A-BC3E-47AB-9117-0E6E4CEBC179}" dt="2023-03-16T12:24:54.721" v="164" actId="13782"/>
        <pc:sldMkLst>
          <pc:docMk/>
          <pc:sldMk cId="351260844" sldId="264"/>
        </pc:sldMkLst>
        <pc:spChg chg="mod">
          <ac:chgData name="pooja rani" userId="ecbe7e7ef2b56c5d" providerId="LiveId" clId="{27CF107A-BC3E-47AB-9117-0E6E4CEBC179}" dt="2023-03-16T12:24:23.906" v="144"/>
          <ac:spMkLst>
            <pc:docMk/>
            <pc:sldMk cId="351260844" sldId="264"/>
            <ac:spMk id="2" creationId="{E4088EAB-1B1A-AE7E-44C2-CF136C2C577C}"/>
          </ac:spMkLst>
        </pc:spChg>
        <pc:spChg chg="del mod">
          <ac:chgData name="pooja rani" userId="ecbe7e7ef2b56c5d" providerId="LiveId" clId="{27CF107A-BC3E-47AB-9117-0E6E4CEBC179}" dt="2023-03-16T12:24:52.336" v="163" actId="12084"/>
          <ac:spMkLst>
            <pc:docMk/>
            <pc:sldMk cId="351260844" sldId="264"/>
            <ac:spMk id="3" creationId="{9427CECA-9852-7216-16F9-D06F0B86610A}"/>
          </ac:spMkLst>
        </pc:spChg>
        <pc:graphicFrameChg chg="add mod">
          <ac:chgData name="pooja rani" userId="ecbe7e7ef2b56c5d" providerId="LiveId" clId="{27CF107A-BC3E-47AB-9117-0E6E4CEBC179}" dt="2023-03-16T12:24:54.721" v="164" actId="13782"/>
          <ac:graphicFrameMkLst>
            <pc:docMk/>
            <pc:sldMk cId="351260844" sldId="264"/>
            <ac:graphicFrameMk id="4" creationId="{66832568-435E-A7B7-73B5-0BBA83865ACA}"/>
          </ac:graphicFrameMkLst>
        </pc:graphicFrameChg>
      </pc:sldChg>
      <pc:sldChg chg="modSp new mod">
        <pc:chgData name="pooja rani" userId="ecbe7e7ef2b56c5d" providerId="LiveId" clId="{27CF107A-BC3E-47AB-9117-0E6E4CEBC179}" dt="2023-03-16T12:25:25.799" v="171" actId="27636"/>
        <pc:sldMkLst>
          <pc:docMk/>
          <pc:sldMk cId="879222862" sldId="265"/>
        </pc:sldMkLst>
        <pc:spChg chg="mod">
          <ac:chgData name="pooja rani" userId="ecbe7e7ef2b56c5d" providerId="LiveId" clId="{27CF107A-BC3E-47AB-9117-0E6E4CEBC179}" dt="2023-03-16T12:25:04.489" v="166"/>
          <ac:spMkLst>
            <pc:docMk/>
            <pc:sldMk cId="879222862" sldId="265"/>
            <ac:spMk id="2" creationId="{71D03CE8-1C36-C099-2616-8F451828BA75}"/>
          </ac:spMkLst>
        </pc:spChg>
        <pc:spChg chg="mod">
          <ac:chgData name="pooja rani" userId="ecbe7e7ef2b56c5d" providerId="LiveId" clId="{27CF107A-BC3E-47AB-9117-0E6E4CEBC179}" dt="2023-03-16T12:25:25.799" v="171" actId="27636"/>
          <ac:spMkLst>
            <pc:docMk/>
            <pc:sldMk cId="879222862" sldId="265"/>
            <ac:spMk id="3" creationId="{B98042A0-7F9B-5F0D-012A-154F8F9C090A}"/>
          </ac:spMkLst>
        </pc:spChg>
      </pc:sldChg>
      <pc:sldChg chg="modSp new mod">
        <pc:chgData name="pooja rani" userId="ecbe7e7ef2b56c5d" providerId="LiveId" clId="{27CF107A-BC3E-47AB-9117-0E6E4CEBC179}" dt="2023-03-16T12:25:46.335" v="193" actId="27636"/>
        <pc:sldMkLst>
          <pc:docMk/>
          <pc:sldMk cId="3060614580" sldId="266"/>
        </pc:sldMkLst>
        <pc:spChg chg="mod">
          <ac:chgData name="pooja rani" userId="ecbe7e7ef2b56c5d" providerId="LiveId" clId="{27CF107A-BC3E-47AB-9117-0E6E4CEBC179}" dt="2023-03-16T12:25:36.694" v="191" actId="20577"/>
          <ac:spMkLst>
            <pc:docMk/>
            <pc:sldMk cId="3060614580" sldId="266"/>
            <ac:spMk id="2" creationId="{2C09DA9C-6EC9-2ED2-A9CD-A88421643CA6}"/>
          </ac:spMkLst>
        </pc:spChg>
        <pc:spChg chg="mod">
          <ac:chgData name="pooja rani" userId="ecbe7e7ef2b56c5d" providerId="LiveId" clId="{27CF107A-BC3E-47AB-9117-0E6E4CEBC179}" dt="2023-03-16T12:25:46.335" v="193" actId="27636"/>
          <ac:spMkLst>
            <pc:docMk/>
            <pc:sldMk cId="3060614580" sldId="266"/>
            <ac:spMk id="3" creationId="{519A004F-0749-EB3D-FDB6-47CD2A774E4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C96F54-F826-4B9C-9900-99A0ED76BA61}"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5509829A-3958-4064-9365-11290E908D46}">
      <dgm:prSet/>
      <dgm:spPr/>
      <dgm:t>
        <a:bodyPr/>
        <a:lstStyle/>
        <a:p>
          <a:r>
            <a:rPr lang="en-US"/>
            <a:t>This report analyzes the current economic situation and provides strategic recommendations to a local recruitment organization to gain a competitive advantage in the market. </a:t>
          </a:r>
        </a:p>
      </dgm:t>
    </dgm:pt>
    <dgm:pt modelId="{684F69CA-06AA-44C3-AA9A-D945A1403B38}" type="parTrans" cxnId="{021F14D5-369B-497A-95D1-1D6D532D5B92}">
      <dgm:prSet/>
      <dgm:spPr/>
      <dgm:t>
        <a:bodyPr/>
        <a:lstStyle/>
        <a:p>
          <a:endParaRPr lang="en-US"/>
        </a:p>
      </dgm:t>
    </dgm:pt>
    <dgm:pt modelId="{ADD9761B-1A96-42AA-8DA8-07505F8686F4}" type="sibTrans" cxnId="{021F14D5-369B-497A-95D1-1D6D532D5B92}">
      <dgm:prSet/>
      <dgm:spPr/>
      <dgm:t>
        <a:bodyPr/>
        <a:lstStyle/>
        <a:p>
          <a:endParaRPr lang="en-US"/>
        </a:p>
      </dgm:t>
    </dgm:pt>
    <dgm:pt modelId="{A2FFD935-0988-4A0F-B7CA-DA4834EDBF69}">
      <dgm:prSet/>
      <dgm:spPr/>
      <dgm:t>
        <a:bodyPr/>
        <a:lstStyle/>
        <a:p>
          <a:r>
            <a:rPr lang="en-US"/>
            <a:t>The report highlights the three basic strategic options proposed by Porter (1985) that can be utilized by the organization to achieve this objective. </a:t>
          </a:r>
        </a:p>
      </dgm:t>
    </dgm:pt>
    <dgm:pt modelId="{87BD1111-58B0-4115-AFF0-1D4F58512DFE}" type="parTrans" cxnId="{18713947-55E6-4B46-BEA6-6D6816DDD95B}">
      <dgm:prSet/>
      <dgm:spPr/>
      <dgm:t>
        <a:bodyPr/>
        <a:lstStyle/>
        <a:p>
          <a:endParaRPr lang="en-US"/>
        </a:p>
      </dgm:t>
    </dgm:pt>
    <dgm:pt modelId="{2AFA6D99-8BBB-49C3-9BB5-4D93A73EEAB1}" type="sibTrans" cxnId="{18713947-55E6-4B46-BEA6-6D6816DDD95B}">
      <dgm:prSet/>
      <dgm:spPr/>
      <dgm:t>
        <a:bodyPr/>
        <a:lstStyle/>
        <a:p>
          <a:endParaRPr lang="en-US"/>
        </a:p>
      </dgm:t>
    </dgm:pt>
    <dgm:pt modelId="{BAD16E46-A696-4698-859D-5B687947722F}">
      <dgm:prSet/>
      <dgm:spPr/>
      <dgm:t>
        <a:bodyPr/>
        <a:lstStyle/>
        <a:p>
          <a:r>
            <a:rPr lang="en-US"/>
            <a:t>Given the current economic climate of high inflation, cost of living, and decline in business activities, the report recommends that the organization should focus on cost reduction as the primary strategic option.</a:t>
          </a:r>
        </a:p>
      </dgm:t>
    </dgm:pt>
    <dgm:pt modelId="{F104D868-90AD-4BC2-A3FE-B38D6771B239}" type="parTrans" cxnId="{BE4790AF-4660-456E-A30B-7304062ED86F}">
      <dgm:prSet/>
      <dgm:spPr/>
      <dgm:t>
        <a:bodyPr/>
        <a:lstStyle/>
        <a:p>
          <a:endParaRPr lang="en-US"/>
        </a:p>
      </dgm:t>
    </dgm:pt>
    <dgm:pt modelId="{199A9035-BF24-4F50-B445-877BE7520F91}" type="sibTrans" cxnId="{BE4790AF-4660-456E-A30B-7304062ED86F}">
      <dgm:prSet/>
      <dgm:spPr/>
      <dgm:t>
        <a:bodyPr/>
        <a:lstStyle/>
        <a:p>
          <a:endParaRPr lang="en-US"/>
        </a:p>
      </dgm:t>
    </dgm:pt>
    <dgm:pt modelId="{11260438-FF22-4D87-84F5-96AEDF9D32BC}" type="pres">
      <dgm:prSet presAssocID="{A9C96F54-F826-4B9C-9900-99A0ED76BA61}" presName="linear" presStyleCnt="0">
        <dgm:presLayoutVars>
          <dgm:animLvl val="lvl"/>
          <dgm:resizeHandles val="exact"/>
        </dgm:presLayoutVars>
      </dgm:prSet>
      <dgm:spPr/>
      <dgm:t>
        <a:bodyPr/>
        <a:lstStyle/>
        <a:p>
          <a:endParaRPr lang="en-IN"/>
        </a:p>
      </dgm:t>
    </dgm:pt>
    <dgm:pt modelId="{1B959F15-71BC-468F-A657-8124D63CB332}" type="pres">
      <dgm:prSet presAssocID="{5509829A-3958-4064-9365-11290E908D46}" presName="parentText" presStyleLbl="node1" presStyleIdx="0" presStyleCnt="3">
        <dgm:presLayoutVars>
          <dgm:chMax val="0"/>
          <dgm:bulletEnabled val="1"/>
        </dgm:presLayoutVars>
      </dgm:prSet>
      <dgm:spPr/>
      <dgm:t>
        <a:bodyPr/>
        <a:lstStyle/>
        <a:p>
          <a:endParaRPr lang="en-IN"/>
        </a:p>
      </dgm:t>
    </dgm:pt>
    <dgm:pt modelId="{CB076C63-3F8A-4C1A-8889-F12C41A33417}" type="pres">
      <dgm:prSet presAssocID="{ADD9761B-1A96-42AA-8DA8-07505F8686F4}" presName="spacer" presStyleCnt="0"/>
      <dgm:spPr/>
    </dgm:pt>
    <dgm:pt modelId="{FB58A7BE-8107-427B-BC78-B852A41D91D9}" type="pres">
      <dgm:prSet presAssocID="{A2FFD935-0988-4A0F-B7CA-DA4834EDBF69}" presName="parentText" presStyleLbl="node1" presStyleIdx="1" presStyleCnt="3">
        <dgm:presLayoutVars>
          <dgm:chMax val="0"/>
          <dgm:bulletEnabled val="1"/>
        </dgm:presLayoutVars>
      </dgm:prSet>
      <dgm:spPr/>
      <dgm:t>
        <a:bodyPr/>
        <a:lstStyle/>
        <a:p>
          <a:endParaRPr lang="en-IN"/>
        </a:p>
      </dgm:t>
    </dgm:pt>
    <dgm:pt modelId="{87777B44-5C20-4252-9A6E-7C4063594E24}" type="pres">
      <dgm:prSet presAssocID="{2AFA6D99-8BBB-49C3-9BB5-4D93A73EEAB1}" presName="spacer" presStyleCnt="0"/>
      <dgm:spPr/>
    </dgm:pt>
    <dgm:pt modelId="{7941A858-8E3D-436E-8173-FC10F5BFEAC9}" type="pres">
      <dgm:prSet presAssocID="{BAD16E46-A696-4698-859D-5B687947722F}" presName="parentText" presStyleLbl="node1" presStyleIdx="2" presStyleCnt="3">
        <dgm:presLayoutVars>
          <dgm:chMax val="0"/>
          <dgm:bulletEnabled val="1"/>
        </dgm:presLayoutVars>
      </dgm:prSet>
      <dgm:spPr/>
      <dgm:t>
        <a:bodyPr/>
        <a:lstStyle/>
        <a:p>
          <a:endParaRPr lang="en-IN"/>
        </a:p>
      </dgm:t>
    </dgm:pt>
  </dgm:ptLst>
  <dgm:cxnLst>
    <dgm:cxn modelId="{D46A2587-DD23-43F3-BC59-38728BB9D4BE}" type="presOf" srcId="{5509829A-3958-4064-9365-11290E908D46}" destId="{1B959F15-71BC-468F-A657-8124D63CB332}" srcOrd="0" destOrd="0" presId="urn:microsoft.com/office/officeart/2005/8/layout/vList2"/>
    <dgm:cxn modelId="{021F14D5-369B-497A-95D1-1D6D532D5B92}" srcId="{A9C96F54-F826-4B9C-9900-99A0ED76BA61}" destId="{5509829A-3958-4064-9365-11290E908D46}" srcOrd="0" destOrd="0" parTransId="{684F69CA-06AA-44C3-AA9A-D945A1403B38}" sibTransId="{ADD9761B-1A96-42AA-8DA8-07505F8686F4}"/>
    <dgm:cxn modelId="{9A241147-1AC4-4873-85E9-E253ACDFC230}" type="presOf" srcId="{A2FFD935-0988-4A0F-B7CA-DA4834EDBF69}" destId="{FB58A7BE-8107-427B-BC78-B852A41D91D9}" srcOrd="0" destOrd="0" presId="urn:microsoft.com/office/officeart/2005/8/layout/vList2"/>
    <dgm:cxn modelId="{F6A252EE-E761-4308-A8E6-01F12E7E939C}" type="presOf" srcId="{A9C96F54-F826-4B9C-9900-99A0ED76BA61}" destId="{11260438-FF22-4D87-84F5-96AEDF9D32BC}" srcOrd="0" destOrd="0" presId="urn:microsoft.com/office/officeart/2005/8/layout/vList2"/>
    <dgm:cxn modelId="{18713947-55E6-4B46-BEA6-6D6816DDD95B}" srcId="{A9C96F54-F826-4B9C-9900-99A0ED76BA61}" destId="{A2FFD935-0988-4A0F-B7CA-DA4834EDBF69}" srcOrd="1" destOrd="0" parTransId="{87BD1111-58B0-4115-AFF0-1D4F58512DFE}" sibTransId="{2AFA6D99-8BBB-49C3-9BB5-4D93A73EEAB1}"/>
    <dgm:cxn modelId="{BE4790AF-4660-456E-A30B-7304062ED86F}" srcId="{A9C96F54-F826-4B9C-9900-99A0ED76BA61}" destId="{BAD16E46-A696-4698-859D-5B687947722F}" srcOrd="2" destOrd="0" parTransId="{F104D868-90AD-4BC2-A3FE-B38D6771B239}" sibTransId="{199A9035-BF24-4F50-B445-877BE7520F91}"/>
    <dgm:cxn modelId="{7CA51DEA-9B3F-48AF-B374-5DDE96EE5516}" type="presOf" srcId="{BAD16E46-A696-4698-859D-5B687947722F}" destId="{7941A858-8E3D-436E-8173-FC10F5BFEAC9}" srcOrd="0" destOrd="0" presId="urn:microsoft.com/office/officeart/2005/8/layout/vList2"/>
    <dgm:cxn modelId="{9DDC5CE6-6E17-496F-BC20-5D200971847A}" type="presParOf" srcId="{11260438-FF22-4D87-84F5-96AEDF9D32BC}" destId="{1B959F15-71BC-468F-A657-8124D63CB332}" srcOrd="0" destOrd="0" presId="urn:microsoft.com/office/officeart/2005/8/layout/vList2"/>
    <dgm:cxn modelId="{EB47F80B-D325-48A0-9E17-3F28BEC718ED}" type="presParOf" srcId="{11260438-FF22-4D87-84F5-96AEDF9D32BC}" destId="{CB076C63-3F8A-4C1A-8889-F12C41A33417}" srcOrd="1" destOrd="0" presId="urn:microsoft.com/office/officeart/2005/8/layout/vList2"/>
    <dgm:cxn modelId="{EE2389BC-9C60-403F-97DD-80E1E3B6B784}" type="presParOf" srcId="{11260438-FF22-4D87-84F5-96AEDF9D32BC}" destId="{FB58A7BE-8107-427B-BC78-B852A41D91D9}" srcOrd="2" destOrd="0" presId="urn:microsoft.com/office/officeart/2005/8/layout/vList2"/>
    <dgm:cxn modelId="{BA709BC0-BBFD-44CF-88FC-36143EAF3C8D}" type="presParOf" srcId="{11260438-FF22-4D87-84F5-96AEDF9D32BC}" destId="{87777B44-5C20-4252-9A6E-7C4063594E24}" srcOrd="3" destOrd="0" presId="urn:microsoft.com/office/officeart/2005/8/layout/vList2"/>
    <dgm:cxn modelId="{72A01B03-A7DD-4EED-AC1E-0047026B2FBA}" type="presParOf" srcId="{11260438-FF22-4D87-84F5-96AEDF9D32BC}" destId="{7941A858-8E3D-436E-8173-FC10F5BFEAC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5925AD-D600-482F-B1AB-D929008C7B95}"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80CE1E6-EBBB-43FC-AF46-F8A5BF72181A}">
      <dgm:prSet/>
      <dgm:spPr/>
      <dgm:t>
        <a:bodyPr/>
        <a:lstStyle/>
        <a:p>
          <a:r>
            <a:rPr lang="en-US"/>
            <a:t>The economic situation of the region has been characterized by high inflation, rising cost of living, and a decline in business activities. 	 </a:t>
          </a:r>
        </a:p>
      </dgm:t>
    </dgm:pt>
    <dgm:pt modelId="{594326AC-9B96-4761-9B1F-84EDF6BEA3A7}" type="parTrans" cxnId="{5F2691B7-D6EC-4701-972B-9C17723A3190}">
      <dgm:prSet/>
      <dgm:spPr/>
      <dgm:t>
        <a:bodyPr/>
        <a:lstStyle/>
        <a:p>
          <a:endParaRPr lang="en-US"/>
        </a:p>
      </dgm:t>
    </dgm:pt>
    <dgm:pt modelId="{636BC775-0CDE-4810-AF25-AF4285DB9D66}" type="sibTrans" cxnId="{5F2691B7-D6EC-4701-972B-9C17723A3190}">
      <dgm:prSet/>
      <dgm:spPr/>
      <dgm:t>
        <a:bodyPr/>
        <a:lstStyle/>
        <a:p>
          <a:endParaRPr lang="en-US"/>
        </a:p>
      </dgm:t>
    </dgm:pt>
    <dgm:pt modelId="{84157DAA-F9E9-4D3B-824A-6E72ACC1387F}">
      <dgm:prSet/>
      <dgm:spPr/>
      <dgm:t>
        <a:bodyPr/>
        <a:lstStyle/>
        <a:p>
          <a:r>
            <a:rPr lang="en-US"/>
            <a:t>Organization can adopt to gain a competitive advantage in this challenging environment.</a:t>
          </a:r>
        </a:p>
      </dgm:t>
    </dgm:pt>
    <dgm:pt modelId="{B93F74BC-D610-4E0C-9404-D10E891AE1A9}" type="parTrans" cxnId="{FEEF98FB-1E19-41E8-8831-42AF0FF98B13}">
      <dgm:prSet/>
      <dgm:spPr/>
      <dgm:t>
        <a:bodyPr/>
        <a:lstStyle/>
        <a:p>
          <a:endParaRPr lang="en-US"/>
        </a:p>
      </dgm:t>
    </dgm:pt>
    <dgm:pt modelId="{4C96992C-E0A9-4C8D-83C2-2E14AFDE5FF7}" type="sibTrans" cxnId="{FEEF98FB-1E19-41E8-8831-42AF0FF98B13}">
      <dgm:prSet/>
      <dgm:spPr/>
      <dgm:t>
        <a:bodyPr/>
        <a:lstStyle/>
        <a:p>
          <a:endParaRPr lang="en-US"/>
        </a:p>
      </dgm:t>
    </dgm:pt>
    <dgm:pt modelId="{9F324FB2-4EAB-4848-8136-8B885D105435}" type="pres">
      <dgm:prSet presAssocID="{E65925AD-D600-482F-B1AB-D929008C7B95}" presName="linear" presStyleCnt="0">
        <dgm:presLayoutVars>
          <dgm:animLvl val="lvl"/>
          <dgm:resizeHandles val="exact"/>
        </dgm:presLayoutVars>
      </dgm:prSet>
      <dgm:spPr/>
      <dgm:t>
        <a:bodyPr/>
        <a:lstStyle/>
        <a:p>
          <a:endParaRPr lang="en-IN"/>
        </a:p>
      </dgm:t>
    </dgm:pt>
    <dgm:pt modelId="{91272746-3EE2-4970-8C87-D3313EA096E9}" type="pres">
      <dgm:prSet presAssocID="{480CE1E6-EBBB-43FC-AF46-F8A5BF72181A}" presName="parentText" presStyleLbl="node1" presStyleIdx="0" presStyleCnt="2">
        <dgm:presLayoutVars>
          <dgm:chMax val="0"/>
          <dgm:bulletEnabled val="1"/>
        </dgm:presLayoutVars>
      </dgm:prSet>
      <dgm:spPr/>
      <dgm:t>
        <a:bodyPr/>
        <a:lstStyle/>
        <a:p>
          <a:endParaRPr lang="en-IN"/>
        </a:p>
      </dgm:t>
    </dgm:pt>
    <dgm:pt modelId="{D10FEEC1-E228-4323-9990-20B3F3A62E54}" type="pres">
      <dgm:prSet presAssocID="{636BC775-0CDE-4810-AF25-AF4285DB9D66}" presName="spacer" presStyleCnt="0"/>
      <dgm:spPr/>
    </dgm:pt>
    <dgm:pt modelId="{DF0EDF47-295D-4310-ABAD-C6762FD4E961}" type="pres">
      <dgm:prSet presAssocID="{84157DAA-F9E9-4D3B-824A-6E72ACC1387F}" presName="parentText" presStyleLbl="node1" presStyleIdx="1" presStyleCnt="2">
        <dgm:presLayoutVars>
          <dgm:chMax val="0"/>
          <dgm:bulletEnabled val="1"/>
        </dgm:presLayoutVars>
      </dgm:prSet>
      <dgm:spPr/>
      <dgm:t>
        <a:bodyPr/>
        <a:lstStyle/>
        <a:p>
          <a:endParaRPr lang="en-IN"/>
        </a:p>
      </dgm:t>
    </dgm:pt>
  </dgm:ptLst>
  <dgm:cxnLst>
    <dgm:cxn modelId="{6F1714CC-82AC-470C-8162-8C882C1E22F2}" type="presOf" srcId="{E65925AD-D600-482F-B1AB-D929008C7B95}" destId="{9F324FB2-4EAB-4848-8136-8B885D105435}" srcOrd="0" destOrd="0" presId="urn:microsoft.com/office/officeart/2005/8/layout/vList2"/>
    <dgm:cxn modelId="{FEEF98FB-1E19-41E8-8831-42AF0FF98B13}" srcId="{E65925AD-D600-482F-B1AB-D929008C7B95}" destId="{84157DAA-F9E9-4D3B-824A-6E72ACC1387F}" srcOrd="1" destOrd="0" parTransId="{B93F74BC-D610-4E0C-9404-D10E891AE1A9}" sibTransId="{4C96992C-E0A9-4C8D-83C2-2E14AFDE5FF7}"/>
    <dgm:cxn modelId="{5F2691B7-D6EC-4701-972B-9C17723A3190}" srcId="{E65925AD-D600-482F-B1AB-D929008C7B95}" destId="{480CE1E6-EBBB-43FC-AF46-F8A5BF72181A}" srcOrd="0" destOrd="0" parTransId="{594326AC-9B96-4761-9B1F-84EDF6BEA3A7}" sibTransId="{636BC775-0CDE-4810-AF25-AF4285DB9D66}"/>
    <dgm:cxn modelId="{C6DE8CFA-B350-4670-B51B-8EB6BBEA1DDA}" type="presOf" srcId="{480CE1E6-EBBB-43FC-AF46-F8A5BF72181A}" destId="{91272746-3EE2-4970-8C87-D3313EA096E9}" srcOrd="0" destOrd="0" presId="urn:microsoft.com/office/officeart/2005/8/layout/vList2"/>
    <dgm:cxn modelId="{831571DC-3C52-4A63-B1E6-1CF1976EBC0C}" type="presOf" srcId="{84157DAA-F9E9-4D3B-824A-6E72ACC1387F}" destId="{DF0EDF47-295D-4310-ABAD-C6762FD4E961}" srcOrd="0" destOrd="0" presId="urn:microsoft.com/office/officeart/2005/8/layout/vList2"/>
    <dgm:cxn modelId="{EF162A86-F5A6-4A0B-A754-2E047FE2E4C6}" type="presParOf" srcId="{9F324FB2-4EAB-4848-8136-8B885D105435}" destId="{91272746-3EE2-4970-8C87-D3313EA096E9}" srcOrd="0" destOrd="0" presId="urn:microsoft.com/office/officeart/2005/8/layout/vList2"/>
    <dgm:cxn modelId="{02D1A2D0-B132-471C-BAE4-9D0C4A91DC2F}" type="presParOf" srcId="{9F324FB2-4EAB-4848-8136-8B885D105435}" destId="{D10FEEC1-E228-4323-9990-20B3F3A62E54}" srcOrd="1" destOrd="0" presId="urn:microsoft.com/office/officeart/2005/8/layout/vList2"/>
    <dgm:cxn modelId="{6B3F9F60-07CF-4866-B321-CBCCA43EDEB4}" type="presParOf" srcId="{9F324FB2-4EAB-4848-8136-8B885D105435}" destId="{DF0EDF47-295D-4310-ABAD-C6762FD4E96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086AF1-7B90-444A-9160-799032A5FA47}"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5D4C076D-DE03-4EF7-B395-B593782E7758}">
      <dgm:prSet/>
      <dgm:spPr/>
      <dgm:t>
        <a:bodyPr/>
        <a:lstStyle/>
        <a:p>
          <a:r>
            <a:rPr lang="en-US"/>
            <a:t>Cost Reduction:</a:t>
          </a:r>
        </a:p>
      </dgm:t>
    </dgm:pt>
    <dgm:pt modelId="{434D3A99-35F5-4BA1-91EA-6C3125E2CAA7}" type="parTrans" cxnId="{33A3FE6F-5EA8-4225-8630-1362EF4A7179}">
      <dgm:prSet/>
      <dgm:spPr/>
      <dgm:t>
        <a:bodyPr/>
        <a:lstStyle/>
        <a:p>
          <a:endParaRPr lang="en-US"/>
        </a:p>
      </dgm:t>
    </dgm:pt>
    <dgm:pt modelId="{76AD4C57-DE48-4736-8E9B-718F2110B1E4}" type="sibTrans" cxnId="{33A3FE6F-5EA8-4225-8630-1362EF4A7179}">
      <dgm:prSet/>
      <dgm:spPr/>
      <dgm:t>
        <a:bodyPr/>
        <a:lstStyle/>
        <a:p>
          <a:endParaRPr lang="en-US"/>
        </a:p>
      </dgm:t>
    </dgm:pt>
    <dgm:pt modelId="{36CCAF12-D194-4E9B-B7A3-E941CD946647}">
      <dgm:prSet/>
      <dgm:spPr/>
      <dgm:t>
        <a:bodyPr/>
        <a:lstStyle/>
        <a:p>
          <a:r>
            <a:rPr lang="en-US"/>
            <a:t>In the current economic climate, cost reduction is a critical strategy for a local recruitment organization to achieve a competitive advantage. By reducing costs, the organization can lower its prices and attract more clients (Ye et al., 2020). </a:t>
          </a:r>
        </a:p>
      </dgm:t>
    </dgm:pt>
    <dgm:pt modelId="{AE7EF1E2-6378-4C15-B004-63155C68F97B}" type="parTrans" cxnId="{6D9100BD-1634-40C9-A0EC-77247B47A402}">
      <dgm:prSet/>
      <dgm:spPr/>
      <dgm:t>
        <a:bodyPr/>
        <a:lstStyle/>
        <a:p>
          <a:endParaRPr lang="en-US"/>
        </a:p>
      </dgm:t>
    </dgm:pt>
    <dgm:pt modelId="{043F43FB-C1D0-45DC-94F2-FF47DAC3BCC1}" type="sibTrans" cxnId="{6D9100BD-1634-40C9-A0EC-77247B47A402}">
      <dgm:prSet/>
      <dgm:spPr/>
      <dgm:t>
        <a:bodyPr/>
        <a:lstStyle/>
        <a:p>
          <a:endParaRPr lang="en-US"/>
        </a:p>
      </dgm:t>
    </dgm:pt>
    <dgm:pt modelId="{4B93C4FD-6B33-48BA-A0A8-1EB760159468}">
      <dgm:prSet/>
      <dgm:spPr/>
      <dgm:t>
        <a:bodyPr/>
        <a:lstStyle/>
        <a:p>
          <a:r>
            <a:rPr lang="en-US"/>
            <a:t>Quality Enhancement:</a:t>
          </a:r>
        </a:p>
      </dgm:t>
    </dgm:pt>
    <dgm:pt modelId="{5EBD4B63-DA25-4A26-9CB5-531427D83C98}" type="parTrans" cxnId="{B025CAE5-203E-45B5-A0C5-5FBCCC173E23}">
      <dgm:prSet/>
      <dgm:spPr/>
      <dgm:t>
        <a:bodyPr/>
        <a:lstStyle/>
        <a:p>
          <a:endParaRPr lang="en-US"/>
        </a:p>
      </dgm:t>
    </dgm:pt>
    <dgm:pt modelId="{EBF2A0F1-FDB6-47C4-8610-6A4F359900E1}" type="sibTrans" cxnId="{B025CAE5-203E-45B5-A0C5-5FBCCC173E23}">
      <dgm:prSet/>
      <dgm:spPr/>
      <dgm:t>
        <a:bodyPr/>
        <a:lstStyle/>
        <a:p>
          <a:endParaRPr lang="en-US"/>
        </a:p>
      </dgm:t>
    </dgm:pt>
    <dgm:pt modelId="{05B7EAEC-179F-44D5-ABDD-F7261E8E18A4}">
      <dgm:prSet/>
      <dgm:spPr/>
      <dgm:t>
        <a:bodyPr/>
        <a:lstStyle/>
        <a:p>
          <a:r>
            <a:rPr lang="en-US"/>
            <a:t>While quality enhancement is an important strategy, it may not be the best option for a local recruitment organization in the current economic situation. Enhancing quality requires investment in training and development, which may not be feasible in a time of economic uncertainty. Moreover, clients may not be willing to pay premium prices for quality services in this economic climate. </a:t>
          </a:r>
        </a:p>
      </dgm:t>
    </dgm:pt>
    <dgm:pt modelId="{2465419A-6E78-45EC-84DC-1317EFDE1A97}" type="parTrans" cxnId="{EE9FF6A9-15C8-45FA-BAAF-069E307D56BC}">
      <dgm:prSet/>
      <dgm:spPr/>
      <dgm:t>
        <a:bodyPr/>
        <a:lstStyle/>
        <a:p>
          <a:endParaRPr lang="en-US"/>
        </a:p>
      </dgm:t>
    </dgm:pt>
    <dgm:pt modelId="{5F75FB71-C12E-46A7-A609-9C69A315F039}" type="sibTrans" cxnId="{EE9FF6A9-15C8-45FA-BAAF-069E307D56BC}">
      <dgm:prSet/>
      <dgm:spPr/>
      <dgm:t>
        <a:bodyPr/>
        <a:lstStyle/>
        <a:p>
          <a:endParaRPr lang="en-US"/>
        </a:p>
      </dgm:t>
    </dgm:pt>
    <dgm:pt modelId="{98E2B5EE-B12C-47B6-809B-FDB1F2B780E4}">
      <dgm:prSet/>
      <dgm:spPr/>
      <dgm:t>
        <a:bodyPr/>
        <a:lstStyle/>
        <a:p>
          <a:r>
            <a:rPr lang="en-US"/>
            <a:t>Innovation:</a:t>
          </a:r>
        </a:p>
      </dgm:t>
    </dgm:pt>
    <dgm:pt modelId="{466B57E1-5AB4-46A1-9358-0799E9B5FB03}" type="parTrans" cxnId="{E5A936E7-A06C-4954-86A0-5B469A3ECC19}">
      <dgm:prSet/>
      <dgm:spPr/>
      <dgm:t>
        <a:bodyPr/>
        <a:lstStyle/>
        <a:p>
          <a:endParaRPr lang="en-US"/>
        </a:p>
      </dgm:t>
    </dgm:pt>
    <dgm:pt modelId="{E998C561-CF61-42FA-A579-8F137D3D93A9}" type="sibTrans" cxnId="{E5A936E7-A06C-4954-86A0-5B469A3ECC19}">
      <dgm:prSet/>
      <dgm:spPr/>
      <dgm:t>
        <a:bodyPr/>
        <a:lstStyle/>
        <a:p>
          <a:endParaRPr lang="en-US"/>
        </a:p>
      </dgm:t>
    </dgm:pt>
    <dgm:pt modelId="{66772A14-E401-4B1C-A461-8985B1478317}">
      <dgm:prSet/>
      <dgm:spPr/>
      <dgm:t>
        <a:bodyPr/>
        <a:lstStyle/>
        <a:p>
          <a:r>
            <a:rPr lang="en-US"/>
            <a:t>Innovation can be a powerful tool for gaining a competitive advantage, but it requires significant investment in research and development. In the current economic situation, where cost reduction is a critical strategy, innovation may not be a viable option for a local recruitment organization. Therefore, the organization should focus on other strategies to gain a competitive advantage.</a:t>
          </a:r>
        </a:p>
      </dgm:t>
    </dgm:pt>
    <dgm:pt modelId="{0812C173-43A6-49BE-BECC-781239C1BF2F}" type="parTrans" cxnId="{B2456A12-E81B-4F49-8782-8E8F747A32FF}">
      <dgm:prSet/>
      <dgm:spPr/>
      <dgm:t>
        <a:bodyPr/>
        <a:lstStyle/>
        <a:p>
          <a:endParaRPr lang="en-US"/>
        </a:p>
      </dgm:t>
    </dgm:pt>
    <dgm:pt modelId="{61CAAB84-DCEB-4146-8B70-22355DC69057}" type="sibTrans" cxnId="{B2456A12-E81B-4F49-8782-8E8F747A32FF}">
      <dgm:prSet/>
      <dgm:spPr/>
      <dgm:t>
        <a:bodyPr/>
        <a:lstStyle/>
        <a:p>
          <a:endParaRPr lang="en-US"/>
        </a:p>
      </dgm:t>
    </dgm:pt>
    <dgm:pt modelId="{CAD1F7C9-2A6D-449D-B081-9B8BDD198DF9}" type="pres">
      <dgm:prSet presAssocID="{A5086AF1-7B90-444A-9160-799032A5FA47}" presName="linear" presStyleCnt="0">
        <dgm:presLayoutVars>
          <dgm:animLvl val="lvl"/>
          <dgm:resizeHandles val="exact"/>
        </dgm:presLayoutVars>
      </dgm:prSet>
      <dgm:spPr/>
      <dgm:t>
        <a:bodyPr/>
        <a:lstStyle/>
        <a:p>
          <a:endParaRPr lang="en-IN"/>
        </a:p>
      </dgm:t>
    </dgm:pt>
    <dgm:pt modelId="{5367F455-FF03-4658-863B-0820EB6A3CED}" type="pres">
      <dgm:prSet presAssocID="{5D4C076D-DE03-4EF7-B395-B593782E7758}" presName="parentText" presStyleLbl="node1" presStyleIdx="0" presStyleCnt="3">
        <dgm:presLayoutVars>
          <dgm:chMax val="0"/>
          <dgm:bulletEnabled val="1"/>
        </dgm:presLayoutVars>
      </dgm:prSet>
      <dgm:spPr/>
      <dgm:t>
        <a:bodyPr/>
        <a:lstStyle/>
        <a:p>
          <a:endParaRPr lang="en-IN"/>
        </a:p>
      </dgm:t>
    </dgm:pt>
    <dgm:pt modelId="{D43AEB5D-6635-4A7D-9083-794FE9AE3F26}" type="pres">
      <dgm:prSet presAssocID="{5D4C076D-DE03-4EF7-B395-B593782E7758}" presName="childText" presStyleLbl="revTx" presStyleIdx="0" presStyleCnt="3">
        <dgm:presLayoutVars>
          <dgm:bulletEnabled val="1"/>
        </dgm:presLayoutVars>
      </dgm:prSet>
      <dgm:spPr/>
      <dgm:t>
        <a:bodyPr/>
        <a:lstStyle/>
        <a:p>
          <a:endParaRPr lang="en-IN"/>
        </a:p>
      </dgm:t>
    </dgm:pt>
    <dgm:pt modelId="{B743CCC9-3B53-4979-8256-F290D55A39D4}" type="pres">
      <dgm:prSet presAssocID="{4B93C4FD-6B33-48BA-A0A8-1EB760159468}" presName="parentText" presStyleLbl="node1" presStyleIdx="1" presStyleCnt="3">
        <dgm:presLayoutVars>
          <dgm:chMax val="0"/>
          <dgm:bulletEnabled val="1"/>
        </dgm:presLayoutVars>
      </dgm:prSet>
      <dgm:spPr/>
      <dgm:t>
        <a:bodyPr/>
        <a:lstStyle/>
        <a:p>
          <a:endParaRPr lang="en-IN"/>
        </a:p>
      </dgm:t>
    </dgm:pt>
    <dgm:pt modelId="{4866FDEC-68BF-4076-8A2F-613BC10866FF}" type="pres">
      <dgm:prSet presAssocID="{4B93C4FD-6B33-48BA-A0A8-1EB760159468}" presName="childText" presStyleLbl="revTx" presStyleIdx="1" presStyleCnt="3">
        <dgm:presLayoutVars>
          <dgm:bulletEnabled val="1"/>
        </dgm:presLayoutVars>
      </dgm:prSet>
      <dgm:spPr/>
      <dgm:t>
        <a:bodyPr/>
        <a:lstStyle/>
        <a:p>
          <a:endParaRPr lang="en-IN"/>
        </a:p>
      </dgm:t>
    </dgm:pt>
    <dgm:pt modelId="{73C3651F-FE45-476F-BFA6-A78A2D5FC0C3}" type="pres">
      <dgm:prSet presAssocID="{98E2B5EE-B12C-47B6-809B-FDB1F2B780E4}" presName="parentText" presStyleLbl="node1" presStyleIdx="2" presStyleCnt="3">
        <dgm:presLayoutVars>
          <dgm:chMax val="0"/>
          <dgm:bulletEnabled val="1"/>
        </dgm:presLayoutVars>
      </dgm:prSet>
      <dgm:spPr/>
      <dgm:t>
        <a:bodyPr/>
        <a:lstStyle/>
        <a:p>
          <a:endParaRPr lang="en-IN"/>
        </a:p>
      </dgm:t>
    </dgm:pt>
    <dgm:pt modelId="{81CF8F25-32A5-44DC-8DEA-C5BDE08C1088}" type="pres">
      <dgm:prSet presAssocID="{98E2B5EE-B12C-47B6-809B-FDB1F2B780E4}" presName="childText" presStyleLbl="revTx" presStyleIdx="2" presStyleCnt="3">
        <dgm:presLayoutVars>
          <dgm:bulletEnabled val="1"/>
        </dgm:presLayoutVars>
      </dgm:prSet>
      <dgm:spPr/>
      <dgm:t>
        <a:bodyPr/>
        <a:lstStyle/>
        <a:p>
          <a:endParaRPr lang="en-IN"/>
        </a:p>
      </dgm:t>
    </dgm:pt>
  </dgm:ptLst>
  <dgm:cxnLst>
    <dgm:cxn modelId="{03630EE8-1C9C-48DB-9BFA-5A423FBCB3ED}" type="presOf" srcId="{5D4C076D-DE03-4EF7-B395-B593782E7758}" destId="{5367F455-FF03-4658-863B-0820EB6A3CED}" srcOrd="0" destOrd="0" presId="urn:microsoft.com/office/officeart/2005/8/layout/vList2"/>
    <dgm:cxn modelId="{9B9198BB-351D-4151-AC85-0AC78E0C8E7E}" type="presOf" srcId="{A5086AF1-7B90-444A-9160-799032A5FA47}" destId="{CAD1F7C9-2A6D-449D-B081-9B8BDD198DF9}" srcOrd="0" destOrd="0" presId="urn:microsoft.com/office/officeart/2005/8/layout/vList2"/>
    <dgm:cxn modelId="{1F4F0E5D-D6E0-4F9B-B018-40692C40425A}" type="presOf" srcId="{36CCAF12-D194-4E9B-B7A3-E941CD946647}" destId="{D43AEB5D-6635-4A7D-9083-794FE9AE3F26}" srcOrd="0" destOrd="0" presId="urn:microsoft.com/office/officeart/2005/8/layout/vList2"/>
    <dgm:cxn modelId="{E5A936E7-A06C-4954-86A0-5B469A3ECC19}" srcId="{A5086AF1-7B90-444A-9160-799032A5FA47}" destId="{98E2B5EE-B12C-47B6-809B-FDB1F2B780E4}" srcOrd="2" destOrd="0" parTransId="{466B57E1-5AB4-46A1-9358-0799E9B5FB03}" sibTransId="{E998C561-CF61-42FA-A579-8F137D3D93A9}"/>
    <dgm:cxn modelId="{B025CAE5-203E-45B5-A0C5-5FBCCC173E23}" srcId="{A5086AF1-7B90-444A-9160-799032A5FA47}" destId="{4B93C4FD-6B33-48BA-A0A8-1EB760159468}" srcOrd="1" destOrd="0" parTransId="{5EBD4B63-DA25-4A26-9CB5-531427D83C98}" sibTransId="{EBF2A0F1-FDB6-47C4-8610-6A4F359900E1}"/>
    <dgm:cxn modelId="{4F15A7F8-31DD-4C31-BEE2-774D8C12C567}" type="presOf" srcId="{98E2B5EE-B12C-47B6-809B-FDB1F2B780E4}" destId="{73C3651F-FE45-476F-BFA6-A78A2D5FC0C3}" srcOrd="0" destOrd="0" presId="urn:microsoft.com/office/officeart/2005/8/layout/vList2"/>
    <dgm:cxn modelId="{884DB3B0-3D01-4CFA-AACE-AA1E164DB5C9}" type="presOf" srcId="{05B7EAEC-179F-44D5-ABDD-F7261E8E18A4}" destId="{4866FDEC-68BF-4076-8A2F-613BC10866FF}" srcOrd="0" destOrd="0" presId="urn:microsoft.com/office/officeart/2005/8/layout/vList2"/>
    <dgm:cxn modelId="{B2456A12-E81B-4F49-8782-8E8F747A32FF}" srcId="{98E2B5EE-B12C-47B6-809B-FDB1F2B780E4}" destId="{66772A14-E401-4B1C-A461-8985B1478317}" srcOrd="0" destOrd="0" parTransId="{0812C173-43A6-49BE-BECC-781239C1BF2F}" sibTransId="{61CAAB84-DCEB-4146-8B70-22355DC69057}"/>
    <dgm:cxn modelId="{EE9FF6A9-15C8-45FA-BAAF-069E307D56BC}" srcId="{4B93C4FD-6B33-48BA-A0A8-1EB760159468}" destId="{05B7EAEC-179F-44D5-ABDD-F7261E8E18A4}" srcOrd="0" destOrd="0" parTransId="{2465419A-6E78-45EC-84DC-1317EFDE1A97}" sibTransId="{5F75FB71-C12E-46A7-A609-9C69A315F039}"/>
    <dgm:cxn modelId="{6D9100BD-1634-40C9-A0EC-77247B47A402}" srcId="{5D4C076D-DE03-4EF7-B395-B593782E7758}" destId="{36CCAF12-D194-4E9B-B7A3-E941CD946647}" srcOrd="0" destOrd="0" parTransId="{AE7EF1E2-6378-4C15-B004-63155C68F97B}" sibTransId="{043F43FB-C1D0-45DC-94F2-FF47DAC3BCC1}"/>
    <dgm:cxn modelId="{33A3FE6F-5EA8-4225-8630-1362EF4A7179}" srcId="{A5086AF1-7B90-444A-9160-799032A5FA47}" destId="{5D4C076D-DE03-4EF7-B395-B593782E7758}" srcOrd="0" destOrd="0" parTransId="{434D3A99-35F5-4BA1-91EA-6C3125E2CAA7}" sibTransId="{76AD4C57-DE48-4736-8E9B-718F2110B1E4}"/>
    <dgm:cxn modelId="{5B439FC1-E8B8-4CA5-9A6F-B9D6B8F441D5}" type="presOf" srcId="{4B93C4FD-6B33-48BA-A0A8-1EB760159468}" destId="{B743CCC9-3B53-4979-8256-F290D55A39D4}" srcOrd="0" destOrd="0" presId="urn:microsoft.com/office/officeart/2005/8/layout/vList2"/>
    <dgm:cxn modelId="{C50137A5-BDCB-436E-BC4E-0583166F4BAA}" type="presOf" srcId="{66772A14-E401-4B1C-A461-8985B1478317}" destId="{81CF8F25-32A5-44DC-8DEA-C5BDE08C1088}" srcOrd="0" destOrd="0" presId="urn:microsoft.com/office/officeart/2005/8/layout/vList2"/>
    <dgm:cxn modelId="{8D8EDE3B-FDF0-4A9D-AA6B-233C755B147D}" type="presParOf" srcId="{CAD1F7C9-2A6D-449D-B081-9B8BDD198DF9}" destId="{5367F455-FF03-4658-863B-0820EB6A3CED}" srcOrd="0" destOrd="0" presId="urn:microsoft.com/office/officeart/2005/8/layout/vList2"/>
    <dgm:cxn modelId="{72CBDBA3-FF07-46DC-8BCE-29CE8F58A46C}" type="presParOf" srcId="{CAD1F7C9-2A6D-449D-B081-9B8BDD198DF9}" destId="{D43AEB5D-6635-4A7D-9083-794FE9AE3F26}" srcOrd="1" destOrd="0" presId="urn:microsoft.com/office/officeart/2005/8/layout/vList2"/>
    <dgm:cxn modelId="{348C5403-4A4A-4988-9A72-61FF18355E1C}" type="presParOf" srcId="{CAD1F7C9-2A6D-449D-B081-9B8BDD198DF9}" destId="{B743CCC9-3B53-4979-8256-F290D55A39D4}" srcOrd="2" destOrd="0" presId="urn:microsoft.com/office/officeart/2005/8/layout/vList2"/>
    <dgm:cxn modelId="{882CCCAB-F22C-478D-B853-173FB98E7344}" type="presParOf" srcId="{CAD1F7C9-2A6D-449D-B081-9B8BDD198DF9}" destId="{4866FDEC-68BF-4076-8A2F-613BC10866FF}" srcOrd="3" destOrd="0" presId="urn:microsoft.com/office/officeart/2005/8/layout/vList2"/>
    <dgm:cxn modelId="{C8811CAD-AB24-4509-AC81-5E273BDA416B}" type="presParOf" srcId="{CAD1F7C9-2A6D-449D-B081-9B8BDD198DF9}" destId="{73C3651F-FE45-476F-BFA6-A78A2D5FC0C3}" srcOrd="4" destOrd="0" presId="urn:microsoft.com/office/officeart/2005/8/layout/vList2"/>
    <dgm:cxn modelId="{5F2A7DD6-8449-4A8E-ABAB-44DB013BBEAC}" type="presParOf" srcId="{CAD1F7C9-2A6D-449D-B081-9B8BDD198DF9}" destId="{81CF8F25-32A5-44DC-8DEA-C5BDE08C1088}"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71DFC4-922E-4CAB-BF08-F365567CD00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81DC3E4-016B-4AFA-9D69-71E466E146AA}">
      <dgm:prSet/>
      <dgm:spPr/>
      <dgm:t>
        <a:bodyPr/>
        <a:lstStyle/>
        <a:p>
          <a:r>
            <a:rPr lang="en-US"/>
            <a:t>At least five years of expertise in a human resources management position, preferably with a larger organization.</a:t>
          </a:r>
        </a:p>
      </dgm:t>
    </dgm:pt>
    <dgm:pt modelId="{06BE84B3-F915-4FDC-9E7D-74F31EF91E83}" type="parTrans" cxnId="{F1155EE5-11D1-4869-B2ED-570D8B8909D1}">
      <dgm:prSet/>
      <dgm:spPr/>
      <dgm:t>
        <a:bodyPr/>
        <a:lstStyle/>
        <a:p>
          <a:endParaRPr lang="en-US"/>
        </a:p>
      </dgm:t>
    </dgm:pt>
    <dgm:pt modelId="{33AB3ABA-4C45-4B5D-9C3B-DD040D74DC7E}" type="sibTrans" cxnId="{F1155EE5-11D1-4869-B2ED-570D8B8909D1}">
      <dgm:prSet/>
      <dgm:spPr/>
      <dgm:t>
        <a:bodyPr/>
        <a:lstStyle/>
        <a:p>
          <a:endParaRPr lang="en-US"/>
        </a:p>
      </dgm:t>
    </dgm:pt>
    <dgm:pt modelId="{5021B7B5-1B84-46CC-B3BA-F990F3660043}">
      <dgm:prSet/>
      <dgm:spPr/>
      <dgm:t>
        <a:bodyPr/>
        <a:lstStyle/>
        <a:p>
          <a:r>
            <a:rPr lang="en-US"/>
            <a:t>Possess an in-depth understanding of hiring procedures and methods.</a:t>
          </a:r>
        </a:p>
      </dgm:t>
    </dgm:pt>
    <dgm:pt modelId="{847F4B11-3E0D-49FF-AD39-5290DD451D79}" type="parTrans" cxnId="{93AF8448-599F-4DDA-9C19-E251B12CBB94}">
      <dgm:prSet/>
      <dgm:spPr/>
      <dgm:t>
        <a:bodyPr/>
        <a:lstStyle/>
        <a:p>
          <a:endParaRPr lang="en-US"/>
        </a:p>
      </dgm:t>
    </dgm:pt>
    <dgm:pt modelId="{E51C481E-F50C-4D67-B578-4B357E611E19}" type="sibTrans" cxnId="{93AF8448-599F-4DDA-9C19-E251B12CBB94}">
      <dgm:prSet/>
      <dgm:spPr/>
      <dgm:t>
        <a:bodyPr/>
        <a:lstStyle/>
        <a:p>
          <a:endParaRPr lang="en-US"/>
        </a:p>
      </dgm:t>
    </dgm:pt>
    <dgm:pt modelId="{429CC9F8-6CD8-4B30-AD77-A1AE7DF8FF1A}">
      <dgm:prSet/>
      <dgm:spPr/>
      <dgm:t>
        <a:bodyPr/>
        <a:lstStyle/>
        <a:p>
          <a:r>
            <a:rPr lang="en-US"/>
            <a:t>Ability to effectively reduce costs, improve quality, and introduce new ideas, along with strong logical and problem-solving skills.</a:t>
          </a:r>
        </a:p>
      </dgm:t>
    </dgm:pt>
    <dgm:pt modelId="{6CCB4C99-1C4D-4E6A-BEA9-06DE8F29D194}" type="parTrans" cxnId="{24DC0C2F-59E5-4497-B6CB-F0592CF1E6F1}">
      <dgm:prSet/>
      <dgm:spPr/>
      <dgm:t>
        <a:bodyPr/>
        <a:lstStyle/>
        <a:p>
          <a:endParaRPr lang="en-US"/>
        </a:p>
      </dgm:t>
    </dgm:pt>
    <dgm:pt modelId="{2679F190-5A52-4AC1-944D-837A0A9A466D}" type="sibTrans" cxnId="{24DC0C2F-59E5-4497-B6CB-F0592CF1E6F1}">
      <dgm:prSet/>
      <dgm:spPr/>
      <dgm:t>
        <a:bodyPr/>
        <a:lstStyle/>
        <a:p>
          <a:endParaRPr lang="en-US"/>
        </a:p>
      </dgm:t>
    </dgm:pt>
    <dgm:pt modelId="{0FFA90F4-F606-44BB-AF84-2FAE413EFC65}">
      <dgm:prSet/>
      <dgm:spPr/>
      <dgm:t>
        <a:bodyPr/>
        <a:lstStyle/>
        <a:p>
          <a:r>
            <a:rPr lang="en-US"/>
            <a:t>Proficient written and verbal communication skills; demonstrated ability to establish and nurture productive relationships with a variety of constituents.</a:t>
          </a:r>
        </a:p>
      </dgm:t>
    </dgm:pt>
    <dgm:pt modelId="{DF7204BB-5621-44E0-9C4B-4E758C194C10}" type="parTrans" cxnId="{A1153896-BE50-480E-9DCF-8B5F46227EC8}">
      <dgm:prSet/>
      <dgm:spPr/>
      <dgm:t>
        <a:bodyPr/>
        <a:lstStyle/>
        <a:p>
          <a:endParaRPr lang="en-US"/>
        </a:p>
      </dgm:t>
    </dgm:pt>
    <dgm:pt modelId="{0B9169F8-EA91-4DC7-AA13-8CB973CD11F1}" type="sibTrans" cxnId="{A1153896-BE50-480E-9DCF-8B5F46227EC8}">
      <dgm:prSet/>
      <dgm:spPr/>
      <dgm:t>
        <a:bodyPr/>
        <a:lstStyle/>
        <a:p>
          <a:endParaRPr lang="en-US"/>
        </a:p>
      </dgm:t>
    </dgm:pt>
    <dgm:pt modelId="{DBB35770-BFC8-4301-9D80-5C9770BDA89A}">
      <dgm:prSet/>
      <dgm:spPr/>
      <dgm:t>
        <a:bodyPr/>
        <a:lstStyle/>
        <a:p>
          <a:r>
            <a:rPr lang="en-US"/>
            <a:t>Superior ability to plan ahead, prioritize, and complete tasks by their due dates.</a:t>
          </a:r>
        </a:p>
      </dgm:t>
    </dgm:pt>
    <dgm:pt modelId="{7145B5FF-D505-479E-AF29-491B29F163EC}" type="parTrans" cxnId="{074444B3-9F1C-48B8-9C86-175CA332CEEA}">
      <dgm:prSet/>
      <dgm:spPr/>
      <dgm:t>
        <a:bodyPr/>
        <a:lstStyle/>
        <a:p>
          <a:endParaRPr lang="en-US"/>
        </a:p>
      </dgm:t>
    </dgm:pt>
    <dgm:pt modelId="{05EEC50F-E428-4440-A496-098683BDA071}" type="sibTrans" cxnId="{074444B3-9F1C-48B8-9C86-175CA332CEEA}">
      <dgm:prSet/>
      <dgm:spPr/>
      <dgm:t>
        <a:bodyPr/>
        <a:lstStyle/>
        <a:p>
          <a:endParaRPr lang="en-US"/>
        </a:p>
      </dgm:t>
    </dgm:pt>
    <dgm:pt modelId="{AFA51FFC-076B-4C04-AD45-E9666F8784E6}">
      <dgm:prSet/>
      <dgm:spPr/>
      <dgm:t>
        <a:bodyPr/>
        <a:lstStyle/>
        <a:p>
          <a:r>
            <a:rPr lang="en-US"/>
            <a:t>Profound understanding of Personnel frameworks, practices, and regulations.</a:t>
          </a:r>
        </a:p>
      </dgm:t>
    </dgm:pt>
    <dgm:pt modelId="{D87F9899-D9C5-462A-85DF-F10C7C0E9921}" type="parTrans" cxnId="{AB5D2225-D999-4901-81C4-AFF4C18EC39F}">
      <dgm:prSet/>
      <dgm:spPr/>
      <dgm:t>
        <a:bodyPr/>
        <a:lstStyle/>
        <a:p>
          <a:endParaRPr lang="en-US"/>
        </a:p>
      </dgm:t>
    </dgm:pt>
    <dgm:pt modelId="{30DE8CDE-A9DC-4C28-8C07-FF219F1E38DA}" type="sibTrans" cxnId="{AB5D2225-D999-4901-81C4-AFF4C18EC39F}">
      <dgm:prSet/>
      <dgm:spPr/>
      <dgm:t>
        <a:bodyPr/>
        <a:lstStyle/>
        <a:p>
          <a:endParaRPr lang="en-US"/>
        </a:p>
      </dgm:t>
    </dgm:pt>
    <dgm:pt modelId="{E81BB278-389C-443B-9596-3CD01128E263}">
      <dgm:prSet/>
      <dgm:spPr/>
      <dgm:t>
        <a:bodyPr/>
        <a:lstStyle/>
        <a:p>
          <a:r>
            <a:rPr lang="en-US"/>
            <a:t>Ability to work both autonomously and collaboratively, as well as a strong sense of initiative and personal drive are essential.</a:t>
          </a:r>
        </a:p>
      </dgm:t>
    </dgm:pt>
    <dgm:pt modelId="{255B00B4-0AB3-49A8-884E-D9FB4BAB64D0}" type="parTrans" cxnId="{D718073A-0178-4B5E-9515-2687E450504F}">
      <dgm:prSet/>
      <dgm:spPr/>
      <dgm:t>
        <a:bodyPr/>
        <a:lstStyle/>
        <a:p>
          <a:endParaRPr lang="en-US"/>
        </a:p>
      </dgm:t>
    </dgm:pt>
    <dgm:pt modelId="{C6F00EB1-09A2-4E64-9C12-F90F822853E6}" type="sibTrans" cxnId="{D718073A-0178-4B5E-9515-2687E450504F}">
      <dgm:prSet/>
      <dgm:spPr/>
      <dgm:t>
        <a:bodyPr/>
        <a:lstStyle/>
        <a:p>
          <a:endParaRPr lang="en-US"/>
        </a:p>
      </dgm:t>
    </dgm:pt>
    <dgm:pt modelId="{9F223D13-BBBB-4051-8C69-6ACD9125BC42}">
      <dgm:prSet/>
      <dgm:spPr/>
      <dgm:t>
        <a:bodyPr/>
        <a:lstStyle/>
        <a:p>
          <a:r>
            <a:rPr lang="en-US"/>
            <a:t>Bachelor's degree required, preferably in human resources, business administration, or a similar area. An advanced degree is usually required, especially a masters.</a:t>
          </a:r>
        </a:p>
      </dgm:t>
    </dgm:pt>
    <dgm:pt modelId="{DA4BAE9A-59D0-482B-86D2-70A7B5CF3BA1}" type="parTrans" cxnId="{C6B19F70-6A1D-40B2-AD28-CC4D63722340}">
      <dgm:prSet/>
      <dgm:spPr/>
      <dgm:t>
        <a:bodyPr/>
        <a:lstStyle/>
        <a:p>
          <a:endParaRPr lang="en-US"/>
        </a:p>
      </dgm:t>
    </dgm:pt>
    <dgm:pt modelId="{0FAD288D-0E8B-49CA-BE08-BC643E242577}" type="sibTrans" cxnId="{C6B19F70-6A1D-40B2-AD28-CC4D63722340}">
      <dgm:prSet/>
      <dgm:spPr/>
      <dgm:t>
        <a:bodyPr/>
        <a:lstStyle/>
        <a:p>
          <a:endParaRPr lang="en-US"/>
        </a:p>
      </dgm:t>
    </dgm:pt>
    <dgm:pt modelId="{BD660FBB-64A3-459A-9EB4-4116686A05E5}">
      <dgm:prSet/>
      <dgm:spPr/>
      <dgm:t>
        <a:bodyPr/>
        <a:lstStyle/>
        <a:p>
          <a:r>
            <a:rPr lang="en-US"/>
            <a:t>An interview guide with example queries for finding workers who can help with cost cutting, quality improvement, and new ideas is provided.</a:t>
          </a:r>
        </a:p>
      </dgm:t>
    </dgm:pt>
    <dgm:pt modelId="{4A507C91-4050-46E1-9059-D41DE5F5CA0F}" type="parTrans" cxnId="{F4F68DBA-0F9B-42BF-98E9-F787E6E11C8F}">
      <dgm:prSet/>
      <dgm:spPr/>
      <dgm:t>
        <a:bodyPr/>
        <a:lstStyle/>
        <a:p>
          <a:endParaRPr lang="en-US"/>
        </a:p>
      </dgm:t>
    </dgm:pt>
    <dgm:pt modelId="{480B03D3-77A3-476F-84B5-3E1B613483A1}" type="sibTrans" cxnId="{F4F68DBA-0F9B-42BF-98E9-F787E6E11C8F}">
      <dgm:prSet/>
      <dgm:spPr/>
      <dgm:t>
        <a:bodyPr/>
        <a:lstStyle/>
        <a:p>
          <a:endParaRPr lang="en-US"/>
        </a:p>
      </dgm:t>
    </dgm:pt>
    <dgm:pt modelId="{999EEE14-28CC-47E6-87E7-7144A566C9B5}" type="pres">
      <dgm:prSet presAssocID="{A971DFC4-922E-4CAB-BF08-F365567CD008}" presName="vert0" presStyleCnt="0">
        <dgm:presLayoutVars>
          <dgm:dir/>
          <dgm:animOne val="branch"/>
          <dgm:animLvl val="lvl"/>
        </dgm:presLayoutVars>
      </dgm:prSet>
      <dgm:spPr/>
      <dgm:t>
        <a:bodyPr/>
        <a:lstStyle/>
        <a:p>
          <a:endParaRPr lang="en-IN"/>
        </a:p>
      </dgm:t>
    </dgm:pt>
    <dgm:pt modelId="{C698F6E5-7939-4AED-ACB5-EA4307A04DB6}" type="pres">
      <dgm:prSet presAssocID="{381DC3E4-016B-4AFA-9D69-71E466E146AA}" presName="thickLine" presStyleLbl="alignNode1" presStyleIdx="0" presStyleCnt="9"/>
      <dgm:spPr/>
    </dgm:pt>
    <dgm:pt modelId="{A687A28E-3BC3-4120-ABE4-43DE2E52D369}" type="pres">
      <dgm:prSet presAssocID="{381DC3E4-016B-4AFA-9D69-71E466E146AA}" presName="horz1" presStyleCnt="0"/>
      <dgm:spPr/>
    </dgm:pt>
    <dgm:pt modelId="{3644CD99-54BB-4270-A3C7-2C135FBDE2C5}" type="pres">
      <dgm:prSet presAssocID="{381DC3E4-016B-4AFA-9D69-71E466E146AA}" presName="tx1" presStyleLbl="revTx" presStyleIdx="0" presStyleCnt="9"/>
      <dgm:spPr/>
      <dgm:t>
        <a:bodyPr/>
        <a:lstStyle/>
        <a:p>
          <a:endParaRPr lang="en-IN"/>
        </a:p>
      </dgm:t>
    </dgm:pt>
    <dgm:pt modelId="{56864032-1A5D-4549-AF95-971967CFDAD7}" type="pres">
      <dgm:prSet presAssocID="{381DC3E4-016B-4AFA-9D69-71E466E146AA}" presName="vert1" presStyleCnt="0"/>
      <dgm:spPr/>
    </dgm:pt>
    <dgm:pt modelId="{B55BCD9E-1DB0-4AD0-8E11-20B593E423A9}" type="pres">
      <dgm:prSet presAssocID="{5021B7B5-1B84-46CC-B3BA-F990F3660043}" presName="thickLine" presStyleLbl="alignNode1" presStyleIdx="1" presStyleCnt="9"/>
      <dgm:spPr/>
    </dgm:pt>
    <dgm:pt modelId="{49C01D4C-5D07-4A21-B07B-7163063F61B5}" type="pres">
      <dgm:prSet presAssocID="{5021B7B5-1B84-46CC-B3BA-F990F3660043}" presName="horz1" presStyleCnt="0"/>
      <dgm:spPr/>
    </dgm:pt>
    <dgm:pt modelId="{34C17592-BCBF-42F9-8E39-E4C90AB9959A}" type="pres">
      <dgm:prSet presAssocID="{5021B7B5-1B84-46CC-B3BA-F990F3660043}" presName="tx1" presStyleLbl="revTx" presStyleIdx="1" presStyleCnt="9"/>
      <dgm:spPr/>
      <dgm:t>
        <a:bodyPr/>
        <a:lstStyle/>
        <a:p>
          <a:endParaRPr lang="en-IN"/>
        </a:p>
      </dgm:t>
    </dgm:pt>
    <dgm:pt modelId="{1FB43C21-E832-4952-B4F6-7FEB0056FF5C}" type="pres">
      <dgm:prSet presAssocID="{5021B7B5-1B84-46CC-B3BA-F990F3660043}" presName="vert1" presStyleCnt="0"/>
      <dgm:spPr/>
    </dgm:pt>
    <dgm:pt modelId="{E70DBEE4-8157-4FCA-B837-F1FCAF76AFCE}" type="pres">
      <dgm:prSet presAssocID="{429CC9F8-6CD8-4B30-AD77-A1AE7DF8FF1A}" presName="thickLine" presStyleLbl="alignNode1" presStyleIdx="2" presStyleCnt="9"/>
      <dgm:spPr/>
    </dgm:pt>
    <dgm:pt modelId="{92FC4AF3-17F5-4C23-B3A8-83A1D5E6D933}" type="pres">
      <dgm:prSet presAssocID="{429CC9F8-6CD8-4B30-AD77-A1AE7DF8FF1A}" presName="horz1" presStyleCnt="0"/>
      <dgm:spPr/>
    </dgm:pt>
    <dgm:pt modelId="{883674D5-2A83-4D50-BB8D-6592E3436424}" type="pres">
      <dgm:prSet presAssocID="{429CC9F8-6CD8-4B30-AD77-A1AE7DF8FF1A}" presName="tx1" presStyleLbl="revTx" presStyleIdx="2" presStyleCnt="9"/>
      <dgm:spPr/>
      <dgm:t>
        <a:bodyPr/>
        <a:lstStyle/>
        <a:p>
          <a:endParaRPr lang="en-IN"/>
        </a:p>
      </dgm:t>
    </dgm:pt>
    <dgm:pt modelId="{AF304E58-E5D7-462A-AD20-9D239620F385}" type="pres">
      <dgm:prSet presAssocID="{429CC9F8-6CD8-4B30-AD77-A1AE7DF8FF1A}" presName="vert1" presStyleCnt="0"/>
      <dgm:spPr/>
    </dgm:pt>
    <dgm:pt modelId="{7A7598A6-4C0A-4090-A6F9-B294882D65F3}" type="pres">
      <dgm:prSet presAssocID="{0FFA90F4-F606-44BB-AF84-2FAE413EFC65}" presName="thickLine" presStyleLbl="alignNode1" presStyleIdx="3" presStyleCnt="9"/>
      <dgm:spPr/>
    </dgm:pt>
    <dgm:pt modelId="{74276E8C-E3FE-4B2B-93AD-4651536AC78F}" type="pres">
      <dgm:prSet presAssocID="{0FFA90F4-F606-44BB-AF84-2FAE413EFC65}" presName="horz1" presStyleCnt="0"/>
      <dgm:spPr/>
    </dgm:pt>
    <dgm:pt modelId="{41C9E2DF-D6DB-43DD-A2E8-5D37BE47104E}" type="pres">
      <dgm:prSet presAssocID="{0FFA90F4-F606-44BB-AF84-2FAE413EFC65}" presName="tx1" presStyleLbl="revTx" presStyleIdx="3" presStyleCnt="9"/>
      <dgm:spPr/>
      <dgm:t>
        <a:bodyPr/>
        <a:lstStyle/>
        <a:p>
          <a:endParaRPr lang="en-IN"/>
        </a:p>
      </dgm:t>
    </dgm:pt>
    <dgm:pt modelId="{6F444230-FB4A-48DE-A04D-43F9CF183122}" type="pres">
      <dgm:prSet presAssocID="{0FFA90F4-F606-44BB-AF84-2FAE413EFC65}" presName="vert1" presStyleCnt="0"/>
      <dgm:spPr/>
    </dgm:pt>
    <dgm:pt modelId="{BD466B09-9D66-4339-8DC4-809E50CC3906}" type="pres">
      <dgm:prSet presAssocID="{DBB35770-BFC8-4301-9D80-5C9770BDA89A}" presName="thickLine" presStyleLbl="alignNode1" presStyleIdx="4" presStyleCnt="9"/>
      <dgm:spPr/>
    </dgm:pt>
    <dgm:pt modelId="{C4CF6C8C-A74E-44FE-9913-223B2C5B07A7}" type="pres">
      <dgm:prSet presAssocID="{DBB35770-BFC8-4301-9D80-5C9770BDA89A}" presName="horz1" presStyleCnt="0"/>
      <dgm:spPr/>
    </dgm:pt>
    <dgm:pt modelId="{8601520F-4673-4EDB-AA1C-7B3E3B748998}" type="pres">
      <dgm:prSet presAssocID="{DBB35770-BFC8-4301-9D80-5C9770BDA89A}" presName="tx1" presStyleLbl="revTx" presStyleIdx="4" presStyleCnt="9"/>
      <dgm:spPr/>
      <dgm:t>
        <a:bodyPr/>
        <a:lstStyle/>
        <a:p>
          <a:endParaRPr lang="en-IN"/>
        </a:p>
      </dgm:t>
    </dgm:pt>
    <dgm:pt modelId="{BE5818DB-2631-4525-B6DF-0CAE60C15EE0}" type="pres">
      <dgm:prSet presAssocID="{DBB35770-BFC8-4301-9D80-5C9770BDA89A}" presName="vert1" presStyleCnt="0"/>
      <dgm:spPr/>
    </dgm:pt>
    <dgm:pt modelId="{F5D860D5-2FB2-4C0A-94BB-40531A10532F}" type="pres">
      <dgm:prSet presAssocID="{AFA51FFC-076B-4C04-AD45-E9666F8784E6}" presName="thickLine" presStyleLbl="alignNode1" presStyleIdx="5" presStyleCnt="9"/>
      <dgm:spPr/>
    </dgm:pt>
    <dgm:pt modelId="{FDF343B9-FA38-49E1-A7B1-A10D265E2EE8}" type="pres">
      <dgm:prSet presAssocID="{AFA51FFC-076B-4C04-AD45-E9666F8784E6}" presName="horz1" presStyleCnt="0"/>
      <dgm:spPr/>
    </dgm:pt>
    <dgm:pt modelId="{C8F131C3-F016-4E72-9315-AFB6953A274A}" type="pres">
      <dgm:prSet presAssocID="{AFA51FFC-076B-4C04-AD45-E9666F8784E6}" presName="tx1" presStyleLbl="revTx" presStyleIdx="5" presStyleCnt="9"/>
      <dgm:spPr/>
      <dgm:t>
        <a:bodyPr/>
        <a:lstStyle/>
        <a:p>
          <a:endParaRPr lang="en-IN"/>
        </a:p>
      </dgm:t>
    </dgm:pt>
    <dgm:pt modelId="{B4055FF2-0114-4CC9-A578-85B4BB6ED321}" type="pres">
      <dgm:prSet presAssocID="{AFA51FFC-076B-4C04-AD45-E9666F8784E6}" presName="vert1" presStyleCnt="0"/>
      <dgm:spPr/>
    </dgm:pt>
    <dgm:pt modelId="{7BE48464-12E4-4F95-81BB-71B3DDDC3C12}" type="pres">
      <dgm:prSet presAssocID="{E81BB278-389C-443B-9596-3CD01128E263}" presName="thickLine" presStyleLbl="alignNode1" presStyleIdx="6" presStyleCnt="9"/>
      <dgm:spPr/>
    </dgm:pt>
    <dgm:pt modelId="{96F40152-0419-4094-810D-CE7488941092}" type="pres">
      <dgm:prSet presAssocID="{E81BB278-389C-443B-9596-3CD01128E263}" presName="horz1" presStyleCnt="0"/>
      <dgm:spPr/>
    </dgm:pt>
    <dgm:pt modelId="{B668C83D-EFE8-4D80-9DA7-C59A87C15C14}" type="pres">
      <dgm:prSet presAssocID="{E81BB278-389C-443B-9596-3CD01128E263}" presName="tx1" presStyleLbl="revTx" presStyleIdx="6" presStyleCnt="9"/>
      <dgm:spPr/>
      <dgm:t>
        <a:bodyPr/>
        <a:lstStyle/>
        <a:p>
          <a:endParaRPr lang="en-IN"/>
        </a:p>
      </dgm:t>
    </dgm:pt>
    <dgm:pt modelId="{06707680-E6D8-438A-B176-216176289B92}" type="pres">
      <dgm:prSet presAssocID="{E81BB278-389C-443B-9596-3CD01128E263}" presName="vert1" presStyleCnt="0"/>
      <dgm:spPr/>
    </dgm:pt>
    <dgm:pt modelId="{AFBB9B49-D530-49B7-9B6E-14E55D9CB534}" type="pres">
      <dgm:prSet presAssocID="{9F223D13-BBBB-4051-8C69-6ACD9125BC42}" presName="thickLine" presStyleLbl="alignNode1" presStyleIdx="7" presStyleCnt="9"/>
      <dgm:spPr/>
    </dgm:pt>
    <dgm:pt modelId="{3EF1777D-3E3C-47D0-AFF6-61CFE0621DB7}" type="pres">
      <dgm:prSet presAssocID="{9F223D13-BBBB-4051-8C69-6ACD9125BC42}" presName="horz1" presStyleCnt="0"/>
      <dgm:spPr/>
    </dgm:pt>
    <dgm:pt modelId="{3A2993A0-A130-49B9-AF45-347B90908671}" type="pres">
      <dgm:prSet presAssocID="{9F223D13-BBBB-4051-8C69-6ACD9125BC42}" presName="tx1" presStyleLbl="revTx" presStyleIdx="7" presStyleCnt="9"/>
      <dgm:spPr/>
      <dgm:t>
        <a:bodyPr/>
        <a:lstStyle/>
        <a:p>
          <a:endParaRPr lang="en-IN"/>
        </a:p>
      </dgm:t>
    </dgm:pt>
    <dgm:pt modelId="{01C00BAE-F289-4E45-933E-1F154824BD3B}" type="pres">
      <dgm:prSet presAssocID="{9F223D13-BBBB-4051-8C69-6ACD9125BC42}" presName="vert1" presStyleCnt="0"/>
      <dgm:spPr/>
    </dgm:pt>
    <dgm:pt modelId="{9375ED0A-8EC8-4CF4-9F1F-73A1BFBB4A71}" type="pres">
      <dgm:prSet presAssocID="{BD660FBB-64A3-459A-9EB4-4116686A05E5}" presName="thickLine" presStyleLbl="alignNode1" presStyleIdx="8" presStyleCnt="9"/>
      <dgm:spPr/>
    </dgm:pt>
    <dgm:pt modelId="{9B1B797F-19E0-4B98-A317-7F99B9399333}" type="pres">
      <dgm:prSet presAssocID="{BD660FBB-64A3-459A-9EB4-4116686A05E5}" presName="horz1" presStyleCnt="0"/>
      <dgm:spPr/>
    </dgm:pt>
    <dgm:pt modelId="{EB2668B3-9578-4FC6-8361-00A90A87320A}" type="pres">
      <dgm:prSet presAssocID="{BD660FBB-64A3-459A-9EB4-4116686A05E5}" presName="tx1" presStyleLbl="revTx" presStyleIdx="8" presStyleCnt="9"/>
      <dgm:spPr/>
      <dgm:t>
        <a:bodyPr/>
        <a:lstStyle/>
        <a:p>
          <a:endParaRPr lang="en-IN"/>
        </a:p>
      </dgm:t>
    </dgm:pt>
    <dgm:pt modelId="{807B689B-472D-4BFC-BBBB-24FDE36DD204}" type="pres">
      <dgm:prSet presAssocID="{BD660FBB-64A3-459A-9EB4-4116686A05E5}" presName="vert1" presStyleCnt="0"/>
      <dgm:spPr/>
    </dgm:pt>
  </dgm:ptLst>
  <dgm:cxnLst>
    <dgm:cxn modelId="{883C5A41-3FCE-49DA-9A2E-0E938596A760}" type="presOf" srcId="{AFA51FFC-076B-4C04-AD45-E9666F8784E6}" destId="{C8F131C3-F016-4E72-9315-AFB6953A274A}" srcOrd="0" destOrd="0" presId="urn:microsoft.com/office/officeart/2008/layout/LinedList"/>
    <dgm:cxn modelId="{C6B19F70-6A1D-40B2-AD28-CC4D63722340}" srcId="{A971DFC4-922E-4CAB-BF08-F365567CD008}" destId="{9F223D13-BBBB-4051-8C69-6ACD9125BC42}" srcOrd="7" destOrd="0" parTransId="{DA4BAE9A-59D0-482B-86D2-70A7B5CF3BA1}" sibTransId="{0FAD288D-0E8B-49CA-BE08-BC643E242577}"/>
    <dgm:cxn modelId="{0EC0DC19-8BCF-414B-BFF6-5149D4ADEA26}" type="presOf" srcId="{0FFA90F4-F606-44BB-AF84-2FAE413EFC65}" destId="{41C9E2DF-D6DB-43DD-A2E8-5D37BE47104E}" srcOrd="0" destOrd="0" presId="urn:microsoft.com/office/officeart/2008/layout/LinedList"/>
    <dgm:cxn modelId="{DEC7F4BC-0FA8-4605-9388-F12C1906282E}" type="presOf" srcId="{5021B7B5-1B84-46CC-B3BA-F990F3660043}" destId="{34C17592-BCBF-42F9-8E39-E4C90AB9959A}" srcOrd="0" destOrd="0" presId="urn:microsoft.com/office/officeart/2008/layout/LinedList"/>
    <dgm:cxn modelId="{074444B3-9F1C-48B8-9C86-175CA332CEEA}" srcId="{A971DFC4-922E-4CAB-BF08-F365567CD008}" destId="{DBB35770-BFC8-4301-9D80-5C9770BDA89A}" srcOrd="4" destOrd="0" parTransId="{7145B5FF-D505-479E-AF29-491B29F163EC}" sibTransId="{05EEC50F-E428-4440-A496-098683BDA071}"/>
    <dgm:cxn modelId="{7DD1E577-2AE7-4773-8F8C-E9C70F45B67C}" type="presOf" srcId="{381DC3E4-016B-4AFA-9D69-71E466E146AA}" destId="{3644CD99-54BB-4270-A3C7-2C135FBDE2C5}" srcOrd="0" destOrd="0" presId="urn:microsoft.com/office/officeart/2008/layout/LinedList"/>
    <dgm:cxn modelId="{94A0562C-45A8-4B43-AB42-C40AE6944A98}" type="presOf" srcId="{BD660FBB-64A3-459A-9EB4-4116686A05E5}" destId="{EB2668B3-9578-4FC6-8361-00A90A87320A}" srcOrd="0" destOrd="0" presId="urn:microsoft.com/office/officeart/2008/layout/LinedList"/>
    <dgm:cxn modelId="{FAB76D1E-8D29-4DFE-B18C-6C4B554C9627}" type="presOf" srcId="{9F223D13-BBBB-4051-8C69-6ACD9125BC42}" destId="{3A2993A0-A130-49B9-AF45-347B90908671}" srcOrd="0" destOrd="0" presId="urn:microsoft.com/office/officeart/2008/layout/LinedList"/>
    <dgm:cxn modelId="{93AF8448-599F-4DDA-9C19-E251B12CBB94}" srcId="{A971DFC4-922E-4CAB-BF08-F365567CD008}" destId="{5021B7B5-1B84-46CC-B3BA-F990F3660043}" srcOrd="1" destOrd="0" parTransId="{847F4B11-3E0D-49FF-AD39-5290DD451D79}" sibTransId="{E51C481E-F50C-4D67-B578-4B357E611E19}"/>
    <dgm:cxn modelId="{A1153896-BE50-480E-9DCF-8B5F46227EC8}" srcId="{A971DFC4-922E-4CAB-BF08-F365567CD008}" destId="{0FFA90F4-F606-44BB-AF84-2FAE413EFC65}" srcOrd="3" destOrd="0" parTransId="{DF7204BB-5621-44E0-9C4B-4E758C194C10}" sibTransId="{0B9169F8-EA91-4DC7-AA13-8CB973CD11F1}"/>
    <dgm:cxn modelId="{2E8CF194-6E4C-42CC-88B9-82D7233C51B8}" type="presOf" srcId="{DBB35770-BFC8-4301-9D80-5C9770BDA89A}" destId="{8601520F-4673-4EDB-AA1C-7B3E3B748998}" srcOrd="0" destOrd="0" presId="urn:microsoft.com/office/officeart/2008/layout/LinedList"/>
    <dgm:cxn modelId="{24DC0C2F-59E5-4497-B6CB-F0592CF1E6F1}" srcId="{A971DFC4-922E-4CAB-BF08-F365567CD008}" destId="{429CC9F8-6CD8-4B30-AD77-A1AE7DF8FF1A}" srcOrd="2" destOrd="0" parTransId="{6CCB4C99-1C4D-4E6A-BEA9-06DE8F29D194}" sibTransId="{2679F190-5A52-4AC1-944D-837A0A9A466D}"/>
    <dgm:cxn modelId="{002C7543-B430-41BB-9AA5-115EDD9B440F}" type="presOf" srcId="{429CC9F8-6CD8-4B30-AD77-A1AE7DF8FF1A}" destId="{883674D5-2A83-4D50-BB8D-6592E3436424}" srcOrd="0" destOrd="0" presId="urn:microsoft.com/office/officeart/2008/layout/LinedList"/>
    <dgm:cxn modelId="{52341B98-3A38-47A7-94E6-6C77E618BA40}" type="presOf" srcId="{A971DFC4-922E-4CAB-BF08-F365567CD008}" destId="{999EEE14-28CC-47E6-87E7-7144A566C9B5}" srcOrd="0" destOrd="0" presId="urn:microsoft.com/office/officeart/2008/layout/LinedList"/>
    <dgm:cxn modelId="{4232581A-336D-4716-9F00-59CB5F5B9132}" type="presOf" srcId="{E81BB278-389C-443B-9596-3CD01128E263}" destId="{B668C83D-EFE8-4D80-9DA7-C59A87C15C14}" srcOrd="0" destOrd="0" presId="urn:microsoft.com/office/officeart/2008/layout/LinedList"/>
    <dgm:cxn modelId="{D718073A-0178-4B5E-9515-2687E450504F}" srcId="{A971DFC4-922E-4CAB-BF08-F365567CD008}" destId="{E81BB278-389C-443B-9596-3CD01128E263}" srcOrd="6" destOrd="0" parTransId="{255B00B4-0AB3-49A8-884E-D9FB4BAB64D0}" sibTransId="{C6F00EB1-09A2-4E64-9C12-F90F822853E6}"/>
    <dgm:cxn modelId="{AB5D2225-D999-4901-81C4-AFF4C18EC39F}" srcId="{A971DFC4-922E-4CAB-BF08-F365567CD008}" destId="{AFA51FFC-076B-4C04-AD45-E9666F8784E6}" srcOrd="5" destOrd="0" parTransId="{D87F9899-D9C5-462A-85DF-F10C7C0E9921}" sibTransId="{30DE8CDE-A9DC-4C28-8C07-FF219F1E38DA}"/>
    <dgm:cxn modelId="{F4F68DBA-0F9B-42BF-98E9-F787E6E11C8F}" srcId="{A971DFC4-922E-4CAB-BF08-F365567CD008}" destId="{BD660FBB-64A3-459A-9EB4-4116686A05E5}" srcOrd="8" destOrd="0" parTransId="{4A507C91-4050-46E1-9059-D41DE5F5CA0F}" sibTransId="{480B03D3-77A3-476F-84B5-3E1B613483A1}"/>
    <dgm:cxn modelId="{F1155EE5-11D1-4869-B2ED-570D8B8909D1}" srcId="{A971DFC4-922E-4CAB-BF08-F365567CD008}" destId="{381DC3E4-016B-4AFA-9D69-71E466E146AA}" srcOrd="0" destOrd="0" parTransId="{06BE84B3-F915-4FDC-9E7D-74F31EF91E83}" sibTransId="{33AB3ABA-4C45-4B5D-9C3B-DD040D74DC7E}"/>
    <dgm:cxn modelId="{A9879C43-E69E-4FE3-996A-7CF111349468}" type="presParOf" srcId="{999EEE14-28CC-47E6-87E7-7144A566C9B5}" destId="{C698F6E5-7939-4AED-ACB5-EA4307A04DB6}" srcOrd="0" destOrd="0" presId="urn:microsoft.com/office/officeart/2008/layout/LinedList"/>
    <dgm:cxn modelId="{DC1A4CE9-2722-4AE0-8FDA-F744F99541BA}" type="presParOf" srcId="{999EEE14-28CC-47E6-87E7-7144A566C9B5}" destId="{A687A28E-3BC3-4120-ABE4-43DE2E52D369}" srcOrd="1" destOrd="0" presId="urn:microsoft.com/office/officeart/2008/layout/LinedList"/>
    <dgm:cxn modelId="{70E469DB-EACD-465A-B6CB-F6CFEF18F9B5}" type="presParOf" srcId="{A687A28E-3BC3-4120-ABE4-43DE2E52D369}" destId="{3644CD99-54BB-4270-A3C7-2C135FBDE2C5}" srcOrd="0" destOrd="0" presId="urn:microsoft.com/office/officeart/2008/layout/LinedList"/>
    <dgm:cxn modelId="{0C193F4F-17FB-4D23-826B-697B47B0EBF8}" type="presParOf" srcId="{A687A28E-3BC3-4120-ABE4-43DE2E52D369}" destId="{56864032-1A5D-4549-AF95-971967CFDAD7}" srcOrd="1" destOrd="0" presId="urn:microsoft.com/office/officeart/2008/layout/LinedList"/>
    <dgm:cxn modelId="{A6284915-4959-4DCB-B6A1-92A2AF24FA56}" type="presParOf" srcId="{999EEE14-28CC-47E6-87E7-7144A566C9B5}" destId="{B55BCD9E-1DB0-4AD0-8E11-20B593E423A9}" srcOrd="2" destOrd="0" presId="urn:microsoft.com/office/officeart/2008/layout/LinedList"/>
    <dgm:cxn modelId="{F811C5FA-C5AE-4A17-8B4B-35E4DF5B09E0}" type="presParOf" srcId="{999EEE14-28CC-47E6-87E7-7144A566C9B5}" destId="{49C01D4C-5D07-4A21-B07B-7163063F61B5}" srcOrd="3" destOrd="0" presId="urn:microsoft.com/office/officeart/2008/layout/LinedList"/>
    <dgm:cxn modelId="{36899FFA-8D9E-4AB9-88F5-8358782BB2E4}" type="presParOf" srcId="{49C01D4C-5D07-4A21-B07B-7163063F61B5}" destId="{34C17592-BCBF-42F9-8E39-E4C90AB9959A}" srcOrd="0" destOrd="0" presId="urn:microsoft.com/office/officeart/2008/layout/LinedList"/>
    <dgm:cxn modelId="{1F7A633B-EC9E-475E-B45E-807D4DD6F929}" type="presParOf" srcId="{49C01D4C-5D07-4A21-B07B-7163063F61B5}" destId="{1FB43C21-E832-4952-B4F6-7FEB0056FF5C}" srcOrd="1" destOrd="0" presId="urn:microsoft.com/office/officeart/2008/layout/LinedList"/>
    <dgm:cxn modelId="{2588B90B-0B91-4F39-A750-0B01BAA6F2EF}" type="presParOf" srcId="{999EEE14-28CC-47E6-87E7-7144A566C9B5}" destId="{E70DBEE4-8157-4FCA-B837-F1FCAF76AFCE}" srcOrd="4" destOrd="0" presId="urn:microsoft.com/office/officeart/2008/layout/LinedList"/>
    <dgm:cxn modelId="{EBA18CE0-DCFC-472A-BB1C-99E8B325F1A3}" type="presParOf" srcId="{999EEE14-28CC-47E6-87E7-7144A566C9B5}" destId="{92FC4AF3-17F5-4C23-B3A8-83A1D5E6D933}" srcOrd="5" destOrd="0" presId="urn:microsoft.com/office/officeart/2008/layout/LinedList"/>
    <dgm:cxn modelId="{A5796E8D-27BC-44FE-8DA6-F94322BCA13A}" type="presParOf" srcId="{92FC4AF3-17F5-4C23-B3A8-83A1D5E6D933}" destId="{883674D5-2A83-4D50-BB8D-6592E3436424}" srcOrd="0" destOrd="0" presId="urn:microsoft.com/office/officeart/2008/layout/LinedList"/>
    <dgm:cxn modelId="{FBEEE0DE-066E-4102-8E8A-1ED640255164}" type="presParOf" srcId="{92FC4AF3-17F5-4C23-B3A8-83A1D5E6D933}" destId="{AF304E58-E5D7-462A-AD20-9D239620F385}" srcOrd="1" destOrd="0" presId="urn:microsoft.com/office/officeart/2008/layout/LinedList"/>
    <dgm:cxn modelId="{E8C6C33A-A4E1-4166-9DDE-54C2826619B4}" type="presParOf" srcId="{999EEE14-28CC-47E6-87E7-7144A566C9B5}" destId="{7A7598A6-4C0A-4090-A6F9-B294882D65F3}" srcOrd="6" destOrd="0" presId="urn:microsoft.com/office/officeart/2008/layout/LinedList"/>
    <dgm:cxn modelId="{5A34FE5C-6341-4F36-B188-A28F7D9A4219}" type="presParOf" srcId="{999EEE14-28CC-47E6-87E7-7144A566C9B5}" destId="{74276E8C-E3FE-4B2B-93AD-4651536AC78F}" srcOrd="7" destOrd="0" presId="urn:microsoft.com/office/officeart/2008/layout/LinedList"/>
    <dgm:cxn modelId="{8849C2F2-C67D-4C2E-93A3-3B58DA241289}" type="presParOf" srcId="{74276E8C-E3FE-4B2B-93AD-4651536AC78F}" destId="{41C9E2DF-D6DB-43DD-A2E8-5D37BE47104E}" srcOrd="0" destOrd="0" presId="urn:microsoft.com/office/officeart/2008/layout/LinedList"/>
    <dgm:cxn modelId="{CB7C431C-6C73-46F1-AD99-3BB854ED0A07}" type="presParOf" srcId="{74276E8C-E3FE-4B2B-93AD-4651536AC78F}" destId="{6F444230-FB4A-48DE-A04D-43F9CF183122}" srcOrd="1" destOrd="0" presId="urn:microsoft.com/office/officeart/2008/layout/LinedList"/>
    <dgm:cxn modelId="{A0EBF323-DF28-4C15-9162-D1A536F819AF}" type="presParOf" srcId="{999EEE14-28CC-47E6-87E7-7144A566C9B5}" destId="{BD466B09-9D66-4339-8DC4-809E50CC3906}" srcOrd="8" destOrd="0" presId="urn:microsoft.com/office/officeart/2008/layout/LinedList"/>
    <dgm:cxn modelId="{DC631D5D-8185-41E1-A01B-7AA825B539D3}" type="presParOf" srcId="{999EEE14-28CC-47E6-87E7-7144A566C9B5}" destId="{C4CF6C8C-A74E-44FE-9913-223B2C5B07A7}" srcOrd="9" destOrd="0" presId="urn:microsoft.com/office/officeart/2008/layout/LinedList"/>
    <dgm:cxn modelId="{6FC8AE82-55BF-4B1A-9699-0C98245E643F}" type="presParOf" srcId="{C4CF6C8C-A74E-44FE-9913-223B2C5B07A7}" destId="{8601520F-4673-4EDB-AA1C-7B3E3B748998}" srcOrd="0" destOrd="0" presId="urn:microsoft.com/office/officeart/2008/layout/LinedList"/>
    <dgm:cxn modelId="{CB4AF68C-111E-4421-ACB3-CB1296A62E32}" type="presParOf" srcId="{C4CF6C8C-A74E-44FE-9913-223B2C5B07A7}" destId="{BE5818DB-2631-4525-B6DF-0CAE60C15EE0}" srcOrd="1" destOrd="0" presId="urn:microsoft.com/office/officeart/2008/layout/LinedList"/>
    <dgm:cxn modelId="{CF6051D8-2A59-42C9-82B4-B41BAAD19531}" type="presParOf" srcId="{999EEE14-28CC-47E6-87E7-7144A566C9B5}" destId="{F5D860D5-2FB2-4C0A-94BB-40531A10532F}" srcOrd="10" destOrd="0" presId="urn:microsoft.com/office/officeart/2008/layout/LinedList"/>
    <dgm:cxn modelId="{6DCBEB6B-EA71-4CD8-984B-039FF6D12D51}" type="presParOf" srcId="{999EEE14-28CC-47E6-87E7-7144A566C9B5}" destId="{FDF343B9-FA38-49E1-A7B1-A10D265E2EE8}" srcOrd="11" destOrd="0" presId="urn:microsoft.com/office/officeart/2008/layout/LinedList"/>
    <dgm:cxn modelId="{56EEC581-4A5A-44B0-AC5C-48E362F17387}" type="presParOf" srcId="{FDF343B9-FA38-49E1-A7B1-A10D265E2EE8}" destId="{C8F131C3-F016-4E72-9315-AFB6953A274A}" srcOrd="0" destOrd="0" presId="urn:microsoft.com/office/officeart/2008/layout/LinedList"/>
    <dgm:cxn modelId="{E558F63C-DE17-4266-B157-99D1217C06AE}" type="presParOf" srcId="{FDF343B9-FA38-49E1-A7B1-A10D265E2EE8}" destId="{B4055FF2-0114-4CC9-A578-85B4BB6ED321}" srcOrd="1" destOrd="0" presId="urn:microsoft.com/office/officeart/2008/layout/LinedList"/>
    <dgm:cxn modelId="{596470CF-C07D-4CC0-9AC9-0FC083AA875A}" type="presParOf" srcId="{999EEE14-28CC-47E6-87E7-7144A566C9B5}" destId="{7BE48464-12E4-4F95-81BB-71B3DDDC3C12}" srcOrd="12" destOrd="0" presId="urn:microsoft.com/office/officeart/2008/layout/LinedList"/>
    <dgm:cxn modelId="{14E4687A-5DC1-410F-A263-E22DE8EE1F28}" type="presParOf" srcId="{999EEE14-28CC-47E6-87E7-7144A566C9B5}" destId="{96F40152-0419-4094-810D-CE7488941092}" srcOrd="13" destOrd="0" presId="urn:microsoft.com/office/officeart/2008/layout/LinedList"/>
    <dgm:cxn modelId="{9668CF1D-6F90-4C8B-9200-47CC0D93D7E7}" type="presParOf" srcId="{96F40152-0419-4094-810D-CE7488941092}" destId="{B668C83D-EFE8-4D80-9DA7-C59A87C15C14}" srcOrd="0" destOrd="0" presId="urn:microsoft.com/office/officeart/2008/layout/LinedList"/>
    <dgm:cxn modelId="{7D54C65A-0AD2-4DE3-8FB7-384C1B1E34C2}" type="presParOf" srcId="{96F40152-0419-4094-810D-CE7488941092}" destId="{06707680-E6D8-438A-B176-216176289B92}" srcOrd="1" destOrd="0" presId="urn:microsoft.com/office/officeart/2008/layout/LinedList"/>
    <dgm:cxn modelId="{5714532F-B078-4C69-A13E-D7B31A7ABB80}" type="presParOf" srcId="{999EEE14-28CC-47E6-87E7-7144A566C9B5}" destId="{AFBB9B49-D530-49B7-9B6E-14E55D9CB534}" srcOrd="14" destOrd="0" presId="urn:microsoft.com/office/officeart/2008/layout/LinedList"/>
    <dgm:cxn modelId="{FD8963CB-174B-4558-99E7-55E1E3063164}" type="presParOf" srcId="{999EEE14-28CC-47E6-87E7-7144A566C9B5}" destId="{3EF1777D-3E3C-47D0-AFF6-61CFE0621DB7}" srcOrd="15" destOrd="0" presId="urn:microsoft.com/office/officeart/2008/layout/LinedList"/>
    <dgm:cxn modelId="{EFACD65F-715D-439E-991F-A4A302D50C4D}" type="presParOf" srcId="{3EF1777D-3E3C-47D0-AFF6-61CFE0621DB7}" destId="{3A2993A0-A130-49B9-AF45-347B90908671}" srcOrd="0" destOrd="0" presId="urn:microsoft.com/office/officeart/2008/layout/LinedList"/>
    <dgm:cxn modelId="{37D37762-3D34-4469-B657-DEC6AE2E0806}" type="presParOf" srcId="{3EF1777D-3E3C-47D0-AFF6-61CFE0621DB7}" destId="{01C00BAE-F289-4E45-933E-1F154824BD3B}" srcOrd="1" destOrd="0" presId="urn:microsoft.com/office/officeart/2008/layout/LinedList"/>
    <dgm:cxn modelId="{AC030A04-1409-4009-ABD4-1557C3692CA7}" type="presParOf" srcId="{999EEE14-28CC-47E6-87E7-7144A566C9B5}" destId="{9375ED0A-8EC8-4CF4-9F1F-73A1BFBB4A71}" srcOrd="16" destOrd="0" presId="urn:microsoft.com/office/officeart/2008/layout/LinedList"/>
    <dgm:cxn modelId="{E0E430A0-CC91-42D4-B496-03A2C68B1AE5}" type="presParOf" srcId="{999EEE14-28CC-47E6-87E7-7144A566C9B5}" destId="{9B1B797F-19E0-4B98-A317-7F99B9399333}" srcOrd="17" destOrd="0" presId="urn:microsoft.com/office/officeart/2008/layout/LinedList"/>
    <dgm:cxn modelId="{78B05C39-0DA9-4F26-9CB2-197E63C5DF5B}" type="presParOf" srcId="{9B1B797F-19E0-4B98-A317-7F99B9399333}" destId="{EB2668B3-9578-4FC6-8361-00A90A87320A}" srcOrd="0" destOrd="0" presId="urn:microsoft.com/office/officeart/2008/layout/LinedList"/>
    <dgm:cxn modelId="{FFB39429-A304-468A-AA0C-2D480D57CBE0}" type="presParOf" srcId="{9B1B797F-19E0-4B98-A317-7F99B9399333}" destId="{807B689B-472D-4BFC-BBBB-24FDE36DD20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959F15-71BC-468F-A657-8124D63CB332}">
      <dsp:nvSpPr>
        <dsp:cNvPr id="0" name=""/>
        <dsp:cNvSpPr/>
      </dsp:nvSpPr>
      <dsp:spPr>
        <a:xfrm>
          <a:off x="0" y="23862"/>
          <a:ext cx="11029615" cy="1167952"/>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a:t>This report analyzes the current economic situation and provides strategic recommendations to a local recruitment organization to gain a competitive advantage in the market. </a:t>
          </a:r>
        </a:p>
      </dsp:txBody>
      <dsp:txXfrm>
        <a:off x="57015" y="80877"/>
        <a:ext cx="10915585" cy="1053922"/>
      </dsp:txXfrm>
    </dsp:sp>
    <dsp:sp modelId="{FB58A7BE-8107-427B-BC78-B852A41D91D9}">
      <dsp:nvSpPr>
        <dsp:cNvPr id="0" name=""/>
        <dsp:cNvSpPr/>
      </dsp:nvSpPr>
      <dsp:spPr>
        <a:xfrm>
          <a:off x="0" y="1255175"/>
          <a:ext cx="11029615" cy="1167952"/>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a:t>The report highlights the three basic strategic options proposed by Porter (1985) that can be utilized by the organization to achieve this objective. </a:t>
          </a:r>
        </a:p>
      </dsp:txBody>
      <dsp:txXfrm>
        <a:off x="57015" y="1312190"/>
        <a:ext cx="10915585" cy="1053922"/>
      </dsp:txXfrm>
    </dsp:sp>
    <dsp:sp modelId="{7941A858-8E3D-436E-8173-FC10F5BFEAC9}">
      <dsp:nvSpPr>
        <dsp:cNvPr id="0" name=""/>
        <dsp:cNvSpPr/>
      </dsp:nvSpPr>
      <dsp:spPr>
        <a:xfrm>
          <a:off x="0" y="2486487"/>
          <a:ext cx="11029615" cy="1167952"/>
        </a:xfrm>
        <a:prstGeom prst="round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a:t>Given the current economic climate of high inflation, cost of living, and decline in business activities, the report recommends that the organization should focus on cost reduction as the primary strategic option.</a:t>
          </a:r>
        </a:p>
      </dsp:txBody>
      <dsp:txXfrm>
        <a:off x="57015" y="2543502"/>
        <a:ext cx="10915585" cy="10539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272746-3EE2-4970-8C87-D3313EA096E9}">
      <dsp:nvSpPr>
        <dsp:cNvPr id="0" name=""/>
        <dsp:cNvSpPr/>
      </dsp:nvSpPr>
      <dsp:spPr>
        <a:xfrm>
          <a:off x="0" y="91"/>
          <a:ext cx="11029615" cy="179010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US" sz="3400" kern="1200"/>
            <a:t>The economic situation of the region has been characterized by high inflation, rising cost of living, and a decline in business activities. 	 </a:t>
          </a:r>
        </a:p>
      </dsp:txBody>
      <dsp:txXfrm>
        <a:off x="87385" y="87476"/>
        <a:ext cx="10854845" cy="1615330"/>
      </dsp:txXfrm>
    </dsp:sp>
    <dsp:sp modelId="{DF0EDF47-295D-4310-ABAD-C6762FD4E961}">
      <dsp:nvSpPr>
        <dsp:cNvPr id="0" name=""/>
        <dsp:cNvSpPr/>
      </dsp:nvSpPr>
      <dsp:spPr>
        <a:xfrm>
          <a:off x="0" y="1888111"/>
          <a:ext cx="11029615" cy="1790100"/>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US" sz="3400" kern="1200"/>
            <a:t>Organization can adopt to gain a competitive advantage in this challenging environment.</a:t>
          </a:r>
        </a:p>
      </dsp:txBody>
      <dsp:txXfrm>
        <a:off x="87385" y="1975496"/>
        <a:ext cx="10854845" cy="16153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7F455-FF03-4658-863B-0820EB6A3CED}">
      <dsp:nvSpPr>
        <dsp:cNvPr id="0" name=""/>
        <dsp:cNvSpPr/>
      </dsp:nvSpPr>
      <dsp:spPr>
        <a:xfrm>
          <a:off x="0" y="297159"/>
          <a:ext cx="11029615" cy="44460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US" sz="1900" kern="1200"/>
            <a:t>Cost Reduction:</a:t>
          </a:r>
        </a:p>
      </dsp:txBody>
      <dsp:txXfrm>
        <a:off x="21704" y="318863"/>
        <a:ext cx="10986207" cy="401192"/>
      </dsp:txXfrm>
    </dsp:sp>
    <dsp:sp modelId="{D43AEB5D-6635-4A7D-9083-794FE9AE3F26}">
      <dsp:nvSpPr>
        <dsp:cNvPr id="0" name=""/>
        <dsp:cNvSpPr/>
      </dsp:nvSpPr>
      <dsp:spPr>
        <a:xfrm>
          <a:off x="0" y="741759"/>
          <a:ext cx="11029615" cy="452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0190"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In the current economic climate, cost reduction is a critical strategy for a local recruitment organization to achieve a competitive advantage. By reducing costs, the organization can lower its prices and attract more clients (Ye et al., 2020). </a:t>
          </a:r>
        </a:p>
      </dsp:txBody>
      <dsp:txXfrm>
        <a:off x="0" y="741759"/>
        <a:ext cx="11029615" cy="452295"/>
      </dsp:txXfrm>
    </dsp:sp>
    <dsp:sp modelId="{B743CCC9-3B53-4979-8256-F290D55A39D4}">
      <dsp:nvSpPr>
        <dsp:cNvPr id="0" name=""/>
        <dsp:cNvSpPr/>
      </dsp:nvSpPr>
      <dsp:spPr>
        <a:xfrm>
          <a:off x="0" y="1194054"/>
          <a:ext cx="11029615" cy="444600"/>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US" sz="1900" kern="1200"/>
            <a:t>Quality Enhancement:</a:t>
          </a:r>
        </a:p>
      </dsp:txBody>
      <dsp:txXfrm>
        <a:off x="21704" y="1215758"/>
        <a:ext cx="10986207" cy="401192"/>
      </dsp:txXfrm>
    </dsp:sp>
    <dsp:sp modelId="{4866FDEC-68BF-4076-8A2F-613BC10866FF}">
      <dsp:nvSpPr>
        <dsp:cNvPr id="0" name=""/>
        <dsp:cNvSpPr/>
      </dsp:nvSpPr>
      <dsp:spPr>
        <a:xfrm>
          <a:off x="0" y="1638654"/>
          <a:ext cx="11029615" cy="648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0190"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While quality enhancement is an important strategy, it may not be the best option for a local recruitment organization in the current economic situation. Enhancing quality requires investment in training and development, which may not be feasible in a time of economic uncertainty. Moreover, clients may not be willing to pay premium prices for quality services in this economic climate. </a:t>
          </a:r>
        </a:p>
      </dsp:txBody>
      <dsp:txXfrm>
        <a:off x="0" y="1638654"/>
        <a:ext cx="11029615" cy="648944"/>
      </dsp:txXfrm>
    </dsp:sp>
    <dsp:sp modelId="{73C3651F-FE45-476F-BFA6-A78A2D5FC0C3}">
      <dsp:nvSpPr>
        <dsp:cNvPr id="0" name=""/>
        <dsp:cNvSpPr/>
      </dsp:nvSpPr>
      <dsp:spPr>
        <a:xfrm>
          <a:off x="0" y="2287599"/>
          <a:ext cx="11029615" cy="444600"/>
        </a:xfrm>
        <a:prstGeom prst="round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US" sz="1900" kern="1200"/>
            <a:t>Innovation:</a:t>
          </a:r>
        </a:p>
      </dsp:txBody>
      <dsp:txXfrm>
        <a:off x="21704" y="2309303"/>
        <a:ext cx="10986207" cy="401192"/>
      </dsp:txXfrm>
    </dsp:sp>
    <dsp:sp modelId="{81CF8F25-32A5-44DC-8DEA-C5BDE08C1088}">
      <dsp:nvSpPr>
        <dsp:cNvPr id="0" name=""/>
        <dsp:cNvSpPr/>
      </dsp:nvSpPr>
      <dsp:spPr>
        <a:xfrm>
          <a:off x="0" y="2732199"/>
          <a:ext cx="11029615" cy="648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0190"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Innovation can be a powerful tool for gaining a competitive advantage, but it requires significant investment in research and development. In the current economic situation, where cost reduction is a critical strategy, innovation may not be a viable option for a local recruitment organization. Therefore, the organization should focus on other strategies to gain a competitive advantage.</a:t>
          </a:r>
        </a:p>
      </dsp:txBody>
      <dsp:txXfrm>
        <a:off x="0" y="2732199"/>
        <a:ext cx="11029615" cy="6489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3/16/2023</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3/16/2023</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3/16/2023</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A3EBB3-5408-807A-A8A2-5C7FA1AA6572}"/>
              </a:ext>
            </a:extLst>
          </p:cNvPr>
          <p:cNvSpPr>
            <a:spLocks noGrp="1"/>
          </p:cNvSpPr>
          <p:nvPr>
            <p:ph type="ctrTitle"/>
          </p:nvPr>
        </p:nvSpPr>
        <p:spPr>
          <a:xfrm>
            <a:off x="477282" y="529936"/>
            <a:ext cx="10993549" cy="697817"/>
          </a:xfrm>
        </p:spPr>
        <p:txBody>
          <a:bodyPr/>
          <a:lstStyle/>
          <a:p>
            <a:r>
              <a:rPr lang="en-US" dirty="0"/>
              <a:t>HUMAN RESOURCE MANAGEMENT</a:t>
            </a:r>
          </a:p>
        </p:txBody>
      </p:sp>
      <p:sp>
        <p:nvSpPr>
          <p:cNvPr id="3" name="Subtitle 2">
            <a:extLst>
              <a:ext uri="{FF2B5EF4-FFF2-40B4-BE49-F238E27FC236}">
                <a16:creationId xmlns:a16="http://schemas.microsoft.com/office/drawing/2014/main" xmlns="" id="{2B306D80-2E2E-F443-EC97-22F4671EE0B7}"/>
              </a:ext>
            </a:extLst>
          </p:cNvPr>
          <p:cNvSpPr>
            <a:spLocks noGrp="1"/>
          </p:cNvSpPr>
          <p:nvPr>
            <p:ph type="subTitle" idx="1"/>
          </p:nvPr>
        </p:nvSpPr>
        <p:spPr>
          <a:xfrm>
            <a:off x="477282" y="2370753"/>
            <a:ext cx="10993546" cy="3427373"/>
          </a:xfrm>
        </p:spPr>
        <p:txBody>
          <a:bodyPr>
            <a:normAutofit/>
          </a:bodyPr>
          <a:lstStyle/>
          <a:p>
            <a:r>
              <a:rPr lang="en-US" sz="1800" dirty="0"/>
              <a:t>Name: </a:t>
            </a:r>
            <a:r>
              <a:rPr lang="en-US" sz="1800" dirty="0" err="1">
                <a:ln w="0"/>
                <a:solidFill>
                  <a:schemeClr val="tx1"/>
                </a:solidFill>
              </a:rPr>
              <a:t>Anuj</a:t>
            </a:r>
            <a:r>
              <a:rPr lang="en-US" sz="1800" dirty="0">
                <a:ln w="0"/>
                <a:solidFill>
                  <a:schemeClr val="tx1"/>
                </a:solidFill>
              </a:rPr>
              <a:t> Chopra</a:t>
            </a:r>
            <a:endParaRPr lang="en-US" sz="1800" dirty="0"/>
          </a:p>
          <a:p>
            <a:r>
              <a:rPr lang="en-US" sz="1800" dirty="0"/>
              <a:t>ID: </a:t>
            </a:r>
            <a:r>
              <a:rPr lang="en-US" sz="1800" dirty="0" smtClean="0">
                <a:ln w="0"/>
                <a:solidFill>
                  <a:schemeClr val="tx1"/>
                </a:solidFill>
              </a:rPr>
              <a:t>2225778</a:t>
            </a:r>
          </a:p>
          <a:p>
            <a:r>
              <a:rPr lang="en-US" sz="1800" dirty="0">
                <a:ln w="0"/>
                <a:solidFill>
                  <a:schemeClr val="bg1"/>
                </a:solidFill>
              </a:rPr>
              <a:t>Module – Human Resource Management</a:t>
            </a:r>
            <a:br>
              <a:rPr lang="en-US" sz="1800" dirty="0">
                <a:ln w="0"/>
                <a:solidFill>
                  <a:schemeClr val="bg1"/>
                </a:solidFill>
              </a:rPr>
            </a:br>
            <a:r>
              <a:rPr lang="en-US" sz="1800" dirty="0">
                <a:ln w="0"/>
                <a:solidFill>
                  <a:schemeClr val="bg1"/>
                </a:solidFill>
              </a:rPr>
              <a:t>Module Code – LCMB7000</a:t>
            </a:r>
            <a:br>
              <a:rPr lang="en-US" sz="1800" dirty="0">
                <a:ln w="0"/>
                <a:solidFill>
                  <a:schemeClr val="bg1"/>
                </a:solidFill>
              </a:rPr>
            </a:br>
            <a:r>
              <a:rPr lang="en-US" sz="1800" dirty="0">
                <a:ln w="0"/>
                <a:solidFill>
                  <a:schemeClr val="bg1"/>
                </a:solidFill>
              </a:rPr>
              <a:t>Lecturer – Prof D G </a:t>
            </a:r>
            <a:r>
              <a:rPr lang="en-US" sz="1800" dirty="0" err="1">
                <a:ln w="0"/>
                <a:solidFill>
                  <a:schemeClr val="bg1"/>
                </a:solidFill>
              </a:rPr>
              <a:t>Pepple</a:t>
            </a:r>
            <a:r>
              <a:rPr lang="en-US" dirty="0">
                <a:ln w="0"/>
                <a:solidFill>
                  <a:schemeClr val="bg1"/>
                </a:solidFill>
              </a:rPr>
              <a:t/>
            </a:r>
            <a:br>
              <a:rPr lang="en-US" dirty="0">
                <a:ln w="0"/>
                <a:solidFill>
                  <a:schemeClr val="bg1"/>
                </a:solidFill>
              </a:rPr>
            </a:br>
            <a:endParaRPr lang="en-US" dirty="0">
              <a:solidFill>
                <a:schemeClr val="bg1"/>
              </a:solidFill>
            </a:endParaRPr>
          </a:p>
        </p:txBody>
      </p:sp>
    </p:spTree>
    <p:extLst>
      <p:ext uri="{BB962C8B-B14F-4D97-AF65-F5344CB8AC3E}">
        <p14:creationId xmlns:p14="http://schemas.microsoft.com/office/powerpoint/2010/main" val="1707495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B75E8C-7280-0AC7-4F95-CC2124230D87}"/>
              </a:ext>
            </a:extLst>
          </p:cNvPr>
          <p:cNvSpPr>
            <a:spLocks noGrp="1"/>
          </p:cNvSpPr>
          <p:nvPr>
            <p:ph type="title"/>
          </p:nvPr>
        </p:nvSpPr>
        <p:spPr/>
        <p:txBody>
          <a:bodyPr/>
          <a:lstStyle/>
          <a:p>
            <a:r>
              <a:rPr lang="en-US" dirty="0"/>
              <a:t>Executive Summary </a:t>
            </a:r>
          </a:p>
        </p:txBody>
      </p:sp>
      <p:graphicFrame>
        <p:nvGraphicFramePr>
          <p:cNvPr id="4" name="Content Placeholder 3">
            <a:extLst>
              <a:ext uri="{FF2B5EF4-FFF2-40B4-BE49-F238E27FC236}">
                <a16:creationId xmlns:a16="http://schemas.microsoft.com/office/drawing/2014/main" xmlns="" id="{C5EA8813-63E2-A2B7-0CB2-9C11903F0092}"/>
              </a:ext>
            </a:extLst>
          </p:cNvPr>
          <p:cNvGraphicFramePr>
            <a:graphicFrameLocks noGrp="1"/>
          </p:cNvGraphicFramePr>
          <p:nvPr>
            <p:ph idx="1"/>
            <p:extLst>
              <p:ext uri="{D42A27DB-BD31-4B8C-83A1-F6EECF244321}">
                <p14:modId xmlns:p14="http://schemas.microsoft.com/office/powerpoint/2010/main" val="2945782731"/>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0897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0D28BF-BB4A-B922-760D-F958B325FA72}"/>
              </a:ext>
            </a:extLst>
          </p:cNvPr>
          <p:cNvSpPr>
            <a:spLocks noGrp="1"/>
          </p:cNvSpPr>
          <p:nvPr>
            <p:ph type="title"/>
          </p:nvPr>
        </p:nvSpPr>
        <p:spPr/>
        <p:txBody>
          <a:bodyPr/>
          <a:lstStyle/>
          <a:p>
            <a:r>
              <a:rPr lang="en-US" dirty="0"/>
              <a:t>Introduction </a:t>
            </a:r>
          </a:p>
        </p:txBody>
      </p:sp>
      <p:graphicFrame>
        <p:nvGraphicFramePr>
          <p:cNvPr id="4" name="Content Placeholder 3">
            <a:extLst>
              <a:ext uri="{FF2B5EF4-FFF2-40B4-BE49-F238E27FC236}">
                <a16:creationId xmlns:a16="http://schemas.microsoft.com/office/drawing/2014/main" xmlns="" id="{F38218A2-B9BB-C696-5979-0FE08A3B680B}"/>
              </a:ext>
            </a:extLst>
          </p:cNvPr>
          <p:cNvGraphicFramePr>
            <a:graphicFrameLocks noGrp="1"/>
          </p:cNvGraphicFramePr>
          <p:nvPr>
            <p:ph idx="1"/>
            <p:extLst>
              <p:ext uri="{D42A27DB-BD31-4B8C-83A1-F6EECF244321}">
                <p14:modId xmlns:p14="http://schemas.microsoft.com/office/powerpoint/2010/main" val="846633501"/>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3523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1CFA6E5-629E-4472-5576-D21D847F14EB}"/>
              </a:ext>
            </a:extLst>
          </p:cNvPr>
          <p:cNvSpPr>
            <a:spLocks noGrp="1"/>
          </p:cNvSpPr>
          <p:nvPr>
            <p:ph type="title"/>
          </p:nvPr>
        </p:nvSpPr>
        <p:spPr/>
        <p:txBody>
          <a:bodyPr/>
          <a:lstStyle/>
          <a:p>
            <a:r>
              <a:rPr lang="en-US" dirty="0"/>
              <a:t>Porter’s three strategic options </a:t>
            </a:r>
          </a:p>
        </p:txBody>
      </p:sp>
      <p:graphicFrame>
        <p:nvGraphicFramePr>
          <p:cNvPr id="4" name="Content Placeholder 3">
            <a:extLst>
              <a:ext uri="{FF2B5EF4-FFF2-40B4-BE49-F238E27FC236}">
                <a16:creationId xmlns:a16="http://schemas.microsoft.com/office/drawing/2014/main" xmlns="" id="{F692CFC7-EDB9-A4B3-9E02-84352D6BCF9A}"/>
              </a:ext>
            </a:extLst>
          </p:cNvPr>
          <p:cNvGraphicFramePr>
            <a:graphicFrameLocks noGrp="1"/>
          </p:cNvGraphicFramePr>
          <p:nvPr>
            <p:ph idx="1"/>
            <p:extLst>
              <p:ext uri="{D42A27DB-BD31-4B8C-83A1-F6EECF244321}">
                <p14:modId xmlns:p14="http://schemas.microsoft.com/office/powerpoint/2010/main" val="287384223"/>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220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2D4F2D-4BE8-E76E-71EF-AA36DB8933D3}"/>
              </a:ext>
            </a:extLst>
          </p:cNvPr>
          <p:cNvSpPr>
            <a:spLocks noGrp="1"/>
          </p:cNvSpPr>
          <p:nvPr>
            <p:ph type="title"/>
          </p:nvPr>
        </p:nvSpPr>
        <p:spPr/>
        <p:txBody>
          <a:bodyPr>
            <a:normAutofit fontScale="90000"/>
          </a:bodyPr>
          <a:lstStyle/>
          <a:p>
            <a:r>
              <a:rPr lang="en-US" dirty="0"/>
              <a:t>Article 1: "Human Resource Management and Organizational Performance: Evidence from the Retail Banking Sector" </a:t>
            </a:r>
          </a:p>
        </p:txBody>
      </p:sp>
      <p:sp>
        <p:nvSpPr>
          <p:cNvPr id="3" name="Content Placeholder 2">
            <a:extLst>
              <a:ext uri="{FF2B5EF4-FFF2-40B4-BE49-F238E27FC236}">
                <a16:creationId xmlns:a16="http://schemas.microsoft.com/office/drawing/2014/main" xmlns="" id="{FBD27CBB-CC09-922D-E26A-01CFB7F88CBF}"/>
              </a:ext>
            </a:extLst>
          </p:cNvPr>
          <p:cNvSpPr>
            <a:spLocks noGrp="1"/>
          </p:cNvSpPr>
          <p:nvPr>
            <p:ph idx="1"/>
          </p:nvPr>
        </p:nvSpPr>
        <p:spPr/>
        <p:txBody>
          <a:bodyPr/>
          <a:lstStyle/>
          <a:p>
            <a:r>
              <a:rPr lang="en-US" dirty="0"/>
              <a:t>This study examines the relationship between HRM practices and organizational performance in the retail banking sector. The authors found that HRM practices, such as recruitment and selection, training and development, and performance management, positively affect organizational performance. The study suggests that effective HRM practices can lead to competitive advantage by enhancing the skills and knowledge of employees, improving customer satisfaction, and increasing employee commitment (</a:t>
            </a:r>
            <a:r>
              <a:rPr lang="en-US" dirty="0" err="1"/>
              <a:t>Bartel</a:t>
            </a:r>
            <a:r>
              <a:rPr lang="en-US" dirty="0"/>
              <a:t>, 2004).</a:t>
            </a:r>
          </a:p>
        </p:txBody>
      </p:sp>
    </p:spTree>
    <p:extLst>
      <p:ext uri="{BB962C8B-B14F-4D97-AF65-F5344CB8AC3E}">
        <p14:creationId xmlns:p14="http://schemas.microsoft.com/office/powerpoint/2010/main" val="9305202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9E0C385-E5BF-5EB8-3CB8-6E19AAE498E0}"/>
              </a:ext>
            </a:extLst>
          </p:cNvPr>
          <p:cNvSpPr>
            <a:spLocks noGrp="1"/>
          </p:cNvSpPr>
          <p:nvPr>
            <p:ph type="title"/>
          </p:nvPr>
        </p:nvSpPr>
        <p:spPr/>
        <p:txBody>
          <a:bodyPr>
            <a:normAutofit fontScale="90000"/>
          </a:bodyPr>
          <a:lstStyle/>
          <a:p>
            <a:r>
              <a:rPr lang="en-US" dirty="0"/>
              <a:t>Article 2: "Strategic Human Resource Management and Sustainable Competitive Advantage: A Review of the Literature" </a:t>
            </a:r>
          </a:p>
        </p:txBody>
      </p:sp>
      <p:sp>
        <p:nvSpPr>
          <p:cNvPr id="3" name="Content Placeholder 2">
            <a:extLst>
              <a:ext uri="{FF2B5EF4-FFF2-40B4-BE49-F238E27FC236}">
                <a16:creationId xmlns:a16="http://schemas.microsoft.com/office/drawing/2014/main" xmlns="" id="{473D1E42-2E8D-8F8B-E45E-2CF01CEDDBE0}"/>
              </a:ext>
            </a:extLst>
          </p:cNvPr>
          <p:cNvSpPr>
            <a:spLocks noGrp="1"/>
          </p:cNvSpPr>
          <p:nvPr>
            <p:ph idx="1"/>
          </p:nvPr>
        </p:nvSpPr>
        <p:spPr/>
        <p:txBody>
          <a:bodyPr>
            <a:normAutofit fontScale="85000" lnSpcReduction="10000"/>
          </a:bodyPr>
          <a:lstStyle/>
          <a:p>
            <a:r>
              <a:rPr lang="en-US" dirty="0"/>
              <a:t>This article reviews the literature on strategic HRM and its role in achieving sustainable competitive advantage. The author argues that HRM can contribute to competitive advantage by aligning HR strategies with business strategies, developing a strong organizational culture, and investing in employee development. The study highlights the importance of a strategic approach to HRM, which involves a long-term perspective, integration with business objectives, and continuous evaluation and improvement. The article begins by defining SHRM as the process of aligning HR strategies with the organization's overall business strategy to improve organizational performance. It also defines SCA as a long-term competitive advantage that is difficult for competitors to replicate and sustain.</a:t>
            </a:r>
          </a:p>
          <a:p>
            <a:r>
              <a:rPr lang="en-US" dirty="0" err="1"/>
              <a:t>Aswathappa</a:t>
            </a:r>
            <a:r>
              <a:rPr lang="en-US" dirty="0"/>
              <a:t> then reviews several theoretical frameworks and empirical studies that have examined the link between SHRM and SCA. One of the frameworks is the Resource-Based View (RBV) of the firm, which suggests that a firm's resources, including its human resources, can be a source of sustainable competitive advantage if they are valuable, rare, inimitable, and non-substitutable. The RBV also suggests that a firm's HR practices and systems can create unique and valuable resources that can lead to SCA.</a:t>
            </a:r>
          </a:p>
          <a:p>
            <a:r>
              <a:rPr lang="en-US" dirty="0"/>
              <a:t>The article also reviews several empirical studies that have examined the relationship between specific HR practices and SCA. For example, one study found that firms with high-performance work systems, which include practices such as selective hiring, extensive training, and employee involvement, had higher levels of profitability and sales growth than firms without such systems.</a:t>
            </a:r>
          </a:p>
          <a:p>
            <a:endParaRPr lang="en-US" dirty="0"/>
          </a:p>
        </p:txBody>
      </p:sp>
    </p:spTree>
    <p:extLst>
      <p:ext uri="{BB962C8B-B14F-4D97-AF65-F5344CB8AC3E}">
        <p14:creationId xmlns:p14="http://schemas.microsoft.com/office/powerpoint/2010/main" val="1383006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233226-6A77-BE0C-DEFE-38A58D8474D1}"/>
              </a:ext>
            </a:extLst>
          </p:cNvPr>
          <p:cNvSpPr>
            <a:spLocks noGrp="1"/>
          </p:cNvSpPr>
          <p:nvPr>
            <p:ph type="title"/>
          </p:nvPr>
        </p:nvSpPr>
        <p:spPr/>
        <p:txBody>
          <a:bodyPr>
            <a:normAutofit fontScale="90000"/>
          </a:bodyPr>
          <a:lstStyle/>
          <a:p>
            <a:r>
              <a:rPr lang="en-US" dirty="0"/>
              <a:t>Article 3: "The Role of Human Resource Management in Creating Competitive Advantage: A Conceptual Framework" </a:t>
            </a:r>
          </a:p>
        </p:txBody>
      </p:sp>
      <p:sp>
        <p:nvSpPr>
          <p:cNvPr id="3" name="Content Placeholder 2">
            <a:extLst>
              <a:ext uri="{FF2B5EF4-FFF2-40B4-BE49-F238E27FC236}">
                <a16:creationId xmlns:a16="http://schemas.microsoft.com/office/drawing/2014/main" xmlns="" id="{3CB96DCC-92F7-1421-D158-03F348A65D01}"/>
              </a:ext>
            </a:extLst>
          </p:cNvPr>
          <p:cNvSpPr>
            <a:spLocks noGrp="1"/>
          </p:cNvSpPr>
          <p:nvPr>
            <p:ph idx="1"/>
          </p:nvPr>
        </p:nvSpPr>
        <p:spPr/>
        <p:txBody>
          <a:bodyPr/>
          <a:lstStyle/>
          <a:p>
            <a:r>
              <a:rPr lang="en-US" dirty="0"/>
              <a:t>This article proposes a conceptual framework for understanding the role of HRM in creating competitive advantage. The author argues that HRM can contribute to competitive advantage by improving employee skills and knowledge, enhancing motivation and commitment, and creating a unique organizational culture. The study emphasizes the importance of aligning HRM practices with business strategies, measuring the impact of HRM on organizational performance, and developing HRM capabilities to sustain competitive advantage over time (</a:t>
            </a:r>
            <a:r>
              <a:rPr lang="en-US" dirty="0" err="1"/>
              <a:t>Ghalamkari</a:t>
            </a:r>
            <a:r>
              <a:rPr lang="en-US" dirty="0"/>
              <a:t> et al., 2015).</a:t>
            </a:r>
          </a:p>
          <a:p>
            <a:r>
              <a:rPr lang="en-US" dirty="0"/>
              <a:t>Overall, these articles suggest that HRM can support competitive advantage by developing employee skills and knowledge, enhancing motivation and commitment, and aligning HRM practices with business strategies. A strategic approach to HRM is crucial for achieving sustainable competitive advantage, which involves continuous evaluation and improvement of HRM practices, and investing in HRM capabilities for the long term.</a:t>
            </a:r>
          </a:p>
          <a:p>
            <a:endParaRPr lang="en-US" dirty="0"/>
          </a:p>
        </p:txBody>
      </p:sp>
    </p:spTree>
    <p:extLst>
      <p:ext uri="{BB962C8B-B14F-4D97-AF65-F5344CB8AC3E}">
        <p14:creationId xmlns:p14="http://schemas.microsoft.com/office/powerpoint/2010/main" val="491326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E965A20-0703-9D6A-2468-240CBD478E88}"/>
              </a:ext>
            </a:extLst>
          </p:cNvPr>
          <p:cNvSpPr>
            <a:spLocks noGrp="1"/>
          </p:cNvSpPr>
          <p:nvPr>
            <p:ph type="title"/>
          </p:nvPr>
        </p:nvSpPr>
        <p:spPr/>
        <p:txBody>
          <a:bodyPr/>
          <a:lstStyle/>
          <a:p>
            <a:r>
              <a:rPr lang="en-US" dirty="0"/>
              <a:t>Job Description: Recruitment and HR Manager</a:t>
            </a:r>
          </a:p>
        </p:txBody>
      </p:sp>
      <p:sp>
        <p:nvSpPr>
          <p:cNvPr id="3" name="Content Placeholder 2">
            <a:extLst>
              <a:ext uri="{FF2B5EF4-FFF2-40B4-BE49-F238E27FC236}">
                <a16:creationId xmlns:a16="http://schemas.microsoft.com/office/drawing/2014/main" xmlns="" id="{76DB5AAC-F103-C4BE-8AE2-B87D59D5D590}"/>
              </a:ext>
            </a:extLst>
          </p:cNvPr>
          <p:cNvSpPr>
            <a:spLocks noGrp="1"/>
          </p:cNvSpPr>
          <p:nvPr>
            <p:ph idx="1"/>
          </p:nvPr>
        </p:nvSpPr>
        <p:spPr/>
        <p:txBody>
          <a:bodyPr>
            <a:normAutofit fontScale="77500" lnSpcReduction="20000"/>
          </a:bodyPr>
          <a:lstStyle/>
          <a:p>
            <a:r>
              <a:rPr lang="en-US" dirty="0"/>
              <a:t>We are currently seeking a Recruitment and HR Manager to lead our HR team and develop and implement HR strategies to support the organization's competitive advantage. The successful candidate will have a strong background in HR management, with experience in recruitment, cost reduction, quality enhancement, and innovation.</a:t>
            </a:r>
          </a:p>
          <a:p>
            <a:r>
              <a:rPr lang="en-US" dirty="0"/>
              <a:t>Key Responsibilities:</a:t>
            </a:r>
          </a:p>
          <a:p>
            <a:r>
              <a:rPr lang="en-US" dirty="0"/>
              <a:t>•	Develop and implement HR strategies aligned with the organization's business objectives and the three strategic options: cost reduction, quality enhancement, and innovation (</a:t>
            </a:r>
            <a:r>
              <a:rPr lang="en-US" dirty="0" err="1"/>
              <a:t>Ghalamkari</a:t>
            </a:r>
            <a:r>
              <a:rPr lang="en-US" dirty="0"/>
              <a:t> et al., 2015).</a:t>
            </a:r>
          </a:p>
          <a:p>
            <a:r>
              <a:rPr lang="en-US" dirty="0"/>
              <a:t>•	Lead recruitment processes to attract top talent and enhance the organization's competitive advantage.</a:t>
            </a:r>
          </a:p>
          <a:p>
            <a:r>
              <a:rPr lang="en-US" dirty="0"/>
              <a:t>•	Develop and implement cost reduction strategies to improve the organization's financial performance.</a:t>
            </a:r>
          </a:p>
          <a:p>
            <a:r>
              <a:rPr lang="en-US" dirty="0"/>
              <a:t>•	Develop and implement quality enhancement strategies to improve employee skills and knowledge, enhance customer satisfaction, and create a unique organizational culture.</a:t>
            </a:r>
          </a:p>
          <a:p>
            <a:r>
              <a:rPr lang="en-US" dirty="0"/>
              <a:t>•	Develop and implement innovation strategies to improve the organization's products, services, and processes.</a:t>
            </a:r>
          </a:p>
          <a:p>
            <a:r>
              <a:rPr lang="en-US" dirty="0"/>
              <a:t>•	Develop and maintain HR policies and procedures to ensure compliance with legal requirements and best practices.</a:t>
            </a:r>
          </a:p>
          <a:p>
            <a:r>
              <a:rPr lang="en-US" dirty="0"/>
              <a:t>•	Monitor and evaluate the effectiveness of HR strategies and programs and make recommendations for improvement.</a:t>
            </a:r>
          </a:p>
          <a:p>
            <a:r>
              <a:rPr lang="en-US" dirty="0"/>
              <a:t>•	Provide coaching and support to managers and employees on HR-related matters.</a:t>
            </a:r>
          </a:p>
          <a:p>
            <a:endParaRPr lang="en-US" dirty="0"/>
          </a:p>
        </p:txBody>
      </p:sp>
    </p:spTree>
    <p:extLst>
      <p:ext uri="{BB962C8B-B14F-4D97-AF65-F5344CB8AC3E}">
        <p14:creationId xmlns:p14="http://schemas.microsoft.com/office/powerpoint/2010/main" val="3847544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088EAB-1B1A-AE7E-44C2-CF136C2C577C}"/>
              </a:ext>
            </a:extLst>
          </p:cNvPr>
          <p:cNvSpPr>
            <a:spLocks noGrp="1"/>
          </p:cNvSpPr>
          <p:nvPr>
            <p:ph type="title"/>
          </p:nvPr>
        </p:nvSpPr>
        <p:spPr/>
        <p:txBody>
          <a:bodyPr/>
          <a:lstStyle/>
          <a:p>
            <a:r>
              <a:rPr lang="en-US" dirty="0"/>
              <a:t>Person Specification</a:t>
            </a:r>
          </a:p>
        </p:txBody>
      </p:sp>
      <p:graphicFrame>
        <p:nvGraphicFramePr>
          <p:cNvPr id="4" name="Content Placeholder 3">
            <a:extLst>
              <a:ext uri="{FF2B5EF4-FFF2-40B4-BE49-F238E27FC236}">
                <a16:creationId xmlns:a16="http://schemas.microsoft.com/office/drawing/2014/main" xmlns="" id="{66832568-435E-A7B7-73B5-0BBA83865ACA}"/>
              </a:ext>
            </a:extLst>
          </p:cNvPr>
          <p:cNvGraphicFramePr>
            <a:graphicFrameLocks noGrp="1"/>
          </p:cNvGraphicFramePr>
          <p:nvPr>
            <p:ph idx="1"/>
            <p:extLst>
              <p:ext uri="{D42A27DB-BD31-4B8C-83A1-F6EECF244321}">
                <p14:modId xmlns:p14="http://schemas.microsoft.com/office/powerpoint/2010/main" val="3050045605"/>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260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D03CE8-1C36-C099-2616-8F451828BA75}"/>
              </a:ext>
            </a:extLst>
          </p:cNvPr>
          <p:cNvSpPr>
            <a:spLocks noGrp="1"/>
          </p:cNvSpPr>
          <p:nvPr>
            <p:ph type="title"/>
          </p:nvPr>
        </p:nvSpPr>
        <p:spPr/>
        <p:txBody>
          <a:bodyPr/>
          <a:lstStyle/>
          <a:p>
            <a:r>
              <a:rPr lang="en-US" dirty="0"/>
              <a:t>Interview protocol</a:t>
            </a:r>
          </a:p>
        </p:txBody>
      </p:sp>
      <p:sp>
        <p:nvSpPr>
          <p:cNvPr id="3" name="Content Placeholder 2">
            <a:extLst>
              <a:ext uri="{FF2B5EF4-FFF2-40B4-BE49-F238E27FC236}">
                <a16:creationId xmlns:a16="http://schemas.microsoft.com/office/drawing/2014/main" xmlns="" id="{B98042A0-7F9B-5F0D-012A-154F8F9C090A}"/>
              </a:ext>
            </a:extLst>
          </p:cNvPr>
          <p:cNvSpPr>
            <a:spLocks noGrp="1"/>
          </p:cNvSpPr>
          <p:nvPr>
            <p:ph idx="1"/>
          </p:nvPr>
        </p:nvSpPr>
        <p:spPr/>
        <p:txBody>
          <a:bodyPr>
            <a:normAutofit fontScale="47500" lnSpcReduction="20000"/>
          </a:bodyPr>
          <a:lstStyle/>
          <a:p>
            <a:r>
              <a:rPr lang="en-US" dirty="0"/>
              <a:t>Cost Reduction:</a:t>
            </a:r>
          </a:p>
          <a:p>
            <a:r>
              <a:rPr lang="en-US" dirty="0"/>
              <a:t>•	Can you provide an example of a time when you identified and implemented cost reduction strategies in your previous role?</a:t>
            </a:r>
          </a:p>
          <a:p>
            <a:r>
              <a:rPr lang="en-US" dirty="0"/>
              <a:t>•	How do you balance cost reduction strategies with maintaining employee satisfaction and engagement?</a:t>
            </a:r>
          </a:p>
          <a:p>
            <a:r>
              <a:rPr lang="en-US" dirty="0"/>
              <a:t>•	Can you share a cost reduction strategy that was particularly effective in a previous role?</a:t>
            </a:r>
          </a:p>
          <a:p>
            <a:r>
              <a:rPr lang="en-US" dirty="0"/>
              <a:t>Quality Enhancement:</a:t>
            </a:r>
          </a:p>
          <a:p>
            <a:r>
              <a:rPr lang="en-US" dirty="0"/>
              <a:t>•	How do you ensure that employees receive the training and development necessary to enhance their skills and knowledge?</a:t>
            </a:r>
          </a:p>
          <a:p>
            <a:r>
              <a:rPr lang="en-US" dirty="0"/>
              <a:t>•	Can you share an example of a quality enhancement strategy that you implemented in a previous role?</a:t>
            </a:r>
          </a:p>
          <a:p>
            <a:r>
              <a:rPr lang="en-US" dirty="0"/>
              <a:t>•	How do you measure the effectiveness of quality enhancement programs and adjust them accordingly?</a:t>
            </a:r>
          </a:p>
          <a:p>
            <a:r>
              <a:rPr lang="en-US" dirty="0"/>
              <a:t>Innovation:</a:t>
            </a:r>
          </a:p>
          <a:p>
            <a:r>
              <a:rPr lang="en-US" dirty="0"/>
              <a:t>•	Can you describe your approach to promoting innovation in the workplace?</a:t>
            </a:r>
          </a:p>
          <a:p>
            <a:r>
              <a:rPr lang="en-US" dirty="0"/>
              <a:t>•	How do you identify opportunities for innovation within the organization?</a:t>
            </a:r>
          </a:p>
          <a:p>
            <a:r>
              <a:rPr lang="en-US" dirty="0"/>
              <a:t>•	Can you provide an example of a successful innovation project that you were involved in?</a:t>
            </a:r>
          </a:p>
          <a:p>
            <a:r>
              <a:rPr lang="en-US" dirty="0"/>
              <a:t>Alignment with Business Objectives:</a:t>
            </a:r>
          </a:p>
          <a:p>
            <a:r>
              <a:rPr lang="en-US" dirty="0"/>
              <a:t>•	How do you ensure that HR strategies align with the organization's business objectives?</a:t>
            </a:r>
          </a:p>
          <a:p>
            <a:r>
              <a:rPr lang="en-US" dirty="0"/>
              <a:t>•	Can you share an example of how you have successfully aligned HR strategies with business objectives in a previous role?</a:t>
            </a:r>
          </a:p>
          <a:p>
            <a:r>
              <a:rPr lang="en-US" dirty="0"/>
              <a:t>•	How do you measure the impact of HR strategies on organizational performance?</a:t>
            </a:r>
          </a:p>
          <a:p>
            <a:endParaRPr lang="en-US" dirty="0"/>
          </a:p>
        </p:txBody>
      </p:sp>
    </p:spTree>
    <p:extLst>
      <p:ext uri="{BB962C8B-B14F-4D97-AF65-F5344CB8AC3E}">
        <p14:creationId xmlns:p14="http://schemas.microsoft.com/office/powerpoint/2010/main" val="879222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09DA9C-6EC9-2ED2-A9CD-A88421643CA6}"/>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xmlns="" id="{519A004F-0749-EB3D-FDB6-47CD2A774E41}"/>
              </a:ext>
            </a:extLst>
          </p:cNvPr>
          <p:cNvSpPr>
            <a:spLocks noGrp="1"/>
          </p:cNvSpPr>
          <p:nvPr>
            <p:ph idx="1"/>
          </p:nvPr>
        </p:nvSpPr>
        <p:spPr/>
        <p:txBody>
          <a:bodyPr>
            <a:normAutofit fontScale="92500" lnSpcReduction="20000"/>
          </a:bodyPr>
          <a:lstStyle/>
          <a:p>
            <a:r>
              <a:rPr lang="en-US" dirty="0" err="1"/>
              <a:t>Bartel</a:t>
            </a:r>
            <a:r>
              <a:rPr lang="en-US" dirty="0"/>
              <a:t>, A.P. (2004) “Human Resource Management and organizational performance: Evidence from retail banking,” Industrial and Labor Relations Review, 57(2), p. 181. Available at: https://doi.org/10.2307/4126616. </a:t>
            </a:r>
          </a:p>
          <a:p>
            <a:r>
              <a:rPr lang="en-US" dirty="0" err="1"/>
              <a:t>Ghalamkari</a:t>
            </a:r>
            <a:r>
              <a:rPr lang="en-US" dirty="0"/>
              <a:t>, B. et al. (2015) “The role of HR managers: A conceptual framework,” Asian Social Science, 11(9). Available at: https://doi.org/10.5539/ass.v11n9p118. </a:t>
            </a:r>
          </a:p>
          <a:p>
            <a:r>
              <a:rPr lang="en-US" dirty="0"/>
              <a:t>Harmen, H. and </a:t>
            </a:r>
            <a:r>
              <a:rPr lang="en-US" dirty="0" err="1"/>
              <a:t>Pitaloka</a:t>
            </a:r>
            <a:r>
              <a:rPr lang="en-US" dirty="0"/>
              <a:t>, E. (2014) Strategic Human Resource Management and sustainable competitive ... Available at: https://www.researchgate.net/publication/280942378_STRATEGIC_HUMAN_RESOURCE_MANAGEMENT_AND_SUSTAINABLE_COMPETITIVE_ADVANTAGE_THE_ROLE_OF_DYNAMICS_AND_INNOVATION_CAPABILITIES (Accessed: March 16, 2023). </a:t>
            </a:r>
          </a:p>
          <a:p>
            <a:r>
              <a:rPr lang="en-US" dirty="0"/>
              <a:t>Team, M.T.C. (2023) Home, MindTools. Available at: https://www.mindtools.com/azb8kpl/porters-generic-strategies (Accessed: March 16, 2023). </a:t>
            </a:r>
          </a:p>
          <a:p>
            <a:r>
              <a:rPr lang="en-US" dirty="0"/>
              <a:t>Ye, X., Guan, Z. and Ouyang, M. (2020) “The impact of cost reduction on price matching strategy in the presence of hybrid consumers,” Journal of Mathematical Finance, 10(01), pp. 77–95. Available at: https://doi.org/10.4236/jmf.2020.101007. </a:t>
            </a:r>
          </a:p>
          <a:p>
            <a:endParaRPr lang="en-US" dirty="0"/>
          </a:p>
          <a:p>
            <a:endParaRPr lang="en-US" dirty="0"/>
          </a:p>
        </p:txBody>
      </p:sp>
    </p:spTree>
    <p:extLst>
      <p:ext uri="{BB962C8B-B14F-4D97-AF65-F5344CB8AC3E}">
        <p14:creationId xmlns:p14="http://schemas.microsoft.com/office/powerpoint/2010/main" val="3060614580"/>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docProps/app.xml><?xml version="1.0" encoding="utf-8"?>
<Properties xmlns="http://schemas.openxmlformats.org/officeDocument/2006/extended-properties" xmlns:vt="http://schemas.openxmlformats.org/officeDocument/2006/docPropsVTypes">
  <Template>Dividend</Template>
  <TotalTime>11</TotalTime>
  <Words>1310</Words>
  <Application>Microsoft Office PowerPoint</Application>
  <PresentationFormat>Widescreen</PresentationFormat>
  <Paragraphs>71</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Gill Sans MT</vt:lpstr>
      <vt:lpstr>Wingdings 2</vt:lpstr>
      <vt:lpstr>Dividend</vt:lpstr>
      <vt:lpstr>HUMAN RESOURCE MANAGEMENT</vt:lpstr>
      <vt:lpstr>Executive Summary </vt:lpstr>
      <vt:lpstr>Introduction </vt:lpstr>
      <vt:lpstr>Porter’s three strategic options </vt:lpstr>
      <vt:lpstr>Article 1: "Human Resource Management and Organizational Performance: Evidence from the Retail Banking Sector" </vt:lpstr>
      <vt:lpstr>Article 2: "Strategic Human Resource Management and Sustainable Competitive Advantage: A Review of the Literature" </vt:lpstr>
      <vt:lpstr>Article 3: "The Role of Human Resource Management in Creating Competitive Advantage: A Conceptual Framework" </vt:lpstr>
      <vt:lpstr>Job Description: Recruitment and HR Manager</vt:lpstr>
      <vt:lpstr>Person Specification</vt:lpstr>
      <vt:lpstr>Interview protocol</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pooja rani</dc:creator>
  <cp:lastModifiedBy>ACER</cp:lastModifiedBy>
  <cp:revision>3</cp:revision>
  <dcterms:created xsi:type="dcterms:W3CDTF">2023-03-16T12:16:52Z</dcterms:created>
  <dcterms:modified xsi:type="dcterms:W3CDTF">2023-03-16T12:57:38Z</dcterms:modified>
</cp:coreProperties>
</file>