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8"/>
  </p:notesMasterIdLst>
  <p:sldIdLst>
    <p:sldId id="256" r:id="rId2"/>
    <p:sldId id="468" r:id="rId3"/>
    <p:sldId id="503" r:id="rId4"/>
    <p:sldId id="505" r:id="rId5"/>
    <p:sldId id="504" r:id="rId6"/>
    <p:sldId id="469" r:id="rId7"/>
    <p:sldId id="470" r:id="rId8"/>
    <p:sldId id="471" r:id="rId9"/>
    <p:sldId id="472" r:id="rId10"/>
    <p:sldId id="506" r:id="rId11"/>
    <p:sldId id="473" r:id="rId12"/>
    <p:sldId id="474" r:id="rId13"/>
    <p:sldId id="475" r:id="rId14"/>
    <p:sldId id="476" r:id="rId15"/>
    <p:sldId id="477" r:id="rId16"/>
    <p:sldId id="478" r:id="rId17"/>
    <p:sldId id="479" r:id="rId18"/>
    <p:sldId id="488" r:id="rId19"/>
    <p:sldId id="490" r:id="rId20"/>
    <p:sldId id="489" r:id="rId21"/>
    <p:sldId id="492" r:id="rId22"/>
    <p:sldId id="480" r:id="rId23"/>
    <p:sldId id="494" r:id="rId24"/>
    <p:sldId id="481" r:id="rId25"/>
    <p:sldId id="493" r:id="rId26"/>
    <p:sldId id="482" r:id="rId27"/>
    <p:sldId id="483" r:id="rId28"/>
    <p:sldId id="499" r:id="rId29"/>
    <p:sldId id="500" r:id="rId30"/>
    <p:sldId id="501" r:id="rId31"/>
    <p:sldId id="502" r:id="rId32"/>
    <p:sldId id="496" r:id="rId33"/>
    <p:sldId id="497" r:id="rId34"/>
    <p:sldId id="510" r:id="rId35"/>
    <p:sldId id="498" r:id="rId36"/>
    <p:sldId id="487" r:id="rId3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415" autoAdjust="0"/>
    <p:restoredTop sz="78535" autoAdjust="0"/>
  </p:normalViewPr>
  <p:slideViewPr>
    <p:cSldViewPr snapToGrid="0">
      <p:cViewPr varScale="1">
        <p:scale>
          <a:sx n="55" d="100"/>
          <a:sy n="55" d="100"/>
        </p:scale>
        <p:origin x="544" y="28"/>
      </p:cViewPr>
      <p:guideLst/>
    </p:cSldViewPr>
  </p:slideViewPr>
  <p:outlineViewPr>
    <p:cViewPr>
      <p:scale>
        <a:sx n="33" d="100"/>
        <a:sy n="33" d="100"/>
      </p:scale>
      <p:origin x="0" y="-3186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3" d="100"/>
          <a:sy n="53" d="100"/>
        </p:scale>
        <p:origin x="2648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5CF402-DD8A-4165-A445-1BEFF52CB15C}" type="doc">
      <dgm:prSet loTypeId="urn:microsoft.com/office/officeart/2005/8/layout/pyramid3" loCatId="pyramid" qsTypeId="urn:microsoft.com/office/officeart/2005/8/quickstyle/simple1" qsCatId="simple" csTypeId="urn:microsoft.com/office/officeart/2005/8/colors/accent0_1" csCatId="mainScheme" phldr="1"/>
      <dgm:spPr/>
    </dgm:pt>
    <dgm:pt modelId="{E5499446-AB76-4538-8947-DFF2593CD778}">
      <dgm:prSet phldrT="[文字]" custT="1"/>
      <dgm:spPr/>
      <dgm:t>
        <a:bodyPr/>
        <a:lstStyle/>
        <a:p>
          <a:r>
            <a:rPr lang="zh-TW" altLang="en-US" sz="3200" b="0" dirty="0" smtClean="0"/>
            <a:t>意念</a:t>
          </a:r>
          <a:endParaRPr lang="zh-TW" altLang="en-US" sz="3200" b="0" dirty="0"/>
        </a:p>
      </dgm:t>
    </dgm:pt>
    <dgm:pt modelId="{CE092079-E5FE-433E-BC38-B9B406C60568}" type="parTrans" cxnId="{E4BE1C44-D274-471E-BCE1-2DBDCBBF4B3F}">
      <dgm:prSet/>
      <dgm:spPr/>
      <dgm:t>
        <a:bodyPr/>
        <a:lstStyle/>
        <a:p>
          <a:endParaRPr lang="zh-TW" altLang="en-US"/>
        </a:p>
      </dgm:t>
    </dgm:pt>
    <dgm:pt modelId="{71C4D3AF-BCDF-4395-A8F4-1437F0560136}" type="sibTrans" cxnId="{E4BE1C44-D274-471E-BCE1-2DBDCBBF4B3F}">
      <dgm:prSet/>
      <dgm:spPr/>
      <dgm:t>
        <a:bodyPr/>
        <a:lstStyle/>
        <a:p>
          <a:endParaRPr lang="zh-TW" altLang="en-US"/>
        </a:p>
      </dgm:t>
    </dgm:pt>
    <dgm:pt modelId="{201A7317-EDF8-44F1-ABE8-239E1A9F51D4}">
      <dgm:prSet phldrT="[文字]" custT="1"/>
      <dgm:spPr/>
      <dgm:t>
        <a:bodyPr/>
        <a:lstStyle/>
        <a:p>
          <a:r>
            <a:rPr lang="zh-TW" altLang="en-US" sz="3200" smtClean="0"/>
            <a:t>語言</a:t>
          </a:r>
          <a:endParaRPr lang="zh-TW" altLang="en-US" sz="3200" dirty="0"/>
        </a:p>
      </dgm:t>
    </dgm:pt>
    <dgm:pt modelId="{D68A2819-95C9-4330-B8E8-152E91A5B900}" type="parTrans" cxnId="{6ECD2A06-9AA6-46C7-A134-87DCBC43BA75}">
      <dgm:prSet/>
      <dgm:spPr/>
      <dgm:t>
        <a:bodyPr/>
        <a:lstStyle/>
        <a:p>
          <a:endParaRPr lang="zh-TW" altLang="en-US"/>
        </a:p>
      </dgm:t>
    </dgm:pt>
    <dgm:pt modelId="{11AED820-AFCE-462D-B325-19B389161D58}" type="sibTrans" cxnId="{6ECD2A06-9AA6-46C7-A134-87DCBC43BA75}">
      <dgm:prSet/>
      <dgm:spPr/>
      <dgm:t>
        <a:bodyPr/>
        <a:lstStyle/>
        <a:p>
          <a:endParaRPr lang="zh-TW" altLang="en-US"/>
        </a:p>
      </dgm:t>
    </dgm:pt>
    <dgm:pt modelId="{76043BB1-4534-4BD2-81AA-547EA870F421}">
      <dgm:prSet phldrT="[文字]" custT="1"/>
      <dgm:spPr/>
      <dgm:t>
        <a:bodyPr anchor="t"/>
        <a:lstStyle/>
        <a:p>
          <a:r>
            <a:rPr lang="zh-TW" altLang="en-US" sz="2800" dirty="0" smtClean="0"/>
            <a:t>文字</a:t>
          </a:r>
          <a:endParaRPr lang="zh-TW" altLang="en-US" sz="2800" dirty="0"/>
        </a:p>
      </dgm:t>
    </dgm:pt>
    <dgm:pt modelId="{8182CEFA-ED9D-4B8E-9E0F-D2A1545FB4AC}" type="parTrans" cxnId="{7866BBDB-3169-463E-96BC-743597F44F38}">
      <dgm:prSet/>
      <dgm:spPr/>
      <dgm:t>
        <a:bodyPr/>
        <a:lstStyle/>
        <a:p>
          <a:endParaRPr lang="zh-TW" altLang="en-US"/>
        </a:p>
      </dgm:t>
    </dgm:pt>
    <dgm:pt modelId="{08E7BC55-956D-4584-9FA2-622D6B71E3E4}" type="sibTrans" cxnId="{7866BBDB-3169-463E-96BC-743597F44F38}">
      <dgm:prSet/>
      <dgm:spPr/>
      <dgm:t>
        <a:bodyPr/>
        <a:lstStyle/>
        <a:p>
          <a:endParaRPr lang="zh-TW" altLang="en-US"/>
        </a:p>
      </dgm:t>
    </dgm:pt>
    <dgm:pt modelId="{EFFCD005-B5ED-4930-A7C5-3809B48B4B58}">
      <dgm:prSet phldrT="[文字]" custT="1"/>
      <dgm:spPr/>
      <dgm:t>
        <a:bodyPr/>
        <a:lstStyle/>
        <a:p>
          <a:r>
            <a:rPr lang="zh-TW" altLang="en-US" sz="3200" smtClean="0"/>
            <a:t>理</a:t>
          </a:r>
          <a:endParaRPr lang="zh-TW" altLang="en-US" sz="3200" dirty="0"/>
        </a:p>
      </dgm:t>
    </dgm:pt>
    <dgm:pt modelId="{C02ADB54-C230-4244-AFB4-38BC12B6A1CE}" type="parTrans" cxnId="{5929F29F-0E19-4E98-8C93-F6243F0A65EC}">
      <dgm:prSet/>
      <dgm:spPr/>
      <dgm:t>
        <a:bodyPr/>
        <a:lstStyle/>
        <a:p>
          <a:endParaRPr lang="zh-TW" altLang="en-US"/>
        </a:p>
      </dgm:t>
    </dgm:pt>
    <dgm:pt modelId="{B2F5E8E9-C1DF-4A7C-B5E4-B08CF6642A28}" type="sibTrans" cxnId="{5929F29F-0E19-4E98-8C93-F6243F0A65EC}">
      <dgm:prSet/>
      <dgm:spPr/>
      <dgm:t>
        <a:bodyPr/>
        <a:lstStyle/>
        <a:p>
          <a:endParaRPr lang="zh-TW" altLang="en-US"/>
        </a:p>
      </dgm:t>
    </dgm:pt>
    <dgm:pt modelId="{A88056BB-7A81-4FF3-9F2A-8DAF49C6B028}">
      <dgm:prSet phldrT="[文字]" custT="1"/>
      <dgm:spPr/>
      <dgm:t>
        <a:bodyPr/>
        <a:lstStyle/>
        <a:p>
          <a:r>
            <a:rPr lang="zh-TW" altLang="en-US" sz="3200" smtClean="0"/>
            <a:t>卦象</a:t>
          </a:r>
          <a:endParaRPr lang="zh-TW" altLang="en-US" sz="3200" dirty="0"/>
        </a:p>
      </dgm:t>
    </dgm:pt>
    <dgm:pt modelId="{AD362102-1341-4309-A405-692C05A1CFAE}" type="parTrans" cxnId="{47AAB25D-A861-4D37-AA64-D3EB16385046}">
      <dgm:prSet/>
      <dgm:spPr/>
      <dgm:t>
        <a:bodyPr/>
        <a:lstStyle/>
        <a:p>
          <a:endParaRPr lang="zh-TW" altLang="en-US"/>
        </a:p>
      </dgm:t>
    </dgm:pt>
    <dgm:pt modelId="{4A027A6D-40E9-4629-B9B9-24ED08965E8A}" type="sibTrans" cxnId="{47AAB25D-A861-4D37-AA64-D3EB16385046}">
      <dgm:prSet/>
      <dgm:spPr/>
      <dgm:t>
        <a:bodyPr/>
        <a:lstStyle/>
        <a:p>
          <a:endParaRPr lang="zh-TW" altLang="en-US"/>
        </a:p>
      </dgm:t>
    </dgm:pt>
    <dgm:pt modelId="{64DC70ED-0F49-471D-A109-EC5D54356908}" type="pres">
      <dgm:prSet presAssocID="{B15CF402-DD8A-4165-A445-1BEFF52CB15C}" presName="Name0" presStyleCnt="0">
        <dgm:presLayoutVars>
          <dgm:dir/>
          <dgm:animLvl val="lvl"/>
          <dgm:resizeHandles val="exact"/>
        </dgm:presLayoutVars>
      </dgm:prSet>
      <dgm:spPr/>
    </dgm:pt>
    <dgm:pt modelId="{21BF6B80-DE23-4A3F-8C09-2A666AD67FE6}" type="pres">
      <dgm:prSet presAssocID="{EFFCD005-B5ED-4930-A7C5-3809B48B4B58}" presName="Name8" presStyleCnt="0"/>
      <dgm:spPr/>
    </dgm:pt>
    <dgm:pt modelId="{F0562ED0-14A3-42B7-9F8C-E45F3DF804BD}" type="pres">
      <dgm:prSet presAssocID="{EFFCD005-B5ED-4930-A7C5-3809B48B4B58}" presName="level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B8467F0-83F8-4BB7-B7CC-675558E39502}" type="pres">
      <dgm:prSet presAssocID="{EFFCD005-B5ED-4930-A7C5-3809B48B4B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A1AF31-6FED-4E28-A9BD-229D3B558DFA}" type="pres">
      <dgm:prSet presAssocID="{A88056BB-7A81-4FF3-9F2A-8DAF49C6B028}" presName="Name8" presStyleCnt="0"/>
      <dgm:spPr/>
    </dgm:pt>
    <dgm:pt modelId="{EBAD4044-F7BC-4AC9-AA27-4DA507600951}" type="pres">
      <dgm:prSet presAssocID="{A88056BB-7A81-4FF3-9F2A-8DAF49C6B028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BE4B208-F461-49BC-B4FE-27EE07D7F442}" type="pres">
      <dgm:prSet presAssocID="{A88056BB-7A81-4FF3-9F2A-8DAF49C6B02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7E5B8AF-0A19-4768-BFAE-976B0B8DF467}" type="pres">
      <dgm:prSet presAssocID="{E5499446-AB76-4538-8947-DFF2593CD778}" presName="Name8" presStyleCnt="0"/>
      <dgm:spPr/>
    </dgm:pt>
    <dgm:pt modelId="{BB8E171E-86D6-411B-8996-746D1ED60DBF}" type="pres">
      <dgm:prSet presAssocID="{E5499446-AB76-4538-8947-DFF2593CD778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9F81850-23CB-44A4-A647-D9A23A383DB9}" type="pres">
      <dgm:prSet presAssocID="{E5499446-AB76-4538-8947-DFF2593CD77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6F910D-166D-44E5-9E41-399BECE96C8A}" type="pres">
      <dgm:prSet presAssocID="{201A7317-EDF8-44F1-ABE8-239E1A9F51D4}" presName="Name8" presStyleCnt="0"/>
      <dgm:spPr/>
    </dgm:pt>
    <dgm:pt modelId="{DA2C3405-4E32-43C6-B063-4EB9E6CA6309}" type="pres">
      <dgm:prSet presAssocID="{201A7317-EDF8-44F1-ABE8-239E1A9F51D4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8CF262B-CB10-495D-9B28-C24C4F1ADB78}" type="pres">
      <dgm:prSet presAssocID="{201A7317-EDF8-44F1-ABE8-239E1A9F51D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08B299B-4CC3-4CBF-805A-C154085A801E}" type="pres">
      <dgm:prSet presAssocID="{76043BB1-4534-4BD2-81AA-547EA870F421}" presName="Name8" presStyleCnt="0"/>
      <dgm:spPr/>
    </dgm:pt>
    <dgm:pt modelId="{C393405F-21FF-4F4B-B4B1-E1890CAB8B65}" type="pres">
      <dgm:prSet presAssocID="{76043BB1-4534-4BD2-81AA-547EA870F421}" presName="level" presStyleLbl="node1" presStyleIdx="4" presStyleCnt="5" custLinFactNeighborX="-865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2CF94C8D-0A26-46BA-BA1A-17DC6271A058}" type="pres">
      <dgm:prSet presAssocID="{76043BB1-4534-4BD2-81AA-547EA870F42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5D771C4-23FA-47B5-8D0C-86A0C928352C}" type="presOf" srcId="{76043BB1-4534-4BD2-81AA-547EA870F421}" destId="{2CF94C8D-0A26-46BA-BA1A-17DC6271A058}" srcOrd="1" destOrd="0" presId="urn:microsoft.com/office/officeart/2005/8/layout/pyramid3"/>
    <dgm:cxn modelId="{70F634B7-4F6D-49FB-ACEA-C0D3238F10D0}" type="presOf" srcId="{201A7317-EDF8-44F1-ABE8-239E1A9F51D4}" destId="{A8CF262B-CB10-495D-9B28-C24C4F1ADB78}" srcOrd="1" destOrd="0" presId="urn:microsoft.com/office/officeart/2005/8/layout/pyramid3"/>
    <dgm:cxn modelId="{1D57FEDA-6778-4913-A09A-CC302BDC8FE6}" type="presOf" srcId="{E5499446-AB76-4538-8947-DFF2593CD778}" destId="{BB8E171E-86D6-411B-8996-746D1ED60DBF}" srcOrd="0" destOrd="0" presId="urn:microsoft.com/office/officeart/2005/8/layout/pyramid3"/>
    <dgm:cxn modelId="{078A5DAD-51A0-4638-BB45-761BFCB7E567}" type="presOf" srcId="{A88056BB-7A81-4FF3-9F2A-8DAF49C6B028}" destId="{EBAD4044-F7BC-4AC9-AA27-4DA507600951}" srcOrd="0" destOrd="0" presId="urn:microsoft.com/office/officeart/2005/8/layout/pyramid3"/>
    <dgm:cxn modelId="{799B3059-A343-42CF-8246-545CAD6EF97B}" type="presOf" srcId="{201A7317-EDF8-44F1-ABE8-239E1A9F51D4}" destId="{DA2C3405-4E32-43C6-B063-4EB9E6CA6309}" srcOrd="0" destOrd="0" presId="urn:microsoft.com/office/officeart/2005/8/layout/pyramid3"/>
    <dgm:cxn modelId="{E8ACB32D-E5F0-468C-8CD3-AA9F90C52531}" type="presOf" srcId="{EFFCD005-B5ED-4930-A7C5-3809B48B4B58}" destId="{F0562ED0-14A3-42B7-9F8C-E45F3DF804BD}" srcOrd="0" destOrd="0" presId="urn:microsoft.com/office/officeart/2005/8/layout/pyramid3"/>
    <dgm:cxn modelId="{6ECD2A06-9AA6-46C7-A134-87DCBC43BA75}" srcId="{B15CF402-DD8A-4165-A445-1BEFF52CB15C}" destId="{201A7317-EDF8-44F1-ABE8-239E1A9F51D4}" srcOrd="3" destOrd="0" parTransId="{D68A2819-95C9-4330-B8E8-152E91A5B900}" sibTransId="{11AED820-AFCE-462D-B325-19B389161D58}"/>
    <dgm:cxn modelId="{3C5A5056-3BD2-4472-8183-4D6F796DA927}" type="presOf" srcId="{76043BB1-4534-4BD2-81AA-547EA870F421}" destId="{C393405F-21FF-4F4B-B4B1-E1890CAB8B65}" srcOrd="0" destOrd="0" presId="urn:microsoft.com/office/officeart/2005/8/layout/pyramid3"/>
    <dgm:cxn modelId="{4F45913A-8F8F-49F5-B83B-2D47510B104D}" type="presOf" srcId="{EFFCD005-B5ED-4930-A7C5-3809B48B4B58}" destId="{FB8467F0-83F8-4BB7-B7CC-675558E39502}" srcOrd="1" destOrd="0" presId="urn:microsoft.com/office/officeart/2005/8/layout/pyramid3"/>
    <dgm:cxn modelId="{5929F29F-0E19-4E98-8C93-F6243F0A65EC}" srcId="{B15CF402-DD8A-4165-A445-1BEFF52CB15C}" destId="{EFFCD005-B5ED-4930-A7C5-3809B48B4B58}" srcOrd="0" destOrd="0" parTransId="{C02ADB54-C230-4244-AFB4-38BC12B6A1CE}" sibTransId="{B2F5E8E9-C1DF-4A7C-B5E4-B08CF6642A28}"/>
    <dgm:cxn modelId="{A8F0CA99-AA9A-4A7E-968B-47F120EC2F2C}" type="presOf" srcId="{B15CF402-DD8A-4165-A445-1BEFF52CB15C}" destId="{64DC70ED-0F49-471D-A109-EC5D54356908}" srcOrd="0" destOrd="0" presId="urn:microsoft.com/office/officeart/2005/8/layout/pyramid3"/>
    <dgm:cxn modelId="{7866BBDB-3169-463E-96BC-743597F44F38}" srcId="{B15CF402-DD8A-4165-A445-1BEFF52CB15C}" destId="{76043BB1-4534-4BD2-81AA-547EA870F421}" srcOrd="4" destOrd="0" parTransId="{8182CEFA-ED9D-4B8E-9E0F-D2A1545FB4AC}" sibTransId="{08E7BC55-956D-4584-9FA2-622D6B71E3E4}"/>
    <dgm:cxn modelId="{47AAB25D-A861-4D37-AA64-D3EB16385046}" srcId="{B15CF402-DD8A-4165-A445-1BEFF52CB15C}" destId="{A88056BB-7A81-4FF3-9F2A-8DAF49C6B028}" srcOrd="1" destOrd="0" parTransId="{AD362102-1341-4309-A405-692C05A1CFAE}" sibTransId="{4A027A6D-40E9-4629-B9B9-24ED08965E8A}"/>
    <dgm:cxn modelId="{D6717B1B-E81B-4106-A56C-3266A43FC022}" type="presOf" srcId="{E5499446-AB76-4538-8947-DFF2593CD778}" destId="{59F81850-23CB-44A4-A647-D9A23A383DB9}" srcOrd="1" destOrd="0" presId="urn:microsoft.com/office/officeart/2005/8/layout/pyramid3"/>
    <dgm:cxn modelId="{E4BE1C44-D274-471E-BCE1-2DBDCBBF4B3F}" srcId="{B15CF402-DD8A-4165-A445-1BEFF52CB15C}" destId="{E5499446-AB76-4538-8947-DFF2593CD778}" srcOrd="2" destOrd="0" parTransId="{CE092079-E5FE-433E-BC38-B9B406C60568}" sibTransId="{71C4D3AF-BCDF-4395-A8F4-1437F0560136}"/>
    <dgm:cxn modelId="{C9E4756B-2C59-470F-944D-12DA30542DA9}" type="presOf" srcId="{A88056BB-7A81-4FF3-9F2A-8DAF49C6B028}" destId="{ABE4B208-F461-49BC-B4FE-27EE07D7F442}" srcOrd="1" destOrd="0" presId="urn:microsoft.com/office/officeart/2005/8/layout/pyramid3"/>
    <dgm:cxn modelId="{C12535F7-5960-47E8-A886-8DD8B78DA8FD}" type="presParOf" srcId="{64DC70ED-0F49-471D-A109-EC5D54356908}" destId="{21BF6B80-DE23-4A3F-8C09-2A666AD67FE6}" srcOrd="0" destOrd="0" presId="urn:microsoft.com/office/officeart/2005/8/layout/pyramid3"/>
    <dgm:cxn modelId="{5FC7A645-CC7A-4029-A446-87BD4CA53A1B}" type="presParOf" srcId="{21BF6B80-DE23-4A3F-8C09-2A666AD67FE6}" destId="{F0562ED0-14A3-42B7-9F8C-E45F3DF804BD}" srcOrd="0" destOrd="0" presId="urn:microsoft.com/office/officeart/2005/8/layout/pyramid3"/>
    <dgm:cxn modelId="{4515015A-E49D-4CAF-BD17-2FD156A00FFD}" type="presParOf" srcId="{21BF6B80-DE23-4A3F-8C09-2A666AD67FE6}" destId="{FB8467F0-83F8-4BB7-B7CC-675558E39502}" srcOrd="1" destOrd="0" presId="urn:microsoft.com/office/officeart/2005/8/layout/pyramid3"/>
    <dgm:cxn modelId="{9AAE982F-C042-4854-BD52-9E07E00A32B3}" type="presParOf" srcId="{64DC70ED-0F49-471D-A109-EC5D54356908}" destId="{92A1AF31-6FED-4E28-A9BD-229D3B558DFA}" srcOrd="1" destOrd="0" presId="urn:microsoft.com/office/officeart/2005/8/layout/pyramid3"/>
    <dgm:cxn modelId="{2BB35A45-5730-4A94-A36C-9CC5643F480E}" type="presParOf" srcId="{92A1AF31-6FED-4E28-A9BD-229D3B558DFA}" destId="{EBAD4044-F7BC-4AC9-AA27-4DA507600951}" srcOrd="0" destOrd="0" presId="urn:microsoft.com/office/officeart/2005/8/layout/pyramid3"/>
    <dgm:cxn modelId="{FB76AE31-156E-4E4D-A74C-BAAB48A3100F}" type="presParOf" srcId="{92A1AF31-6FED-4E28-A9BD-229D3B558DFA}" destId="{ABE4B208-F461-49BC-B4FE-27EE07D7F442}" srcOrd="1" destOrd="0" presId="urn:microsoft.com/office/officeart/2005/8/layout/pyramid3"/>
    <dgm:cxn modelId="{7602970B-C455-4045-B972-3492A35343AB}" type="presParOf" srcId="{64DC70ED-0F49-471D-A109-EC5D54356908}" destId="{B7E5B8AF-0A19-4768-BFAE-976B0B8DF467}" srcOrd="2" destOrd="0" presId="urn:microsoft.com/office/officeart/2005/8/layout/pyramid3"/>
    <dgm:cxn modelId="{71545FF5-0D2D-4528-ADFD-AAD56502C22F}" type="presParOf" srcId="{B7E5B8AF-0A19-4768-BFAE-976B0B8DF467}" destId="{BB8E171E-86D6-411B-8996-746D1ED60DBF}" srcOrd="0" destOrd="0" presId="urn:microsoft.com/office/officeart/2005/8/layout/pyramid3"/>
    <dgm:cxn modelId="{46E5321C-0B40-43C5-B018-63263979A517}" type="presParOf" srcId="{B7E5B8AF-0A19-4768-BFAE-976B0B8DF467}" destId="{59F81850-23CB-44A4-A647-D9A23A383DB9}" srcOrd="1" destOrd="0" presId="urn:microsoft.com/office/officeart/2005/8/layout/pyramid3"/>
    <dgm:cxn modelId="{6129029D-05F7-4683-A7D5-C32B8E1BB91B}" type="presParOf" srcId="{64DC70ED-0F49-471D-A109-EC5D54356908}" destId="{8E6F910D-166D-44E5-9E41-399BECE96C8A}" srcOrd="3" destOrd="0" presId="urn:microsoft.com/office/officeart/2005/8/layout/pyramid3"/>
    <dgm:cxn modelId="{78768893-8BC1-4FB8-876F-1D926D184824}" type="presParOf" srcId="{8E6F910D-166D-44E5-9E41-399BECE96C8A}" destId="{DA2C3405-4E32-43C6-B063-4EB9E6CA6309}" srcOrd="0" destOrd="0" presId="urn:microsoft.com/office/officeart/2005/8/layout/pyramid3"/>
    <dgm:cxn modelId="{892BAF02-F65C-4158-9E1A-A1439753BF4D}" type="presParOf" srcId="{8E6F910D-166D-44E5-9E41-399BECE96C8A}" destId="{A8CF262B-CB10-495D-9B28-C24C4F1ADB78}" srcOrd="1" destOrd="0" presId="urn:microsoft.com/office/officeart/2005/8/layout/pyramid3"/>
    <dgm:cxn modelId="{903D7FB3-2702-4DC2-940A-1C89BFEADBAE}" type="presParOf" srcId="{64DC70ED-0F49-471D-A109-EC5D54356908}" destId="{608B299B-4CC3-4CBF-805A-C154085A801E}" srcOrd="4" destOrd="0" presId="urn:microsoft.com/office/officeart/2005/8/layout/pyramid3"/>
    <dgm:cxn modelId="{C013295D-C3B7-41EE-8FCB-005180549FD9}" type="presParOf" srcId="{608B299B-4CC3-4CBF-805A-C154085A801E}" destId="{C393405F-21FF-4F4B-B4B1-E1890CAB8B65}" srcOrd="0" destOrd="0" presId="urn:microsoft.com/office/officeart/2005/8/layout/pyramid3"/>
    <dgm:cxn modelId="{38D76B8F-DCDC-43F0-93E5-20B2CF7A26D2}" type="presParOf" srcId="{608B299B-4CC3-4CBF-805A-C154085A801E}" destId="{2CF94C8D-0A26-46BA-BA1A-17DC6271A058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ADDD3A-E339-4E04-8DAF-06EBF6098AE4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1555719E-BF64-46C1-89F9-665D330B5139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素其位</a:t>
          </a:r>
          <a:endParaRPr lang="en-US" altLang="zh-TW" sz="3200" dirty="0" smtClean="0"/>
        </a:p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而行</a:t>
          </a:r>
          <a:endParaRPr lang="zh-TW" altLang="en-US" sz="3200" dirty="0"/>
        </a:p>
      </dgm:t>
    </dgm:pt>
    <dgm:pt modelId="{29755168-D018-4638-B907-327D03EB951D}" type="parTrans" cxnId="{97F8D9A5-D55C-4B42-B824-5ECB6A557FF9}">
      <dgm:prSet/>
      <dgm:spPr/>
      <dgm:t>
        <a:bodyPr/>
        <a:lstStyle/>
        <a:p>
          <a:endParaRPr lang="zh-TW" altLang="en-US"/>
        </a:p>
      </dgm:t>
    </dgm:pt>
    <dgm:pt modelId="{12914862-228C-4647-8126-CC746CC18D75}" type="sibTrans" cxnId="{97F8D9A5-D55C-4B42-B824-5ECB6A557FF9}">
      <dgm:prSet/>
      <dgm:spPr/>
      <dgm:t>
        <a:bodyPr/>
        <a:lstStyle/>
        <a:p>
          <a:endParaRPr lang="zh-TW" altLang="en-US"/>
        </a:p>
      </dgm:t>
    </dgm:pt>
    <dgm:pt modelId="{548F3853-7565-464B-A687-1323E3B60551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素富貴</a:t>
          </a:r>
          <a:endParaRPr lang="en-US" altLang="zh-TW" sz="3200" dirty="0" smtClean="0"/>
        </a:p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行乎富貴</a:t>
          </a:r>
          <a:endParaRPr lang="zh-TW" altLang="en-US" sz="3200" dirty="0"/>
        </a:p>
      </dgm:t>
    </dgm:pt>
    <dgm:pt modelId="{8D4226C7-B8BC-48E1-B079-E8397676024F}" type="parTrans" cxnId="{574DC524-3CA5-463D-A0E0-5DEAD1863971}">
      <dgm:prSet/>
      <dgm:spPr/>
      <dgm:t>
        <a:bodyPr/>
        <a:lstStyle/>
        <a:p>
          <a:endParaRPr lang="zh-TW" altLang="en-US"/>
        </a:p>
      </dgm:t>
    </dgm:pt>
    <dgm:pt modelId="{9E2EB593-96E3-4FA0-894C-0F7DD8424917}" type="sibTrans" cxnId="{574DC524-3CA5-463D-A0E0-5DEAD1863971}">
      <dgm:prSet/>
      <dgm:spPr/>
      <dgm:t>
        <a:bodyPr/>
        <a:lstStyle/>
        <a:p>
          <a:endParaRPr lang="zh-TW" altLang="en-US"/>
        </a:p>
      </dgm:t>
    </dgm:pt>
    <dgm:pt modelId="{ACE71209-8831-42A3-9AF1-4696B503A5C4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素貧賤</a:t>
          </a:r>
          <a:endParaRPr lang="en-US" altLang="zh-TW" sz="3200" dirty="0" smtClean="0"/>
        </a:p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行乎貧賤</a:t>
          </a:r>
          <a:endParaRPr lang="zh-TW" altLang="en-US" sz="3200" dirty="0"/>
        </a:p>
      </dgm:t>
    </dgm:pt>
    <dgm:pt modelId="{CAA5ECD9-40CF-41AB-B2A1-729D51C72198}" type="parTrans" cxnId="{E55D29F0-374B-473F-8CC8-321C38F64382}">
      <dgm:prSet/>
      <dgm:spPr/>
      <dgm:t>
        <a:bodyPr/>
        <a:lstStyle/>
        <a:p>
          <a:endParaRPr lang="zh-TW" altLang="en-US"/>
        </a:p>
      </dgm:t>
    </dgm:pt>
    <dgm:pt modelId="{22E64C04-2346-486F-B146-CC6FC0D7DED5}" type="sibTrans" cxnId="{E55D29F0-374B-473F-8CC8-321C38F64382}">
      <dgm:prSet/>
      <dgm:spPr/>
      <dgm:t>
        <a:bodyPr/>
        <a:lstStyle/>
        <a:p>
          <a:endParaRPr lang="zh-TW" altLang="en-US"/>
        </a:p>
      </dgm:t>
    </dgm:pt>
    <dgm:pt modelId="{3E1E111E-C6A6-49CE-B63C-D7140547D3F6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素夷狄</a:t>
          </a:r>
          <a:endParaRPr lang="en-US" altLang="zh-TW" sz="3200" dirty="0" smtClean="0"/>
        </a:p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行乎夷狄</a:t>
          </a:r>
          <a:endParaRPr lang="zh-TW" altLang="en-US" sz="3200" dirty="0"/>
        </a:p>
      </dgm:t>
    </dgm:pt>
    <dgm:pt modelId="{BAB364BE-7AE5-4129-92B7-4F2599009BE6}" type="parTrans" cxnId="{E95C312E-E743-4B81-A450-1679F075B7E1}">
      <dgm:prSet/>
      <dgm:spPr/>
      <dgm:t>
        <a:bodyPr/>
        <a:lstStyle/>
        <a:p>
          <a:endParaRPr lang="zh-TW" altLang="en-US"/>
        </a:p>
      </dgm:t>
    </dgm:pt>
    <dgm:pt modelId="{74401E8C-9268-43B6-A48E-6D6DD3E69773}" type="sibTrans" cxnId="{E95C312E-E743-4B81-A450-1679F075B7E1}">
      <dgm:prSet/>
      <dgm:spPr/>
      <dgm:t>
        <a:bodyPr/>
        <a:lstStyle/>
        <a:p>
          <a:endParaRPr lang="zh-TW" altLang="en-US"/>
        </a:p>
      </dgm:t>
    </dgm:pt>
    <dgm:pt modelId="{77E7FFB7-D47E-47ED-A99B-8A2AF1FBF587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素患難</a:t>
          </a:r>
          <a:endParaRPr lang="en-US" altLang="zh-TW" sz="3200" dirty="0" smtClean="0"/>
        </a:p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dirty="0" smtClean="0"/>
            <a:t>行乎患難</a:t>
          </a:r>
          <a:endParaRPr lang="zh-TW" altLang="en-US" sz="3200" dirty="0"/>
        </a:p>
      </dgm:t>
    </dgm:pt>
    <dgm:pt modelId="{910C36C6-EBE9-4EEA-9AA7-B4B8520678EF}" type="parTrans" cxnId="{E580C295-F377-49F8-89C9-621C2E4D5309}">
      <dgm:prSet/>
      <dgm:spPr/>
      <dgm:t>
        <a:bodyPr/>
        <a:lstStyle/>
        <a:p>
          <a:endParaRPr lang="zh-TW" altLang="en-US"/>
        </a:p>
      </dgm:t>
    </dgm:pt>
    <dgm:pt modelId="{CA4E8166-5795-4E5D-962C-F9C9B958C751}" type="sibTrans" cxnId="{E580C295-F377-49F8-89C9-621C2E4D5309}">
      <dgm:prSet/>
      <dgm:spPr/>
      <dgm:t>
        <a:bodyPr/>
        <a:lstStyle/>
        <a:p>
          <a:endParaRPr lang="zh-TW" altLang="en-US"/>
        </a:p>
      </dgm:t>
    </dgm:pt>
    <dgm:pt modelId="{86C51313-64C1-46D4-8D90-DE9E49D442E9}" type="pres">
      <dgm:prSet presAssocID="{B3ADDD3A-E339-4E04-8DAF-06EBF6098AE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76D0733-CCD7-4F37-A581-481FD7269D4C}" type="pres">
      <dgm:prSet presAssocID="{1555719E-BF64-46C1-89F9-665D330B5139}" presName="root1" presStyleCnt="0"/>
      <dgm:spPr/>
    </dgm:pt>
    <dgm:pt modelId="{686EA865-6514-4DC5-8B7D-AE0F6F9ADFB0}" type="pres">
      <dgm:prSet presAssocID="{1555719E-BF64-46C1-89F9-665D330B5139}" presName="LevelOneTextNode" presStyleLbl="node0" presStyleIdx="0" presStyleCnt="1" custScaleX="59214" custLinFactNeighborX="-143" custLinFactNeighborY="-553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7FCECD9-B69D-48D5-AF0C-01898DD167CD}" type="pres">
      <dgm:prSet presAssocID="{1555719E-BF64-46C1-89F9-665D330B5139}" presName="level2hierChild" presStyleCnt="0"/>
      <dgm:spPr/>
    </dgm:pt>
    <dgm:pt modelId="{B74EF9BF-AB76-49D9-B2DB-F41A502F3DEF}" type="pres">
      <dgm:prSet presAssocID="{8D4226C7-B8BC-48E1-B079-E8397676024F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42085AE7-0FA4-452F-91CD-617182E238E4}" type="pres">
      <dgm:prSet presAssocID="{8D4226C7-B8BC-48E1-B079-E8397676024F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C1145213-A042-4B88-9664-8A7B31575E28}" type="pres">
      <dgm:prSet presAssocID="{548F3853-7565-464B-A687-1323E3B60551}" presName="root2" presStyleCnt="0"/>
      <dgm:spPr/>
    </dgm:pt>
    <dgm:pt modelId="{FA2BB1ED-12E7-4726-81D5-49C9C0FA8121}" type="pres">
      <dgm:prSet presAssocID="{548F3853-7565-464B-A687-1323E3B60551}" presName="LevelTwoTextNode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C8A56EF-BE35-447F-9436-5F296144058E}" type="pres">
      <dgm:prSet presAssocID="{548F3853-7565-464B-A687-1323E3B60551}" presName="level3hierChild" presStyleCnt="0"/>
      <dgm:spPr/>
    </dgm:pt>
    <dgm:pt modelId="{81BA83F7-7666-4DB6-8DC4-9157CA3A1D3F}" type="pres">
      <dgm:prSet presAssocID="{CAA5ECD9-40CF-41AB-B2A1-729D51C72198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5502CD36-4C17-4BD8-8F4B-5A5C89740DE4}" type="pres">
      <dgm:prSet presAssocID="{CAA5ECD9-40CF-41AB-B2A1-729D51C72198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08C3988F-B120-4631-8CB0-3238C47F7B8A}" type="pres">
      <dgm:prSet presAssocID="{ACE71209-8831-42A3-9AF1-4696B503A5C4}" presName="root2" presStyleCnt="0"/>
      <dgm:spPr/>
    </dgm:pt>
    <dgm:pt modelId="{E48C9360-6C99-4AB3-A45D-D91ED5CD44C4}" type="pres">
      <dgm:prSet presAssocID="{ACE71209-8831-42A3-9AF1-4696B503A5C4}" presName="LevelTwoTextNode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2CFFF5-3540-4FCD-BD0F-0AEA0B1DD005}" type="pres">
      <dgm:prSet presAssocID="{ACE71209-8831-42A3-9AF1-4696B503A5C4}" presName="level3hierChild" presStyleCnt="0"/>
      <dgm:spPr/>
    </dgm:pt>
    <dgm:pt modelId="{E0460411-F2DC-46B3-8510-D227963DC963}" type="pres">
      <dgm:prSet presAssocID="{BAB364BE-7AE5-4129-92B7-4F2599009BE6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70FE77F9-5B68-46A8-8605-75567DD53D12}" type="pres">
      <dgm:prSet presAssocID="{BAB364BE-7AE5-4129-92B7-4F2599009BE6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687D15F5-FA42-4DDE-B7BC-DA101D48FC46}" type="pres">
      <dgm:prSet presAssocID="{3E1E111E-C6A6-49CE-B63C-D7140547D3F6}" presName="root2" presStyleCnt="0"/>
      <dgm:spPr/>
    </dgm:pt>
    <dgm:pt modelId="{9BC82A6E-F6FF-4068-8F9D-153656CF5535}" type="pres">
      <dgm:prSet presAssocID="{3E1E111E-C6A6-49CE-B63C-D7140547D3F6}" presName="LevelTwoTextNode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087F5DF-27FC-4B08-951B-C3C1F8B901B2}" type="pres">
      <dgm:prSet presAssocID="{3E1E111E-C6A6-49CE-B63C-D7140547D3F6}" presName="level3hierChild" presStyleCnt="0"/>
      <dgm:spPr/>
    </dgm:pt>
    <dgm:pt modelId="{92EA51CF-8F3F-4418-A994-43260CFDBF42}" type="pres">
      <dgm:prSet presAssocID="{910C36C6-EBE9-4EEA-9AA7-B4B8520678EF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2505C620-8022-48A6-B5FE-BCB74C7F3CCE}" type="pres">
      <dgm:prSet presAssocID="{910C36C6-EBE9-4EEA-9AA7-B4B8520678EF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A4B6135F-5DA5-451D-8B4F-EDEC1A154F1E}" type="pres">
      <dgm:prSet presAssocID="{77E7FFB7-D47E-47ED-A99B-8A2AF1FBF587}" presName="root2" presStyleCnt="0"/>
      <dgm:spPr/>
    </dgm:pt>
    <dgm:pt modelId="{0D010520-FEEC-4021-A469-28A3C639382E}" type="pres">
      <dgm:prSet presAssocID="{77E7FFB7-D47E-47ED-A99B-8A2AF1FBF587}" presName="LevelTwoTextNode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7D0DBBC-9B22-4E08-B394-B6EC2619B156}" type="pres">
      <dgm:prSet presAssocID="{77E7FFB7-D47E-47ED-A99B-8A2AF1FBF587}" presName="level3hierChild" presStyleCnt="0"/>
      <dgm:spPr/>
    </dgm:pt>
  </dgm:ptLst>
  <dgm:cxnLst>
    <dgm:cxn modelId="{E580C295-F377-49F8-89C9-621C2E4D5309}" srcId="{1555719E-BF64-46C1-89F9-665D330B5139}" destId="{77E7FFB7-D47E-47ED-A99B-8A2AF1FBF587}" srcOrd="3" destOrd="0" parTransId="{910C36C6-EBE9-4EEA-9AA7-B4B8520678EF}" sibTransId="{CA4E8166-5795-4E5D-962C-F9C9B958C751}"/>
    <dgm:cxn modelId="{574DC524-3CA5-463D-A0E0-5DEAD1863971}" srcId="{1555719E-BF64-46C1-89F9-665D330B5139}" destId="{548F3853-7565-464B-A687-1323E3B60551}" srcOrd="0" destOrd="0" parTransId="{8D4226C7-B8BC-48E1-B079-E8397676024F}" sibTransId="{9E2EB593-96E3-4FA0-894C-0F7DD8424917}"/>
    <dgm:cxn modelId="{E55D29F0-374B-473F-8CC8-321C38F64382}" srcId="{1555719E-BF64-46C1-89F9-665D330B5139}" destId="{ACE71209-8831-42A3-9AF1-4696B503A5C4}" srcOrd="1" destOrd="0" parTransId="{CAA5ECD9-40CF-41AB-B2A1-729D51C72198}" sibTransId="{22E64C04-2346-486F-B146-CC6FC0D7DED5}"/>
    <dgm:cxn modelId="{3D026F4D-C42A-448E-A661-27F405E5F4BC}" type="presOf" srcId="{77E7FFB7-D47E-47ED-A99B-8A2AF1FBF587}" destId="{0D010520-FEEC-4021-A469-28A3C639382E}" srcOrd="0" destOrd="0" presId="urn:microsoft.com/office/officeart/2005/8/layout/hierarchy2"/>
    <dgm:cxn modelId="{621DF8CF-AE21-4382-842D-64485F57AB94}" type="presOf" srcId="{3E1E111E-C6A6-49CE-B63C-D7140547D3F6}" destId="{9BC82A6E-F6FF-4068-8F9D-153656CF5535}" srcOrd="0" destOrd="0" presId="urn:microsoft.com/office/officeart/2005/8/layout/hierarchy2"/>
    <dgm:cxn modelId="{6B8DE32A-AC0A-4F50-A73C-04F2EE8C1EBF}" type="presOf" srcId="{910C36C6-EBE9-4EEA-9AA7-B4B8520678EF}" destId="{92EA51CF-8F3F-4418-A994-43260CFDBF42}" srcOrd="0" destOrd="0" presId="urn:microsoft.com/office/officeart/2005/8/layout/hierarchy2"/>
    <dgm:cxn modelId="{81FDD6C5-3BF7-470B-9849-A2EFF5671D19}" type="presOf" srcId="{BAB364BE-7AE5-4129-92B7-4F2599009BE6}" destId="{E0460411-F2DC-46B3-8510-D227963DC963}" srcOrd="0" destOrd="0" presId="urn:microsoft.com/office/officeart/2005/8/layout/hierarchy2"/>
    <dgm:cxn modelId="{0A38FBD3-4360-477D-B00C-64F12D49EA1A}" type="presOf" srcId="{8D4226C7-B8BC-48E1-B079-E8397676024F}" destId="{42085AE7-0FA4-452F-91CD-617182E238E4}" srcOrd="1" destOrd="0" presId="urn:microsoft.com/office/officeart/2005/8/layout/hierarchy2"/>
    <dgm:cxn modelId="{E95C312E-E743-4B81-A450-1679F075B7E1}" srcId="{1555719E-BF64-46C1-89F9-665D330B5139}" destId="{3E1E111E-C6A6-49CE-B63C-D7140547D3F6}" srcOrd="2" destOrd="0" parTransId="{BAB364BE-7AE5-4129-92B7-4F2599009BE6}" sibTransId="{74401E8C-9268-43B6-A48E-6D6DD3E69773}"/>
    <dgm:cxn modelId="{45EC059D-7275-40EE-8E80-0FF53B5CCD0D}" type="presOf" srcId="{BAB364BE-7AE5-4129-92B7-4F2599009BE6}" destId="{70FE77F9-5B68-46A8-8605-75567DD53D12}" srcOrd="1" destOrd="0" presId="urn:microsoft.com/office/officeart/2005/8/layout/hierarchy2"/>
    <dgm:cxn modelId="{97F8D9A5-D55C-4B42-B824-5ECB6A557FF9}" srcId="{B3ADDD3A-E339-4E04-8DAF-06EBF6098AE4}" destId="{1555719E-BF64-46C1-89F9-665D330B5139}" srcOrd="0" destOrd="0" parTransId="{29755168-D018-4638-B907-327D03EB951D}" sibTransId="{12914862-228C-4647-8126-CC746CC18D75}"/>
    <dgm:cxn modelId="{BFC6E908-5754-46D6-B99D-821B89761EDA}" type="presOf" srcId="{8D4226C7-B8BC-48E1-B079-E8397676024F}" destId="{B74EF9BF-AB76-49D9-B2DB-F41A502F3DEF}" srcOrd="0" destOrd="0" presId="urn:microsoft.com/office/officeart/2005/8/layout/hierarchy2"/>
    <dgm:cxn modelId="{49656454-BEFB-4777-BF34-D462007DC6CF}" type="presOf" srcId="{1555719E-BF64-46C1-89F9-665D330B5139}" destId="{686EA865-6514-4DC5-8B7D-AE0F6F9ADFB0}" srcOrd="0" destOrd="0" presId="urn:microsoft.com/office/officeart/2005/8/layout/hierarchy2"/>
    <dgm:cxn modelId="{32EAB7DD-3FD3-4CAF-8374-561538D1BB6E}" type="presOf" srcId="{B3ADDD3A-E339-4E04-8DAF-06EBF6098AE4}" destId="{86C51313-64C1-46D4-8D90-DE9E49D442E9}" srcOrd="0" destOrd="0" presId="urn:microsoft.com/office/officeart/2005/8/layout/hierarchy2"/>
    <dgm:cxn modelId="{6387FF34-0574-4965-8B3A-0DA2EDB18829}" type="presOf" srcId="{CAA5ECD9-40CF-41AB-B2A1-729D51C72198}" destId="{81BA83F7-7666-4DB6-8DC4-9157CA3A1D3F}" srcOrd="0" destOrd="0" presId="urn:microsoft.com/office/officeart/2005/8/layout/hierarchy2"/>
    <dgm:cxn modelId="{6FB0951E-D82F-4C4A-927B-3D1C49258CAB}" type="presOf" srcId="{CAA5ECD9-40CF-41AB-B2A1-729D51C72198}" destId="{5502CD36-4C17-4BD8-8F4B-5A5C89740DE4}" srcOrd="1" destOrd="0" presId="urn:microsoft.com/office/officeart/2005/8/layout/hierarchy2"/>
    <dgm:cxn modelId="{07CF4E98-CE49-4107-9216-ADE3CE7E2451}" type="presOf" srcId="{ACE71209-8831-42A3-9AF1-4696B503A5C4}" destId="{E48C9360-6C99-4AB3-A45D-D91ED5CD44C4}" srcOrd="0" destOrd="0" presId="urn:microsoft.com/office/officeart/2005/8/layout/hierarchy2"/>
    <dgm:cxn modelId="{782445B3-9225-4129-9D4F-DD2D4D7CEB58}" type="presOf" srcId="{548F3853-7565-464B-A687-1323E3B60551}" destId="{FA2BB1ED-12E7-4726-81D5-49C9C0FA8121}" srcOrd="0" destOrd="0" presId="urn:microsoft.com/office/officeart/2005/8/layout/hierarchy2"/>
    <dgm:cxn modelId="{AC5C06D0-FE5F-4564-A96E-AB6025AEFEAE}" type="presOf" srcId="{910C36C6-EBE9-4EEA-9AA7-B4B8520678EF}" destId="{2505C620-8022-48A6-B5FE-BCB74C7F3CCE}" srcOrd="1" destOrd="0" presId="urn:microsoft.com/office/officeart/2005/8/layout/hierarchy2"/>
    <dgm:cxn modelId="{8E2023DF-511D-41FC-8046-59A8C06ADAE2}" type="presParOf" srcId="{86C51313-64C1-46D4-8D90-DE9E49D442E9}" destId="{E76D0733-CCD7-4F37-A581-481FD7269D4C}" srcOrd="0" destOrd="0" presId="urn:microsoft.com/office/officeart/2005/8/layout/hierarchy2"/>
    <dgm:cxn modelId="{8DB49542-64E9-4563-9E72-98AF82C5544F}" type="presParOf" srcId="{E76D0733-CCD7-4F37-A581-481FD7269D4C}" destId="{686EA865-6514-4DC5-8B7D-AE0F6F9ADFB0}" srcOrd="0" destOrd="0" presId="urn:microsoft.com/office/officeart/2005/8/layout/hierarchy2"/>
    <dgm:cxn modelId="{82B47EA2-3DB6-4D6A-909E-5F065D434091}" type="presParOf" srcId="{E76D0733-CCD7-4F37-A581-481FD7269D4C}" destId="{77FCECD9-B69D-48D5-AF0C-01898DD167CD}" srcOrd="1" destOrd="0" presId="urn:microsoft.com/office/officeart/2005/8/layout/hierarchy2"/>
    <dgm:cxn modelId="{6BBB1848-9CE4-41FE-947B-8EAF75F10449}" type="presParOf" srcId="{77FCECD9-B69D-48D5-AF0C-01898DD167CD}" destId="{B74EF9BF-AB76-49D9-B2DB-F41A502F3DEF}" srcOrd="0" destOrd="0" presId="urn:microsoft.com/office/officeart/2005/8/layout/hierarchy2"/>
    <dgm:cxn modelId="{770816C7-FE5F-4737-A090-EA9359D05600}" type="presParOf" srcId="{B74EF9BF-AB76-49D9-B2DB-F41A502F3DEF}" destId="{42085AE7-0FA4-452F-91CD-617182E238E4}" srcOrd="0" destOrd="0" presId="urn:microsoft.com/office/officeart/2005/8/layout/hierarchy2"/>
    <dgm:cxn modelId="{6B6D1E52-17B5-4CCA-8802-02DB4BAF4EF1}" type="presParOf" srcId="{77FCECD9-B69D-48D5-AF0C-01898DD167CD}" destId="{C1145213-A042-4B88-9664-8A7B31575E28}" srcOrd="1" destOrd="0" presId="urn:microsoft.com/office/officeart/2005/8/layout/hierarchy2"/>
    <dgm:cxn modelId="{A0D032C0-52E5-49D1-9162-2FE1A9B895AB}" type="presParOf" srcId="{C1145213-A042-4B88-9664-8A7B31575E28}" destId="{FA2BB1ED-12E7-4726-81D5-49C9C0FA8121}" srcOrd="0" destOrd="0" presId="urn:microsoft.com/office/officeart/2005/8/layout/hierarchy2"/>
    <dgm:cxn modelId="{A94C3318-B629-44EF-A2B6-1CA1DD85CDCD}" type="presParOf" srcId="{C1145213-A042-4B88-9664-8A7B31575E28}" destId="{3C8A56EF-BE35-447F-9436-5F296144058E}" srcOrd="1" destOrd="0" presId="urn:microsoft.com/office/officeart/2005/8/layout/hierarchy2"/>
    <dgm:cxn modelId="{C167F5BD-3F31-4BBB-8ED8-1F087FFBFA3B}" type="presParOf" srcId="{77FCECD9-B69D-48D5-AF0C-01898DD167CD}" destId="{81BA83F7-7666-4DB6-8DC4-9157CA3A1D3F}" srcOrd="2" destOrd="0" presId="urn:microsoft.com/office/officeart/2005/8/layout/hierarchy2"/>
    <dgm:cxn modelId="{859B1326-32EE-4871-8EEB-D95A0EF694A4}" type="presParOf" srcId="{81BA83F7-7666-4DB6-8DC4-9157CA3A1D3F}" destId="{5502CD36-4C17-4BD8-8F4B-5A5C89740DE4}" srcOrd="0" destOrd="0" presId="urn:microsoft.com/office/officeart/2005/8/layout/hierarchy2"/>
    <dgm:cxn modelId="{E03C41DE-F0A8-4196-9F80-7F1C223CBD3D}" type="presParOf" srcId="{77FCECD9-B69D-48D5-AF0C-01898DD167CD}" destId="{08C3988F-B120-4631-8CB0-3238C47F7B8A}" srcOrd="3" destOrd="0" presId="urn:microsoft.com/office/officeart/2005/8/layout/hierarchy2"/>
    <dgm:cxn modelId="{B61D895C-A907-4FBC-ADF5-389BB805391D}" type="presParOf" srcId="{08C3988F-B120-4631-8CB0-3238C47F7B8A}" destId="{E48C9360-6C99-4AB3-A45D-D91ED5CD44C4}" srcOrd="0" destOrd="0" presId="urn:microsoft.com/office/officeart/2005/8/layout/hierarchy2"/>
    <dgm:cxn modelId="{7CF00B8D-DB40-4B56-A2D3-452D5B85D274}" type="presParOf" srcId="{08C3988F-B120-4631-8CB0-3238C47F7B8A}" destId="{B12CFFF5-3540-4FCD-BD0F-0AEA0B1DD005}" srcOrd="1" destOrd="0" presId="urn:microsoft.com/office/officeart/2005/8/layout/hierarchy2"/>
    <dgm:cxn modelId="{BABB3F43-E6D9-4578-A68D-2538A2FB8277}" type="presParOf" srcId="{77FCECD9-B69D-48D5-AF0C-01898DD167CD}" destId="{E0460411-F2DC-46B3-8510-D227963DC963}" srcOrd="4" destOrd="0" presId="urn:microsoft.com/office/officeart/2005/8/layout/hierarchy2"/>
    <dgm:cxn modelId="{141D1A22-65C3-4FED-A94F-7F1EE90C4E2F}" type="presParOf" srcId="{E0460411-F2DC-46B3-8510-D227963DC963}" destId="{70FE77F9-5B68-46A8-8605-75567DD53D12}" srcOrd="0" destOrd="0" presId="urn:microsoft.com/office/officeart/2005/8/layout/hierarchy2"/>
    <dgm:cxn modelId="{779ECD4A-496D-41E1-9EE9-7A7D10D86075}" type="presParOf" srcId="{77FCECD9-B69D-48D5-AF0C-01898DD167CD}" destId="{687D15F5-FA42-4DDE-B7BC-DA101D48FC46}" srcOrd="5" destOrd="0" presId="urn:microsoft.com/office/officeart/2005/8/layout/hierarchy2"/>
    <dgm:cxn modelId="{A6DE3FE5-05AE-4FA3-A998-DE9D382964B8}" type="presParOf" srcId="{687D15F5-FA42-4DDE-B7BC-DA101D48FC46}" destId="{9BC82A6E-F6FF-4068-8F9D-153656CF5535}" srcOrd="0" destOrd="0" presId="urn:microsoft.com/office/officeart/2005/8/layout/hierarchy2"/>
    <dgm:cxn modelId="{602F2B55-77BF-44CC-80C2-28749D44C74A}" type="presParOf" srcId="{687D15F5-FA42-4DDE-B7BC-DA101D48FC46}" destId="{0087F5DF-27FC-4B08-951B-C3C1F8B901B2}" srcOrd="1" destOrd="0" presId="urn:microsoft.com/office/officeart/2005/8/layout/hierarchy2"/>
    <dgm:cxn modelId="{834AD989-567A-4203-BD09-051B7DCE63EA}" type="presParOf" srcId="{77FCECD9-B69D-48D5-AF0C-01898DD167CD}" destId="{92EA51CF-8F3F-4418-A994-43260CFDBF42}" srcOrd="6" destOrd="0" presId="urn:microsoft.com/office/officeart/2005/8/layout/hierarchy2"/>
    <dgm:cxn modelId="{95A2725B-78E3-4C18-8DDF-FA11B99F9F60}" type="presParOf" srcId="{92EA51CF-8F3F-4418-A994-43260CFDBF42}" destId="{2505C620-8022-48A6-B5FE-BCB74C7F3CCE}" srcOrd="0" destOrd="0" presId="urn:microsoft.com/office/officeart/2005/8/layout/hierarchy2"/>
    <dgm:cxn modelId="{4A8E0D91-0AF4-43AA-B5DC-CF4F6A25B185}" type="presParOf" srcId="{77FCECD9-B69D-48D5-AF0C-01898DD167CD}" destId="{A4B6135F-5DA5-451D-8B4F-EDEC1A154F1E}" srcOrd="7" destOrd="0" presId="urn:microsoft.com/office/officeart/2005/8/layout/hierarchy2"/>
    <dgm:cxn modelId="{4CCB2C94-7EC5-4C28-8DE0-9184541A0DB0}" type="presParOf" srcId="{A4B6135F-5DA5-451D-8B4F-EDEC1A154F1E}" destId="{0D010520-FEEC-4021-A469-28A3C639382E}" srcOrd="0" destOrd="0" presId="urn:microsoft.com/office/officeart/2005/8/layout/hierarchy2"/>
    <dgm:cxn modelId="{A1BCDEB6-08EF-49D3-AAFD-18C0745AC7DF}" type="presParOf" srcId="{A4B6135F-5DA5-451D-8B4F-EDEC1A154F1E}" destId="{27D0DBBC-9B22-4E08-B394-B6EC2619B15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ADDD3A-E339-4E04-8DAF-06EBF6098AE4}" type="doc">
      <dgm:prSet loTypeId="urn:microsoft.com/office/officeart/2005/8/layout/hierarchy2" loCatId="hierarchy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zh-TW" altLang="en-US"/>
        </a:p>
      </dgm:t>
    </dgm:pt>
    <dgm:pt modelId="{6C822AFA-2377-444C-8BE1-B5677CF44E33}">
      <dgm:prSet phldrT="[文字]" custT="1"/>
      <dgm:spPr/>
      <dgm:t>
        <a:bodyPr/>
        <a:lstStyle/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b="0" dirty="0" smtClean="0"/>
            <a:t>不願乎</a:t>
          </a:r>
          <a:endParaRPr lang="en-US" altLang="zh-TW" sz="3200" b="0" dirty="0" smtClean="0"/>
        </a:p>
        <a:p>
          <a:pPr>
            <a:lnSpc>
              <a:spcPts val="3000"/>
            </a:lnSpc>
            <a:spcAft>
              <a:spcPts val="1200"/>
            </a:spcAft>
          </a:pPr>
          <a:r>
            <a:rPr lang="zh-TW" altLang="en-US" sz="3200" b="0" dirty="0" smtClean="0"/>
            <a:t>其外</a:t>
          </a:r>
          <a:endParaRPr lang="zh-TW" altLang="en-US" sz="3200" b="0" dirty="0"/>
        </a:p>
      </dgm:t>
    </dgm:pt>
    <dgm:pt modelId="{43F5F4D3-B2E3-4E59-95CD-1F974DD604FA}" type="parTrans" cxnId="{D9AE23DA-F3F7-4A43-8B87-2F2B0E7D0CBE}">
      <dgm:prSet/>
      <dgm:spPr/>
      <dgm:t>
        <a:bodyPr/>
        <a:lstStyle/>
        <a:p>
          <a:endParaRPr lang="zh-TW" altLang="en-US"/>
        </a:p>
      </dgm:t>
    </dgm:pt>
    <dgm:pt modelId="{FA9CCDDD-DBC5-413D-836B-E973AF850260}" type="sibTrans" cxnId="{D9AE23DA-F3F7-4A43-8B87-2F2B0E7D0CBE}">
      <dgm:prSet/>
      <dgm:spPr/>
      <dgm:t>
        <a:bodyPr/>
        <a:lstStyle/>
        <a:p>
          <a:endParaRPr lang="zh-TW" altLang="en-US"/>
        </a:p>
      </dgm:t>
    </dgm:pt>
    <dgm:pt modelId="{48BD801B-C6F4-41EC-ACC1-8FC2EB189689}">
      <dgm:prSet phldrT="[文字]" custT="1"/>
      <dgm:spPr/>
      <dgm:t>
        <a:bodyPr/>
        <a:lstStyle/>
        <a:p>
          <a:r>
            <a:rPr lang="zh-TW" altLang="en-US" sz="3200" b="0" dirty="0" smtClean="0"/>
            <a:t>在上位不陵下</a:t>
          </a:r>
          <a:endParaRPr lang="zh-TW" altLang="en-US" sz="3200" b="0" dirty="0"/>
        </a:p>
      </dgm:t>
    </dgm:pt>
    <dgm:pt modelId="{566DC13F-73E1-45DD-A806-E67B34BA3CA9}" type="parTrans" cxnId="{68AF9CC5-4FAB-4CD8-8907-6BF7812763B2}">
      <dgm:prSet/>
      <dgm:spPr/>
      <dgm:t>
        <a:bodyPr/>
        <a:lstStyle/>
        <a:p>
          <a:endParaRPr lang="zh-TW" altLang="en-US"/>
        </a:p>
      </dgm:t>
    </dgm:pt>
    <dgm:pt modelId="{EB59165E-DCFD-4770-93E6-76EFB8F7452C}" type="sibTrans" cxnId="{68AF9CC5-4FAB-4CD8-8907-6BF7812763B2}">
      <dgm:prSet/>
      <dgm:spPr/>
      <dgm:t>
        <a:bodyPr/>
        <a:lstStyle/>
        <a:p>
          <a:endParaRPr lang="zh-TW" altLang="en-US"/>
        </a:p>
      </dgm:t>
    </dgm:pt>
    <dgm:pt modelId="{E81EDCB9-6223-424C-B04E-AE4B41A8E3C6}">
      <dgm:prSet phldrT="[文字]" custT="1"/>
      <dgm:spPr/>
      <dgm:t>
        <a:bodyPr/>
        <a:lstStyle/>
        <a:p>
          <a:r>
            <a:rPr lang="zh-TW" altLang="en-US" sz="3200" b="0" dirty="0" smtClean="0"/>
            <a:t>在下位不援上</a:t>
          </a:r>
          <a:endParaRPr lang="zh-TW" altLang="en-US" sz="3200" b="0" dirty="0"/>
        </a:p>
      </dgm:t>
    </dgm:pt>
    <dgm:pt modelId="{08F555BF-4A8E-4722-A368-74F9483193CB}" type="parTrans" cxnId="{B1A50F31-3C0F-4448-A4AD-0428C07F3F03}">
      <dgm:prSet/>
      <dgm:spPr/>
      <dgm:t>
        <a:bodyPr/>
        <a:lstStyle/>
        <a:p>
          <a:endParaRPr lang="zh-TW" altLang="en-US"/>
        </a:p>
      </dgm:t>
    </dgm:pt>
    <dgm:pt modelId="{82E28B30-3FA1-4FAF-A633-15DEF91BB531}" type="sibTrans" cxnId="{B1A50F31-3C0F-4448-A4AD-0428C07F3F03}">
      <dgm:prSet/>
      <dgm:spPr/>
      <dgm:t>
        <a:bodyPr/>
        <a:lstStyle/>
        <a:p>
          <a:endParaRPr lang="zh-TW" altLang="en-US"/>
        </a:p>
      </dgm:t>
    </dgm:pt>
    <dgm:pt modelId="{25018B53-8D54-493A-9E78-1F1BEA7E9060}">
      <dgm:prSet phldrT="[文字]" custT="1"/>
      <dgm:spPr/>
      <dgm:t>
        <a:bodyPr/>
        <a:lstStyle/>
        <a:p>
          <a:pPr>
            <a:lnSpc>
              <a:spcPts val="3600"/>
            </a:lnSpc>
            <a:spcAft>
              <a:spcPts val="1200"/>
            </a:spcAft>
          </a:pPr>
          <a:r>
            <a:rPr lang="zh-TW" altLang="en-US" sz="3200" b="0" dirty="0" smtClean="0"/>
            <a:t>正己而不求於人則無怨</a:t>
          </a:r>
          <a:endParaRPr lang="zh-TW" altLang="en-US" sz="3200" b="0" dirty="0"/>
        </a:p>
      </dgm:t>
    </dgm:pt>
    <dgm:pt modelId="{7A69CAA9-5437-4ABE-BB8F-10B2D5E1F2C7}" type="parTrans" cxnId="{E8B350CE-A3EA-413A-A8EA-59A41EAB524D}">
      <dgm:prSet/>
      <dgm:spPr/>
      <dgm:t>
        <a:bodyPr/>
        <a:lstStyle/>
        <a:p>
          <a:endParaRPr lang="zh-TW" altLang="en-US"/>
        </a:p>
      </dgm:t>
    </dgm:pt>
    <dgm:pt modelId="{7D2CABB2-764D-4E0F-B0AB-9C2536C3A45D}" type="sibTrans" cxnId="{E8B350CE-A3EA-413A-A8EA-59A41EAB524D}">
      <dgm:prSet/>
      <dgm:spPr/>
      <dgm:t>
        <a:bodyPr/>
        <a:lstStyle/>
        <a:p>
          <a:endParaRPr lang="zh-TW" altLang="en-US"/>
        </a:p>
      </dgm:t>
    </dgm:pt>
    <dgm:pt modelId="{A40657FB-D120-4A01-9B21-35DCD97C062C}">
      <dgm:prSet phldrT="[文字]" custT="1"/>
      <dgm:spPr/>
      <dgm:t>
        <a:bodyPr/>
        <a:lstStyle/>
        <a:p>
          <a:pPr>
            <a:lnSpc>
              <a:spcPts val="3600"/>
            </a:lnSpc>
            <a:spcAft>
              <a:spcPts val="1200"/>
            </a:spcAft>
          </a:pPr>
          <a:r>
            <a:rPr lang="zh-TW" altLang="en-US" sz="3200" b="0" dirty="0" smtClean="0"/>
            <a:t>上不怨天</a:t>
          </a:r>
          <a:endParaRPr lang="en-US" altLang="zh-TW" sz="3200" b="0" dirty="0" smtClean="0"/>
        </a:p>
        <a:p>
          <a:pPr>
            <a:lnSpc>
              <a:spcPts val="3600"/>
            </a:lnSpc>
            <a:spcAft>
              <a:spcPts val="1200"/>
            </a:spcAft>
          </a:pPr>
          <a:r>
            <a:rPr lang="zh-TW" altLang="en-US" sz="3200" b="0" dirty="0" smtClean="0"/>
            <a:t>下不尤人</a:t>
          </a:r>
          <a:endParaRPr lang="zh-TW" altLang="en-US" sz="3200" b="0" dirty="0"/>
        </a:p>
      </dgm:t>
    </dgm:pt>
    <dgm:pt modelId="{A5DC6FD1-27CE-447E-B358-4C509DAEB5B2}" type="parTrans" cxnId="{0667DB4A-627F-465D-A617-6F96BE9B5741}">
      <dgm:prSet/>
      <dgm:spPr/>
      <dgm:t>
        <a:bodyPr/>
        <a:lstStyle/>
        <a:p>
          <a:endParaRPr lang="zh-TW" altLang="en-US"/>
        </a:p>
      </dgm:t>
    </dgm:pt>
    <dgm:pt modelId="{5EA966D2-CA69-4F86-A55E-6391317C0838}" type="sibTrans" cxnId="{0667DB4A-627F-465D-A617-6F96BE9B5741}">
      <dgm:prSet/>
      <dgm:spPr/>
      <dgm:t>
        <a:bodyPr/>
        <a:lstStyle/>
        <a:p>
          <a:endParaRPr lang="zh-TW" altLang="en-US"/>
        </a:p>
      </dgm:t>
    </dgm:pt>
    <dgm:pt modelId="{86C51313-64C1-46D4-8D90-DE9E49D442E9}" type="pres">
      <dgm:prSet presAssocID="{B3ADDD3A-E339-4E04-8DAF-06EBF6098AE4}" presName="diagram" presStyleCnt="0">
        <dgm:presLayoutVars>
          <dgm:chPref val="1"/>
          <dgm:dir val="rev"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79787691-5E59-4E98-AE79-B8E8A37E2051}" type="pres">
      <dgm:prSet presAssocID="{6C822AFA-2377-444C-8BE1-B5677CF44E33}" presName="root1" presStyleCnt="0"/>
      <dgm:spPr/>
    </dgm:pt>
    <dgm:pt modelId="{8367361D-4B41-4919-9957-0FBD3BEFF361}" type="pres">
      <dgm:prSet presAssocID="{6C822AFA-2377-444C-8BE1-B5677CF44E33}" presName="LevelOneTextNode" presStyleLbl="node0" presStyleIdx="0" presStyleCnt="1" custScaleX="6205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0D749A-1225-475E-898A-3BA4BA26BF4F}" type="pres">
      <dgm:prSet presAssocID="{6C822AFA-2377-444C-8BE1-B5677CF44E33}" presName="level2hierChild" presStyleCnt="0"/>
      <dgm:spPr/>
    </dgm:pt>
    <dgm:pt modelId="{270B84FA-7874-40C4-9D72-0604E276D9EA}" type="pres">
      <dgm:prSet presAssocID="{566DC13F-73E1-45DD-A806-E67B34BA3CA9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67461E12-111E-4D8F-9889-C97E368227EA}" type="pres">
      <dgm:prSet presAssocID="{566DC13F-73E1-45DD-A806-E67B34BA3CA9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22D0E812-4470-42E4-A3C3-6FC61F8C44F3}" type="pres">
      <dgm:prSet presAssocID="{48BD801B-C6F4-41EC-ACC1-8FC2EB189689}" presName="root2" presStyleCnt="0"/>
      <dgm:spPr/>
    </dgm:pt>
    <dgm:pt modelId="{53AB93EF-CBE5-4B39-95FD-444B2B069FC8}" type="pres">
      <dgm:prSet presAssocID="{48BD801B-C6F4-41EC-ACC1-8FC2EB189689}" presName="LevelTwoTextNode" presStyleLbl="node2" presStyleIdx="0" presStyleCnt="4" custScaleX="1091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4D266BE-B848-41F8-AD9D-CA04EAFB6FFB}" type="pres">
      <dgm:prSet presAssocID="{48BD801B-C6F4-41EC-ACC1-8FC2EB189689}" presName="level3hierChild" presStyleCnt="0"/>
      <dgm:spPr/>
    </dgm:pt>
    <dgm:pt modelId="{93D36563-34CE-4EEB-9060-964E69801FDE}" type="pres">
      <dgm:prSet presAssocID="{08F555BF-4A8E-4722-A368-74F9483193CB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DDC0469B-D910-490C-AB42-0993CA187CF0}" type="pres">
      <dgm:prSet presAssocID="{08F555BF-4A8E-4722-A368-74F9483193CB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6EBADDB1-7B4C-477E-8013-66FFDDAD1FB3}" type="pres">
      <dgm:prSet presAssocID="{E81EDCB9-6223-424C-B04E-AE4B41A8E3C6}" presName="root2" presStyleCnt="0"/>
      <dgm:spPr/>
    </dgm:pt>
    <dgm:pt modelId="{ED156102-D8E5-41DB-8110-F15DA572903E}" type="pres">
      <dgm:prSet presAssocID="{E81EDCB9-6223-424C-B04E-AE4B41A8E3C6}" presName="LevelTwoTextNode" presStyleLbl="node2" presStyleIdx="1" presStyleCnt="4" custScaleX="1091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0D08D5-D1AE-4728-8398-733124E17FCB}" type="pres">
      <dgm:prSet presAssocID="{E81EDCB9-6223-424C-B04E-AE4B41A8E3C6}" presName="level3hierChild" presStyleCnt="0"/>
      <dgm:spPr/>
    </dgm:pt>
    <dgm:pt modelId="{7EE315B3-7468-4BA7-8992-383A40673A8B}" type="pres">
      <dgm:prSet presAssocID="{7A69CAA9-5437-4ABE-BB8F-10B2D5E1F2C7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CA615FD5-4029-4B9C-9041-BE4F010544D1}" type="pres">
      <dgm:prSet presAssocID="{7A69CAA9-5437-4ABE-BB8F-10B2D5E1F2C7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8CDE9A26-FB9A-4F71-A32C-CEC868974704}" type="pres">
      <dgm:prSet presAssocID="{25018B53-8D54-493A-9E78-1F1BEA7E9060}" presName="root2" presStyleCnt="0"/>
      <dgm:spPr/>
    </dgm:pt>
    <dgm:pt modelId="{BEC96AA7-8C43-43F4-A713-05FB0EB0F641}" type="pres">
      <dgm:prSet presAssocID="{25018B53-8D54-493A-9E78-1F1BEA7E9060}" presName="LevelTwoTextNode" presStyleLbl="node2" presStyleIdx="2" presStyleCnt="4" custScaleX="1091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3FFE508-DB3D-47A8-B3CD-F518625892F9}" type="pres">
      <dgm:prSet presAssocID="{25018B53-8D54-493A-9E78-1F1BEA7E9060}" presName="level3hierChild" presStyleCnt="0"/>
      <dgm:spPr/>
    </dgm:pt>
    <dgm:pt modelId="{B6979FCF-04DE-4F20-B70A-C0422426F2E1}" type="pres">
      <dgm:prSet presAssocID="{A5DC6FD1-27CE-447E-B358-4C509DAEB5B2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974DA278-3244-4937-B2FA-137BB0C4197A}" type="pres">
      <dgm:prSet presAssocID="{A5DC6FD1-27CE-447E-B358-4C509DAEB5B2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AF5561F0-7504-4FC0-A7D0-86E3FC3547CB}" type="pres">
      <dgm:prSet presAssocID="{A40657FB-D120-4A01-9B21-35DCD97C062C}" presName="root2" presStyleCnt="0"/>
      <dgm:spPr/>
    </dgm:pt>
    <dgm:pt modelId="{66E636A6-33F5-43D8-85D5-0A813EE28007}" type="pres">
      <dgm:prSet presAssocID="{A40657FB-D120-4A01-9B21-35DCD97C062C}" presName="LevelTwoTextNode" presStyleLbl="node2" presStyleIdx="3" presStyleCnt="4" custScaleX="1091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275AD9-3FC1-46C0-8DED-0FD8485382E6}" type="pres">
      <dgm:prSet presAssocID="{A40657FB-D120-4A01-9B21-35DCD97C062C}" presName="level3hierChild" presStyleCnt="0"/>
      <dgm:spPr/>
    </dgm:pt>
  </dgm:ptLst>
  <dgm:cxnLst>
    <dgm:cxn modelId="{0667DB4A-627F-465D-A617-6F96BE9B5741}" srcId="{6C822AFA-2377-444C-8BE1-B5677CF44E33}" destId="{A40657FB-D120-4A01-9B21-35DCD97C062C}" srcOrd="3" destOrd="0" parTransId="{A5DC6FD1-27CE-447E-B358-4C509DAEB5B2}" sibTransId="{5EA966D2-CA69-4F86-A55E-6391317C0838}"/>
    <dgm:cxn modelId="{02206F21-577B-4577-847B-9BFA9702C565}" type="presOf" srcId="{25018B53-8D54-493A-9E78-1F1BEA7E9060}" destId="{BEC96AA7-8C43-43F4-A713-05FB0EB0F641}" srcOrd="0" destOrd="0" presId="urn:microsoft.com/office/officeart/2005/8/layout/hierarchy2"/>
    <dgm:cxn modelId="{D9AE23DA-F3F7-4A43-8B87-2F2B0E7D0CBE}" srcId="{B3ADDD3A-E339-4E04-8DAF-06EBF6098AE4}" destId="{6C822AFA-2377-444C-8BE1-B5677CF44E33}" srcOrd="0" destOrd="0" parTransId="{43F5F4D3-B2E3-4E59-95CD-1F974DD604FA}" sibTransId="{FA9CCDDD-DBC5-413D-836B-E973AF850260}"/>
    <dgm:cxn modelId="{68AF9CC5-4FAB-4CD8-8907-6BF7812763B2}" srcId="{6C822AFA-2377-444C-8BE1-B5677CF44E33}" destId="{48BD801B-C6F4-41EC-ACC1-8FC2EB189689}" srcOrd="0" destOrd="0" parTransId="{566DC13F-73E1-45DD-A806-E67B34BA3CA9}" sibTransId="{EB59165E-DCFD-4770-93E6-76EFB8F7452C}"/>
    <dgm:cxn modelId="{EB7251DE-6BC2-48AD-BE80-2E07E3C97339}" type="presOf" srcId="{08F555BF-4A8E-4722-A368-74F9483193CB}" destId="{DDC0469B-D910-490C-AB42-0993CA187CF0}" srcOrd="1" destOrd="0" presId="urn:microsoft.com/office/officeart/2005/8/layout/hierarchy2"/>
    <dgm:cxn modelId="{B0AA9736-B31B-4075-B381-7CA7B0CD31DA}" type="presOf" srcId="{A5DC6FD1-27CE-447E-B358-4C509DAEB5B2}" destId="{974DA278-3244-4937-B2FA-137BB0C4197A}" srcOrd="1" destOrd="0" presId="urn:microsoft.com/office/officeart/2005/8/layout/hierarchy2"/>
    <dgm:cxn modelId="{BF5220A0-2F97-4839-9660-3166E646F002}" type="presOf" srcId="{48BD801B-C6F4-41EC-ACC1-8FC2EB189689}" destId="{53AB93EF-CBE5-4B39-95FD-444B2B069FC8}" srcOrd="0" destOrd="0" presId="urn:microsoft.com/office/officeart/2005/8/layout/hierarchy2"/>
    <dgm:cxn modelId="{3645D3F8-DE32-485C-AF28-116D392BD325}" type="presOf" srcId="{08F555BF-4A8E-4722-A368-74F9483193CB}" destId="{93D36563-34CE-4EEB-9060-964E69801FDE}" srcOrd="0" destOrd="0" presId="urn:microsoft.com/office/officeart/2005/8/layout/hierarchy2"/>
    <dgm:cxn modelId="{AB1D6DC3-950E-4711-ADB1-1EA17731C6F6}" type="presOf" srcId="{6C822AFA-2377-444C-8BE1-B5677CF44E33}" destId="{8367361D-4B41-4919-9957-0FBD3BEFF361}" srcOrd="0" destOrd="0" presId="urn:microsoft.com/office/officeart/2005/8/layout/hierarchy2"/>
    <dgm:cxn modelId="{DD38AA36-9696-4CD1-9D6A-491E0CF09000}" type="presOf" srcId="{E81EDCB9-6223-424C-B04E-AE4B41A8E3C6}" destId="{ED156102-D8E5-41DB-8110-F15DA572903E}" srcOrd="0" destOrd="0" presId="urn:microsoft.com/office/officeart/2005/8/layout/hierarchy2"/>
    <dgm:cxn modelId="{7048C652-2CA3-4295-9E31-78E1F33C9DE4}" type="presOf" srcId="{7A69CAA9-5437-4ABE-BB8F-10B2D5E1F2C7}" destId="{7EE315B3-7468-4BA7-8992-383A40673A8B}" srcOrd="0" destOrd="0" presId="urn:microsoft.com/office/officeart/2005/8/layout/hierarchy2"/>
    <dgm:cxn modelId="{E8B350CE-A3EA-413A-A8EA-59A41EAB524D}" srcId="{6C822AFA-2377-444C-8BE1-B5677CF44E33}" destId="{25018B53-8D54-493A-9E78-1F1BEA7E9060}" srcOrd="2" destOrd="0" parTransId="{7A69CAA9-5437-4ABE-BB8F-10B2D5E1F2C7}" sibTransId="{7D2CABB2-764D-4E0F-B0AB-9C2536C3A45D}"/>
    <dgm:cxn modelId="{433E3F0C-3A75-41CE-A5E4-C28BB5332E9A}" type="presOf" srcId="{566DC13F-73E1-45DD-A806-E67B34BA3CA9}" destId="{67461E12-111E-4D8F-9889-C97E368227EA}" srcOrd="1" destOrd="0" presId="urn:microsoft.com/office/officeart/2005/8/layout/hierarchy2"/>
    <dgm:cxn modelId="{6A1C6D80-E9D9-44E3-BA45-3AF8446ED7AE}" type="presOf" srcId="{A40657FB-D120-4A01-9B21-35DCD97C062C}" destId="{66E636A6-33F5-43D8-85D5-0A813EE28007}" srcOrd="0" destOrd="0" presId="urn:microsoft.com/office/officeart/2005/8/layout/hierarchy2"/>
    <dgm:cxn modelId="{4B4AA6C7-D67E-4155-B793-5930E646F556}" type="presOf" srcId="{566DC13F-73E1-45DD-A806-E67B34BA3CA9}" destId="{270B84FA-7874-40C4-9D72-0604E276D9EA}" srcOrd="0" destOrd="0" presId="urn:microsoft.com/office/officeart/2005/8/layout/hierarchy2"/>
    <dgm:cxn modelId="{B1A50F31-3C0F-4448-A4AD-0428C07F3F03}" srcId="{6C822AFA-2377-444C-8BE1-B5677CF44E33}" destId="{E81EDCB9-6223-424C-B04E-AE4B41A8E3C6}" srcOrd="1" destOrd="0" parTransId="{08F555BF-4A8E-4722-A368-74F9483193CB}" sibTransId="{82E28B30-3FA1-4FAF-A633-15DEF91BB531}"/>
    <dgm:cxn modelId="{AF9DF6E3-90D5-41BB-BD42-9403D4CDE34C}" type="presOf" srcId="{B3ADDD3A-E339-4E04-8DAF-06EBF6098AE4}" destId="{86C51313-64C1-46D4-8D90-DE9E49D442E9}" srcOrd="0" destOrd="0" presId="urn:microsoft.com/office/officeart/2005/8/layout/hierarchy2"/>
    <dgm:cxn modelId="{EB21821D-95D8-4962-9608-2BF95D8934BF}" type="presOf" srcId="{A5DC6FD1-27CE-447E-B358-4C509DAEB5B2}" destId="{B6979FCF-04DE-4F20-B70A-C0422426F2E1}" srcOrd="0" destOrd="0" presId="urn:microsoft.com/office/officeart/2005/8/layout/hierarchy2"/>
    <dgm:cxn modelId="{2BA896E5-AD76-4049-9F56-D07C7F6C7558}" type="presOf" srcId="{7A69CAA9-5437-4ABE-BB8F-10B2D5E1F2C7}" destId="{CA615FD5-4029-4B9C-9041-BE4F010544D1}" srcOrd="1" destOrd="0" presId="urn:microsoft.com/office/officeart/2005/8/layout/hierarchy2"/>
    <dgm:cxn modelId="{7AD38A86-9B61-4D02-8C8A-C6E7D92038BB}" type="presParOf" srcId="{86C51313-64C1-46D4-8D90-DE9E49D442E9}" destId="{79787691-5E59-4E98-AE79-B8E8A37E2051}" srcOrd="0" destOrd="0" presId="urn:microsoft.com/office/officeart/2005/8/layout/hierarchy2"/>
    <dgm:cxn modelId="{F6EDB943-788B-416B-AFF8-49F0C5E61A26}" type="presParOf" srcId="{79787691-5E59-4E98-AE79-B8E8A37E2051}" destId="{8367361D-4B41-4919-9957-0FBD3BEFF361}" srcOrd="0" destOrd="0" presId="urn:microsoft.com/office/officeart/2005/8/layout/hierarchy2"/>
    <dgm:cxn modelId="{6D9DFBF6-776C-428B-A64F-0DA307788904}" type="presParOf" srcId="{79787691-5E59-4E98-AE79-B8E8A37E2051}" destId="{E50D749A-1225-475E-898A-3BA4BA26BF4F}" srcOrd="1" destOrd="0" presId="urn:microsoft.com/office/officeart/2005/8/layout/hierarchy2"/>
    <dgm:cxn modelId="{17508FC3-F489-4270-AD7F-9EEF56FBFFEC}" type="presParOf" srcId="{E50D749A-1225-475E-898A-3BA4BA26BF4F}" destId="{270B84FA-7874-40C4-9D72-0604E276D9EA}" srcOrd="0" destOrd="0" presId="urn:microsoft.com/office/officeart/2005/8/layout/hierarchy2"/>
    <dgm:cxn modelId="{3187C08B-BB4B-459E-857B-4A42AF1B2B35}" type="presParOf" srcId="{270B84FA-7874-40C4-9D72-0604E276D9EA}" destId="{67461E12-111E-4D8F-9889-C97E368227EA}" srcOrd="0" destOrd="0" presId="urn:microsoft.com/office/officeart/2005/8/layout/hierarchy2"/>
    <dgm:cxn modelId="{4DDCB9C8-AD8F-48C1-8072-7F6C93C3C957}" type="presParOf" srcId="{E50D749A-1225-475E-898A-3BA4BA26BF4F}" destId="{22D0E812-4470-42E4-A3C3-6FC61F8C44F3}" srcOrd="1" destOrd="0" presId="urn:microsoft.com/office/officeart/2005/8/layout/hierarchy2"/>
    <dgm:cxn modelId="{E37B86E7-FFDD-4EBD-B674-F85A22231AD3}" type="presParOf" srcId="{22D0E812-4470-42E4-A3C3-6FC61F8C44F3}" destId="{53AB93EF-CBE5-4B39-95FD-444B2B069FC8}" srcOrd="0" destOrd="0" presId="urn:microsoft.com/office/officeart/2005/8/layout/hierarchy2"/>
    <dgm:cxn modelId="{203763AB-C1E8-4F78-BEF4-9394EC4693A5}" type="presParOf" srcId="{22D0E812-4470-42E4-A3C3-6FC61F8C44F3}" destId="{94D266BE-B848-41F8-AD9D-CA04EAFB6FFB}" srcOrd="1" destOrd="0" presId="urn:microsoft.com/office/officeart/2005/8/layout/hierarchy2"/>
    <dgm:cxn modelId="{DA05E91B-040F-4465-84ED-FC2CB39192A9}" type="presParOf" srcId="{E50D749A-1225-475E-898A-3BA4BA26BF4F}" destId="{93D36563-34CE-4EEB-9060-964E69801FDE}" srcOrd="2" destOrd="0" presId="urn:microsoft.com/office/officeart/2005/8/layout/hierarchy2"/>
    <dgm:cxn modelId="{3589D0D8-D176-43B7-9F2B-82602349F722}" type="presParOf" srcId="{93D36563-34CE-4EEB-9060-964E69801FDE}" destId="{DDC0469B-D910-490C-AB42-0993CA187CF0}" srcOrd="0" destOrd="0" presId="urn:microsoft.com/office/officeart/2005/8/layout/hierarchy2"/>
    <dgm:cxn modelId="{4FDD97BE-8CF3-4C8F-ABE0-978B7B7ABCBA}" type="presParOf" srcId="{E50D749A-1225-475E-898A-3BA4BA26BF4F}" destId="{6EBADDB1-7B4C-477E-8013-66FFDDAD1FB3}" srcOrd="3" destOrd="0" presId="urn:microsoft.com/office/officeart/2005/8/layout/hierarchy2"/>
    <dgm:cxn modelId="{440C8A0F-344D-46A6-9D18-6C540112ADEB}" type="presParOf" srcId="{6EBADDB1-7B4C-477E-8013-66FFDDAD1FB3}" destId="{ED156102-D8E5-41DB-8110-F15DA572903E}" srcOrd="0" destOrd="0" presId="urn:microsoft.com/office/officeart/2005/8/layout/hierarchy2"/>
    <dgm:cxn modelId="{96127A75-B196-4671-8730-E4B98B6D115A}" type="presParOf" srcId="{6EBADDB1-7B4C-477E-8013-66FFDDAD1FB3}" destId="{060D08D5-D1AE-4728-8398-733124E17FCB}" srcOrd="1" destOrd="0" presId="urn:microsoft.com/office/officeart/2005/8/layout/hierarchy2"/>
    <dgm:cxn modelId="{E48620A4-A5F5-4E20-918E-EE900A47BE2C}" type="presParOf" srcId="{E50D749A-1225-475E-898A-3BA4BA26BF4F}" destId="{7EE315B3-7468-4BA7-8992-383A40673A8B}" srcOrd="4" destOrd="0" presId="urn:microsoft.com/office/officeart/2005/8/layout/hierarchy2"/>
    <dgm:cxn modelId="{270D556D-7D58-422B-92F8-B252051176F4}" type="presParOf" srcId="{7EE315B3-7468-4BA7-8992-383A40673A8B}" destId="{CA615FD5-4029-4B9C-9041-BE4F010544D1}" srcOrd="0" destOrd="0" presId="urn:microsoft.com/office/officeart/2005/8/layout/hierarchy2"/>
    <dgm:cxn modelId="{91D04119-91AD-4897-99CD-2B097D085599}" type="presParOf" srcId="{E50D749A-1225-475E-898A-3BA4BA26BF4F}" destId="{8CDE9A26-FB9A-4F71-A32C-CEC868974704}" srcOrd="5" destOrd="0" presId="urn:microsoft.com/office/officeart/2005/8/layout/hierarchy2"/>
    <dgm:cxn modelId="{DB16FFFC-DA1B-412F-8407-9941F2B23163}" type="presParOf" srcId="{8CDE9A26-FB9A-4F71-A32C-CEC868974704}" destId="{BEC96AA7-8C43-43F4-A713-05FB0EB0F641}" srcOrd="0" destOrd="0" presId="urn:microsoft.com/office/officeart/2005/8/layout/hierarchy2"/>
    <dgm:cxn modelId="{B92405F0-05FD-40F5-A01F-6EC4235B3B4F}" type="presParOf" srcId="{8CDE9A26-FB9A-4F71-A32C-CEC868974704}" destId="{83FFE508-DB3D-47A8-B3CD-F518625892F9}" srcOrd="1" destOrd="0" presId="urn:microsoft.com/office/officeart/2005/8/layout/hierarchy2"/>
    <dgm:cxn modelId="{FB3476FC-3075-4E32-A040-30BC4444BC81}" type="presParOf" srcId="{E50D749A-1225-475E-898A-3BA4BA26BF4F}" destId="{B6979FCF-04DE-4F20-B70A-C0422426F2E1}" srcOrd="6" destOrd="0" presId="urn:microsoft.com/office/officeart/2005/8/layout/hierarchy2"/>
    <dgm:cxn modelId="{62BE2E12-BED1-44F6-8B94-D64B65C72982}" type="presParOf" srcId="{B6979FCF-04DE-4F20-B70A-C0422426F2E1}" destId="{974DA278-3244-4937-B2FA-137BB0C4197A}" srcOrd="0" destOrd="0" presId="urn:microsoft.com/office/officeart/2005/8/layout/hierarchy2"/>
    <dgm:cxn modelId="{9741C8FD-E940-48B3-B458-4AF57F33ED2C}" type="presParOf" srcId="{E50D749A-1225-475E-898A-3BA4BA26BF4F}" destId="{AF5561F0-7504-4FC0-A7D0-86E3FC3547CB}" srcOrd="7" destOrd="0" presId="urn:microsoft.com/office/officeart/2005/8/layout/hierarchy2"/>
    <dgm:cxn modelId="{BD519F36-6080-4D99-AF49-DADA5C6DEF28}" type="presParOf" srcId="{AF5561F0-7504-4FC0-A7D0-86E3FC3547CB}" destId="{66E636A6-33F5-43D8-85D5-0A813EE28007}" srcOrd="0" destOrd="0" presId="urn:microsoft.com/office/officeart/2005/8/layout/hierarchy2"/>
    <dgm:cxn modelId="{1ADDDAF8-9660-4261-9925-0AEC212ACF9A}" type="presParOf" srcId="{AF5561F0-7504-4FC0-A7D0-86E3FC3547CB}" destId="{BB275AD9-3FC1-46C0-8DED-0FD8485382E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62ED0-14A3-42B7-9F8C-E45F3DF804BD}">
      <dsp:nvSpPr>
        <dsp:cNvPr id="0" name=""/>
        <dsp:cNvSpPr/>
      </dsp:nvSpPr>
      <dsp:spPr>
        <a:xfrm rot="10800000">
          <a:off x="0" y="0"/>
          <a:ext cx="5995737" cy="955963"/>
        </a:xfrm>
        <a:prstGeom prst="trapezoid">
          <a:avLst>
            <a:gd name="adj" fmla="val 627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理</a:t>
          </a:r>
          <a:endParaRPr lang="zh-TW" altLang="en-US" sz="3200" kern="1200" dirty="0"/>
        </a:p>
      </dsp:txBody>
      <dsp:txXfrm rot="-10800000">
        <a:off x="1049253" y="0"/>
        <a:ext cx="3897229" cy="955963"/>
      </dsp:txXfrm>
    </dsp:sp>
    <dsp:sp modelId="{EBAD4044-F7BC-4AC9-AA27-4DA507600951}">
      <dsp:nvSpPr>
        <dsp:cNvPr id="0" name=""/>
        <dsp:cNvSpPr/>
      </dsp:nvSpPr>
      <dsp:spPr>
        <a:xfrm rot="10800000">
          <a:off x="599573" y="955963"/>
          <a:ext cx="4796589" cy="955963"/>
        </a:xfrm>
        <a:prstGeom prst="trapezoid">
          <a:avLst>
            <a:gd name="adj" fmla="val 627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卦象</a:t>
          </a:r>
          <a:endParaRPr lang="zh-TW" altLang="en-US" sz="3200" kern="1200" dirty="0"/>
        </a:p>
      </dsp:txBody>
      <dsp:txXfrm rot="-10800000">
        <a:off x="1438976" y="955963"/>
        <a:ext cx="3117783" cy="955963"/>
      </dsp:txXfrm>
    </dsp:sp>
    <dsp:sp modelId="{BB8E171E-86D6-411B-8996-746D1ED60DBF}">
      <dsp:nvSpPr>
        <dsp:cNvPr id="0" name=""/>
        <dsp:cNvSpPr/>
      </dsp:nvSpPr>
      <dsp:spPr>
        <a:xfrm rot="10800000">
          <a:off x="1199147" y="1911926"/>
          <a:ext cx="3597442" cy="955963"/>
        </a:xfrm>
        <a:prstGeom prst="trapezoid">
          <a:avLst>
            <a:gd name="adj" fmla="val 627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意念</a:t>
          </a:r>
          <a:endParaRPr lang="zh-TW" altLang="en-US" sz="3200" b="0" kern="1200" dirty="0"/>
        </a:p>
      </dsp:txBody>
      <dsp:txXfrm rot="-10800000">
        <a:off x="1828699" y="1911926"/>
        <a:ext cx="2338337" cy="955963"/>
      </dsp:txXfrm>
    </dsp:sp>
    <dsp:sp modelId="{DA2C3405-4E32-43C6-B063-4EB9E6CA6309}">
      <dsp:nvSpPr>
        <dsp:cNvPr id="0" name=""/>
        <dsp:cNvSpPr/>
      </dsp:nvSpPr>
      <dsp:spPr>
        <a:xfrm rot="10800000">
          <a:off x="1798721" y="2867890"/>
          <a:ext cx="2398294" cy="955963"/>
        </a:xfrm>
        <a:prstGeom prst="trapezoid">
          <a:avLst>
            <a:gd name="adj" fmla="val 627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/>
            <a:t>語言</a:t>
          </a:r>
          <a:endParaRPr lang="zh-TW" altLang="en-US" sz="3200" kern="1200" dirty="0"/>
        </a:p>
      </dsp:txBody>
      <dsp:txXfrm rot="-10800000">
        <a:off x="2218422" y="2867890"/>
        <a:ext cx="1558891" cy="955963"/>
      </dsp:txXfrm>
    </dsp:sp>
    <dsp:sp modelId="{C393405F-21FF-4F4B-B4B1-E1890CAB8B65}">
      <dsp:nvSpPr>
        <dsp:cNvPr id="0" name=""/>
        <dsp:cNvSpPr/>
      </dsp:nvSpPr>
      <dsp:spPr>
        <a:xfrm rot="10800000">
          <a:off x="2387922" y="3823853"/>
          <a:ext cx="1199147" cy="955963"/>
        </a:xfrm>
        <a:prstGeom prst="trapezoid">
          <a:avLst>
            <a:gd name="adj" fmla="val 62719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t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文字</a:t>
          </a:r>
          <a:endParaRPr lang="zh-TW" altLang="en-US" sz="2800" kern="1200" dirty="0"/>
        </a:p>
      </dsp:txBody>
      <dsp:txXfrm rot="-10800000">
        <a:off x="2387922" y="3823853"/>
        <a:ext cx="1199147" cy="9559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EA865-6514-4DC5-8B7D-AE0F6F9ADFB0}">
      <dsp:nvSpPr>
        <dsp:cNvPr id="0" name=""/>
        <dsp:cNvSpPr/>
      </dsp:nvSpPr>
      <dsp:spPr>
        <a:xfrm>
          <a:off x="513172" y="1958932"/>
          <a:ext cx="1388522" cy="117246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素其位</a:t>
          </a:r>
          <a:endParaRPr lang="en-US" altLang="zh-TW" sz="3200" kern="1200" dirty="0" smtClean="0"/>
        </a:p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而行</a:t>
          </a:r>
          <a:endParaRPr lang="zh-TW" altLang="en-US" sz="3200" kern="1200" dirty="0"/>
        </a:p>
      </dsp:txBody>
      <dsp:txXfrm>
        <a:off x="547512" y="1993272"/>
        <a:ext cx="1319842" cy="1103780"/>
      </dsp:txXfrm>
    </dsp:sp>
    <dsp:sp modelId="{B74EF9BF-AB76-49D9-B2DB-F41A502F3DEF}">
      <dsp:nvSpPr>
        <dsp:cNvPr id="0" name=""/>
        <dsp:cNvSpPr/>
      </dsp:nvSpPr>
      <dsp:spPr>
        <a:xfrm rot="17740809">
          <a:off x="1286248" y="1546119"/>
          <a:ext cx="2172213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172213" y="20214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2318050" y="1512028"/>
        <a:ext cx="108610" cy="108610"/>
      </dsp:txXfrm>
    </dsp:sp>
    <dsp:sp modelId="{FA2BB1ED-12E7-4726-81D5-49C9C0FA8121}">
      <dsp:nvSpPr>
        <dsp:cNvPr id="0" name=""/>
        <dsp:cNvSpPr/>
      </dsp:nvSpPr>
      <dsp:spPr>
        <a:xfrm>
          <a:off x="2843016" y="1274"/>
          <a:ext cx="2344921" cy="117246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素富貴</a:t>
          </a:r>
          <a:endParaRPr lang="en-US" altLang="zh-TW" sz="3200" kern="1200" dirty="0" smtClean="0"/>
        </a:p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行乎富貴</a:t>
          </a:r>
          <a:endParaRPr lang="zh-TW" altLang="en-US" sz="3200" kern="1200" dirty="0"/>
        </a:p>
      </dsp:txBody>
      <dsp:txXfrm>
        <a:off x="2877356" y="35614"/>
        <a:ext cx="2276241" cy="1103780"/>
      </dsp:txXfrm>
    </dsp:sp>
    <dsp:sp modelId="{81BA83F7-7666-4DB6-8DC4-9157CA3A1D3F}">
      <dsp:nvSpPr>
        <dsp:cNvPr id="0" name=""/>
        <dsp:cNvSpPr/>
      </dsp:nvSpPr>
      <dsp:spPr>
        <a:xfrm rot="19625075">
          <a:off x="1811693" y="2220284"/>
          <a:ext cx="1121324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21324" y="20214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44322" y="2212465"/>
        <a:ext cx="56066" cy="56066"/>
      </dsp:txXfrm>
    </dsp:sp>
    <dsp:sp modelId="{E48C9360-6C99-4AB3-A45D-D91ED5CD44C4}">
      <dsp:nvSpPr>
        <dsp:cNvPr id="0" name=""/>
        <dsp:cNvSpPr/>
      </dsp:nvSpPr>
      <dsp:spPr>
        <a:xfrm>
          <a:off x="2843016" y="1349604"/>
          <a:ext cx="2344921" cy="117246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素貧賤</a:t>
          </a:r>
          <a:endParaRPr lang="en-US" altLang="zh-TW" sz="3200" kern="1200" dirty="0" smtClean="0"/>
        </a:p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行乎貧賤</a:t>
          </a:r>
          <a:endParaRPr lang="zh-TW" altLang="en-US" sz="3200" kern="1200" dirty="0"/>
        </a:p>
      </dsp:txBody>
      <dsp:txXfrm>
        <a:off x="2877356" y="1383944"/>
        <a:ext cx="2276241" cy="1103780"/>
      </dsp:txXfrm>
    </dsp:sp>
    <dsp:sp modelId="{E0460411-F2DC-46B3-8510-D227963DC963}">
      <dsp:nvSpPr>
        <dsp:cNvPr id="0" name=""/>
        <dsp:cNvSpPr/>
      </dsp:nvSpPr>
      <dsp:spPr>
        <a:xfrm rot="2288060">
          <a:off x="1773980" y="2894449"/>
          <a:ext cx="1196750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1196750" y="20214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42436" y="2884745"/>
        <a:ext cx="59837" cy="59837"/>
      </dsp:txXfrm>
    </dsp:sp>
    <dsp:sp modelId="{9BC82A6E-F6FF-4068-8F9D-153656CF5535}">
      <dsp:nvSpPr>
        <dsp:cNvPr id="0" name=""/>
        <dsp:cNvSpPr/>
      </dsp:nvSpPr>
      <dsp:spPr>
        <a:xfrm>
          <a:off x="2843016" y="2697934"/>
          <a:ext cx="2344921" cy="117246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素夷狄</a:t>
          </a:r>
          <a:endParaRPr lang="en-US" altLang="zh-TW" sz="3200" kern="1200" dirty="0" smtClean="0"/>
        </a:p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行乎夷狄</a:t>
          </a:r>
          <a:endParaRPr lang="zh-TW" altLang="en-US" sz="3200" kern="1200" dirty="0"/>
        </a:p>
      </dsp:txBody>
      <dsp:txXfrm>
        <a:off x="2877356" y="2732274"/>
        <a:ext cx="2276241" cy="1103780"/>
      </dsp:txXfrm>
    </dsp:sp>
    <dsp:sp modelId="{92EA51CF-8F3F-4418-A994-43260CFDBF42}">
      <dsp:nvSpPr>
        <dsp:cNvPr id="0" name=""/>
        <dsp:cNvSpPr/>
      </dsp:nvSpPr>
      <dsp:spPr>
        <a:xfrm rot="3943566">
          <a:off x="1227470" y="3568614"/>
          <a:ext cx="2289769" cy="40429"/>
        </a:xfrm>
        <a:custGeom>
          <a:avLst/>
          <a:gdLst/>
          <a:ahLst/>
          <a:cxnLst/>
          <a:rect l="0" t="0" r="0" b="0"/>
          <a:pathLst>
            <a:path>
              <a:moveTo>
                <a:pt x="0" y="20214"/>
              </a:moveTo>
              <a:lnTo>
                <a:pt x="2289769" y="20214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2315111" y="3531584"/>
        <a:ext cx="114488" cy="114488"/>
      </dsp:txXfrm>
    </dsp:sp>
    <dsp:sp modelId="{0D010520-FEEC-4021-A469-28A3C639382E}">
      <dsp:nvSpPr>
        <dsp:cNvPr id="0" name=""/>
        <dsp:cNvSpPr/>
      </dsp:nvSpPr>
      <dsp:spPr>
        <a:xfrm>
          <a:off x="2843016" y="4046264"/>
          <a:ext cx="2344921" cy="117246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素患難</a:t>
          </a:r>
          <a:endParaRPr lang="en-US" altLang="zh-TW" sz="3200" kern="1200" dirty="0" smtClean="0"/>
        </a:p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kern="1200" dirty="0" smtClean="0"/>
            <a:t>行乎患難</a:t>
          </a:r>
          <a:endParaRPr lang="zh-TW" altLang="en-US" sz="3200" kern="1200" dirty="0"/>
        </a:p>
      </dsp:txBody>
      <dsp:txXfrm>
        <a:off x="2877356" y="4080604"/>
        <a:ext cx="2276241" cy="11037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7361D-4B41-4919-9957-0FBD3BEFF361}">
      <dsp:nvSpPr>
        <dsp:cNvPr id="0" name=""/>
        <dsp:cNvSpPr/>
      </dsp:nvSpPr>
      <dsp:spPr>
        <a:xfrm>
          <a:off x="4205883" y="2024342"/>
          <a:ext cx="1453626" cy="11713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b="0" kern="1200" dirty="0" smtClean="0"/>
            <a:t>不願乎</a:t>
          </a:r>
          <a:endParaRPr lang="en-US" altLang="zh-TW" sz="3200" b="0" kern="1200" dirty="0" smtClean="0"/>
        </a:p>
        <a:p>
          <a:pPr lvl="0" algn="ctr" defTabSz="1422400">
            <a:lnSpc>
              <a:spcPts val="30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b="0" kern="1200" dirty="0" smtClean="0"/>
            <a:t>其外</a:t>
          </a:r>
          <a:endParaRPr lang="zh-TW" altLang="en-US" sz="3200" b="0" kern="1200" dirty="0"/>
        </a:p>
      </dsp:txBody>
      <dsp:txXfrm>
        <a:off x="4240190" y="2058649"/>
        <a:ext cx="1385012" cy="1102701"/>
      </dsp:txXfrm>
    </dsp:sp>
    <dsp:sp modelId="{270B84FA-7874-40C4-9D72-0604E276D9EA}">
      <dsp:nvSpPr>
        <dsp:cNvPr id="0" name=""/>
        <dsp:cNvSpPr/>
      </dsp:nvSpPr>
      <dsp:spPr>
        <a:xfrm rot="14707178">
          <a:off x="2623740" y="1579544"/>
          <a:ext cx="222723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2227233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 rot="10800000">
        <a:off x="3681676" y="1544059"/>
        <a:ext cx="111361" cy="111361"/>
      </dsp:txXfrm>
    </dsp:sp>
    <dsp:sp modelId="{53AB93EF-CBE5-4B39-95FD-444B2B069FC8}">
      <dsp:nvSpPr>
        <dsp:cNvPr id="0" name=""/>
        <dsp:cNvSpPr/>
      </dsp:nvSpPr>
      <dsp:spPr>
        <a:xfrm>
          <a:off x="711848" y="3821"/>
          <a:ext cx="2556982" cy="11713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在上位不陵下</a:t>
          </a:r>
          <a:endParaRPr lang="zh-TW" altLang="en-US" sz="3200" b="0" kern="1200" dirty="0"/>
        </a:p>
      </dsp:txBody>
      <dsp:txXfrm>
        <a:off x="746155" y="38128"/>
        <a:ext cx="2488368" cy="1102701"/>
      </dsp:txXfrm>
    </dsp:sp>
    <dsp:sp modelId="{93D36563-34CE-4EEB-9060-964E69801FDE}">
      <dsp:nvSpPr>
        <dsp:cNvPr id="0" name=""/>
        <dsp:cNvSpPr/>
      </dsp:nvSpPr>
      <dsp:spPr>
        <a:xfrm rot="12942401">
          <a:off x="3160365" y="2253051"/>
          <a:ext cx="115398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53984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3708508" y="2244397"/>
        <a:ext cx="57699" cy="57699"/>
      </dsp:txXfrm>
    </dsp:sp>
    <dsp:sp modelId="{ED156102-D8E5-41DB-8110-F15DA572903E}">
      <dsp:nvSpPr>
        <dsp:cNvPr id="0" name=""/>
        <dsp:cNvSpPr/>
      </dsp:nvSpPr>
      <dsp:spPr>
        <a:xfrm>
          <a:off x="711848" y="1350835"/>
          <a:ext cx="2556982" cy="11713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b="0" kern="1200" dirty="0" smtClean="0"/>
            <a:t>在下位不援上</a:t>
          </a:r>
          <a:endParaRPr lang="zh-TW" altLang="en-US" sz="3200" b="0" kern="1200" dirty="0"/>
        </a:p>
      </dsp:txBody>
      <dsp:txXfrm>
        <a:off x="746155" y="1385142"/>
        <a:ext cx="2488368" cy="1102701"/>
      </dsp:txXfrm>
    </dsp:sp>
    <dsp:sp modelId="{7EE315B3-7468-4BA7-8992-383A40673A8B}">
      <dsp:nvSpPr>
        <dsp:cNvPr id="0" name=""/>
        <dsp:cNvSpPr/>
      </dsp:nvSpPr>
      <dsp:spPr>
        <a:xfrm rot="8657599">
          <a:off x="3160365" y="2926558"/>
          <a:ext cx="1153984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1153984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3708508" y="2917903"/>
        <a:ext cx="57699" cy="57699"/>
      </dsp:txXfrm>
    </dsp:sp>
    <dsp:sp modelId="{BEC96AA7-8C43-43F4-A713-05FB0EB0F641}">
      <dsp:nvSpPr>
        <dsp:cNvPr id="0" name=""/>
        <dsp:cNvSpPr/>
      </dsp:nvSpPr>
      <dsp:spPr>
        <a:xfrm>
          <a:off x="711848" y="2697848"/>
          <a:ext cx="2556982" cy="11713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b="0" kern="1200" dirty="0" smtClean="0"/>
            <a:t>正己而不求於人則無怨</a:t>
          </a:r>
          <a:endParaRPr lang="zh-TW" altLang="en-US" sz="3200" b="0" kern="1200" dirty="0"/>
        </a:p>
      </dsp:txBody>
      <dsp:txXfrm>
        <a:off x="746155" y="2732155"/>
        <a:ext cx="2488368" cy="1102701"/>
      </dsp:txXfrm>
    </dsp:sp>
    <dsp:sp modelId="{B6979FCF-04DE-4F20-B70A-C0422426F2E1}">
      <dsp:nvSpPr>
        <dsp:cNvPr id="0" name=""/>
        <dsp:cNvSpPr/>
      </dsp:nvSpPr>
      <dsp:spPr>
        <a:xfrm rot="6892822">
          <a:off x="2623740" y="3600064"/>
          <a:ext cx="2227233" cy="40390"/>
        </a:xfrm>
        <a:custGeom>
          <a:avLst/>
          <a:gdLst/>
          <a:ahLst/>
          <a:cxnLst/>
          <a:rect l="0" t="0" r="0" b="0"/>
          <a:pathLst>
            <a:path>
              <a:moveTo>
                <a:pt x="0" y="20195"/>
              </a:moveTo>
              <a:lnTo>
                <a:pt x="2227233" y="20195"/>
              </a:lnTo>
            </a:path>
          </a:pathLst>
        </a:custGeom>
        <a:noFill/>
        <a:ln w="40000" cap="flat" cmpd="sng" algn="ctr">
          <a:solidFill>
            <a:schemeClr val="dk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 rot="10800000">
        <a:off x="3681676" y="3564579"/>
        <a:ext cx="111361" cy="111361"/>
      </dsp:txXfrm>
    </dsp:sp>
    <dsp:sp modelId="{66E636A6-33F5-43D8-85D5-0A813EE28007}">
      <dsp:nvSpPr>
        <dsp:cNvPr id="0" name=""/>
        <dsp:cNvSpPr/>
      </dsp:nvSpPr>
      <dsp:spPr>
        <a:xfrm>
          <a:off x="711848" y="4044862"/>
          <a:ext cx="2556982" cy="117131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6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b="0" kern="1200" dirty="0" smtClean="0"/>
            <a:t>上不怨天</a:t>
          </a:r>
          <a:endParaRPr lang="en-US" altLang="zh-TW" sz="3200" b="0" kern="1200" dirty="0" smtClean="0"/>
        </a:p>
        <a:p>
          <a:pPr lvl="0" algn="ctr" defTabSz="1422400">
            <a:lnSpc>
              <a:spcPts val="3600"/>
            </a:lnSpc>
            <a:spcBef>
              <a:spcPct val="0"/>
            </a:spcBef>
            <a:spcAft>
              <a:spcPts val="1200"/>
            </a:spcAft>
          </a:pPr>
          <a:r>
            <a:rPr lang="zh-TW" altLang="en-US" sz="3200" b="0" kern="1200" dirty="0" smtClean="0"/>
            <a:t>下不尤人</a:t>
          </a:r>
          <a:endParaRPr lang="zh-TW" altLang="en-US" sz="3200" b="0" kern="1200" dirty="0"/>
        </a:p>
      </dsp:txBody>
      <dsp:txXfrm>
        <a:off x="746155" y="4079169"/>
        <a:ext cx="2488368" cy="11027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758B41-5984-4BBF-9112-6BAC5BD2FAFD}" type="datetimeFigureOut">
              <a:rPr lang="zh-TW" altLang="en-US" smtClean="0"/>
              <a:t>2019/12/2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DA970-DBAC-48CA-8DAA-F8AA1656E284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04968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aike.baidu.com/item/%E9%82%A0/4572673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baike.baidu.com/item/%E5%85%AC%E5%88%98/72940" TargetMode="External"/><Relationship Id="rId4" Type="http://schemas.openxmlformats.org/officeDocument/2006/relationships/hyperlink" Target="https://baike.baidu.com/item/%E5%90%8E%E7%A8%B7/918142" TargetMode="Externa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text.org/chun-qiu-zuo-zhuan/ai-gong-er-shi-qi-nian/zh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終南捷徑</a:t>
            </a:r>
            <a:endParaRPr lang="en-US" altLang="zh-TW" dirty="0" smtClean="0"/>
          </a:p>
          <a:p>
            <a:r>
              <a:rPr lang="zh-TW" altLang="en-US" dirty="0" smtClean="0"/>
              <a:t>蘇秦、張儀，他的學問就是「素隱行怪」。</a:t>
            </a:r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96529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魏晉竹林七賢，談玄說妙、任誕第二十三、簡傲第二十四之類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014084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mtClean="0"/>
              <a:t>素隱行怪，後世有述焉：吾弗為之矣。</a:t>
            </a:r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659420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裕如</a:t>
            </a:r>
            <a:r>
              <a:rPr lang="en-US" altLang="zh-TW" dirty="0" err="1" smtClean="0"/>
              <a:t>yù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rú</a:t>
            </a:r>
            <a:r>
              <a:rPr lang="en-US" altLang="zh-TW" dirty="0" smtClean="0"/>
              <a:t>	</a:t>
            </a:r>
            <a:r>
              <a:rPr lang="zh-TW" altLang="en-US" dirty="0" smtClean="0"/>
              <a:t>ㄩˋ ㄖㄨˊ </a:t>
            </a:r>
          </a:p>
          <a:p>
            <a:r>
              <a:rPr lang="zh-TW" altLang="en-US" dirty="0" smtClean="0"/>
              <a:t>富足、充足的樣子。</a:t>
            </a:r>
          </a:p>
          <a:p>
            <a:r>
              <a:rPr lang="zh-TW" altLang="en-US" dirty="0" smtClean="0"/>
              <a:t>從容、不急迫。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468392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人家那個夫婦之道，合乎倫常的，結了婚之後，夫婦終身相守，患難與共，疾病相扶持，貧賤夫妻也是相守白頭到老。沒有讀過書的夫婦都知道，這個夫婦之道就是中庸之道，一般人都能辦得到。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5442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人家那個夫婦之道，合乎倫常的，結了婚之後，夫婦終身相守，患難與共，疾病相扶持，貧賤夫妻也是相守白頭到老。沒有讀過書的夫婦都知道，這個夫婦之道就是中庸之道，一般人都能辦得到。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4789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破是破解，能夠把最微小的道理瞭解了，也不行的。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868690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 smtClean="0"/>
              <a:t>鳶飛戾天：鳶鳥飛到天上。語出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詩經</a:t>
            </a:r>
            <a:r>
              <a:rPr lang="en-US" altLang="zh-CN" dirty="0" smtClean="0"/>
              <a:t>·</a:t>
            </a:r>
            <a:r>
              <a:rPr lang="zh-CN" altLang="en-US" dirty="0" smtClean="0"/>
              <a:t>大雅</a:t>
            </a:r>
            <a:r>
              <a:rPr lang="en-US" altLang="zh-CN" dirty="0" smtClean="0"/>
              <a:t>·</a:t>
            </a:r>
            <a:r>
              <a:rPr lang="zh-CN" altLang="en-US" dirty="0" smtClean="0"/>
              <a:t>旱麓</a:t>
            </a:r>
            <a:r>
              <a:rPr lang="en-US" altLang="zh-CN" dirty="0" smtClean="0"/>
              <a:t>》</a:t>
            </a:r>
            <a:r>
              <a:rPr lang="zh-CN" altLang="en-US" dirty="0" smtClean="0"/>
              <a:t>。在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與朱元思書</a:t>
            </a:r>
            <a:r>
              <a:rPr lang="en-US" altLang="zh-CN" dirty="0" smtClean="0"/>
              <a:t>》</a:t>
            </a:r>
            <a:r>
              <a:rPr lang="zh-CN" altLang="en-US" dirty="0" smtClean="0"/>
              <a:t>裡指那些為名利而竭力攀高的人。鳶：一種形似鷹的猛禽。戾：至。</a:t>
            </a:r>
            <a:endParaRPr lang="en-US" altLang="zh-CN" dirty="0" smtClean="0"/>
          </a:p>
          <a:p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孔疏：「其上則鳶鳥得飛至於天以遊翔，其下則魚皆跳躍於淵中而喜樂，是道被飛潛，萬物得所，化之明察故也。」後世據孔疏而以「鳶飛魚躍」比喻化育流行，萬物各得其所。</a:t>
            </a:r>
            <a:endParaRPr lang="en-US" altLang="zh-TW" sz="1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zh-TW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鳶飛戾天」這句話，是文王在世的時候，治理的時候，那個惡人、壞人就不存在，壞人都走了。「魚躍于淵」善人可以用 了，善人在世間可以出現了。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935364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也作“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邠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”。周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後稷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的曾孫</a:t>
            </a:r>
            <a:r>
              <a:rPr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公劉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遷居于此，相傳周代祖先即在此立國。</a:t>
            </a:r>
            <a:endParaRPr lang="en-US" altLang="zh-TW" dirty="0" smtClean="0"/>
          </a:p>
          <a:p>
            <a:r>
              <a:rPr lang="zh-TW" altLang="en-US" dirty="0" smtClean="0"/>
              <a:t>豳風：</a:t>
            </a:r>
            <a:r>
              <a:rPr lang="en-US" altLang="zh-TW" dirty="0" smtClean="0"/>
              <a:t>《</a:t>
            </a:r>
            <a:r>
              <a:rPr lang="zh-TW" altLang="en-US" dirty="0" smtClean="0"/>
              <a:t>詩經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十五國風之一。共有詩七篇，其中多描寫農家生活、辛勤力作的情景，是中國最早的田園詩。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980289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b="1" dirty="0" smtClean="0"/>
              <a:t>睨</a:t>
            </a:r>
            <a:r>
              <a:rPr lang="zh-TW" altLang="en-US" sz="11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（斜視）</a:t>
            </a:r>
            <a:r>
              <a:rPr lang="zh-TW" altLang="en-US" b="1" dirty="0" smtClean="0"/>
              <a:t>而視之，猶以為遠。意謂正眼視之，即不為遠。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19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911309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春秋左傳</a:t>
            </a:r>
            <a:r>
              <a:rPr lang="en-US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: </a:t>
            </a:r>
            <a:r>
              <a:rPr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哀公二十七年</a:t>
            </a:r>
            <a:r>
              <a:rPr lang="en-US" altLang="zh-TW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- 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晉荀瑤帥師伐鄭，次於桐丘</a:t>
            </a:r>
            <a:r>
              <a:rPr lang="en-US" altLang="zh-CN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.</a:t>
            </a:r>
            <a:r>
              <a:rPr lang="zh-CN" altLang="en-US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鄭駟弘請救于齊。齊師將興，陳成子屬孤子三日朝</a:t>
            </a:r>
            <a:r>
              <a:rPr lang="en-US" altLang="zh-CN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.</a:t>
            </a:r>
            <a:r>
              <a:rPr lang="zh-CN" altLang="en-US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設乘車兩馬，系五邑焉</a:t>
            </a:r>
            <a:r>
              <a:rPr lang="en-US" altLang="zh-CN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.</a:t>
            </a:r>
            <a:r>
              <a:rPr lang="zh-CN" altLang="en-US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召顏涿聚之子晉，曰：“隰之役，而父死焉。以國之多難，未女恤也。今君命女以是邑也，服車而朝，毋廢前勞！”乃救鄭。及留舒，違穀七裡，穀人不知</a:t>
            </a:r>
            <a:r>
              <a:rPr lang="zh-TW" altLang="en-US" sz="1200" b="0" i="0" u="sng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。</a:t>
            </a:r>
            <a:endParaRPr lang="en-US" altLang="zh-TW" sz="1200" b="0" i="0" u="sng" strike="noStrike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  <a:hlinkClick r:id="rId3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43334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所以「有餘不敢盡」，「不敢盡」，就是「不敢」把話說「盡」了，做到十分，就把十分都說出來了，這個古人，不敢這麼做的，總得要自己保留幾分，說一點點。</a:t>
            </a:r>
            <a:endParaRPr lang="en-US" altLang="zh-TW" dirty="0" smtClean="0"/>
          </a:p>
          <a:p>
            <a:r>
              <a:rPr lang="zh-TW" altLang="en-US" dirty="0" smtClean="0"/>
              <a:t>「慥慥」這兩個字，根據鄭康成的注解，當「守實」講，守就保守的意思，實就是實在的意思，保守了實在，我們修道的人實在、真實，這是需要的。所以他這個慥慥就是守實、守住真實。守住真實的意思就是說，言行要相應的，言語跟行為要相符，相合叫相應，這是鄭康成的注解。宋朝朱熹就是朱子，他解釋講，篤實，篤是很厚的意思，實就是實在，篤實，這兩種講法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267397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所以「有餘不敢盡」，「不敢盡」，就是「不敢」把話說「盡」了，做到十分，就把十分都說出來了，這個古人，不敢這麼做的，總得要自己保留幾分，說一點點。</a:t>
            </a:r>
            <a:endParaRPr lang="en-US" altLang="zh-TW" dirty="0" smtClean="0"/>
          </a:p>
          <a:p>
            <a:r>
              <a:rPr lang="zh-TW" altLang="en-US" dirty="0" smtClean="0"/>
              <a:t>「慥慥」這兩個字，根據鄭康成的注解，當「守實」講，守就保守的意思，實就是實在的意思，保守了實在，我們修道的人實在、真實，這是需要的。所以他這個慥慥就是守實、守住真實。守住真實的意思就是說，言行要相應的，言語跟行為要相符，相合叫相應，這是鄭康成的注解。宋朝朱熹就是朱子，他解釋講，篤實，篤是很厚的意思，實就是實在，篤實，這兩種講法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307136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「素其位」你平素就按照你自己，在什麼地位，你就按照你那個地位，盡到你自己的本分，「而行」你就這樣去修行。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737010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「素其位」你平素就按照你自己，在什麼地位，你就按照你那個地位，盡到你自己的本分，「而行」你就這樣去修行。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200426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富而好禮，貴：</a:t>
            </a:r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惠而不費</a:t>
            </a:r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，己達達人。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「素貧賤，行乎貧賤」，你用你的體力，用你的言語、文章，為社會大眾來服務，這是一種積極的講法。</a:t>
            </a:r>
            <a:endParaRPr lang="en-US" altLang="zh-TW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「君子固窮，小人窮斯濫矣。」</a:t>
            </a:r>
            <a: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US" altLang="zh-TW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29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2716158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「援」這個字，鄭康成的注解，所謂援是什麼呢？「牽持之也」（巴結）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797315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鄭注：「易，猶平安也」。即平常心，亦所謂素琪位而行者也。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3187642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802606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 smtClean="0"/>
              <a:t>周代供王大射時用。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周禮</a:t>
            </a:r>
            <a:r>
              <a:rPr lang="en-US" altLang="zh-CN" dirty="0" smtClean="0"/>
              <a:t>·</a:t>
            </a:r>
            <a:r>
              <a:rPr lang="zh-CN" altLang="en-US" dirty="0" smtClean="0"/>
              <a:t>天官</a:t>
            </a:r>
            <a:r>
              <a:rPr lang="en-US" altLang="zh-CN" dirty="0" smtClean="0"/>
              <a:t>·</a:t>
            </a:r>
            <a:r>
              <a:rPr lang="zh-CN" altLang="en-US" dirty="0" smtClean="0"/>
              <a:t>司裘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：“王大射，則共虎侯、熊侯、豹侯，設其鵠。諸侯則共熊侯、豹侯。聊大夫則共麋侯。皆設其鵠。”</a:t>
            </a: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6DA970-DBAC-48CA-8DAA-F8AA1656E284}" type="slidenum">
              <a:rPr lang="zh-TW" altLang="en-US" smtClean="0"/>
              <a:t>36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45452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39026-C0AD-471B-ACC3-15DAD3E2B796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767" y="2133600"/>
            <a:ext cx="10724845" cy="3777622"/>
          </a:xfrm>
        </p:spPr>
        <p:txBody>
          <a:bodyPr>
            <a:normAutofit/>
          </a:bodyPr>
          <a:lstStyle>
            <a:lvl1pPr marL="342900" indent="-3429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600"/>
            </a:lvl1pPr>
            <a:lvl2pPr marL="742950" indent="-28575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3200"/>
            </a:lvl2pPr>
            <a:lvl3pPr marL="11430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800"/>
            </a:lvl3pPr>
            <a:lvl4pPr marL="16002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400"/>
            </a:lvl4pPr>
            <a:lvl5pPr marL="2057400" indent="-228600">
              <a:lnSpc>
                <a:spcPts val="4800"/>
              </a:lnSpc>
              <a:buClrTx/>
              <a:buFont typeface="Wingdings" panose="05000000000000000000" pitchFamily="2" charset="2"/>
              <a:buChar char="Ø"/>
              <a:defRPr sz="2400"/>
            </a:lvl5pPr>
          </a:lstStyle>
          <a:p>
            <a:pPr lvl="0"/>
            <a:r>
              <a:rPr lang="zh-TW" altLang="en-US" dirty="0" smtClean="0"/>
              <a:t>編輯母片文字樣式</a:t>
            </a:r>
          </a:p>
          <a:p>
            <a:pPr lvl="1"/>
            <a:r>
              <a:rPr lang="zh-TW" altLang="en-US" dirty="0" smtClean="0"/>
              <a:t>第二層</a:t>
            </a:r>
          </a:p>
          <a:p>
            <a:pPr lvl="2"/>
            <a:r>
              <a:rPr lang="zh-TW" altLang="en-US" dirty="0" smtClean="0"/>
              <a:t>第三層</a:t>
            </a:r>
          </a:p>
          <a:p>
            <a:pPr lvl="3"/>
            <a:r>
              <a:rPr lang="zh-TW" altLang="en-US" dirty="0" smtClean="0"/>
              <a:t>第四層</a:t>
            </a:r>
          </a:p>
          <a:p>
            <a:pPr lvl="4"/>
            <a:r>
              <a:rPr lang="zh-TW" altLang="en-US" dirty="0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A23B57-EA11-483A-B016-0B5CA618D72E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9768" y="6135808"/>
            <a:ext cx="94294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779767" cy="365125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F45B8-AA3A-4043-8A28-5BAD9C865C16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DE704-E6A8-47B4-B81F-09876CB9118D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3CF22-F67F-4892-A42C-835E563E8EB9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708BA-E224-4663-849A-9D0A1B6B8752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2E056-020E-4A0D-AE57-FE07A526932F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47DA38-BF03-4CC4-96E6-B4368E5BD562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39A79-36C2-44C2-84D9-BCB44253BD08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43A0D-CC72-4105-8E20-488CA0B9F31D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9A2112-542A-4639-BFBD-BFCD93FE5311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57835-D22D-420D-80CA-3E7C8749DF5E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328C87-408B-4685-AEF4-718DC279BF8D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58B449-DB46-4514-983A-8851A76E9547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2E8FD-397C-4D4E-9065-063C686773F3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8AF3E-B8C7-409E-897B-0C9C051E6289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901E3-C948-48CE-8F26-D59B73B97E46}" type="datetime1">
              <a:rPr lang="en-US" altLang="zh-TW" smtClean="0"/>
              <a:t>12/2/2019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190461" y="1007161"/>
            <a:ext cx="8915399" cy="2262781"/>
          </a:xfrm>
        </p:spPr>
        <p:txBody>
          <a:bodyPr/>
          <a:lstStyle/>
          <a:p>
            <a:r>
              <a:rPr lang="zh-TW" altLang="en-US" dirty="0" smtClean="0"/>
              <a:t>中庸研究</a:t>
            </a:r>
            <a:r>
              <a:rPr lang="en-US" altLang="zh-TW" dirty="0" smtClean="0"/>
              <a:t>(</a:t>
            </a:r>
            <a:r>
              <a:rPr lang="zh-TW" altLang="en-US" smtClean="0"/>
              <a:t>四</a:t>
            </a:r>
            <a:r>
              <a:rPr lang="en-US" altLang="zh-TW" smtClean="0"/>
              <a:t> 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487613" y="4962107"/>
            <a:ext cx="8915399" cy="1126283"/>
          </a:xfrm>
        </p:spPr>
        <p:txBody>
          <a:bodyPr/>
          <a:lstStyle/>
          <a:p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913" y="1182768"/>
            <a:ext cx="5241330" cy="29724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4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8" y="290215"/>
            <a:ext cx="10340532" cy="1280890"/>
          </a:xfrm>
        </p:spPr>
        <p:txBody>
          <a:bodyPr/>
          <a:lstStyle/>
          <a:p>
            <a:r>
              <a:rPr lang="zh-TW" altLang="en-US" dirty="0"/>
              <a:t>第十一章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205949"/>
            <a:ext cx="11094181" cy="5652051"/>
          </a:xfrm>
        </p:spPr>
        <p:txBody>
          <a:bodyPr>
            <a:norm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dirty="0"/>
              <a:t>子曰：「</a:t>
            </a:r>
            <a:r>
              <a:rPr lang="zh-TW" altLang="en-US" dirty="0" smtClean="0">
                <a:solidFill>
                  <a:srgbClr val="FF0000"/>
                </a:solidFill>
              </a:rPr>
              <a:t>素</a:t>
            </a:r>
            <a:r>
              <a:rPr lang="zh-TW" altLang="en-US" dirty="0" smtClean="0"/>
              <a:t>隱</a:t>
            </a:r>
            <a:r>
              <a:rPr lang="zh-TW" altLang="en-US" dirty="0"/>
              <a:t>行怪，後世有述焉：吾弗為之矣。君子遵道而行，半塗而廢；吾弗能已矣。君子依乎中庸。遯世不見知而不悔；唯聖者能之。」</a:t>
            </a:r>
          </a:p>
          <a:p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素，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向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。謂無道之世，身鄉幽隱之處，應須靜默。若行怪異之事，求立功名，使後世有所述焉。如此之事，我不能為之，以其身雖隱遯而名欲彰也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漢書藝文志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引素作「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索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」，素或悞也。嚴師古注「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求索隱暗之事，而行怪迂之道。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27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39527"/>
            <a:ext cx="10724845" cy="5453347"/>
          </a:xfrm>
        </p:spPr>
        <p:txBody>
          <a:bodyPr>
            <a:norm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b="1" dirty="0"/>
              <a:t>素隱行怪，後世有述焉：吾弗為之矣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ts val="5600"/>
              </a:lnSpc>
            </a:pP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素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，按漢書當作索，蓋字之誤也。索隱行怪，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言深求隱僻之理，而過為詭異之行也。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然以其足以欺世而盜名，故後世或有稱述之者。此知之過而不擇乎善，行之過而不用其中，不當強而強者也，聖人豈為之哉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！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lvl="1">
              <a:lnSpc>
                <a:spcPts val="5600"/>
              </a:lnSpc>
            </a:pPr>
            <a:r>
              <a:rPr lang="zh-TW" altLang="en-US" dirty="0"/>
              <a:t>談玄說妙、任</a:t>
            </a:r>
            <a:r>
              <a:rPr lang="zh-TW" altLang="en-US" dirty="0" smtClean="0"/>
              <a:t>誕簡傲之類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6478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039527"/>
            <a:ext cx="10724845" cy="5453347"/>
          </a:xfrm>
        </p:spPr>
        <p:txBody>
          <a:bodyPr>
            <a:norm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b="1" dirty="0"/>
              <a:t>君子遵道而行，半塗而廢；吾弗能已矣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ts val="5600"/>
              </a:lnSpc>
            </a:pP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遵道而行，則能擇乎善矣；半塗而廢，則力之不足也。此其知雖足以及之，而行有不逮，當強而不強者也。已，止也。聖人於此，非勉焉而不敢廢，蓋至誠無息，自有所不能止也。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1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標題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/>
              <a:t>君子依乎中庸。遯世不見知而不悔；唯聖者能之。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83327"/>
            <a:ext cx="10724845" cy="42278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不為索隱行怪，則依乎中庸而已。不能半塗而廢，是以遯世不見知而不悔也。此中庸之成德，知之盡、仁之至、不賴勇而裕如者，正吾夫子之事，而猶不自居也。故曰唯聖者能之而已。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94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第十二章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371600"/>
            <a:ext cx="10655271" cy="4738404"/>
          </a:xfrm>
        </p:spPr>
        <p:txBody>
          <a:bodyPr>
            <a:normAutofit/>
          </a:bodyPr>
          <a:lstStyle/>
          <a:p>
            <a:pPr marL="0" indent="0">
              <a:lnSpc>
                <a:spcPts val="5200"/>
              </a:lnSpc>
              <a:buNone/>
            </a:pPr>
            <a:r>
              <a:rPr lang="zh-TW" altLang="en-US" b="1" dirty="0"/>
              <a:t>君子之道，費而隱。</a:t>
            </a:r>
            <a:r>
              <a:rPr lang="zh-TW" altLang="en-US" b="1" dirty="0" smtClean="0"/>
              <a:t>夫婦之愚</a:t>
            </a:r>
            <a:r>
              <a:rPr lang="zh-TW" altLang="en-US" b="1" dirty="0"/>
              <a:t>，可以</a:t>
            </a:r>
            <a:r>
              <a:rPr lang="zh-TW" altLang="en-US" b="1" dirty="0" smtClean="0"/>
              <a:t>與知焉</a:t>
            </a:r>
            <a:r>
              <a:rPr lang="zh-TW" altLang="en-US" b="1" dirty="0"/>
              <a:t>，及其至也，雖聖人亦有所不知焉。夫婦之不肖，可以能行焉，及其至也，雖聖人亦有所不能焉。天地之大也，人猶有所憾。故君子語大，天下莫能載焉，語小，天下莫能破焉。詩</a:t>
            </a:r>
            <a:r>
              <a:rPr lang="zh-TW" altLang="en-US" b="1" dirty="0" smtClean="0"/>
              <a:t>云：「</a:t>
            </a:r>
            <a:r>
              <a:rPr lang="zh-TW" altLang="en-US" b="1" dirty="0"/>
              <a:t>鳶飛戾天；魚躍于淵。」言其上下察也。君子之道，造端乎夫婦；及其至也，察乎天地。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041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/>
              <a:t>君子之道，費而隱。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84421"/>
            <a:ext cx="10724845" cy="4612207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君子之道：中庸之道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鄭注：費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佹（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guǐ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拂逆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）也。道不費則仕。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道德違費則隱而不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仕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朱注：費，用之廣也；隱，體之微也。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雪公：體用指率性之道。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130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/>
              <a:t>夫婦之愚，可以與知</a:t>
            </a:r>
            <a:r>
              <a:rPr lang="zh-TW" altLang="en-US" b="1" dirty="0" smtClean="0"/>
              <a:t>焉</a:t>
            </a:r>
            <a:r>
              <a:rPr lang="en-US" altLang="zh-TW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用</a:t>
            </a:r>
            <a:r>
              <a:rPr lang="en-US" altLang="zh-TW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及其至</a:t>
            </a:r>
            <a:r>
              <a:rPr lang="zh-TW" altLang="en-US" b="1" dirty="0" smtClean="0"/>
              <a:t>也</a:t>
            </a:r>
            <a:r>
              <a:rPr lang="en-US" altLang="zh-TW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體</a:t>
            </a:r>
            <a:r>
              <a:rPr lang="en-US" altLang="zh-TW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雖聖人亦有所不知焉。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133600"/>
            <a:ext cx="11119465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夫婦：匹夫匹婦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/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公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與知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」指費用，「其至」指隱體。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伯夷聖之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清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者也；伊尹聖之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者也；柳下惠， 聖之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者也；孔子，聖之時者也；孔子之謂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集大成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。（孟子萬章篇）</a:t>
            </a:r>
            <a:endParaRPr lang="zh-TW" altLang="en-US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012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78182" y="1597572"/>
            <a:ext cx="9207439" cy="4197152"/>
          </a:xfrm>
        </p:spPr>
        <p:txBody>
          <a:bodyPr>
            <a:no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書不盡言：文字無法充分傳達語言內容</a:t>
            </a:r>
          </a:p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言不盡意：語言無法完全解說內心意念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</a:t>
            </a:r>
            <a:r>
              <a:rPr lang="zh-TW" altLang="en-US" sz="32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不盡象：</a:t>
            </a:r>
            <a:r>
              <a:rPr lang="zh-TW" altLang="en-US" sz="32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意念無法徹底領會</a:t>
            </a:r>
            <a:r>
              <a:rPr lang="zh-TW" altLang="en-US" sz="3200" u="sng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一切卦象</a:t>
            </a:r>
            <a:endParaRPr lang="en-US" altLang="zh-TW" sz="3200" u="sng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象不盡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：卦象無法完整含括一切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真理</a:t>
            </a:r>
          </a:p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理不盡道：理解無法究竟思惟真實道體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3834245" y="788276"/>
            <a:ext cx="4658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  <a:latin typeface="+mn-ea"/>
              </a:rPr>
              <a:t>言意之</a:t>
            </a:r>
            <a:r>
              <a:rPr lang="zh-TW" altLang="en-US" sz="3600" dirty="0">
                <a:solidFill>
                  <a:srgbClr val="FF0000"/>
                </a:solidFill>
                <a:latin typeface="+mn-ea"/>
              </a:rPr>
              <a:t>探索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470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078182" y="1597572"/>
            <a:ext cx="9207439" cy="4197152"/>
          </a:xfrm>
        </p:spPr>
        <p:txBody>
          <a:bodyPr>
            <a:no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書不盡言：文字無法充分傳達語言內容</a:t>
            </a:r>
          </a:p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言不盡意：語言無法完全解說內心意念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意念無法徹底領會一切真理</a:t>
            </a: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不盡道：理解無法究竟思惟真實道體</a:t>
            </a:r>
          </a:p>
        </p:txBody>
      </p:sp>
      <p:sp>
        <p:nvSpPr>
          <p:cNvPr id="2" name="文字方塊 1"/>
          <p:cNvSpPr txBox="1"/>
          <p:nvPr/>
        </p:nvSpPr>
        <p:spPr>
          <a:xfrm>
            <a:off x="3834245" y="788276"/>
            <a:ext cx="4658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  <a:latin typeface="+mn-ea"/>
              </a:rPr>
              <a:t>言意之</a:t>
            </a:r>
            <a:r>
              <a:rPr lang="zh-TW" altLang="en-US" sz="3600" dirty="0">
                <a:solidFill>
                  <a:srgbClr val="FF0000"/>
                </a:solidFill>
                <a:latin typeface="+mn-ea"/>
              </a:rPr>
              <a:t>探索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65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81849" y="480867"/>
            <a:ext cx="3498823" cy="4812151"/>
          </a:xfrm>
        </p:spPr>
        <p:txBody>
          <a:bodyPr>
            <a:noAutofit/>
          </a:bodyPr>
          <a:lstStyle/>
          <a:p>
            <a:pPr marL="0" indent="0" algn="ctr">
              <a:lnSpc>
                <a:spcPts val="6000"/>
              </a:lnSpc>
              <a:buNone/>
            </a:pPr>
            <a:r>
              <a:rPr lang="zh-TW" altLang="en-US" sz="4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6000"/>
              </a:lnSpc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理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不盡道</a:t>
            </a:r>
          </a:p>
          <a:p>
            <a:pPr>
              <a:lnSpc>
                <a:spcPts val="6000"/>
              </a:lnSpc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象不盡理</a:t>
            </a:r>
            <a:endParaRPr lang="en-US" altLang="zh-TW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6000"/>
              </a:lnSpc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意不盡象</a:t>
            </a:r>
            <a:endParaRPr lang="en-US" altLang="zh-TW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6000"/>
              </a:lnSpc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言不盡意</a:t>
            </a:r>
            <a:endParaRPr lang="en-US" altLang="zh-TW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>
              <a:lnSpc>
                <a:spcPts val="6000"/>
              </a:lnSpc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書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不盡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2378634519"/>
              </p:ext>
            </p:extLst>
          </p:nvPr>
        </p:nvGraphicFramePr>
        <p:xfrm>
          <a:off x="5249882" y="1257300"/>
          <a:ext cx="5995737" cy="4779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文字方塊 3"/>
          <p:cNvSpPr txBox="1"/>
          <p:nvPr/>
        </p:nvSpPr>
        <p:spPr>
          <a:xfrm>
            <a:off x="7898615" y="313643"/>
            <a:ext cx="7398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道</a:t>
            </a:r>
          </a:p>
        </p:txBody>
      </p:sp>
      <p:sp>
        <p:nvSpPr>
          <p:cNvPr id="3" name="投影片編號版面配置區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5" name="橢圓 4"/>
          <p:cNvSpPr/>
          <p:nvPr/>
        </p:nvSpPr>
        <p:spPr>
          <a:xfrm>
            <a:off x="8891154" y="1330037"/>
            <a:ext cx="716973" cy="737754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sz="3200" dirty="0">
                <a:solidFill>
                  <a:srgbClr val="FF0000"/>
                </a:solidFill>
              </a:rPr>
              <a:t>2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7" name="橢圓 6"/>
          <p:cNvSpPr/>
          <p:nvPr/>
        </p:nvSpPr>
        <p:spPr>
          <a:xfrm>
            <a:off x="8891155" y="2292928"/>
            <a:ext cx="716973" cy="737754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sz="3200" dirty="0" smtClean="0">
                <a:solidFill>
                  <a:srgbClr val="FF0000"/>
                </a:solidFill>
              </a:rPr>
              <a:t>3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8" name="橢圓 7"/>
          <p:cNvSpPr/>
          <p:nvPr/>
        </p:nvSpPr>
        <p:spPr>
          <a:xfrm>
            <a:off x="8891156" y="3255819"/>
            <a:ext cx="716973" cy="737754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sz="3200" dirty="0" smtClean="0">
                <a:solidFill>
                  <a:srgbClr val="FF0000"/>
                </a:solidFill>
              </a:rPr>
              <a:t>4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9" name="橢圓 8"/>
          <p:cNvSpPr/>
          <p:nvPr/>
        </p:nvSpPr>
        <p:spPr>
          <a:xfrm>
            <a:off x="8891154" y="4218710"/>
            <a:ext cx="716973" cy="737754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sz="3200" dirty="0" smtClean="0">
                <a:solidFill>
                  <a:srgbClr val="FF0000"/>
                </a:solidFill>
              </a:rPr>
              <a:t>5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10" name="橢圓 9"/>
          <p:cNvSpPr/>
          <p:nvPr/>
        </p:nvSpPr>
        <p:spPr>
          <a:xfrm>
            <a:off x="8891153" y="5181601"/>
            <a:ext cx="716973" cy="737754"/>
          </a:xfrm>
          <a:prstGeom prst="ellipse">
            <a:avLst/>
          </a:prstGeom>
          <a:ln w="190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zh-TW" sz="3200" dirty="0" smtClean="0">
                <a:solidFill>
                  <a:srgbClr val="FF0000"/>
                </a:solidFill>
              </a:rPr>
              <a:t>6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10232571" y="4782293"/>
            <a:ext cx="1153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</a:rPr>
              <a:t>糟粕</a:t>
            </a:r>
          </a:p>
        </p:txBody>
      </p:sp>
      <p:sp>
        <p:nvSpPr>
          <p:cNvPr id="11" name="文字方塊 10"/>
          <p:cNvSpPr txBox="1"/>
          <p:nvPr/>
        </p:nvSpPr>
        <p:spPr>
          <a:xfrm>
            <a:off x="4671704" y="4573733"/>
            <a:ext cx="2082387" cy="15286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600"/>
              </a:lnSpc>
            </a:pPr>
            <a:r>
              <a:rPr lang="zh-TW" altLang="en-US" sz="3600" dirty="0" smtClean="0">
                <a:solidFill>
                  <a:srgbClr val="FF0000"/>
                </a:solidFill>
              </a:rPr>
              <a:t>不立文字　不落言筌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85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393405F-21FF-4F4B-B4B1-E1890CAB8B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C393405F-21FF-4F4B-B4B1-E1890CAB8B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2C3405-4E32-43C6-B063-4EB9E6CA63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DA2C3405-4E32-43C6-B063-4EB9E6CA63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B8E171E-86D6-411B-8996-746D1ED60D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BB8E171E-86D6-411B-8996-746D1ED60D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BAD4044-F7BC-4AC9-AA27-4DA5076009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EBAD4044-F7BC-4AC9-AA27-4DA5076009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62ED0-14A3-42B7-9F8C-E45F3DF804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F0562ED0-14A3-42B7-9F8C-E45F3DF804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500"/>
                            </p:stCondLst>
                            <p:childTnLst>
                              <p:par>
                                <p:cTn id="5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 rev="1"/>
        </p:bldSub>
      </p:bldGraphic>
      <p:bldP spid="4" grpId="0"/>
      <p:bldP spid="5" grpId="0" animBg="1"/>
      <p:bldP spid="7" grpId="0" animBg="1"/>
      <p:bldP spid="8" grpId="0" animBg="1"/>
      <p:bldP spid="9" grpId="0" animBg="1"/>
      <p:bldP spid="10" grpId="0" animBg="1"/>
      <p:bldP spid="6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2592925" y="624110"/>
            <a:ext cx="8911687" cy="891869"/>
          </a:xfrm>
        </p:spPr>
        <p:txBody>
          <a:bodyPr/>
          <a:lstStyle/>
          <a:p>
            <a:pPr eaLnBrk="1" hangingPunct="1"/>
            <a:r>
              <a:rPr kumimoji="0"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道／理</a:t>
            </a:r>
            <a:endParaRPr lang="zh-TW" altLang="en-US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9767" y="1515979"/>
            <a:ext cx="10724845" cy="4395243"/>
          </a:xfrm>
        </p:spPr>
        <p:txBody>
          <a:bodyPr>
            <a:noAutofit/>
          </a:bodyPr>
          <a:lstStyle/>
          <a:p>
            <a:pPr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有物渾成，先天地生，寂兮寥兮，獨立而不改，周行而不殆，可以為天下母。吾不知其名，字之曰道，強之曰大。（老子）</a:t>
            </a:r>
          </a:p>
          <a:p>
            <a:pPr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佛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家</a:t>
            </a:r>
            <a:endParaRPr kumimoji="0"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心行處 滅</a:t>
            </a:r>
            <a:r>
              <a:rPr kumimoji="0"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不可思惟</a:t>
            </a:r>
          </a:p>
          <a:p>
            <a:pPr lvl="1" eaLnBrk="1" hangingPunct="1"/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言語道 斷</a:t>
            </a:r>
            <a:r>
              <a:rPr kumimoji="0"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kumimoji="0"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不可議論 </a:t>
            </a:r>
          </a:p>
          <a:p>
            <a:pPr eaLnBrk="1" hangingPunct="1"/>
            <a:r>
              <a:rPr kumimoji="0"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不可思議者曰道，可思可議者曰理。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文字方塊 2"/>
          <p:cNvSpPr txBox="1"/>
          <p:nvPr/>
        </p:nvSpPr>
        <p:spPr>
          <a:xfrm>
            <a:off x="7974957" y="3048900"/>
            <a:ext cx="3796496" cy="286232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600" dirty="0" smtClean="0"/>
              <a:t>儒家：</a:t>
            </a:r>
            <a:endParaRPr lang="en-US" altLang="zh-TW" sz="3600" dirty="0" smtClean="0"/>
          </a:p>
          <a:p>
            <a:r>
              <a:rPr lang="zh-TW" altLang="en-US" sz="3600" dirty="0" smtClean="0"/>
              <a:t>夫婦</a:t>
            </a:r>
            <a:r>
              <a:rPr lang="zh-TW" altLang="en-US" sz="3600" dirty="0"/>
              <a:t>之愚，可以與知焉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，及其至也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/>
              <a:t>，雖</a:t>
            </a:r>
            <a:r>
              <a:rPr lang="zh-TW" altLang="en-US" sz="3600" dirty="0">
                <a:solidFill>
                  <a:srgbClr val="FF0000"/>
                </a:solidFill>
              </a:rPr>
              <a:t>聖人亦有所不知</a:t>
            </a:r>
            <a:r>
              <a:rPr lang="zh-TW" altLang="en-US" sz="3600" dirty="0"/>
              <a:t>焉。</a:t>
            </a:r>
          </a:p>
        </p:txBody>
      </p:sp>
    </p:spTree>
    <p:extLst>
      <p:ext uri="{BB962C8B-B14F-4D97-AF65-F5344CB8AC3E}">
        <p14:creationId xmlns:p14="http://schemas.microsoft.com/office/powerpoint/2010/main" val="322348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/>
              <a:t>夫婦之不肖，可以能行</a:t>
            </a:r>
            <a:r>
              <a:rPr lang="zh-TW" altLang="en-US" b="1" dirty="0" smtClean="0"/>
              <a:t>焉</a:t>
            </a:r>
            <a:r>
              <a:rPr lang="en-US" altLang="zh-TW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用</a:t>
            </a:r>
            <a:r>
              <a:rPr lang="en-US" altLang="zh-TW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及其至</a:t>
            </a:r>
            <a:r>
              <a:rPr lang="zh-TW" altLang="en-US" b="1" dirty="0" smtClean="0"/>
              <a:t>也</a:t>
            </a:r>
            <a:r>
              <a:rPr lang="en-US" altLang="zh-TW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體</a:t>
            </a:r>
            <a:r>
              <a:rPr lang="en-US" altLang="zh-TW" sz="2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b="1" dirty="0" smtClean="0"/>
              <a:t>，</a:t>
            </a:r>
            <a:r>
              <a:rPr lang="zh-TW" altLang="en-US" b="1" dirty="0"/>
              <a:t>雖聖人亦有所不能焉。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133599"/>
            <a:ext cx="10724845" cy="4359275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不肖：不像、不類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朱注：君子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之道，近自夫婦居室之間，遠而至於聖人天地之所不能盡，其大無外，其小無內，可謂費矣。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然其理之所以然，則隱而莫之見也。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蓋可知可能者，道中之一事，及其至而聖人不知不能。則舉全體而言，聖人固有所不能盡也。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84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sz="4000" b="1" dirty="0"/>
              <a:t>天地之大也，人猶有所憾。故君子語大，天下莫能載焉，語小，天下莫能破焉</a:t>
            </a:r>
            <a:r>
              <a:rPr lang="zh-TW" altLang="en-US" sz="4000" b="1" dirty="0" smtClean="0"/>
              <a:t>。</a:t>
            </a:r>
            <a:endParaRPr lang="zh-TW" altLang="en-US" sz="4000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（雪公）天地之大事理萬端，人憾其不能窮，至於君子之道，天地之體不能載其大，天地之用不能破其小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0">
              <a:buClr>
                <a:srgbClr val="A53010"/>
              </a:buClr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至大無外，至小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66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150949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b="1" dirty="0" smtClean="0"/>
              <a:t>詩</a:t>
            </a:r>
            <a:r>
              <a:rPr lang="en-US" altLang="zh-TW" sz="2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28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旱</a:t>
            </a:r>
            <a:r>
              <a:rPr lang="zh-TW" altLang="en-US" sz="28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麓</a:t>
            </a:r>
            <a:r>
              <a:rPr lang="en-US" altLang="zh-TW" sz="28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云</a:t>
            </a:r>
            <a:r>
              <a:rPr lang="zh-TW" altLang="en-US" b="1" dirty="0"/>
              <a:t>：</a:t>
            </a:r>
            <a:r>
              <a:rPr lang="zh-TW" altLang="en-US" b="1" dirty="0" smtClean="0"/>
              <a:t>「</a:t>
            </a:r>
            <a:r>
              <a:rPr lang="zh-TW" altLang="en-US" b="1" dirty="0"/>
              <a:t>鳶飛</a:t>
            </a:r>
            <a:r>
              <a:rPr lang="zh-TW" altLang="en-US" b="1" dirty="0" smtClean="0"/>
              <a:t>戾</a:t>
            </a:r>
            <a:r>
              <a:rPr lang="en-US" altLang="zh-TW" sz="28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至</a:t>
            </a:r>
            <a:r>
              <a:rPr lang="en-US" altLang="zh-TW" sz="28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b="1" dirty="0" smtClean="0"/>
              <a:t>天</a:t>
            </a:r>
            <a:r>
              <a:rPr lang="zh-TW" altLang="en-US" b="1" dirty="0"/>
              <a:t>；魚躍于淵。」言其上下察也</a:t>
            </a:r>
            <a:r>
              <a:rPr lang="zh-TW" altLang="en-US" b="1" dirty="0" smtClean="0"/>
              <a:t>。</a:t>
            </a: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鄭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玄箋：「鳶，鴟之類也，鳥之貪惡者也，飛而至天，喻惡人遠去，不為民害也。魚跳躍于淵中，喻民喜得所。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言其上下察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此處所引非詩經本意；重在「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」，明察研究（中庸之道）。</a:t>
            </a:r>
            <a:endParaRPr lang="en-US" altLang="zh-TW" sz="3200" dirty="0" smtClean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6973" y="4345747"/>
            <a:ext cx="3487560" cy="23296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673416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b="1" dirty="0"/>
              <a:t>君子之道，造端乎夫婦；及其至也，察乎天地</a:t>
            </a:r>
            <a:r>
              <a:rPr lang="zh-TW" altLang="en-US" b="1" dirty="0" smtClean="0"/>
              <a:t>。</a:t>
            </a: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797269"/>
            <a:ext cx="10724845" cy="4113953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造端：開始。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肇端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乎天地：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繫辭下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古者包犧氏之王天下也，仰則觀象於天，俯則觀法於地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696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581891" y="421617"/>
            <a:ext cx="10281547" cy="1280890"/>
          </a:xfrm>
        </p:spPr>
        <p:txBody>
          <a:bodyPr/>
          <a:lstStyle/>
          <a:p>
            <a:r>
              <a:rPr lang="zh-TW" altLang="en-US" dirty="0"/>
              <a:t>第十三章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93519" y="1062062"/>
            <a:ext cx="11797145" cy="457287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b="1" dirty="0"/>
              <a:t>子</a:t>
            </a:r>
            <a:r>
              <a:rPr lang="zh-TW" altLang="en-US" b="1" dirty="0" smtClean="0"/>
              <a:t>曰：道</a:t>
            </a:r>
            <a:r>
              <a:rPr lang="zh-TW" altLang="en-US" b="1" dirty="0"/>
              <a:t>不遠人。人之為道而遠人，不可以為道。詩</a:t>
            </a:r>
            <a:r>
              <a:rPr lang="zh-TW" altLang="en-US" b="1" dirty="0" smtClean="0"/>
              <a:t>云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（豳風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en-US" altLang="zh-TW" b="1" dirty="0" smtClean="0"/>
              <a:t>『</a:t>
            </a:r>
            <a:r>
              <a:rPr lang="zh-TW" altLang="en-US" b="1" dirty="0"/>
              <a:t>伐</a:t>
            </a:r>
            <a:r>
              <a:rPr lang="zh-TW" altLang="en-US" b="1" dirty="0" smtClean="0"/>
              <a:t>柯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（斧柄）</a:t>
            </a:r>
            <a:r>
              <a:rPr lang="zh-TW" altLang="en-US" b="1" dirty="0" smtClean="0"/>
              <a:t>伐</a:t>
            </a:r>
            <a:r>
              <a:rPr lang="zh-TW" altLang="en-US" b="1" dirty="0"/>
              <a:t>柯，其則不遠。</a:t>
            </a:r>
            <a:r>
              <a:rPr lang="en-US" altLang="zh-TW" b="1" dirty="0"/>
              <a:t>』</a:t>
            </a:r>
            <a:r>
              <a:rPr lang="zh-TW" altLang="en-US" b="1" dirty="0"/>
              <a:t>執柯以伐柯，</a:t>
            </a:r>
            <a:r>
              <a:rPr lang="zh-TW" altLang="en-US" b="1" dirty="0" smtClean="0"/>
              <a:t>睨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（斜視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b="1" dirty="0" smtClean="0"/>
              <a:t>而</a:t>
            </a:r>
            <a:r>
              <a:rPr lang="zh-TW" altLang="en-US" b="1" dirty="0"/>
              <a:t>視</a:t>
            </a:r>
            <a:r>
              <a:rPr lang="zh-TW" altLang="en-US" b="1" dirty="0" smtClean="0"/>
              <a:t>之，猶</a:t>
            </a:r>
            <a:r>
              <a:rPr lang="zh-TW" altLang="en-US" b="1" dirty="0"/>
              <a:t>以為遠。故君子以</a:t>
            </a:r>
            <a:r>
              <a:rPr lang="zh-TW" altLang="en-US" b="1" dirty="0" smtClean="0"/>
              <a:t>人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（人道）</a:t>
            </a:r>
            <a:r>
              <a:rPr lang="zh-TW" altLang="en-US" b="1" dirty="0" smtClean="0"/>
              <a:t>治</a:t>
            </a:r>
            <a:r>
              <a:rPr lang="zh-TW" altLang="en-US" b="1" dirty="0"/>
              <a:t>人，改而止。忠恕違道</a:t>
            </a:r>
            <a:r>
              <a:rPr lang="zh-TW" altLang="en-US" b="1" dirty="0" smtClean="0"/>
              <a:t>不遠</a:t>
            </a:r>
            <a:r>
              <a:rPr lang="zh-TW" altLang="en-US" b="1" dirty="0"/>
              <a:t>。施諸己</a:t>
            </a:r>
            <a:r>
              <a:rPr lang="zh-TW" altLang="en-US" b="1" dirty="0" smtClean="0"/>
              <a:t>而不願</a:t>
            </a:r>
            <a:r>
              <a:rPr lang="zh-TW" altLang="en-US" b="1" dirty="0"/>
              <a:t>，亦勿施於人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雪公：盡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己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之心謂忠，推己及人謂恕。忠恕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道之用，可「即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得體」。君子道四承此。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1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b="1" dirty="0"/>
              <a:t>子曰：道不遠人。人之為道而遠人，不可以為道。詩云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（豳風）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en-US" altLang="zh-TW" b="1" dirty="0"/>
              <a:t>『</a:t>
            </a:r>
            <a:r>
              <a:rPr lang="zh-TW" altLang="en-US" b="1" dirty="0"/>
              <a:t>伐柯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（斧柄）</a:t>
            </a:r>
            <a:r>
              <a:rPr lang="zh-TW" altLang="en-US" b="1" dirty="0"/>
              <a:t>伐柯，其則不遠。</a:t>
            </a:r>
            <a:r>
              <a:rPr lang="en-US" altLang="zh-TW" b="1" dirty="0"/>
              <a:t>』</a:t>
            </a:r>
            <a:r>
              <a:rPr lang="zh-TW" altLang="en-US" b="1" dirty="0"/>
              <a:t>執柯以伐柯，睨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（斜視）</a:t>
            </a:r>
            <a:r>
              <a:rPr lang="zh-TW" altLang="en-US" b="1" dirty="0"/>
              <a:t>而視之，猶以為遠</a:t>
            </a:r>
            <a:r>
              <a:rPr lang="zh-TW" altLang="en-US" b="1" dirty="0" smtClean="0"/>
              <a:t>。</a:t>
            </a:r>
            <a:r>
              <a:rPr lang="zh-TW" altLang="en-US" b="1" dirty="0"/>
              <a:t>故君子以人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（人道）</a:t>
            </a:r>
            <a:r>
              <a:rPr lang="zh-TW" altLang="en-US" b="1" dirty="0"/>
              <a:t>治人，改而止。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3118584"/>
            <a:ext cx="10724845" cy="3739415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鄭注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則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，法也。言持柯以伐木，將以為柯近，以柯為尺寸之法，此法不遠人，人尚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遠之，明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為道不可以遠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言人有罪過，君子以人道治之，其人改則止赦之，不責以人所不能。</a:t>
            </a:r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4697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09"/>
            <a:ext cx="10724845" cy="2494476"/>
          </a:xfrm>
        </p:spPr>
        <p:txBody>
          <a:bodyPr>
            <a:normAutofit/>
          </a:bodyPr>
          <a:lstStyle/>
          <a:p>
            <a:r>
              <a:rPr lang="zh-TW" altLang="en-US" b="1" dirty="0"/>
              <a:t>子曰：道不遠人。人之為道而遠人，不可以為道。詩云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（豳風）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en-US" altLang="zh-TW" b="1" dirty="0"/>
              <a:t>『</a:t>
            </a:r>
            <a:r>
              <a:rPr lang="zh-TW" altLang="en-US" b="1" dirty="0"/>
              <a:t>伐柯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（斧柄）</a:t>
            </a:r>
            <a:r>
              <a:rPr lang="zh-TW" altLang="en-US" b="1" dirty="0"/>
              <a:t>伐柯，其則不遠。</a:t>
            </a:r>
            <a:r>
              <a:rPr lang="en-US" altLang="zh-TW" b="1" dirty="0"/>
              <a:t>』</a:t>
            </a:r>
            <a:r>
              <a:rPr lang="zh-TW" altLang="en-US" b="1" dirty="0"/>
              <a:t>執柯以伐柯，睨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（斜視）</a:t>
            </a:r>
            <a:r>
              <a:rPr lang="zh-TW" altLang="en-US" b="1" dirty="0"/>
              <a:t>而視之，猶以為遠。故君子以人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（人道）</a:t>
            </a:r>
            <a:r>
              <a:rPr lang="zh-TW" altLang="en-US" b="1" dirty="0"/>
              <a:t>治人，改而止。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3243714"/>
            <a:ext cx="10724845" cy="2667508"/>
          </a:xfrm>
        </p:spPr>
        <p:txBody>
          <a:bodyPr/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道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者，率性而已，固眾人之所能知能行者也，故常不遠於人。若為道者，厭其卑近以為不足為，而反務為高遠難行之事，則非所以為道矣！</a:t>
            </a:r>
          </a:p>
          <a:p>
            <a:endParaRPr lang="zh-TW" altLang="en-US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42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885525"/>
            <a:ext cx="10724845" cy="5765532"/>
          </a:xfrm>
        </p:spPr>
        <p:txBody>
          <a:bodyPr>
            <a:normAutofit/>
          </a:bodyPr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柯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，斧柄。則，法也。睨，邪視也。言人執柯伐木以為柯者，彼柯長短之法，在此柯耳。然猶有彼此之別，故伐者視之猶以為遠也。若以人治人，則所以為人之道，各在當人之身，初無彼此之別。故君子之治人也，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即以其人之道，還治其人之身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。其人能改，即止不治。蓋責之以其所能知能行，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非欲其遠人以為道也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。張子所謂「以眾人望人則易從」是也。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072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/>
              <a:t>忠恕違道不遠。施諸己而不願，亦勿施於人。</a:t>
            </a:r>
            <a:r>
              <a:rPr lang="en-US" altLang="zh-TW" b="1" dirty="0"/>
              <a:t/>
            </a:r>
            <a:br>
              <a:rPr lang="en-US" altLang="zh-TW" b="1" dirty="0"/>
            </a:b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62987" y="1549667"/>
            <a:ext cx="11250593" cy="4361555"/>
          </a:xfrm>
        </p:spPr>
        <p:txBody>
          <a:bodyPr>
            <a:noAutofit/>
          </a:bodyPr>
          <a:lstStyle/>
          <a:p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盡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己之心為忠，推己及人為恕。違，去也，如春秋傳「</a:t>
            </a:r>
            <a:r>
              <a:rPr lang="zh-TW" altLang="en-US" sz="3200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齊師違穀七里</a:t>
            </a:r>
            <a:r>
              <a:rPr lang="zh-TW" altLang="en-US" sz="3200" dirty="0">
                <a:latin typeface="DFKai-SB" panose="03000509000000000000" pitchFamily="65" charset="-120"/>
                <a:ea typeface="DFKai-SB" panose="03000509000000000000" pitchFamily="65" charset="-120"/>
              </a:rPr>
              <a:t>」之違。言自此至彼，相去不遠，非背而去之之謂也。道，即其不遠人者是也。施諸己而不願亦勿施於人，忠恕之事也。以己之心度人之心，未嘗不同，則道之不遠於人者可見。故己之所不欲，則勿以施之於人，亦不遠人以為道之事。張子所謂「以愛己之心愛人則盡仁」是也</a:t>
            </a:r>
            <a:r>
              <a:rPr lang="zh-TW" altLang="en-US" sz="32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sz="3200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CN" altLang="en-US" sz="3200" dirty="0"/>
              <a:t>穀：齊地，今山東平陰縣有東阿</a:t>
            </a:r>
            <a:r>
              <a:rPr lang="zh-CN" altLang="en-US" sz="3200" dirty="0" smtClean="0"/>
              <a:t>鎮。</a:t>
            </a:r>
            <a:r>
              <a:rPr lang="zh-TW" altLang="en-US" sz="3200" dirty="0"/>
              <a:t>（</a:t>
            </a:r>
            <a:r>
              <a:rPr lang="zh-CN" altLang="en-US" sz="3200" dirty="0">
                <a:solidFill>
                  <a:schemeClr val="tx1"/>
                </a:solidFill>
              </a:rPr>
              <a:t>中國阿膠之鄉</a:t>
            </a:r>
            <a:r>
              <a:rPr lang="zh-TW" altLang="en-US" sz="3200" dirty="0"/>
              <a:t>）</a:t>
            </a:r>
          </a:p>
          <a:p>
            <a:endParaRPr lang="zh-TW" altLang="en-US" sz="3200" dirty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33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693019"/>
            <a:ext cx="11011180" cy="492617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 smtClean="0"/>
              <a:t>君子</a:t>
            </a:r>
            <a:r>
              <a:rPr lang="zh-TW" altLang="en-US" b="1" dirty="0"/>
              <a:t>之道四，丘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（某）</a:t>
            </a:r>
            <a:r>
              <a:rPr lang="zh-TW" altLang="en-US" b="1" dirty="0"/>
              <a:t>未能一焉：所求乎子以事父，未能也；所求乎臣以事君，未能也；所求乎弟以事兄，未能也；所求乎朋友先施之，未能也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鄭注：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聖人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而曰我未能，明人當勉之無巳。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此四者，欲明求之於他人，必先行之於己，欲求其子以孝道事己，己須以孝道事父母，故云「所求乎子以事父，未能也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274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8" y="693019"/>
            <a:ext cx="11011180" cy="492617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b="1" dirty="0" smtClean="0"/>
              <a:t>君子</a:t>
            </a:r>
            <a:r>
              <a:rPr lang="zh-TW" altLang="en-US" b="1" dirty="0"/>
              <a:t>之道四，丘</a:t>
            </a:r>
            <a:r>
              <a:rPr lang="zh-TW" altLang="en-US" sz="28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（某）</a:t>
            </a:r>
            <a:r>
              <a:rPr lang="zh-TW" altLang="en-US" b="1" dirty="0"/>
              <a:t>未能一焉：所求乎子以事父，未能也；所求乎臣以事君，未能也；所求乎弟以事兄，未能也；所求乎朋友先施之，未能也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ct val="150000"/>
              </a:lnSpc>
            </a:pP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朱注：求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，猶責也。道不遠人，凡己之所以責人者，皆道之所當然也，故反之以自責而自修焉。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41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09"/>
            <a:ext cx="11055478" cy="1751227"/>
          </a:xfrm>
        </p:spPr>
        <p:txBody>
          <a:bodyPr>
            <a:noAutofit/>
          </a:bodyPr>
          <a:lstStyle/>
          <a:p>
            <a:pPr lvl="0">
              <a:lnSpc>
                <a:spcPts val="5200"/>
              </a:lnSpc>
            </a:pP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庸</a:t>
            </a:r>
            <a:r>
              <a:rPr lang="zh-TW" altLang="en-US" sz="32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（常）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德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之行，庸言之謹；有所不足，不敢不勉；有餘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不敢盡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。言顧行，行顧言。君子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胡</a:t>
            </a:r>
            <a:r>
              <a:rPr lang="zh-TW" altLang="en-US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（何）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慥慥爾。</a:t>
            </a:r>
            <a:b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375337"/>
            <a:ext cx="10724845" cy="4067503"/>
          </a:xfrm>
        </p:spPr>
        <p:txBody>
          <a:bodyPr>
            <a:normAutofit/>
          </a:bodyPr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鄭注：庸猶常也，言德常行也，言常謹也。聖人之行，實過於人，「有餘不敢盡」，常為人法，從禮也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君子，謂眾賢也。慥慥，守實言行相應之貌。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孔疏：有餘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不敢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盡，謂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己之才行有餘，於人常持謙退，不敢盡其才行以過於人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285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09"/>
            <a:ext cx="11055478" cy="1751227"/>
          </a:xfrm>
        </p:spPr>
        <p:txBody>
          <a:bodyPr>
            <a:noAutofit/>
          </a:bodyPr>
          <a:lstStyle/>
          <a:p>
            <a:pPr lvl="0">
              <a:lnSpc>
                <a:spcPts val="5200"/>
              </a:lnSpc>
            </a:pP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庸</a:t>
            </a:r>
            <a:r>
              <a:rPr lang="zh-TW" altLang="en-US" sz="32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（常）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德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之行，庸言之謹；有所不足，不敢不勉；有餘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不敢盡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。言顧行，行顧言。君子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胡</a:t>
            </a:r>
            <a:r>
              <a:rPr lang="zh-TW" altLang="en-US" sz="3200" b="1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（何）</a:t>
            </a:r>
            <a:r>
              <a:rPr lang="zh-TW" altLang="en-US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</a:t>
            </a:r>
            <a: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慥慥爾。</a:t>
            </a:r>
            <a:br>
              <a:rPr lang="zh-TW" altLang="en-US" b="1" dirty="0">
                <a:solidFill>
                  <a:prstClr val="black">
                    <a:lumMod val="75000"/>
                    <a:lumOff val="25000"/>
                  </a:prstClr>
                </a:solidFill>
              </a:rPr>
            </a:b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375337"/>
            <a:ext cx="10724845" cy="4067503"/>
          </a:xfrm>
        </p:spPr>
        <p:txBody>
          <a:bodyPr>
            <a:normAutofit/>
          </a:bodyPr>
          <a:lstStyle/>
          <a:p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朱注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庸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平常也。行者，踐其實。謹者，擇其可。德不足而勉，則行益力；言有餘而訒，則謹益至。謹之至則言顧行矣；行之力則行顧言矣。慥慥，篤實貌。言君子之言行如此，豈不慥慥乎，贊美之也。凡此皆不遠人以為道之事。張子所謂「以責人之心責己則盡道」是也。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6437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言行四</a:t>
            </a:r>
            <a:r>
              <a:rPr lang="zh-TW" altLang="en-US" u="sng" dirty="0" smtClean="0"/>
              <a:t>料簡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分別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選擇正法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754909"/>
            <a:ext cx="10724845" cy="4156313"/>
          </a:xfrm>
        </p:spPr>
        <p:txBody>
          <a:bodyPr>
            <a:normAutofit/>
          </a:bodyPr>
          <a:lstStyle/>
          <a:p>
            <a:r>
              <a:rPr lang="zh-TW" altLang="en-US" dirty="0" smtClean="0"/>
              <a:t>言過其行：</a:t>
            </a:r>
            <a:r>
              <a:rPr lang="zh-TW" altLang="en-US" dirty="0"/>
              <a:t>君子恥其言而過其</a:t>
            </a:r>
            <a:r>
              <a:rPr lang="zh-TW" altLang="en-US" dirty="0" smtClean="0"/>
              <a:t>行</a:t>
            </a:r>
            <a:r>
              <a:rPr lang="zh-TW" altLang="en-US" dirty="0" smtClean="0"/>
              <a:t>。</a:t>
            </a:r>
            <a:r>
              <a:rPr lang="en-US" altLang="zh-TW" dirty="0" smtClean="0"/>
              <a:t>(</a:t>
            </a:r>
            <a:r>
              <a:rPr lang="zh-TW" altLang="en-US" dirty="0" smtClean="0"/>
              <a:t>言而不行</a:t>
            </a:r>
            <a:r>
              <a:rPr lang="en-US" altLang="zh-TW" dirty="0" smtClean="0"/>
              <a:t>)</a:t>
            </a:r>
            <a:endParaRPr lang="en-US" altLang="zh-TW" dirty="0"/>
          </a:p>
          <a:p>
            <a:r>
              <a:rPr lang="zh-TW" altLang="en-US" dirty="0"/>
              <a:t>言出必行</a:t>
            </a:r>
            <a:r>
              <a:rPr lang="zh-TW" altLang="en-US" dirty="0" smtClean="0"/>
              <a:t>：言必信，行必果，硜硜然小人哉。</a:t>
            </a:r>
            <a:endParaRPr lang="en-US" altLang="zh-TW" dirty="0" smtClean="0"/>
          </a:p>
          <a:p>
            <a:r>
              <a:rPr lang="zh-TW" altLang="en-US" dirty="0" smtClean="0"/>
              <a:t>行而後</a:t>
            </a:r>
            <a:r>
              <a:rPr lang="zh-TW" altLang="en-US" dirty="0"/>
              <a:t>言：先行，其言而後從之。</a:t>
            </a:r>
            <a:endParaRPr lang="en-US" altLang="zh-TW" dirty="0" smtClean="0"/>
          </a:p>
          <a:p>
            <a:r>
              <a:rPr lang="zh-TW" altLang="en-US" dirty="0" smtClean="0"/>
              <a:t>行而無言：天何言</a:t>
            </a:r>
            <a:r>
              <a:rPr lang="zh-TW" altLang="en-US" dirty="0"/>
              <a:t>哉？四時行焉，百物生</a:t>
            </a:r>
            <a:r>
              <a:rPr lang="zh-TW" altLang="en-US" dirty="0" smtClean="0"/>
              <a:t>焉。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128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83227" y="390194"/>
            <a:ext cx="10515059" cy="1280890"/>
          </a:xfrm>
        </p:spPr>
        <p:txBody>
          <a:bodyPr/>
          <a:lstStyle/>
          <a:p>
            <a:r>
              <a:rPr lang="zh-TW" altLang="en-US" dirty="0"/>
              <a:t>第十四章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169581"/>
            <a:ext cx="11256289" cy="5603359"/>
          </a:xfrm>
        </p:spPr>
        <p:txBody>
          <a:bodyPr>
            <a:normAutofit/>
          </a:bodyPr>
          <a:lstStyle/>
          <a:p>
            <a:pPr marL="0" indent="0">
              <a:lnSpc>
                <a:spcPts val="4600"/>
              </a:lnSpc>
              <a:buNone/>
            </a:pPr>
            <a:r>
              <a:rPr lang="zh-TW" altLang="en-US" b="1" dirty="0"/>
              <a:t>君子</a:t>
            </a:r>
            <a:r>
              <a:rPr lang="zh-TW" altLang="en-US" b="1" dirty="0">
                <a:solidFill>
                  <a:srgbClr val="FF0000"/>
                </a:solidFill>
              </a:rPr>
              <a:t>素其位</a:t>
            </a:r>
            <a:r>
              <a:rPr lang="zh-TW" altLang="en-US" b="1" dirty="0"/>
              <a:t>而</a:t>
            </a:r>
            <a:r>
              <a:rPr lang="zh-TW" altLang="en-US" b="1" dirty="0">
                <a:solidFill>
                  <a:srgbClr val="FF0000"/>
                </a:solidFill>
              </a:rPr>
              <a:t>行</a:t>
            </a:r>
            <a:r>
              <a:rPr lang="zh-TW" altLang="en-US" b="1" dirty="0"/>
              <a:t>，不願乎其外。素富貴，行乎富貴；素貧賤，行乎貧賤；素夷狄，行乎夷狄；素患難，行乎患難。君子無入而不自得焉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ts val="4600"/>
              </a:lnSpc>
            </a:pP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鄭注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素皆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讀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為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傃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「不願乎其外」，謂思不出其位也。「自得」，謂所鄉不失其道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dirty="0" smtClean="0"/>
              <a:t>傃：</a:t>
            </a:r>
            <a:r>
              <a:rPr lang="en-US" altLang="zh-TW" dirty="0" smtClean="0"/>
              <a:t>1.</a:t>
            </a:r>
            <a:r>
              <a:rPr lang="zh-CN" altLang="en-US" dirty="0" smtClean="0"/>
              <a:t>向，向著</a:t>
            </a:r>
            <a:r>
              <a:rPr lang="zh-TW" altLang="en-US" dirty="0" smtClean="0"/>
              <a:t>。</a:t>
            </a:r>
            <a:endParaRPr lang="zh-CN" altLang="en-US" dirty="0" smtClean="0"/>
          </a:p>
          <a:p>
            <a:pPr marL="457200" lvl="1" indent="0">
              <a:buNone/>
            </a:pPr>
            <a:r>
              <a:rPr lang="zh-TW" altLang="en-US" dirty="0"/>
              <a:t>　</a:t>
            </a:r>
            <a:r>
              <a:rPr lang="zh-TW" altLang="en-US" dirty="0" smtClean="0"/>
              <a:t>　</a:t>
            </a:r>
            <a:r>
              <a:rPr lang="en-US" altLang="zh-CN" dirty="0" smtClean="0"/>
              <a:t>2</a:t>
            </a:r>
            <a:r>
              <a:rPr lang="en-US" altLang="zh-CN" dirty="0"/>
              <a:t>. </a:t>
            </a:r>
            <a:r>
              <a:rPr lang="zh-CN" altLang="en-US" dirty="0"/>
              <a:t>平素；常。</a:t>
            </a:r>
          </a:p>
          <a:p>
            <a:pPr marL="457200" lvl="1" indent="0">
              <a:buNone/>
            </a:pPr>
            <a:r>
              <a:rPr lang="zh-TW" altLang="en-US" dirty="0"/>
              <a:t>　</a:t>
            </a:r>
            <a:r>
              <a:rPr lang="zh-TW" altLang="en-US" dirty="0" smtClean="0"/>
              <a:t>　</a:t>
            </a:r>
            <a:r>
              <a:rPr lang="en-US" altLang="zh-CN" dirty="0" smtClean="0"/>
              <a:t>3</a:t>
            </a:r>
            <a:r>
              <a:rPr lang="en-US" altLang="zh-CN" dirty="0"/>
              <a:t>. </a:t>
            </a:r>
            <a:r>
              <a:rPr lang="zh-CN" altLang="en-US" dirty="0"/>
              <a:t>遵守。</a:t>
            </a:r>
          </a:p>
          <a:p>
            <a:pPr>
              <a:lnSpc>
                <a:spcPts val="4600"/>
              </a:lnSpc>
            </a:pP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16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83227" y="390194"/>
            <a:ext cx="10515059" cy="1280890"/>
          </a:xfrm>
        </p:spPr>
        <p:txBody>
          <a:bodyPr/>
          <a:lstStyle/>
          <a:p>
            <a:r>
              <a:rPr lang="zh-TW" altLang="en-US" dirty="0"/>
              <a:t>第十四章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169581"/>
            <a:ext cx="11256289" cy="5603359"/>
          </a:xfrm>
        </p:spPr>
        <p:txBody>
          <a:bodyPr>
            <a:normAutofit/>
          </a:bodyPr>
          <a:lstStyle/>
          <a:p>
            <a:pPr marL="0" indent="0">
              <a:lnSpc>
                <a:spcPts val="4600"/>
              </a:lnSpc>
              <a:buNone/>
            </a:pPr>
            <a:r>
              <a:rPr lang="zh-TW" altLang="en-US" b="1" dirty="0"/>
              <a:t>君子</a:t>
            </a:r>
            <a:r>
              <a:rPr lang="zh-TW" altLang="en-US" b="1" dirty="0">
                <a:solidFill>
                  <a:srgbClr val="FF0000"/>
                </a:solidFill>
              </a:rPr>
              <a:t>素其位</a:t>
            </a:r>
            <a:r>
              <a:rPr lang="zh-TW" altLang="en-US" b="1" dirty="0"/>
              <a:t>而</a:t>
            </a:r>
            <a:r>
              <a:rPr lang="zh-TW" altLang="en-US" b="1" dirty="0">
                <a:solidFill>
                  <a:srgbClr val="FF0000"/>
                </a:solidFill>
              </a:rPr>
              <a:t>行</a:t>
            </a:r>
            <a:r>
              <a:rPr lang="zh-TW" altLang="en-US" b="1" dirty="0"/>
              <a:t>，不願乎其外。素富貴，行乎富貴；素貧賤，行乎貧賤；素夷狄，行乎夷狄；素患難，行乎患難。君子無入而不自得焉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>
              <a:lnSpc>
                <a:spcPts val="46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素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：本來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平素。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行：</a:t>
            </a:r>
            <a:r>
              <a:rPr lang="zh-TW" altLang="en-US" sz="3200" b="1" u="sng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直道而行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願：</a:t>
            </a:r>
            <a:r>
              <a:rPr lang="zh-TW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自己的</a:t>
            </a: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願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望。外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：自身以外。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君子思不出其位也。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/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反求諸己，不求他人。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6140756" y="2875249"/>
            <a:ext cx="5636872" cy="15696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位：</a:t>
            </a:r>
            <a:endParaRPr lang="en-US" altLang="zh-TW" sz="3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身份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地位：富貴、貧賤</a:t>
            </a:r>
            <a:endParaRPr lang="en-US" altLang="zh-TW" sz="3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居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處 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GB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be in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：夷狄、患難</a:t>
            </a:r>
            <a:endParaRPr lang="zh-TW" altLang="en-US" sz="32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6815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09"/>
            <a:ext cx="10724845" cy="1908883"/>
          </a:xfrm>
        </p:spPr>
        <p:txBody>
          <a:bodyPr>
            <a:noAutofit/>
          </a:bodyPr>
          <a:lstStyle/>
          <a:p>
            <a:pPr>
              <a:lnSpc>
                <a:spcPts val="5200"/>
              </a:lnSpc>
            </a:pPr>
            <a:r>
              <a:rPr lang="zh-TW" altLang="en-US" b="1" dirty="0">
                <a:solidFill>
                  <a:srgbClr val="FF0000"/>
                </a:solidFill>
              </a:rPr>
              <a:t>素</a:t>
            </a:r>
            <a:r>
              <a:rPr lang="zh-TW" altLang="en-US" b="1" dirty="0"/>
              <a:t>富貴，行乎富貴；</a:t>
            </a:r>
            <a:r>
              <a:rPr lang="zh-TW" altLang="en-US" b="1" dirty="0">
                <a:solidFill>
                  <a:srgbClr val="FF0000"/>
                </a:solidFill>
              </a:rPr>
              <a:t>素</a:t>
            </a:r>
            <a:r>
              <a:rPr lang="zh-TW" altLang="en-US" b="1" dirty="0"/>
              <a:t>貧賤，行乎貧賤；</a:t>
            </a:r>
            <a:r>
              <a:rPr lang="zh-TW" altLang="en-US" b="1" dirty="0">
                <a:solidFill>
                  <a:srgbClr val="FF0000"/>
                </a:solidFill>
              </a:rPr>
              <a:t>素</a:t>
            </a:r>
            <a:r>
              <a:rPr lang="zh-TW" altLang="en-US" b="1" dirty="0"/>
              <a:t>夷狄，行乎夷狄；</a:t>
            </a:r>
            <a:r>
              <a:rPr lang="zh-TW" altLang="en-US" b="1" dirty="0">
                <a:solidFill>
                  <a:srgbClr val="FF0000"/>
                </a:solidFill>
              </a:rPr>
              <a:t>素</a:t>
            </a:r>
            <a:r>
              <a:rPr lang="zh-TW" altLang="en-US" b="1" dirty="0"/>
              <a:t>患難，行乎患難。君子無</a:t>
            </a:r>
            <a:r>
              <a:rPr lang="zh-TW" altLang="en-US" b="1" dirty="0">
                <a:solidFill>
                  <a:srgbClr val="FF0000"/>
                </a:solidFill>
              </a:rPr>
              <a:t>入</a:t>
            </a:r>
            <a:r>
              <a:rPr lang="zh-TW" altLang="en-US" b="1" dirty="0"/>
              <a:t>而不自得焉。</a:t>
            </a:r>
            <a:br>
              <a:rPr lang="zh-TW" altLang="en-US" b="1" dirty="0"/>
            </a:b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2133599"/>
            <a:ext cx="10724845" cy="4479851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孔疏：鄉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（</a:t>
            </a:r>
            <a:r>
              <a:rPr lang="zh-TW" altLang="en-US" sz="2800" dirty="0" smtClean="0">
                <a:solidFill>
                  <a:srgbClr val="FF0000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向</a:t>
            </a:r>
            <a:r>
              <a:rPr lang="zh-TW" altLang="en-US" sz="2800" dirty="0" smtClean="0">
                <a:latin typeface="新細明體" panose="02020500000000000000" pitchFamily="18" charset="-120"/>
                <a:ea typeface="新細明體" panose="02020500000000000000" pitchFamily="18" charset="-120"/>
              </a:rPr>
              <a:t>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富貴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之中，行道於富貴，謂不驕、不淫也。鄉貧賤之中，則行道於貧賤，謂不諂、不懾也。鄉夷狄之中，行道於夷狄，夷狄雖陋，雖隨其俗而守道不改。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鄉患難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之中，行道於患難，而臨危不傾，守死於善道也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入：往。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自得：心安理得，自得其樂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1882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89956"/>
            <a:ext cx="10724845" cy="5221266"/>
          </a:xfrm>
        </p:spPr>
        <p:txBody>
          <a:bodyPr>
            <a:noAutofit/>
          </a:bodyPr>
          <a:lstStyle/>
          <a:p>
            <a:pPr marL="0" indent="0">
              <a:lnSpc>
                <a:spcPts val="5200"/>
              </a:lnSpc>
              <a:buNone/>
            </a:pPr>
            <a:r>
              <a:rPr lang="zh-TW" altLang="en-US" b="1" dirty="0"/>
              <a:t>在上位，不</a:t>
            </a:r>
            <a:r>
              <a:rPr lang="zh-TW" altLang="en-US" b="1" dirty="0" smtClean="0"/>
              <a:t>陵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（凌，欺壓）</a:t>
            </a:r>
            <a:r>
              <a:rPr lang="zh-TW" altLang="en-US" b="1" dirty="0" smtClean="0"/>
              <a:t>下</a:t>
            </a:r>
            <a:r>
              <a:rPr lang="zh-TW" altLang="en-US" b="1" dirty="0"/>
              <a:t>；在下位，不</a:t>
            </a:r>
            <a:r>
              <a:rPr lang="zh-TW" altLang="en-US" b="1" dirty="0" smtClean="0"/>
              <a:t>援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（攀）</a:t>
            </a:r>
            <a:r>
              <a:rPr lang="zh-TW" altLang="en-US" b="1" dirty="0" smtClean="0"/>
              <a:t>上</a:t>
            </a:r>
            <a:r>
              <a:rPr lang="zh-TW" altLang="en-US" b="1" dirty="0"/>
              <a:t>；正己而不求於人，則無怨。上不怨天，下不尤人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  <a:p>
            <a:pPr marL="0" indent="0">
              <a:lnSpc>
                <a:spcPts val="5200"/>
              </a:lnSpc>
              <a:spcBef>
                <a:spcPts val="0"/>
              </a:spcBef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孔疏：</a:t>
            </a:r>
            <a:endParaRPr lang="en-US" altLang="zh-TW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上位，不陵下：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素富貴，行乎富貴；</a:t>
            </a:r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下位，不援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素貧賤，行乎貧賤；</a:t>
            </a:r>
            <a:endParaRPr lang="en-US" altLang="zh-TW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正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己而不求於人，則無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怨：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素夷狄，行乎夷狄；</a:t>
            </a:r>
            <a:endParaRPr lang="en-US" altLang="zh-TW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200"/>
              </a:lnSpc>
              <a:spcBef>
                <a:spcPts val="0"/>
              </a:spcBef>
            </a:pP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不怨天，下不尤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人：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素患難，行乎患難。</a:t>
            </a:r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058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689956"/>
            <a:ext cx="10724845" cy="522126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b="1" dirty="0" smtClean="0"/>
              <a:t>故</a:t>
            </a:r>
            <a:r>
              <a:rPr lang="zh-TW" altLang="en-US" b="1" dirty="0"/>
              <a:t>君子居</a:t>
            </a:r>
            <a:r>
              <a:rPr lang="zh-TW" altLang="en-US" b="1" dirty="0" smtClean="0"/>
              <a:t>易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2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平安／平常心）</a:t>
            </a:r>
            <a:r>
              <a:rPr lang="zh-TW" altLang="en-US" b="1" dirty="0" smtClean="0"/>
              <a:t>以</a:t>
            </a:r>
            <a:r>
              <a:rPr lang="zh-TW" altLang="en-US" b="1" dirty="0"/>
              <a:t>俟</a:t>
            </a:r>
            <a:r>
              <a:rPr lang="zh-TW" altLang="en-US" b="1" dirty="0" smtClean="0"/>
              <a:t>命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（聽天由命）</a:t>
            </a:r>
            <a:r>
              <a:rPr lang="zh-TW" altLang="en-US" b="1" dirty="0" smtClean="0"/>
              <a:t>，</a:t>
            </a:r>
            <a:r>
              <a:rPr lang="zh-TW" altLang="en-US" b="1" dirty="0"/>
              <a:t>小人行險以</a:t>
            </a:r>
            <a:r>
              <a:rPr lang="zh-TW" altLang="en-US" b="1" dirty="0" smtClean="0"/>
              <a:t>徼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（求）</a:t>
            </a:r>
            <a:r>
              <a:rPr lang="zh-TW" altLang="en-US" b="1" dirty="0" smtClean="0"/>
              <a:t>幸。</a:t>
            </a:r>
            <a:endParaRPr lang="en-US" altLang="zh-TW" b="1" dirty="0" smtClean="0"/>
          </a:p>
          <a:p>
            <a:pPr>
              <a:lnSpc>
                <a:spcPct val="150000"/>
              </a:lnSpc>
            </a:pPr>
            <a:r>
              <a:rPr lang="zh-TW" altLang="en-US" b="1" dirty="0" smtClean="0"/>
              <a:t>子</a:t>
            </a:r>
            <a:r>
              <a:rPr lang="zh-TW" altLang="en-US" b="1" dirty="0"/>
              <a:t>曰</a:t>
            </a:r>
            <a:r>
              <a:rPr lang="zh-TW" altLang="en-US" b="1" dirty="0" smtClean="0"/>
              <a:t>：射</a:t>
            </a:r>
            <a:r>
              <a:rPr lang="zh-TW" altLang="en-US" b="1" dirty="0"/>
              <a:t>有似乎君子。失諸</a:t>
            </a:r>
            <a:r>
              <a:rPr lang="zh-TW" altLang="en-US" b="1" dirty="0" smtClean="0"/>
              <a:t>正鵠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（標的）</a:t>
            </a:r>
            <a:r>
              <a:rPr lang="zh-TW" altLang="en-US" b="1" dirty="0" smtClean="0"/>
              <a:t>，</a:t>
            </a:r>
            <a:r>
              <a:rPr lang="zh-TW" altLang="en-US" b="1" dirty="0"/>
              <a:t>反求諸其身</a:t>
            </a:r>
            <a:r>
              <a:rPr lang="zh-TW" altLang="en-US" b="1" dirty="0" smtClean="0"/>
              <a:t>。</a:t>
            </a:r>
            <a:endParaRPr lang="en-US" altLang="zh-TW" b="1" dirty="0" smtClean="0"/>
          </a:p>
        </p:txBody>
      </p:sp>
      <p:sp>
        <p:nvSpPr>
          <p:cNvPr id="2" name="投影片編號版面配置區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418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624110"/>
            <a:ext cx="10724845" cy="927837"/>
          </a:xfrm>
        </p:spPr>
        <p:txBody>
          <a:bodyPr>
            <a:normAutofit/>
          </a:bodyPr>
          <a:lstStyle/>
          <a:p>
            <a:r>
              <a:rPr lang="zh-TW" altLang="zh-TW" sz="4000" b="1" dirty="0"/>
              <a:t>君子素其</a:t>
            </a:r>
            <a:r>
              <a:rPr lang="zh-TW" altLang="zh-TW" sz="4000" b="1" dirty="0" smtClean="0"/>
              <a:t>位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身份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/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地位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/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居處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DFKai-SB" panose="03000509000000000000" pitchFamily="65" charset="-120"/>
                <a:ea typeface="DFKai-SB" panose="03000509000000000000" pitchFamily="65" charset="-120"/>
                <a:cs typeface="+mn-cs"/>
              </a:rPr>
              <a:t>)</a:t>
            </a:r>
            <a:r>
              <a:rPr lang="zh-TW" altLang="zh-TW" sz="4000" b="1" dirty="0" smtClean="0"/>
              <a:t>而</a:t>
            </a:r>
            <a:r>
              <a:rPr lang="zh-TW" altLang="zh-TW" sz="4000" b="1" dirty="0"/>
              <a:t>行，不願乎其外。</a:t>
            </a:r>
            <a:endParaRPr lang="zh-TW" altLang="en-US" sz="40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779767" y="1636296"/>
            <a:ext cx="10724845" cy="3664910"/>
          </a:xfrm>
        </p:spPr>
        <p:txBody>
          <a:bodyPr/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素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，猶見在也。言君子但因見在所居之位而為其所當為，無慕乎其外之心也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endParaRPr lang="en-US" altLang="zh-TW" dirty="0" smtClean="0"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b="1" dirty="0"/>
              <a:t>素</a:t>
            </a:r>
            <a:r>
              <a:rPr lang="zh-TW" altLang="zh-TW" b="1" dirty="0" smtClean="0">
                <a:solidFill>
                  <a:srgbClr val="FF0000"/>
                </a:solidFill>
              </a:rPr>
              <a:t>富貴</a:t>
            </a:r>
            <a:r>
              <a:rPr lang="zh-TW" altLang="zh-TW" b="1" dirty="0"/>
              <a:t>，行乎富貴；素</a:t>
            </a:r>
            <a:r>
              <a:rPr lang="zh-TW" altLang="zh-TW" b="1" dirty="0">
                <a:solidFill>
                  <a:srgbClr val="FF0000"/>
                </a:solidFill>
              </a:rPr>
              <a:t>貧賤</a:t>
            </a:r>
            <a:r>
              <a:rPr lang="zh-TW" altLang="zh-TW" b="1" dirty="0"/>
              <a:t>，行乎貧賤；素</a:t>
            </a:r>
            <a:r>
              <a:rPr lang="zh-TW" altLang="zh-TW" b="1" dirty="0">
                <a:solidFill>
                  <a:srgbClr val="FF0000"/>
                </a:solidFill>
              </a:rPr>
              <a:t>夷狄</a:t>
            </a:r>
            <a:r>
              <a:rPr lang="zh-TW" altLang="zh-TW" b="1" dirty="0"/>
              <a:t>，行乎夷狄；素</a:t>
            </a:r>
            <a:r>
              <a:rPr lang="zh-TW" altLang="zh-TW" b="1" dirty="0">
                <a:solidFill>
                  <a:srgbClr val="FF0000"/>
                </a:solidFill>
              </a:rPr>
              <a:t>患難</a:t>
            </a:r>
            <a:r>
              <a:rPr lang="zh-TW" altLang="zh-TW" b="1" dirty="0"/>
              <a:t>，行乎患難；君子無入而不自得焉。</a:t>
            </a:r>
            <a:endParaRPr lang="zh-TW" altLang="zh-TW" dirty="0"/>
          </a:p>
          <a:p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此言素其位而行也。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5" name="文字方塊 4"/>
          <p:cNvSpPr txBox="1"/>
          <p:nvPr/>
        </p:nvSpPr>
        <p:spPr>
          <a:xfrm>
            <a:off x="5867740" y="4516376"/>
            <a:ext cx="5636872" cy="156966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位：</a:t>
            </a:r>
            <a:endParaRPr lang="en-US" altLang="zh-TW" sz="3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身份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地位：富貴、貧賤</a:t>
            </a:r>
            <a:endParaRPr lang="en-US" altLang="zh-TW" sz="3200" dirty="0" smtClean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居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/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處 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en-GB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be in</a:t>
            </a:r>
            <a:r>
              <a:rPr lang="en-US" altLang="zh-TW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：夷狄、患難</a:t>
            </a:r>
            <a:endParaRPr lang="zh-TW" altLang="en-US" sz="3200" dirty="0">
              <a:solidFill>
                <a:srgbClr val="FF0000"/>
              </a:solidFill>
              <a:latin typeface="DFKai-SB" panose="03000509000000000000" pitchFamily="65" charset="-120"/>
              <a:ea typeface="DFKai-SB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024679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sz="4000" b="1" dirty="0"/>
              <a:t>在上位不陵下，在下位不援上，正己而不求於人則無怨。上不怨天，下不尤人。</a:t>
            </a:r>
            <a:br>
              <a:rPr lang="zh-TW" altLang="en-US" sz="4000" b="1" dirty="0"/>
            </a:br>
            <a:endParaRPr lang="zh-TW" altLang="en-US" b="1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此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言不願乎其外也。</a:t>
            </a:r>
          </a:p>
          <a:p>
            <a:pPr marL="0" indent="0">
              <a:buNone/>
            </a:pPr>
            <a:r>
              <a:rPr lang="zh-TW" altLang="en-US" b="1" dirty="0"/>
              <a:t>故君子居易以俟命，小人行險以徼幸。</a:t>
            </a:r>
          </a:p>
          <a:p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易，平地也。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居易，素位而行也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</a:t>
            </a:r>
            <a:r>
              <a:rPr lang="zh-TW" altLang="en-US" dirty="0">
                <a:solidFill>
                  <a:srgbClr val="FF0000"/>
                </a:solidFill>
                <a:latin typeface="DFKai-SB" panose="03000509000000000000" pitchFamily="65" charset="-120"/>
                <a:ea typeface="DFKai-SB" panose="03000509000000000000" pitchFamily="65" charset="-120"/>
              </a:rPr>
              <a:t>俟命，不願乎外也</a:t>
            </a:r>
            <a:r>
              <a:rPr lang="zh-TW" altLang="en-US" dirty="0">
                <a:latin typeface="DFKai-SB" panose="03000509000000000000" pitchFamily="65" charset="-120"/>
                <a:ea typeface="DFKai-SB" panose="03000509000000000000" pitchFamily="65" charset="-120"/>
              </a:rPr>
              <a:t>。徼，求也。幸，謂所不當得而得者。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49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9908" y="1407900"/>
            <a:ext cx="1298415" cy="799445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君子</a:t>
            </a:r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6768677"/>
              </p:ext>
            </p:extLst>
          </p:nvPr>
        </p:nvGraphicFramePr>
        <p:xfrm>
          <a:off x="-65356" y="1195051"/>
          <a:ext cx="5704464" cy="52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>
          <a:xfrm>
            <a:off x="-335665" y="734940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  <p:graphicFrame>
        <p:nvGraphicFramePr>
          <p:cNvPr id="6" name="內容版面配置區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794839534"/>
              </p:ext>
            </p:extLst>
          </p:nvPr>
        </p:nvGraphicFramePr>
        <p:xfrm>
          <a:off x="5510748" y="1179301"/>
          <a:ext cx="6371359" cy="52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文字方塊 6"/>
          <p:cNvSpPr txBox="1"/>
          <p:nvPr/>
        </p:nvSpPr>
        <p:spPr>
          <a:xfrm>
            <a:off x="609908" y="4624887"/>
            <a:ext cx="1423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居易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8" name="文字方塊 7"/>
          <p:cNvSpPr txBox="1"/>
          <p:nvPr/>
        </p:nvSpPr>
        <p:spPr>
          <a:xfrm>
            <a:off x="9940495" y="4624886"/>
            <a:ext cx="1423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 smtClean="0">
                <a:solidFill>
                  <a:srgbClr val="FF0000"/>
                </a:solidFill>
              </a:rPr>
              <a:t>俟命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9" name="文字方塊 8"/>
          <p:cNvSpPr txBox="1"/>
          <p:nvPr/>
        </p:nvSpPr>
        <p:spPr>
          <a:xfrm>
            <a:off x="11271449" y="1444947"/>
            <a:ext cx="800219" cy="517031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4000" b="1" dirty="0"/>
              <a:t>小人行險以徼幸</a:t>
            </a:r>
            <a:endParaRPr lang="zh-TW" altLang="en-US" sz="2000" dirty="0"/>
          </a:p>
        </p:txBody>
      </p:sp>
      <p:cxnSp>
        <p:nvCxnSpPr>
          <p:cNvPr id="11" name="直線單箭頭接點 10"/>
          <p:cNvCxnSpPr/>
          <p:nvPr/>
        </p:nvCxnSpPr>
        <p:spPr>
          <a:xfrm flipV="1">
            <a:off x="5265953" y="1781317"/>
            <a:ext cx="800100" cy="103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線單箭頭接點 11"/>
          <p:cNvCxnSpPr/>
          <p:nvPr/>
        </p:nvCxnSpPr>
        <p:spPr>
          <a:xfrm flipV="1">
            <a:off x="5264221" y="3139062"/>
            <a:ext cx="800100" cy="103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線單箭頭接點 12"/>
          <p:cNvCxnSpPr/>
          <p:nvPr/>
        </p:nvCxnSpPr>
        <p:spPr>
          <a:xfrm flipV="1">
            <a:off x="5264221" y="4517590"/>
            <a:ext cx="800100" cy="103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線單箭頭接點 13"/>
          <p:cNvCxnSpPr/>
          <p:nvPr/>
        </p:nvCxnSpPr>
        <p:spPr>
          <a:xfrm flipV="1">
            <a:off x="5265953" y="5833771"/>
            <a:ext cx="800100" cy="1039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527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/>
      <p:bldP spid="8" grpId="0"/>
      <p:bldP spid="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zh-TW" sz="4000" b="1" dirty="0"/>
              <a:t>子曰：「射有似乎君子；失諸正鵠，反求諸其身。」</a:t>
            </a:r>
            <a:r>
              <a:rPr lang="zh-TW" altLang="zh-TW" sz="4000" dirty="0"/>
              <a:t/>
            </a:r>
            <a:br>
              <a:rPr lang="zh-TW" altLang="zh-TW" sz="4000" dirty="0"/>
            </a:br>
            <a:endParaRPr lang="zh-TW" altLang="en-US" sz="40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朱注</a:t>
            </a:r>
            <a:r>
              <a:rPr lang="en-US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畫布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曰正，棲皮曰鵠，皆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侯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(</a:t>
            </a:r>
            <a:r>
              <a:rPr lang="zh-TW" altLang="en-US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靶</a:t>
            </a:r>
            <a:r>
              <a:rPr lang="en-US" altLang="zh-TW" sz="2800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)</a:t>
            </a:r>
            <a:r>
              <a:rPr lang="zh-TW" altLang="zh-TW" dirty="0" smtClean="0">
                <a:latin typeface="DFKai-SB" panose="03000509000000000000" pitchFamily="65" charset="-120"/>
                <a:ea typeface="DFKai-SB" panose="03000509000000000000" pitchFamily="65" charset="-120"/>
              </a:rPr>
              <a:t>之中</a:t>
            </a:r>
            <a:r>
              <a:rPr lang="zh-TW" altLang="zh-TW" dirty="0">
                <a:latin typeface="DFKai-SB" panose="03000509000000000000" pitchFamily="65" charset="-120"/>
                <a:ea typeface="DFKai-SB" panose="03000509000000000000" pitchFamily="65" charset="-120"/>
              </a:rPr>
              <a:t>，射之的也。子思引此孔子之言，以結上文之意。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3784" y="3723000"/>
            <a:ext cx="2804403" cy="2670279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8027" y="3623405"/>
            <a:ext cx="4057497" cy="2869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1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79767" y="447465"/>
            <a:ext cx="11038160" cy="1890490"/>
          </a:xfrm>
        </p:spPr>
        <p:txBody>
          <a:bodyPr>
            <a:normAutofit/>
          </a:bodyPr>
          <a:lstStyle/>
          <a:p>
            <a:pPr lvl="1" algn="l" defTabSz="457200" rtl="0">
              <a:spcBef>
                <a:spcPct val="0"/>
              </a:spcBef>
            </a:pP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習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射之靶曰侯，侯中懸皮曰鵠，鵠中畫方形曰正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「正」古書作「鴊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鵠正皆小鳥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3"/>
          <a:srcRect b="5659"/>
          <a:stretch/>
        </p:blipFill>
        <p:spPr>
          <a:xfrm>
            <a:off x="2939970" y="2840997"/>
            <a:ext cx="5166254" cy="3651878"/>
          </a:xfrm>
          <a:prstGeom prst="rect">
            <a:avLst/>
          </a:prstGeom>
        </p:spPr>
      </p:pic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278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乳白玻璃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5083</TotalTime>
  <Words>4550</Words>
  <Application>Microsoft Office PowerPoint</Application>
  <PresentationFormat>寬螢幕</PresentationFormat>
  <Paragraphs>250</Paragraphs>
  <Slides>36</Slides>
  <Notes>20</Notes>
  <HiddenSlides>0</HiddenSlides>
  <MMClips>0</MMClips>
  <ScaleCrop>false</ScaleCrop>
  <HeadingPairs>
    <vt:vector size="6" baseType="variant">
      <vt:variant>
        <vt:lpstr>使用字型</vt:lpstr>
      </vt:variant>
      <vt:variant>
        <vt:i4>10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36</vt:i4>
      </vt:variant>
    </vt:vector>
  </HeadingPairs>
  <TitlesOfParts>
    <vt:vector size="47" baseType="lpstr">
      <vt:lpstr>標楷體</vt:lpstr>
      <vt:lpstr>標楷體</vt:lpstr>
      <vt:lpstr>微軟正黑體</vt:lpstr>
      <vt:lpstr>新細明體</vt:lpstr>
      <vt:lpstr>黑体</vt:lpstr>
      <vt:lpstr>等线</vt:lpstr>
      <vt:lpstr>Arial</vt:lpstr>
      <vt:lpstr>Calibri</vt:lpstr>
      <vt:lpstr>Wingdings</vt:lpstr>
      <vt:lpstr>Wingdings 3</vt:lpstr>
      <vt:lpstr>絲縷</vt:lpstr>
      <vt:lpstr>中庸研究(四 )</vt:lpstr>
      <vt:lpstr>第十一章 </vt:lpstr>
      <vt:lpstr>PowerPoint 簡報</vt:lpstr>
      <vt:lpstr>PowerPoint 簡報</vt:lpstr>
      <vt:lpstr>君子依乎中庸。遯世不見知而不悔；唯聖者能之。</vt:lpstr>
      <vt:lpstr>第十二章 </vt:lpstr>
      <vt:lpstr>君子之道，費而隱。</vt:lpstr>
      <vt:lpstr>夫婦之愚，可以與知焉(用)，及其至也(體)，雖聖人亦有所不知焉。</vt:lpstr>
      <vt:lpstr>PowerPoint 簡報</vt:lpstr>
      <vt:lpstr>PowerPoint 簡報</vt:lpstr>
      <vt:lpstr>PowerPoint 簡報</vt:lpstr>
      <vt:lpstr>道／理</vt:lpstr>
      <vt:lpstr>夫婦之不肖，可以能行焉(用)，及其至也(體)，雖聖人亦有所不能焉。</vt:lpstr>
      <vt:lpstr>天地之大也，人猶有所憾。故君子語大，天下莫能載焉，語小，天下莫能破焉。</vt:lpstr>
      <vt:lpstr>詩(大雅•旱麓)云：「鳶飛戾(至)天；魚躍于淵。」言其上下察也。</vt:lpstr>
      <vt:lpstr>君子之道，造端乎夫婦；及其至也，察乎天地。</vt:lpstr>
      <vt:lpstr>第十三章 </vt:lpstr>
      <vt:lpstr>子曰：道不遠人。人之為道而遠人，不可以為道。詩云（豳風）:『伐柯（斧柄）伐柯，其則不遠。』執柯以伐柯，睨（斜視）而視之，猶以為遠。故君子以人（人道）治人，改而止。</vt:lpstr>
      <vt:lpstr>子曰：道不遠人。人之為道而遠人，不可以為道。詩云（豳風）:『伐柯（斧柄）伐柯，其則不遠。』執柯以伐柯，睨（斜視）而視之，猶以為遠。故君子以人（人道）治人，改而止。</vt:lpstr>
      <vt:lpstr>PowerPoint 簡報</vt:lpstr>
      <vt:lpstr>忠恕違道不遠。施諸己而不願，亦勿施於人。 </vt:lpstr>
      <vt:lpstr>PowerPoint 簡報</vt:lpstr>
      <vt:lpstr>PowerPoint 簡報</vt:lpstr>
      <vt:lpstr>庸（常）德之行，庸言之謹；有所不足，不敢不勉；有餘不敢盡。言顧行，行顧言。君子胡（何）不慥慥爾。 </vt:lpstr>
      <vt:lpstr>庸（常）德之行，庸言之謹；有所不足，不敢不勉；有餘不敢盡。言顧行，行顧言。君子胡（何）不慥慥爾。 </vt:lpstr>
      <vt:lpstr>言行四料簡(分別選擇正法)</vt:lpstr>
      <vt:lpstr>第十四章 </vt:lpstr>
      <vt:lpstr>第十四章 </vt:lpstr>
      <vt:lpstr>素富貴，行乎富貴；素貧賤，行乎貧賤；素夷狄，行乎夷狄；素患難，行乎患難。君子無入而不自得焉。 </vt:lpstr>
      <vt:lpstr>PowerPoint 簡報</vt:lpstr>
      <vt:lpstr>PowerPoint 簡報</vt:lpstr>
      <vt:lpstr>君子素其位(身份/地位/居處)而行，不願乎其外。</vt:lpstr>
      <vt:lpstr>在上位不陵下，在下位不援上，正己而不求於人則無怨。上不怨天，下不尤人。 </vt:lpstr>
      <vt:lpstr>君子</vt:lpstr>
      <vt:lpstr>子曰：「射有似乎君子；失諸正鵠，反求諸其身。」 </vt:lpstr>
      <vt:lpstr>（雪公） 習射之靶曰侯，侯中懸皮曰鵠，鵠中畫方形曰正。(「正」古書作「鴊」，鵠正皆小鳥)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中庸</dc:title>
  <dc:creator>Change</dc:creator>
  <cp:lastModifiedBy>清泉 張</cp:lastModifiedBy>
  <cp:revision>388</cp:revision>
  <dcterms:created xsi:type="dcterms:W3CDTF">2017-09-05T02:29:32Z</dcterms:created>
  <dcterms:modified xsi:type="dcterms:W3CDTF">2019-12-02T20:40:02Z</dcterms:modified>
</cp:coreProperties>
</file>