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60" r:id="rId4"/>
    <p:sldId id="261" r:id="rId5"/>
    <p:sldId id="263" r:id="rId6"/>
    <p:sldId id="264" r:id="rId7"/>
    <p:sldId id="257" r:id="rId8"/>
    <p:sldId id="259" r:id="rId9"/>
    <p:sldId id="258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0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798BDE6-113B-471B-B0A3-D7EFA94AF040}" type="datetimeFigureOut">
              <a:rPr lang="en-GB" smtClean="0"/>
              <a:t>15/10/2015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D95309D-AA2F-462B-AB33-C77D8AEA35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98BDE6-113B-471B-B0A3-D7EFA94AF040}" type="datetimeFigureOut">
              <a:rPr lang="en-GB" smtClean="0"/>
              <a:t>15/10/2015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95309D-AA2F-462B-AB33-C77D8AEA359B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98BDE6-113B-471B-B0A3-D7EFA94AF040}" type="datetimeFigureOut">
              <a:rPr lang="en-GB" smtClean="0"/>
              <a:t>15/10/2015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95309D-AA2F-462B-AB33-C77D8AEA359B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98BDE6-113B-471B-B0A3-D7EFA94AF040}" type="datetimeFigureOut">
              <a:rPr lang="en-GB" smtClean="0"/>
              <a:t>15/10/2015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95309D-AA2F-462B-AB33-C77D8AEA359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98BDE6-113B-471B-B0A3-D7EFA94AF040}" type="datetimeFigureOut">
              <a:rPr lang="en-GB" smtClean="0"/>
              <a:t>15/10/2015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95309D-AA2F-462B-AB33-C77D8AEA359B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98BDE6-113B-471B-B0A3-D7EFA94AF040}" type="datetimeFigureOut">
              <a:rPr lang="en-GB" smtClean="0"/>
              <a:t>15/10/2015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95309D-AA2F-462B-AB33-C77D8AEA359B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98BDE6-113B-471B-B0A3-D7EFA94AF040}" type="datetimeFigureOut">
              <a:rPr lang="en-GB" smtClean="0"/>
              <a:t>15/10/2015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95309D-AA2F-462B-AB33-C77D8AEA35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798BDE6-113B-471B-B0A3-D7EFA94AF040}" type="datetimeFigureOut">
              <a:rPr lang="en-GB" smtClean="0"/>
              <a:t>15/10/2015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95309D-AA2F-462B-AB33-C77D8AEA359B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798BDE6-113B-471B-B0A3-D7EFA94AF040}" type="datetimeFigureOut">
              <a:rPr lang="en-GB" smtClean="0"/>
              <a:t>15/10/2015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D95309D-AA2F-462B-AB33-C77D8AEA359B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98BDE6-113B-471B-B0A3-D7EFA94AF040}" type="datetimeFigureOut">
              <a:rPr lang="en-GB" smtClean="0"/>
              <a:t>15/10/2015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95309D-AA2F-462B-AB33-C77D8AEA35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798BDE6-113B-471B-B0A3-D7EFA94AF040}" type="datetimeFigureOut">
              <a:rPr lang="en-GB" smtClean="0"/>
              <a:t>15/10/2015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95309D-AA2F-462B-AB33-C77D8AEA35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798BDE6-113B-471B-B0A3-D7EFA94AF040}" type="datetimeFigureOut">
              <a:rPr lang="en-GB" smtClean="0"/>
              <a:t>15/10/2015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D95309D-AA2F-462B-AB33-C77D8AEA359B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Leisure Attraction Management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1560" y="3886200"/>
            <a:ext cx="7920880" cy="1752600"/>
          </a:xfrm>
        </p:spPr>
        <p:txBody>
          <a:bodyPr/>
          <a:lstStyle/>
          <a:p>
            <a:r>
              <a:rPr lang="en-GB" dirty="0" smtClean="0"/>
              <a:t>Power of Reviewing the Customer Journey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5292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Customer Experience </a:t>
            </a:r>
            <a:r>
              <a:rPr lang="en-GB" smtClean="0"/>
              <a:t>and Journey</a:t>
            </a:r>
          </a:p>
          <a:p>
            <a:r>
              <a:rPr lang="en-GB" smtClean="0"/>
              <a:t>Primary </a:t>
            </a:r>
            <a:r>
              <a:rPr lang="en-GB" dirty="0" smtClean="0"/>
              <a:t>and Secondary Data</a:t>
            </a:r>
          </a:p>
          <a:p>
            <a:r>
              <a:rPr lang="en-GB" dirty="0" smtClean="0"/>
              <a:t>Analysis</a:t>
            </a:r>
          </a:p>
          <a:p>
            <a:r>
              <a:rPr lang="en-GB" dirty="0" smtClean="0"/>
              <a:t>Feedback</a:t>
            </a:r>
          </a:p>
          <a:p>
            <a:r>
              <a:rPr lang="en-GB" dirty="0" smtClean="0"/>
              <a:t>Forum Groups</a:t>
            </a:r>
          </a:p>
          <a:p>
            <a:r>
              <a:rPr lang="en-GB" dirty="0" smtClean="0"/>
              <a:t>Industry</a:t>
            </a:r>
          </a:p>
          <a:p>
            <a:r>
              <a:rPr lang="en-GB" dirty="0" smtClean="0"/>
              <a:t>Competitor Analysis</a:t>
            </a:r>
          </a:p>
          <a:p>
            <a:r>
              <a:rPr lang="en-GB" dirty="0" smtClean="0"/>
              <a:t>Transport</a:t>
            </a:r>
          </a:p>
          <a:p>
            <a:r>
              <a:rPr lang="en-GB" dirty="0" smtClean="0"/>
              <a:t>Disability Issues</a:t>
            </a:r>
          </a:p>
          <a:p>
            <a:r>
              <a:rPr lang="en-GB" dirty="0" smtClean="0"/>
              <a:t>Pricing</a:t>
            </a:r>
          </a:p>
          <a:p>
            <a:r>
              <a:rPr lang="en-GB" dirty="0" smtClean="0"/>
              <a:t>Supply and Demand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Market Research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5320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Pre visit research</a:t>
            </a:r>
          </a:p>
          <a:p>
            <a:r>
              <a:rPr lang="en-GB" dirty="0" smtClean="0"/>
              <a:t>Website and Social Media</a:t>
            </a:r>
          </a:p>
          <a:p>
            <a:r>
              <a:rPr lang="en-GB" dirty="0" smtClean="0"/>
              <a:t>Pre Booking</a:t>
            </a:r>
          </a:p>
          <a:p>
            <a:r>
              <a:rPr lang="en-GB" dirty="0" smtClean="0"/>
              <a:t>Arrival</a:t>
            </a:r>
          </a:p>
          <a:p>
            <a:r>
              <a:rPr lang="en-GB" dirty="0" smtClean="0"/>
              <a:t>Experience and Interpretation and Theming</a:t>
            </a:r>
          </a:p>
          <a:p>
            <a:r>
              <a:rPr lang="en-GB" dirty="0" smtClean="0"/>
              <a:t>Attractions</a:t>
            </a:r>
          </a:p>
          <a:p>
            <a:r>
              <a:rPr lang="en-GB" dirty="0" smtClean="0"/>
              <a:t>F and B</a:t>
            </a:r>
          </a:p>
          <a:p>
            <a:r>
              <a:rPr lang="en-GB" dirty="0" smtClean="0"/>
              <a:t>Toilets</a:t>
            </a:r>
          </a:p>
          <a:p>
            <a:r>
              <a:rPr lang="en-GB" dirty="0" smtClean="0"/>
              <a:t>Customer Service</a:t>
            </a:r>
          </a:p>
          <a:p>
            <a:r>
              <a:rPr lang="en-GB" dirty="0" smtClean="0"/>
              <a:t>End of Visit</a:t>
            </a:r>
          </a:p>
          <a:p>
            <a:r>
              <a:rPr lang="en-GB" dirty="0" smtClean="0"/>
              <a:t>Follow Up and Review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Attraction Audits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3911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Identify Operational issues before problems!</a:t>
            </a:r>
          </a:p>
          <a:p>
            <a:r>
              <a:rPr lang="en-GB" dirty="0" smtClean="0"/>
              <a:t>Improve operations</a:t>
            </a:r>
          </a:p>
          <a:p>
            <a:r>
              <a:rPr lang="en-GB" dirty="0" smtClean="0"/>
              <a:t>Start and end of the season activity</a:t>
            </a:r>
          </a:p>
          <a:p>
            <a:r>
              <a:rPr lang="en-GB" dirty="0" smtClean="0"/>
              <a:t>Routine Checks</a:t>
            </a:r>
          </a:p>
          <a:p>
            <a:r>
              <a:rPr lang="en-GB" dirty="0" smtClean="0"/>
              <a:t>Staff induction – Orientation and Familiarisation</a:t>
            </a:r>
          </a:p>
          <a:p>
            <a:r>
              <a:rPr lang="en-GB" dirty="0" smtClean="0"/>
              <a:t>Customer Service Training</a:t>
            </a:r>
          </a:p>
          <a:p>
            <a:r>
              <a:rPr lang="en-GB" dirty="0" smtClean="0"/>
              <a:t>Cross Training</a:t>
            </a:r>
          </a:p>
          <a:p>
            <a:r>
              <a:rPr lang="en-GB" dirty="0" smtClean="0"/>
              <a:t>Gain Customer feedback – Objective views</a:t>
            </a:r>
          </a:p>
          <a:p>
            <a:r>
              <a:rPr lang="en-GB" dirty="0" smtClean="0"/>
              <a:t>Prioritise – Maintenance, Systems, Training and Investment</a:t>
            </a:r>
          </a:p>
          <a:p>
            <a:r>
              <a:rPr lang="en-GB" dirty="0" smtClean="0"/>
              <a:t>Ensure Consistency</a:t>
            </a:r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Audits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1584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Customer Planning</a:t>
            </a:r>
          </a:p>
          <a:p>
            <a:r>
              <a:rPr lang="en-GB" dirty="0" smtClean="0"/>
              <a:t>1</a:t>
            </a:r>
            <a:r>
              <a:rPr lang="en-GB" baseline="30000" dirty="0" smtClean="0"/>
              <a:t>st</a:t>
            </a:r>
            <a:r>
              <a:rPr lang="en-GB" dirty="0" smtClean="0"/>
              <a:t> Impressions</a:t>
            </a:r>
          </a:p>
          <a:p>
            <a:r>
              <a:rPr lang="en-GB" dirty="0" smtClean="0"/>
              <a:t>Presentation</a:t>
            </a:r>
          </a:p>
          <a:p>
            <a:r>
              <a:rPr lang="en-GB" dirty="0" smtClean="0"/>
              <a:t>Quality</a:t>
            </a:r>
          </a:p>
          <a:p>
            <a:r>
              <a:rPr lang="en-GB" dirty="0" smtClean="0"/>
              <a:t>Image</a:t>
            </a:r>
          </a:p>
          <a:p>
            <a:r>
              <a:rPr lang="en-GB" dirty="0" smtClean="0"/>
              <a:t>Amenities</a:t>
            </a:r>
          </a:p>
          <a:p>
            <a:r>
              <a:rPr lang="en-GB" dirty="0" smtClean="0"/>
              <a:t>Facilities</a:t>
            </a:r>
          </a:p>
          <a:p>
            <a:r>
              <a:rPr lang="en-GB" dirty="0" smtClean="0"/>
              <a:t>Independent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Investigations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8491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Attract more visitors</a:t>
            </a:r>
          </a:p>
          <a:p>
            <a:r>
              <a:rPr lang="en-GB" dirty="0" smtClean="0"/>
              <a:t>Improve the Experience</a:t>
            </a:r>
          </a:p>
          <a:p>
            <a:r>
              <a:rPr lang="en-GB" dirty="0" smtClean="0"/>
              <a:t>Stay Longer</a:t>
            </a:r>
          </a:p>
          <a:p>
            <a:r>
              <a:rPr lang="en-GB" dirty="0" smtClean="0"/>
              <a:t>Spend More</a:t>
            </a:r>
          </a:p>
          <a:p>
            <a:r>
              <a:rPr lang="en-GB" dirty="0" smtClean="0"/>
              <a:t>Return Visitors</a:t>
            </a:r>
          </a:p>
          <a:p>
            <a:r>
              <a:rPr lang="en-GB" dirty="0" smtClean="0"/>
              <a:t>Tell Others</a:t>
            </a:r>
          </a:p>
          <a:p>
            <a:r>
              <a:rPr lang="en-GB" dirty="0" smtClean="0"/>
              <a:t>Long Term Loyal Guest</a:t>
            </a:r>
          </a:p>
          <a:p>
            <a:r>
              <a:rPr lang="en-GB" dirty="0" smtClean="0"/>
              <a:t>= Increased Profits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2910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Image</a:t>
            </a:r>
          </a:p>
          <a:p>
            <a:r>
              <a:rPr lang="en-GB" dirty="0" smtClean="0"/>
              <a:t>Ensure online Experience</a:t>
            </a:r>
          </a:p>
          <a:p>
            <a:r>
              <a:rPr lang="en-GB" dirty="0" smtClean="0"/>
              <a:t>Test – Desk top, Mobile and tablet</a:t>
            </a:r>
          </a:p>
          <a:p>
            <a:r>
              <a:rPr lang="en-GB" dirty="0" smtClean="0"/>
              <a:t>All Tasks</a:t>
            </a:r>
          </a:p>
          <a:p>
            <a:r>
              <a:rPr lang="en-GB" dirty="0" smtClean="0"/>
              <a:t>Bookings</a:t>
            </a:r>
          </a:p>
          <a:p>
            <a:r>
              <a:rPr lang="en-GB" dirty="0" smtClean="0"/>
              <a:t>Up to date – Events</a:t>
            </a:r>
          </a:p>
          <a:p>
            <a:r>
              <a:rPr lang="en-GB" dirty="0" smtClean="0"/>
              <a:t>Information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Website Audits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4193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Facebook active</a:t>
            </a:r>
          </a:p>
          <a:p>
            <a:r>
              <a:rPr lang="en-GB" dirty="0" smtClean="0"/>
              <a:t>Twitter feeds</a:t>
            </a:r>
          </a:p>
          <a:p>
            <a:r>
              <a:rPr lang="en-GB" dirty="0" smtClean="0"/>
              <a:t>Up to date</a:t>
            </a:r>
          </a:p>
          <a:p>
            <a:r>
              <a:rPr lang="en-GB" dirty="0" smtClean="0"/>
              <a:t>Comments</a:t>
            </a:r>
          </a:p>
          <a:p>
            <a:r>
              <a:rPr lang="en-GB" dirty="0" smtClean="0"/>
              <a:t>Lack of control</a:t>
            </a:r>
          </a:p>
          <a:p>
            <a:r>
              <a:rPr lang="en-GB" dirty="0" smtClean="0"/>
              <a:t>E marketing – use of emails</a:t>
            </a:r>
          </a:p>
          <a:p>
            <a:r>
              <a:rPr lang="en-GB" dirty="0" smtClean="0"/>
              <a:t>Use of email signatures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Media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7468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Trip Advisor</a:t>
            </a:r>
          </a:p>
          <a:p>
            <a:r>
              <a:rPr lang="en-GB" dirty="0" smtClean="0"/>
              <a:t>Comments</a:t>
            </a:r>
          </a:p>
          <a:p>
            <a:r>
              <a:rPr lang="en-GB" dirty="0" smtClean="0"/>
              <a:t>Accuracy</a:t>
            </a:r>
          </a:p>
          <a:p>
            <a:r>
              <a:rPr lang="en-GB" dirty="0" smtClean="0"/>
              <a:t>Responses and Replies</a:t>
            </a:r>
          </a:p>
          <a:p>
            <a:endParaRPr lang="en-GB" dirty="0"/>
          </a:p>
          <a:p>
            <a:r>
              <a:rPr lang="en-GB" dirty="0" smtClean="0"/>
              <a:t>Need to include asking visitors to write a review</a:t>
            </a:r>
          </a:p>
          <a:p>
            <a:r>
              <a:rPr lang="en-GB" dirty="0" smtClean="0"/>
              <a:t>Use of voucher sites</a:t>
            </a:r>
          </a:p>
          <a:p>
            <a:r>
              <a:rPr lang="en-GB" dirty="0" smtClean="0"/>
              <a:t>Capture data</a:t>
            </a:r>
          </a:p>
          <a:p>
            <a:r>
              <a:rPr lang="en-GB" dirty="0" smtClean="0"/>
              <a:t>Photo Libraries</a:t>
            </a:r>
          </a:p>
          <a:p>
            <a:r>
              <a:rPr lang="en-GB" dirty="0" smtClean="0"/>
              <a:t>Joint Promotions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Reviews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6009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</TotalTime>
  <Words>216</Words>
  <Application>Microsoft Office PowerPoint</Application>
  <PresentationFormat>On-screen Show (4:3)</PresentationFormat>
  <Paragraphs>82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Concourse</vt:lpstr>
      <vt:lpstr>Leisure Attraction Management</vt:lpstr>
      <vt:lpstr>Market Research</vt:lpstr>
      <vt:lpstr>Attraction Audits</vt:lpstr>
      <vt:lpstr>Audits</vt:lpstr>
      <vt:lpstr>Investigations</vt:lpstr>
      <vt:lpstr>Aims</vt:lpstr>
      <vt:lpstr>Website Audits</vt:lpstr>
      <vt:lpstr>Social Media</vt:lpstr>
      <vt:lpstr>Reviews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Leisure Attraction Management</dc:title>
  <dc:creator>Administrator</dc:creator>
  <cp:lastModifiedBy>Administrator</cp:lastModifiedBy>
  <cp:revision>3</cp:revision>
  <dcterms:created xsi:type="dcterms:W3CDTF">2015-10-15T08:24:46Z</dcterms:created>
  <dcterms:modified xsi:type="dcterms:W3CDTF">2015-10-15T08:40:54Z</dcterms:modified>
</cp:coreProperties>
</file>