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62" r:id="rId4"/>
    <p:sldId id="277" r:id="rId6"/>
    <p:sldId id="265" r:id="rId7"/>
    <p:sldId id="264" r:id="rId8"/>
    <p:sldId id="292" r:id="rId9"/>
    <p:sldId id="293" r:id="rId10"/>
    <p:sldId id="294" r:id="rId11"/>
    <p:sldId id="273" r:id="rId12"/>
    <p:sldId id="281" r:id="rId13"/>
    <p:sldId id="288" r:id="rId14"/>
    <p:sldId id="289" r:id="rId15"/>
    <p:sldId id="290" r:id="rId16"/>
    <p:sldId id="295" r:id="rId17"/>
    <p:sldId id="287"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9C1AD92-4491-470B-AC64-A48031177DA2}"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9C1AD92-4491-470B-AC64-A48031177DA2}"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D9C1AD92-4491-470B-AC64-A48031177DA2}"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9C1AD92-4491-470B-AC64-A48031177DA2}"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image" Target="../media/image2.png"/><Relationship Id="rId6" Type="http://schemas.openxmlformats.org/officeDocument/2006/relationships/tags" Target="../tags/tag4.xml"/><Relationship Id="rId5" Type="http://schemas.openxmlformats.org/officeDocument/2006/relationships/image" Target="../media/image1.png"/><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4" Type="http://schemas.openxmlformats.org/officeDocument/2006/relationships/tags" Target="../tags/tag11.xml"/><Relationship Id="rId13" Type="http://schemas.openxmlformats.org/officeDocument/2006/relationships/tags" Target="../tags/tag10.xml"/><Relationship Id="rId12" Type="http://schemas.openxmlformats.org/officeDocument/2006/relationships/tags" Target="../tags/tag9.xml"/><Relationship Id="rId11" Type="http://schemas.openxmlformats.org/officeDocument/2006/relationships/tags" Target="../tags/tag8.xml"/><Relationship Id="rId10" Type="http://schemas.openxmlformats.org/officeDocument/2006/relationships/tags" Target="../tags/tag7.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8" Type="http://schemas.openxmlformats.org/officeDocument/2006/relationships/tags" Target="../tags/tag17.xml"/><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image" Target="../media/image3.png"/><Relationship Id="rId2" Type="http://schemas.openxmlformats.org/officeDocument/2006/relationships/tags" Target="../tags/tag12.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23.xml"/><Relationship Id="rId8" Type="http://schemas.openxmlformats.org/officeDocument/2006/relationships/tags" Target="../tags/tag22.xml"/><Relationship Id="rId7" Type="http://schemas.openxmlformats.org/officeDocument/2006/relationships/tags" Target="../tags/tag21.xml"/><Relationship Id="rId6" Type="http://schemas.openxmlformats.org/officeDocument/2006/relationships/image" Target="../media/image2.png"/><Relationship Id="rId5" Type="http://schemas.openxmlformats.org/officeDocument/2006/relationships/tags" Target="../tags/tag20.xml"/><Relationship Id="rId4" Type="http://schemas.openxmlformats.org/officeDocument/2006/relationships/image" Target="../media/image1.png"/><Relationship Id="rId3" Type="http://schemas.openxmlformats.org/officeDocument/2006/relationships/tags" Target="../tags/tag19.xml"/><Relationship Id="rId2" Type="http://schemas.openxmlformats.org/officeDocument/2006/relationships/tags" Target="../tags/tag18.xml"/><Relationship Id="rId15" Type="http://schemas.openxmlformats.org/officeDocument/2006/relationships/tags" Target="../tags/tag29.xml"/><Relationship Id="rId14" Type="http://schemas.openxmlformats.org/officeDocument/2006/relationships/tags" Target="../tags/tag28.xml"/><Relationship Id="rId13" Type="http://schemas.openxmlformats.org/officeDocument/2006/relationships/tags" Target="../tags/tag27.xml"/><Relationship Id="rId12" Type="http://schemas.openxmlformats.org/officeDocument/2006/relationships/tags" Target="../tags/tag26.xml"/><Relationship Id="rId11" Type="http://schemas.openxmlformats.org/officeDocument/2006/relationships/tags" Target="../tags/tag25.xml"/><Relationship Id="rId10" Type="http://schemas.openxmlformats.org/officeDocument/2006/relationships/tags" Target="../tags/tag24.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9" Type="http://schemas.openxmlformats.org/officeDocument/2006/relationships/tags" Target="../tags/tag35.xml"/><Relationship Id="rId8" Type="http://schemas.openxmlformats.org/officeDocument/2006/relationships/tags" Target="../tags/tag34.xml"/><Relationship Id="rId7" Type="http://schemas.openxmlformats.org/officeDocument/2006/relationships/tags" Target="../tags/tag33.xml"/><Relationship Id="rId6" Type="http://schemas.openxmlformats.org/officeDocument/2006/relationships/image" Target="../media/image5.png"/><Relationship Id="rId5" Type="http://schemas.openxmlformats.org/officeDocument/2006/relationships/tags" Target="../tags/tag32.xml"/><Relationship Id="rId4" Type="http://schemas.openxmlformats.org/officeDocument/2006/relationships/image" Target="../media/image4.png"/><Relationship Id="rId3" Type="http://schemas.openxmlformats.org/officeDocument/2006/relationships/tags" Target="../tags/tag31.xml"/><Relationship Id="rId2" Type="http://schemas.openxmlformats.org/officeDocument/2006/relationships/tags" Target="../tags/tag30.xml"/><Relationship Id="rId12" Type="http://schemas.openxmlformats.org/officeDocument/2006/relationships/tags" Target="../tags/tag38.xml"/><Relationship Id="rId11" Type="http://schemas.openxmlformats.org/officeDocument/2006/relationships/tags" Target="../tags/tag37.xml"/><Relationship Id="rId10" Type="http://schemas.openxmlformats.org/officeDocument/2006/relationships/tags" Target="../tags/tag3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45.xml"/><Relationship Id="rId8" Type="http://schemas.openxmlformats.org/officeDocument/2006/relationships/tags" Target="../tags/tag44.xml"/><Relationship Id="rId7" Type="http://schemas.openxmlformats.org/officeDocument/2006/relationships/tags" Target="../tags/tag43.xml"/><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image" Target="../media/image3.png"/><Relationship Id="rId2" Type="http://schemas.openxmlformats.org/officeDocument/2006/relationships/tags" Target="../tags/tag39.xml"/><Relationship Id="rId11" Type="http://schemas.openxmlformats.org/officeDocument/2006/relationships/tags" Target="../tags/tag47.xml"/><Relationship Id="rId10" Type="http://schemas.openxmlformats.org/officeDocument/2006/relationships/tags" Target="../tags/tag46.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53.xml"/><Relationship Id="rId8" Type="http://schemas.openxmlformats.org/officeDocument/2006/relationships/tags" Target="../tags/tag52.xml"/><Relationship Id="rId7" Type="http://schemas.openxmlformats.org/officeDocument/2006/relationships/tags" Target="../tags/tag51.xml"/><Relationship Id="rId6" Type="http://schemas.openxmlformats.org/officeDocument/2006/relationships/image" Target="../media/image2.png"/><Relationship Id="rId5" Type="http://schemas.openxmlformats.org/officeDocument/2006/relationships/tags" Target="../tags/tag50.xml"/><Relationship Id="rId4" Type="http://schemas.openxmlformats.org/officeDocument/2006/relationships/image" Target="../media/image1.png"/><Relationship Id="rId3" Type="http://schemas.openxmlformats.org/officeDocument/2006/relationships/tags" Target="../tags/tag49.xml"/><Relationship Id="rId2" Type="http://schemas.openxmlformats.org/officeDocument/2006/relationships/tags" Target="../tags/tag48.xml"/><Relationship Id="rId10" Type="http://schemas.openxmlformats.org/officeDocument/2006/relationships/tags" Target="../tags/tag54.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57.xml"/><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9" Type="http://schemas.openxmlformats.org/officeDocument/2006/relationships/tags" Target="../tags/tag63.xml"/><Relationship Id="rId8" Type="http://schemas.openxmlformats.org/officeDocument/2006/relationships/tags" Target="../tags/tag62.xml"/><Relationship Id="rId7" Type="http://schemas.openxmlformats.org/officeDocument/2006/relationships/tags" Target="../tags/tag61.xml"/><Relationship Id="rId6" Type="http://schemas.openxmlformats.org/officeDocument/2006/relationships/image" Target="../media/image5.png"/><Relationship Id="rId5" Type="http://schemas.openxmlformats.org/officeDocument/2006/relationships/tags" Target="../tags/tag60.xml"/><Relationship Id="rId4" Type="http://schemas.openxmlformats.org/officeDocument/2006/relationships/image" Target="../media/image4.png"/><Relationship Id="rId3" Type="http://schemas.openxmlformats.org/officeDocument/2006/relationships/tags" Target="../tags/tag59.xml"/><Relationship Id="rId2" Type="http://schemas.openxmlformats.org/officeDocument/2006/relationships/tags" Target="../tags/tag58.xml"/><Relationship Id="rId12" Type="http://schemas.openxmlformats.org/officeDocument/2006/relationships/tags" Target="../tags/tag66.xml"/><Relationship Id="rId11" Type="http://schemas.openxmlformats.org/officeDocument/2006/relationships/tags" Target="../tags/tag65.xml"/><Relationship Id="rId10" Type="http://schemas.openxmlformats.org/officeDocument/2006/relationships/tags" Target="../tags/tag64.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8" Type="http://schemas.openxmlformats.org/officeDocument/2006/relationships/tags" Target="../tags/tag72.xml"/><Relationship Id="rId7" Type="http://schemas.openxmlformats.org/officeDocument/2006/relationships/tags" Target="../tags/tag71.xml"/><Relationship Id="rId6" Type="http://schemas.openxmlformats.org/officeDocument/2006/relationships/tags" Target="../tags/tag70.xml"/><Relationship Id="rId5" Type="http://schemas.openxmlformats.org/officeDocument/2006/relationships/tags" Target="../tags/tag69.xml"/><Relationship Id="rId4" Type="http://schemas.openxmlformats.org/officeDocument/2006/relationships/tags" Target="../tags/tag68.xml"/><Relationship Id="rId3" Type="http://schemas.openxmlformats.org/officeDocument/2006/relationships/image" Target="../media/image3.png"/><Relationship Id="rId2" Type="http://schemas.openxmlformats.org/officeDocument/2006/relationships/tags" Target="../tags/tag67.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9" Type="http://schemas.openxmlformats.org/officeDocument/2006/relationships/tags" Target="../tags/tag78.xml"/><Relationship Id="rId8" Type="http://schemas.openxmlformats.org/officeDocument/2006/relationships/tags" Target="../tags/tag77.xml"/><Relationship Id="rId7" Type="http://schemas.openxmlformats.org/officeDocument/2006/relationships/tags" Target="../tags/tag76.xml"/><Relationship Id="rId6" Type="http://schemas.openxmlformats.org/officeDocument/2006/relationships/image" Target="../media/image5.png"/><Relationship Id="rId5" Type="http://schemas.openxmlformats.org/officeDocument/2006/relationships/tags" Target="../tags/tag75.xml"/><Relationship Id="rId4" Type="http://schemas.openxmlformats.org/officeDocument/2006/relationships/image" Target="../media/image4.png"/><Relationship Id="rId3" Type="http://schemas.openxmlformats.org/officeDocument/2006/relationships/tags" Target="../tags/tag74.xml"/><Relationship Id="rId2" Type="http://schemas.openxmlformats.org/officeDocument/2006/relationships/tags" Target="../tags/tag73.xml"/><Relationship Id="rId10" Type="http://schemas.openxmlformats.org/officeDocument/2006/relationships/tags" Target="../tags/tag79.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85.xml"/><Relationship Id="rId8" Type="http://schemas.openxmlformats.org/officeDocument/2006/relationships/image" Target="../media/image2.png"/><Relationship Id="rId7" Type="http://schemas.openxmlformats.org/officeDocument/2006/relationships/tags" Target="../tags/tag84.xml"/><Relationship Id="rId6" Type="http://schemas.openxmlformats.org/officeDocument/2006/relationships/image" Target="../media/image1.png"/><Relationship Id="rId5" Type="http://schemas.openxmlformats.org/officeDocument/2006/relationships/tags" Target="../tags/tag83.xml"/><Relationship Id="rId4" Type="http://schemas.openxmlformats.org/officeDocument/2006/relationships/tags" Target="../tags/tag82.xml"/><Relationship Id="rId3" Type="http://schemas.openxmlformats.org/officeDocument/2006/relationships/tags" Target="../tags/tag81.xml"/><Relationship Id="rId2" Type="http://schemas.openxmlformats.org/officeDocument/2006/relationships/tags" Target="../tags/tag80.xml"/><Relationship Id="rId14" Type="http://schemas.openxmlformats.org/officeDocument/2006/relationships/tags" Target="../tags/tag90.xml"/><Relationship Id="rId13" Type="http://schemas.openxmlformats.org/officeDocument/2006/relationships/tags" Target="../tags/tag89.xml"/><Relationship Id="rId12" Type="http://schemas.openxmlformats.org/officeDocument/2006/relationships/tags" Target="../tags/tag88.xml"/><Relationship Id="rId11" Type="http://schemas.openxmlformats.org/officeDocument/2006/relationships/tags" Target="../tags/tag87.xml"/><Relationship Id="rId10" Type="http://schemas.openxmlformats.org/officeDocument/2006/relationships/tags" Target="../tags/tag86.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96.xml"/><Relationship Id="rId8" Type="http://schemas.openxmlformats.org/officeDocument/2006/relationships/tags" Target="../tags/tag95.xml"/><Relationship Id="rId7" Type="http://schemas.openxmlformats.org/officeDocument/2006/relationships/tags" Target="../tags/tag94.xml"/><Relationship Id="rId6" Type="http://schemas.openxmlformats.org/officeDocument/2006/relationships/image" Target="../media/image7.png"/><Relationship Id="rId5" Type="http://schemas.openxmlformats.org/officeDocument/2006/relationships/tags" Target="../tags/tag93.xml"/><Relationship Id="rId4" Type="http://schemas.openxmlformats.org/officeDocument/2006/relationships/image" Target="../media/image6.png"/><Relationship Id="rId3" Type="http://schemas.openxmlformats.org/officeDocument/2006/relationships/tags" Target="../tags/tag92.xml"/><Relationship Id="rId2" Type="http://schemas.openxmlformats.org/officeDocument/2006/relationships/tags" Target="../tags/tag91.xml"/><Relationship Id="rId10" Type="http://schemas.openxmlformats.org/officeDocument/2006/relationships/tags" Target="../tags/tag97.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103.xml"/><Relationship Id="rId8" Type="http://schemas.openxmlformats.org/officeDocument/2006/relationships/tags" Target="../tags/tag102.xml"/><Relationship Id="rId7" Type="http://schemas.openxmlformats.org/officeDocument/2006/relationships/tags" Target="../tags/tag101.xml"/><Relationship Id="rId6" Type="http://schemas.openxmlformats.org/officeDocument/2006/relationships/image" Target="../media/image9.png"/><Relationship Id="rId5" Type="http://schemas.openxmlformats.org/officeDocument/2006/relationships/tags" Target="../tags/tag100.xml"/><Relationship Id="rId4" Type="http://schemas.openxmlformats.org/officeDocument/2006/relationships/image" Target="../media/image8.png"/><Relationship Id="rId3" Type="http://schemas.openxmlformats.org/officeDocument/2006/relationships/tags" Target="../tags/tag99.xml"/><Relationship Id="rId2" Type="http://schemas.openxmlformats.org/officeDocument/2006/relationships/tags" Target="../tags/tag98.xml"/><Relationship Id="rId11" Type="http://schemas.openxmlformats.org/officeDocument/2006/relationships/tags" Target="../tags/tag105.xml"/><Relationship Id="rId10" Type="http://schemas.openxmlformats.org/officeDocument/2006/relationships/tags" Target="../tags/tag104.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112.xml"/><Relationship Id="rId8" Type="http://schemas.openxmlformats.org/officeDocument/2006/relationships/tags" Target="../tags/tag111.xml"/><Relationship Id="rId7" Type="http://schemas.openxmlformats.org/officeDocument/2006/relationships/tags" Target="../tags/tag110.xml"/><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image" Target="../media/image10.png"/><Relationship Id="rId3" Type="http://schemas.openxmlformats.org/officeDocument/2006/relationships/tags" Target="../tags/tag107.xml"/><Relationship Id="rId2" Type="http://schemas.openxmlformats.org/officeDocument/2006/relationships/tags" Target="../tags/tag106.xml"/><Relationship Id="rId10" Type="http://schemas.openxmlformats.org/officeDocument/2006/relationships/tags" Target="../tags/tag113.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20.xml"/><Relationship Id="rId8" Type="http://schemas.openxmlformats.org/officeDocument/2006/relationships/tags" Target="../tags/tag119.xml"/><Relationship Id="rId7" Type="http://schemas.openxmlformats.org/officeDocument/2006/relationships/tags" Target="../tags/tag118.xml"/><Relationship Id="rId6" Type="http://schemas.openxmlformats.org/officeDocument/2006/relationships/tags" Target="../tags/tag117.xml"/><Relationship Id="rId5" Type="http://schemas.openxmlformats.org/officeDocument/2006/relationships/tags" Target="../tags/tag116.xml"/><Relationship Id="rId4" Type="http://schemas.openxmlformats.org/officeDocument/2006/relationships/image" Target="../media/image3.png"/><Relationship Id="rId3" Type="http://schemas.openxmlformats.org/officeDocument/2006/relationships/tags" Target="../tags/tag115.xml"/><Relationship Id="rId2" Type="http://schemas.openxmlformats.org/officeDocument/2006/relationships/tags" Target="../tags/tag114.xml"/><Relationship Id="rId10" Type="http://schemas.openxmlformats.org/officeDocument/2006/relationships/tags" Target="../tags/tag121.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28.xml"/><Relationship Id="rId8" Type="http://schemas.openxmlformats.org/officeDocument/2006/relationships/tags" Target="../tags/tag127.xml"/><Relationship Id="rId7" Type="http://schemas.openxmlformats.org/officeDocument/2006/relationships/tags" Target="../tags/tag126.xml"/><Relationship Id="rId6" Type="http://schemas.openxmlformats.org/officeDocument/2006/relationships/tags" Target="../tags/tag125.xml"/><Relationship Id="rId5" Type="http://schemas.openxmlformats.org/officeDocument/2006/relationships/tags" Target="../tags/tag124.xml"/><Relationship Id="rId4" Type="http://schemas.openxmlformats.org/officeDocument/2006/relationships/image" Target="../media/image11.png"/><Relationship Id="rId3" Type="http://schemas.openxmlformats.org/officeDocument/2006/relationships/tags" Target="../tags/tag123.xml"/><Relationship Id="rId2" Type="http://schemas.openxmlformats.org/officeDocument/2006/relationships/tags" Target="../tags/tag122.xml"/><Relationship Id="rId10" Type="http://schemas.openxmlformats.org/officeDocument/2006/relationships/tags" Target="../tags/tag129.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35.xml"/><Relationship Id="rId8" Type="http://schemas.openxmlformats.org/officeDocument/2006/relationships/tags" Target="../tags/tag134.xml"/><Relationship Id="rId7" Type="http://schemas.openxmlformats.org/officeDocument/2006/relationships/image" Target="../media/image5.png"/><Relationship Id="rId6" Type="http://schemas.openxmlformats.org/officeDocument/2006/relationships/tags" Target="../tags/tag133.xml"/><Relationship Id="rId5" Type="http://schemas.openxmlformats.org/officeDocument/2006/relationships/image" Target="../media/image4.png"/><Relationship Id="rId4" Type="http://schemas.openxmlformats.org/officeDocument/2006/relationships/tags" Target="../tags/tag132.xml"/><Relationship Id="rId3" Type="http://schemas.openxmlformats.org/officeDocument/2006/relationships/tags" Target="../tags/tag131.xml"/><Relationship Id="rId2" Type="http://schemas.openxmlformats.org/officeDocument/2006/relationships/tags" Target="../tags/tag130.xml"/><Relationship Id="rId15" Type="http://schemas.openxmlformats.org/officeDocument/2006/relationships/tags" Target="../tags/tag141.xml"/><Relationship Id="rId14" Type="http://schemas.openxmlformats.org/officeDocument/2006/relationships/tags" Target="../tags/tag140.xml"/><Relationship Id="rId13" Type="http://schemas.openxmlformats.org/officeDocument/2006/relationships/tags" Target="../tags/tag139.xml"/><Relationship Id="rId12" Type="http://schemas.openxmlformats.org/officeDocument/2006/relationships/tags" Target="../tags/tag138.xml"/><Relationship Id="rId11" Type="http://schemas.openxmlformats.org/officeDocument/2006/relationships/tags" Target="../tags/tag137.xml"/><Relationship Id="rId10" Type="http://schemas.openxmlformats.org/officeDocument/2006/relationships/tags" Target="../tags/tag136.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47.xml"/><Relationship Id="rId8" Type="http://schemas.openxmlformats.org/officeDocument/2006/relationships/tags" Target="../tags/tag146.xml"/><Relationship Id="rId7" Type="http://schemas.openxmlformats.org/officeDocument/2006/relationships/tags" Target="../tags/tag145.xml"/><Relationship Id="rId6" Type="http://schemas.openxmlformats.org/officeDocument/2006/relationships/image" Target="../media/image13.png"/><Relationship Id="rId5" Type="http://schemas.openxmlformats.org/officeDocument/2006/relationships/tags" Target="../tags/tag144.xml"/><Relationship Id="rId4" Type="http://schemas.openxmlformats.org/officeDocument/2006/relationships/image" Target="../media/image12.png"/><Relationship Id="rId3" Type="http://schemas.openxmlformats.org/officeDocument/2006/relationships/tags" Target="../tags/tag143.xml"/><Relationship Id="rId2" Type="http://schemas.openxmlformats.org/officeDocument/2006/relationships/tags" Target="../tags/tag142.xml"/><Relationship Id="rId11" Type="http://schemas.openxmlformats.org/officeDocument/2006/relationships/tags" Target="../tags/tag149.xml"/><Relationship Id="rId10" Type="http://schemas.openxmlformats.org/officeDocument/2006/relationships/tags" Target="../tags/tag148.xml"/><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chOff x="0" y="0"/>
          <a:chExt cx="0" cy="0"/>
        </a:xfrm>
      </p:grpSpPr>
      <p:sp>
        <p:nvSpPr>
          <p:cNvPr id="7" name="矩形 6"/>
          <p:cNvSpPr/>
          <p:nvPr>
            <p:custDataLst>
              <p:tags r:id="rId2"/>
            </p:custDataLst>
          </p:nvPr>
        </p:nvSpPr>
        <p:spPr>
          <a:xfrm flipV="1">
            <a:off x="1097" y="92"/>
            <a:ext cx="12189804" cy="6857815"/>
          </a:xfrm>
          <a:prstGeom prst="rect">
            <a:avLst/>
          </a:prstGeom>
          <a:noFill/>
          <a:ln w="127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pc="600" dirty="0">
              <a:solidFill>
                <a:srgbClr val="75592A"/>
              </a:solidFill>
              <a:latin typeface="微软雅黑" panose="020B0503020204020204" charset="-122"/>
              <a:ea typeface="微软雅黑" panose="020B0503020204020204" charset="-122"/>
            </a:endParaRPr>
          </a:p>
        </p:txBody>
      </p:sp>
      <p:grpSp>
        <p:nvGrpSpPr>
          <p:cNvPr id="10" name="组合 9"/>
          <p:cNvGrpSpPr/>
          <p:nvPr>
            <p:custDataLst>
              <p:tags r:id="rId3"/>
            </p:custDataLst>
          </p:nvPr>
        </p:nvGrpSpPr>
        <p:grpSpPr>
          <a:xfrm>
            <a:off x="611656" y="713766"/>
            <a:ext cx="4508032" cy="5430468"/>
            <a:chOff x="960643" y="1016585"/>
            <a:chExt cx="3630716" cy="4372965"/>
          </a:xfrm>
        </p:grpSpPr>
        <p:pic>
          <p:nvPicPr>
            <p:cNvPr id="11" name="图片 10"/>
            <p:cNvPicPr>
              <a:picLocks noChangeAspect="1"/>
            </p:cNvPicPr>
            <p:nvPr>
              <p:custDataLst>
                <p:tags r:id="rId4"/>
              </p:custDataLst>
            </p:nvPr>
          </p:nvPicPr>
          <p:blipFill>
            <a:blip r:embed="rId5"/>
            <a:stretch>
              <a:fillRect/>
            </a:stretch>
          </p:blipFill>
          <p:spPr>
            <a:xfrm>
              <a:off x="2177825" y="1016585"/>
              <a:ext cx="2413534" cy="4320226"/>
            </a:xfrm>
            <a:prstGeom prst="rect">
              <a:avLst/>
            </a:prstGeom>
          </p:spPr>
        </p:pic>
        <p:pic>
          <p:nvPicPr>
            <p:cNvPr id="12" name="图片 11"/>
            <p:cNvPicPr>
              <a:picLocks noChangeAspect="1"/>
            </p:cNvPicPr>
            <p:nvPr>
              <p:custDataLst>
                <p:tags r:id="rId6"/>
              </p:custDataLst>
            </p:nvPr>
          </p:nvPicPr>
          <p:blipFill>
            <a:blip r:embed="rId7"/>
            <a:stretch>
              <a:fillRect/>
            </a:stretch>
          </p:blipFill>
          <p:spPr>
            <a:xfrm flipH="1">
              <a:off x="960643" y="2479036"/>
              <a:ext cx="1625985" cy="2910514"/>
            </a:xfrm>
            <a:prstGeom prst="rect">
              <a:avLst/>
            </a:prstGeom>
          </p:spPr>
        </p:pic>
      </p:grpSp>
      <p:cxnSp>
        <p:nvCxnSpPr>
          <p:cNvPr id="14" name="直接连接符 13"/>
          <p:cNvCxnSpPr/>
          <p:nvPr>
            <p:custDataLst>
              <p:tags r:id="rId8"/>
            </p:custDataLst>
          </p:nvPr>
        </p:nvCxnSpPr>
        <p:spPr>
          <a:xfrm>
            <a:off x="5040749" y="3289555"/>
            <a:ext cx="581883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9"/>
            </p:custDataLst>
          </p:nvPr>
        </p:nvSpPr>
        <p:spPr>
          <a:xfrm>
            <a:off x="4585657" y="1998288"/>
            <a:ext cx="7023583" cy="1230794"/>
          </a:xfrm>
        </p:spPr>
        <p:txBody>
          <a:bodyPr lIns="90000" tIns="46800" rIns="90000" bIns="46800" anchor="b" anchorCtr="0">
            <a:normAutofit/>
          </a:bodyPr>
          <a:lstStyle>
            <a:lvl1pPr algn="ctr">
              <a:defRPr sz="6350" spc="600" baseline="0">
                <a:gradFill>
                  <a:gsLst>
                    <a:gs pos="13000">
                      <a:schemeClr val="accent1">
                        <a:lumMod val="60000"/>
                        <a:lumOff val="40000"/>
                      </a:schemeClr>
                    </a:gs>
                    <a:gs pos="100000">
                      <a:schemeClr val="accent1"/>
                    </a:gs>
                  </a:gsLst>
                  <a:lin ang="16620000" scaled="0"/>
                </a:gradFill>
                <a:latin typeface="Arial" panose="020B0604020202020204" pitchFamily="34" charset="0"/>
                <a:ea typeface="汉仪旗黑-85S" panose="00020600040101010101" pitchFamily="18" charset="-122"/>
              </a:defRPr>
            </a:lvl1pPr>
          </a:lstStyle>
          <a:p>
            <a:r>
              <a:rPr lang="zh-CN" altLang="en-US" dirty="0"/>
              <a:t>编辑标题</a:t>
            </a:r>
            <a:endParaRPr lang="zh-CN" altLang="en-US" dirty="0"/>
          </a:p>
        </p:txBody>
      </p:sp>
      <p:sp>
        <p:nvSpPr>
          <p:cNvPr id="3" name="副标题 2"/>
          <p:cNvSpPr>
            <a:spLocks noGrp="1"/>
          </p:cNvSpPr>
          <p:nvPr>
            <p:ph type="subTitle" idx="1" hasCustomPrompt="1"/>
            <p:custDataLst>
              <p:tags r:id="rId10"/>
            </p:custDataLst>
          </p:nvPr>
        </p:nvSpPr>
        <p:spPr>
          <a:xfrm>
            <a:off x="4585657" y="3318720"/>
            <a:ext cx="7023583" cy="426161"/>
          </a:xfrm>
        </p:spPr>
        <p:txBody>
          <a:bodyPr lIns="90000" tIns="46800" rIns="90000" bIns="46800">
            <a:normAutofit/>
          </a:bodyPr>
          <a:lstStyle>
            <a:lvl1pPr marL="0" indent="0" algn="ctr" eaLnBrk="1" fontAlgn="auto" latinLnBrk="0" hangingPunct="1">
              <a:lnSpc>
                <a:spcPct val="100000"/>
              </a:lnSpc>
              <a:buNone/>
              <a:defRPr sz="18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11"/>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2"/>
            </p:custDataLst>
          </p:nvPr>
        </p:nvSpPr>
        <p:spPr/>
        <p:txBody>
          <a:bodyPr/>
          <a:lstStyle/>
          <a:p>
            <a:endParaRPr lang="zh-CN" altLang="en-US" dirty="0"/>
          </a:p>
        </p:txBody>
      </p:sp>
      <p:sp>
        <p:nvSpPr>
          <p:cNvPr id="18" name="灯片编号占位符 17"/>
          <p:cNvSpPr>
            <a:spLocks noGrp="1"/>
          </p:cNvSpPr>
          <p:nvPr>
            <p:ph type="sldNum" sz="quarter" idx="12"/>
            <p:custDataLst>
              <p:tags r:id="rId13"/>
            </p:custDataLst>
          </p:nvPr>
        </p:nvSpPr>
        <p:spPr/>
        <p:txBody>
          <a:bodyPr/>
          <a:lstStyle/>
          <a:p>
            <a:fld id="{49AE70B2-8BF9-45C0-BB95-33D1B9D3A854}" type="slidenum">
              <a:rPr lang="zh-CN" altLang="en-US" smtClean="0"/>
            </a:fld>
            <a:endParaRPr lang="zh-CN" altLang="en-US" dirty="0"/>
          </a:p>
        </p:txBody>
      </p:sp>
      <p:sp>
        <p:nvSpPr>
          <p:cNvPr id="5" name="文本占位符 4"/>
          <p:cNvSpPr>
            <a:spLocks noGrp="1"/>
          </p:cNvSpPr>
          <p:nvPr>
            <p:ph type="body" sz="quarter" idx="13" hasCustomPrompt="1"/>
            <p:custDataLst>
              <p:tags r:id="rId14"/>
            </p:custDataLst>
          </p:nvPr>
        </p:nvSpPr>
        <p:spPr>
          <a:xfrm>
            <a:off x="4579811" y="3810373"/>
            <a:ext cx="7035009" cy="819869"/>
          </a:xfrm>
        </p:spPr>
        <p:txBody>
          <a:bodyPr>
            <a:normAutofit/>
          </a:bodyPr>
          <a:lstStyle>
            <a:lvl1pPr marL="0" indent="0" algn="ctr">
              <a:buNone/>
              <a:defRPr sz="1695" baseline="0">
                <a:solidFill>
                  <a:schemeClr val="tx1">
                    <a:lumMod val="85000"/>
                    <a:lumOff val="15000"/>
                  </a:schemeClr>
                </a:solidFill>
              </a:defRPr>
            </a:lvl1pPr>
          </a:lstStyle>
          <a:p>
            <a:pPr lvl="0"/>
            <a:r>
              <a:rPr lang="zh-CN" altLang="en-US" dirty="0"/>
              <a:t>单击此处编辑文本</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pic>
        <p:nvPicPr>
          <p:cNvPr id="7" name="内容占位符 2"/>
          <p:cNvPicPr>
            <a:picLocks noChangeAspect="1"/>
          </p:cNvPicPr>
          <p:nvPr>
            <p:custDataLst>
              <p:tags r:id="rId2"/>
            </p:custDataLst>
          </p:nvPr>
        </p:nvPicPr>
        <p:blipFill>
          <a:blip r:embed="rId3"/>
          <a:srcRect/>
          <a:stretch>
            <a:fillRect/>
          </a:stretch>
        </p:blipFill>
        <p:spPr>
          <a:xfrm flipH="1">
            <a:off x="11157242" y="672"/>
            <a:ext cx="1035430" cy="1930724"/>
          </a:xfrm>
          <a:prstGeom prst="rect">
            <a:avLst/>
          </a:prstGeom>
        </p:spPr>
      </p:pic>
      <p:sp>
        <p:nvSpPr>
          <p:cNvPr id="2" name="标题 1"/>
          <p:cNvSpPr>
            <a:spLocks noGrp="1"/>
          </p:cNvSpPr>
          <p:nvPr>
            <p:ph type="title"/>
            <p:custDataLst>
              <p:tags r:id="rId4"/>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5"/>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6435"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8035"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chemeClr val="bg2"/>
        </a:solidFill>
        <a:effectLst/>
      </p:bgPr>
    </p:bg>
    <p:spTree>
      <p:nvGrpSpPr>
        <p:cNvPr id="1" name=""/>
        <p:cNvGrpSpPr/>
        <p:nvPr/>
      </p:nvGrpSpPr>
      <p:grpSpPr>
        <a:xfrm>
          <a:off x="0" y="0"/>
          <a:ext cx="0" cy="0"/>
          <a:chOff x="0" y="0"/>
          <a:chExt cx="0" cy="0"/>
        </a:xfrm>
      </p:grpSpPr>
      <p:grpSp>
        <p:nvGrpSpPr>
          <p:cNvPr id="17" name="组合 16"/>
          <p:cNvGrpSpPr/>
          <p:nvPr>
            <p:custDataLst>
              <p:tags r:id="rId2"/>
            </p:custDataLst>
          </p:nvPr>
        </p:nvGrpSpPr>
        <p:grpSpPr>
          <a:xfrm>
            <a:off x="611656" y="713766"/>
            <a:ext cx="4508032" cy="5430468"/>
            <a:chOff x="960643" y="1016585"/>
            <a:chExt cx="3630716" cy="4372965"/>
          </a:xfrm>
        </p:grpSpPr>
        <p:pic>
          <p:nvPicPr>
            <p:cNvPr id="18" name="图片 17"/>
            <p:cNvPicPr>
              <a:picLocks noChangeAspect="1"/>
            </p:cNvPicPr>
            <p:nvPr>
              <p:custDataLst>
                <p:tags r:id="rId3"/>
              </p:custDataLst>
            </p:nvPr>
          </p:nvPicPr>
          <p:blipFill>
            <a:blip r:embed="rId4"/>
            <a:stretch>
              <a:fillRect/>
            </a:stretch>
          </p:blipFill>
          <p:spPr>
            <a:xfrm>
              <a:off x="2177825" y="1016585"/>
              <a:ext cx="2413534" cy="4320226"/>
            </a:xfrm>
            <a:prstGeom prst="rect">
              <a:avLst/>
            </a:prstGeom>
          </p:spPr>
        </p:pic>
        <p:pic>
          <p:nvPicPr>
            <p:cNvPr id="19" name="图片 18"/>
            <p:cNvPicPr>
              <a:picLocks noChangeAspect="1"/>
            </p:cNvPicPr>
            <p:nvPr>
              <p:custDataLst>
                <p:tags r:id="rId5"/>
              </p:custDataLst>
            </p:nvPr>
          </p:nvPicPr>
          <p:blipFill>
            <a:blip r:embed="rId6"/>
            <a:stretch>
              <a:fillRect/>
            </a:stretch>
          </p:blipFill>
          <p:spPr>
            <a:xfrm flipH="1">
              <a:off x="960643" y="2479036"/>
              <a:ext cx="1625985" cy="2910514"/>
            </a:xfrm>
            <a:prstGeom prst="rect">
              <a:avLst/>
            </a:prstGeom>
          </p:spPr>
        </p:pic>
      </p:grpSp>
      <p:grpSp>
        <p:nvGrpSpPr>
          <p:cNvPr id="20" name="组合 19"/>
          <p:cNvGrpSpPr>
            <a:grpSpLocks noChangeAspect="1"/>
          </p:cNvGrpSpPr>
          <p:nvPr>
            <p:custDataLst>
              <p:tags r:id="rId7"/>
            </p:custDataLst>
          </p:nvPr>
        </p:nvGrpSpPr>
        <p:grpSpPr>
          <a:xfrm>
            <a:off x="8051097" y="3980546"/>
            <a:ext cx="761863" cy="150167"/>
            <a:chOff x="7267954" y="3481702"/>
            <a:chExt cx="1179029" cy="232357"/>
          </a:xfrm>
          <a:solidFill>
            <a:srgbClr val="B27E7C"/>
          </a:solidFill>
        </p:grpSpPr>
        <p:sp>
          <p:nvSpPr>
            <p:cNvPr id="21" name="椭圆 20"/>
            <p:cNvSpPr/>
            <p:nvPr>
              <p:custDataLst>
                <p:tags r:id="rId8"/>
              </p:custDataLst>
            </p:nvPr>
          </p:nvSpPr>
          <p:spPr>
            <a:xfrm>
              <a:off x="7267954" y="3481702"/>
              <a:ext cx="232357" cy="23235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75592A"/>
                </a:solidFill>
                <a:latin typeface="微软雅黑" panose="020B0503020204020204" charset="-122"/>
                <a:ea typeface="微软雅黑" panose="020B0503020204020204" charset="-122"/>
              </a:endParaRPr>
            </a:p>
          </p:txBody>
        </p:sp>
        <p:sp>
          <p:nvSpPr>
            <p:cNvPr id="22" name="椭圆 21"/>
            <p:cNvSpPr/>
            <p:nvPr>
              <p:custDataLst>
                <p:tags r:id="rId9"/>
              </p:custDataLst>
            </p:nvPr>
          </p:nvSpPr>
          <p:spPr>
            <a:xfrm>
              <a:off x="7741290" y="3481702"/>
              <a:ext cx="232357" cy="23235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75592A"/>
                </a:solidFill>
                <a:latin typeface="微软雅黑" panose="020B0503020204020204" charset="-122"/>
                <a:ea typeface="微软雅黑" panose="020B0503020204020204" charset="-122"/>
              </a:endParaRPr>
            </a:p>
          </p:txBody>
        </p:sp>
        <p:sp>
          <p:nvSpPr>
            <p:cNvPr id="23" name="椭圆 22"/>
            <p:cNvSpPr/>
            <p:nvPr>
              <p:custDataLst>
                <p:tags r:id="rId10"/>
              </p:custDataLst>
            </p:nvPr>
          </p:nvSpPr>
          <p:spPr>
            <a:xfrm>
              <a:off x="8214626" y="3481702"/>
              <a:ext cx="232357" cy="23235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75592A"/>
                </a:solidFill>
                <a:latin typeface="微软雅黑" panose="020B0503020204020204" charset="-122"/>
                <a:ea typeface="微软雅黑" panose="020B0503020204020204" charset="-122"/>
              </a:endParaRPr>
            </a:p>
          </p:txBody>
        </p:sp>
      </p:grpSp>
      <p:sp>
        <p:nvSpPr>
          <p:cNvPr id="4" name="日期占位符 3"/>
          <p:cNvSpPr>
            <a:spLocks noGrp="1"/>
          </p:cNvSpPr>
          <p:nvPr>
            <p:ph type="dt" sz="half" idx="10"/>
            <p:custDataLst>
              <p:tags r:id="rId11"/>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2"/>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
        <p:nvSpPr>
          <p:cNvPr id="24" name="标题 23"/>
          <p:cNvSpPr>
            <a:spLocks noGrp="1"/>
          </p:cNvSpPr>
          <p:nvPr>
            <p:ph type="title" hasCustomPrompt="1"/>
            <p:custDataLst>
              <p:tags r:id="rId14"/>
            </p:custDataLst>
          </p:nvPr>
        </p:nvSpPr>
        <p:spPr>
          <a:xfrm>
            <a:off x="5524529" y="2857442"/>
            <a:ext cx="5814998" cy="1081092"/>
          </a:xfrm>
        </p:spPr>
        <p:txBody>
          <a:bodyPr lIns="90000" tIns="46800" rIns="90000" bIns="46800" anchor="b" anchorCtr="0">
            <a:normAutofit/>
          </a:bodyPr>
          <a:lstStyle>
            <a:lvl1pPr algn="ctr">
              <a:defRPr sz="5080">
                <a:solidFill>
                  <a:schemeClr val="accent1"/>
                </a:solidFill>
              </a:defRPr>
            </a:lvl1pPr>
          </a:lstStyle>
          <a:p>
            <a:r>
              <a:rPr lang="zh-CN" altLang="en-US" dirty="0"/>
              <a:t>单击此处编辑标题</a:t>
            </a:r>
            <a:endParaRPr lang="zh-CN" altLang="en-US" dirty="0"/>
          </a:p>
        </p:txBody>
      </p:sp>
      <p:sp>
        <p:nvSpPr>
          <p:cNvPr id="26" name="文本占位符 25"/>
          <p:cNvSpPr>
            <a:spLocks noGrp="1"/>
          </p:cNvSpPr>
          <p:nvPr>
            <p:ph type="body" sz="quarter" idx="13" hasCustomPrompt="1"/>
            <p:custDataLst>
              <p:tags r:id="rId15"/>
            </p:custDataLst>
          </p:nvPr>
        </p:nvSpPr>
        <p:spPr>
          <a:xfrm>
            <a:off x="5524432" y="4171065"/>
            <a:ext cx="5815910" cy="1109653"/>
          </a:xfrm>
        </p:spPr>
        <p:txBody>
          <a:bodyPr lIns="90000" tIns="46800" rIns="90000" bIns="46800">
            <a:normAutofit/>
          </a:bodyPr>
          <a:lstStyle>
            <a:lvl1pPr marL="0" indent="0" algn="ctr">
              <a:buNone/>
              <a:defRPr sz="1905">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dirty="0"/>
              <a:t>单击此处编辑文本</a:t>
            </a:r>
            <a:endParaRPr lang="zh-CN"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grpSp>
        <p:nvGrpSpPr>
          <p:cNvPr id="8" name="组合 7"/>
          <p:cNvGrpSpPr/>
          <p:nvPr>
            <p:custDataLst>
              <p:tags r:id="rId2"/>
            </p:custDataLst>
          </p:nvPr>
        </p:nvGrpSpPr>
        <p:grpSpPr>
          <a:xfrm>
            <a:off x="10990606" y="5655078"/>
            <a:ext cx="1200722" cy="1221739"/>
            <a:chOff x="550597" y="1016585"/>
            <a:chExt cx="3404483" cy="3461451"/>
          </a:xfrm>
        </p:grpSpPr>
        <p:pic>
          <p:nvPicPr>
            <p:cNvPr id="9" name="图片 8"/>
            <p:cNvPicPr>
              <a:picLocks noChangeAspect="1"/>
            </p:cNvPicPr>
            <p:nvPr>
              <p:custDataLst>
                <p:tags r:id="rId3"/>
              </p:custDataLst>
            </p:nvPr>
          </p:nvPicPr>
          <p:blipFill>
            <a:blip r:embed="rId4"/>
            <a:srcRect/>
            <a:stretch>
              <a:fillRect/>
            </a:stretch>
          </p:blipFill>
          <p:spPr>
            <a:xfrm>
              <a:off x="2176642" y="1016585"/>
              <a:ext cx="1778438" cy="3418635"/>
            </a:xfrm>
            <a:prstGeom prst="rect">
              <a:avLst/>
            </a:prstGeom>
          </p:spPr>
        </p:pic>
        <p:pic>
          <p:nvPicPr>
            <p:cNvPr id="10" name="图片 9"/>
            <p:cNvPicPr>
              <a:picLocks noChangeAspect="1"/>
            </p:cNvPicPr>
            <p:nvPr>
              <p:custDataLst>
                <p:tags r:id="rId5"/>
              </p:custDataLst>
            </p:nvPr>
          </p:nvPicPr>
          <p:blipFill>
            <a:blip r:embed="rId6"/>
            <a:srcRect/>
            <a:stretch>
              <a:fillRect/>
            </a:stretch>
          </p:blipFill>
          <p:spPr>
            <a:xfrm flipH="1">
              <a:off x="550597" y="2424535"/>
              <a:ext cx="1626045" cy="2053501"/>
            </a:xfrm>
            <a:prstGeom prst="rect">
              <a:avLst/>
            </a:prstGeom>
          </p:spPr>
        </p:pic>
      </p:grpSp>
      <p:sp>
        <p:nvSpPr>
          <p:cNvPr id="2" name="标题 1"/>
          <p:cNvSpPr>
            <a:spLocks noGrp="1"/>
          </p:cNvSpPr>
          <p:nvPr>
            <p:ph type="title"/>
            <p:custDataLst>
              <p:tags r:id="rId7"/>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6435"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8035"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微软雅黑" panose="020B0503020204020204" charset="-122"/>
              </a:defRPr>
            </a:lvl1pPr>
            <a:lvl2pPr>
              <a:defRPr sz="1600" baseline="0">
                <a:solidFill>
                  <a:schemeClr val="tx1">
                    <a:lumMod val="85000"/>
                    <a:lumOff val="15000"/>
                  </a:schemeClr>
                </a:solidFill>
                <a:latin typeface="Arial" panose="020B0604020202020204" pitchFamily="34" charset="0"/>
                <a:ea typeface="微软雅黑" panose="020B0503020204020204" charset="-122"/>
              </a:defRPr>
            </a:lvl2pPr>
            <a:lvl3pPr>
              <a:defRPr sz="1600" baseline="0">
                <a:solidFill>
                  <a:schemeClr val="tx1">
                    <a:lumMod val="85000"/>
                    <a:lumOff val="15000"/>
                  </a:schemeClr>
                </a:solidFill>
                <a:latin typeface="Arial" panose="020B0604020202020204" pitchFamily="34" charset="0"/>
                <a:ea typeface="微软雅黑" panose="020B0503020204020204" charset="-122"/>
              </a:defRPr>
            </a:lvl3pPr>
            <a:lvl4pPr>
              <a:defRPr sz="1600" baseline="0">
                <a:solidFill>
                  <a:schemeClr val="tx1">
                    <a:lumMod val="85000"/>
                    <a:lumOff val="15000"/>
                  </a:schemeClr>
                </a:solidFill>
                <a:latin typeface="Arial" panose="020B0604020202020204" pitchFamily="34" charset="0"/>
                <a:ea typeface="微软雅黑" panose="020B0503020204020204" charset="-122"/>
              </a:defRPr>
            </a:lvl4pPr>
            <a:lvl5pPr>
              <a:defRPr sz="160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0"/>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1"/>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12"/>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pic>
        <p:nvPicPr>
          <p:cNvPr id="10" name="内容占位符 2"/>
          <p:cNvPicPr>
            <a:picLocks noChangeAspect="1"/>
          </p:cNvPicPr>
          <p:nvPr>
            <p:custDataLst>
              <p:tags r:id="rId2"/>
            </p:custDataLst>
          </p:nvPr>
        </p:nvPicPr>
        <p:blipFill>
          <a:blip r:embed="rId3"/>
          <a:srcRect/>
          <a:stretch>
            <a:fillRect/>
          </a:stretch>
        </p:blipFill>
        <p:spPr>
          <a:xfrm flipH="1">
            <a:off x="11157242" y="672"/>
            <a:ext cx="1035430" cy="1930724"/>
          </a:xfrm>
          <a:prstGeom prst="rect">
            <a:avLst/>
          </a:prstGeom>
        </p:spPr>
      </p:pic>
      <p:sp>
        <p:nvSpPr>
          <p:cNvPr id="2" name="标题 1"/>
          <p:cNvSpPr>
            <a:spLocks noGrp="1"/>
          </p:cNvSpPr>
          <p:nvPr>
            <p:ph type="title"/>
            <p:custDataLst>
              <p:tags r:id="rId4"/>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6"/>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6435"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8035"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7"/>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6435"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8035"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9"/>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0"/>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11"/>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 name=""/>
        <p:cNvGrpSpPr/>
        <p:nvPr/>
      </p:nvGrpSpPr>
      <p:grpSpPr>
        <a:xfrm>
          <a:off x="0" y="0"/>
          <a:ext cx="0" cy="0"/>
          <a:chOff x="0" y="0"/>
          <a:chExt cx="0" cy="0"/>
        </a:xfrm>
      </p:grpSpPr>
      <p:grpSp>
        <p:nvGrpSpPr>
          <p:cNvPr id="6" name="组合 5"/>
          <p:cNvGrpSpPr/>
          <p:nvPr>
            <p:custDataLst>
              <p:tags r:id="rId2"/>
            </p:custDataLst>
          </p:nvPr>
        </p:nvGrpSpPr>
        <p:grpSpPr>
          <a:xfrm>
            <a:off x="611656" y="713766"/>
            <a:ext cx="4508032" cy="5430468"/>
            <a:chOff x="960643" y="1016585"/>
            <a:chExt cx="3630716" cy="4372965"/>
          </a:xfrm>
        </p:grpSpPr>
        <p:pic>
          <p:nvPicPr>
            <p:cNvPr id="7" name="图片 6"/>
            <p:cNvPicPr>
              <a:picLocks noChangeAspect="1"/>
            </p:cNvPicPr>
            <p:nvPr>
              <p:custDataLst>
                <p:tags r:id="rId3"/>
              </p:custDataLst>
            </p:nvPr>
          </p:nvPicPr>
          <p:blipFill>
            <a:blip r:embed="rId4"/>
            <a:stretch>
              <a:fillRect/>
            </a:stretch>
          </p:blipFill>
          <p:spPr>
            <a:xfrm>
              <a:off x="2177825" y="1016585"/>
              <a:ext cx="2413534" cy="4320226"/>
            </a:xfrm>
            <a:prstGeom prst="rect">
              <a:avLst/>
            </a:prstGeom>
          </p:spPr>
        </p:pic>
        <p:pic>
          <p:nvPicPr>
            <p:cNvPr id="8" name="图片 7"/>
            <p:cNvPicPr>
              <a:picLocks noChangeAspect="1"/>
            </p:cNvPicPr>
            <p:nvPr>
              <p:custDataLst>
                <p:tags r:id="rId5"/>
              </p:custDataLst>
            </p:nvPr>
          </p:nvPicPr>
          <p:blipFill>
            <a:blip r:embed="rId6"/>
            <a:stretch>
              <a:fillRect/>
            </a:stretch>
          </p:blipFill>
          <p:spPr>
            <a:xfrm flipH="1">
              <a:off x="960643" y="2479036"/>
              <a:ext cx="1625985" cy="2910514"/>
            </a:xfrm>
            <a:prstGeom prst="rect">
              <a:avLst/>
            </a:prstGeom>
          </p:spPr>
        </p:pic>
      </p:grpSp>
      <p:sp>
        <p:nvSpPr>
          <p:cNvPr id="2" name="标题 1"/>
          <p:cNvSpPr>
            <a:spLocks noGrp="1"/>
          </p:cNvSpPr>
          <p:nvPr>
            <p:ph type="title"/>
            <p:custDataLst>
              <p:tags r:id="rId7"/>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8"/>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4" name="灯片编号占位符 3"/>
          <p:cNvSpPr>
            <a:spLocks noGrp="1"/>
          </p:cNvSpPr>
          <p:nvPr>
            <p:ph type="sldNum" sz="quarter" idx="12"/>
            <p:custDataLst>
              <p:tags r:id="rId4"/>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grpSp>
        <p:nvGrpSpPr>
          <p:cNvPr id="8" name="组合 7"/>
          <p:cNvGrpSpPr/>
          <p:nvPr>
            <p:custDataLst>
              <p:tags r:id="rId2"/>
            </p:custDataLst>
          </p:nvPr>
        </p:nvGrpSpPr>
        <p:grpSpPr>
          <a:xfrm>
            <a:off x="10990606" y="5655078"/>
            <a:ext cx="1200722" cy="1221739"/>
            <a:chOff x="550597" y="1016585"/>
            <a:chExt cx="3404483" cy="3461451"/>
          </a:xfrm>
        </p:grpSpPr>
        <p:pic>
          <p:nvPicPr>
            <p:cNvPr id="9" name="图片 8"/>
            <p:cNvPicPr>
              <a:picLocks noChangeAspect="1"/>
            </p:cNvPicPr>
            <p:nvPr>
              <p:custDataLst>
                <p:tags r:id="rId3"/>
              </p:custDataLst>
            </p:nvPr>
          </p:nvPicPr>
          <p:blipFill>
            <a:blip r:embed="rId4"/>
            <a:srcRect/>
            <a:stretch>
              <a:fillRect/>
            </a:stretch>
          </p:blipFill>
          <p:spPr>
            <a:xfrm>
              <a:off x="2176642" y="1016585"/>
              <a:ext cx="1778438" cy="3418635"/>
            </a:xfrm>
            <a:prstGeom prst="rect">
              <a:avLst/>
            </a:prstGeom>
          </p:spPr>
        </p:pic>
        <p:pic>
          <p:nvPicPr>
            <p:cNvPr id="10" name="图片 9"/>
            <p:cNvPicPr>
              <a:picLocks noChangeAspect="1"/>
            </p:cNvPicPr>
            <p:nvPr>
              <p:custDataLst>
                <p:tags r:id="rId5"/>
              </p:custDataLst>
            </p:nvPr>
          </p:nvPicPr>
          <p:blipFill>
            <a:blip r:embed="rId6"/>
            <a:srcRect/>
            <a:stretch>
              <a:fillRect/>
            </a:stretch>
          </p:blipFill>
          <p:spPr>
            <a:xfrm flipH="1">
              <a:off x="550597" y="2424535"/>
              <a:ext cx="1626045" cy="2053501"/>
            </a:xfrm>
            <a:prstGeom prst="rect">
              <a:avLst/>
            </a:prstGeom>
          </p:spPr>
        </p:pic>
      </p:grpSp>
      <p:sp>
        <p:nvSpPr>
          <p:cNvPr id="2" name="标题 1"/>
          <p:cNvSpPr>
            <a:spLocks noGrp="1"/>
          </p:cNvSpPr>
          <p:nvPr>
            <p:ph type="title"/>
            <p:custDataLst>
              <p:tags r:id="rId7"/>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8"/>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6435"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8035"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9"/>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0"/>
            </p:custDataLst>
          </p:nvPr>
        </p:nvSpPr>
        <p:spPr/>
        <p:txBody>
          <a:bodyPr/>
          <a:lstStyle>
            <a:lvl1pPr>
              <a:defRPr cap="none" baseline="0">
                <a:solidFill>
                  <a:schemeClr val="tx1">
                    <a:lumMod val="85000"/>
                    <a:lumOff val="15000"/>
                  </a:schemeClr>
                </a:solidFill>
                <a:latin typeface="Arial" panose="020B0604020202020204" pitchFamily="34" charset="0"/>
                <a:ea typeface="微软雅黑" panose="020B050302020402020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1"/>
            </p:custDataLst>
          </p:nvPr>
        </p:nvSpPr>
        <p:spPr/>
        <p:txBody>
          <a:bodyPr/>
          <a:lstStyle>
            <a:lvl1pPr>
              <a:defRPr cap="none"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12"/>
            </p:custDataLst>
          </p:nvPr>
        </p:nvSpPr>
        <p:spPr/>
        <p:txBody>
          <a:bodyPr/>
          <a:lstStyle>
            <a:lvl1pPr>
              <a:defRPr cap="none" baseline="0">
                <a:solidFill>
                  <a:schemeClr val="tx1">
                    <a:lumMod val="85000"/>
                    <a:lumOff val="15000"/>
                  </a:schemeClr>
                </a:solidFill>
                <a:latin typeface="Arial" panose="020B0604020202020204" pitchFamily="34" charset="0"/>
                <a:ea typeface="微软雅黑" panose="020B050302020402020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chOff x="0" y="0"/>
          <a:chExt cx="0" cy="0"/>
        </a:xfrm>
      </p:grpSpPr>
      <p:pic>
        <p:nvPicPr>
          <p:cNvPr id="7" name="内容占位符 2"/>
          <p:cNvPicPr>
            <a:picLocks noChangeAspect="1"/>
          </p:cNvPicPr>
          <p:nvPr>
            <p:custDataLst>
              <p:tags r:id="rId2"/>
            </p:custDataLst>
          </p:nvPr>
        </p:nvPicPr>
        <p:blipFill>
          <a:blip r:embed="rId3"/>
          <a:srcRect/>
          <a:stretch>
            <a:fillRect/>
          </a:stretch>
        </p:blipFill>
        <p:spPr>
          <a:xfrm flipH="1">
            <a:off x="11157242" y="672"/>
            <a:ext cx="1035430" cy="1930724"/>
          </a:xfrm>
          <a:prstGeom prst="rect">
            <a:avLst/>
          </a:prstGeom>
        </p:spPr>
      </p:pic>
      <p:sp>
        <p:nvSpPr>
          <p:cNvPr id="2" name="竖排标题 1"/>
          <p:cNvSpPr>
            <a:spLocks noGrp="1"/>
          </p:cNvSpPr>
          <p:nvPr>
            <p:ph type="title" orient="vert"/>
            <p:custDataLst>
              <p:tags r:id="rId4"/>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669925" y="952500"/>
            <a:ext cx="9828101" cy="5388907"/>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 name=""/>
        <p:cNvGrpSpPr/>
        <p:nvPr/>
      </p:nvGrpSpPr>
      <p:grpSpPr>
        <a:xfrm>
          <a:off x="0" y="0"/>
          <a:ext cx="0" cy="0"/>
          <a:chOff x="0" y="0"/>
          <a:chExt cx="0" cy="0"/>
        </a:xfrm>
      </p:grpSpPr>
      <p:grpSp>
        <p:nvGrpSpPr>
          <p:cNvPr id="6" name="组合 5"/>
          <p:cNvGrpSpPr/>
          <p:nvPr>
            <p:custDataLst>
              <p:tags r:id="rId2"/>
            </p:custDataLst>
          </p:nvPr>
        </p:nvGrpSpPr>
        <p:grpSpPr>
          <a:xfrm>
            <a:off x="10990606" y="5655078"/>
            <a:ext cx="1200722" cy="1221739"/>
            <a:chOff x="550597" y="1016585"/>
            <a:chExt cx="3404483" cy="3461451"/>
          </a:xfrm>
        </p:grpSpPr>
        <p:pic>
          <p:nvPicPr>
            <p:cNvPr id="8" name="图片 7"/>
            <p:cNvPicPr>
              <a:picLocks noChangeAspect="1"/>
            </p:cNvPicPr>
            <p:nvPr>
              <p:custDataLst>
                <p:tags r:id="rId3"/>
              </p:custDataLst>
            </p:nvPr>
          </p:nvPicPr>
          <p:blipFill>
            <a:blip r:embed="rId4"/>
            <a:srcRect/>
            <a:stretch>
              <a:fillRect/>
            </a:stretch>
          </p:blipFill>
          <p:spPr>
            <a:xfrm>
              <a:off x="2176642" y="1016585"/>
              <a:ext cx="1778438" cy="3418635"/>
            </a:xfrm>
            <a:prstGeom prst="rect">
              <a:avLst/>
            </a:prstGeom>
          </p:spPr>
        </p:pic>
        <p:pic>
          <p:nvPicPr>
            <p:cNvPr id="9" name="图片 8"/>
            <p:cNvPicPr>
              <a:picLocks noChangeAspect="1"/>
            </p:cNvPicPr>
            <p:nvPr>
              <p:custDataLst>
                <p:tags r:id="rId5"/>
              </p:custDataLst>
            </p:nvPr>
          </p:nvPicPr>
          <p:blipFill>
            <a:blip r:embed="rId6"/>
            <a:srcRect/>
            <a:stretch>
              <a:fillRect/>
            </a:stretch>
          </p:blipFill>
          <p:spPr>
            <a:xfrm flipH="1">
              <a:off x="550597" y="2424535"/>
              <a:ext cx="1626045" cy="2053501"/>
            </a:xfrm>
            <a:prstGeom prst="rect">
              <a:avLst/>
            </a:prstGeom>
          </p:spPr>
        </p:pic>
      </p:grpSp>
      <p:sp>
        <p:nvSpPr>
          <p:cNvPr id="3" name="日期占位符 2"/>
          <p:cNvSpPr>
            <a:spLocks noGrp="1"/>
          </p:cNvSpPr>
          <p:nvPr>
            <p:ph type="dt" sz="half" idx="10"/>
            <p:custDataLst>
              <p:tags r:id="rId7"/>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0"/>
            </p:custDataLst>
          </p:nvPr>
        </p:nvSpPr>
        <p:spPr>
          <a:xfrm>
            <a:off x="669930" y="952508"/>
            <a:ext cx="10852237" cy="5388907"/>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chOff x="0" y="0"/>
          <a:chExt cx="0" cy="0"/>
        </a:xfrm>
      </p:grpSpPr>
      <p:sp>
        <p:nvSpPr>
          <p:cNvPr id="6" name="矩形 5"/>
          <p:cNvSpPr/>
          <p:nvPr>
            <p:custDataLst>
              <p:tags r:id="rId2"/>
            </p:custDataLst>
          </p:nvPr>
        </p:nvSpPr>
        <p:spPr>
          <a:xfrm flipV="1">
            <a:off x="1097" y="92"/>
            <a:ext cx="12189804" cy="6857815"/>
          </a:xfrm>
          <a:prstGeom prst="rect">
            <a:avLst/>
          </a:prstGeom>
          <a:noFill/>
          <a:ln w="127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pc="600" dirty="0">
              <a:solidFill>
                <a:srgbClr val="75592A"/>
              </a:solidFill>
              <a:latin typeface="微软雅黑" panose="020B0503020204020204" charset="-122"/>
              <a:ea typeface="微软雅黑" panose="020B0503020204020204" charset="-122"/>
            </a:endParaRPr>
          </a:p>
        </p:txBody>
      </p:sp>
      <p:cxnSp>
        <p:nvCxnSpPr>
          <p:cNvPr id="7" name="直接连接符 6"/>
          <p:cNvCxnSpPr/>
          <p:nvPr>
            <p:custDataLst>
              <p:tags r:id="rId3"/>
            </p:custDataLst>
          </p:nvPr>
        </p:nvCxnSpPr>
        <p:spPr>
          <a:xfrm>
            <a:off x="4768584" y="3166715"/>
            <a:ext cx="650448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组合 7"/>
          <p:cNvGrpSpPr/>
          <p:nvPr>
            <p:custDataLst>
              <p:tags r:id="rId4"/>
            </p:custDataLst>
          </p:nvPr>
        </p:nvGrpSpPr>
        <p:grpSpPr>
          <a:xfrm>
            <a:off x="611656" y="713766"/>
            <a:ext cx="4508032" cy="5430468"/>
            <a:chOff x="960643" y="1016585"/>
            <a:chExt cx="3630716" cy="4372965"/>
          </a:xfrm>
        </p:grpSpPr>
        <p:pic>
          <p:nvPicPr>
            <p:cNvPr id="9" name="图片 8"/>
            <p:cNvPicPr>
              <a:picLocks noChangeAspect="1"/>
            </p:cNvPicPr>
            <p:nvPr>
              <p:custDataLst>
                <p:tags r:id="rId5"/>
              </p:custDataLst>
            </p:nvPr>
          </p:nvPicPr>
          <p:blipFill>
            <a:blip r:embed="rId6"/>
            <a:stretch>
              <a:fillRect/>
            </a:stretch>
          </p:blipFill>
          <p:spPr>
            <a:xfrm>
              <a:off x="2177825" y="1016585"/>
              <a:ext cx="2413534" cy="4320226"/>
            </a:xfrm>
            <a:prstGeom prst="rect">
              <a:avLst/>
            </a:prstGeom>
          </p:spPr>
        </p:pic>
        <p:pic>
          <p:nvPicPr>
            <p:cNvPr id="10" name="图片 9"/>
            <p:cNvPicPr>
              <a:picLocks noChangeAspect="1"/>
            </p:cNvPicPr>
            <p:nvPr>
              <p:custDataLst>
                <p:tags r:id="rId7"/>
              </p:custDataLst>
            </p:nvPr>
          </p:nvPicPr>
          <p:blipFill>
            <a:blip r:embed="rId8"/>
            <a:stretch>
              <a:fillRect/>
            </a:stretch>
          </p:blipFill>
          <p:spPr>
            <a:xfrm flipH="1">
              <a:off x="960643" y="2479036"/>
              <a:ext cx="1625985" cy="2910514"/>
            </a:xfrm>
            <a:prstGeom prst="rect">
              <a:avLst/>
            </a:prstGeom>
          </p:spPr>
        </p:pic>
      </p:grpSp>
      <p:sp>
        <p:nvSpPr>
          <p:cNvPr id="2" name="标题 1"/>
          <p:cNvSpPr>
            <a:spLocks noGrp="1"/>
          </p:cNvSpPr>
          <p:nvPr>
            <p:ph type="title" hasCustomPrompt="1"/>
            <p:custDataLst>
              <p:tags r:id="rId9"/>
            </p:custDataLst>
          </p:nvPr>
        </p:nvSpPr>
        <p:spPr>
          <a:xfrm>
            <a:off x="4637478" y="2095365"/>
            <a:ext cx="6792169" cy="1031904"/>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5395" b="1" i="0" u="none" strike="noStrike" kern="1200" cap="none" spc="600" normalizeH="0" baseline="0" noProof="1" dirty="0">
                <a:gradFill>
                  <a:gsLst>
                    <a:gs pos="13000">
                      <a:schemeClr val="accent1">
                        <a:lumMod val="60000"/>
                        <a:lumOff val="40000"/>
                      </a:schemeClr>
                    </a:gs>
                    <a:gs pos="100000">
                      <a:schemeClr val="accent1"/>
                    </a:gs>
                  </a:gsLst>
                  <a:lin ang="16620000" scaled="0"/>
                </a:gra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单击此处编辑标题</a:t>
            </a:r>
            <a:endParaRPr dirty="0">
              <a:sym typeface="+mn-ea"/>
            </a:endParaRPr>
          </a:p>
        </p:txBody>
      </p:sp>
      <p:sp>
        <p:nvSpPr>
          <p:cNvPr id="3" name="日期占位符 2"/>
          <p:cNvSpPr>
            <a:spLocks noGrp="1"/>
          </p:cNvSpPr>
          <p:nvPr>
            <p:ph type="dt" sz="half" idx="10"/>
            <p:custDataLst>
              <p:tags r:id="rId10"/>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2"/>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
        <p:nvSpPr>
          <p:cNvPr id="15" name="文本占位符 14"/>
          <p:cNvSpPr>
            <a:spLocks noGrp="1"/>
          </p:cNvSpPr>
          <p:nvPr>
            <p:ph type="body" sz="quarter" idx="13" hasCustomPrompt="1"/>
            <p:custDataLst>
              <p:tags r:id="rId13"/>
            </p:custDataLst>
          </p:nvPr>
        </p:nvSpPr>
        <p:spPr>
          <a:xfrm>
            <a:off x="4637314" y="3180697"/>
            <a:ext cx="6792497" cy="506218"/>
          </a:xfrm>
        </p:spPr>
        <p:txBody>
          <a:bodyPr lIns="90000" tIns="46800" rIns="90000" bIns="46800">
            <a:normAutofit/>
          </a:bodyPr>
          <a:lstStyle>
            <a:lvl1pPr marL="0" indent="0" algn="ctr">
              <a:buNone/>
              <a:defRPr sz="1905">
                <a:solidFill>
                  <a:schemeClr val="tx1">
                    <a:lumMod val="85000"/>
                    <a:lumOff val="15000"/>
                  </a:schemeClr>
                </a:solidFill>
              </a:defRPr>
            </a:lvl1pPr>
          </a:lstStyle>
          <a:p>
            <a:pPr lvl="0"/>
            <a:r>
              <a:rPr lang="zh-CN" altLang="en-US" dirty="0"/>
              <a:t>单击此处编辑文本</a:t>
            </a:r>
            <a:endParaRPr lang="zh-CN" altLang="en-US" dirty="0"/>
          </a:p>
        </p:txBody>
      </p:sp>
      <p:sp>
        <p:nvSpPr>
          <p:cNvPr id="17" name="文本占位符 16"/>
          <p:cNvSpPr>
            <a:spLocks noGrp="1"/>
          </p:cNvSpPr>
          <p:nvPr>
            <p:ph type="body" sz="quarter" idx="14" hasCustomPrompt="1"/>
            <p:custDataLst>
              <p:tags r:id="rId14"/>
            </p:custDataLst>
          </p:nvPr>
        </p:nvSpPr>
        <p:spPr>
          <a:xfrm>
            <a:off x="4646061" y="3726370"/>
            <a:ext cx="6775000" cy="845744"/>
          </a:xfrm>
        </p:spPr>
        <p:txBody>
          <a:bodyPr lIns="90000" tIns="46800" rIns="90000" bIns="46800">
            <a:normAutofit/>
          </a:bodyPr>
          <a:lstStyle>
            <a:lvl1pPr marL="0" indent="0" algn="ctr">
              <a:buNone/>
              <a:defRPr sz="1695">
                <a:solidFill>
                  <a:schemeClr val="tx1">
                    <a:lumMod val="85000"/>
                    <a:lumOff val="15000"/>
                  </a:schemeClr>
                </a:solidFill>
              </a:defRPr>
            </a:lvl1pPr>
          </a:lstStyle>
          <a:p>
            <a:pPr lvl="0"/>
            <a:r>
              <a:rPr lang="zh-CN" altLang="en-US" dirty="0"/>
              <a:t>单击此处编辑文本</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grpSp>
        <p:nvGrpSpPr>
          <p:cNvPr id="6" name="组合 5"/>
          <p:cNvGrpSpPr/>
          <p:nvPr>
            <p:custDataLst>
              <p:tags r:id="rId2"/>
            </p:custDataLst>
          </p:nvPr>
        </p:nvGrpSpPr>
        <p:grpSpPr>
          <a:xfrm>
            <a:off x="10735276" y="5395005"/>
            <a:ext cx="1456052" cy="1481998"/>
            <a:chOff x="550597" y="1016585"/>
            <a:chExt cx="3404483" cy="3461451"/>
          </a:xfrm>
        </p:grpSpPr>
        <p:pic>
          <p:nvPicPr>
            <p:cNvPr id="7" name="图片 6"/>
            <p:cNvPicPr>
              <a:picLocks noChangeAspect="1"/>
            </p:cNvPicPr>
            <p:nvPr>
              <p:custDataLst>
                <p:tags r:id="rId3"/>
              </p:custDataLst>
            </p:nvPr>
          </p:nvPicPr>
          <p:blipFill>
            <a:blip r:embed="rId4"/>
            <a:srcRect/>
            <a:stretch>
              <a:fillRect/>
            </a:stretch>
          </p:blipFill>
          <p:spPr>
            <a:xfrm>
              <a:off x="2176642" y="1016585"/>
              <a:ext cx="1778438" cy="3418635"/>
            </a:xfrm>
            <a:prstGeom prst="rect">
              <a:avLst/>
            </a:prstGeom>
          </p:spPr>
        </p:pic>
        <p:pic>
          <p:nvPicPr>
            <p:cNvPr id="8" name="图片 7"/>
            <p:cNvPicPr>
              <a:picLocks noChangeAspect="1"/>
            </p:cNvPicPr>
            <p:nvPr>
              <p:custDataLst>
                <p:tags r:id="rId5"/>
              </p:custDataLst>
            </p:nvPr>
          </p:nvPicPr>
          <p:blipFill>
            <a:blip r:embed="rId6"/>
            <a:srcRect/>
            <a:stretch>
              <a:fillRect/>
            </a:stretch>
          </p:blipFill>
          <p:spPr>
            <a:xfrm flipH="1">
              <a:off x="550597" y="2424535"/>
              <a:ext cx="1626045" cy="2053501"/>
            </a:xfrm>
            <a:prstGeom prst="rect">
              <a:avLst/>
            </a:prstGeom>
          </p:spPr>
        </p:pic>
      </p:grpSp>
      <p:sp>
        <p:nvSpPr>
          <p:cNvPr id="2" name="标题 1"/>
          <p:cNvSpPr>
            <a:spLocks noGrp="1"/>
          </p:cNvSpPr>
          <p:nvPr>
            <p:ph type="title"/>
            <p:custDataLst>
              <p:tags r:id="rId7"/>
            </p:custDataLst>
          </p:nvPr>
        </p:nvSpPr>
        <p:spPr/>
        <p:txBody>
          <a:bodyPr>
            <a:normAutofit/>
          </a:bodyPr>
          <a:lstStyle>
            <a:lvl1pPr>
              <a:defRPr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bg2"/>
        </a:solidFill>
        <a:effectLst/>
      </p:bgPr>
    </p:bg>
    <p:spTree>
      <p:nvGrpSpPr>
        <p:cNvPr id="1" name=""/>
        <p:cNvGrpSpPr/>
        <p:nvPr/>
      </p:nvGrpSpPr>
      <p:grpSpPr>
        <a:xfrm>
          <a:off x="0" y="0"/>
          <a:ext cx="0" cy="0"/>
          <a:chOff x="0" y="0"/>
          <a:chExt cx="0" cy="0"/>
        </a:xfrm>
      </p:grpSpPr>
      <p:sp>
        <p:nvSpPr>
          <p:cNvPr id="8" name="矩形 7"/>
          <p:cNvSpPr/>
          <p:nvPr>
            <p:custDataLst>
              <p:tags r:id="rId2"/>
            </p:custDataLst>
          </p:nvPr>
        </p:nvSpPr>
        <p:spPr>
          <a:xfrm>
            <a:off x="292800" y="304200"/>
            <a:ext cx="11606401" cy="6249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700" baseline="0">
              <a:solidFill>
                <a:schemeClr val="tx1">
                  <a:lumMod val="85000"/>
                  <a:lumOff val="15000"/>
                </a:schemeClr>
              </a:solidFill>
              <a:latin typeface="Arial" panose="020B0604020202020204" pitchFamily="34" charset="0"/>
              <a:ea typeface="微软雅黑" panose="020B0503020204020204" charset="-122"/>
            </a:endParaRPr>
          </a:p>
        </p:txBody>
      </p:sp>
      <p:pic>
        <p:nvPicPr>
          <p:cNvPr id="10" name="图片 9"/>
          <p:cNvPicPr>
            <a:picLocks noChangeAspect="1"/>
          </p:cNvPicPr>
          <p:nvPr>
            <p:custDataLst>
              <p:tags r:id="rId3"/>
            </p:custDataLst>
          </p:nvPr>
        </p:nvPicPr>
        <p:blipFill>
          <a:blip r:embed="rId4"/>
          <a:srcRect/>
          <a:stretch>
            <a:fillRect/>
          </a:stretch>
        </p:blipFill>
        <p:spPr>
          <a:xfrm>
            <a:off x="0" y="0"/>
            <a:ext cx="1052830" cy="2164080"/>
          </a:xfrm>
          <a:prstGeom prst="rect">
            <a:avLst/>
          </a:prstGeom>
        </p:spPr>
      </p:pic>
      <p:pic>
        <p:nvPicPr>
          <p:cNvPr id="11" name="图片 10"/>
          <p:cNvPicPr>
            <a:picLocks noChangeAspect="1"/>
          </p:cNvPicPr>
          <p:nvPr>
            <p:custDataLst>
              <p:tags r:id="rId5"/>
            </p:custDataLst>
          </p:nvPr>
        </p:nvPicPr>
        <p:blipFill>
          <a:blip r:embed="rId6"/>
          <a:srcRect/>
          <a:stretch>
            <a:fillRect/>
          </a:stretch>
        </p:blipFill>
        <p:spPr>
          <a:xfrm flipH="1">
            <a:off x="10908030" y="5292090"/>
            <a:ext cx="1236345" cy="1600200"/>
          </a:xfrm>
          <a:prstGeom prst="rect">
            <a:avLst/>
          </a:prstGeom>
        </p:spPr>
      </p:pic>
      <p:sp>
        <p:nvSpPr>
          <p:cNvPr id="2" name="标题 1"/>
          <p:cNvSpPr>
            <a:spLocks noGrp="1"/>
          </p:cNvSpPr>
          <p:nvPr>
            <p:ph type="title" hasCustomPrompt="1"/>
            <p:custDataLst>
              <p:tags r:id="rId7"/>
            </p:custDataLst>
          </p:nvPr>
        </p:nvSpPr>
        <p:spPr>
          <a:xfrm>
            <a:off x="1281600" y="1249200"/>
            <a:ext cx="9626400" cy="723600"/>
          </a:xfrm>
        </p:spPr>
        <p:txBody>
          <a:bodyPr anchor="ctr">
            <a:normAutofit/>
          </a:bodyPr>
          <a:lstStyle>
            <a:lvl1pPr>
              <a:defRPr sz="3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1281114" y="2163600"/>
            <a:ext cx="9626600" cy="34452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p:custDataLst>
              <p:tags r:id="rId2"/>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700" baseline="0" dirty="0">
              <a:solidFill>
                <a:schemeClr val="tx1">
                  <a:lumMod val="85000"/>
                  <a:lumOff val="15000"/>
                </a:schemeClr>
              </a:solidFill>
              <a:latin typeface="Arial" panose="020B0604020202020204" pitchFamily="34" charset="0"/>
              <a:ea typeface="微软雅黑" panose="020B0503020204020204" charset="-122"/>
              <a:sym typeface="+mn-ea"/>
            </a:endParaRPr>
          </a:p>
        </p:txBody>
      </p:sp>
      <p:pic>
        <p:nvPicPr>
          <p:cNvPr id="10" name="内容占位符 16"/>
          <p:cNvPicPr>
            <a:picLocks noChangeAspect="1"/>
          </p:cNvPicPr>
          <p:nvPr>
            <p:custDataLst>
              <p:tags r:id="rId3"/>
            </p:custDataLst>
          </p:nvPr>
        </p:nvPicPr>
        <p:blipFill>
          <a:blip r:embed="rId4"/>
          <a:srcRect/>
          <a:stretch>
            <a:fillRect/>
          </a:stretch>
        </p:blipFill>
        <p:spPr>
          <a:xfrm>
            <a:off x="672" y="5458847"/>
            <a:ext cx="1342497" cy="1399153"/>
          </a:xfrm>
          <a:prstGeom prst="rect">
            <a:avLst/>
          </a:prstGeom>
        </p:spPr>
      </p:pic>
      <p:sp>
        <p:nvSpPr>
          <p:cNvPr id="2" name="标题 1"/>
          <p:cNvSpPr>
            <a:spLocks noGrp="1"/>
          </p:cNvSpPr>
          <p:nvPr>
            <p:ph type="title" hasCustomPrompt="1"/>
            <p:custDataLst>
              <p:tags r:id="rId5"/>
            </p:custDataLst>
          </p:nvPr>
        </p:nvSpPr>
        <p:spPr>
          <a:xfrm>
            <a:off x="583200" y="770400"/>
            <a:ext cx="3960000" cy="882000"/>
          </a:xfrm>
        </p:spPr>
        <p:txBody>
          <a:bodyPr anchor="ctr">
            <a:normAutofit/>
          </a:bodyPr>
          <a:lstStyle>
            <a:lvl1pPr>
              <a:defRPr sz="36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1" cy="5087937"/>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sp>
        <p:nvSpPr>
          <p:cNvPr id="10" name="矩形 9"/>
          <p:cNvSpPr/>
          <p:nvPr>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700" baseline="0">
              <a:solidFill>
                <a:schemeClr val="tx1">
                  <a:lumMod val="85000"/>
                  <a:lumOff val="15000"/>
                </a:schemeClr>
              </a:solidFill>
              <a:latin typeface="Arial" panose="020B0604020202020204" pitchFamily="34" charset="0"/>
              <a:ea typeface="微软雅黑" panose="020B0503020204020204" charset="-122"/>
              <a:sym typeface="+mn-ea"/>
            </a:endParaRPr>
          </a:p>
        </p:txBody>
      </p:sp>
      <p:pic>
        <p:nvPicPr>
          <p:cNvPr id="11" name="内容占位符 2"/>
          <p:cNvPicPr>
            <a:picLocks noChangeAspect="1"/>
          </p:cNvPicPr>
          <p:nvPr>
            <p:custDataLst>
              <p:tags r:id="rId3"/>
            </p:custDataLst>
          </p:nvPr>
        </p:nvPicPr>
        <p:blipFill>
          <a:blip r:embed="rId4"/>
          <a:srcRect/>
          <a:stretch>
            <a:fillRect/>
          </a:stretch>
        </p:blipFill>
        <p:spPr>
          <a:xfrm flipH="1">
            <a:off x="11157242" y="672"/>
            <a:ext cx="1035430" cy="1930724"/>
          </a:xfrm>
          <a:prstGeom prst="rect">
            <a:avLst/>
          </a:prstGeom>
        </p:spPr>
      </p:pic>
      <p:sp>
        <p:nvSpPr>
          <p:cNvPr id="2" name="标题 1"/>
          <p:cNvSpPr>
            <a:spLocks noGrp="1"/>
          </p:cNvSpPr>
          <p:nvPr>
            <p:ph type="title"/>
            <p:custDataLst>
              <p:tags r:id="rId5"/>
            </p:custDataLst>
          </p:nvPr>
        </p:nvSpPr>
        <p:spPr>
          <a:xfrm>
            <a:off x="612000" y="781200"/>
            <a:ext cx="10976400" cy="626400"/>
          </a:xfrm>
        </p:spPr>
        <p:txBody>
          <a:bodyPr anchor="ctr">
            <a:normAutofit/>
          </a:bodyPr>
          <a:lstStyle>
            <a:lvl1pPr algn="ctr">
              <a:defRPr sz="36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sz="1695"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sp>
        <p:nvSpPr>
          <p:cNvPr id="8" name="矩形 7"/>
          <p:cNvSpPr/>
          <p:nvPr>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700" baseline="0">
              <a:solidFill>
                <a:schemeClr val="tx1">
                  <a:lumMod val="85000"/>
                  <a:lumOff val="15000"/>
                </a:schemeClr>
              </a:solidFill>
              <a:latin typeface="Arial" panose="020B0604020202020204" pitchFamily="34" charset="0"/>
              <a:ea typeface="微软雅黑" panose="020B0503020204020204" charset="-122"/>
              <a:sym typeface="+mn-ea"/>
            </a:endParaRPr>
          </a:p>
        </p:txBody>
      </p:sp>
      <p:pic>
        <p:nvPicPr>
          <p:cNvPr id="10" name="内容占位符 2"/>
          <p:cNvPicPr>
            <a:picLocks noChangeAspect="1"/>
          </p:cNvPicPr>
          <p:nvPr>
            <p:custDataLst>
              <p:tags r:id="rId3"/>
            </p:custDataLst>
          </p:nvPr>
        </p:nvPicPr>
        <p:blipFill>
          <a:blip r:embed="rId4"/>
          <a:srcRect/>
          <a:stretch>
            <a:fillRect/>
          </a:stretch>
        </p:blipFill>
        <p:spPr>
          <a:xfrm flipH="1">
            <a:off x="11260718" y="672"/>
            <a:ext cx="931954" cy="1514741"/>
          </a:xfrm>
          <a:prstGeom prst="rect">
            <a:avLst/>
          </a:prstGeom>
        </p:spPr>
      </p:pic>
      <p:sp>
        <p:nvSpPr>
          <p:cNvPr id="2" name="标题 1"/>
          <p:cNvSpPr>
            <a:spLocks noGrp="1"/>
          </p:cNvSpPr>
          <p:nvPr>
            <p:ph type="title"/>
            <p:custDataLst>
              <p:tags r:id="rId5"/>
            </p:custDataLst>
          </p:nvPr>
        </p:nvSpPr>
        <p:spPr>
          <a:xfrm>
            <a:off x="604801" y="669600"/>
            <a:ext cx="10976400" cy="565200"/>
          </a:xfrm>
        </p:spPr>
        <p:txBody>
          <a:bodyPr anchor="ctr">
            <a:normAutofit/>
          </a:bodyPr>
          <a:lstStyle>
            <a:lvl1pPr algn="ctr">
              <a:defRPr sz="3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sp>
        <p:nvSpPr>
          <p:cNvPr id="10" name="矩形 9"/>
          <p:cNvSpPr/>
          <p:nvPr>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700" baseline="0">
              <a:solidFill>
                <a:schemeClr val="tx1">
                  <a:lumMod val="85000"/>
                  <a:lumOff val="15000"/>
                </a:schemeClr>
              </a:solidFill>
              <a:latin typeface="Arial" panose="020B0604020202020204" pitchFamily="34" charset="0"/>
              <a:ea typeface="微软雅黑" panose="020B0503020204020204" charset="-122"/>
              <a:sym typeface="+mn-ea"/>
            </a:endParaRPr>
          </a:p>
        </p:txBody>
      </p:sp>
      <p:grpSp>
        <p:nvGrpSpPr>
          <p:cNvPr id="12" name="组合 11"/>
          <p:cNvGrpSpPr/>
          <p:nvPr>
            <p:custDataLst>
              <p:tags r:id="rId3"/>
            </p:custDataLst>
          </p:nvPr>
        </p:nvGrpSpPr>
        <p:grpSpPr>
          <a:xfrm>
            <a:off x="10990606" y="5655078"/>
            <a:ext cx="1200722" cy="1221739"/>
            <a:chOff x="550597" y="1016585"/>
            <a:chExt cx="3404483" cy="3461451"/>
          </a:xfrm>
        </p:grpSpPr>
        <p:pic>
          <p:nvPicPr>
            <p:cNvPr id="14" name="图片 13"/>
            <p:cNvPicPr>
              <a:picLocks noChangeAspect="1"/>
            </p:cNvPicPr>
            <p:nvPr>
              <p:custDataLst>
                <p:tags r:id="rId4"/>
              </p:custDataLst>
            </p:nvPr>
          </p:nvPicPr>
          <p:blipFill>
            <a:blip r:embed="rId5"/>
            <a:srcRect/>
            <a:stretch>
              <a:fillRect/>
            </a:stretch>
          </p:blipFill>
          <p:spPr>
            <a:xfrm>
              <a:off x="2176642" y="1016585"/>
              <a:ext cx="1778438" cy="3418635"/>
            </a:xfrm>
            <a:prstGeom prst="rect">
              <a:avLst/>
            </a:prstGeom>
          </p:spPr>
        </p:pic>
        <p:pic>
          <p:nvPicPr>
            <p:cNvPr id="15" name="图片 14"/>
            <p:cNvPicPr>
              <a:picLocks noChangeAspect="1"/>
            </p:cNvPicPr>
            <p:nvPr>
              <p:custDataLst>
                <p:tags r:id="rId6"/>
              </p:custDataLst>
            </p:nvPr>
          </p:nvPicPr>
          <p:blipFill>
            <a:blip r:embed="rId7"/>
            <a:srcRect/>
            <a:stretch>
              <a:fillRect/>
            </a:stretch>
          </p:blipFill>
          <p:spPr>
            <a:xfrm flipH="1">
              <a:off x="550597" y="2424535"/>
              <a:ext cx="1626045" cy="2053501"/>
            </a:xfrm>
            <a:prstGeom prst="rect">
              <a:avLst/>
            </a:prstGeom>
          </p:spPr>
        </p:pic>
      </p:grpSp>
      <p:sp>
        <p:nvSpPr>
          <p:cNvPr id="2" name="标题 1"/>
          <p:cNvSpPr>
            <a:spLocks noGrp="1"/>
          </p:cNvSpPr>
          <p:nvPr>
            <p:ph type="title"/>
            <p:custDataLst>
              <p:tags r:id="rId8"/>
            </p:custDataLst>
          </p:nvPr>
        </p:nvSpPr>
        <p:spPr>
          <a:xfrm>
            <a:off x="579600" y="237600"/>
            <a:ext cx="11037600" cy="441964"/>
          </a:xfrm>
        </p:spPr>
        <p:txBody>
          <a:bodyPr>
            <a:normAutofit/>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9"/>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2"/>
            </p:custDataLst>
          </p:nvPr>
        </p:nvSpPr>
        <p:spPr>
          <a:xfrm>
            <a:off x="579600" y="1663200"/>
            <a:ext cx="5342400" cy="28944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3"/>
            </p:custDataLst>
          </p:nvPr>
        </p:nvSpPr>
        <p:spPr>
          <a:xfrm>
            <a:off x="6242400" y="1663200"/>
            <a:ext cx="5367600" cy="28944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vl2pPr>
              <a:defRPr sz="1695" baseline="0">
                <a:solidFill>
                  <a:schemeClr val="tx1">
                    <a:lumMod val="85000"/>
                    <a:lumOff val="15000"/>
                  </a:schemeClr>
                </a:solidFill>
                <a:latin typeface="Arial" panose="020B0604020202020204" pitchFamily="34" charset="0"/>
                <a:ea typeface="微软雅黑" panose="020B0503020204020204" charset="-122"/>
              </a:defRPr>
            </a:lvl2pPr>
            <a:lvl3pPr>
              <a:defRPr sz="1695" baseline="0">
                <a:solidFill>
                  <a:schemeClr val="tx1">
                    <a:lumMod val="85000"/>
                    <a:lumOff val="15000"/>
                  </a:schemeClr>
                </a:solidFill>
                <a:latin typeface="Arial" panose="020B0604020202020204" pitchFamily="34" charset="0"/>
                <a:ea typeface="微软雅黑" panose="020B0503020204020204" charset="-122"/>
              </a:defRPr>
            </a:lvl3pPr>
            <a:lvl4pPr>
              <a:defRPr sz="1695" baseline="0">
                <a:solidFill>
                  <a:schemeClr val="tx1">
                    <a:lumMod val="85000"/>
                    <a:lumOff val="15000"/>
                  </a:schemeClr>
                </a:solidFill>
                <a:latin typeface="Arial" panose="020B0604020202020204" pitchFamily="34" charset="0"/>
                <a:ea typeface="微软雅黑" panose="020B0503020204020204" charset="-122"/>
              </a:defRPr>
            </a:lvl4pPr>
            <a:lvl5pPr>
              <a:defRPr sz="1695"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4"/>
            </p:custDataLst>
          </p:nvPr>
        </p:nvSpPr>
        <p:spPr>
          <a:xfrm>
            <a:off x="572400" y="4816800"/>
            <a:ext cx="5342400" cy="7812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5"/>
            </p:custDataLst>
          </p:nvPr>
        </p:nvSpPr>
        <p:spPr>
          <a:xfrm>
            <a:off x="6253200" y="4813200"/>
            <a:ext cx="5367600" cy="781200"/>
          </a:xfrm>
        </p:spPr>
        <p:txBody>
          <a:bodyPr/>
          <a:lstStyle>
            <a:lvl1pPr>
              <a:defRPr sz="1695"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bg2"/>
        </a:solidFill>
        <a:effectLst/>
      </p:bgPr>
    </p:bg>
    <p:spTree>
      <p:nvGrpSpPr>
        <p:cNvPr id="1" name=""/>
        <p:cNvGrpSpPr/>
        <p:nvPr/>
      </p:nvGrpSpPr>
      <p:grpSpPr>
        <a:xfrm>
          <a:off x="0" y="0"/>
          <a:ext cx="0" cy="0"/>
          <a:chOff x="0" y="0"/>
          <a:chExt cx="0" cy="0"/>
        </a:xfrm>
      </p:grpSpPr>
      <p:sp>
        <p:nvSpPr>
          <p:cNvPr id="10" name="矩形 9"/>
          <p:cNvSpPr/>
          <p:nvPr>
            <p:custDataLst>
              <p:tags r:id="rId2"/>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700" baseline="0">
              <a:solidFill>
                <a:schemeClr val="tx1">
                  <a:lumMod val="85000"/>
                  <a:lumOff val="15000"/>
                </a:schemeClr>
              </a:solidFill>
              <a:latin typeface="Arial" panose="020B0604020202020204" pitchFamily="34" charset="0"/>
              <a:ea typeface="微软雅黑" panose="020B0503020204020204" charset="-122"/>
              <a:sym typeface="+mn-ea"/>
            </a:endParaRPr>
          </a:p>
        </p:txBody>
      </p:sp>
      <p:pic>
        <p:nvPicPr>
          <p:cNvPr id="8" name="图片 7"/>
          <p:cNvPicPr>
            <a:picLocks noChangeAspect="1"/>
          </p:cNvPicPr>
          <p:nvPr>
            <p:custDataLst>
              <p:tags r:id="rId3"/>
            </p:custDataLst>
          </p:nvPr>
        </p:nvPicPr>
        <p:blipFill rotWithShape="1">
          <a:blip r:embed="rId4"/>
          <a:srcRect/>
          <a:stretch>
            <a:fillRect/>
          </a:stretch>
        </p:blipFill>
        <p:spPr>
          <a:xfrm>
            <a:off x="0" y="0"/>
            <a:ext cx="1522730" cy="2839085"/>
          </a:xfrm>
          <a:prstGeom prst="rect">
            <a:avLst/>
          </a:prstGeom>
        </p:spPr>
      </p:pic>
      <p:pic>
        <p:nvPicPr>
          <p:cNvPr id="9" name="图片 8"/>
          <p:cNvPicPr>
            <a:picLocks noChangeAspect="1"/>
          </p:cNvPicPr>
          <p:nvPr>
            <p:custDataLst>
              <p:tags r:id="rId5"/>
            </p:custDataLst>
          </p:nvPr>
        </p:nvPicPr>
        <p:blipFill rotWithShape="1">
          <a:blip r:embed="rId6"/>
          <a:srcRect/>
          <a:stretch>
            <a:fillRect/>
          </a:stretch>
        </p:blipFill>
        <p:spPr>
          <a:xfrm flipH="1">
            <a:off x="10666730" y="4776470"/>
            <a:ext cx="1525270" cy="2081530"/>
          </a:xfrm>
          <a:prstGeom prst="rect">
            <a:avLst/>
          </a:prstGeom>
        </p:spPr>
      </p:pic>
      <p:sp>
        <p:nvSpPr>
          <p:cNvPr id="2" name="标题 1"/>
          <p:cNvSpPr>
            <a:spLocks noGrp="1"/>
          </p:cNvSpPr>
          <p:nvPr>
            <p:ph type="title" hasCustomPrompt="1"/>
            <p:custDataLst>
              <p:tags r:id="rId7"/>
            </p:custDataLst>
          </p:nvPr>
        </p:nvSpPr>
        <p:spPr>
          <a:xfrm>
            <a:off x="1522800" y="1339200"/>
            <a:ext cx="9144000" cy="2386800"/>
          </a:xfrm>
        </p:spPr>
        <p:txBody>
          <a:bodyPr anchor="b">
            <a:normAutofit/>
          </a:bodyPr>
          <a:lstStyle>
            <a:lvl1pPr algn="ctr">
              <a:defRPr sz="60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522413" y="3862800"/>
            <a:ext cx="9144000" cy="1656000"/>
          </a:xfrm>
        </p:spPr>
        <p:txBody>
          <a:bodyPr/>
          <a:lstStyle>
            <a:lvl1pPr algn="ctr">
              <a:defRPr sz="1695"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6" Type="http://schemas.openxmlformats.org/officeDocument/2006/relationships/theme" Target="../theme/theme1.xml"/><Relationship Id="rId25" Type="http://schemas.openxmlformats.org/officeDocument/2006/relationships/tags" Target="../tags/tag155.xml"/><Relationship Id="rId24" Type="http://schemas.openxmlformats.org/officeDocument/2006/relationships/tags" Target="../tags/tag154.xml"/><Relationship Id="rId23" Type="http://schemas.openxmlformats.org/officeDocument/2006/relationships/tags" Target="../tags/tag153.xml"/><Relationship Id="rId22" Type="http://schemas.openxmlformats.org/officeDocument/2006/relationships/tags" Target="../tags/tag152.xml"/><Relationship Id="rId21" Type="http://schemas.openxmlformats.org/officeDocument/2006/relationships/tags" Target="../tags/tag151.xml"/><Relationship Id="rId20" Type="http://schemas.openxmlformats.org/officeDocument/2006/relationships/tags" Target="../tags/tag15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1"/>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lvl1pPr algn="l">
              <a:defRPr sz="1200"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lvl1pPr algn="r">
              <a:defRPr sz="1200"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70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6435"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8035"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63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56.xml"/></Relationships>
</file>

<file path=ppt/slides/_rels/slide2.xml.rels><?xml version="1.0" encoding="UTF-8" standalone="yes"?>
<Relationships xmlns="http://schemas.openxmlformats.org/package/2006/relationships"><Relationship Id="rId9" Type="http://schemas.openxmlformats.org/officeDocument/2006/relationships/tags" Target="../tags/tag165.xml"/><Relationship Id="rId8" Type="http://schemas.openxmlformats.org/officeDocument/2006/relationships/tags" Target="../tags/tag164.xml"/><Relationship Id="rId7" Type="http://schemas.openxmlformats.org/officeDocument/2006/relationships/tags" Target="../tags/tag163.xml"/><Relationship Id="rId6" Type="http://schemas.openxmlformats.org/officeDocument/2006/relationships/tags" Target="../tags/tag162.xml"/><Relationship Id="rId5" Type="http://schemas.openxmlformats.org/officeDocument/2006/relationships/tags" Target="../tags/tag161.xml"/><Relationship Id="rId4" Type="http://schemas.openxmlformats.org/officeDocument/2006/relationships/tags" Target="../tags/tag160.xml"/><Relationship Id="rId3" Type="http://schemas.openxmlformats.org/officeDocument/2006/relationships/tags" Target="../tags/tag159.xml"/><Relationship Id="rId2" Type="http://schemas.openxmlformats.org/officeDocument/2006/relationships/tags" Target="../tags/tag158.xml"/><Relationship Id="rId18" Type="http://schemas.openxmlformats.org/officeDocument/2006/relationships/notesSlide" Target="../notesSlides/notesSlide1.xml"/><Relationship Id="rId17" Type="http://schemas.openxmlformats.org/officeDocument/2006/relationships/slideLayout" Target="../slideLayouts/slideLayout6.xml"/><Relationship Id="rId16" Type="http://schemas.openxmlformats.org/officeDocument/2006/relationships/tags" Target="../tags/tag171.xml"/><Relationship Id="rId15" Type="http://schemas.openxmlformats.org/officeDocument/2006/relationships/image" Target="../media/image14.jpeg"/><Relationship Id="rId14" Type="http://schemas.openxmlformats.org/officeDocument/2006/relationships/tags" Target="../tags/tag170.xml"/><Relationship Id="rId13" Type="http://schemas.openxmlformats.org/officeDocument/2006/relationships/tags" Target="../tags/tag169.xml"/><Relationship Id="rId12" Type="http://schemas.openxmlformats.org/officeDocument/2006/relationships/tags" Target="../tags/tag168.xml"/><Relationship Id="rId11" Type="http://schemas.openxmlformats.org/officeDocument/2006/relationships/tags" Target="../tags/tag167.xml"/><Relationship Id="rId10" Type="http://schemas.openxmlformats.org/officeDocument/2006/relationships/tags" Target="../tags/tag166.xml"/><Relationship Id="rId1" Type="http://schemas.openxmlformats.org/officeDocument/2006/relationships/tags" Target="../tags/tag157.xml"/></Relationships>
</file>

<file path=ppt/slides/_rels/slide3.xml.rels><?xml version="1.0" encoding="UTF-8" standalone="yes"?>
<Relationships xmlns="http://schemas.openxmlformats.org/package/2006/relationships"><Relationship Id="rId9" Type="http://schemas.openxmlformats.org/officeDocument/2006/relationships/tags" Target="../tags/tag178.xml"/><Relationship Id="rId8" Type="http://schemas.openxmlformats.org/officeDocument/2006/relationships/tags" Target="../tags/tag177.xml"/><Relationship Id="rId7" Type="http://schemas.openxmlformats.org/officeDocument/2006/relationships/tags" Target="../tags/tag176.xml"/><Relationship Id="rId6" Type="http://schemas.openxmlformats.org/officeDocument/2006/relationships/image" Target="../media/image16.png"/><Relationship Id="rId5" Type="http://schemas.openxmlformats.org/officeDocument/2006/relationships/tags" Target="../tags/tag175.xml"/><Relationship Id="rId4" Type="http://schemas.openxmlformats.org/officeDocument/2006/relationships/image" Target="../media/image15.png"/><Relationship Id="rId3" Type="http://schemas.openxmlformats.org/officeDocument/2006/relationships/tags" Target="../tags/tag174.xml"/><Relationship Id="rId2" Type="http://schemas.openxmlformats.org/officeDocument/2006/relationships/tags" Target="../tags/tag173.xml"/><Relationship Id="rId13" Type="http://schemas.openxmlformats.org/officeDocument/2006/relationships/notesSlide" Target="../notesSlides/notesSlide2.xml"/><Relationship Id="rId12" Type="http://schemas.openxmlformats.org/officeDocument/2006/relationships/slideLayout" Target="../slideLayouts/slideLayout7.xml"/><Relationship Id="rId11" Type="http://schemas.openxmlformats.org/officeDocument/2006/relationships/tags" Target="../tags/tag180.xml"/><Relationship Id="rId10" Type="http://schemas.openxmlformats.org/officeDocument/2006/relationships/tags" Target="../tags/tag179.xml"/><Relationship Id="rId1" Type="http://schemas.openxmlformats.org/officeDocument/2006/relationships/tags" Target="../tags/tag172.xml"/></Relationships>
</file>

<file path=ppt/slides/_rels/slide4.xml.rels><?xml version="1.0" encoding="UTF-8" standalone="yes"?>
<Relationships xmlns="http://schemas.openxmlformats.org/package/2006/relationships"><Relationship Id="rId9" Type="http://schemas.openxmlformats.org/officeDocument/2006/relationships/tags" Target="../tags/tag186.xml"/><Relationship Id="rId8" Type="http://schemas.openxmlformats.org/officeDocument/2006/relationships/image" Target="../media/image19.jpeg"/><Relationship Id="rId7" Type="http://schemas.openxmlformats.org/officeDocument/2006/relationships/tags" Target="../tags/tag185.xml"/><Relationship Id="rId6" Type="http://schemas.openxmlformats.org/officeDocument/2006/relationships/image" Target="../media/image18.jpeg"/><Relationship Id="rId5" Type="http://schemas.openxmlformats.org/officeDocument/2006/relationships/tags" Target="../tags/tag184.xml"/><Relationship Id="rId4" Type="http://schemas.openxmlformats.org/officeDocument/2006/relationships/tags" Target="../tags/tag183.xml"/><Relationship Id="rId3" Type="http://schemas.openxmlformats.org/officeDocument/2006/relationships/image" Target="../media/image17.png"/><Relationship Id="rId2" Type="http://schemas.openxmlformats.org/officeDocument/2006/relationships/tags" Target="../tags/tag182.xml"/><Relationship Id="rId15" Type="http://schemas.openxmlformats.org/officeDocument/2006/relationships/notesSlide" Target="../notesSlides/notesSlide3.xml"/><Relationship Id="rId14" Type="http://schemas.openxmlformats.org/officeDocument/2006/relationships/slideLayout" Target="../slideLayouts/slideLayout7.xml"/><Relationship Id="rId13" Type="http://schemas.openxmlformats.org/officeDocument/2006/relationships/tags" Target="../tags/tag189.xml"/><Relationship Id="rId12" Type="http://schemas.openxmlformats.org/officeDocument/2006/relationships/tags" Target="../tags/tag188.xml"/><Relationship Id="rId11" Type="http://schemas.openxmlformats.org/officeDocument/2006/relationships/tags" Target="../tags/tag187.xml"/><Relationship Id="rId10" Type="http://schemas.openxmlformats.org/officeDocument/2006/relationships/image" Target="../media/image20.jpeg"/><Relationship Id="rId1" Type="http://schemas.openxmlformats.org/officeDocument/2006/relationships/tags" Target="../tags/tag181.xml"/></Relationships>
</file>

<file path=ppt/slides/_rels/slide5.xml.rels><?xml version="1.0" encoding="UTF-8" standalone="yes"?>
<Relationships xmlns="http://schemas.openxmlformats.org/package/2006/relationships"><Relationship Id="rId9" Type="http://schemas.openxmlformats.org/officeDocument/2006/relationships/tags" Target="../tags/tag196.xml"/><Relationship Id="rId8" Type="http://schemas.openxmlformats.org/officeDocument/2006/relationships/tags" Target="../tags/tag195.xml"/><Relationship Id="rId7" Type="http://schemas.openxmlformats.org/officeDocument/2006/relationships/tags" Target="../tags/tag194.xml"/><Relationship Id="rId6" Type="http://schemas.openxmlformats.org/officeDocument/2006/relationships/image" Target="../media/image22.jpeg"/><Relationship Id="rId5" Type="http://schemas.openxmlformats.org/officeDocument/2006/relationships/tags" Target="../tags/tag193.xml"/><Relationship Id="rId4" Type="http://schemas.openxmlformats.org/officeDocument/2006/relationships/tags" Target="../tags/tag192.xml"/><Relationship Id="rId3" Type="http://schemas.openxmlformats.org/officeDocument/2006/relationships/image" Target="../media/image21.png"/><Relationship Id="rId2" Type="http://schemas.openxmlformats.org/officeDocument/2006/relationships/tags" Target="../tags/tag191.xml"/><Relationship Id="rId13" Type="http://schemas.openxmlformats.org/officeDocument/2006/relationships/slideLayout" Target="../slideLayouts/slideLayout7.xml"/><Relationship Id="rId12" Type="http://schemas.openxmlformats.org/officeDocument/2006/relationships/tags" Target="../tags/tag199.xml"/><Relationship Id="rId11" Type="http://schemas.openxmlformats.org/officeDocument/2006/relationships/tags" Target="../tags/tag198.xml"/><Relationship Id="rId10" Type="http://schemas.openxmlformats.org/officeDocument/2006/relationships/tags" Target="../tags/tag197.xml"/><Relationship Id="rId1" Type="http://schemas.openxmlformats.org/officeDocument/2006/relationships/tags" Target="../tags/tag190.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20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201.xml"/><Relationship Id="rId1" Type="http://schemas.openxmlformats.org/officeDocument/2006/relationships/image" Target="../media/image23.png"/></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18.xml"/><Relationship Id="rId3" Type="http://schemas.openxmlformats.org/officeDocument/2006/relationships/tags" Target="../tags/tag203.xml"/><Relationship Id="rId2" Type="http://schemas.openxmlformats.org/officeDocument/2006/relationships/image" Target="../media/image24.png"/><Relationship Id="rId1" Type="http://schemas.openxmlformats.org/officeDocument/2006/relationships/tags" Target="../tags/tag202.xml"/></Relationships>
</file>

<file path=ppt/slides/_rels/slide9.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209.xml"/><Relationship Id="rId7" Type="http://schemas.openxmlformats.org/officeDocument/2006/relationships/tags" Target="../tags/tag208.xml"/><Relationship Id="rId6" Type="http://schemas.openxmlformats.org/officeDocument/2006/relationships/tags" Target="../tags/tag207.xml"/><Relationship Id="rId5" Type="http://schemas.openxmlformats.org/officeDocument/2006/relationships/image" Target="../media/image26.jpeg"/><Relationship Id="rId4" Type="http://schemas.openxmlformats.org/officeDocument/2006/relationships/tags" Target="../tags/tag206.xml"/><Relationship Id="rId3" Type="http://schemas.openxmlformats.org/officeDocument/2006/relationships/tags" Target="../tags/tag205.xml"/><Relationship Id="rId2" Type="http://schemas.openxmlformats.org/officeDocument/2006/relationships/image" Target="../media/image25.jpeg"/><Relationship Id="rId1" Type="http://schemas.openxmlformats.org/officeDocument/2006/relationships/tags" Target="../tags/tag204.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212.xml"/><Relationship Id="rId2" Type="http://schemas.openxmlformats.org/officeDocument/2006/relationships/tags" Target="../tags/tag211.xml"/><Relationship Id="rId1" Type="http://schemas.openxmlformats.org/officeDocument/2006/relationships/tags" Target="../tags/tag2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214.xml"/><Relationship Id="rId1" Type="http://schemas.openxmlformats.org/officeDocument/2006/relationships/tags" Target="../tags/tag21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216.xml"/><Relationship Id="rId1" Type="http://schemas.openxmlformats.org/officeDocument/2006/relationships/tags" Target="../tags/tag21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218.xml"/><Relationship Id="rId1" Type="http://schemas.openxmlformats.org/officeDocument/2006/relationships/tags" Target="../tags/tag21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219.xml"/></Relationships>
</file>

<file path=ppt/slides/_rels/slide1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1.xml"/><Relationship Id="rId2" Type="http://schemas.openxmlformats.org/officeDocument/2006/relationships/tags" Target="../tags/tag221.xml"/><Relationship Id="rId1" Type="http://schemas.openxmlformats.org/officeDocument/2006/relationships/tags" Target="../tags/tag2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ctrTitle"/>
          </p:nvPr>
        </p:nvSpPr>
        <p:spPr>
          <a:xfrm>
            <a:off x="4940622" y="2021783"/>
            <a:ext cx="7023583" cy="1230794"/>
          </a:xfrm>
        </p:spPr>
        <p:txBody>
          <a:bodyPr>
            <a:noAutofit/>
          </a:bodyPr>
          <a:p>
            <a:pPr algn="ctr"/>
            <a:r>
              <a:rPr lang="en-US" altLang="zh-CN"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D</a:t>
            </a:r>
            <a:r>
              <a:rPr lang="zh-CN" altLang="en-US"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evelop</a:t>
            </a:r>
            <a:r>
              <a:rPr lang="en-US" altLang="zh-CN"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ment strategies</a:t>
            </a:r>
            <a:r>
              <a:rPr lang="zh-CN" altLang="en-US"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 </a:t>
            </a:r>
            <a:r>
              <a:rPr lang="en-US" altLang="zh-CN"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of </a:t>
            </a:r>
            <a:r>
              <a:rPr lang="zh-CN" altLang="en-US"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rural tourism corporations in ethnic minority area of China</a:t>
            </a:r>
            <a:endParaRPr lang="zh-CN" altLang="en-US" sz="40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p:txBody>
          <a:bodyPr>
            <a:noAutofit/>
          </a:bodyPr>
          <a:p>
            <a:r>
              <a:rPr lang="en-US" altLang="zh-CN" sz="32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JIAQI HU</a:t>
            </a:r>
            <a:endParaRPr lang="en-US" altLang="zh-CN" sz="32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endParaRPr>
          </a:p>
          <a:p>
            <a:r>
              <a:rPr lang="en-US" altLang="zh-CN" sz="32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2005204</a:t>
            </a:r>
            <a:endParaRPr lang="en-US" altLang="zh-CN" sz="3200">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直接连接符 6"/>
          <p:cNvCxnSpPr/>
          <p:nvPr>
            <p:custDataLst>
              <p:tags r:id="rId1"/>
            </p:custDataLst>
          </p:nvPr>
        </p:nvCxnSpPr>
        <p:spPr>
          <a:xfrm>
            <a:off x="8021389" y="692603"/>
            <a:ext cx="0" cy="5583661"/>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矩形 13"/>
          <p:cNvSpPr>
            <a:spLocks noChangeArrowheads="1"/>
          </p:cNvSpPr>
          <p:nvPr>
            <p:custDataLst>
              <p:tags r:id="rId2"/>
            </p:custDataLst>
          </p:nvPr>
        </p:nvSpPr>
        <p:spPr bwMode="auto">
          <a:xfrm>
            <a:off x="8191385" y="739638"/>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kumimoji="0" lang="en-US" altLang="zh-CN" sz="2540" i="0" u="none" strike="noStrike" kern="1200" cap="none" spc="0" normalizeH="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rPr>
              <a:t>Choice of topic</a:t>
            </a:r>
            <a:endParaRPr kumimoji="0" lang="en-US" altLang="zh-CN" sz="2540" i="0" u="none" strike="noStrike" kern="1200" cap="none" spc="0" normalizeH="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endParaRPr>
          </a:p>
        </p:txBody>
      </p:sp>
      <p:sp>
        <p:nvSpPr>
          <p:cNvPr id="4" name="椭圆 3"/>
          <p:cNvSpPr>
            <a:spLocks noChangeAspect="1"/>
          </p:cNvSpPr>
          <p:nvPr>
            <p:custDataLst>
              <p:tags r:id="rId3"/>
            </p:custDataLst>
          </p:nvPr>
        </p:nvSpPr>
        <p:spPr>
          <a:xfrm>
            <a:off x="7944790" y="977498"/>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24" name="矩形 23"/>
          <p:cNvSpPr>
            <a:spLocks noChangeArrowheads="1"/>
          </p:cNvSpPr>
          <p:nvPr>
            <p:custDataLst>
              <p:tags r:id="rId4"/>
            </p:custDataLst>
          </p:nvPr>
        </p:nvSpPr>
        <p:spPr bwMode="auto">
          <a:xfrm>
            <a:off x="8191385" y="1693765"/>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rPr>
              <a:t>Practical context</a:t>
            </a:r>
            <a:endPar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endParaRPr>
          </a:p>
        </p:txBody>
      </p:sp>
      <p:sp>
        <p:nvSpPr>
          <p:cNvPr id="25" name="椭圆 24"/>
          <p:cNvSpPr>
            <a:spLocks noChangeAspect="1"/>
          </p:cNvSpPr>
          <p:nvPr>
            <p:custDataLst>
              <p:tags r:id="rId5"/>
            </p:custDataLst>
          </p:nvPr>
        </p:nvSpPr>
        <p:spPr>
          <a:xfrm>
            <a:off x="7944790" y="1969252"/>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27" name="矩形 26"/>
          <p:cNvSpPr>
            <a:spLocks noChangeArrowheads="1"/>
          </p:cNvSpPr>
          <p:nvPr>
            <p:custDataLst>
              <p:tags r:id="rId6"/>
            </p:custDataLst>
          </p:nvPr>
        </p:nvSpPr>
        <p:spPr bwMode="auto">
          <a:xfrm>
            <a:off x="8191385" y="2647892"/>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rPr>
              <a:t>Literature review</a:t>
            </a:r>
            <a:endPar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endParaRPr>
          </a:p>
        </p:txBody>
      </p:sp>
      <p:sp>
        <p:nvSpPr>
          <p:cNvPr id="28" name="椭圆 27"/>
          <p:cNvSpPr>
            <a:spLocks noChangeAspect="1"/>
          </p:cNvSpPr>
          <p:nvPr>
            <p:custDataLst>
              <p:tags r:id="rId7"/>
            </p:custDataLst>
          </p:nvPr>
        </p:nvSpPr>
        <p:spPr>
          <a:xfrm>
            <a:off x="7944790" y="2961679"/>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30" name="矩形 29"/>
          <p:cNvSpPr>
            <a:spLocks noChangeArrowheads="1"/>
          </p:cNvSpPr>
          <p:nvPr>
            <p:custDataLst>
              <p:tags r:id="rId8"/>
            </p:custDataLst>
          </p:nvPr>
        </p:nvSpPr>
        <p:spPr bwMode="auto">
          <a:xfrm>
            <a:off x="8191385" y="3602020"/>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fontScale="9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rPr>
              <a:t>Research approach</a:t>
            </a:r>
            <a:endPar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endParaRPr>
          </a:p>
        </p:txBody>
      </p:sp>
      <p:sp>
        <p:nvSpPr>
          <p:cNvPr id="31" name="椭圆 30"/>
          <p:cNvSpPr>
            <a:spLocks noChangeAspect="1"/>
          </p:cNvSpPr>
          <p:nvPr>
            <p:custDataLst>
              <p:tags r:id="rId9"/>
            </p:custDataLst>
          </p:nvPr>
        </p:nvSpPr>
        <p:spPr>
          <a:xfrm>
            <a:off x="7944790" y="3840551"/>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11" name="矩形 10"/>
          <p:cNvSpPr>
            <a:spLocks noChangeArrowheads="1"/>
          </p:cNvSpPr>
          <p:nvPr>
            <p:custDataLst>
              <p:tags r:id="rId10"/>
            </p:custDataLst>
          </p:nvPr>
        </p:nvSpPr>
        <p:spPr bwMode="auto">
          <a:xfrm>
            <a:off x="8191385" y="4556147"/>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rPr>
              <a:t>Bibiliography</a:t>
            </a:r>
            <a:endPar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endParaRPr>
          </a:p>
        </p:txBody>
      </p:sp>
      <p:sp>
        <p:nvSpPr>
          <p:cNvPr id="13" name="椭圆 12"/>
          <p:cNvSpPr>
            <a:spLocks noChangeAspect="1"/>
          </p:cNvSpPr>
          <p:nvPr>
            <p:custDataLst>
              <p:tags r:id="rId11"/>
            </p:custDataLst>
          </p:nvPr>
        </p:nvSpPr>
        <p:spPr>
          <a:xfrm>
            <a:off x="7944790" y="4794679"/>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6" name="矩形 5"/>
          <p:cNvSpPr>
            <a:spLocks noChangeArrowheads="1"/>
          </p:cNvSpPr>
          <p:nvPr>
            <p:custDataLst>
              <p:tags r:id="rId12"/>
            </p:custDataLst>
          </p:nvPr>
        </p:nvSpPr>
        <p:spPr bwMode="auto">
          <a:xfrm>
            <a:off x="8191385" y="5510274"/>
            <a:ext cx="2990719" cy="583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412" tIns="49722" rIns="95412" bIns="0" anchor="ctr" anchorCtr="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marL="0" marR="0" lvl="0" indent="0" algn="l" defTabSz="914400" rtl="0" fontAlgn="auto">
              <a:lnSpc>
                <a:spcPct val="100000"/>
              </a:lnSpc>
              <a:spcBef>
                <a:spcPct val="0"/>
              </a:spcBef>
              <a:spcAft>
                <a:spcPts val="0"/>
              </a:spcAft>
              <a:buClrTx/>
              <a:buSzTx/>
              <a:buFontTx/>
              <a:buNone/>
            </a:pPr>
            <a:r>
              <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rPr>
              <a:t>Commentary</a:t>
            </a:r>
            <a:endParaRPr lang="en-US" altLang="zh-CN" sz="2540" noProof="0" dirty="0">
              <a:ln>
                <a:noFill/>
              </a:ln>
              <a:solidFill>
                <a:schemeClr val="accent1"/>
              </a:solidFill>
              <a:uLnTx/>
              <a:uFillTx/>
              <a:latin typeface="Arial" panose="020B0604020202020204" pitchFamily="34" charset="0"/>
              <a:ea typeface="微软雅黑" panose="020B0503020204020204" charset="-122"/>
              <a:cs typeface="微软雅黑" panose="020B0503020204020204" charset="-122"/>
              <a:sym typeface="+mn-ea"/>
            </a:endParaRPr>
          </a:p>
        </p:txBody>
      </p:sp>
      <p:sp>
        <p:nvSpPr>
          <p:cNvPr id="16" name="椭圆 15"/>
          <p:cNvSpPr>
            <a:spLocks noChangeAspect="1"/>
          </p:cNvSpPr>
          <p:nvPr>
            <p:custDataLst>
              <p:tags r:id="rId13"/>
            </p:custDataLst>
          </p:nvPr>
        </p:nvSpPr>
        <p:spPr>
          <a:xfrm>
            <a:off x="7944790" y="5748806"/>
            <a:ext cx="152526" cy="15252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accent1"/>
              </a:solidFill>
              <a:latin typeface="Arial" panose="020B0604020202020204" pitchFamily="34" charset="0"/>
              <a:ea typeface="微软雅黑" panose="020B0503020204020204" charset="-122"/>
            </a:endParaRPr>
          </a:p>
        </p:txBody>
      </p:sp>
      <p:sp>
        <p:nvSpPr>
          <p:cNvPr id="17" name="TextBox 94"/>
          <p:cNvSpPr txBox="1"/>
          <p:nvPr>
            <p:custDataLst>
              <p:tags r:id="rId14"/>
            </p:custDataLst>
          </p:nvPr>
        </p:nvSpPr>
        <p:spPr>
          <a:xfrm>
            <a:off x="4893945" y="2374265"/>
            <a:ext cx="2442845" cy="1247140"/>
          </a:xfrm>
          <a:prstGeom prst="rect">
            <a:avLst/>
          </a:prstGeom>
          <a:noFill/>
        </p:spPr>
        <p:txBody>
          <a:bodyPr vert="horz" wrap="square" lIns="95412" tIns="49722" rIns="95412" bIns="0" rtlCol="0" anchor="b" anchorCtr="0">
            <a:normAutofit/>
          </a:bodyPr>
          <a:lstStyle>
            <a:defPPr>
              <a:defRPr lang="zh-CN"/>
            </a:defPPr>
            <a:lvl1pPr>
              <a:defRPr sz="8800" spc="300">
                <a:blipFill>
                  <a:blip r:embed="rId15"/>
                  <a:stretch>
                    <a:fillRect b="-2000"/>
                  </a:stretch>
                </a:blipFill>
                <a:effectLst>
                  <a:outerShdw blurRad="50800" dist="165100" dir="8100000" algn="tr" rotWithShape="0">
                    <a:schemeClr val="bg1">
                      <a:lumMod val="65000"/>
                      <a:alpha val="40000"/>
                    </a:schemeClr>
                  </a:outerShdw>
                </a:effectLst>
                <a:latin typeface="方正启体繁体" panose="03000509000000000000" pitchFamily="65" charset="-122"/>
                <a:ea typeface="方正启体繁体" panose="03000509000000000000" pitchFamily="65" charset="-122"/>
                <a:cs typeface="【惠子】汉仪全唐诗" panose="02000000000000000000" pitchFamily="2" charset="2"/>
              </a:defRPr>
            </a:lvl1pPr>
          </a:lstStyle>
          <a:p>
            <a:pPr algn="ctr" fontAlgn="auto"/>
            <a:r>
              <a:rPr lang="en-US" altLang="zh-CN" sz="4000" dirty="0">
                <a:solidFill>
                  <a:schemeClr val="accent1"/>
                </a:solidFill>
                <a:effectLst/>
                <a:latin typeface="Times New Roman" panose="02020603050405020304" charset="0"/>
                <a:ea typeface="汉仪旗黑-85S" panose="00020600040101010101" pitchFamily="18" charset="-122"/>
                <a:cs typeface="Times New Roman" panose="02020603050405020304" charset="0"/>
              </a:rPr>
              <a:t>Contents</a:t>
            </a:r>
            <a:endParaRPr lang="en-US" altLang="zh-CN" sz="4000" dirty="0">
              <a:solidFill>
                <a:schemeClr val="accent1"/>
              </a:solidFill>
              <a:effectLst/>
              <a:latin typeface="Times New Roman" panose="02020603050405020304" charset="0"/>
              <a:ea typeface="汉仪旗黑-85S" panose="00020600040101010101" pitchFamily="18" charset="-122"/>
              <a:cs typeface="Times New Roman" panose="02020603050405020304" charset="0"/>
            </a:endParaRPr>
          </a:p>
        </p:txBody>
      </p:sp>
    </p:spTree>
    <p:custDataLst>
      <p:tags r:id="rId16"/>
    </p:custDataLst>
  </p:cSld>
  <p:clrMapOvr>
    <a:masterClrMapping/>
  </p:clrMapOvr>
  <mc:AlternateContent xmlns:mc="http://schemas.openxmlformats.org/markup-compatibility/2006">
    <mc:Choice xmlns:p14="http://schemas.microsoft.com/office/powerpoint/2010/main" Requires="p14">
      <p:transition spd="med" p14:dur="700" advClick="0" advTm="1000">
        <p:fade/>
      </p:transition>
    </mc:Choice>
    <mc:Fallback>
      <p:transition spd="med" advClick="0" advTm="1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36"/>
          <p:cNvSpPr/>
          <p:nvPr>
            <p:custDataLst>
              <p:tags r:id="rId1"/>
            </p:custDataLst>
          </p:nvPr>
        </p:nvSpPr>
        <p:spPr>
          <a:xfrm flipV="1">
            <a:off x="190293" y="191083"/>
            <a:ext cx="11808873" cy="6475834"/>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chemeClr val="tx1">
                  <a:lumMod val="85000"/>
                  <a:lumOff val="15000"/>
                </a:schemeClr>
              </a:solidFill>
              <a:latin typeface="Arial" panose="020B0604020202020204" pitchFamily="34" charset="0"/>
              <a:ea typeface="微软雅黑" panose="020B0503020204020204" charset="-122"/>
            </a:endParaRPr>
          </a:p>
        </p:txBody>
      </p:sp>
      <p:sp>
        <p:nvSpPr>
          <p:cNvPr id="64" name="文本框 63"/>
          <p:cNvSpPr txBox="1"/>
          <p:nvPr>
            <p:custDataLst>
              <p:tags r:id="rId2"/>
            </p:custDataLst>
          </p:nvPr>
        </p:nvSpPr>
        <p:spPr>
          <a:xfrm flipH="1">
            <a:off x="7791450" y="2637790"/>
            <a:ext cx="3326765" cy="4330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b" anchorCtr="0">
            <a:normAutofit/>
          </a:bodyPr>
          <a:lstStyle>
            <a:defPPr>
              <a:defRPr lang="zh-CN"/>
            </a:defPPr>
            <a:lvl1pPr>
              <a:defRPr sz="2000" b="0" spc="300">
                <a:solidFill>
                  <a:schemeClr val="tx1"/>
                </a:solidFill>
                <a:effectLst/>
                <a:latin typeface="方正清刻本悦宋简体" panose="02000000000000000000" pitchFamily="2" charset="-122"/>
                <a:ea typeface="方正清刻本悦宋简体" panose="02000000000000000000" pitchFamily="2" charset="-122"/>
              </a:defRPr>
            </a:lvl1pPr>
          </a:lstStyle>
          <a:p>
            <a:r>
              <a:rPr lang="en-US" altLang="zh-CN" sz="24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rPr>
              <a:t>Narrow topic</a:t>
            </a:r>
            <a:endParaRPr lang="en-US" altLang="zh-CN" sz="24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endParaRPr>
          </a:p>
        </p:txBody>
      </p:sp>
      <p:pic>
        <p:nvPicPr>
          <p:cNvPr id="75" name="图片 74"/>
          <p:cNvPicPr>
            <a:picLocks noChangeAspect="1"/>
          </p:cNvPicPr>
          <p:nvPr>
            <p:custDataLst>
              <p:tags r:id="rId3"/>
            </p:custDataLst>
          </p:nvPr>
        </p:nvPicPr>
        <p:blipFill>
          <a:blip r:embed="rId4"/>
          <a:stretch>
            <a:fillRect/>
          </a:stretch>
        </p:blipFill>
        <p:spPr>
          <a:xfrm>
            <a:off x="5619700" y="2368570"/>
            <a:ext cx="1921784" cy="3439993"/>
          </a:xfrm>
          <a:prstGeom prst="rect">
            <a:avLst/>
          </a:prstGeom>
        </p:spPr>
      </p:pic>
      <p:pic>
        <p:nvPicPr>
          <p:cNvPr id="76" name="图片 75"/>
          <p:cNvPicPr>
            <a:picLocks noChangeAspect="1"/>
          </p:cNvPicPr>
          <p:nvPr>
            <p:custDataLst>
              <p:tags r:id="rId5"/>
            </p:custDataLst>
          </p:nvPr>
        </p:nvPicPr>
        <p:blipFill>
          <a:blip r:embed="rId6"/>
          <a:stretch>
            <a:fillRect/>
          </a:stretch>
        </p:blipFill>
        <p:spPr>
          <a:xfrm flipH="1">
            <a:off x="4650515" y="3533051"/>
            <a:ext cx="1294696" cy="2317506"/>
          </a:xfrm>
          <a:prstGeom prst="rect">
            <a:avLst/>
          </a:prstGeom>
        </p:spPr>
      </p:pic>
      <p:sp>
        <p:nvSpPr>
          <p:cNvPr id="5" name="文本框 4"/>
          <p:cNvSpPr txBox="1"/>
          <p:nvPr>
            <p:custDataLst>
              <p:tags r:id="rId7"/>
            </p:custDataLst>
          </p:nvPr>
        </p:nvSpPr>
        <p:spPr>
          <a:xfrm flipH="1">
            <a:off x="7790815" y="4214495"/>
            <a:ext cx="3077845" cy="6337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b" anchorCtr="0">
            <a:normAutofit fontScale="80000"/>
          </a:bodyPr>
          <a:lstStyle>
            <a:defPPr>
              <a:defRPr lang="zh-CN"/>
            </a:defPPr>
            <a:lvl1pPr>
              <a:defRPr sz="2000" b="0" spc="300">
                <a:solidFill>
                  <a:schemeClr val="tx1"/>
                </a:solidFill>
                <a:effectLst/>
                <a:latin typeface="方正清刻本悦宋简体" panose="02000000000000000000" pitchFamily="2" charset="-122"/>
                <a:ea typeface="方正清刻本悦宋简体" panose="02000000000000000000" pitchFamily="2" charset="-122"/>
              </a:defRPr>
            </a:lvl1pPr>
          </a:lstStyle>
          <a:p>
            <a:r>
              <a:rPr lang="en-US" altLang="zh-CN" sz="30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rPr>
              <a:t>Strong praticality</a:t>
            </a:r>
            <a:r>
              <a:rPr lang="en-US" altLang="zh-CN" sz="2115"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rPr>
              <a:t> </a:t>
            </a:r>
            <a:endParaRPr lang="en-US" altLang="zh-CN" sz="2115"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endParaRPr>
          </a:p>
        </p:txBody>
      </p:sp>
      <p:sp>
        <p:nvSpPr>
          <p:cNvPr id="8" name="文本框 7"/>
          <p:cNvSpPr txBox="1"/>
          <p:nvPr>
            <p:custDataLst>
              <p:tags r:id="rId8"/>
            </p:custDataLst>
          </p:nvPr>
        </p:nvSpPr>
        <p:spPr>
          <a:xfrm flipH="1">
            <a:off x="508000" y="2637790"/>
            <a:ext cx="3327400" cy="4235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b" anchorCtr="0">
            <a:normAutofit/>
          </a:bodyPr>
          <a:lstStyle>
            <a:defPPr>
              <a:defRPr lang="zh-CN"/>
            </a:defPPr>
            <a:lvl1pPr>
              <a:defRPr sz="2000" b="0" spc="300">
                <a:solidFill>
                  <a:schemeClr val="tx1"/>
                </a:solidFill>
                <a:effectLst/>
                <a:latin typeface="方正清刻本悦宋简体" panose="02000000000000000000" pitchFamily="2" charset="-122"/>
                <a:ea typeface="方正清刻本悦宋简体" panose="02000000000000000000" pitchFamily="2" charset="-122"/>
              </a:defRPr>
            </a:lvl1pPr>
          </a:lstStyle>
          <a:p>
            <a:pPr algn="r"/>
            <a:r>
              <a:rPr lang="en-US" altLang="zh-CN" sz="24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rPr>
              <a:t>Data access</a:t>
            </a:r>
            <a:endParaRPr lang="en-US" altLang="zh-CN" sz="24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endParaRPr>
          </a:p>
        </p:txBody>
      </p:sp>
      <p:sp>
        <p:nvSpPr>
          <p:cNvPr id="10" name="文本框 9"/>
          <p:cNvSpPr txBox="1"/>
          <p:nvPr>
            <p:custDataLst>
              <p:tags r:id="rId9"/>
            </p:custDataLst>
          </p:nvPr>
        </p:nvSpPr>
        <p:spPr>
          <a:xfrm flipH="1">
            <a:off x="-341630" y="4435475"/>
            <a:ext cx="4635500" cy="4235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b" anchorCtr="0">
            <a:noAutofit/>
          </a:bodyPr>
          <a:lstStyle>
            <a:defPPr>
              <a:defRPr lang="zh-CN"/>
            </a:defPPr>
            <a:lvl1pPr>
              <a:defRPr sz="2000" b="0" spc="300">
                <a:solidFill>
                  <a:schemeClr val="tx1"/>
                </a:solidFill>
                <a:effectLst/>
                <a:latin typeface="方正清刻本悦宋简体" panose="02000000000000000000" pitchFamily="2" charset="-122"/>
                <a:ea typeface="方正清刻本悦宋简体" panose="02000000000000000000" pitchFamily="2" charset="-122"/>
              </a:defRPr>
            </a:lvl1pPr>
          </a:lstStyle>
          <a:p>
            <a:pPr algn="r"/>
            <a:r>
              <a:rPr lang="en-US" altLang="zh-CN" sz="23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rPr>
              <a:t>Academic background</a:t>
            </a:r>
            <a:endParaRPr lang="en-US" altLang="zh-CN" sz="2300" dirty="0">
              <a:solidFill>
                <a:schemeClr val="tx1">
                  <a:lumMod val="85000"/>
                  <a:lumOff val="15000"/>
                </a:schemeClr>
              </a:solidFill>
              <a:latin typeface="Times New Roman" panose="02020603050405020304" charset="0"/>
              <a:ea typeface="微软雅黑" panose="020B0503020204020204" charset="-122"/>
              <a:cs typeface="Times New Roman" panose="02020603050405020304" charset="0"/>
            </a:endParaRPr>
          </a:p>
        </p:txBody>
      </p:sp>
      <p:sp>
        <p:nvSpPr>
          <p:cNvPr id="15" name="文本框 14"/>
          <p:cNvSpPr txBox="1"/>
          <p:nvPr>
            <p:custDataLst>
              <p:tags r:id="rId10"/>
            </p:custDataLst>
          </p:nvPr>
        </p:nvSpPr>
        <p:spPr>
          <a:xfrm>
            <a:off x="4212270" y="663039"/>
            <a:ext cx="3766787" cy="660498"/>
          </a:xfrm>
          <a:prstGeom prst="rect">
            <a:avLst/>
          </a:prstGeom>
          <a:noFill/>
        </p:spPr>
        <p:txBody>
          <a:bodyPr wrap="square" rtlCol="0" anchor="b" anchorCtr="0">
            <a:normAutofit/>
          </a:bodyPr>
          <a:lstStyle/>
          <a:p>
            <a:pPr algn="ctr"/>
            <a:r>
              <a:rPr lang="en-US" altLang="zh-CN" sz="3385">
                <a:solidFill>
                  <a:schemeClr val="accent1"/>
                </a:solidFill>
                <a:latin typeface="Arial" panose="020B0604020202020204" pitchFamily="34" charset="0"/>
                <a:ea typeface="微软雅黑" panose="020B0503020204020204" charset="-122"/>
              </a:rPr>
              <a:t>Choice of topic</a:t>
            </a:r>
            <a:endParaRPr lang="en-US" altLang="zh-CN" sz="3385">
              <a:solidFill>
                <a:schemeClr val="accent1"/>
              </a:solidFill>
              <a:latin typeface="Arial" panose="020B0604020202020204" pitchFamily="34" charset="0"/>
              <a:ea typeface="微软雅黑" panose="020B0503020204020204" charset="-122"/>
            </a:endParaRPr>
          </a:p>
        </p:txBody>
      </p:sp>
    </p:spTree>
    <p:custDataLst>
      <p:tags r:id="rId11"/>
    </p:custDataLst>
  </p:cSld>
  <p:clrMapOvr>
    <a:masterClrMapping/>
  </p:clrMapOvr>
  <mc:AlternateContent xmlns:mc="http://schemas.openxmlformats.org/markup-compatibility/2006">
    <mc:Choice xmlns:p14="http://schemas.microsoft.com/office/powerpoint/2010/main" Requires="p14">
      <p:transition spd="med" p14:dur="700" advClick="0" advTm="1000">
        <p:fade/>
      </p:transition>
    </mc:Choice>
    <mc:Fallback>
      <p:transition spd="med" advClick="0" advTm="1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custDataLst>
              <p:tags r:id="rId1"/>
            </p:custDataLst>
          </p:nvPr>
        </p:nvGrpSpPr>
        <p:grpSpPr>
          <a:xfrm>
            <a:off x="191497" y="191350"/>
            <a:ext cx="11961531" cy="6674860"/>
            <a:chOff x="285" y="284"/>
            <a:chExt cx="17802" cy="9934"/>
          </a:xfrm>
        </p:grpSpPr>
        <p:pic>
          <p:nvPicPr>
            <p:cNvPr id="5" name="图片 4"/>
            <p:cNvPicPr>
              <a:picLocks noChangeAspect="1"/>
            </p:cNvPicPr>
            <p:nvPr>
              <p:custDataLst>
                <p:tags r:id="rId2"/>
              </p:custDataLst>
            </p:nvPr>
          </p:nvPicPr>
          <p:blipFill>
            <a:blip r:embed="rId3"/>
            <a:stretch>
              <a:fillRect/>
            </a:stretch>
          </p:blipFill>
          <p:spPr>
            <a:xfrm flipH="1">
              <a:off x="15409" y="5425"/>
              <a:ext cx="2678" cy="4793"/>
            </a:xfrm>
            <a:prstGeom prst="rect">
              <a:avLst/>
            </a:prstGeom>
          </p:spPr>
        </p:pic>
        <p:sp>
          <p:nvSpPr>
            <p:cNvPr id="61" name="矩形 60"/>
            <p:cNvSpPr/>
            <p:nvPr>
              <p:custDataLst>
                <p:tags r:id="rId4"/>
              </p:custDataLst>
            </p:nvPr>
          </p:nvSpPr>
          <p:spPr>
            <a:xfrm flipV="1">
              <a:off x="285" y="284"/>
              <a:ext cx="17575" cy="9638"/>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rgbClr val="75592A"/>
                </a:solidFill>
                <a:latin typeface="Arial" panose="020B0604020202020204" pitchFamily="34" charset="0"/>
                <a:ea typeface="微软雅黑" panose="020B0503020204020204" charset="-122"/>
              </a:endParaRPr>
            </a:p>
          </p:txBody>
        </p:sp>
      </p:grpSp>
      <p:pic>
        <p:nvPicPr>
          <p:cNvPr id="12" name="图片 11" descr="C:\Users\Kingsoft\Desktop\图片库\花\background-beautiful-blooming-1109561.jpgbackground-beautiful-blooming-1109561"/>
          <p:cNvPicPr>
            <a:picLocks noChangeAspect="1"/>
          </p:cNvPicPr>
          <p:nvPr>
            <p:custDataLst>
              <p:tags r:id="rId5"/>
            </p:custDataLst>
          </p:nvPr>
        </p:nvPicPr>
        <p:blipFill rotWithShape="1">
          <a:blip r:embed="rId6"/>
          <a:srcRect/>
          <a:stretch>
            <a:fillRect/>
          </a:stretch>
        </p:blipFill>
        <p:spPr>
          <a:xfrm>
            <a:off x="3279544" y="633637"/>
            <a:ext cx="2436448" cy="2738221"/>
          </a:xfrm>
          <a:prstGeom prst="rect">
            <a:avLst/>
          </a:prstGeom>
        </p:spPr>
      </p:pic>
      <p:pic>
        <p:nvPicPr>
          <p:cNvPr id="11" name="图片 10" descr="C:\Users\Kingsoft\Desktop\图片库\花\beautiful-blooming-color-1696726.jpgbeautiful-blooming-color-1696726"/>
          <p:cNvPicPr>
            <a:picLocks noChangeAspect="1"/>
          </p:cNvPicPr>
          <p:nvPr>
            <p:custDataLst>
              <p:tags r:id="rId7"/>
            </p:custDataLst>
          </p:nvPr>
        </p:nvPicPr>
        <p:blipFill rotWithShape="1">
          <a:blip r:embed="rId8"/>
          <a:srcRect/>
          <a:stretch>
            <a:fillRect/>
          </a:stretch>
        </p:blipFill>
        <p:spPr>
          <a:xfrm>
            <a:off x="728814" y="633637"/>
            <a:ext cx="2436448" cy="2738221"/>
          </a:xfrm>
          <a:prstGeom prst="rect">
            <a:avLst/>
          </a:prstGeom>
        </p:spPr>
      </p:pic>
      <p:pic>
        <p:nvPicPr>
          <p:cNvPr id="13" name="图片 12" descr="C:\Users\Kingsoft\Desktop\图片库\花\artsy-beautiful-flora-2395250.jpgartsy-beautiful-flora-2395250"/>
          <p:cNvPicPr>
            <a:picLocks noChangeAspect="1"/>
          </p:cNvPicPr>
          <p:nvPr>
            <p:custDataLst>
              <p:tags r:id="rId9"/>
            </p:custDataLst>
          </p:nvPr>
        </p:nvPicPr>
        <p:blipFill rotWithShape="1">
          <a:blip r:embed="rId10"/>
          <a:srcRect/>
          <a:stretch>
            <a:fillRect/>
          </a:stretch>
        </p:blipFill>
        <p:spPr>
          <a:xfrm>
            <a:off x="728814" y="3486140"/>
            <a:ext cx="4987177" cy="2738221"/>
          </a:xfrm>
          <a:prstGeom prst="rect">
            <a:avLst/>
          </a:prstGeom>
        </p:spPr>
      </p:pic>
      <p:sp>
        <p:nvSpPr>
          <p:cNvPr id="14" name="Title 6"/>
          <p:cNvSpPr txBox="1"/>
          <p:nvPr>
            <p:custDataLst>
              <p:tags r:id="rId11"/>
            </p:custDataLst>
          </p:nvPr>
        </p:nvSpPr>
        <p:spPr>
          <a:xfrm>
            <a:off x="6476011" y="2187617"/>
            <a:ext cx="4987175" cy="3684577"/>
          </a:xfrm>
          <a:prstGeom prst="rect">
            <a:avLst/>
          </a:prstGeom>
          <a:noFill/>
          <a:ln w="3175">
            <a:noFill/>
            <a:prstDash val="dash"/>
          </a:ln>
        </p:spPr>
        <p:txBody>
          <a:bodyPr wrap="square" lIns="95412" tIns="49722" rIns="95412" bIns="49722"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National policy support</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Sunrise industry</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Researcher identity:Future business ambition</a:t>
            </a:r>
            <a:endParaRPr altLang="zh-CN" sz="1800" spc="50" dirty="0">
              <a:ln w="3175">
                <a:noFill/>
                <a:prstDash val="dash"/>
              </a:ln>
              <a:solidFill>
                <a:schemeClr val="tx1">
                  <a:lumMod val="85000"/>
                  <a:lumOff val="15000"/>
                </a:schemeClr>
              </a:solidFill>
              <a:cs typeface="微软雅黑" panose="020B0503020204020204" charset="-122"/>
            </a:endParaRPr>
          </a:p>
        </p:txBody>
      </p:sp>
      <p:sp>
        <p:nvSpPr>
          <p:cNvPr id="15" name="Title 6"/>
          <p:cNvSpPr txBox="1"/>
          <p:nvPr>
            <p:custDataLst>
              <p:tags r:id="rId12"/>
            </p:custDataLst>
          </p:nvPr>
        </p:nvSpPr>
        <p:spPr>
          <a:xfrm>
            <a:off x="6476011" y="1029873"/>
            <a:ext cx="4987175" cy="624214"/>
          </a:xfrm>
          <a:prstGeom prst="rect">
            <a:avLst/>
          </a:prstGeom>
          <a:noFill/>
          <a:ln w="3175">
            <a:noFill/>
            <a:prstDash val="dash"/>
          </a:ln>
        </p:spPr>
        <p:txBody>
          <a:bodyPr wrap="square" lIns="95412" tIns="49722" rIns="95412" bIns="49722" anchor="t" anchorCtr="0">
            <a:normAutofit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marL="0" marR="0" lvl="0" indent="0" algn="just" defTabSz="913765" rtl="0" eaLnBrk="1" fontAlgn="auto" latinLnBrk="0" hangingPunct="1">
              <a:lnSpc>
                <a:spcPct val="100000"/>
              </a:lnSpc>
              <a:spcBef>
                <a:spcPct val="0"/>
              </a:spcBef>
              <a:spcAft>
                <a:spcPts val="800"/>
              </a:spcAft>
              <a:buClrTx/>
              <a:buSzTx/>
              <a:buFontTx/>
              <a:buNone/>
            </a:pPr>
            <a:r>
              <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rPr>
              <a:t>Practical Context</a:t>
            </a:r>
            <a:endPar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endParaRPr>
          </a:p>
        </p:txBody>
      </p:sp>
    </p:spTree>
    <p:custDataLst>
      <p:tags r:id="rId13"/>
    </p:custData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组合 12"/>
          <p:cNvGrpSpPr/>
          <p:nvPr>
            <p:custDataLst>
              <p:tags r:id="rId1"/>
            </p:custDataLst>
          </p:nvPr>
        </p:nvGrpSpPr>
        <p:grpSpPr>
          <a:xfrm>
            <a:off x="223247" y="381504"/>
            <a:ext cx="11896355" cy="6484706"/>
            <a:chOff x="285" y="1699"/>
            <a:chExt cx="17802" cy="9651"/>
          </a:xfrm>
        </p:grpSpPr>
        <p:pic>
          <p:nvPicPr>
            <p:cNvPr id="16" name="图片 15"/>
            <p:cNvPicPr>
              <a:picLocks noChangeAspect="1"/>
            </p:cNvPicPr>
            <p:nvPr>
              <p:custDataLst>
                <p:tags r:id="rId2"/>
              </p:custDataLst>
            </p:nvPr>
          </p:nvPicPr>
          <p:blipFill>
            <a:blip r:embed="rId3"/>
            <a:stretch>
              <a:fillRect/>
            </a:stretch>
          </p:blipFill>
          <p:spPr>
            <a:xfrm flipH="1">
              <a:off x="15409" y="6557"/>
              <a:ext cx="2678" cy="4793"/>
            </a:xfrm>
            <a:prstGeom prst="rect">
              <a:avLst/>
            </a:prstGeom>
          </p:spPr>
        </p:pic>
        <p:sp>
          <p:nvSpPr>
            <p:cNvPr id="17" name="矩形 16"/>
            <p:cNvSpPr/>
            <p:nvPr>
              <p:custDataLst>
                <p:tags r:id="rId4"/>
              </p:custDataLst>
            </p:nvPr>
          </p:nvSpPr>
          <p:spPr>
            <a:xfrm flipV="1">
              <a:off x="285" y="1699"/>
              <a:ext cx="17575" cy="9638"/>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905" dirty="0">
                <a:solidFill>
                  <a:srgbClr val="75592A"/>
                </a:solidFill>
                <a:latin typeface="微软雅黑" panose="020B0503020204020204" charset="-122"/>
                <a:ea typeface="微软雅黑" panose="020B0503020204020204" charset="-122"/>
              </a:endParaRPr>
            </a:p>
          </p:txBody>
        </p:sp>
      </p:grpSp>
      <p:pic>
        <p:nvPicPr>
          <p:cNvPr id="18" name="图片 17" descr="C:\Users\Kingsoft\Desktop\图片库\花\beautiful-flowers-branch-delicate-2395240.jpgbeautiful-flowers-branch-delicate-2395240"/>
          <p:cNvPicPr>
            <a:picLocks noChangeAspect="1"/>
          </p:cNvPicPr>
          <p:nvPr>
            <p:custDataLst>
              <p:tags r:id="rId5"/>
            </p:custDataLst>
          </p:nvPr>
        </p:nvPicPr>
        <p:blipFill>
          <a:blip r:embed="rId6">
            <a:lum contrast="-6000"/>
          </a:blip>
          <a:srcRect/>
          <a:stretch>
            <a:fillRect/>
          </a:stretch>
        </p:blipFill>
        <p:spPr>
          <a:xfrm>
            <a:off x="933" y="525"/>
            <a:ext cx="6095067" cy="685695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p:spPr>
      </p:pic>
      <p:grpSp>
        <p:nvGrpSpPr>
          <p:cNvPr id="20" name="组合 19"/>
          <p:cNvGrpSpPr/>
          <p:nvPr>
            <p:custDataLst>
              <p:tags r:id="rId7"/>
            </p:custDataLst>
          </p:nvPr>
        </p:nvGrpSpPr>
        <p:grpSpPr>
          <a:xfrm>
            <a:off x="11428467" y="637183"/>
            <a:ext cx="203514" cy="74600"/>
            <a:chOff x="9839643" y="910585"/>
            <a:chExt cx="203545" cy="74612"/>
          </a:xfrm>
        </p:grpSpPr>
        <p:cxnSp>
          <p:nvCxnSpPr>
            <p:cNvPr id="24" name="直接连接符 23"/>
            <p:cNvCxnSpPr/>
            <p:nvPr>
              <p:custDataLst>
                <p:tags r:id="rId8"/>
              </p:custDataLst>
            </p:nvPr>
          </p:nvCxnSpPr>
          <p:spPr>
            <a:xfrm>
              <a:off x="9839643" y="910585"/>
              <a:ext cx="203545" cy="0"/>
            </a:xfrm>
            <a:prstGeom prst="line">
              <a:avLst/>
            </a:prstGeom>
            <a:noFill/>
            <a:ln w="12700" cap="flat" cmpd="sng" algn="ctr">
              <a:solidFill>
                <a:schemeClr val="tx1"/>
              </a:solidFill>
              <a:prstDash val="solid"/>
              <a:miter lim="800000"/>
            </a:ln>
            <a:effectLst/>
          </p:spPr>
        </p:cxnSp>
        <p:cxnSp>
          <p:nvCxnSpPr>
            <p:cNvPr id="25" name="直接连接符 24"/>
            <p:cNvCxnSpPr/>
            <p:nvPr>
              <p:custDataLst>
                <p:tags r:id="rId9"/>
              </p:custDataLst>
            </p:nvPr>
          </p:nvCxnSpPr>
          <p:spPr>
            <a:xfrm>
              <a:off x="9839643" y="985197"/>
              <a:ext cx="155575" cy="0"/>
            </a:xfrm>
            <a:prstGeom prst="line">
              <a:avLst/>
            </a:prstGeom>
            <a:noFill/>
            <a:ln w="12700" cap="flat" cmpd="sng" algn="ctr">
              <a:solidFill>
                <a:schemeClr val="tx1"/>
              </a:solidFill>
              <a:prstDash val="solid"/>
              <a:miter lim="800000"/>
            </a:ln>
            <a:effectLst/>
          </p:spPr>
        </p:cxnSp>
      </p:grpSp>
      <p:sp>
        <p:nvSpPr>
          <p:cNvPr id="14" name="Title 6"/>
          <p:cNvSpPr txBox="1"/>
          <p:nvPr>
            <p:custDataLst>
              <p:tags r:id="rId10"/>
            </p:custDataLst>
          </p:nvPr>
        </p:nvSpPr>
        <p:spPr>
          <a:xfrm>
            <a:off x="6476011" y="2187617"/>
            <a:ext cx="4987175" cy="3684577"/>
          </a:xfrm>
          <a:prstGeom prst="rect">
            <a:avLst/>
          </a:prstGeom>
          <a:noFill/>
          <a:ln w="3175">
            <a:noFill/>
            <a:prstDash val="dash"/>
          </a:ln>
        </p:spPr>
        <p:txBody>
          <a:bodyPr wrap="square" lIns="95412" tIns="49722" rIns="95412" bIns="49722"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IRT theory</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Sustainable rural tourism-based traditional village revitalization model</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model of 4C+4D</a:t>
            </a:r>
            <a:endParaRPr altLang="zh-CN" sz="1800" spc="50" dirty="0">
              <a:ln w="3175">
                <a:noFill/>
                <a:prstDash val="dash"/>
              </a:ln>
              <a:solidFill>
                <a:schemeClr val="tx1">
                  <a:lumMod val="85000"/>
                  <a:lumOff val="15000"/>
                </a:schemeClr>
              </a:solidFill>
              <a:cs typeface="微软雅黑" panose="020B0503020204020204" charset="-122"/>
            </a:endParaRPr>
          </a:p>
        </p:txBody>
      </p:sp>
      <p:sp>
        <p:nvSpPr>
          <p:cNvPr id="15" name="Title 6"/>
          <p:cNvSpPr txBox="1"/>
          <p:nvPr>
            <p:custDataLst>
              <p:tags r:id="rId11"/>
            </p:custDataLst>
          </p:nvPr>
        </p:nvSpPr>
        <p:spPr>
          <a:xfrm>
            <a:off x="6476011" y="1029873"/>
            <a:ext cx="4987175" cy="624214"/>
          </a:xfrm>
          <a:prstGeom prst="rect">
            <a:avLst/>
          </a:prstGeom>
          <a:noFill/>
          <a:ln w="3175">
            <a:noFill/>
            <a:prstDash val="dash"/>
          </a:ln>
        </p:spPr>
        <p:txBody>
          <a:bodyPr wrap="square" lIns="95412" tIns="49722" rIns="95412" bIns="49722" anchor="t" anchorCtr="0">
            <a:normAutofit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marL="0" marR="0" lvl="0" indent="0" algn="just" defTabSz="913765" rtl="0" eaLnBrk="1" fontAlgn="auto" latinLnBrk="0" hangingPunct="1">
              <a:lnSpc>
                <a:spcPct val="100000"/>
              </a:lnSpc>
              <a:spcBef>
                <a:spcPct val="0"/>
              </a:spcBef>
              <a:spcAft>
                <a:spcPts val="800"/>
              </a:spcAft>
              <a:buClrTx/>
              <a:buSzTx/>
              <a:buFontTx/>
              <a:buNone/>
            </a:pPr>
            <a:r>
              <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rPr>
              <a:t>Literature review </a:t>
            </a:r>
            <a:endPar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endParaRPr>
          </a:p>
        </p:txBody>
      </p:sp>
    </p:spTree>
    <p:custDataLst>
      <p:tags r:id="rId12"/>
    </p:custData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417320" y="292735"/>
            <a:ext cx="3583940" cy="645160"/>
          </a:xfrm>
          <a:prstGeom prst="rect">
            <a:avLst/>
          </a:prstGeom>
          <a:noFill/>
        </p:spPr>
        <p:txBody>
          <a:bodyPr wrap="square" rtlCol="0">
            <a:spAutoFit/>
          </a:bodyPr>
          <a:p>
            <a:r>
              <a:rPr lang="en-US" altLang="zh-CN" sz="3600">
                <a:latin typeface="Times New Roman" panose="02020603050405020304" charset="0"/>
                <a:cs typeface="Times New Roman" panose="02020603050405020304" charset="0"/>
              </a:rPr>
              <a:t>IRT Theory</a:t>
            </a:r>
            <a:endParaRPr lang="en-US" altLang="zh-CN" sz="3600">
              <a:latin typeface="Times New Roman" panose="02020603050405020304" charset="0"/>
              <a:cs typeface="Times New Roman" panose="02020603050405020304" charset="0"/>
            </a:endParaRPr>
          </a:p>
        </p:txBody>
      </p:sp>
      <p:sp>
        <p:nvSpPr>
          <p:cNvPr id="4" name="文本框 3"/>
          <p:cNvSpPr txBox="1"/>
          <p:nvPr/>
        </p:nvSpPr>
        <p:spPr>
          <a:xfrm>
            <a:off x="1357630" y="1191260"/>
            <a:ext cx="9336405" cy="4246245"/>
          </a:xfrm>
          <a:prstGeom prst="rect">
            <a:avLst/>
          </a:prstGeom>
          <a:noFill/>
        </p:spPr>
        <p:txBody>
          <a:bodyPr wrap="square" rtlCol="0">
            <a:spAutoFit/>
          </a:bodyPr>
          <a:p>
            <a:r>
              <a:rPr lang="zh-CN" altLang="en-US">
                <a:latin typeface="Times New Roman" panose="02020603050405020304" charset="0"/>
                <a:cs typeface="Times New Roman" panose="02020603050405020304" charset="0"/>
              </a:rPr>
              <a:t>IRT theory bases on SPRITE (Supporting and Promoting Integrated Tourism in Europe’s Lagging Rural Regions (LRRs)), which is funded under the European Commission’s ‘Quality of Life and Management of Living Resources programme’.(Saxena, 2011, P. 1142) IRT is defined as a means of thinking critically and comprehensively about the actors, resources and relationships involved in this notoriously fragmented industry. These kinds of networks of actors could also be called stakeholders networks.(Nogueira and Pinho, 2015, P. 327) The term ‘integration’ of IRT could involve integration of human resource, policy, society, areas and institutions. And there are 5 benefits of IRT on rural tourism development, namely Direct economic benefits, Experiential benefits, Conservation benefits, Developmental benefits, Synergistic benefits.(Saxena et al, 2007, P. 350-352)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The key concept of IRT theory is networks with different characteristics, which consists of 3 pairs of converse conditions (In table 1). By making banlance of these characterisitcs, self-awareness, pride, self-confidence and solidarity among local actors could be improved.(Saxena et al, 2007, P. 362) IRT also contains three elements: local actors, networks and relationships, which are at the same time influenced by formal and informal institutional arrangements.(Gao and Wu, 2017, P. 225)</a:t>
            </a:r>
            <a:endParaRPr lang="zh-CN" altLang="en-US">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417320" y="292735"/>
            <a:ext cx="10443210" cy="645160"/>
          </a:xfrm>
          <a:prstGeom prst="rect">
            <a:avLst/>
          </a:prstGeom>
          <a:noFill/>
        </p:spPr>
        <p:txBody>
          <a:bodyPr wrap="square" rtlCol="0">
            <a:spAutoFit/>
          </a:bodyPr>
          <a:p>
            <a:pPr algn="just">
              <a:lnSpc>
                <a:spcPct val="150000"/>
              </a:lnSpc>
              <a:spcAft>
                <a:spcPts val="800"/>
              </a:spcAft>
            </a:pPr>
            <a:r>
              <a:rPr altLang="zh-CN" sz="2400" spc="50" dirty="0">
                <a:ln w="3175">
                  <a:noFill/>
                  <a:prstDash val="dash"/>
                </a:ln>
                <a:solidFill>
                  <a:schemeClr val="tx1">
                    <a:lumMod val="85000"/>
                    <a:lumOff val="15000"/>
                  </a:schemeClr>
                </a:solidFill>
                <a:latin typeface="Times New Roman" panose="02020603050405020304" charset="0"/>
                <a:cs typeface="Times New Roman" panose="02020603050405020304" charset="0"/>
                <a:sym typeface="+mn-ea"/>
              </a:rPr>
              <a:t>Sustainable rural tourism-based traditional village revitalization model</a:t>
            </a:r>
            <a:endParaRPr lang="en-US" altLang="zh-CN" sz="2400" spc="50" dirty="0">
              <a:ln w="3175">
                <a:noFill/>
                <a:prstDash val="dash"/>
              </a:ln>
              <a:solidFill>
                <a:schemeClr val="tx1">
                  <a:lumMod val="85000"/>
                  <a:lumOff val="15000"/>
                </a:schemeClr>
              </a:solidFill>
              <a:latin typeface="Times New Roman" panose="02020603050405020304" charset="0"/>
              <a:cs typeface="Times New Roman" panose="02020603050405020304" charset="0"/>
              <a:sym typeface="+mn-ea"/>
            </a:endParaRPr>
          </a:p>
        </p:txBody>
      </p:sp>
      <p:pic>
        <p:nvPicPr>
          <p:cNvPr id="2" name="图片 1"/>
          <p:cNvPicPr>
            <a:picLocks noChangeAspect="1"/>
          </p:cNvPicPr>
          <p:nvPr/>
        </p:nvPicPr>
        <p:blipFill>
          <a:blip r:embed="rId1"/>
          <a:stretch>
            <a:fillRect/>
          </a:stretch>
        </p:blipFill>
        <p:spPr>
          <a:xfrm>
            <a:off x="2182495" y="937260"/>
            <a:ext cx="8475345" cy="5271135"/>
          </a:xfrm>
          <a:prstGeom prst="rect">
            <a:avLst/>
          </a:prstGeom>
        </p:spPr>
      </p:pic>
    </p:spTree>
    <p:custDataLst>
      <p:tags r:id="rId2"/>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417320" y="292735"/>
            <a:ext cx="3583940" cy="645160"/>
          </a:xfrm>
          <a:prstGeom prst="rect">
            <a:avLst/>
          </a:prstGeom>
          <a:noFill/>
        </p:spPr>
        <p:txBody>
          <a:bodyPr wrap="square" rtlCol="0">
            <a:spAutoFit/>
          </a:bodyPr>
          <a:p>
            <a:r>
              <a:rPr lang="en-US" altLang="zh-CN" sz="3600">
                <a:latin typeface="Times New Roman" panose="02020603050405020304" charset="0"/>
                <a:cs typeface="Times New Roman" panose="02020603050405020304" charset="0"/>
              </a:rPr>
              <a:t>4C+4D Model</a:t>
            </a:r>
            <a:endParaRPr lang="en-US" altLang="zh-CN" sz="3600">
              <a:latin typeface="Times New Roman" panose="02020603050405020304" charset="0"/>
              <a:cs typeface="Times New Roman" panose="02020603050405020304" charset="0"/>
            </a:endParaRPr>
          </a:p>
        </p:txBody>
      </p:sp>
      <p:pic>
        <p:nvPicPr>
          <p:cNvPr id="2" name="图片 2"/>
          <p:cNvPicPr>
            <a:picLocks noChangeAspect="1"/>
          </p:cNvPicPr>
          <p:nvPr>
            <p:custDataLst>
              <p:tags r:id="rId1"/>
            </p:custDataLst>
          </p:nvPr>
        </p:nvPicPr>
        <p:blipFill>
          <a:blip r:embed="rId2"/>
          <a:srcRect t="7245"/>
          <a:stretch>
            <a:fillRect/>
          </a:stretch>
        </p:blipFill>
        <p:spPr>
          <a:xfrm>
            <a:off x="2317750" y="1111250"/>
            <a:ext cx="6417945" cy="4525010"/>
          </a:xfrm>
          <a:prstGeom prst="rect">
            <a:avLst/>
          </a:prstGeom>
          <a:noFill/>
          <a:ln>
            <a:noFill/>
          </a:ln>
        </p:spPr>
      </p:pic>
    </p:spTree>
    <p:custDataLst>
      <p:tags r:id="rId3"/>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C:\Users\Kingsoft\Desktop\图片库\花\background-beautiful-blooming-1109561.jpgbackground-beautiful-blooming-1109561"/>
          <p:cNvPicPr>
            <a:picLocks noChangeAspect="1"/>
          </p:cNvPicPr>
          <p:nvPr>
            <p:custDataLst>
              <p:tags r:id="rId1"/>
            </p:custDataLst>
          </p:nvPr>
        </p:nvPicPr>
        <p:blipFill rotWithShape="1">
          <a:blip r:embed="rId2"/>
          <a:srcRect/>
          <a:stretch>
            <a:fillRect/>
          </a:stretch>
        </p:blipFill>
        <p:spPr>
          <a:xfrm>
            <a:off x="1701203" y="-3919"/>
            <a:ext cx="4384004" cy="6866473"/>
          </a:xfrm>
          <a:prstGeom prst="rect">
            <a:avLst/>
          </a:prstGeom>
        </p:spPr>
      </p:pic>
      <p:sp>
        <p:nvSpPr>
          <p:cNvPr id="2" name="装饰 椭圆 6"/>
          <p:cNvSpPr/>
          <p:nvPr>
            <p:custDataLst>
              <p:tags r:id="rId3"/>
            </p:custDataLst>
          </p:nvPr>
        </p:nvSpPr>
        <p:spPr>
          <a:xfrm>
            <a:off x="489830" y="2154703"/>
            <a:ext cx="2822067" cy="2822067"/>
          </a:xfrm>
          <a:prstGeom prst="ellipse">
            <a:avLst/>
          </a:prstGeom>
          <a:pattFill prst="pct10">
            <a:fgClr>
              <a:srgbClr val="559A53"/>
            </a:fgClr>
            <a:bgClr>
              <a:srgbClr val="FFFFFF"/>
            </a:bgClr>
          </a:pattFill>
          <a:ln w="12700" cap="flat" cmpd="sng" algn="ctr">
            <a:noFill/>
            <a:prstDash val="solid"/>
            <a:miter lim="800000"/>
          </a:ln>
          <a:effectLst/>
        </p:spPr>
        <p:txBody>
          <a:bodyPr rtlCol="0" anchor="ctr"/>
          <a:lstStyle>
            <a:defPPr>
              <a:defRPr lang="zh-CN">
                <a:solidFill>
                  <a:srgbClr val="FFFFFF"/>
                </a:solidFill>
              </a:defRPr>
            </a:defPPr>
            <a:lvl1pPr marL="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1pPr>
            <a:lvl2pPr marL="4572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2pPr>
            <a:lvl3pPr marL="9144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3pPr>
            <a:lvl4pPr marL="13716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4pPr>
            <a:lvl5pPr marL="18288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5pPr>
            <a:lvl6pPr marL="22860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6pPr>
            <a:lvl7pPr marL="27432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7pPr>
            <a:lvl8pPr marL="32004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8pPr>
            <a:lvl9pPr marL="3657600" algn="l" defTabSz="914400" rtl="0" eaLnBrk="1" latinLnBrk="0" hangingPunct="1">
              <a:defRPr sz="1800" kern="1200">
                <a:solidFill>
                  <a:srgbClr val="FFFFFF"/>
                </a:solidFill>
                <a:latin typeface="Arial" panose="020B0604020202020204" pitchFamily="34" charset="0"/>
                <a:ea typeface="微软雅黑" panose="020B0503020204020204" charset="-122"/>
                <a:cs typeface="+mn-ea"/>
              </a:defRPr>
            </a:lvl9pPr>
          </a:lstStyle>
          <a:p>
            <a:pPr algn="ctr"/>
            <a:endParaRPr lang="zh-CN" altLang="en-US"/>
          </a:p>
        </p:txBody>
      </p:sp>
      <p:pic>
        <p:nvPicPr>
          <p:cNvPr id="6" name="图片 5" descr="C:\Users\Kingsoft\AppData\Roaming\Kingsoft\office6\wpsassist\onlinetemplates\thumb\_partial_zoom.bmp_partial_zoom"/>
          <p:cNvPicPr>
            <a:picLocks noChangeAspect="1"/>
          </p:cNvPicPr>
          <p:nvPr>
            <p:custDataLst>
              <p:tags r:id="rId4"/>
            </p:custDataLst>
          </p:nvPr>
        </p:nvPicPr>
        <p:blipFill>
          <a:blip r:embed="rId5" cstate="screen"/>
          <a:srcRect/>
          <a:stretch>
            <a:fillRect/>
          </a:stretch>
        </p:blipFill>
        <p:spPr>
          <a:xfrm>
            <a:off x="586295" y="2251160"/>
            <a:ext cx="2629600" cy="2629600"/>
          </a:xfrm>
          <a:prstGeom prst="ellipse">
            <a:avLst/>
          </a:prstGeom>
        </p:spPr>
      </p:pic>
      <p:sp>
        <p:nvSpPr>
          <p:cNvPr id="15" name="Title 6"/>
          <p:cNvSpPr txBox="1"/>
          <p:nvPr>
            <p:custDataLst>
              <p:tags r:id="rId6"/>
            </p:custDataLst>
          </p:nvPr>
        </p:nvSpPr>
        <p:spPr>
          <a:xfrm>
            <a:off x="6476011" y="1029873"/>
            <a:ext cx="4987175" cy="624214"/>
          </a:xfrm>
          <a:prstGeom prst="rect">
            <a:avLst/>
          </a:prstGeom>
          <a:noFill/>
          <a:ln w="3175">
            <a:noFill/>
            <a:prstDash val="dash"/>
          </a:ln>
        </p:spPr>
        <p:txBody>
          <a:bodyPr wrap="square" lIns="95412" tIns="49722" rIns="95412" bIns="49722" anchor="t" anchorCtr="0">
            <a:normAutofit fontScale="90000"/>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marL="0" marR="0" lvl="0" indent="0" algn="just" defTabSz="913765" rtl="0" eaLnBrk="1" fontAlgn="auto" latinLnBrk="0" hangingPunct="1">
              <a:lnSpc>
                <a:spcPct val="100000"/>
              </a:lnSpc>
              <a:spcBef>
                <a:spcPct val="0"/>
              </a:spcBef>
              <a:spcAft>
                <a:spcPts val="800"/>
              </a:spcAft>
              <a:buClrTx/>
              <a:buSzTx/>
              <a:buFontTx/>
              <a:buNone/>
            </a:pPr>
            <a:r>
              <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rPr>
              <a:t>Research approach</a:t>
            </a:r>
            <a:endParaRPr kumimoji="0" altLang="zh-CN" sz="3600" b="1" i="0" u="none" strike="noStrike" kern="1200" cap="none" spc="300" normalizeH="0" noProof="0" dirty="0">
              <a:ln w="3175">
                <a:noFill/>
                <a:prstDash val="dash"/>
              </a:ln>
              <a:solidFill>
                <a:schemeClr val="accent1"/>
              </a:solidFill>
              <a:effectLst/>
              <a:uLnTx/>
              <a:uFillTx/>
              <a:cs typeface="微软雅黑" panose="020B0503020204020204" charset="-122"/>
            </a:endParaRPr>
          </a:p>
        </p:txBody>
      </p:sp>
      <p:sp>
        <p:nvSpPr>
          <p:cNvPr id="14" name="Title 6"/>
          <p:cNvSpPr txBox="1"/>
          <p:nvPr>
            <p:custDataLst>
              <p:tags r:id="rId7"/>
            </p:custDataLst>
          </p:nvPr>
        </p:nvSpPr>
        <p:spPr>
          <a:xfrm>
            <a:off x="6476011" y="2187617"/>
            <a:ext cx="4987175" cy="3684577"/>
          </a:xfrm>
          <a:prstGeom prst="rect">
            <a:avLst/>
          </a:prstGeom>
          <a:noFill/>
          <a:ln w="3175">
            <a:noFill/>
            <a:prstDash val="dash"/>
          </a:ln>
        </p:spPr>
        <p:txBody>
          <a:bodyPr wrap="square" lIns="95412" tIns="49722" rIns="95412" bIns="49722"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Narrative study</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Interview: Manager, officer and employee</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questionnaire for tourists</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Reliability and validity</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r>
              <a:rPr altLang="zh-CN" sz="1800" spc="50" dirty="0">
                <a:ln w="3175">
                  <a:noFill/>
                  <a:prstDash val="dash"/>
                </a:ln>
                <a:solidFill>
                  <a:schemeClr val="tx1">
                    <a:lumMod val="85000"/>
                    <a:lumOff val="15000"/>
                  </a:schemeClr>
                </a:solidFill>
                <a:cs typeface="微软雅黑" panose="020B0503020204020204" charset="-122"/>
              </a:rPr>
              <a:t>Risks</a:t>
            </a:r>
            <a:endParaRPr altLang="zh-CN" sz="1800" spc="50" dirty="0">
              <a:ln w="3175">
                <a:noFill/>
                <a:prstDash val="dash"/>
              </a:ln>
              <a:solidFill>
                <a:schemeClr val="tx1">
                  <a:lumMod val="85000"/>
                  <a:lumOff val="15000"/>
                </a:schemeClr>
              </a:solidFill>
              <a:cs typeface="微软雅黑" panose="020B0503020204020204" charset="-122"/>
            </a:endParaRPr>
          </a:p>
          <a:p>
            <a:pPr algn="just">
              <a:lnSpc>
                <a:spcPct val="150000"/>
              </a:lnSpc>
              <a:spcAft>
                <a:spcPts val="800"/>
              </a:spcAft>
            </a:pPr>
            <a:endParaRPr altLang="zh-CN" sz="1800" spc="50" dirty="0">
              <a:ln w="3175">
                <a:noFill/>
                <a:prstDash val="dash"/>
              </a:ln>
              <a:solidFill>
                <a:schemeClr val="tx1">
                  <a:lumMod val="85000"/>
                  <a:lumOff val="15000"/>
                </a:schemeClr>
              </a:solidFill>
              <a:cs typeface="微软雅黑" panose="020B0503020204020204" charset="-122"/>
            </a:endParaRPr>
          </a:p>
        </p:txBody>
      </p:sp>
    </p:spTree>
    <p:custDataLst>
      <p:tags r:id="rId8"/>
    </p:custData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1281600" y="358295"/>
            <a:ext cx="9626400" cy="723600"/>
          </a:xfrm>
        </p:spPr>
        <p:txBody>
          <a:bodyPr/>
          <a:lstStyle/>
          <a:p>
            <a:r>
              <a:rPr lang="en-US" altLang="zh-CN"/>
              <a:t>Bibiliography</a:t>
            </a:r>
            <a:endParaRPr lang="en-US" altLang="zh-CN"/>
          </a:p>
        </p:txBody>
      </p:sp>
      <p:sp>
        <p:nvSpPr>
          <p:cNvPr id="4" name="内容占位符 3"/>
          <p:cNvSpPr>
            <a:spLocks noGrp="1"/>
          </p:cNvSpPr>
          <p:nvPr>
            <p:ph sz="quarter" idx="13"/>
            <p:custDataLst>
              <p:tags r:id="rId2"/>
            </p:custDataLst>
          </p:nvPr>
        </p:nvSpPr>
        <p:spPr>
          <a:xfrm>
            <a:off x="1281430" y="1082675"/>
            <a:ext cx="9626600" cy="5081905"/>
          </a:xfrm>
        </p:spPr>
        <p:txBody>
          <a:bodyPr>
            <a:noAutofit/>
          </a:bodyPr>
          <a:lstStyle/>
          <a:p>
            <a:pPr marL="0" indent="0">
              <a:lnSpc>
                <a:spcPct val="100000"/>
              </a:lnSpc>
              <a:buNone/>
            </a:pPr>
            <a:r>
              <a:rPr lang="zh-CN" altLang="en-US" sz="800">
                <a:latin typeface="Times New Roman" panose="02020603050405020304" charset="0"/>
                <a:cs typeface="Times New Roman" panose="02020603050405020304" charset="0"/>
              </a:rPr>
              <a:t>ASSAF, A.G. and TSIONAS, M.G., 2019. Quantitative research in tourism and hospitality: an agenda for best-practice recommendations. Emerald.</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BERG, A. V. D. and STRUWIG, M, 2017. Guidelines for Researchers Using an Adapted Consensual Qualitative Research Approach in Management Research. Electronic journal of business research methods, 15(2), pp. 109-119.</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BRIGHAM, S.M. and KHARBACH, M., 2020. Ethical Issues in a Participatory Photography Research Project Involving Youth with Refugee Experience. Ethics and Integrity in Visual Research Methods. Emerald Publishing Limited, pp. 153-170.</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BRYMAN, A. (2004) Quantity and Quality in Social Research. 2th edn. London and New York: Taylor &amp; Francis e-Library. </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BRYMAN, A. (2012) Social Research Methods. 4th edn. Oxford: Oxford University Press</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CHEN, X., (2017). ‘A phenomenological explication of guanxi in rural tourism management: A case study of a village in China’. Tourism management (1982), 63, pp. 383-394.</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CHENG, H., YANG, Z. and LIU, S. J. (2020) ‘Rural stay: a new type of rural tourism in China. Journal of travel &amp; tourism marketing’, 37(6), pp. 711-726.</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CRESWELL, J. W. (2014) Research Design: Qualitative, quantitative and mixed approaches. 4th edn. California: Sage publications ltd.</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DAI, L.L., WAN, L., XU, B. X. and WU, B.H. (2017). ‘How to improve rural tourism development in Chinese suburban villages? Empirical findings from a quantitative analysis of eight rural tourism destinations in Beijing. Area’ (London 1969), 49(2), pp. 156-165.</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DHAR, R.L., (2015). ‘Service quality and the training of employees: The mediating role of organizational commitment. Tourism management’ (1982), 46, pp. 419-430.</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FODNESS, D. (1994) Measuring Tourist Motivation. Annals of Tourism Research, 21(3), 555–581. https://doi.org/10.1016/0160-7383(94)90120-1</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GAO, J. and WU, B., (2017). ‘Revitalizing traditional villages through rural tourism: A case study of Yuanjia Village, Shaanxi Province, China’. Tourism management (1982), 63, pp. 223-233.</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GOLAFSHANI, N., 2003. Understanding reliability and validity in qualitative research. Qualitative report, 8(4), pp. 597.</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HUANG, Y. and RUNDLE-THIELE, S., (2014). ‘The moderating effect of cultural congruence on the internal marketing practice and employee satisfaction relationship: An empirical examination of Australian and Taiwanese born tourism employees.’  Tourism management (1982), 42, pp. 196-206.</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HUSBAND, G., (2020). ‘Ethical Data Collection and Recognizing the Impact of Semi-Structured Interviews on Research Respondents’. Education sciences, 10(8), pp. 206-218.</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HUSSAIN, M.A., ELYAS, T. and NASSEEF, O.A., (2013). Research Paradigms: A Slippery Slope for Fresh Researchers. Life Science Journal, 10(4), pp.2347-2381.</a:t>
            </a:r>
            <a:endParaRPr lang="zh-CN" altLang="en-US" sz="800">
              <a:latin typeface="Times New Roman" panose="02020603050405020304" charset="0"/>
              <a:cs typeface="Times New Roman" panose="02020603050405020304" charset="0"/>
            </a:endParaRPr>
          </a:p>
        </p:txBody>
      </p:sp>
    </p:spTree>
    <p:custDataLst>
      <p:tags r:id="rId3"/>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内容占位符 3"/>
          <p:cNvSpPr>
            <a:spLocks noGrp="1"/>
          </p:cNvSpPr>
          <p:nvPr>
            <p:ph sz="quarter" idx="13"/>
            <p:custDataLst>
              <p:tags r:id="rId1"/>
            </p:custDataLst>
          </p:nvPr>
        </p:nvSpPr>
        <p:spPr>
          <a:xfrm>
            <a:off x="1282700" y="478790"/>
            <a:ext cx="9626600" cy="5081905"/>
          </a:xfrm>
        </p:spPr>
        <p:txBody>
          <a:bodyPr>
            <a:noAutofit/>
          </a:bodyPr>
          <a:lstStyle/>
          <a:p>
            <a:pPr marL="0" indent="0">
              <a:lnSpc>
                <a:spcPct val="100000"/>
              </a:lnSpc>
              <a:buNone/>
            </a:pPr>
            <a:r>
              <a:rPr lang="zh-CN" altLang="en-US" sz="800">
                <a:latin typeface="Times New Roman" panose="02020603050405020304" charset="0"/>
                <a:cs typeface="Times New Roman" panose="02020603050405020304" charset="0"/>
              </a:rPr>
              <a:t>HOUGHTON, C. E., SHAW, D. and MURPHY, K. (2010), ‘Ethical challenges in qualitative research: examples from practice’. Nurse researcher, 18(1), pp. 15-25</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ILBERY, B. and SAXENA, G., (2011). ‘Integrated Rural Tourism in the English-Welsh Cross-border Region: An Analysis of Strategic’, Administrative and Personal Challenges. Regional studies, 45(8), pp. 1139-1155.</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ILBERY, B. and SAXENA, G., (2009). Evaluating ‘Best Practice’ in Integrated Rural Tourism: Case Examples from the England-Wales Border Region. Environment and planning. A, 41(9), pp. 2248-2266.</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IONELA, G., CONSTANTIN, B.M. and DOGARU, L., (2015). ‘Advantages and Limits for Tourism Development in Rural Area (Case Study Ampoi and Mureş Valleys)’. Elsevier BV.</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ISLAM, F. and CARLSEN, J., (2016). ‘Indigenous communities, tourism development and extreme poverty alleviation in rural Bangladesh. Tourism economics : the business and finance of tourism and recreation’, 22(3), pp. 645-654.</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JACKSON, M.R (2015) ’Resistance to Qual/Quant Parity: Why the "Paradigm" Discussion Can't Be Avoided’ , Qualitative psychology (Washington, D.C.), 2(2), pp. 181-198.</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KLEHE, U. and ANDERSON, N., (2007). ‘Working Hard and Working Smart’. Journal of applied psychology, 92(4), pp. 978-992.</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LAN X and DEBORAH K.(2019) ‘Rural Tourism and Livelihood Change: An Emic Perspective’. Journal of Hospitality &amp; Tourism Research. 43(3), pp. 416–437.</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WEI, L. and KHAN, N.U., (2018). ‘Analysis of Sustainable Tourism Development at Huangdu Dong Ethnic Cultural Village in China’. Journal of Marketing Development and Competitiveness, 12(3), pp. 56-68. </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LI, H. Q., GUO, T. H., NIJKAMP, P., XIE, X. L. and LIU, J. J., 2020. Farmers’ Livelihood Adaptability in Rural Tourism Destinations: An Evaluation Study of Rural Revitalization in China. Sustainability (Basel, Switzerland), 12(9544), pp. 9544.</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Li Y. J, YU, H., CHEN T, et al. (2016)’Livelihood changes and evolution of upland ethnic communities driven by tourism: a case study in Guizhou Province, southwest China’. Journal of Mountain Science 13(7). DOI: 10.1007s11629-015-361-6</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LI, P., RYAN, C. and CAVE, J., (2016). ‘Chinese rural tourism development: Transition in the case of Qiyunshan, Anhui. – 2008–2015’. Tourism management (1982), 55, pp. 240-260.</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LI, X., XIE, C., MORRISON, A.M. and NGUYEN, T.H.H., (2021). ‘Experiences, Motivations, Perceptions, and Attitudes Regarding Ethnic Minority Village Tourism’. Sustainability (Basel, Switzerland), 13(4), pp. 2364.</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LOR, J.J., KWA, S. and DONALDSON, J.A., 2019. Making ethnic tourism good for the poor. Annals of tourism research, 76, pp. 140-152.</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LUNDBERG, C., GUDMUNDSON, A. and ANDERSSON, T.D., 2009. Herzberg's Two-Factor Theory of work motivation tested empirically on seasonal workers in hospitality and tourism. Tourism management (1982), 30(6), pp. 890-899.</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MADAK, P.R., 1994. Ethical Considerations when using Qualitative Methods in Evaluation. Canadian journal of program evaluation, 9(2), pp. 1-13.</a:t>
            </a:r>
            <a:endParaRPr lang="zh-CN" altLang="en-US" sz="800">
              <a:latin typeface="Times New Roman" panose="02020603050405020304" charset="0"/>
              <a:cs typeface="Times New Roman" panose="02020603050405020304" charset="0"/>
            </a:endParaRPr>
          </a:p>
          <a:p>
            <a:pPr marL="0" indent="0">
              <a:lnSpc>
                <a:spcPct val="100000"/>
              </a:lnSpc>
              <a:buNone/>
            </a:pPr>
            <a:r>
              <a:rPr lang="zh-CN" altLang="en-US" sz="800">
                <a:latin typeface="Times New Roman" panose="02020603050405020304" charset="0"/>
                <a:cs typeface="Times New Roman" panose="02020603050405020304" charset="0"/>
              </a:rPr>
              <a:t>MARUYAMA, N and WOOSNAM, M., (2015). ‘Residents' ethnic attitudes and </a:t>
            </a:r>
            <a:endParaRPr lang="zh-CN" altLang="en-US" sz="800">
              <a:latin typeface="Times New Roman" panose="02020603050405020304" charset="0"/>
              <a:cs typeface="Times New Roman" panose="02020603050405020304" charset="0"/>
            </a:endParaRPr>
          </a:p>
        </p:txBody>
      </p:sp>
    </p:spTree>
    <p:custDataLst>
      <p:tags r:id="rId2"/>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内容占位符 3"/>
          <p:cNvSpPr>
            <a:spLocks noGrp="1"/>
          </p:cNvSpPr>
          <p:nvPr>
            <p:ph sz="quarter" idx="13"/>
            <p:custDataLst>
              <p:tags r:id="rId1"/>
            </p:custDataLst>
          </p:nvPr>
        </p:nvSpPr>
        <p:spPr>
          <a:xfrm>
            <a:off x="1282700" y="478790"/>
            <a:ext cx="9626600" cy="5598795"/>
          </a:xfrm>
        </p:spPr>
        <p:txBody>
          <a:bodyPr>
            <a:noAutofit/>
          </a:bodyPr>
          <a:lstStyle/>
          <a:p>
            <a:pPr marL="0" indent="0">
              <a:lnSpc>
                <a:spcPct val="100000"/>
              </a:lnSpc>
              <a:buNone/>
            </a:pPr>
            <a:r>
              <a:rPr lang="zh-CN" altLang="en-US" sz="900">
                <a:latin typeface="Times New Roman" panose="02020603050405020304" charset="0"/>
                <a:cs typeface="Times New Roman" panose="02020603050405020304" charset="0"/>
              </a:rPr>
              <a:t>support for ethnic neighborhood tourism: The case of a Brazilian town in Japan’. Tourism Management, 50, pp. 225-237.</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Maxwell, J. A. (1992). Understanding and validity in qualitative research. Harvard Educational Review, 62, pp. 279-300.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NOGUEIRA, S. and PINHO, J.C., (2015). ‘Stakeholder Network Integrated Analysis: The Specific Case of Rural Tourism in the Portuguese Peneda‐Gerês National Park’. The international journal of tourism research, 17(4), pp. 325-336.</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ORB, A., EISENHAUER, L. and WYNADEN, D., (2001). ‘Ethics in Qualitative Research’. Journal of nursing scholarship, 33(1), pp. 93-96.</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NICELY, A. and SYNDOR, S., 2015.’Rural Tourism Development: Tackling a Culture of Local Non-participation in a Post-slavery Society’, Journal of Travel Research, 54(6), pp. 717–729</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PANYIK, E., COSTA, C. and RÁTZ, T., (2011). ‘Implementing integrated rural tourism: An event-based approach’. Tourism management (1982), 32(6), pp. 1352-1363.</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PEARCE, P.L. et al.(2016) ‘Developing the Travel Career Approach to Tourist Motivation’. Journal of travel research, 43(3), pp. 226-237.</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PREVOLŠEK, B., MAKSIMOVIĆ, A., PUŠKA, A., PAŽEK, K., ŽIBERT, M. and ROZMAN, Č, (2020). ‘Sustainable Development of Ethno-Villages in Bosnia and Herzegovina—A Multi Criteria Assessment’. Sustainability (Basel, Switzerland), 12(4), pp. 1399.</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QIAN, C., SASAKI, N., JOURDAIN, D., KIM, S.M. and SHIVAKOTI, P.G., (2017). ‘Local livelihood under different governances of tourism development in China – A case study of Huangshan mountain are’a. Tourism management (1982), 61, pp. 221-233.</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ROSTOM B.(2019) ‘Rural Tourism and Sustainable Developmen’t. Management Studies, 2019,7(5), pp.443-446.</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ROTH, W. M. and UNGER, V. H., (2018). ‘Current Perspectives on Research Ethics in Qualitative Research. Forum, qualitative social research’, 19(3), DOI: http://dx.doi.org/10.17169/fqs-19.3.3155.</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SAIKEN, A., YANG, Z. P.., MAZBAYAV, O., DUISSEMAYEV, A., IZENBAYEV, B., NASSANBEKOVA, S. (2017). ‘Ethnic cultural tourism resources evaluation and development: Kazakh cultural tourism resources analysis’. Journal of Environmental Management and Tourism, Volume VIII, Spring, 2(18): 467 - 475. DOI:10.14505/jemt.v8.2(18).20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SANDELOWSKI, M. and BARROSO, J. (2003) Writing the Proposal for a Qualitative Research Methodology Project. Qualitative health research, 13 (6), July .pp.781-820. DOI: 10.1177/1049732303255474</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SAXENA, G., CLARK, G., OLIVER, T. and ILBERY, B., (2007). ‘Conceptualizing Integrated Rural Tourism’. Tourism geographies, 9(4), pp. 347-370.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SAXENA, G. and ILBERY, B., (2008). ‘Integrated rural tourism a border case study. Annals of tourism research’, 35(1), pp. 233-254.</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SU, M.M., WALL, G., WANG, Y. and JIN, M., (2019). ‘Livelihood sustainability in a rural tourism destination - Hetu Town, Anhui Province, China’. Tourism management </a:t>
            </a:r>
            <a:endParaRPr lang="zh-CN" altLang="en-US" sz="900">
              <a:latin typeface="Times New Roman" panose="02020603050405020304" charset="0"/>
              <a:cs typeface="Times New Roman" panose="02020603050405020304" charset="0"/>
            </a:endParaRPr>
          </a:p>
        </p:txBody>
      </p:sp>
    </p:spTree>
    <p:custDataLst>
      <p:tags r:id="rId2"/>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内容占位符 3"/>
          <p:cNvSpPr>
            <a:spLocks noGrp="1"/>
          </p:cNvSpPr>
          <p:nvPr>
            <p:ph sz="quarter" idx="13"/>
            <p:custDataLst>
              <p:tags r:id="rId1"/>
            </p:custDataLst>
          </p:nvPr>
        </p:nvSpPr>
        <p:spPr>
          <a:xfrm>
            <a:off x="1282700" y="478790"/>
            <a:ext cx="9626600" cy="5598795"/>
          </a:xfrm>
        </p:spPr>
        <p:txBody>
          <a:bodyPr>
            <a:noAutofit/>
          </a:bodyPr>
          <a:lstStyle/>
          <a:p>
            <a:pPr marL="0" indent="0">
              <a:lnSpc>
                <a:spcPct val="100000"/>
              </a:lnSpc>
              <a:buNone/>
            </a:pPr>
            <a:r>
              <a:rPr lang="zh-CN" altLang="en-US" sz="900">
                <a:latin typeface="Times New Roman" panose="02020603050405020304" charset="0"/>
                <a:cs typeface="Times New Roman" panose="02020603050405020304" charset="0"/>
              </a:rPr>
              <a:t>(1982), 71, pp. 272-281.</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TUAN, L.T., (2018). ‘Driving employees to serve customers beyond their roles in the Vietnamese hospitality industry: The roles of paternalistic leadership and discretionary HR practices’. Tourism management (1982), 69, pp. 132-144.</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WANG, L. and YOTSUMOTO, Y., (2019). ‘Conflict in tourism development in rural China’. Tourism management (1982), 70, pp. 188-200.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YANG, J., RYAN, C. and ZHANG, L., (2013).’ Ethnic minority tourism in China – Han perspectives of Tuva figures in a landscape’. Tourism management (1982), 36, pp. 45-56.</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YANG, L. and WALL, G., (2009). ‘Ethnic tourism: A framework and an application’. Tourism management (1982), 30(4), pp. 559-570.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ZHANG, J., XU, H. and XING, W., (2017). ‘The host-guest interactions in ethnic tourism, Lijiang, China’. Current issues in tourism, 20(7), pp. 724-739.</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ZHENG, D., RITCHIE, B.W., BENCKENDORFF, P.J. and BAO, J., (2019). ‘Emotional responses toward Tourism Performing Arts Development: A comparison of urban and rural residents in China’. Tourism management (1982), 70, pp. 238-249.</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ZOPIATIS, A., CONSTANTI, P. and THEOCHAROUS, A. L., (2014). ‘Job involvement, commitment, satisfaction and turnover: Evidence from hotel employees in Cyprus’. Tourism management (1982), 41, pp. 129-140.</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黄杰,李晓东,谢霞(HUANG, J. Li, X. D. and XIE, X.). (2018).少数民族传统村落活化与旅游开发的互动性研究(Ethnic traditional village integrated tourism development research).广西民族研究(Guangxi ethnic research),2018(05), pp.119-128.</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杨军辉(YANG, J). (2016). 资源—环境—区位视域下民族村寨旅游开发研究(A study on ethnic village tourism development in Resource-Environment-Region perspectives).西北大学 (Northwest University, Doctorate Thesis).</a:t>
            </a:r>
            <a:endParaRPr lang="zh-CN" altLang="en-US" sz="900">
              <a:latin typeface="Times New Roman" panose="02020603050405020304" charset="0"/>
              <a:cs typeface="Times New Roman" panose="02020603050405020304" charset="0"/>
            </a:endParaRPr>
          </a:p>
          <a:p>
            <a:pPr marL="0" indent="0">
              <a:lnSpc>
                <a:spcPct val="100000"/>
              </a:lnSpc>
              <a:buNone/>
            </a:pPr>
            <a:r>
              <a:rPr lang="zh-CN" altLang="en-US" sz="900">
                <a:latin typeface="Times New Roman" panose="02020603050405020304" charset="0"/>
                <a:cs typeface="Times New Roman" panose="02020603050405020304" charset="0"/>
              </a:rPr>
              <a:t>杨军辉(YANG, J.). (2015). 国内民族村寨旅游研究特征与进展(Development and features of Chinese ethnic village tourism). 旅游论坛(Tourism Forum), 8(4), pp. 51-58</a:t>
            </a:r>
            <a:endParaRPr lang="zh-CN" altLang="en-US" sz="900">
              <a:latin typeface="Times New Roman" panose="02020603050405020304" charset="0"/>
              <a:cs typeface="Times New Roman" panose="02020603050405020304" charset="0"/>
            </a:endParaRPr>
          </a:p>
        </p:txBody>
      </p:sp>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417320" y="292735"/>
            <a:ext cx="3583940" cy="645160"/>
          </a:xfrm>
          <a:prstGeom prst="rect">
            <a:avLst/>
          </a:prstGeom>
          <a:noFill/>
        </p:spPr>
        <p:txBody>
          <a:bodyPr wrap="square" rtlCol="0">
            <a:spAutoFit/>
          </a:bodyPr>
          <a:p>
            <a:r>
              <a:rPr lang="en-US" altLang="zh-CN" sz="3600">
                <a:latin typeface="Times New Roman" panose="02020603050405020304" charset="0"/>
                <a:cs typeface="Times New Roman" panose="02020603050405020304" charset="0"/>
              </a:rPr>
              <a:t>Commentary</a:t>
            </a:r>
            <a:endParaRPr lang="en-US" altLang="zh-CN" sz="3600">
              <a:latin typeface="Times New Roman" panose="02020603050405020304" charset="0"/>
              <a:cs typeface="Times New Roman" panose="02020603050405020304" charset="0"/>
            </a:endParaRPr>
          </a:p>
        </p:txBody>
      </p:sp>
      <p:sp>
        <p:nvSpPr>
          <p:cNvPr id="4" name="文本框 3"/>
          <p:cNvSpPr txBox="1"/>
          <p:nvPr/>
        </p:nvSpPr>
        <p:spPr>
          <a:xfrm>
            <a:off x="1357630" y="1191260"/>
            <a:ext cx="9336405" cy="2553335"/>
          </a:xfrm>
          <a:prstGeom prst="rect">
            <a:avLst/>
          </a:prstGeom>
          <a:noFill/>
        </p:spPr>
        <p:txBody>
          <a:bodyPr wrap="square" rtlCol="0">
            <a:spAutoFit/>
          </a:bodyPr>
          <a:p>
            <a:r>
              <a:rPr lang="en-US" altLang="zh-CN" sz="3200">
                <a:latin typeface="Times New Roman" panose="02020603050405020304" charset="0"/>
                <a:cs typeface="Times New Roman" panose="02020603050405020304" charset="0"/>
              </a:rPr>
              <a:t>More literature is required</a:t>
            </a:r>
            <a:endParaRPr lang="en-US" altLang="zh-CN" sz="3200">
              <a:latin typeface="Times New Roman" panose="02020603050405020304" charset="0"/>
              <a:cs typeface="Times New Roman" panose="02020603050405020304" charset="0"/>
            </a:endParaRPr>
          </a:p>
          <a:p>
            <a:endParaRPr lang="en-US" altLang="zh-CN" sz="3200">
              <a:latin typeface="Times New Roman" panose="02020603050405020304" charset="0"/>
              <a:cs typeface="Times New Roman" panose="02020603050405020304" charset="0"/>
            </a:endParaRPr>
          </a:p>
          <a:p>
            <a:r>
              <a:rPr lang="en-US" altLang="zh-CN" sz="3200">
                <a:latin typeface="Times New Roman" panose="02020603050405020304" charset="0"/>
                <a:cs typeface="Times New Roman" panose="02020603050405020304" charset="0"/>
              </a:rPr>
              <a:t>Research method shall be further testified</a:t>
            </a:r>
            <a:endParaRPr lang="en-US" altLang="zh-CN" sz="3200">
              <a:latin typeface="Times New Roman" panose="02020603050405020304" charset="0"/>
              <a:cs typeface="Times New Roman" panose="02020603050405020304" charset="0"/>
            </a:endParaRPr>
          </a:p>
          <a:p>
            <a:endParaRPr lang="en-US" altLang="zh-CN" sz="3200">
              <a:latin typeface="Times New Roman" panose="02020603050405020304" charset="0"/>
              <a:cs typeface="Times New Roman" panose="02020603050405020304" charset="0"/>
            </a:endParaRPr>
          </a:p>
          <a:p>
            <a:r>
              <a:rPr lang="en-US" altLang="zh-CN" sz="3200">
                <a:latin typeface="Times New Roman" panose="02020603050405020304" charset="0"/>
                <a:cs typeface="Times New Roman" panose="02020603050405020304" charset="0"/>
              </a:rPr>
              <a:t>Is hotel representative enough?</a:t>
            </a:r>
            <a:endParaRPr lang="en-US" altLang="zh-CN" sz="32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custDataLst>
              <p:tags r:id="rId1"/>
            </p:custDataLst>
          </p:nvPr>
        </p:nvSpPr>
        <p:spPr/>
        <p:txBody>
          <a:bodyPr>
            <a:normAutofit fontScale="90000"/>
          </a:bodyPr>
          <a:lstStyle/>
          <a:p>
            <a:r>
              <a:rPr lang="en-US" altLang="zh-CN"/>
              <a:t>Thanks for you patience!</a:t>
            </a:r>
            <a:endParaRPr lang="en-US" altLang="zh-CN"/>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med" p14:dur="700" advClick="0" advTm="1000">
        <p:fade/>
      </p:transition>
    </mc:Choice>
    <mc:Fallback>
      <p:transition spd="med" advClick="0" advTm="1000">
        <p:fade/>
      </p:transition>
    </mc:Fallback>
  </mc:AlternateContent>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SLIDE_BACKGROUND_MASK_FLAG" val="1"/>
  <p:tag name="KSO_WM_UNIT_TYPE" val="y"/>
  <p:tag name="KSO_WM_UNIT_INDEX"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UNIT_SUBTYPE" val="h"/>
  <p:tag name="KSO_WM_SLIDE_BACKGROUND_TYPE" val="frame"/>
  <p:tag name="KSO_WM_SLIDE_BK_DARK_LIGHT" val="2"/>
  <p:tag name="KSO_WM_UNIT_BK_DARK_LIGHT"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TYPE" val="i"/>
  <p:tag name="KSO_WM_UNIT_INDEX" val="1"/>
  <p:tag name="KSO_WM_UNIT_SUBTYPE" val="h"/>
  <p:tag name="KSO_WM_SLIDE_BACKGROUND_TYPE" val="leftRight"/>
  <p:tag name="KSO_WM_SLIDE_BK_DARK_LIGHT" val="2"/>
  <p:tag name="KSO_WM_UNIT_BK_DARK_LIGHT" val="2"/>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 name="KSO_WM_UNIT_SUBTYPE" val="h"/>
  <p:tag name="KSO_WM_SLIDE_BACKGROUND_TYPE" val="topBottom"/>
  <p:tag name="KSO_WM_SLIDE_BK_DARK_LIGHT" val="2"/>
  <p:tag name="KSO_WM_UNIT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 name="KSO_WM_UNIT_SUBTYPE" val="h"/>
  <p:tag name="KSO_WM_SLIDE_BACKGROUND_TYPE" val="bottomTop"/>
  <p:tag name="KSO_WM_SLIDE_BK_DARK_LIGHT" val="2"/>
  <p:tag name="KSO_WM_UNIT_BK_DARK_LIGHT" val="2"/>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2"/>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 name="KSO_WM_UNIT_SUBTYPE" val="h"/>
  <p:tag name="KSO_WM_SLIDE_BACKGROUND_TYPE" val="belt"/>
  <p:tag name="KSO_WM_SLIDE_BK_DARK_LIGHT" val="2"/>
  <p:tag name="KSO_WM_UNIT_BK_DARK_LIGHT" val="2"/>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156"/>
</p:tagLst>
</file>

<file path=ppt/tags/tag1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156"/>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5.xml><?xml version="1.0" encoding="utf-8"?>
<p:tagLst xmlns:p="http://schemas.openxmlformats.org/presentationml/2006/main">
  <p:tag name="KSO_WM_TAG_VERSION" val="1.0"/>
  <p:tag name="KSO_WM_BEAUTIFY_FLAG" val="#wm#"/>
  <p:tag name="KSO_WM_TEMPLATE_INDEX" val="20203156"/>
  <p:tag name="KSO_WM_TEMPLATE_CATEGORY" val="custom"/>
  <p:tag name="KSO_WM_TEMPLATE_SUBCATEGORY" val="0"/>
  <p:tag name="KSO_WM_TEMPLATE_MASTER_TYPE" val="1"/>
  <p:tag name="KSO_WM_TEMPLATE_COLOR_TYPE" val="1"/>
  <p:tag name="KSO_WM_TEMPLATE_THUMBS_INDEX" val="1、4、7、8、9、10、13、16、17、18、19、21、23、24、25、26、27、28、29、30、31"/>
  <p:tag name="KSO_WM_TEMPLATE_MASTER_THUMB_INDEX" val="12"/>
</p:tagLst>
</file>

<file path=ppt/tags/tag156.xml><?xml version="1.0" encoding="utf-8"?>
<p:tagLst xmlns:p="http://schemas.openxmlformats.org/presentationml/2006/main">
  <p:tag name="KSO_WM_TEMPLATE_CATEGORY" val="custom"/>
  <p:tag name="KSO_WM_TEMPLATE_INDEX" val="20203156"/>
</p:tagLst>
</file>

<file path=ppt/tags/tag1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i*1_1"/>
  <p:tag name="KSO_WM_TEMPLATE_CATEGORY" val="custom"/>
  <p:tag name="KSO_WM_TEMPLATE_INDEX" val="20203156"/>
  <p:tag name="KSO_WM_UNIT_LAYERLEVEL" val="1_1"/>
  <p:tag name="KSO_WM_TAG_VERSION" val="1.0"/>
  <p:tag name="KSO_WM_BEAUTIFY_FLAG" val="#wm#"/>
  <p:tag name="KSO_WM_DIAGRAM_GROUP_CODE" val="l1-1"/>
  <p:tag name="KSO_WM_UNIT_TYPE" val="l_i"/>
  <p:tag name="KSO_WM_UNIT_INDEX" val="1_1"/>
  <p:tag name="KSO_WM_UNIT_LINE_FORE_SCHEMECOLOR_INDEX" val="5"/>
  <p:tag name="KSO_WM_UNIT_LINE_FILL_TYPE" val="2"/>
  <p:tag name="KSO_WM_UNIT_USESOURCEFORMAT_APPLY" val="1"/>
</p:tagLst>
</file>

<file path=ppt/tags/tag1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1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1_1"/>
  <p:tag name="KSO_WM_UNIT_TEXT_FILL_FORE_SCHEMECOLOR_INDEX" val="5"/>
  <p:tag name="KSO_WM_UNIT_TEXT_FILL_TYPE" val="1"/>
  <p:tag name="KSO_WM_UNIT_USESOURCEFORMAT_APPLY" val="1"/>
</p:tagLst>
</file>

<file path=ppt/tags/tag1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1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1_1"/>
  <p:tag name="KSO_WM_UNIT_FILL_FORE_SCHEMECOLOR_INDEX" val="5"/>
  <p:tag name="KSO_WM_UNIT_FILL_TYPE" val="1"/>
  <p:tag name="KSO_WM_UNIT_TEXT_FILL_FORE_SCHEMECOLOR_INDEX" val="5"/>
  <p:tag name="KSO_WM_UNIT_TEXT_FILL_TYPE" val="1"/>
  <p:tag name="KSO_WM_UNIT_USESOURCEFORMAT_APPLY" val="1"/>
</p:tagLst>
</file>

<file path=ppt/tags/tag1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2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2_1"/>
  <p:tag name="KSO_WM_UNIT_TEXT_FILL_FORE_SCHEMECOLOR_INDEX" val="5"/>
  <p:tag name="KSO_WM_UNIT_TEXT_FILL_TYPE" val="1"/>
  <p:tag name="KSO_WM_UNIT_USESOURCEFORMAT_APPLY" val="1"/>
</p:tagLst>
</file>

<file path=ppt/tags/tag1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2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2_1"/>
  <p:tag name="KSO_WM_UNIT_FILL_FORE_SCHEMECOLOR_INDEX" val="5"/>
  <p:tag name="KSO_WM_UNIT_FILL_TYPE" val="1"/>
  <p:tag name="KSO_WM_UNIT_TEXT_FILL_FORE_SCHEMECOLOR_INDEX" val="5"/>
  <p:tag name="KSO_WM_UNIT_TEXT_FILL_TYPE" val="1"/>
  <p:tag name="KSO_WM_UNIT_USESOURCEFORMAT_APPLY" val="1"/>
</p:tagLst>
</file>

<file path=ppt/tags/tag1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3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3_1"/>
  <p:tag name="KSO_WM_UNIT_TEXT_FILL_FORE_SCHEMECOLOR_INDEX" val="5"/>
  <p:tag name="KSO_WM_UNIT_TEXT_FILL_TYPE" val="1"/>
  <p:tag name="KSO_WM_UNIT_USESOURCEFORMAT_APPLY" val="1"/>
</p:tagLst>
</file>

<file path=ppt/tags/tag1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3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3_1"/>
  <p:tag name="KSO_WM_UNIT_FILL_FORE_SCHEMECOLOR_INDEX" val="5"/>
  <p:tag name="KSO_WM_UNIT_FILL_TYPE" val="1"/>
  <p:tag name="KSO_WM_UNIT_TEXT_FILL_FORE_SCHEMECOLOR_INDEX" val="5"/>
  <p:tag name="KSO_WM_UNIT_TEXT_FILL_TYPE" val="1"/>
  <p:tag name="KSO_WM_UNIT_USESOURCEFORMAT_APPLY" val="1"/>
</p:tagLst>
</file>

<file path=ppt/tags/tag1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4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4_1"/>
  <p:tag name="KSO_WM_UNIT_TEXT_FILL_FORE_SCHEMECOLOR_INDEX" val="5"/>
  <p:tag name="KSO_WM_UNIT_TEXT_FILL_TYPE" val="1"/>
  <p:tag name="KSO_WM_UNIT_USESOURCEFORMAT_APPLY" val="1"/>
</p:tagLst>
</file>

<file path=ppt/tags/tag1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4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4_1"/>
  <p:tag name="KSO_WM_UNIT_FILL_FORE_SCHEMECOLOR_INDEX" val="5"/>
  <p:tag name="KSO_WM_UNIT_FILL_TYPE" val="1"/>
  <p:tag name="KSO_WM_UNIT_TEXT_FILL_FORE_SCHEMECOLOR_INDEX" val="5"/>
  <p:tag name="KSO_WM_UNIT_TEXT_FILL_TYPE" val="1"/>
  <p:tag name="KSO_WM_UNIT_USESOURCEFORMAT_APPLY" val="1"/>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5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5_1"/>
  <p:tag name="KSO_WM_UNIT_TEXT_FILL_FORE_SCHEMECOLOR_INDEX" val="5"/>
  <p:tag name="KSO_WM_UNIT_TEXT_FILL_TYPE" val="1"/>
  <p:tag name="KSO_WM_UNIT_USESOURCEFORMAT_APPLY" val="1"/>
</p:tagLst>
</file>

<file path=ppt/tags/tag1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5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5_1"/>
  <p:tag name="KSO_WM_UNIT_FILL_FORE_SCHEMECOLOR_INDEX" val="5"/>
  <p:tag name="KSO_WM_UNIT_FILL_TYPE" val="1"/>
  <p:tag name="KSO_WM_UNIT_TEXT_FILL_FORE_SCHEMECOLOR_INDEX" val="5"/>
  <p:tag name="KSO_WM_UNIT_TEXT_FILL_TYPE" val="1"/>
  <p:tag name="KSO_WM_UNIT_USESOURCEFORMAT_APPLY" val="1"/>
</p:tagLst>
</file>

<file path=ppt/tags/tag1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a*1_6_1"/>
  <p:tag name="KSO_WM_TEMPLATE_CATEGORY" val="custom"/>
  <p:tag name="KSO_WM_TEMPLATE_INDEX" val="20203156"/>
  <p:tag name="KSO_WM_UNIT_LAYERLEVEL" val="1_1_1"/>
  <p:tag name="KSO_WM_TAG_VERSION" val="1.0"/>
  <p:tag name="KSO_WM_BEAUTIFY_FLAG" val="#wm#"/>
  <p:tag name="KSO_WM_UNIT_ISCONTENTSTITLE" val="0"/>
  <p:tag name="KSO_WM_UNIT_PRESET_TEXT" val="单击此处添加标题"/>
  <p:tag name="KSO_WM_UNIT_NOCLEAR" val="0"/>
  <p:tag name="KSO_WM_UNIT_VALUE" val="10"/>
  <p:tag name="KSO_WM_DIAGRAM_GROUP_CODE" val="l1-1"/>
  <p:tag name="KSO_WM_UNIT_TYPE" val="l_h_a"/>
  <p:tag name="KSO_WM_UNIT_INDEX" val="1_6_1"/>
  <p:tag name="KSO_WM_UNIT_TEXT_FILL_FORE_SCHEMECOLOR_INDEX" val="5"/>
  <p:tag name="KSO_WM_UNIT_TEXT_FILL_TYPE" val="1"/>
  <p:tag name="KSO_WM_UNIT_USESOURCEFORMAT_APPLY" val="1"/>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l_h_i*1_6_1"/>
  <p:tag name="KSO_WM_TEMPLATE_CATEGORY" val="custom"/>
  <p:tag name="KSO_WM_TEMPLATE_INDEX" val="20203156"/>
  <p:tag name="KSO_WM_UNIT_LAYERLEVEL" val="1_1_1"/>
  <p:tag name="KSO_WM_TAG_VERSION" val="1.0"/>
  <p:tag name="KSO_WM_BEAUTIFY_FLAG" val="#wm#"/>
  <p:tag name="KSO_WM_DIAGRAM_GROUP_CODE" val="l1-1"/>
  <p:tag name="KSO_WM_UNIT_TYPE" val="l_h_i"/>
  <p:tag name="KSO_WM_UNIT_INDEX" val="1_6_1"/>
  <p:tag name="KSO_WM_UNIT_FILL_FORE_SCHEMECOLOR_INDEX" val="5"/>
  <p:tag name="KSO_WM_UNIT_FILL_TYPE" val="1"/>
  <p:tag name="KSO_WM_UNIT_TEXT_FILL_FORE_SCHEMECOLOR_INDEX" val="5"/>
  <p:tag name="KSO_WM_UNIT_TEXT_FILL_TYPE" val="1"/>
  <p:tag name="KSO_WM_UNIT_USESOURCEFORMAT_APPLY" val="1"/>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6*a*1"/>
  <p:tag name="KSO_WM_TEMPLATE_CATEGORY" val="custom"/>
  <p:tag name="KSO_WM_TEMPLATE_INDEX" val="20203156"/>
  <p:tag name="KSO_WM_UNIT_LAYERLEVEL" val="1"/>
  <p:tag name="KSO_WM_TAG_VERSION" val="1.0"/>
  <p:tag name="KSO_WM_BEAUTIFY_FLAG" val="#wm#"/>
  <p:tag name="KSO_WM_UNIT_ISCONTENTSTITLE" val="1"/>
  <p:tag name="KSO_WM_UNIT_PRESET_TEXT" val="目 录"/>
  <p:tag name="KSO_WM_UNIT_NOCLEAR" val="0"/>
  <p:tag name="KSO_WM_UNIT_VALUE" val="2"/>
  <p:tag name="KSO_WM_DIAGRAM_GROUP_CODE" val="l1-1"/>
  <p:tag name="KSO_WM_UNIT_TYPE" val="a"/>
  <p:tag name="KSO_WM_UNIT_INDEX" val="1"/>
  <p:tag name="KSO_WM_UNIT_TEXT_FILL_FORE_SCHEMECOLOR_INDEX" val="5"/>
  <p:tag name="KSO_WM_UNIT_TEXT_FILL_TYPE" val="1"/>
  <p:tag name="KSO_WM_UNIT_USESOURCEFORMAT_APPLY" val="1"/>
</p:tagLst>
</file>

<file path=ppt/tags/tag171.xml><?xml version="1.0" encoding="utf-8"?>
<p:tagLst xmlns:p="http://schemas.openxmlformats.org/presentationml/2006/main">
  <p:tag name="KSO_WM_SLIDE_ID" val="custom20203156_6"/>
  <p:tag name="KSO_WM_TEMPLATE_SUBCATEGORY" val="0"/>
  <p:tag name="KSO_WM_TEMPLATE_MASTER_TYPE" val="1"/>
  <p:tag name="KSO_WM_TEMPLATE_COLOR_TYPE" val="1"/>
  <p:tag name="KSO_WM_SLIDE_ITEM_CNT" val="6"/>
  <p:tag name="KSO_WM_SLIDE_INDEX" val="6"/>
  <p:tag name="KSO_WM_TAG_VERSION" val="1.0"/>
  <p:tag name="KSO_WM_BEAUTIFY_FLAG" val="#wm#"/>
  <p:tag name="KSO_WM_TEMPLATE_CATEGORY" val="custom"/>
  <p:tag name="KSO_WM_TEMPLATE_INDEX" val="20203156"/>
  <p:tag name="KSO_WM_DIAGRAM_GROUP_CODE" val="l1-1"/>
  <p:tag name="KSO_WM_SLIDE_DIAGTYPE" val="l"/>
  <p:tag name="KSO_WM_SLIDE_LAYOUT" val="a_b_l"/>
  <p:tag name="KSO_WM_SLIDE_LAYOUT_CNT" val="1_1_1"/>
  <p:tag name="KSO_WM_SLIDE_TYPE" val="contents"/>
  <p:tag name="KSO_WM_SLIDE_SUBTYPE" val="diag"/>
</p:tagLst>
</file>

<file path=ppt/tags/tag1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i*1"/>
  <p:tag name="KSO_WM_TEMPLATE_CATEGORY" val="custom"/>
  <p:tag name="KSO_WM_TEMPLATE_INDEX" val="20203156"/>
  <p:tag name="KSO_WM_UNIT_LAYERLEVEL" val="1"/>
  <p:tag name="KSO_WM_TAG_VERSION" val="1.0"/>
  <p:tag name="KSO_WM_BEAUTIFY_FLAG" val="#wm#"/>
  <p:tag name="KSO_WM_DIAGRAM_GROUP_CODE" val="l1-6"/>
  <p:tag name="KSO_WM_UNIT_TYPE" val="i"/>
  <p:tag name="KSO_WM_UNIT_INDEX" val="1"/>
  <p:tag name="KSO_WM_UNIT_FILL_FORE_SCHEMECOLOR_INDEX" val="14"/>
  <p:tag name="KSO_WM_UNIT_FILL_TYPE" val="1"/>
  <p:tag name="KSO_WM_UNIT_TEXT_FILL_FORE_SCHEMECOLOR_INDEX" val="13"/>
  <p:tag name="KSO_WM_UNIT_TEXT_FILL_TYPE" val="1"/>
  <p:tag name="KSO_WM_UNIT_USESOURCEFORMAT_APPLY" val="1"/>
</p:tagLst>
</file>

<file path=ppt/tags/tag1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l_h_a*1_2_1"/>
  <p:tag name="KSO_WM_TEMPLATE_CATEGORY" val="custom"/>
  <p:tag name="KSO_WM_TEMPLATE_INDEX" val="20203156"/>
  <p:tag name="KSO_WM_UNIT_LAYERLEVEL" val="1_1_1"/>
  <p:tag name="KSO_WM_TAG_VERSION" val="1.0"/>
  <p:tag name="KSO_WM_BEAUTIFY_FLAG" val="#wm#"/>
  <p:tag name="KSO_WM_UNIT_ISCONTENTSTITLE" val="0"/>
  <p:tag name="KSO_WM_UNIT_PRESET_TEXT" val="文本标题"/>
  <p:tag name="KSO_WM_UNIT_NOCLEAR" val="0"/>
  <p:tag name="KSO_WM_UNIT_VALUE" val="5"/>
  <p:tag name="KSO_WM_DIAGRAM_GROUP_CODE" val="l1-6"/>
  <p:tag name="KSO_WM_UNIT_TYPE" val="l_h_a"/>
  <p:tag name="KSO_WM_UNIT_INDEX" val="1_2_1"/>
  <p:tag name="KSO_WM_UNIT_TEXT_FILL_FORE_SCHEMECOLOR_INDEX" val="13"/>
  <p:tag name="KSO_WM_UNIT_TEXT_FILL_TYPE" val="1"/>
  <p:tag name="KSO_WM_UNIT_USESOURCEFORMAT_APPLY" val="1"/>
</p:tagLst>
</file>

<file path=ppt/tags/tag1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i*2"/>
  <p:tag name="KSO_WM_TEMPLATE_CATEGORY" val="custom"/>
  <p:tag name="KSO_WM_TEMPLATE_INDEX" val="20203156"/>
  <p:tag name="KSO_WM_UNIT_LAYERLEVEL" val="1"/>
  <p:tag name="KSO_WM_TAG_VERSION" val="1.0"/>
  <p:tag name="KSO_WM_BEAUTIFY_FLAG" val="#wm#"/>
  <p:tag name="KSO_WM_DIAGRAM_GROUP_CODE" val="l1-6"/>
  <p:tag name="KSO_WM_UNIT_TYPE" val="i"/>
  <p:tag name="KSO_WM_UNIT_INDEX" val="2"/>
  <p:tag name="KSO_WM_UNIT_USESOURCEFORMAT_APPLY" val="1"/>
</p:tagLst>
</file>

<file path=ppt/tags/tag1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i*3"/>
  <p:tag name="KSO_WM_TEMPLATE_CATEGORY" val="custom"/>
  <p:tag name="KSO_WM_TEMPLATE_INDEX" val="20203156"/>
  <p:tag name="KSO_WM_UNIT_LAYERLEVEL" val="1"/>
  <p:tag name="KSO_WM_TAG_VERSION" val="1.0"/>
  <p:tag name="KSO_WM_BEAUTIFY_FLAG" val="#wm#"/>
  <p:tag name="KSO_WM_DIAGRAM_GROUP_CODE" val="l1-6"/>
  <p:tag name="KSO_WM_UNIT_TYPE" val="i"/>
  <p:tag name="KSO_WM_UNIT_INDEX" val="3"/>
  <p:tag name="KSO_WM_UNIT_USESOURCEFORMAT_APPLY" val="1"/>
</p:tagLst>
</file>

<file path=ppt/tags/tag1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l_h_a*1_4_1"/>
  <p:tag name="KSO_WM_TEMPLATE_CATEGORY" val="custom"/>
  <p:tag name="KSO_WM_TEMPLATE_INDEX" val="20203156"/>
  <p:tag name="KSO_WM_UNIT_LAYERLEVEL" val="1_1_1"/>
  <p:tag name="KSO_WM_TAG_VERSION" val="1.0"/>
  <p:tag name="KSO_WM_BEAUTIFY_FLAG" val="#wm#"/>
  <p:tag name="KSO_WM_UNIT_ISCONTENTSTITLE" val="0"/>
  <p:tag name="KSO_WM_UNIT_PRESET_TEXT" val="文本标题"/>
  <p:tag name="KSO_WM_UNIT_NOCLEAR" val="0"/>
  <p:tag name="KSO_WM_UNIT_VALUE" val="5"/>
  <p:tag name="KSO_WM_DIAGRAM_GROUP_CODE" val="l1-6"/>
  <p:tag name="KSO_WM_UNIT_TYPE" val="l_h_a"/>
  <p:tag name="KSO_WM_UNIT_INDEX" val="1_4_1"/>
  <p:tag name="KSO_WM_UNIT_TEXT_FILL_FORE_SCHEMECOLOR_INDEX" val="13"/>
  <p:tag name="KSO_WM_UNIT_TEXT_FILL_TYPE" val="1"/>
  <p:tag name="KSO_WM_UNIT_USESOURCEFORMAT_APPLY" val="1"/>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l_h_a*1_1_1"/>
  <p:tag name="KSO_WM_TEMPLATE_CATEGORY" val="custom"/>
  <p:tag name="KSO_WM_TEMPLATE_INDEX" val="20203156"/>
  <p:tag name="KSO_WM_UNIT_LAYERLEVEL" val="1_1_1"/>
  <p:tag name="KSO_WM_TAG_VERSION" val="1.0"/>
  <p:tag name="KSO_WM_BEAUTIFY_FLAG" val="#wm#"/>
  <p:tag name="KSO_WM_UNIT_ISCONTENTSTITLE" val="0"/>
  <p:tag name="KSO_WM_UNIT_PRESET_TEXT" val="文本标题"/>
  <p:tag name="KSO_WM_UNIT_NOCLEAR" val="0"/>
  <p:tag name="KSO_WM_UNIT_VALUE" val="5"/>
  <p:tag name="KSO_WM_DIAGRAM_GROUP_CODE" val="l1-6"/>
  <p:tag name="KSO_WM_UNIT_TYPE" val="l_h_a"/>
  <p:tag name="KSO_WM_UNIT_INDEX" val="1_1_1"/>
  <p:tag name="KSO_WM_UNIT_TEXT_FILL_FORE_SCHEMECOLOR_INDEX" val="13"/>
  <p:tag name="KSO_WM_UNIT_TEXT_FILL_TYPE" val="1"/>
  <p:tag name="KSO_WM_UNIT_USESOURCEFORMAT_APPLY" val="1"/>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l_h_a*1_3_1"/>
  <p:tag name="KSO_WM_TEMPLATE_CATEGORY" val="custom"/>
  <p:tag name="KSO_WM_TEMPLATE_INDEX" val="20203156"/>
  <p:tag name="KSO_WM_UNIT_LAYERLEVEL" val="1_1_1"/>
  <p:tag name="KSO_WM_TAG_VERSION" val="1.0"/>
  <p:tag name="KSO_WM_BEAUTIFY_FLAG" val="#wm#"/>
  <p:tag name="KSO_WM_UNIT_ISCONTENTSTITLE" val="0"/>
  <p:tag name="KSO_WM_UNIT_PRESET_TEXT" val="文本标题"/>
  <p:tag name="KSO_WM_UNIT_NOCLEAR" val="0"/>
  <p:tag name="KSO_WM_UNIT_VALUE" val="5"/>
  <p:tag name="KSO_WM_DIAGRAM_GROUP_CODE" val="l1-6"/>
  <p:tag name="KSO_WM_UNIT_TYPE" val="l_h_a"/>
  <p:tag name="KSO_WM_UNIT_INDEX" val="1_3_1"/>
  <p:tag name="KSO_WM_UNIT_TEXT_FILL_FORE_SCHEMECOLOR_INDEX" val="13"/>
  <p:tag name="KSO_WM_UNIT_TEXT_FILL_TYPE" val="1"/>
  <p:tag name="KSO_WM_UNIT_USESOURCEFORMAT_APPLY" val="1"/>
</p:tagLst>
</file>

<file path=ppt/tags/tag1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1*a*1"/>
  <p:tag name="KSO_WM_TEMPLATE_CATEGORY" val="custom"/>
  <p:tag name="KSO_WM_TEMPLATE_INDEX" val="20203156"/>
  <p:tag name="KSO_WM_UNIT_LAYERLEVEL" val="1"/>
  <p:tag name="KSO_WM_TAG_VERSION" val="1.0"/>
  <p:tag name="KSO_WM_BEAUTIFY_FLAG" val="#wm#"/>
  <p:tag name="KSO_WM_UNIT_ISCONTENTSTITLE" val="0"/>
  <p:tag name="KSO_WM_UNIT_PRESET_TEXT" val="单击此处添加标题"/>
  <p:tag name="KSO_WM_UNIT_NOCLEAR" val="0"/>
  <p:tag name="KSO_WM_UNIT_VALUE" val="9"/>
  <p:tag name="KSO_WM_DIAGRAM_GROUP_CODE" val="l1-6"/>
  <p:tag name="KSO_WM_UNIT_TYPE" val="a"/>
  <p:tag name="KSO_WM_UNIT_INDEX" val="1"/>
  <p:tag name="KSO_WM_UNIT_TEXT_FILL_FORE_SCHEMECOLOR_INDEX" val="5"/>
  <p:tag name="KSO_WM_UNIT_TEXT_FILL_TYPE" val="1"/>
  <p:tag name="KSO_WM_UNIT_USESOURCEFORMAT_APPLY" val="1"/>
</p:tagLst>
</file>

<file path=ppt/tags/tag180.xml><?xml version="1.0" encoding="utf-8"?>
<p:tagLst xmlns:p="http://schemas.openxmlformats.org/presentationml/2006/main">
  <p:tag name="KSO_WM_SLIDE_ID" val="custom20203156_21"/>
  <p:tag name="KSO_WM_TEMPLATE_SUBCATEGORY" val="0"/>
  <p:tag name="KSO_WM_TEMPLATE_MASTER_TYPE" val="1"/>
  <p:tag name="KSO_WM_TEMPLATE_COLOR_TYPE" val="1"/>
  <p:tag name="KSO_WM_SLIDE_ITEM_CNT" val="4"/>
  <p:tag name="KSO_WM_SLIDE_INDEX" val="21"/>
  <p:tag name="KSO_WM_TAG_VERSION" val="1.0"/>
  <p:tag name="KSO_WM_BEAUTIFY_FLAG" val="#wm#"/>
  <p:tag name="KSO_WM_TEMPLATE_CATEGORY" val="custom"/>
  <p:tag name="KSO_WM_TEMPLATE_INDEX" val="20203156"/>
  <p:tag name="KSO_WM_SLIDE_TYPE" val="text"/>
  <p:tag name="KSO_WM_SLIDE_SUBTYPE" val="diag"/>
  <p:tag name="KSO_WM_SLIDE_SIZE" val="767.365*178.985"/>
  <p:tag name="KSO_WM_SLIDE_POSITION" val="95.1799*243.255"/>
  <p:tag name="KSO_WM_DIAGRAM_GROUP_CODE" val="l1-6"/>
  <p:tag name="KSO_WM_SLIDE_DIAGTYPE" val="l"/>
  <p:tag name="KSO_WM_SLIDE_LAYOUT" val="a_b_l"/>
  <p:tag name="KSO_WM_SLIDE_LAYOUT_CNT" val="1_1_1"/>
</p:tagLst>
</file>

<file path=ppt/tags/tag1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9*i*1"/>
  <p:tag name="KSO_WM_TEMPLATE_CATEGORY" val="custom"/>
  <p:tag name="KSO_WM_TEMPLATE_INDEX" val="20203156"/>
  <p:tag name="KSO_WM_UNIT_LAYERLEVEL" val="1"/>
  <p:tag name="KSO_WM_TAG_VERSION" val="1.0"/>
  <p:tag name="KSO_WM_BEAUTIFY_FLAG" val="#wm#"/>
  <p:tag name="KSO_WM_UNIT_TYPE" val="i"/>
  <p:tag name="KSO_WM_UNIT_INDEX" val="1"/>
</p:tagLst>
</file>

<file path=ppt/tags/tag1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9*i*2"/>
  <p:tag name="KSO_WM_TEMPLATE_CATEGORY" val="custom"/>
  <p:tag name="KSO_WM_TEMPLATE_INDEX" val="20203156"/>
  <p:tag name="KSO_WM_UNIT_LAYERLEVEL" val="1"/>
  <p:tag name="KSO_WM_TAG_VERSION" val="1.0"/>
  <p:tag name="KSO_WM_BEAUTIFY_FLAG" val="#wm#"/>
  <p:tag name="KSO_WM_UNIT_TYPE" val="i"/>
  <p:tag name="KSO_WM_UNIT_INDEX" val="2"/>
</p:tagLst>
</file>

<file path=ppt/tags/tag1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9*i*3"/>
  <p:tag name="KSO_WM_TEMPLATE_CATEGORY" val="custom"/>
  <p:tag name="KSO_WM_TEMPLATE_INDEX" val="20203156"/>
  <p:tag name="KSO_WM_UNIT_LAYERLEVEL" val="1"/>
  <p:tag name="KSO_WM_TAG_VERSION" val="1.0"/>
  <p:tag name="KSO_WM_BEAUTIFY_FLAG" val="#wm#"/>
  <p:tag name="KSO_WM_UNIT_TYPE" val="i"/>
  <p:tag name="KSO_WM_UNIT_INDEX" val="3"/>
</p:tagLst>
</file>

<file path=ppt/tags/tag184.xml><?xml version="1.0" encoding="utf-8"?>
<p:tagLst xmlns:p="http://schemas.openxmlformats.org/presentationml/2006/main">
  <p:tag name="KSO_WM_UNIT_VALUE" val="760*676"/>
  <p:tag name="KSO_WM_UNIT_HIGHLIGHT" val="0"/>
  <p:tag name="KSO_WM_UNIT_COMPATIBLE" val="0"/>
  <p:tag name="KSO_WM_UNIT_DIAGRAM_ISNUMVISUAL" val="0"/>
  <p:tag name="KSO_WM_UNIT_DIAGRAM_ISREFERUNIT" val="0"/>
  <p:tag name="KSO_WM_UNIT_TYPE" val="d"/>
  <p:tag name="KSO_WM_UNIT_INDEX" val="2"/>
  <p:tag name="KSO_WM_UNIT_ID" val="custom20203156_9*d*2"/>
  <p:tag name="KSO_WM_TEMPLATE_CATEGORY" val="custom"/>
  <p:tag name="KSO_WM_TEMPLATE_INDEX" val="20203156"/>
  <p:tag name="KSO_WM_UNIT_LAYERLEVEL" val="1"/>
  <p:tag name="KSO_WM_TAG_VERSION" val="1.0"/>
  <p:tag name="KSO_WM_BEAUTIFY_FLAG" val="#wm#"/>
  <p:tag name="KSO_WM_UNIT_BLOCK" val="0"/>
  <p:tag name="KSO_WM_UNIT_PLACING_PICTURE" val="43710.7048816898"/>
  <p:tag name="KSO_WM_UNIT_PLACING_PICTURE_INFO" val="{&quot;full_picture&quot;:false,&quot;last_crop_picture&quot;:&quot;3-7&quot;,&quot;selected&quot;:&quot;3-7&quot;,&quot;spacing&quot;:6}"/>
  <p:tag name="KSO_WM_UNIT_SUPPORT_UNIT_TYPE" val="[]"/>
  <p:tag name="KSO_WM_UNIT_PLACING_PICTURE_USER_VIEWPORT" val="{&quot;height&quot;:4312.15905511811,&quot;width&quot;:3836.9259842519687}"/>
</p:tagLst>
</file>

<file path=ppt/tags/tag185.xml><?xml version="1.0" encoding="utf-8"?>
<p:tagLst xmlns:p="http://schemas.openxmlformats.org/presentationml/2006/main">
  <p:tag name="KSO_WM_UNIT_VALUE" val="760*676"/>
  <p:tag name="KSO_WM_UNIT_HIGHLIGHT" val="0"/>
  <p:tag name="KSO_WM_UNIT_COMPATIBLE" val="0"/>
  <p:tag name="KSO_WM_UNIT_DIAGRAM_ISNUMVISUAL" val="0"/>
  <p:tag name="KSO_WM_UNIT_DIAGRAM_ISREFERUNIT" val="0"/>
  <p:tag name="KSO_WM_UNIT_TYPE" val="d"/>
  <p:tag name="KSO_WM_UNIT_INDEX" val="1"/>
  <p:tag name="KSO_WM_UNIT_ID" val="custom20203156_9*d*1"/>
  <p:tag name="KSO_WM_TEMPLATE_CATEGORY" val="custom"/>
  <p:tag name="KSO_WM_TEMPLATE_INDEX" val="20203156"/>
  <p:tag name="KSO_WM_UNIT_LAYERLEVEL" val="1"/>
  <p:tag name="KSO_WM_TAG_VERSION" val="1.0"/>
  <p:tag name="KSO_WM_BEAUTIFY_FLAG" val="#wm#"/>
  <p:tag name="KSO_WM_UNIT_BLOCK" val="0"/>
  <p:tag name="KSO_WM_UNIT_PLACING_PICTURE" val="43710.7048816898"/>
  <p:tag name="KSO_WM_UNIT_PLACING_PICTURE_INFO" val="{&quot;full_picture&quot;:false,&quot;last_crop_picture&quot;:&quot;3-7&quot;,&quot;selected&quot;:&quot;3-7&quot;,&quot;spacing&quot;:6}"/>
  <p:tag name="KSO_WM_UNIT_SUPPORT_UNIT_TYPE" val="[]"/>
  <p:tag name="KSO_WM_UNIT_PLACING_PICTURE_USER_VIEWPORT" val="{&quot;height&quot;:4312.15905511811,&quot;width&quot;:3836.9259842519687}"/>
</p:tagLst>
</file>

<file path=ppt/tags/tag186.xml><?xml version="1.0" encoding="utf-8"?>
<p:tagLst xmlns:p="http://schemas.openxmlformats.org/presentationml/2006/main">
  <p:tag name="KSO_WM_UNIT_VALUE" val="760*1384"/>
  <p:tag name="KSO_WM_UNIT_HIGHLIGHT" val="0"/>
  <p:tag name="KSO_WM_UNIT_COMPATIBLE" val="0"/>
  <p:tag name="KSO_WM_UNIT_DIAGRAM_ISNUMVISUAL" val="0"/>
  <p:tag name="KSO_WM_UNIT_DIAGRAM_ISREFERUNIT" val="0"/>
  <p:tag name="KSO_WM_UNIT_TYPE" val="d"/>
  <p:tag name="KSO_WM_UNIT_INDEX" val="3"/>
  <p:tag name="KSO_WM_UNIT_ID" val="custom20203156_9*d*3"/>
  <p:tag name="KSO_WM_TEMPLATE_CATEGORY" val="custom"/>
  <p:tag name="KSO_WM_TEMPLATE_INDEX" val="20203156"/>
  <p:tag name="KSO_WM_UNIT_LAYERLEVEL" val="1"/>
  <p:tag name="KSO_WM_TAG_VERSION" val="1.0"/>
  <p:tag name="KSO_WM_BEAUTIFY_FLAG" val="#wm#"/>
  <p:tag name="KSO_WM_UNIT_BLOCK" val="0"/>
  <p:tag name="KSO_WM_UNIT_PLACING_PICTURE" val="43710.7048816898"/>
  <p:tag name="KSO_WM_UNIT_PLACING_PICTURE_INFO" val="{&quot;full_picture&quot;:false,&quot;last_crop_picture&quot;:&quot;3-7&quot;,&quot;selected&quot;:&quot;3-7&quot;,&quot;spacing&quot;:6}"/>
  <p:tag name="KSO_WM_UNIT_SUPPORT_UNIT_TYPE" val="[&quot;l&quot;,&quot;m&quot;,&quot;n&quot;,&quot;o&quot;,&quot;p&quot;,&quot;q&quot;,&quot;r&quot;,&quot;δ&quot;]"/>
  <p:tag name="KSO_WM_UNIT_PLACING_PICTURE_USER_VIEWPORT" val="{&quot;height&quot;:4312.15905511811,&quot;width&quot;:7853.822047244094}"/>
</p:tagLst>
</file>

<file path=ppt/tags/tag187.xml><?xml version="1.0" encoding="utf-8"?>
<p:tagLst xmlns:p="http://schemas.openxmlformats.org/presentationml/2006/main">
  <p:tag name="KSO_WM_UNIT_PRESET_TEXT" val="您的正文已经经简明扼要，字字珠玑，但信息却千丝万缕、错综复杂，需要用更多的文字来表述；但请您尽可能提炼思想的精髓，否则容易造成观者的阅读压力，适得其反。"/>
  <p:tag name="KSO_WM_UNIT_NOCLEAR" val="0"/>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custom20203156_9*f*1"/>
  <p:tag name="KSO_WM_TEMPLATE_CATEGORY" val="custom"/>
  <p:tag name="KSO_WM_TEMPLATE_INDEX" val="20203156"/>
  <p:tag name="KSO_WM_UNIT_LAYERLEVEL" val="1"/>
  <p:tag name="KSO_WM_TAG_VERSION" val="1.0"/>
  <p:tag name="KSO_WM_BEAUTIFY_FLAG" val="#wm#"/>
  <p:tag name="KSO_WM_UNIT_DEFAULT_FONT" val="14;20;2"/>
  <p:tag name="KSO_WM_UNIT_BLOCK" val="0"/>
</p:tagLst>
</file>

<file path=ppt/tags/tag188.xml><?xml version="1.0" encoding="utf-8"?>
<p:tagLst xmlns:p="http://schemas.openxmlformats.org/presentationml/2006/main">
  <p:tag name="KSO_WM_UNIT_ISCONTENTSTITLE" val="0"/>
  <p:tag name="KSO_WM_UNIT_PRESET_TEXT" val="单击此处添加标题"/>
  <p:tag name="KSO_WM_UNIT_NOCLEAR" val="0"/>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custom20203156_9*a*1"/>
  <p:tag name="KSO_WM_TEMPLATE_CATEGORY" val="custom"/>
  <p:tag name="KSO_WM_TEMPLATE_INDEX" val="20203156"/>
  <p:tag name="KSO_WM_UNIT_LAYERLEVEL" val="1"/>
  <p:tag name="KSO_WM_TAG_VERSION" val="1.0"/>
  <p:tag name="KSO_WM_BEAUTIFY_FLAG" val="#wm#"/>
  <p:tag name="KSO_WM_UNIT_DEFAULT_FONT" val="24;44;4"/>
  <p:tag name="KSO_WM_UNIT_BLOCK" val="0"/>
</p:tagLst>
</file>

<file path=ppt/tags/tag189.xml><?xml version="1.0" encoding="utf-8"?>
<p:tagLst xmlns:p="http://schemas.openxmlformats.org/presentationml/2006/main">
  <p:tag name="KSO_WM_BEAUTIFY_FLAG" val="#wm#"/>
  <p:tag name="KSO_WM_TEMPLATE_CATEGORY" val="custom"/>
  <p:tag name="KSO_WM_TEMPLATE_INDEX" val="20203156"/>
  <p:tag name="KSO_WM_SLIDE_ID" val="custom20203156_9"/>
  <p:tag name="KSO_WM_TEMPLATE_SUBCATEGORY" val="11"/>
  <p:tag name="KSO_WM_SLIDE_TYPE" val="text"/>
  <p:tag name="KSO_WM_SLIDE_SUBTYPE" val="picTxt"/>
  <p:tag name="KSO_WM_SLIDE_ITEM_CNT" val="0"/>
  <p:tag name="KSO_WM_SLIDE_INDEX" val="9"/>
  <p:tag name="KSO_WM_SLIDE_SIZE" val="890*496"/>
  <p:tag name="KSO_WM_SLIDE_POSITION" val="14*14"/>
  <p:tag name="KSO_WM_TAG_VERSION" val="1.0"/>
  <p:tag name="KSO_WM_SLIDE_LAYOUT" val="a_d_f"/>
  <p:tag name="KSO_WM_SLIDE_LAYOUT_CNT" val="1_3_1"/>
  <p:tag name="KSO_WM_SLIDE_LAYOUT_INFO" val="{&quot;direction&quot;:1,&quot;horizontalAlign&quot;:-1,&quot;verticalAlign&quot;:-1,&quot;type&quot;:1,&quot;diagramDirection&quot;:0,&quot;canSetOverLayout&quot;:0,&quot;isOverLayout&quot;:0,&quot;normalSize&quot;:{&quot;size1&quot;:52.7},&quot;minSize&quot;:{&quot;size1&quot;:35.7},&quot;maxSize&quot;:{&quot;size1&quot;:58.7},&quot;edge&quot;:{&quot;left&quot;:true,&quot;top&quot;:true,&quot;right&quot;:true,&quot;bottom&quot;:true},&quot;backgroundInfo&quot;:[{&quot;type&quot;:&quot;general&quot;,&quot;left&quot;:0.0,&quot;top&quot;:0.0,&quot;right&quot;:0.0,&quot;bottom&quot;:0.0},{&quot;type&quot;:&quot;frame&quot;,&quot;left&quot;:0.0,&quot;top&quot;:0.0,&quot;right&quot;:0.0,&quot;bottom&quot;:0.0}],&quot;subLayout&quot;:[{&quot;direction&quot;:0,&quot;horizontalAlign&quot;:0,&quot;verticalAlign&quot;:1,&quot;type&quot;:1,&quot;diagramDirection&quot;:0,&quot;canSetOverLayout&quot;:1,&quot;isOverLayout&quot;:0,&quot;margin&quot;:{&quot;left&quot;:2.022,&quot;top&quot;:1.759,&quot;right&quot;:1.962,&quot;bottom&quot;:1.759},&quot;marginOverLayout&quot;:{&quot;left&quot;:0.0,&quot;top&quot;:0.0,&quot;right&quot;:1.962,&quot;bottom&quot;:0.0},&quot;edge&quot;:{&quot;left&quot;:true,&quot;top&quot;:true,&quot;right&quot;:false,&quot;bottom&quot;:true}},{&quot;direction&quot;:0,&quot;horizontalAlign&quot;:1,&quot;verticalAlign&quot;:1,&quot;type&quot;:0,&quot;diagramDirection&quot;:1,&quot;canSetOverLayout&quot;:0,&quot;isOverLayout&quot;:0,&quot;margin&quot;:{&quot;left&quot;:0.026,&quot;top&quot;:1.759,&quot;right&quot;:2.022,&quot;bottom&quot;:1.759},&quot;edge&quot;:{&quot;left&quot;:false,&quot;top&quot;:true,&quot;right&quot;:true,&quot;bottom&quot;:true}}]}"/>
  <p:tag name="KSO_WM_SLIDE_CAN_ADD_NAVIGATION" val="1"/>
  <p:tag name="KSO_WM_SLIDE_BACKGROUND" val="[&quot;general&quot;,&quot;frame&quot;]"/>
  <p:tag name="KSO_WM_SLIDE_RATIO" val="1.777778"/>
  <p:tag name="KSO_WM_TEMPLATE_MASTER_TYPE" val="1"/>
  <p:tag name="KSO_WM_TEMPLATE_COLOR_TYPE" val="1"/>
</p:tagLst>
</file>

<file path=ppt/tags/tag1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4"/>
  <p:tag name="KSO_WM_TEMPLATE_CATEGORY" val="custom"/>
  <p:tag name="KSO_WM_TEMPLATE_INDEX" val="20203156"/>
  <p:tag name="KSO_WM_UNIT_LAYERLEVEL" val="1"/>
  <p:tag name="KSO_WM_TAG_VERSION" val="1.0"/>
  <p:tag name="KSO_WM_BEAUTIFY_FLAG" val="#wm#"/>
  <p:tag name="KSO_WM_UNIT_TYPE" val="i"/>
  <p:tag name="KSO_WM_UNIT_INDEX" val="4"/>
</p:tagLst>
</file>

<file path=ppt/tags/tag1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5"/>
  <p:tag name="KSO_WM_TEMPLATE_CATEGORY" val="custom"/>
  <p:tag name="KSO_WM_TEMPLATE_INDEX" val="20203156"/>
  <p:tag name="KSO_WM_UNIT_LAYERLEVEL" val="1"/>
  <p:tag name="KSO_WM_TAG_VERSION" val="1.0"/>
  <p:tag name="KSO_WM_BEAUTIFY_FLAG" val="#wm#"/>
  <p:tag name="KSO_WM_UNIT_TYPE" val="i"/>
  <p:tag name="KSO_WM_UNIT_INDEX" val="5"/>
</p:tagLst>
</file>

<file path=ppt/tags/tag1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6"/>
  <p:tag name="KSO_WM_TEMPLATE_CATEGORY" val="custom"/>
  <p:tag name="KSO_WM_TEMPLATE_INDEX" val="20203156"/>
  <p:tag name="KSO_WM_UNIT_LAYERLEVEL" val="1"/>
  <p:tag name="KSO_WM_TAG_VERSION" val="1.0"/>
  <p:tag name="KSO_WM_BEAUTIFY_FLAG" val="#wm#"/>
  <p:tag name="KSO_WM_UNIT_TYPE" val="i"/>
  <p:tag name="KSO_WM_UNIT_INDEX" val="6"/>
</p:tagLst>
</file>

<file path=ppt/tags/tag193.xml><?xml version="1.0" encoding="utf-8"?>
<p:tagLst xmlns:p="http://schemas.openxmlformats.org/presentationml/2006/main">
  <p:tag name="KSO_WM_UNIT_VALUE" val="1903*1692"/>
  <p:tag name="KSO_WM_UNIT_HIGHLIGHT" val="0"/>
  <p:tag name="KSO_WM_UNIT_COMPATIBLE" val="0"/>
  <p:tag name="KSO_WM_UNIT_DIAGRAM_ISNUMVISUAL" val="0"/>
  <p:tag name="KSO_WM_UNIT_DIAGRAM_ISREFERUNIT" val="0"/>
  <p:tag name="KSO_WM_UNIT_TYPE" val="d"/>
  <p:tag name="KSO_WM_UNIT_INDEX" val="1"/>
  <p:tag name="KSO_WM_UNIT_ID" val="custom20203156_8*d*1"/>
  <p:tag name="KSO_WM_TEMPLATE_CATEGORY" val="custom"/>
  <p:tag name="KSO_WM_TEMPLATE_INDEX" val="20203156"/>
  <p:tag name="KSO_WM_UNIT_LAYERLEVEL" val="1"/>
  <p:tag name="KSO_WM_TAG_VERSION" val="1.0"/>
  <p:tag name="KSO_WM_BEAUTIFY_FLAG" val="#wm#"/>
  <p:tag name="KSO_WM_UNIT_PLACING_PICTURE_INFO" val="{&quot;full_picture&quot;:false,&quot;last_crop_picture&quot;:&quot;1-1&quot;,&quot;selected&quot;:&quot;1-1&quot;,&quot;spacing&quot;:6}"/>
  <p:tag name="KSO_WM_UNIT_BLOCK" val="0"/>
  <p:tag name="KSO_WM_UNIT_SUPPORT_UNIT_TYPE" val="[&quot;l&quot;,&quot;m&quot;,&quot;n&quot;,&quot;o&quot;,&quot;p&quot;,&quot;q&quot;,&quot;r&quot;,&quot;δ&quot;]"/>
</p:tagLst>
</file>

<file path=ppt/tags/tag1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1"/>
  <p:tag name="KSO_WM_TEMPLATE_CATEGORY" val="custom"/>
  <p:tag name="KSO_WM_TEMPLATE_INDEX" val="20203156"/>
  <p:tag name="KSO_WM_UNIT_LAYERLEVEL" val="1"/>
  <p:tag name="KSO_WM_TAG_VERSION" val="1.0"/>
  <p:tag name="KSO_WM_BEAUTIFY_FLAG" val="#wm#"/>
  <p:tag name="KSO_WM_UNIT_TYPE" val="i"/>
  <p:tag name="KSO_WM_UNIT_INDEX" val="1"/>
  <p:tag name="KSO_WM_UNIT_BLOCK" val="1"/>
  <p:tag name="KSO_WM_UNIT_SM_LIMIT_TYPE" val="1"/>
</p:tagLst>
</file>

<file path=ppt/tags/tag1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2"/>
  <p:tag name="KSO_WM_TEMPLATE_CATEGORY" val="custom"/>
  <p:tag name="KSO_WM_TEMPLATE_INDEX" val="20203156"/>
  <p:tag name="KSO_WM_UNIT_LAYERLEVEL" val="1"/>
  <p:tag name="KSO_WM_TAG_VERSION" val="1.0"/>
  <p:tag name="KSO_WM_BEAUTIFY_FLAG" val="#wm#"/>
  <p:tag name="KSO_WM_UNIT_TYPE" val="i"/>
  <p:tag name="KSO_WM_UNIT_INDEX" val="2"/>
  <p:tag name="KSO_WM_UNIT_SM_LIMIT_TYPE" val="1"/>
</p:tagLst>
</file>

<file path=ppt/tags/tag1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8*i*3"/>
  <p:tag name="KSO_WM_TEMPLATE_CATEGORY" val="custom"/>
  <p:tag name="KSO_WM_TEMPLATE_INDEX" val="20203156"/>
  <p:tag name="KSO_WM_UNIT_LAYERLEVEL" val="1"/>
  <p:tag name="KSO_WM_TAG_VERSION" val="1.0"/>
  <p:tag name="KSO_WM_BEAUTIFY_FLAG" val="#wm#"/>
  <p:tag name="KSO_WM_UNIT_TYPE" val="i"/>
  <p:tag name="KSO_WM_UNIT_INDEX" val="3"/>
  <p:tag name="KSO_WM_UNIT_SM_LIMIT_TYPE" val="1"/>
</p:tagLst>
</file>

<file path=ppt/tags/tag197.xml><?xml version="1.0" encoding="utf-8"?>
<p:tagLst xmlns:p="http://schemas.openxmlformats.org/presentationml/2006/main">
  <p:tag name="KSO_WM_UNIT_PRESET_TEXT" val="您的正文已经经简明扼要，字字珠玑，但信息却千丝万缕、错综复杂，需要用更多的文字来表述；但请您尽可能提炼思想的精髓，否则容易造成观者的阅读压力，适得其反。"/>
  <p:tag name="KSO_WM_UNIT_NOCLEAR" val="0"/>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custom20203156_9*f*1"/>
  <p:tag name="KSO_WM_TEMPLATE_CATEGORY" val="custom"/>
  <p:tag name="KSO_WM_TEMPLATE_INDEX" val="20203156"/>
  <p:tag name="KSO_WM_UNIT_LAYERLEVEL" val="1"/>
  <p:tag name="KSO_WM_TAG_VERSION" val="1.0"/>
  <p:tag name="KSO_WM_BEAUTIFY_FLAG" val="#wm#"/>
  <p:tag name="KSO_WM_UNIT_DEFAULT_FONT" val="14;20;2"/>
  <p:tag name="KSO_WM_UNIT_BLOCK" val="0"/>
</p:tagLst>
</file>

<file path=ppt/tags/tag198.xml><?xml version="1.0" encoding="utf-8"?>
<p:tagLst xmlns:p="http://schemas.openxmlformats.org/presentationml/2006/main">
  <p:tag name="KSO_WM_UNIT_ISCONTENTSTITLE" val="0"/>
  <p:tag name="KSO_WM_UNIT_PRESET_TEXT" val="单击此处添加标题"/>
  <p:tag name="KSO_WM_UNIT_NOCLEAR" val="0"/>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custom20203156_9*a*1"/>
  <p:tag name="KSO_WM_TEMPLATE_CATEGORY" val="custom"/>
  <p:tag name="KSO_WM_TEMPLATE_INDEX" val="20203156"/>
  <p:tag name="KSO_WM_UNIT_LAYERLEVEL" val="1"/>
  <p:tag name="KSO_WM_TAG_VERSION" val="1.0"/>
  <p:tag name="KSO_WM_BEAUTIFY_FLAG" val="#wm#"/>
  <p:tag name="KSO_WM_UNIT_DEFAULT_FONT" val="24;44;4"/>
  <p:tag name="KSO_WM_UNIT_BLOCK" val="0"/>
</p:tagLst>
</file>

<file path=ppt/tags/tag199.xml><?xml version="1.0" encoding="utf-8"?>
<p:tagLst xmlns:p="http://schemas.openxmlformats.org/presentationml/2006/main">
  <p:tag name="KSO_WM_BEAUTIFY_FLAG" val="#wm#"/>
  <p:tag name="KSO_WM_TEMPLATE_CATEGORY" val="custom"/>
  <p:tag name="KSO_WM_TEMPLATE_INDEX" val="20203156"/>
  <p:tag name="KSO_WM_SLIDE_ID" val="custom20203156_8"/>
  <p:tag name="KSO_WM_TEMPLATE_SUBCATEGORY" val="11"/>
  <p:tag name="KSO_WM_SLIDE_ITEM_CNT" val="0"/>
  <p:tag name="KSO_WM_SLIDE_INDEX" val="8"/>
  <p:tag name="KSO_WM_TAG_VERSION" val="1.0"/>
  <p:tag name="KSO_WM_SLIDE_LAYOUT" val="a_d"/>
  <p:tag name="KSO_WM_SLIDE_LAYOUT_CNT" val="1_1"/>
  <p:tag name="KSO_WM_SLIDE_TYPE" val="text"/>
  <p:tag name="KSO_WM_SLIDE_SUBTYPE" val="picTxt"/>
  <p:tag name="KSO_WM_SLIDE_SIZE" val="899*510"/>
  <p:tag name="KSO_WM_SLIDE_POSITION" val="0*0"/>
  <p:tag name="KSO_WM_SLIDE_LAYOUT_INFO" val="{&quot;direction&quot;:1,&quot;horizontalAlign&quot;:1,&quot;verticalAlign&quot;:1,&quot;type&quot;:0,&quot;diagramDirection&quot;:0,&quot;canSetOverLayout&quot;:0,&quot;isOverLayout&quot;:0,&quot;normalSize&quot;:{&quot;size1&quot;:50.1},&quot;minSize&quot;:{&quot;size1&quot;:31.6},&quot;maxSize&quot;:{&quot;size1&quot;:66.6},&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2,&quot;verticalAlign&quot;:1,&quot;type&quot;:0,&quot;diagramDirection&quot;:0,&quot;canSetOverLayout&quot;:1,&quot;isOverLayout&quot;:1,&quot;margin&quot;:{&quot;left&quot;:1.27,&quot;top&quot;:2.54,&quot;right&quot;:0.026,&quot;bottom&quot;:2.54},&quot;marginOverLayout&quot;:{&quot;left&quot;:0.0,&quot;top&quot;:0.0,&quot;right&quot;:0.026,&quot;bottom&quot;:0.0},&quot;edge&quot;:{&quot;left&quot;:true,&quot;top&quot;:true,&quot;right&quot;:false,&quot;bottom&quot;:true},&quot;backgroundInfo&quot;:[{&quot;type&quot;:&quot;leftRight&quot;,&quot;left&quot;:0.0,&quot;top&quot;:0.0,&quot;right&quot;:0.0,&quot;bottom&quot;:0.0,&quot;leftAbs&quot;:false,&quot;topAbs&quot;:false,&quot;rightAbs&quot;:false,&quot;bottomAbs&quot;:false}]},{&quot;direction&quot;:0,&quot;horizontalAlign&quot;:0,&quot;verticalAlign&quot;:1,&quot;type&quot;:0,&quot;diagramDirection&quot;:0,&quot;canSetOverLayout&quot;:0,&quot;isOverLayout&quot;:0,&quot;margin&quot;:{&quot;left&quot;:1.69,&quot;top&quot;:2.54,&quot;right&quot;:1.27,&quot;bottom&quot;:2.54},&quot;edge&quot;:{&quot;left&quot;:false,&quot;top&quot;:true,&quot;right&quot;:true,&quot;bottom&quot;:true}}]}"/>
  <p:tag name="KSO_WM_SLIDE_CAN_ADD_NAVIGATION" val="1"/>
  <p:tag name="KSO_WM_SLIDE_BACKGROUND" val="[&quot;general&quot;,&quot;leftRight&quot;]"/>
  <p:tag name="KSO_WM_SLIDE_RATIO" val="1.777778"/>
  <p:tag name="KSO_WM_TEMPLATE_MASTER_TYPE" val="1"/>
  <p:tag name="KSO_WM_TEMPLATE_COLOR_TYPE" val="1"/>
</p:tagLst>
</file>

<file path=ppt/tags/tag200.xml><?xml version="1.0" encoding="utf-8"?>
<p:tagLst xmlns:p="http://schemas.openxmlformats.org/presentationml/2006/main">
  <p:tag name="KSO_WM_SLIDE_ID" val="custom20203156_30"/>
  <p:tag name="KSO_WM_TEMPLATE_SUBCATEGORY" val="0"/>
  <p:tag name="KSO_WM_TEMPLATE_MASTER_TYPE" val="1"/>
  <p:tag name="KSO_WM_TEMPLATE_COLOR_TYPE" val="1"/>
  <p:tag name="KSO_WM_SLIDE_ITEM_CNT" val="0"/>
  <p:tag name="KSO_WM_SLIDE_INDEX" val="30"/>
  <p:tag name="KSO_WM_TAG_VERSION" val="1.0"/>
  <p:tag name="KSO_WM_BEAUTIFY_FLAG" val="#wm#"/>
  <p:tag name="KSO_WM_TEMPLATE_CATEGORY" val="custom"/>
  <p:tag name="KSO_WM_TEMPLATE_INDEX" val="20203156"/>
  <p:tag name="KSO_WM_SLIDE_TYPE" val="text"/>
  <p:tag name="KSO_WM_SLIDE_SUBTYPE" val="pureTxt"/>
  <p:tag name="KSO_WM_SLIDE_SIZE" val="680*311"/>
  <p:tag name="KSO_WM_SLIDE_POSITION" val="113*99"/>
  <p:tag name="KSO_WM_SLIDE_LAYOUT" val="a_f"/>
  <p:tag name="KSO_WM_SLIDE_LAYOUT_CNT" val="1_1"/>
</p:tagLst>
</file>

<file path=ppt/tags/tag201.xml><?xml version="1.0" encoding="utf-8"?>
<p:tagLst xmlns:p="http://schemas.openxmlformats.org/presentationml/2006/main">
  <p:tag name="KSO_WM_SLIDE_ID" val="custom20203156_30"/>
  <p:tag name="KSO_WM_TEMPLATE_SUBCATEGORY" val="0"/>
  <p:tag name="KSO_WM_TEMPLATE_MASTER_TYPE" val="1"/>
  <p:tag name="KSO_WM_TEMPLATE_COLOR_TYPE" val="1"/>
  <p:tag name="KSO_WM_SLIDE_ITEM_CNT" val="0"/>
  <p:tag name="KSO_WM_SLIDE_INDEX" val="30"/>
  <p:tag name="KSO_WM_TAG_VERSION" val="1.0"/>
  <p:tag name="KSO_WM_BEAUTIFY_FLAG" val="#wm#"/>
  <p:tag name="KSO_WM_TEMPLATE_CATEGORY" val="custom"/>
  <p:tag name="KSO_WM_TEMPLATE_INDEX" val="20203156"/>
  <p:tag name="KSO_WM_SLIDE_TYPE" val="text"/>
  <p:tag name="KSO_WM_SLIDE_SUBTYPE" val="pureTxt"/>
  <p:tag name="KSO_WM_SLIDE_SIZE" val="680*311"/>
  <p:tag name="KSO_WM_SLIDE_POSITION" val="113*99"/>
  <p:tag name="KSO_WM_SLIDE_LAYOUT" val="a_f"/>
  <p:tag name="KSO_WM_SLIDE_LAYOUT_CNT" val="1_1"/>
</p:tagLst>
</file>

<file path=ppt/tags/tag202.xml><?xml version="1.0" encoding="utf-8"?>
<p:tagLst xmlns:p="http://schemas.openxmlformats.org/presentationml/2006/main">
  <p:tag name="KSO_WM_UNIT_PLACING_PICTURE_USER_VIEWPORT" val="{&quot;height&quot;:6010,&quot;width&quot;:8313}"/>
</p:tagLst>
</file>

<file path=ppt/tags/tag203.xml><?xml version="1.0" encoding="utf-8"?>
<p:tagLst xmlns:p="http://schemas.openxmlformats.org/presentationml/2006/main">
  <p:tag name="KSO_WM_SLIDE_ID" val="custom20203156_30"/>
  <p:tag name="KSO_WM_TEMPLATE_SUBCATEGORY" val="0"/>
  <p:tag name="KSO_WM_TEMPLATE_MASTER_TYPE" val="1"/>
  <p:tag name="KSO_WM_TEMPLATE_COLOR_TYPE" val="1"/>
  <p:tag name="KSO_WM_SLIDE_ITEM_CNT" val="0"/>
  <p:tag name="KSO_WM_SLIDE_INDEX" val="30"/>
  <p:tag name="KSO_WM_TAG_VERSION" val="1.0"/>
  <p:tag name="KSO_WM_BEAUTIFY_FLAG" val="#wm#"/>
  <p:tag name="KSO_WM_TEMPLATE_CATEGORY" val="custom"/>
  <p:tag name="KSO_WM_TEMPLATE_INDEX" val="20203156"/>
  <p:tag name="KSO_WM_SLIDE_TYPE" val="text"/>
  <p:tag name="KSO_WM_SLIDE_SUBTYPE" val="pureTxt"/>
  <p:tag name="KSO_WM_SLIDE_SIZE" val="680*311"/>
  <p:tag name="KSO_WM_SLIDE_POSITION" val="113*99"/>
  <p:tag name="KSO_WM_SLIDE_LAYOUT" val="a_f"/>
  <p:tag name="KSO_WM_SLIDE_LAYOUT_CNT" val="1_1"/>
</p:tagLst>
</file>

<file path=ppt/tags/tag204.xml><?xml version="1.0" encoding="utf-8"?>
<p:tagLst xmlns:p="http://schemas.openxmlformats.org/presentationml/2006/main">
  <p:tag name="KSO_WM_UNIT_VALUE" val="1906*1217"/>
  <p:tag name="KSO_WM_UNIT_HIGHLIGHT" val="0"/>
  <p:tag name="KSO_WM_UNIT_COMPATIBLE" val="0"/>
  <p:tag name="KSO_WM_UNIT_DIAGRAM_ISNUMVISUAL" val="0"/>
  <p:tag name="KSO_WM_UNIT_DIAGRAM_ISREFERUNIT" val="0"/>
  <p:tag name="KSO_WM_UNIT_TYPE" val="d"/>
  <p:tag name="KSO_WM_UNIT_INDEX" val="1"/>
  <p:tag name="KSO_WM_UNIT_ID" val="custom20203156_17*d*1"/>
  <p:tag name="KSO_WM_TEMPLATE_CATEGORY" val="custom"/>
  <p:tag name="KSO_WM_TEMPLATE_INDEX" val="20203156"/>
  <p:tag name="KSO_WM_UNIT_LAYERLEVEL" val="1"/>
  <p:tag name="KSO_WM_TAG_VERSION" val="1.0"/>
  <p:tag name="KSO_WM_BEAUTIFY_FLAG" val="#wm#"/>
  <p:tag name="KSO_WM_DIAGRAM_GROUP_CODE" val="ζ1-1"/>
  <p:tag name="KSO_WM_UNIT_USESOURCEFORMAT_APPLY" val="1"/>
  <p:tag name="KSO_WM_UNIT_SUPPORT_UNIT_TYPE" val="[&quot;all&quot;]"/>
</p:tagLst>
</file>

<file path=ppt/tags/tag2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17*ζ_h_i*1_1_2"/>
  <p:tag name="KSO_WM_TEMPLATE_CATEGORY" val="custom"/>
  <p:tag name="KSO_WM_TEMPLATE_INDEX" val="20203156"/>
  <p:tag name="KSO_WM_UNIT_LAYERLEVEL" val="1_1_1"/>
  <p:tag name="KSO_WM_TAG_VERSION" val="1.0"/>
  <p:tag name="KSO_WM_BEAUTIFY_FLAG" val="#wm#"/>
  <p:tag name="KSO_WM_UNIT_DIAGRAM_MODELTYPE" val="partialZoom"/>
  <p:tag name="KSO_WM_DIAGRAM_GROUP_CODE" val="ζ1-1"/>
  <p:tag name="KSO_WM_UNIT_TYPE" val="ζ_h_i"/>
  <p:tag name="KSO_WM_UNIT_INDEX" val="1_1_2"/>
  <p:tag name="KSO_WM_PARTIAL_ZOOM_TEMPLATE_ID" val="0"/>
  <p:tag name="KSO_WM_PARTIAL_ZOOM_ORG_WIDTH" val="3780"/>
  <p:tag name="KSO_WM_PARTIAL_ZOOM_ORG_HEIGHT" val="3780"/>
  <p:tag name="KSO_WM_PARTIAL_ZOOM_CONFIRM_ZOOM_AREA" val="1"/>
  <p:tag name="KSO_WM_UNIT_PARTIAL_ZOOM_MAGNIFICATION" val="150"/>
  <p:tag name="KSO_WM_UNIT_PARTIAL_ZOOM_CHECKED_STATAUS" val="0"/>
  <p:tag name="KSO_WM_UNIT_FILL_BACK_SCHEMECOLOR_INDEX" val="14"/>
  <p:tag name="KSO_WM_UNIT_FILL_TYPE" val="2"/>
  <p:tag name="KSO_WM_UNIT_TEXT_FILL_FORE_SCHEMECOLOR_INDEX" val="2"/>
  <p:tag name="KSO_WM_UNIT_TEXT_FILL_TYPE" val="1"/>
  <p:tag name="KSO_WM_UNIT_USESOURCEFORMAT_APPLY" val="1"/>
</p:tagLst>
</file>

<file path=ppt/tags/tag2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17*ζ_h_d*1_1_1"/>
  <p:tag name="KSO_WM_TEMPLATE_CATEGORY" val="custom"/>
  <p:tag name="KSO_WM_TEMPLATE_INDEX" val="20203156"/>
  <p:tag name="KSO_WM_UNIT_LAYERLEVEL" val="1_1_1"/>
  <p:tag name="KSO_WM_TAG_VERSION" val="1.0"/>
  <p:tag name="KSO_WM_BEAUTIFY_FLAG" val="#wm#"/>
  <p:tag name="KSO_WM_UNIT_DIAGRAM_MODELTYPE" val="partialZoom"/>
  <p:tag name="KSO_WM_UNIT_VALUE" val="730*730"/>
  <p:tag name="KSO_WM_DIAGRAM_GROUP_CODE" val="ζ1-1"/>
  <p:tag name="KSO_WM_UNIT_TYPE" val="ζ_h_d"/>
  <p:tag name="KSO_WM_UNIT_INDEX" val="1_1_1"/>
  <p:tag name="KSO_WM_PARTIAL_ZOOM_TEMPLATE_ID" val="0"/>
  <p:tag name="KSO_WM_PARTIAL_ZOOM_ORG_WIDTH" val="18145"/>
  <p:tag name="KSO_WM_PARTIAL_ZOOM_ORG_HEIGHT" val="10205"/>
  <p:tag name="KSO_WM_PARTIAL_ZOOM_CONFIRM_ZOOM_AREA" val="1"/>
  <p:tag name="KSO_WM_UNIT_PARTIAL_ZOOM_MAGNIFICATION" val="150"/>
  <p:tag name="KSO_WM_UNIT_PARTIAL_ZOOM_CHECKED_STATAUS" val="0"/>
  <p:tag name="KSO_WM_PARTIAL_ZOOM_RATIO" val="1.5"/>
  <p:tag name="KSO_WM_UNIT_USESOURCEFORMAT_APPLY" val="1"/>
  <p:tag name="KSO_WM_UNIT_SUPPORT_UNIT_TYPE" val="[&quot;all&quot;]"/>
</p:tagLst>
</file>

<file path=ppt/tags/tag207.xml><?xml version="1.0" encoding="utf-8"?>
<p:tagLst xmlns:p="http://schemas.openxmlformats.org/presentationml/2006/main">
  <p:tag name="KSO_WM_UNIT_ISCONTENTSTITLE" val="0"/>
  <p:tag name="KSO_WM_UNIT_PRESET_TEXT" val="单击此处添加标题"/>
  <p:tag name="KSO_WM_UNIT_NOCLEAR" val="0"/>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custom20203156_9*a*1"/>
  <p:tag name="KSO_WM_TEMPLATE_CATEGORY" val="custom"/>
  <p:tag name="KSO_WM_TEMPLATE_INDEX" val="20203156"/>
  <p:tag name="KSO_WM_UNIT_LAYERLEVEL" val="1"/>
  <p:tag name="KSO_WM_TAG_VERSION" val="1.0"/>
  <p:tag name="KSO_WM_BEAUTIFY_FLAG" val="#wm#"/>
  <p:tag name="KSO_WM_UNIT_DEFAULT_FONT" val="24;44;4"/>
  <p:tag name="KSO_WM_UNIT_BLOCK" val="0"/>
</p:tagLst>
</file>

<file path=ppt/tags/tag208.xml><?xml version="1.0" encoding="utf-8"?>
<p:tagLst xmlns:p="http://schemas.openxmlformats.org/presentationml/2006/main">
  <p:tag name="KSO_WM_UNIT_PRESET_TEXT" val="您的正文已经经简明扼要，字字珠玑，但信息却千丝万缕、错综复杂，需要用更多的文字来表述；但请您尽可能提炼思想的精髓，否则容易造成观者的阅读压力，适得其反。"/>
  <p:tag name="KSO_WM_UNIT_NOCLEAR" val="0"/>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custom20203156_9*f*1"/>
  <p:tag name="KSO_WM_TEMPLATE_CATEGORY" val="custom"/>
  <p:tag name="KSO_WM_TEMPLATE_INDEX" val="20203156"/>
  <p:tag name="KSO_WM_UNIT_LAYERLEVEL" val="1"/>
  <p:tag name="KSO_WM_TAG_VERSION" val="1.0"/>
  <p:tag name="KSO_WM_BEAUTIFY_FLAG" val="#wm#"/>
  <p:tag name="KSO_WM_UNIT_DEFAULT_FONT" val="14;20;2"/>
  <p:tag name="KSO_WM_UNIT_BLOCK" val="0"/>
</p:tagLst>
</file>

<file path=ppt/tags/tag209.xml><?xml version="1.0" encoding="utf-8"?>
<p:tagLst xmlns:p="http://schemas.openxmlformats.org/presentationml/2006/main">
  <p:tag name="KSO_WM_BEAUTIFY_FLAG" val="#wm#"/>
  <p:tag name="KSO_WM_TEMPLATE_CATEGORY" val="custom"/>
  <p:tag name="KSO_WM_TEMPLATE_INDEX" val="20203156"/>
  <p:tag name="KSO_WM_SLIDE_ID" val="custom20203156_17"/>
  <p:tag name="KSO_WM_TEMPLATE_SUBCATEGORY" val="6"/>
  <p:tag name="KSO_WM_SLIDE_ITEM_CNT" val="1"/>
  <p:tag name="KSO_WM_SLIDE_INDEX" val="17"/>
  <p:tag name="KSO_WM_TAG_VERSION" val="1.0"/>
  <p:tag name="KSO_WM_SLIDE_LAYOUT" val="a_d_f_ζ"/>
  <p:tag name="KSO_WM_SLIDE_LAYOUT_CNT" val="1_1_1_1"/>
  <p:tag name="KSO_WM_SLIDE_TYPE" val="text"/>
  <p:tag name="KSO_WM_SLIDE_SUBTYPE" val="picTxt"/>
  <p:tag name="KSO_WM_SLIDE_SIZE" val="222.21*222.21"/>
  <p:tag name="KSO_WM_SLIDE_POSITION" val="38.5693*169.662"/>
  <p:tag name="KSO_WM_DIAGRAM_GROUP_CODE" val="ζ1-1"/>
  <p:tag name="KSO_WM_SLIDE_DIAGTYPE" val="ζ"/>
  <p:tag name="KSO_WM_TEMPLATE_MASTER_TYPE" val="1"/>
  <p:tag name="KSO_WM_TEMPLATE_COLOR_TYPE" val="1"/>
</p:tagLst>
</file>

<file path=ppt/tags/tag2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5*a*1"/>
  <p:tag name="KSO_WM_TEMPLATE_CATEGORY" val="custom"/>
  <p:tag name="KSO_WM_TEMPLATE_INDEX" val="20203156"/>
  <p:tag name="KSO_WM_UNIT_LAYERLEVEL" val="1"/>
  <p:tag name="KSO_WM_TAG_VERSION" val="1.0"/>
  <p:tag name="KSO_WM_BEAUTIFY_FLAG" val="#wm#"/>
  <p:tag name="KSO_WM_UNIT_ISCONTENTSTITLE" val="0"/>
  <p:tag name="KSO_WM_UNIT_PRESET_TEXT" val="单击此处添加标题"/>
  <p:tag name="KSO_WM_UNIT_NOCLEAR" val="0"/>
  <p:tag name="KSO_WM_UNIT_VALUE" val="25"/>
  <p:tag name="KSO_WM_UNIT_TYPE" val="a"/>
  <p:tag name="KSO_WM_UNIT_INDEX" val="1"/>
</p:tagLst>
</file>

<file path=ppt/tags/tag2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5*f*1"/>
  <p:tag name="KSO_WM_TEMPLATE_CATEGORY" val="custom"/>
  <p:tag name="KSO_WM_TEMPLATE_INDEX" val="20203156"/>
  <p:tag name="KSO_WM_UNIT_LAYERLEVEL" val="1"/>
  <p:tag name="KSO_WM_TAG_VERSION" val="1.0"/>
  <p:tag name="KSO_WM_BEAUTIFY_FLAG" val="#wm#"/>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NOCLEAR" val="0"/>
  <p:tag name="KSO_WM_UNIT_VALUE" val="430"/>
  <p:tag name="KSO_WM_UNIT_TYPE" val="f"/>
  <p:tag name="KSO_WM_UNIT_INDEX" val="1"/>
</p:tagLst>
</file>

<file path=ppt/tags/tag212.xml><?xml version="1.0" encoding="utf-8"?>
<p:tagLst xmlns:p="http://schemas.openxmlformats.org/presentationml/2006/main">
  <p:tag name="KSO_WM_SLIDE_ID" val="custom20203156_25"/>
  <p:tag name="KSO_WM_TEMPLATE_SUBCATEGORY" val="0"/>
  <p:tag name="KSO_WM_TEMPLATE_MASTER_TYPE" val="1"/>
  <p:tag name="KSO_WM_TEMPLATE_COLOR_TYPE" val="1"/>
  <p:tag name="KSO_WM_SLIDE_ITEM_CNT" val="0"/>
  <p:tag name="KSO_WM_SLIDE_INDEX" val="25"/>
  <p:tag name="KSO_WM_TAG_VERSION" val="1.0"/>
  <p:tag name="KSO_WM_BEAUTIFY_FLAG" val="#wm#"/>
  <p:tag name="KSO_WM_TEMPLATE_CATEGORY" val="custom"/>
  <p:tag name="KSO_WM_TEMPLATE_INDEX" val="20203156"/>
  <p:tag name="KSO_WM_SLIDE_TYPE" val="text"/>
  <p:tag name="KSO_WM_SLIDE_SUBTYPE" val="pureTxt"/>
  <p:tag name="KSO_WM_SLIDE_SIZE" val="716*324"/>
  <p:tag name="KSO_WM_SLIDE_POSITION" val="95*92"/>
  <p:tag name="KSO_WM_SLIDE_LAYOUT" val="a_f"/>
  <p:tag name="KSO_WM_SLIDE_LAYOUT_CNT" val="1_1"/>
</p:tagLst>
</file>

<file path=ppt/tags/tag2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5*f*1"/>
  <p:tag name="KSO_WM_TEMPLATE_CATEGORY" val="custom"/>
  <p:tag name="KSO_WM_TEMPLATE_INDEX" val="20203156"/>
  <p:tag name="KSO_WM_UNIT_LAYERLEVEL" val="1"/>
  <p:tag name="KSO_WM_TAG_VERSION" val="1.0"/>
  <p:tag name="KSO_WM_BEAUTIFY_FLAG" val="#wm#"/>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NOCLEAR" val="0"/>
  <p:tag name="KSO_WM_UNIT_VALUE" val="430"/>
  <p:tag name="KSO_WM_UNIT_TYPE" val="f"/>
  <p:tag name="KSO_WM_UNIT_INDEX" val="1"/>
</p:tagLst>
</file>

<file path=ppt/tags/tag214.xml><?xml version="1.0" encoding="utf-8"?>
<p:tagLst xmlns:p="http://schemas.openxmlformats.org/presentationml/2006/main">
  <p:tag name="KSO_WM_SLIDE_ID" val="custom20203156_25"/>
  <p:tag name="KSO_WM_TEMPLATE_SUBCATEGORY" val="0"/>
  <p:tag name="KSO_WM_TEMPLATE_MASTER_TYPE" val="1"/>
  <p:tag name="KSO_WM_TEMPLATE_COLOR_TYPE" val="1"/>
  <p:tag name="KSO_WM_SLIDE_ITEM_CNT" val="0"/>
  <p:tag name="KSO_WM_SLIDE_INDEX" val="25"/>
  <p:tag name="KSO_WM_TAG_VERSION" val="1.0"/>
  <p:tag name="KSO_WM_BEAUTIFY_FLAG" val="#wm#"/>
  <p:tag name="KSO_WM_TEMPLATE_CATEGORY" val="custom"/>
  <p:tag name="KSO_WM_TEMPLATE_INDEX" val="20203156"/>
  <p:tag name="KSO_WM_SLIDE_TYPE" val="text"/>
  <p:tag name="KSO_WM_SLIDE_SUBTYPE" val="pureTxt"/>
  <p:tag name="KSO_WM_SLIDE_SIZE" val="716*324"/>
  <p:tag name="KSO_WM_SLIDE_POSITION" val="95*92"/>
  <p:tag name="KSO_WM_SLIDE_LAYOUT" val="a_f"/>
  <p:tag name="KSO_WM_SLIDE_LAYOUT_CNT" val="1_1"/>
</p:tagLst>
</file>

<file path=ppt/tags/tag2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5*f*1"/>
  <p:tag name="KSO_WM_TEMPLATE_CATEGORY" val="custom"/>
  <p:tag name="KSO_WM_TEMPLATE_INDEX" val="20203156"/>
  <p:tag name="KSO_WM_UNIT_LAYERLEVEL" val="1"/>
  <p:tag name="KSO_WM_TAG_VERSION" val="1.0"/>
  <p:tag name="KSO_WM_BEAUTIFY_FLAG" val="#wm#"/>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NOCLEAR" val="0"/>
  <p:tag name="KSO_WM_UNIT_VALUE" val="430"/>
  <p:tag name="KSO_WM_UNIT_TYPE" val="f"/>
  <p:tag name="KSO_WM_UNIT_INDEX" val="1"/>
</p:tagLst>
</file>

<file path=ppt/tags/tag216.xml><?xml version="1.0" encoding="utf-8"?>
<p:tagLst xmlns:p="http://schemas.openxmlformats.org/presentationml/2006/main">
  <p:tag name="KSO_WM_SLIDE_ID" val="custom20203156_25"/>
  <p:tag name="KSO_WM_TEMPLATE_SUBCATEGORY" val="0"/>
  <p:tag name="KSO_WM_TEMPLATE_MASTER_TYPE" val="1"/>
  <p:tag name="KSO_WM_TEMPLATE_COLOR_TYPE" val="1"/>
  <p:tag name="KSO_WM_SLIDE_ITEM_CNT" val="0"/>
  <p:tag name="KSO_WM_SLIDE_INDEX" val="25"/>
  <p:tag name="KSO_WM_TAG_VERSION" val="1.0"/>
  <p:tag name="KSO_WM_BEAUTIFY_FLAG" val="#wm#"/>
  <p:tag name="KSO_WM_TEMPLATE_CATEGORY" val="custom"/>
  <p:tag name="KSO_WM_TEMPLATE_INDEX" val="20203156"/>
  <p:tag name="KSO_WM_SLIDE_TYPE" val="text"/>
  <p:tag name="KSO_WM_SLIDE_SUBTYPE" val="pureTxt"/>
  <p:tag name="KSO_WM_SLIDE_SIZE" val="716*324"/>
  <p:tag name="KSO_WM_SLIDE_POSITION" val="95*92"/>
  <p:tag name="KSO_WM_SLIDE_LAYOUT" val="a_f"/>
  <p:tag name="KSO_WM_SLIDE_LAYOUT_CNT" val="1_1"/>
</p:tagLst>
</file>

<file path=ppt/tags/tag2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25*f*1"/>
  <p:tag name="KSO_WM_TEMPLATE_CATEGORY" val="custom"/>
  <p:tag name="KSO_WM_TEMPLATE_INDEX" val="20203156"/>
  <p:tag name="KSO_WM_UNIT_LAYERLEVEL" val="1"/>
  <p:tag name="KSO_WM_TAG_VERSION" val="1.0"/>
  <p:tag name="KSO_WM_BEAUTIFY_FLAG" val="#wm#"/>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NOCLEAR" val="0"/>
  <p:tag name="KSO_WM_UNIT_VALUE" val="430"/>
  <p:tag name="KSO_WM_UNIT_TYPE" val="f"/>
  <p:tag name="KSO_WM_UNIT_INDEX" val="1"/>
</p:tagLst>
</file>

<file path=ppt/tags/tag218.xml><?xml version="1.0" encoding="utf-8"?>
<p:tagLst xmlns:p="http://schemas.openxmlformats.org/presentationml/2006/main">
  <p:tag name="KSO_WM_SLIDE_ID" val="custom20203156_25"/>
  <p:tag name="KSO_WM_TEMPLATE_SUBCATEGORY" val="0"/>
  <p:tag name="KSO_WM_TEMPLATE_MASTER_TYPE" val="1"/>
  <p:tag name="KSO_WM_TEMPLATE_COLOR_TYPE" val="1"/>
  <p:tag name="KSO_WM_SLIDE_ITEM_CNT" val="0"/>
  <p:tag name="KSO_WM_SLIDE_INDEX" val="25"/>
  <p:tag name="KSO_WM_TAG_VERSION" val="1.0"/>
  <p:tag name="KSO_WM_BEAUTIFY_FLAG" val="#wm#"/>
  <p:tag name="KSO_WM_TEMPLATE_CATEGORY" val="custom"/>
  <p:tag name="KSO_WM_TEMPLATE_INDEX" val="20203156"/>
  <p:tag name="KSO_WM_SLIDE_TYPE" val="text"/>
  <p:tag name="KSO_WM_SLIDE_SUBTYPE" val="pureTxt"/>
  <p:tag name="KSO_WM_SLIDE_SIZE" val="716*324"/>
  <p:tag name="KSO_WM_SLIDE_POSITION" val="95*92"/>
  <p:tag name="KSO_WM_SLIDE_LAYOUT" val="a_f"/>
  <p:tag name="KSO_WM_SLIDE_LAYOUT_CNT" val="1_1"/>
</p:tagLst>
</file>

<file path=ppt/tags/tag219.xml><?xml version="1.0" encoding="utf-8"?>
<p:tagLst xmlns:p="http://schemas.openxmlformats.org/presentationml/2006/main">
  <p:tag name="KSO_WM_SLIDE_ID" val="custom20203156_30"/>
  <p:tag name="KSO_WM_TEMPLATE_SUBCATEGORY" val="0"/>
  <p:tag name="KSO_WM_TEMPLATE_MASTER_TYPE" val="1"/>
  <p:tag name="KSO_WM_TEMPLATE_COLOR_TYPE" val="1"/>
  <p:tag name="KSO_WM_SLIDE_ITEM_CNT" val="0"/>
  <p:tag name="KSO_WM_SLIDE_INDEX" val="30"/>
  <p:tag name="KSO_WM_TAG_VERSION" val="1.0"/>
  <p:tag name="KSO_WM_BEAUTIFY_FLAG" val="#wm#"/>
  <p:tag name="KSO_WM_TEMPLATE_CATEGORY" val="custom"/>
  <p:tag name="KSO_WM_TEMPLATE_INDEX" val="20203156"/>
  <p:tag name="KSO_WM_SLIDE_TYPE" val="text"/>
  <p:tag name="KSO_WM_SLIDE_SUBTYPE" val="pureTxt"/>
  <p:tag name="KSO_WM_SLIDE_SIZE" val="680*311"/>
  <p:tag name="KSO_WM_SLIDE_POSITION" val="113*99"/>
  <p:tag name="KSO_WM_SLIDE_LAYOUT" val="a_f"/>
  <p:tag name="KSO_WM_SLIDE_LAYOUT_CNT" val="1_1"/>
</p:tagLst>
</file>

<file path=ppt/tags/tag2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156_31*a*1"/>
  <p:tag name="KSO_WM_TEMPLATE_CATEGORY" val="custom"/>
  <p:tag name="KSO_WM_TEMPLATE_INDEX" val="20203156"/>
  <p:tag name="KSO_WM_UNIT_LAYERLEVEL" val="1"/>
  <p:tag name="KSO_WM_TAG_VERSION" val="1.0"/>
  <p:tag name="KSO_WM_BEAUTIFY_FLAG" val="#wm#"/>
  <p:tag name="KSO_WM_UNIT_ISCONTENTSTITLE" val="0"/>
  <p:tag name="KSO_WM_UNIT_PRESET_TEXT" val="感谢您的欣赏"/>
  <p:tag name="KSO_WM_UNIT_NOCLEAR" val="1"/>
  <p:tag name="KSO_WM_UNIT_VALUE" val="10"/>
  <p:tag name="KSO_WM_UNIT_TYPE" val="a"/>
  <p:tag name="KSO_WM_UNIT_INDEX" val="1"/>
</p:tagLst>
</file>

<file path=ppt/tags/tag221.xml><?xml version="1.0" encoding="utf-8"?>
<p:tagLst xmlns:p="http://schemas.openxmlformats.org/presentationml/2006/main">
  <p:tag name="KSO_WM_SLIDE_ID" val="custom20203156_31"/>
  <p:tag name="KSO_WM_TEMPLATE_SUBCATEGORY" val="0"/>
  <p:tag name="KSO_WM_TEMPLATE_MASTER_TYPE" val="1"/>
  <p:tag name="KSO_WM_TEMPLATE_COLOR_TYPE" val="1"/>
  <p:tag name="KSO_WM_SLIDE_ITEM_CNT" val="0"/>
  <p:tag name="KSO_WM_SLIDE_INDEX" val="31"/>
  <p:tag name="KSO_WM_TAG_VERSION" val="1.0"/>
  <p:tag name="KSO_WM_BEAUTIFY_FLAG" val="#wm#"/>
  <p:tag name="KSO_WM_TEMPLATE_CATEGORY" val="custom"/>
  <p:tag name="KSO_WM_TEMPLATE_INDEX" val="20203156"/>
  <p:tag name="KSO_WM_SLIDE_TYPE" val="endPage"/>
  <p:tag name="KSO_WM_SLIDE_SUBTYPE" val="pureTxt"/>
  <p:tag name="KSO_WM_SLIDE_LAYOUT" val="a_b"/>
  <p:tag name="KSO_WM_SLIDE_LAYOUT_CNT" val="1_2"/>
</p:tagLst>
</file>

<file path=ppt/theme/theme1.xml><?xml version="1.0" encoding="utf-8"?>
<a:theme xmlns:a="http://schemas.openxmlformats.org/drawingml/2006/main" name="Office 主题​​">
  <a:themeElements>
    <a:clrScheme name="0902">
      <a:dk1>
        <a:sysClr val="windowText" lastClr="000000"/>
      </a:dk1>
      <a:lt1>
        <a:sysClr val="window" lastClr="FFFFFF"/>
      </a:lt1>
      <a:dk2>
        <a:srgbClr val="FAF5F5"/>
      </a:dk2>
      <a:lt2>
        <a:srgbClr val="FFFFFF"/>
      </a:lt2>
      <a:accent1>
        <a:srgbClr val="B27E7C"/>
      </a:accent1>
      <a:accent2>
        <a:srgbClr val="AB7E87"/>
      </a:accent2>
      <a:accent3>
        <a:srgbClr val="A47D92"/>
      </a:accent3>
      <a:accent4>
        <a:srgbClr val="9E7D9C"/>
      </a:accent4>
      <a:accent5>
        <a:srgbClr val="977CA7"/>
      </a:accent5>
      <a:accent6>
        <a:srgbClr val="907CB2"/>
      </a:accent6>
      <a:hlink>
        <a:srgbClr val="658BD5"/>
      </a:hlink>
      <a:folHlink>
        <a:srgbClr val="A16AA5"/>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12487</Words>
  <Application>WPS 演示</Application>
  <PresentationFormat>宽屏</PresentationFormat>
  <Paragraphs>135</Paragraphs>
  <Slides>15</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15</vt:i4>
      </vt:variant>
    </vt:vector>
  </HeadingPairs>
  <TitlesOfParts>
    <vt:vector size="33" baseType="lpstr">
      <vt:lpstr>Arial</vt:lpstr>
      <vt:lpstr>宋体</vt:lpstr>
      <vt:lpstr>Wingdings</vt:lpstr>
      <vt:lpstr>Arial Unicode MS</vt:lpstr>
      <vt:lpstr>Calibri</vt:lpstr>
      <vt:lpstr>微软雅黑</vt:lpstr>
      <vt:lpstr>汉仪旗黑-85S</vt:lpstr>
      <vt:lpstr>黑体</vt:lpstr>
      <vt:lpstr>方正启体繁体</vt:lpstr>
      <vt:lpstr>【惠子】汉仪全唐诗</vt:lpstr>
      <vt:lpstr>Verdana</vt:lpstr>
      <vt:lpstr>方正大白体</vt:lpstr>
      <vt:lpstr>Segoe UI</vt:lpstr>
      <vt:lpstr>等线</vt:lpstr>
      <vt:lpstr>禹卫书法行书简体</vt:lpstr>
      <vt:lpstr>方正清刻本悦宋简体</vt:lpstr>
      <vt:lpstr>Times New Roman</vt:lpstr>
      <vt:lpstr>Office 主题​​</vt:lpstr>
      <vt:lpstr>PowerPoint 演示文稿</vt:lpstr>
      <vt:lpstr>PowerPoint 演示文稿</vt:lpstr>
      <vt:lpstr>PowerPoint 演示文稿</vt:lpstr>
      <vt:lpstr>PowerPoint 演示文稿</vt:lpstr>
      <vt:lpstr>PowerPoint 演示文稿</vt:lpstr>
      <vt:lpstr>单击此处添加标题</vt:lpstr>
      <vt:lpstr>PowerPoint 演示文稿</vt:lpstr>
      <vt:lpstr>PowerPoint 演示文稿</vt:lpstr>
      <vt:lpstr>PowerPoint 演示文稿</vt:lpstr>
      <vt:lpstr>单击此处添加标题</vt:lpstr>
      <vt:lpstr>Bibiliography</vt:lpstr>
      <vt:lpstr>PowerPoint 演示文稿</vt:lpstr>
      <vt:lpstr>PowerPoint 演示文稿</vt:lpstr>
      <vt:lpstr>PowerPoint 演示文稿</vt:lpstr>
      <vt:lpstr>感谢您的欣赏</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浮城</cp:lastModifiedBy>
  <cp:revision>5</cp:revision>
  <dcterms:created xsi:type="dcterms:W3CDTF">2021-05-23T04:10:26Z</dcterms:created>
  <dcterms:modified xsi:type="dcterms:W3CDTF">2021-05-23T13:09:45Z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C53CFA7D96224E3DADB0C92779A961E4</vt:lpwstr>
  </property>
  <property fmtid="{D5CDD505-2E9C-101B-9397-08002B2CF9AE}" pid="3" name="KSOProductBuildVer">
    <vt:lpwstr>2052-11.1.0.10495</vt:lpwstr>
  </property>
</Properties>
</file>