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800225" cy="914400"/>
  <p:notesSz cx="6858000" cy="9144000"/>
  <p:defaultTextStyle>
    <a:defPPr>
      <a:defRPr lang="en-US"/>
    </a:defPPr>
    <a:lvl1pPr marL="0" algn="l" defTabSz="155107" rtl="0" eaLnBrk="1" latinLnBrk="0" hangingPunct="1">
      <a:defRPr sz="300" kern="1200">
        <a:solidFill>
          <a:schemeClr val="tx1"/>
        </a:solidFill>
        <a:latin typeface="+mn-lt"/>
        <a:ea typeface="+mn-ea"/>
        <a:cs typeface="+mn-cs"/>
      </a:defRPr>
    </a:lvl1pPr>
    <a:lvl2pPr marL="77554" algn="l" defTabSz="155107" rtl="0" eaLnBrk="1" latinLnBrk="0" hangingPunct="1">
      <a:defRPr sz="300" kern="1200">
        <a:solidFill>
          <a:schemeClr val="tx1"/>
        </a:solidFill>
        <a:latin typeface="+mn-lt"/>
        <a:ea typeface="+mn-ea"/>
        <a:cs typeface="+mn-cs"/>
      </a:defRPr>
    </a:lvl2pPr>
    <a:lvl3pPr marL="155107" algn="l" defTabSz="155107" rtl="0" eaLnBrk="1" latinLnBrk="0" hangingPunct="1">
      <a:defRPr sz="300" kern="1200">
        <a:solidFill>
          <a:schemeClr val="tx1"/>
        </a:solidFill>
        <a:latin typeface="+mn-lt"/>
        <a:ea typeface="+mn-ea"/>
        <a:cs typeface="+mn-cs"/>
      </a:defRPr>
    </a:lvl3pPr>
    <a:lvl4pPr marL="232661" algn="l" defTabSz="155107" rtl="0" eaLnBrk="1" latinLnBrk="0" hangingPunct="1">
      <a:defRPr sz="300" kern="1200">
        <a:solidFill>
          <a:schemeClr val="tx1"/>
        </a:solidFill>
        <a:latin typeface="+mn-lt"/>
        <a:ea typeface="+mn-ea"/>
        <a:cs typeface="+mn-cs"/>
      </a:defRPr>
    </a:lvl4pPr>
    <a:lvl5pPr marL="310215" algn="l" defTabSz="155107" rtl="0" eaLnBrk="1" latinLnBrk="0" hangingPunct="1">
      <a:defRPr sz="300" kern="1200">
        <a:solidFill>
          <a:schemeClr val="tx1"/>
        </a:solidFill>
        <a:latin typeface="+mn-lt"/>
        <a:ea typeface="+mn-ea"/>
        <a:cs typeface="+mn-cs"/>
      </a:defRPr>
    </a:lvl5pPr>
    <a:lvl6pPr marL="387768" algn="l" defTabSz="155107" rtl="0" eaLnBrk="1" latinLnBrk="0" hangingPunct="1">
      <a:defRPr sz="300" kern="1200">
        <a:solidFill>
          <a:schemeClr val="tx1"/>
        </a:solidFill>
        <a:latin typeface="+mn-lt"/>
        <a:ea typeface="+mn-ea"/>
        <a:cs typeface="+mn-cs"/>
      </a:defRPr>
    </a:lvl6pPr>
    <a:lvl7pPr marL="465322" algn="l" defTabSz="155107" rtl="0" eaLnBrk="1" latinLnBrk="0" hangingPunct="1">
      <a:defRPr sz="300" kern="1200">
        <a:solidFill>
          <a:schemeClr val="tx1"/>
        </a:solidFill>
        <a:latin typeface="+mn-lt"/>
        <a:ea typeface="+mn-ea"/>
        <a:cs typeface="+mn-cs"/>
      </a:defRPr>
    </a:lvl7pPr>
    <a:lvl8pPr marL="542876" algn="l" defTabSz="155107" rtl="0" eaLnBrk="1" latinLnBrk="0" hangingPunct="1">
      <a:defRPr sz="300" kern="1200">
        <a:solidFill>
          <a:schemeClr val="tx1"/>
        </a:solidFill>
        <a:latin typeface="+mn-lt"/>
        <a:ea typeface="+mn-ea"/>
        <a:cs typeface="+mn-cs"/>
      </a:defRPr>
    </a:lvl8pPr>
    <a:lvl9pPr marL="620430" algn="l" defTabSz="155107" rtl="0" eaLnBrk="1" latinLnBrk="0" hangingPunct="1">
      <a:defRPr sz="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">
          <p15:clr>
            <a:srgbClr val="A4A3A4"/>
          </p15:clr>
        </p15:guide>
        <p15:guide id="2" pos="56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0" d="100"/>
          <a:sy n="400" d="100"/>
        </p:scale>
        <p:origin x="1596" y="408"/>
      </p:cViewPr>
      <p:guideLst>
        <p:guide orient="horz" pos="288"/>
        <p:guide pos="56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017" y="284057"/>
            <a:ext cx="1530191" cy="19600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0034" y="518160"/>
            <a:ext cx="1260158" cy="2336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7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55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32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10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87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65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428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20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06" y="587587"/>
            <a:ext cx="1530191" cy="181610"/>
          </a:xfrm>
        </p:spPr>
        <p:txBody>
          <a:bodyPr anchor="t"/>
          <a:lstStyle>
            <a:lvl1pPr algn="l">
              <a:defRPr sz="7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206" y="387562"/>
            <a:ext cx="1530191" cy="200025"/>
          </a:xfrm>
        </p:spPr>
        <p:txBody>
          <a:bodyPr anchor="b"/>
          <a:lstStyle>
            <a:lvl1pPr marL="0" indent="0">
              <a:buNone/>
              <a:defRPr sz="400">
                <a:solidFill>
                  <a:schemeClr val="tx1">
                    <a:tint val="75000"/>
                  </a:schemeClr>
                </a:solidFill>
              </a:defRPr>
            </a:lvl1pPr>
            <a:lvl2pPr marL="77554" indent="0">
              <a:buNone/>
              <a:defRPr sz="300">
                <a:solidFill>
                  <a:schemeClr val="tx1">
                    <a:tint val="75000"/>
                  </a:schemeClr>
                </a:solidFill>
              </a:defRPr>
            </a:lvl2pPr>
            <a:lvl3pPr marL="155107" indent="0">
              <a:buNone/>
              <a:defRPr sz="300">
                <a:solidFill>
                  <a:schemeClr val="tx1">
                    <a:tint val="75000"/>
                  </a:schemeClr>
                </a:solidFill>
              </a:defRPr>
            </a:lvl3pPr>
            <a:lvl4pPr marL="232661" indent="0">
              <a:buNone/>
              <a:defRPr sz="200">
                <a:solidFill>
                  <a:schemeClr val="tx1">
                    <a:tint val="75000"/>
                  </a:schemeClr>
                </a:solidFill>
              </a:defRPr>
            </a:lvl4pPr>
            <a:lvl5pPr marL="310215" indent="0">
              <a:buNone/>
              <a:defRPr sz="200">
                <a:solidFill>
                  <a:schemeClr val="tx1">
                    <a:tint val="75000"/>
                  </a:schemeClr>
                </a:solidFill>
              </a:defRPr>
            </a:lvl5pPr>
            <a:lvl6pPr marL="387768" indent="0">
              <a:buNone/>
              <a:defRPr sz="200">
                <a:solidFill>
                  <a:schemeClr val="tx1">
                    <a:tint val="75000"/>
                  </a:schemeClr>
                </a:solidFill>
              </a:defRPr>
            </a:lvl6pPr>
            <a:lvl7pPr marL="465322" indent="0">
              <a:buNone/>
              <a:defRPr sz="200">
                <a:solidFill>
                  <a:schemeClr val="tx1">
                    <a:tint val="75000"/>
                  </a:schemeClr>
                </a:solidFill>
              </a:defRPr>
            </a:lvl7pPr>
            <a:lvl8pPr marL="542876" indent="0">
              <a:buNone/>
              <a:defRPr sz="200">
                <a:solidFill>
                  <a:schemeClr val="tx1">
                    <a:tint val="75000"/>
                  </a:schemeClr>
                </a:solidFill>
              </a:defRPr>
            </a:lvl8pPr>
            <a:lvl9pPr marL="620430" indent="0">
              <a:buNone/>
              <a:defRPr sz="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12" y="213360"/>
            <a:ext cx="795099" cy="603462"/>
          </a:xfrm>
        </p:spPr>
        <p:txBody>
          <a:bodyPr/>
          <a:lstStyle>
            <a:lvl1pPr>
              <a:defRPr sz="500"/>
            </a:lvl1pPr>
            <a:lvl2pPr>
              <a:defRPr sz="400"/>
            </a:lvl2pPr>
            <a:lvl3pPr>
              <a:defRPr sz="400"/>
            </a:lvl3pPr>
            <a:lvl4pPr>
              <a:defRPr sz="300"/>
            </a:lvl4pPr>
            <a:lvl5pPr>
              <a:defRPr sz="300"/>
            </a:lvl5pPr>
            <a:lvl6pPr>
              <a:defRPr sz="300"/>
            </a:lvl6pPr>
            <a:lvl7pPr>
              <a:defRPr sz="300"/>
            </a:lvl7pPr>
            <a:lvl8pPr>
              <a:defRPr sz="300"/>
            </a:lvl8pPr>
            <a:lvl9pPr>
              <a:defRPr sz="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5115" y="213360"/>
            <a:ext cx="795099" cy="603462"/>
          </a:xfrm>
        </p:spPr>
        <p:txBody>
          <a:bodyPr/>
          <a:lstStyle>
            <a:lvl1pPr>
              <a:defRPr sz="500"/>
            </a:lvl1pPr>
            <a:lvl2pPr>
              <a:defRPr sz="400"/>
            </a:lvl2pPr>
            <a:lvl3pPr>
              <a:defRPr sz="400"/>
            </a:lvl3pPr>
            <a:lvl4pPr>
              <a:defRPr sz="300"/>
            </a:lvl4pPr>
            <a:lvl5pPr>
              <a:defRPr sz="300"/>
            </a:lvl5pPr>
            <a:lvl6pPr>
              <a:defRPr sz="300"/>
            </a:lvl6pPr>
            <a:lvl7pPr>
              <a:defRPr sz="300"/>
            </a:lvl7pPr>
            <a:lvl8pPr>
              <a:defRPr sz="300"/>
            </a:lvl8pPr>
            <a:lvl9pPr>
              <a:defRPr sz="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012" y="204682"/>
            <a:ext cx="795412" cy="85302"/>
          </a:xfrm>
        </p:spPr>
        <p:txBody>
          <a:bodyPr anchor="b"/>
          <a:lstStyle>
            <a:lvl1pPr marL="0" indent="0">
              <a:buNone/>
              <a:defRPr sz="400" b="1"/>
            </a:lvl1pPr>
            <a:lvl2pPr marL="77554" indent="0">
              <a:buNone/>
              <a:defRPr sz="400" b="1"/>
            </a:lvl2pPr>
            <a:lvl3pPr marL="155107" indent="0">
              <a:buNone/>
              <a:defRPr sz="300" b="1"/>
            </a:lvl3pPr>
            <a:lvl4pPr marL="232661" indent="0">
              <a:buNone/>
              <a:defRPr sz="300" b="1"/>
            </a:lvl4pPr>
            <a:lvl5pPr marL="310215" indent="0">
              <a:buNone/>
              <a:defRPr sz="300" b="1"/>
            </a:lvl5pPr>
            <a:lvl6pPr marL="387768" indent="0">
              <a:buNone/>
              <a:defRPr sz="300" b="1"/>
            </a:lvl6pPr>
            <a:lvl7pPr marL="465322" indent="0">
              <a:buNone/>
              <a:defRPr sz="300" b="1"/>
            </a:lvl7pPr>
            <a:lvl8pPr marL="542876" indent="0">
              <a:buNone/>
              <a:defRPr sz="300" b="1"/>
            </a:lvl8pPr>
            <a:lvl9pPr marL="620430" indent="0">
              <a:buNone/>
              <a:defRPr sz="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012" y="289984"/>
            <a:ext cx="795412" cy="526838"/>
          </a:xfrm>
        </p:spPr>
        <p:txBody>
          <a:bodyPr/>
          <a:lstStyle>
            <a:lvl1pPr>
              <a:defRPr sz="400"/>
            </a:lvl1pPr>
            <a:lvl2pPr>
              <a:defRPr sz="400"/>
            </a:lvl2pPr>
            <a:lvl3pPr>
              <a:defRPr sz="300"/>
            </a:lvl3pPr>
            <a:lvl4pPr>
              <a:defRPr sz="300"/>
            </a:lvl4pPr>
            <a:lvl5pPr>
              <a:defRPr sz="300"/>
            </a:lvl5pPr>
            <a:lvl6pPr>
              <a:defRPr sz="300"/>
            </a:lvl6pPr>
            <a:lvl7pPr>
              <a:defRPr sz="300"/>
            </a:lvl7pPr>
            <a:lvl8pPr>
              <a:defRPr sz="300"/>
            </a:lvl8pPr>
            <a:lvl9pPr>
              <a:defRPr sz="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14490" y="204682"/>
            <a:ext cx="795724" cy="85302"/>
          </a:xfrm>
        </p:spPr>
        <p:txBody>
          <a:bodyPr anchor="b"/>
          <a:lstStyle>
            <a:lvl1pPr marL="0" indent="0">
              <a:buNone/>
              <a:defRPr sz="400" b="1"/>
            </a:lvl1pPr>
            <a:lvl2pPr marL="77554" indent="0">
              <a:buNone/>
              <a:defRPr sz="400" b="1"/>
            </a:lvl2pPr>
            <a:lvl3pPr marL="155107" indent="0">
              <a:buNone/>
              <a:defRPr sz="300" b="1"/>
            </a:lvl3pPr>
            <a:lvl4pPr marL="232661" indent="0">
              <a:buNone/>
              <a:defRPr sz="300" b="1"/>
            </a:lvl4pPr>
            <a:lvl5pPr marL="310215" indent="0">
              <a:buNone/>
              <a:defRPr sz="300" b="1"/>
            </a:lvl5pPr>
            <a:lvl6pPr marL="387768" indent="0">
              <a:buNone/>
              <a:defRPr sz="300" b="1"/>
            </a:lvl6pPr>
            <a:lvl7pPr marL="465322" indent="0">
              <a:buNone/>
              <a:defRPr sz="300" b="1"/>
            </a:lvl7pPr>
            <a:lvl8pPr marL="542876" indent="0">
              <a:buNone/>
              <a:defRPr sz="300" b="1"/>
            </a:lvl8pPr>
            <a:lvl9pPr marL="620430" indent="0">
              <a:buNone/>
              <a:defRPr sz="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14490" y="289984"/>
            <a:ext cx="795724" cy="526838"/>
          </a:xfrm>
        </p:spPr>
        <p:txBody>
          <a:bodyPr/>
          <a:lstStyle>
            <a:lvl1pPr>
              <a:defRPr sz="400"/>
            </a:lvl1pPr>
            <a:lvl2pPr>
              <a:defRPr sz="400"/>
            </a:lvl2pPr>
            <a:lvl3pPr>
              <a:defRPr sz="300"/>
            </a:lvl3pPr>
            <a:lvl4pPr>
              <a:defRPr sz="300"/>
            </a:lvl4pPr>
            <a:lvl5pPr>
              <a:defRPr sz="300"/>
            </a:lvl5pPr>
            <a:lvl6pPr>
              <a:defRPr sz="300"/>
            </a:lvl6pPr>
            <a:lvl7pPr>
              <a:defRPr sz="300"/>
            </a:lvl7pPr>
            <a:lvl8pPr>
              <a:defRPr sz="300"/>
            </a:lvl8pPr>
            <a:lvl9pPr>
              <a:defRPr sz="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011" y="36407"/>
            <a:ext cx="592262" cy="154940"/>
          </a:xfrm>
        </p:spPr>
        <p:txBody>
          <a:bodyPr anchor="b"/>
          <a:lstStyle>
            <a:lvl1pPr algn="l">
              <a:defRPr sz="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3838" y="36407"/>
            <a:ext cx="1006376" cy="780415"/>
          </a:xfrm>
        </p:spPr>
        <p:txBody>
          <a:bodyPr/>
          <a:lstStyle>
            <a:lvl1pPr>
              <a:defRPr sz="600"/>
            </a:lvl1pPr>
            <a:lvl2pPr>
              <a:defRPr sz="500"/>
            </a:lvl2pPr>
            <a:lvl3pPr>
              <a:defRPr sz="400"/>
            </a:lvl3pPr>
            <a:lvl4pPr>
              <a:defRPr sz="400"/>
            </a:lvl4pPr>
            <a:lvl5pPr>
              <a:defRPr sz="400"/>
            </a:lvl5pPr>
            <a:lvl6pPr>
              <a:defRPr sz="400"/>
            </a:lvl6pPr>
            <a:lvl7pPr>
              <a:defRPr sz="400"/>
            </a:lvl7pPr>
            <a:lvl8pPr>
              <a:defRPr sz="400"/>
            </a:lvl8pPr>
            <a:lvl9pPr>
              <a:defRPr sz="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11" y="191347"/>
            <a:ext cx="592262" cy="625475"/>
          </a:xfrm>
        </p:spPr>
        <p:txBody>
          <a:bodyPr/>
          <a:lstStyle>
            <a:lvl1pPr marL="0" indent="0">
              <a:buNone/>
              <a:defRPr sz="200"/>
            </a:lvl1pPr>
            <a:lvl2pPr marL="77554" indent="0">
              <a:buNone/>
              <a:defRPr sz="200"/>
            </a:lvl2pPr>
            <a:lvl3pPr marL="155107" indent="0">
              <a:buNone/>
              <a:defRPr sz="200"/>
            </a:lvl3pPr>
            <a:lvl4pPr marL="232661" indent="0">
              <a:buNone/>
              <a:defRPr sz="200"/>
            </a:lvl4pPr>
            <a:lvl5pPr marL="310215" indent="0">
              <a:buNone/>
              <a:defRPr sz="200"/>
            </a:lvl5pPr>
            <a:lvl6pPr marL="387768" indent="0">
              <a:buNone/>
              <a:defRPr sz="200"/>
            </a:lvl6pPr>
            <a:lvl7pPr marL="465322" indent="0">
              <a:buNone/>
              <a:defRPr sz="200"/>
            </a:lvl7pPr>
            <a:lvl8pPr marL="542876" indent="0">
              <a:buNone/>
              <a:defRPr sz="200"/>
            </a:lvl8pPr>
            <a:lvl9pPr marL="620430" indent="0">
              <a:buNone/>
              <a:defRPr sz="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857" y="640080"/>
            <a:ext cx="1080135" cy="75565"/>
          </a:xfrm>
        </p:spPr>
        <p:txBody>
          <a:bodyPr anchor="b"/>
          <a:lstStyle>
            <a:lvl1pPr algn="l">
              <a:defRPr sz="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2857" y="81703"/>
            <a:ext cx="1080135" cy="548640"/>
          </a:xfrm>
        </p:spPr>
        <p:txBody>
          <a:bodyPr/>
          <a:lstStyle>
            <a:lvl1pPr marL="0" indent="0">
              <a:buNone/>
              <a:defRPr sz="600"/>
            </a:lvl1pPr>
            <a:lvl2pPr marL="77554" indent="0">
              <a:buNone/>
              <a:defRPr sz="500"/>
            </a:lvl2pPr>
            <a:lvl3pPr marL="155107" indent="0">
              <a:buNone/>
              <a:defRPr sz="400"/>
            </a:lvl3pPr>
            <a:lvl4pPr marL="232661" indent="0">
              <a:buNone/>
              <a:defRPr sz="400"/>
            </a:lvl4pPr>
            <a:lvl5pPr marL="310215" indent="0">
              <a:buNone/>
              <a:defRPr sz="400"/>
            </a:lvl5pPr>
            <a:lvl6pPr marL="387768" indent="0">
              <a:buNone/>
              <a:defRPr sz="400"/>
            </a:lvl6pPr>
            <a:lvl7pPr marL="465322" indent="0">
              <a:buNone/>
              <a:defRPr sz="400"/>
            </a:lvl7pPr>
            <a:lvl8pPr marL="542876" indent="0">
              <a:buNone/>
              <a:defRPr sz="400"/>
            </a:lvl8pPr>
            <a:lvl9pPr marL="620430" indent="0">
              <a:buNone/>
              <a:defRPr sz="4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857" y="715645"/>
            <a:ext cx="1080135" cy="107315"/>
          </a:xfrm>
        </p:spPr>
        <p:txBody>
          <a:bodyPr/>
          <a:lstStyle>
            <a:lvl1pPr marL="0" indent="0">
              <a:buNone/>
              <a:defRPr sz="200"/>
            </a:lvl1pPr>
            <a:lvl2pPr marL="77554" indent="0">
              <a:buNone/>
              <a:defRPr sz="200"/>
            </a:lvl2pPr>
            <a:lvl3pPr marL="155107" indent="0">
              <a:buNone/>
              <a:defRPr sz="200"/>
            </a:lvl3pPr>
            <a:lvl4pPr marL="232661" indent="0">
              <a:buNone/>
              <a:defRPr sz="200"/>
            </a:lvl4pPr>
            <a:lvl5pPr marL="310215" indent="0">
              <a:buNone/>
              <a:defRPr sz="200"/>
            </a:lvl5pPr>
            <a:lvl6pPr marL="387768" indent="0">
              <a:buNone/>
              <a:defRPr sz="200"/>
            </a:lvl6pPr>
            <a:lvl7pPr marL="465322" indent="0">
              <a:buNone/>
              <a:defRPr sz="200"/>
            </a:lvl7pPr>
            <a:lvl8pPr marL="542876" indent="0">
              <a:buNone/>
              <a:defRPr sz="200"/>
            </a:lvl8pPr>
            <a:lvl9pPr marL="620430" indent="0">
              <a:buNone/>
              <a:defRPr sz="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05163" y="36619"/>
            <a:ext cx="405051" cy="78020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0011" y="36619"/>
            <a:ext cx="1185148" cy="7802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011" y="36618"/>
            <a:ext cx="1620203" cy="152400"/>
          </a:xfrm>
          <a:prstGeom prst="rect">
            <a:avLst/>
          </a:prstGeom>
        </p:spPr>
        <p:txBody>
          <a:bodyPr vert="horz" lIns="15511" tIns="7755" rIns="15511" bIns="7755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011" y="213360"/>
            <a:ext cx="1620203" cy="603462"/>
          </a:xfrm>
          <a:prstGeom prst="rect">
            <a:avLst/>
          </a:prstGeom>
        </p:spPr>
        <p:txBody>
          <a:bodyPr vert="horz" lIns="15511" tIns="7755" rIns="15511" bIns="7755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011" y="847514"/>
            <a:ext cx="420053" cy="48683"/>
          </a:xfrm>
          <a:prstGeom prst="rect">
            <a:avLst/>
          </a:prstGeom>
        </p:spPr>
        <p:txBody>
          <a:bodyPr vert="horz" lIns="15511" tIns="7755" rIns="15511" bIns="7755" rtlCol="0" anchor="ctr"/>
          <a:lstStyle>
            <a:lvl1pPr algn="l">
              <a:defRPr sz="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15077" y="847514"/>
            <a:ext cx="570071" cy="48683"/>
          </a:xfrm>
          <a:prstGeom prst="rect">
            <a:avLst/>
          </a:prstGeom>
        </p:spPr>
        <p:txBody>
          <a:bodyPr vert="horz" lIns="15511" tIns="7755" rIns="15511" bIns="7755" rtlCol="0" anchor="ctr"/>
          <a:lstStyle>
            <a:lvl1pPr algn="ctr">
              <a:defRPr sz="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90161" y="847514"/>
            <a:ext cx="420053" cy="48683"/>
          </a:xfrm>
          <a:prstGeom prst="rect">
            <a:avLst/>
          </a:prstGeom>
        </p:spPr>
        <p:txBody>
          <a:bodyPr vert="horz" lIns="15511" tIns="7755" rIns="15511" bIns="7755" rtlCol="0" anchor="ctr"/>
          <a:lstStyle>
            <a:lvl1pPr algn="r">
              <a:defRPr sz="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55107" rtl="0" eaLnBrk="1" latinLnBrk="0" hangingPunct="1">
        <a:spcBef>
          <a:spcPct val="0"/>
        </a:spcBef>
        <a:buNone/>
        <a:defRPr sz="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8165" indent="-58165" algn="l" defTabSz="155107" rtl="0" eaLnBrk="1" latinLnBrk="0" hangingPunct="1">
        <a:spcBef>
          <a:spcPct val="20000"/>
        </a:spcBef>
        <a:buFont typeface="Arial" pitchFamily="34" charset="0"/>
        <a:buChar char="•"/>
        <a:defRPr sz="600" kern="1200">
          <a:solidFill>
            <a:schemeClr val="tx1"/>
          </a:solidFill>
          <a:latin typeface="+mn-lt"/>
          <a:ea typeface="+mn-ea"/>
          <a:cs typeface="+mn-cs"/>
        </a:defRPr>
      </a:lvl1pPr>
      <a:lvl2pPr marL="126025" indent="-48471" algn="l" defTabSz="155107" rtl="0" eaLnBrk="1" latinLnBrk="0" hangingPunct="1">
        <a:spcBef>
          <a:spcPct val="20000"/>
        </a:spcBef>
        <a:buFont typeface="Arial" pitchFamily="34" charset="0"/>
        <a:buChar char="–"/>
        <a:defRPr sz="500" kern="1200">
          <a:solidFill>
            <a:schemeClr val="tx1"/>
          </a:solidFill>
          <a:latin typeface="+mn-lt"/>
          <a:ea typeface="+mn-ea"/>
          <a:cs typeface="+mn-cs"/>
        </a:defRPr>
      </a:lvl2pPr>
      <a:lvl3pPr marL="193884" indent="-38777" algn="l" defTabSz="155107" rtl="0" eaLnBrk="1" latinLnBrk="0" hangingPunct="1">
        <a:spcBef>
          <a:spcPct val="20000"/>
        </a:spcBef>
        <a:buFont typeface="Arial" pitchFamily="34" charset="0"/>
        <a:buChar char="•"/>
        <a:defRPr sz="400" kern="1200">
          <a:solidFill>
            <a:schemeClr val="tx1"/>
          </a:solidFill>
          <a:latin typeface="+mn-lt"/>
          <a:ea typeface="+mn-ea"/>
          <a:cs typeface="+mn-cs"/>
        </a:defRPr>
      </a:lvl3pPr>
      <a:lvl4pPr marL="271438" indent="-38777" algn="l" defTabSz="155107" rtl="0" eaLnBrk="1" latinLnBrk="0" hangingPunct="1">
        <a:spcBef>
          <a:spcPct val="20000"/>
        </a:spcBef>
        <a:buFont typeface="Arial" pitchFamily="34" charset="0"/>
        <a:buChar char="–"/>
        <a:defRPr sz="400" kern="1200">
          <a:solidFill>
            <a:schemeClr val="tx1"/>
          </a:solidFill>
          <a:latin typeface="+mn-lt"/>
          <a:ea typeface="+mn-ea"/>
          <a:cs typeface="+mn-cs"/>
        </a:defRPr>
      </a:lvl4pPr>
      <a:lvl5pPr marL="348992" indent="-38777" algn="l" defTabSz="155107" rtl="0" eaLnBrk="1" latinLnBrk="0" hangingPunct="1">
        <a:spcBef>
          <a:spcPct val="20000"/>
        </a:spcBef>
        <a:buFont typeface="Arial" pitchFamily="34" charset="0"/>
        <a:buChar char="»"/>
        <a:defRPr sz="400" kern="1200">
          <a:solidFill>
            <a:schemeClr val="tx1"/>
          </a:solidFill>
          <a:latin typeface="+mn-lt"/>
          <a:ea typeface="+mn-ea"/>
          <a:cs typeface="+mn-cs"/>
        </a:defRPr>
      </a:lvl5pPr>
      <a:lvl6pPr marL="426545" indent="-38777" algn="l" defTabSz="155107" rtl="0" eaLnBrk="1" latinLnBrk="0" hangingPunct="1">
        <a:spcBef>
          <a:spcPct val="20000"/>
        </a:spcBef>
        <a:buFont typeface="Arial" pitchFamily="34" charset="0"/>
        <a:buChar char="•"/>
        <a:defRPr sz="400" kern="1200">
          <a:solidFill>
            <a:schemeClr val="tx1"/>
          </a:solidFill>
          <a:latin typeface="+mn-lt"/>
          <a:ea typeface="+mn-ea"/>
          <a:cs typeface="+mn-cs"/>
        </a:defRPr>
      </a:lvl6pPr>
      <a:lvl7pPr marL="504099" indent="-38777" algn="l" defTabSz="155107" rtl="0" eaLnBrk="1" latinLnBrk="0" hangingPunct="1">
        <a:spcBef>
          <a:spcPct val="20000"/>
        </a:spcBef>
        <a:buFont typeface="Arial" pitchFamily="34" charset="0"/>
        <a:buChar char="•"/>
        <a:defRPr sz="400" kern="1200">
          <a:solidFill>
            <a:schemeClr val="tx1"/>
          </a:solidFill>
          <a:latin typeface="+mn-lt"/>
          <a:ea typeface="+mn-ea"/>
          <a:cs typeface="+mn-cs"/>
        </a:defRPr>
      </a:lvl7pPr>
      <a:lvl8pPr marL="581653" indent="-38777" algn="l" defTabSz="155107" rtl="0" eaLnBrk="1" latinLnBrk="0" hangingPunct="1">
        <a:spcBef>
          <a:spcPct val="20000"/>
        </a:spcBef>
        <a:buFont typeface="Arial" pitchFamily="34" charset="0"/>
        <a:buChar char="•"/>
        <a:defRPr sz="400" kern="1200">
          <a:solidFill>
            <a:schemeClr val="tx1"/>
          </a:solidFill>
          <a:latin typeface="+mn-lt"/>
          <a:ea typeface="+mn-ea"/>
          <a:cs typeface="+mn-cs"/>
        </a:defRPr>
      </a:lvl8pPr>
      <a:lvl9pPr marL="659206" indent="-38777" algn="l" defTabSz="155107" rtl="0" eaLnBrk="1" latinLnBrk="0" hangingPunct="1">
        <a:spcBef>
          <a:spcPct val="20000"/>
        </a:spcBef>
        <a:buFont typeface="Arial" pitchFamily="34" charset="0"/>
        <a:buChar char="•"/>
        <a:defRPr sz="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55107" rtl="0" eaLnBrk="1" latinLnBrk="0" hangingPunct="1">
        <a:defRPr sz="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54" algn="l" defTabSz="155107" rtl="0" eaLnBrk="1" latinLnBrk="0" hangingPunct="1">
        <a:defRPr sz="300" kern="1200">
          <a:solidFill>
            <a:schemeClr val="tx1"/>
          </a:solidFill>
          <a:latin typeface="+mn-lt"/>
          <a:ea typeface="+mn-ea"/>
          <a:cs typeface="+mn-cs"/>
        </a:defRPr>
      </a:lvl2pPr>
      <a:lvl3pPr marL="155107" algn="l" defTabSz="155107" rtl="0" eaLnBrk="1" latinLnBrk="0" hangingPunct="1">
        <a:defRPr sz="300" kern="1200">
          <a:solidFill>
            <a:schemeClr val="tx1"/>
          </a:solidFill>
          <a:latin typeface="+mn-lt"/>
          <a:ea typeface="+mn-ea"/>
          <a:cs typeface="+mn-cs"/>
        </a:defRPr>
      </a:lvl3pPr>
      <a:lvl4pPr marL="232661" algn="l" defTabSz="155107" rtl="0" eaLnBrk="1" latinLnBrk="0" hangingPunct="1">
        <a:defRPr sz="300" kern="1200">
          <a:solidFill>
            <a:schemeClr val="tx1"/>
          </a:solidFill>
          <a:latin typeface="+mn-lt"/>
          <a:ea typeface="+mn-ea"/>
          <a:cs typeface="+mn-cs"/>
        </a:defRPr>
      </a:lvl4pPr>
      <a:lvl5pPr marL="310215" algn="l" defTabSz="155107" rtl="0" eaLnBrk="1" latinLnBrk="0" hangingPunct="1">
        <a:defRPr sz="300" kern="1200">
          <a:solidFill>
            <a:schemeClr val="tx1"/>
          </a:solidFill>
          <a:latin typeface="+mn-lt"/>
          <a:ea typeface="+mn-ea"/>
          <a:cs typeface="+mn-cs"/>
        </a:defRPr>
      </a:lvl5pPr>
      <a:lvl6pPr marL="387768" algn="l" defTabSz="155107" rtl="0" eaLnBrk="1" latinLnBrk="0" hangingPunct="1">
        <a:defRPr sz="300" kern="1200">
          <a:solidFill>
            <a:schemeClr val="tx1"/>
          </a:solidFill>
          <a:latin typeface="+mn-lt"/>
          <a:ea typeface="+mn-ea"/>
          <a:cs typeface="+mn-cs"/>
        </a:defRPr>
      </a:lvl6pPr>
      <a:lvl7pPr marL="465322" algn="l" defTabSz="155107" rtl="0" eaLnBrk="1" latinLnBrk="0" hangingPunct="1">
        <a:defRPr sz="300" kern="1200">
          <a:solidFill>
            <a:schemeClr val="tx1"/>
          </a:solidFill>
          <a:latin typeface="+mn-lt"/>
          <a:ea typeface="+mn-ea"/>
          <a:cs typeface="+mn-cs"/>
        </a:defRPr>
      </a:lvl7pPr>
      <a:lvl8pPr marL="542876" algn="l" defTabSz="155107" rtl="0" eaLnBrk="1" latinLnBrk="0" hangingPunct="1">
        <a:defRPr sz="300" kern="1200">
          <a:solidFill>
            <a:schemeClr val="tx1"/>
          </a:solidFill>
          <a:latin typeface="+mn-lt"/>
          <a:ea typeface="+mn-ea"/>
          <a:cs typeface="+mn-cs"/>
        </a:defRPr>
      </a:lvl8pPr>
      <a:lvl9pPr marL="620430" algn="l" defTabSz="155107" rtl="0" eaLnBrk="1" latinLnBrk="0" hangingPunct="1">
        <a:defRPr sz="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10" Type="http://schemas.microsoft.com/office/2007/relationships/hdphoto" Target="../media/hdphoto4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" y="0"/>
            <a:ext cx="18002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Corporate gift customization Viet Net Quilling Art melia Hotel - Quilling  Arts - Viet Net"/>
          <p:cNvPicPr>
            <a:picLocks noChangeAspect="1" noChangeArrowheads="1"/>
          </p:cNvPicPr>
          <p:nvPr/>
        </p:nvPicPr>
        <p:blipFill rotWithShape="1"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75" b="21875"/>
          <a:stretch/>
        </p:blipFill>
        <p:spPr bwMode="auto">
          <a:xfrm>
            <a:off x="1534256" y="21405"/>
            <a:ext cx="238503" cy="134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7060" y="96454"/>
            <a:ext cx="990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err="1">
                <a:solidFill>
                  <a:schemeClr val="bg1"/>
                </a:solidFill>
              </a:rPr>
              <a:t>Pirun</a:t>
            </a:r>
            <a:r>
              <a:rPr lang="en-US" sz="1000" b="1" dirty="0">
                <a:solidFill>
                  <a:schemeClr val="bg1"/>
                </a:solidFill>
              </a:rPr>
              <a:t> Sheikh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81011" y="316924"/>
            <a:ext cx="8382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 err="1">
                <a:solidFill>
                  <a:schemeClr val="bg1"/>
                </a:solidFill>
              </a:rPr>
              <a:t>Gerente</a:t>
            </a:r>
            <a:r>
              <a:rPr lang="en-US" sz="600" b="1" dirty="0">
                <a:solidFill>
                  <a:schemeClr val="bg1"/>
                </a:solidFill>
              </a:rPr>
              <a:t> del hotel</a:t>
            </a:r>
          </a:p>
        </p:txBody>
      </p:sp>
      <p:pic>
        <p:nvPicPr>
          <p:cNvPr id="1036" name="Picture 12" descr="Phone Logo Vector (.SVG) Free Download"/>
          <p:cNvPicPr>
            <a:picLocks noChangeAspect="1" noChangeArrowheads="1"/>
          </p:cNvPicPr>
          <p:nvPr/>
        </p:nvPicPr>
        <p:blipFill>
          <a:blip r:embed="rId5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hotocopy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26" y="598113"/>
            <a:ext cx="73632" cy="7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0990" y="554137"/>
            <a:ext cx="669739" cy="16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" dirty="0">
                <a:solidFill>
                  <a:schemeClr val="bg1"/>
                </a:solidFill>
              </a:rPr>
              <a:t>+34 933 56 26 00</a:t>
            </a:r>
          </a:p>
        </p:txBody>
      </p:sp>
      <p:pic>
        <p:nvPicPr>
          <p:cNvPr id="1038" name="Picture 14" descr="Contact Us - P.E.I. LOCAL"/>
          <p:cNvPicPr>
            <a:picLocks noChangeAspect="1" noChangeArrowheads="1"/>
          </p:cNvPicPr>
          <p:nvPr/>
        </p:nvPicPr>
        <p:blipFill>
          <a:blip r:embed="rId7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19" y="719567"/>
            <a:ext cx="73632" cy="7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95938" y="671745"/>
            <a:ext cx="699412" cy="16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" dirty="0">
                <a:solidFill>
                  <a:schemeClr val="bg1"/>
                </a:solidFill>
              </a:rPr>
              <a:t>raul@melia.int.com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900112" y="573529"/>
            <a:ext cx="0" cy="259799"/>
          </a:xfrm>
          <a:prstGeom prst="line">
            <a:avLst/>
          </a:prstGeom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40" name="Picture 16" descr="address Vector Icons free download in SVG, PNG Format"/>
          <p:cNvPicPr>
            <a:picLocks noChangeAspect="1" noChangeArrowheads="1"/>
          </p:cNvPicPr>
          <p:nvPr/>
        </p:nvPicPr>
        <p:blipFill>
          <a:blip r:embed="rId9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56" y="650741"/>
            <a:ext cx="86326" cy="8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62018" y="578488"/>
            <a:ext cx="7779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50" dirty="0">
                <a:solidFill>
                  <a:schemeClr val="bg1"/>
                </a:solidFill>
              </a:rPr>
              <a:t>Paseo Marítimo, 80</a:t>
            </a:r>
          </a:p>
          <a:p>
            <a:r>
              <a:rPr lang="es-ES" sz="450" dirty="0">
                <a:solidFill>
                  <a:schemeClr val="bg1"/>
                </a:solidFill>
              </a:rPr>
              <a:t>08870 Sitges, Barcelona</a:t>
            </a:r>
            <a:endParaRPr lang="en-US" sz="4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198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26</Words>
  <Application>Microsoft Office PowerPoint</Application>
  <PresentationFormat>Custom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Raquiba</dc:creator>
  <cp:lastModifiedBy>nnconsultency@gmail.com</cp:lastModifiedBy>
  <cp:revision>7</cp:revision>
  <dcterms:created xsi:type="dcterms:W3CDTF">2006-08-16T00:00:00Z</dcterms:created>
  <dcterms:modified xsi:type="dcterms:W3CDTF">2022-05-26T21:59:32Z</dcterms:modified>
</cp:coreProperties>
</file>