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84" r:id="rId4"/>
  </p:sldMasterIdLst>
  <p:notesMasterIdLst>
    <p:notesMasterId r:id="rId19"/>
  </p:notesMasterIdLst>
  <p:handoutMasterIdLst>
    <p:handoutMasterId r:id="rId20"/>
  </p:handoutMasterIdLst>
  <p:sldIdLst>
    <p:sldId id="256" r:id="rId5"/>
    <p:sldId id="257" r:id="rId6"/>
    <p:sldId id="343" r:id="rId7"/>
    <p:sldId id="345" r:id="rId8"/>
    <p:sldId id="348" r:id="rId9"/>
    <p:sldId id="346" r:id="rId10"/>
    <p:sldId id="344" r:id="rId11"/>
    <p:sldId id="349" r:id="rId12"/>
    <p:sldId id="351" r:id="rId13"/>
    <p:sldId id="353" r:id="rId14"/>
    <p:sldId id="352" r:id="rId15"/>
    <p:sldId id="354" r:id="rId16"/>
    <p:sldId id="305" r:id="rId17"/>
    <p:sldId id="355" r:id="rId18"/>
  </p:sldIdLst>
  <p:sldSz cx="12192000" cy="6858000"/>
  <p:notesSz cx="6858000" cy="9144000"/>
  <p:defaultTextStyle>
    <a:defPPr rtl="0"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14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17DD59-72EC-4B78-B977-A788A452EE65}" v="36" dt="2024-04-26T14:54:27.3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725" autoAdjust="0"/>
  </p:normalViewPr>
  <p:slideViewPr>
    <p:cSldViewPr snapToGrid="0">
      <p:cViewPr>
        <p:scale>
          <a:sx n="50" d="100"/>
          <a:sy n="50" d="100"/>
        </p:scale>
        <p:origin x="-72" y="59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3" d="100"/>
          <a:sy n="83" d="100"/>
        </p:scale>
        <p:origin x="391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san Tinnin (2325677)" userId="154db44a-4c69-4cd3-b5c1-fa7957987eeb" providerId="ADAL" clId="{5F17DD59-72EC-4B78-B977-A788A452EE65}"/>
    <pc:docChg chg="undo redo custSel addSld delSld modSld sldOrd">
      <pc:chgData name="Hassan Tinnin (2325677)" userId="154db44a-4c69-4cd3-b5c1-fa7957987eeb" providerId="ADAL" clId="{5F17DD59-72EC-4B78-B977-A788A452EE65}" dt="2024-04-26T14:55:42.260" v="2400" actId="1076"/>
      <pc:docMkLst>
        <pc:docMk/>
      </pc:docMkLst>
      <pc:sldChg chg="delSp modSp mod">
        <pc:chgData name="Hassan Tinnin (2325677)" userId="154db44a-4c69-4cd3-b5c1-fa7957987eeb" providerId="ADAL" clId="{5F17DD59-72EC-4B78-B977-A788A452EE65}" dt="2024-04-26T14:22:15.421" v="1291" actId="20577"/>
        <pc:sldMkLst>
          <pc:docMk/>
          <pc:sldMk cId="2262346778" sldId="257"/>
        </pc:sldMkLst>
        <pc:spChg chg="mod">
          <ac:chgData name="Hassan Tinnin (2325677)" userId="154db44a-4c69-4cd3-b5c1-fa7957987eeb" providerId="ADAL" clId="{5F17DD59-72EC-4B78-B977-A788A452EE65}" dt="2024-04-26T14:22:15.421" v="1291" actId="20577"/>
          <ac:spMkLst>
            <pc:docMk/>
            <pc:sldMk cId="2262346778" sldId="257"/>
            <ac:spMk id="16" creationId="{7FFBE36B-5CC8-44EE-801B-6159157B5328}"/>
          </ac:spMkLst>
        </pc:spChg>
        <pc:spChg chg="del">
          <ac:chgData name="Hassan Tinnin (2325677)" userId="154db44a-4c69-4cd3-b5c1-fa7957987eeb" providerId="ADAL" clId="{5F17DD59-72EC-4B78-B977-A788A452EE65}" dt="2024-04-26T14:22:05.533" v="1282" actId="478"/>
          <ac:spMkLst>
            <pc:docMk/>
            <pc:sldMk cId="2262346778" sldId="257"/>
            <ac:spMk id="17" creationId="{FF014D18-B223-4ED4-BCCA-1E4C38285697}"/>
          </ac:spMkLst>
        </pc:spChg>
      </pc:sldChg>
      <pc:sldChg chg="del">
        <pc:chgData name="Hassan Tinnin (2325677)" userId="154db44a-4c69-4cd3-b5c1-fa7957987eeb" providerId="ADAL" clId="{5F17DD59-72EC-4B78-B977-A788A452EE65}" dt="2024-04-26T14:50:21.660" v="2324" actId="2696"/>
        <pc:sldMkLst>
          <pc:docMk/>
          <pc:sldMk cId="3276479877" sldId="274"/>
        </pc:sldMkLst>
      </pc:sldChg>
      <pc:sldChg chg="addSp delSp modSp mod">
        <pc:chgData name="Hassan Tinnin (2325677)" userId="154db44a-4c69-4cd3-b5c1-fa7957987eeb" providerId="ADAL" clId="{5F17DD59-72EC-4B78-B977-A788A452EE65}" dt="2024-04-26T14:52:54.734" v="2338" actId="21"/>
        <pc:sldMkLst>
          <pc:docMk/>
          <pc:sldMk cId="2693196608" sldId="305"/>
        </pc:sldMkLst>
        <pc:spChg chg="del mod">
          <ac:chgData name="Hassan Tinnin (2325677)" userId="154db44a-4c69-4cd3-b5c1-fa7957987eeb" providerId="ADAL" clId="{5F17DD59-72EC-4B78-B977-A788A452EE65}" dt="2024-04-26T14:48:23.532" v="2289" actId="478"/>
          <ac:spMkLst>
            <pc:docMk/>
            <pc:sldMk cId="2693196608" sldId="305"/>
            <ac:spMk id="2" creationId="{DCF8E50F-247A-4628-90BB-62A60E39664C}"/>
          </ac:spMkLst>
        </pc:spChg>
        <pc:spChg chg="del">
          <ac:chgData name="Hassan Tinnin (2325677)" userId="154db44a-4c69-4cd3-b5c1-fa7957987eeb" providerId="ADAL" clId="{5F17DD59-72EC-4B78-B977-A788A452EE65}" dt="2024-04-26T14:46:45.404" v="2274" actId="478"/>
          <ac:spMkLst>
            <pc:docMk/>
            <pc:sldMk cId="2693196608" sldId="305"/>
            <ac:spMk id="3" creationId="{DD2A8BE8-DC21-47DE-B6F3-7DC95B43C52E}"/>
          </ac:spMkLst>
        </pc:spChg>
        <pc:spChg chg="add mod">
          <ac:chgData name="Hassan Tinnin (2325677)" userId="154db44a-4c69-4cd3-b5c1-fa7957987eeb" providerId="ADAL" clId="{5F17DD59-72EC-4B78-B977-A788A452EE65}" dt="2024-04-26T14:46:39.645" v="2272"/>
          <ac:spMkLst>
            <pc:docMk/>
            <pc:sldMk cId="2693196608" sldId="305"/>
            <ac:spMk id="4" creationId="{69415FDE-CF2F-C7AA-1B4B-3D354E17AE17}"/>
          </ac:spMkLst>
        </pc:spChg>
        <pc:spChg chg="add del mod">
          <ac:chgData name="Hassan Tinnin (2325677)" userId="154db44a-4c69-4cd3-b5c1-fa7957987eeb" providerId="ADAL" clId="{5F17DD59-72EC-4B78-B977-A788A452EE65}" dt="2024-04-26T14:46:48.302" v="2275" actId="478"/>
          <ac:spMkLst>
            <pc:docMk/>
            <pc:sldMk cId="2693196608" sldId="305"/>
            <ac:spMk id="6" creationId="{3A3EEA0A-F75D-7947-29DE-64B8293CCA64}"/>
          </ac:spMkLst>
        </pc:spChg>
        <pc:spChg chg="add del mod">
          <ac:chgData name="Hassan Tinnin (2325677)" userId="154db44a-4c69-4cd3-b5c1-fa7957987eeb" providerId="ADAL" clId="{5F17DD59-72EC-4B78-B977-A788A452EE65}" dt="2024-04-26T14:48:13.681" v="2282" actId="931"/>
          <ac:spMkLst>
            <pc:docMk/>
            <pc:sldMk cId="2693196608" sldId="305"/>
            <ac:spMk id="12" creationId="{FE03E6A8-CEDB-BB08-65E1-9E8B7E55E984}"/>
          </ac:spMkLst>
        </pc:spChg>
        <pc:spChg chg="add del mod">
          <ac:chgData name="Hassan Tinnin (2325677)" userId="154db44a-4c69-4cd3-b5c1-fa7957987eeb" providerId="ADAL" clId="{5F17DD59-72EC-4B78-B977-A788A452EE65}" dt="2024-04-26T14:48:17.953" v="2286" actId="478"/>
          <ac:spMkLst>
            <pc:docMk/>
            <pc:sldMk cId="2693196608" sldId="305"/>
            <ac:spMk id="16" creationId="{DC13E402-5916-9D9C-2166-D7A4ADC082CA}"/>
          </ac:spMkLst>
        </pc:spChg>
        <pc:spChg chg="add del mod">
          <ac:chgData name="Hassan Tinnin (2325677)" userId="154db44a-4c69-4cd3-b5c1-fa7957987eeb" providerId="ADAL" clId="{5F17DD59-72EC-4B78-B977-A788A452EE65}" dt="2024-04-26T14:48:19.670" v="2288" actId="478"/>
          <ac:spMkLst>
            <pc:docMk/>
            <pc:sldMk cId="2693196608" sldId="305"/>
            <ac:spMk id="18" creationId="{49A16E16-59B9-0D5E-10F4-91516FB4CC67}"/>
          </ac:spMkLst>
        </pc:spChg>
        <pc:picChg chg="del">
          <ac:chgData name="Hassan Tinnin (2325677)" userId="154db44a-4c69-4cd3-b5c1-fa7957987eeb" providerId="ADAL" clId="{5F17DD59-72EC-4B78-B977-A788A452EE65}" dt="2024-04-26T14:48:18.898" v="2287" actId="478"/>
          <ac:picMkLst>
            <pc:docMk/>
            <pc:sldMk cId="2693196608" sldId="305"/>
            <ac:picMk id="7" creationId="{4C238EB8-09B7-4151-B562-13B050D4A3E6}"/>
          </ac:picMkLst>
        </pc:picChg>
        <pc:picChg chg="del">
          <ac:chgData name="Hassan Tinnin (2325677)" userId="154db44a-4c69-4cd3-b5c1-fa7957987eeb" providerId="ADAL" clId="{5F17DD59-72EC-4B78-B977-A788A452EE65}" dt="2024-04-26T14:48:03.858" v="2280" actId="478"/>
          <ac:picMkLst>
            <pc:docMk/>
            <pc:sldMk cId="2693196608" sldId="305"/>
            <ac:picMk id="9" creationId="{8C7F1323-5935-4F21-BFEA-E642AAB30A75}"/>
          </ac:picMkLst>
        </pc:picChg>
        <pc:picChg chg="add mod">
          <ac:chgData name="Hassan Tinnin (2325677)" userId="154db44a-4c69-4cd3-b5c1-fa7957987eeb" providerId="ADAL" clId="{5F17DD59-72EC-4B78-B977-A788A452EE65}" dt="2024-04-26T14:48:53.556" v="2298" actId="1076"/>
          <ac:picMkLst>
            <pc:docMk/>
            <pc:sldMk cId="2693196608" sldId="305"/>
            <ac:picMk id="10" creationId="{323E82DB-16BC-7986-3BEE-88F5B2A7E0C3}"/>
          </ac:picMkLst>
        </pc:picChg>
        <pc:picChg chg="add del mod">
          <ac:chgData name="Hassan Tinnin (2325677)" userId="154db44a-4c69-4cd3-b5c1-fa7957987eeb" providerId="ADAL" clId="{5F17DD59-72EC-4B78-B977-A788A452EE65}" dt="2024-04-26T14:48:16.951" v="2285" actId="478"/>
          <ac:picMkLst>
            <pc:docMk/>
            <pc:sldMk cId="2693196608" sldId="305"/>
            <ac:picMk id="14" creationId="{E33D2EA4-C139-AA83-2B15-2E20BC77B8DB}"/>
          </ac:picMkLst>
        </pc:picChg>
        <pc:picChg chg="add mod">
          <ac:chgData name="Hassan Tinnin (2325677)" userId="154db44a-4c69-4cd3-b5c1-fa7957987eeb" providerId="ADAL" clId="{5F17DD59-72EC-4B78-B977-A788A452EE65}" dt="2024-04-26T14:48:55.038" v="2299" actId="1076"/>
          <ac:picMkLst>
            <pc:docMk/>
            <pc:sldMk cId="2693196608" sldId="305"/>
            <ac:picMk id="20" creationId="{2204EDC3-D8C1-9A7D-B2F2-7643C3B5DCB1}"/>
          </ac:picMkLst>
        </pc:picChg>
        <pc:picChg chg="add del mod">
          <ac:chgData name="Hassan Tinnin (2325677)" userId="154db44a-4c69-4cd3-b5c1-fa7957987eeb" providerId="ADAL" clId="{5F17DD59-72EC-4B78-B977-A788A452EE65}" dt="2024-04-26T14:52:31.413" v="2333" actId="478"/>
          <ac:picMkLst>
            <pc:docMk/>
            <pc:sldMk cId="2693196608" sldId="305"/>
            <ac:picMk id="22" creationId="{814A956D-8E89-BAD8-DDCF-6F3B5D48E52B}"/>
          </ac:picMkLst>
        </pc:picChg>
        <pc:picChg chg="add del mod">
          <ac:chgData name="Hassan Tinnin (2325677)" userId="154db44a-4c69-4cd3-b5c1-fa7957987eeb" providerId="ADAL" clId="{5F17DD59-72EC-4B78-B977-A788A452EE65}" dt="2024-04-26T14:52:54.734" v="2338" actId="21"/>
          <ac:picMkLst>
            <pc:docMk/>
            <pc:sldMk cId="2693196608" sldId="305"/>
            <ac:picMk id="24" creationId="{0FFF224F-3DCA-824C-C31B-2FD9681362D7}"/>
          </ac:picMkLst>
        </pc:picChg>
      </pc:sldChg>
      <pc:sldChg chg="del">
        <pc:chgData name="Hassan Tinnin (2325677)" userId="154db44a-4c69-4cd3-b5c1-fa7957987eeb" providerId="ADAL" clId="{5F17DD59-72EC-4B78-B977-A788A452EE65}" dt="2024-04-26T11:33:46.868" v="91" actId="2696"/>
        <pc:sldMkLst>
          <pc:docMk/>
          <pc:sldMk cId="1590342866" sldId="330"/>
        </pc:sldMkLst>
      </pc:sldChg>
      <pc:sldChg chg="del">
        <pc:chgData name="Hassan Tinnin (2325677)" userId="154db44a-4c69-4cd3-b5c1-fa7957987eeb" providerId="ADAL" clId="{5F17DD59-72EC-4B78-B977-A788A452EE65}" dt="2024-04-26T14:50:28.782" v="2328" actId="2696"/>
        <pc:sldMkLst>
          <pc:docMk/>
          <pc:sldMk cId="1510143952" sldId="332"/>
        </pc:sldMkLst>
      </pc:sldChg>
      <pc:sldChg chg="del">
        <pc:chgData name="Hassan Tinnin (2325677)" userId="154db44a-4c69-4cd3-b5c1-fa7957987eeb" providerId="ADAL" clId="{5F17DD59-72EC-4B78-B977-A788A452EE65}" dt="2024-04-26T14:50:22.693" v="2325" actId="2696"/>
        <pc:sldMkLst>
          <pc:docMk/>
          <pc:sldMk cId="3800068970" sldId="335"/>
        </pc:sldMkLst>
      </pc:sldChg>
      <pc:sldChg chg="del">
        <pc:chgData name="Hassan Tinnin (2325677)" userId="154db44a-4c69-4cd3-b5c1-fa7957987eeb" providerId="ADAL" clId="{5F17DD59-72EC-4B78-B977-A788A452EE65}" dt="2024-04-26T14:50:18.327" v="2321" actId="2696"/>
        <pc:sldMkLst>
          <pc:docMk/>
          <pc:sldMk cId="943091750" sldId="336"/>
        </pc:sldMkLst>
      </pc:sldChg>
      <pc:sldChg chg="del">
        <pc:chgData name="Hassan Tinnin (2325677)" userId="154db44a-4c69-4cd3-b5c1-fa7957987eeb" providerId="ADAL" clId="{5F17DD59-72EC-4B78-B977-A788A452EE65}" dt="2024-04-26T14:50:29.985" v="2329" actId="2696"/>
        <pc:sldMkLst>
          <pc:docMk/>
          <pc:sldMk cId="33020697" sldId="338"/>
        </pc:sldMkLst>
      </pc:sldChg>
      <pc:sldChg chg="del">
        <pc:chgData name="Hassan Tinnin (2325677)" userId="154db44a-4c69-4cd3-b5c1-fa7957987eeb" providerId="ADAL" clId="{5F17DD59-72EC-4B78-B977-A788A452EE65}" dt="2024-04-26T14:50:23.775" v="2326" actId="2696"/>
        <pc:sldMkLst>
          <pc:docMk/>
          <pc:sldMk cId="2262191475" sldId="339"/>
        </pc:sldMkLst>
      </pc:sldChg>
      <pc:sldChg chg="del">
        <pc:chgData name="Hassan Tinnin (2325677)" userId="154db44a-4c69-4cd3-b5c1-fa7957987eeb" providerId="ADAL" clId="{5F17DD59-72EC-4B78-B977-A788A452EE65}" dt="2024-04-26T14:50:25.134" v="2327" actId="2696"/>
        <pc:sldMkLst>
          <pc:docMk/>
          <pc:sldMk cId="867604313" sldId="340"/>
        </pc:sldMkLst>
      </pc:sldChg>
      <pc:sldChg chg="del">
        <pc:chgData name="Hassan Tinnin (2325677)" userId="154db44a-4c69-4cd3-b5c1-fa7957987eeb" providerId="ADAL" clId="{5F17DD59-72EC-4B78-B977-A788A452EE65}" dt="2024-04-26T14:50:20.637" v="2323" actId="2696"/>
        <pc:sldMkLst>
          <pc:docMk/>
          <pc:sldMk cId="1448471967" sldId="341"/>
        </pc:sldMkLst>
      </pc:sldChg>
      <pc:sldChg chg="del">
        <pc:chgData name="Hassan Tinnin (2325677)" userId="154db44a-4c69-4cd3-b5c1-fa7957987eeb" providerId="ADAL" clId="{5F17DD59-72EC-4B78-B977-A788A452EE65}" dt="2024-04-26T14:50:19.650" v="2322" actId="2696"/>
        <pc:sldMkLst>
          <pc:docMk/>
          <pc:sldMk cId="2911269246" sldId="342"/>
        </pc:sldMkLst>
      </pc:sldChg>
      <pc:sldChg chg="addSp modSp">
        <pc:chgData name="Hassan Tinnin (2325677)" userId="154db44a-4c69-4cd3-b5c1-fa7957987eeb" providerId="ADAL" clId="{5F17DD59-72EC-4B78-B977-A788A452EE65}" dt="2024-04-26T14:22:21.397" v="1292"/>
        <pc:sldMkLst>
          <pc:docMk/>
          <pc:sldMk cId="4275581296" sldId="343"/>
        </pc:sldMkLst>
        <pc:spChg chg="add mod">
          <ac:chgData name="Hassan Tinnin (2325677)" userId="154db44a-4c69-4cd3-b5c1-fa7957987eeb" providerId="ADAL" clId="{5F17DD59-72EC-4B78-B977-A788A452EE65}" dt="2024-04-26T14:22:21.397" v="1292"/>
          <ac:spMkLst>
            <pc:docMk/>
            <pc:sldMk cId="4275581296" sldId="343"/>
            <ac:spMk id="10" creationId="{1919001A-1D48-AE99-83DB-10BD63CDA33A}"/>
          </ac:spMkLst>
        </pc:spChg>
      </pc:sldChg>
      <pc:sldChg chg="addSp delSp modSp mod">
        <pc:chgData name="Hassan Tinnin (2325677)" userId="154db44a-4c69-4cd3-b5c1-fa7957987eeb" providerId="ADAL" clId="{5F17DD59-72EC-4B78-B977-A788A452EE65}" dt="2024-04-26T14:24:17.257" v="1333"/>
        <pc:sldMkLst>
          <pc:docMk/>
          <pc:sldMk cId="306800045" sldId="344"/>
        </pc:sldMkLst>
        <pc:spChg chg="del">
          <ac:chgData name="Hassan Tinnin (2325677)" userId="154db44a-4c69-4cd3-b5c1-fa7957987eeb" providerId="ADAL" clId="{5F17DD59-72EC-4B78-B977-A788A452EE65}" dt="2024-04-26T14:24:13.178" v="1329" actId="478"/>
          <ac:spMkLst>
            <pc:docMk/>
            <pc:sldMk cId="306800045" sldId="344"/>
            <ac:spMk id="2" creationId="{8C41789D-9C78-84A2-21FA-0E3383E45C9A}"/>
          </ac:spMkLst>
        </pc:spChg>
        <pc:spChg chg="add mod">
          <ac:chgData name="Hassan Tinnin (2325677)" userId="154db44a-4c69-4cd3-b5c1-fa7957987eeb" providerId="ADAL" clId="{5F17DD59-72EC-4B78-B977-A788A452EE65}" dt="2024-04-26T14:22:39.349" v="1304"/>
          <ac:spMkLst>
            <pc:docMk/>
            <pc:sldMk cId="306800045" sldId="344"/>
            <ac:spMk id="12" creationId="{35271C32-3491-A18D-7327-98EC1C98AE6B}"/>
          </ac:spMkLst>
        </pc:spChg>
        <pc:spChg chg="add del mod">
          <ac:chgData name="Hassan Tinnin (2325677)" userId="154db44a-4c69-4cd3-b5c1-fa7957987eeb" providerId="ADAL" clId="{5F17DD59-72EC-4B78-B977-A788A452EE65}" dt="2024-04-26T14:24:16.660" v="1332" actId="478"/>
          <ac:spMkLst>
            <pc:docMk/>
            <pc:sldMk cId="306800045" sldId="344"/>
            <ac:spMk id="15" creationId="{84CA2E56-4132-DEB3-9CB8-903EA6941CEB}"/>
          </ac:spMkLst>
        </pc:spChg>
        <pc:spChg chg="del">
          <ac:chgData name="Hassan Tinnin (2325677)" userId="154db44a-4c69-4cd3-b5c1-fa7957987eeb" providerId="ADAL" clId="{5F17DD59-72EC-4B78-B977-A788A452EE65}" dt="2024-04-26T14:22:38.997" v="1303" actId="478"/>
          <ac:spMkLst>
            <pc:docMk/>
            <pc:sldMk cId="306800045" sldId="344"/>
            <ac:spMk id="16" creationId="{AA0F0EA9-0DB8-5ACC-3A29-182C20D5B20E}"/>
          </ac:spMkLst>
        </pc:spChg>
        <pc:spChg chg="add mod">
          <ac:chgData name="Hassan Tinnin (2325677)" userId="154db44a-4c69-4cd3-b5c1-fa7957987eeb" providerId="ADAL" clId="{5F17DD59-72EC-4B78-B977-A788A452EE65}" dt="2024-04-26T14:24:14.529" v="1331"/>
          <ac:spMkLst>
            <pc:docMk/>
            <pc:sldMk cId="306800045" sldId="344"/>
            <ac:spMk id="17" creationId="{293AB136-6ED2-2949-3078-2B3491BFD9C2}"/>
          </ac:spMkLst>
        </pc:spChg>
        <pc:spChg chg="del">
          <ac:chgData name="Hassan Tinnin (2325677)" userId="154db44a-4c69-4cd3-b5c1-fa7957987eeb" providerId="ADAL" clId="{5F17DD59-72EC-4B78-B977-A788A452EE65}" dt="2024-04-26T14:22:40.763" v="1305" actId="478"/>
          <ac:spMkLst>
            <pc:docMk/>
            <pc:sldMk cId="306800045" sldId="344"/>
            <ac:spMk id="18" creationId="{D6B5BDAD-4009-B74F-B1CD-1DF82E1D5474}"/>
          </ac:spMkLst>
        </pc:spChg>
        <pc:spChg chg="add mod">
          <ac:chgData name="Hassan Tinnin (2325677)" userId="154db44a-4c69-4cd3-b5c1-fa7957987eeb" providerId="ADAL" clId="{5F17DD59-72EC-4B78-B977-A788A452EE65}" dt="2024-04-26T14:24:17.257" v="1333"/>
          <ac:spMkLst>
            <pc:docMk/>
            <pc:sldMk cId="306800045" sldId="344"/>
            <ac:spMk id="19" creationId="{038C5D77-1266-34AA-759D-8B8F5BB02FC6}"/>
          </ac:spMkLst>
        </pc:spChg>
      </pc:sldChg>
      <pc:sldChg chg="addSp delSp modSp mod">
        <pc:chgData name="Hassan Tinnin (2325677)" userId="154db44a-4c69-4cd3-b5c1-fa7957987eeb" providerId="ADAL" clId="{5F17DD59-72EC-4B78-B977-A788A452EE65}" dt="2024-04-26T14:22:25.778" v="1295" actId="478"/>
        <pc:sldMkLst>
          <pc:docMk/>
          <pc:sldMk cId="3846544402" sldId="345"/>
        </pc:sldMkLst>
        <pc:spChg chg="del">
          <ac:chgData name="Hassan Tinnin (2325677)" userId="154db44a-4c69-4cd3-b5c1-fa7957987eeb" providerId="ADAL" clId="{5F17DD59-72EC-4B78-B977-A788A452EE65}" dt="2024-04-26T14:22:23.473" v="1293" actId="478"/>
          <ac:spMkLst>
            <pc:docMk/>
            <pc:sldMk cId="3846544402" sldId="345"/>
            <ac:spMk id="3" creationId="{CC8EC3DE-6959-4606-92E7-BAA4FE72E2FA}"/>
          </ac:spMkLst>
        </pc:spChg>
        <pc:spChg chg="del">
          <ac:chgData name="Hassan Tinnin (2325677)" userId="154db44a-4c69-4cd3-b5c1-fa7957987eeb" providerId="ADAL" clId="{5F17DD59-72EC-4B78-B977-A788A452EE65}" dt="2024-04-26T14:22:25.778" v="1295" actId="478"/>
          <ac:spMkLst>
            <pc:docMk/>
            <pc:sldMk cId="3846544402" sldId="345"/>
            <ac:spMk id="5" creationId="{3775AFC8-8A78-4AE3-A237-4E17FE12A115}"/>
          </ac:spMkLst>
        </pc:spChg>
        <pc:spChg chg="add mod">
          <ac:chgData name="Hassan Tinnin (2325677)" userId="154db44a-4c69-4cd3-b5c1-fa7957987eeb" providerId="ADAL" clId="{5F17DD59-72EC-4B78-B977-A788A452EE65}" dt="2024-04-26T14:22:23.830" v="1294"/>
          <ac:spMkLst>
            <pc:docMk/>
            <pc:sldMk cId="3846544402" sldId="345"/>
            <ac:spMk id="7" creationId="{AB7328BC-9389-6D29-9A99-C5749C1B055F}"/>
          </ac:spMkLst>
        </pc:spChg>
      </pc:sldChg>
      <pc:sldChg chg="addSp delSp modSp mod">
        <pc:chgData name="Hassan Tinnin (2325677)" userId="154db44a-4c69-4cd3-b5c1-fa7957987eeb" providerId="ADAL" clId="{5F17DD59-72EC-4B78-B977-A788A452EE65}" dt="2024-04-26T14:22:36.941" v="1302" actId="478"/>
        <pc:sldMkLst>
          <pc:docMk/>
          <pc:sldMk cId="1779092496" sldId="346"/>
        </pc:sldMkLst>
        <pc:spChg chg="del">
          <ac:chgData name="Hassan Tinnin (2325677)" userId="154db44a-4c69-4cd3-b5c1-fa7957987eeb" providerId="ADAL" clId="{5F17DD59-72EC-4B78-B977-A788A452EE65}" dt="2024-04-26T14:22:34.594" v="1300" actId="478"/>
          <ac:spMkLst>
            <pc:docMk/>
            <pc:sldMk cId="1779092496" sldId="346"/>
            <ac:spMk id="3" creationId="{CC8EC3DE-6959-4606-92E7-BAA4FE72E2FA}"/>
          </ac:spMkLst>
        </pc:spChg>
        <pc:spChg chg="del">
          <ac:chgData name="Hassan Tinnin (2325677)" userId="154db44a-4c69-4cd3-b5c1-fa7957987eeb" providerId="ADAL" clId="{5F17DD59-72EC-4B78-B977-A788A452EE65}" dt="2024-04-26T14:22:36.941" v="1302" actId="478"/>
          <ac:spMkLst>
            <pc:docMk/>
            <pc:sldMk cId="1779092496" sldId="346"/>
            <ac:spMk id="5" creationId="{3775AFC8-8A78-4AE3-A237-4E17FE12A115}"/>
          </ac:spMkLst>
        </pc:spChg>
        <pc:spChg chg="add mod">
          <ac:chgData name="Hassan Tinnin (2325677)" userId="154db44a-4c69-4cd3-b5c1-fa7957987eeb" providerId="ADAL" clId="{5F17DD59-72EC-4B78-B977-A788A452EE65}" dt="2024-04-26T14:22:34.846" v="1301"/>
          <ac:spMkLst>
            <pc:docMk/>
            <pc:sldMk cId="1779092496" sldId="346"/>
            <ac:spMk id="10" creationId="{439C519B-331D-CEF5-6E14-BFC139A1769F}"/>
          </ac:spMkLst>
        </pc:spChg>
      </pc:sldChg>
      <pc:sldChg chg="addSp delSp modSp mod">
        <pc:chgData name="Hassan Tinnin (2325677)" userId="154db44a-4c69-4cd3-b5c1-fa7957987eeb" providerId="ADAL" clId="{5F17DD59-72EC-4B78-B977-A788A452EE65}" dt="2024-04-26T14:22:32.289" v="1299" actId="478"/>
        <pc:sldMkLst>
          <pc:docMk/>
          <pc:sldMk cId="1467398540" sldId="348"/>
        </pc:sldMkLst>
        <pc:spChg chg="del">
          <ac:chgData name="Hassan Tinnin (2325677)" userId="154db44a-4c69-4cd3-b5c1-fa7957987eeb" providerId="ADAL" clId="{5F17DD59-72EC-4B78-B977-A788A452EE65}" dt="2024-04-26T14:22:27.717" v="1296" actId="478"/>
          <ac:spMkLst>
            <pc:docMk/>
            <pc:sldMk cId="1467398540" sldId="348"/>
            <ac:spMk id="3" creationId="{CC8EC3DE-6959-4606-92E7-BAA4FE72E2FA}"/>
          </ac:spMkLst>
        </pc:spChg>
        <pc:spChg chg="del mod">
          <ac:chgData name="Hassan Tinnin (2325677)" userId="154db44a-4c69-4cd3-b5c1-fa7957987eeb" providerId="ADAL" clId="{5F17DD59-72EC-4B78-B977-A788A452EE65}" dt="2024-04-26T14:22:32.289" v="1299" actId="478"/>
          <ac:spMkLst>
            <pc:docMk/>
            <pc:sldMk cId="1467398540" sldId="348"/>
            <ac:spMk id="5" creationId="{3775AFC8-8A78-4AE3-A237-4E17FE12A115}"/>
          </ac:spMkLst>
        </pc:spChg>
        <pc:spChg chg="add mod">
          <ac:chgData name="Hassan Tinnin (2325677)" userId="154db44a-4c69-4cd3-b5c1-fa7957987eeb" providerId="ADAL" clId="{5F17DD59-72EC-4B78-B977-A788A452EE65}" dt="2024-04-26T14:22:28.027" v="1297"/>
          <ac:spMkLst>
            <pc:docMk/>
            <pc:sldMk cId="1467398540" sldId="348"/>
            <ac:spMk id="7" creationId="{DED2D64A-A2F1-720B-1342-385567B042E2}"/>
          </ac:spMkLst>
        </pc:spChg>
      </pc:sldChg>
      <pc:sldChg chg="addSp delSp modSp mod modAnim">
        <pc:chgData name="Hassan Tinnin (2325677)" userId="154db44a-4c69-4cd3-b5c1-fa7957987eeb" providerId="ADAL" clId="{5F17DD59-72EC-4B78-B977-A788A452EE65}" dt="2024-04-26T14:22:45.029" v="1308" actId="478"/>
        <pc:sldMkLst>
          <pc:docMk/>
          <pc:sldMk cId="3309176838" sldId="349"/>
        </pc:sldMkLst>
        <pc:spChg chg="mod">
          <ac:chgData name="Hassan Tinnin (2325677)" userId="154db44a-4c69-4cd3-b5c1-fa7957987eeb" providerId="ADAL" clId="{5F17DD59-72EC-4B78-B977-A788A452EE65}" dt="2024-04-26T14:08:28.050" v="151" actId="1076"/>
          <ac:spMkLst>
            <pc:docMk/>
            <pc:sldMk cId="3309176838" sldId="349"/>
            <ac:spMk id="7" creationId="{00D0676F-AF8D-055F-87B0-06C2B4221E34}"/>
          </ac:spMkLst>
        </pc:spChg>
        <pc:spChg chg="add del mod">
          <ac:chgData name="Hassan Tinnin (2325677)" userId="154db44a-4c69-4cd3-b5c1-fa7957987eeb" providerId="ADAL" clId="{5F17DD59-72EC-4B78-B977-A788A452EE65}" dt="2024-04-26T14:09:59.179" v="334" actId="20577"/>
          <ac:spMkLst>
            <pc:docMk/>
            <pc:sldMk cId="3309176838" sldId="349"/>
            <ac:spMk id="9" creationId="{FD0F2461-FCFE-BDFC-00EA-CF3A84844F74}"/>
          </ac:spMkLst>
        </pc:spChg>
        <pc:spChg chg="add del mod">
          <ac:chgData name="Hassan Tinnin (2325677)" userId="154db44a-4c69-4cd3-b5c1-fa7957987eeb" providerId="ADAL" clId="{5F17DD59-72EC-4B78-B977-A788A452EE65}" dt="2024-04-26T14:06:02.182" v="116" actId="478"/>
          <ac:spMkLst>
            <pc:docMk/>
            <pc:sldMk cId="3309176838" sldId="349"/>
            <ac:spMk id="10" creationId="{366816DA-029E-F682-3AE8-0FB17CCDB81E}"/>
          </ac:spMkLst>
        </pc:spChg>
        <pc:spChg chg="add mod">
          <ac:chgData name="Hassan Tinnin (2325677)" userId="154db44a-4c69-4cd3-b5c1-fa7957987eeb" providerId="ADAL" clId="{5F17DD59-72EC-4B78-B977-A788A452EE65}" dt="2024-04-26T14:22:43.533" v="1307"/>
          <ac:spMkLst>
            <pc:docMk/>
            <pc:sldMk cId="3309176838" sldId="349"/>
            <ac:spMk id="12" creationId="{508BA502-0D72-5D72-DD79-E74BC354A846}"/>
          </ac:spMkLst>
        </pc:spChg>
        <pc:spChg chg="del">
          <ac:chgData name="Hassan Tinnin (2325677)" userId="154db44a-4c69-4cd3-b5c1-fa7957987eeb" providerId="ADAL" clId="{5F17DD59-72EC-4B78-B977-A788A452EE65}" dt="2024-04-26T14:22:43.266" v="1306" actId="478"/>
          <ac:spMkLst>
            <pc:docMk/>
            <pc:sldMk cId="3309176838" sldId="349"/>
            <ac:spMk id="16" creationId="{AA0F0EA9-0DB8-5ACC-3A29-182C20D5B20E}"/>
          </ac:spMkLst>
        </pc:spChg>
        <pc:spChg chg="del">
          <ac:chgData name="Hassan Tinnin (2325677)" userId="154db44a-4c69-4cd3-b5c1-fa7957987eeb" providerId="ADAL" clId="{5F17DD59-72EC-4B78-B977-A788A452EE65}" dt="2024-04-26T14:22:45.029" v="1308" actId="478"/>
          <ac:spMkLst>
            <pc:docMk/>
            <pc:sldMk cId="3309176838" sldId="349"/>
            <ac:spMk id="18" creationId="{D6B5BDAD-4009-B74F-B1CD-1DF82E1D5474}"/>
          </ac:spMkLst>
        </pc:spChg>
        <pc:picChg chg="add mod">
          <ac:chgData name="Hassan Tinnin (2325677)" userId="154db44a-4c69-4cd3-b5c1-fa7957987eeb" providerId="ADAL" clId="{5F17DD59-72EC-4B78-B977-A788A452EE65}" dt="2024-04-26T14:05:19.620" v="104"/>
          <ac:picMkLst>
            <pc:docMk/>
            <pc:sldMk cId="3309176838" sldId="349"/>
            <ac:picMk id="8" creationId="{30D43940-D848-3351-82D0-D25B50B933F2}"/>
          </ac:picMkLst>
        </pc:picChg>
      </pc:sldChg>
      <pc:sldChg chg="addSp delSp modSp add del mod ord">
        <pc:chgData name="Hassan Tinnin (2325677)" userId="154db44a-4c69-4cd3-b5c1-fa7957987eeb" providerId="ADAL" clId="{5F17DD59-72EC-4B78-B977-A788A452EE65}" dt="2024-04-26T14:41:12.085" v="1815" actId="2696"/>
        <pc:sldMkLst>
          <pc:docMk/>
          <pc:sldMk cId="4019388352" sldId="350"/>
        </pc:sldMkLst>
        <pc:spChg chg="del">
          <ac:chgData name="Hassan Tinnin (2325677)" userId="154db44a-4c69-4cd3-b5c1-fa7957987eeb" providerId="ADAL" clId="{5F17DD59-72EC-4B78-B977-A788A452EE65}" dt="2024-04-26T14:22:47.601" v="1309" actId="478"/>
          <ac:spMkLst>
            <pc:docMk/>
            <pc:sldMk cId="4019388352" sldId="350"/>
            <ac:spMk id="3" creationId="{CC8EC3DE-6959-4606-92E7-BAA4FE72E2FA}"/>
          </ac:spMkLst>
        </pc:spChg>
        <pc:spChg chg="add mod">
          <ac:chgData name="Hassan Tinnin (2325677)" userId="154db44a-4c69-4cd3-b5c1-fa7957987eeb" providerId="ADAL" clId="{5F17DD59-72EC-4B78-B977-A788A452EE65}" dt="2024-04-26T14:22:47.895" v="1310"/>
          <ac:spMkLst>
            <pc:docMk/>
            <pc:sldMk cId="4019388352" sldId="350"/>
            <ac:spMk id="4" creationId="{3EF2202D-8BB3-4B9C-8287-E2B935EB1CBD}"/>
          </ac:spMkLst>
        </pc:spChg>
        <pc:spChg chg="del">
          <ac:chgData name="Hassan Tinnin (2325677)" userId="154db44a-4c69-4cd3-b5c1-fa7957987eeb" providerId="ADAL" clId="{5F17DD59-72EC-4B78-B977-A788A452EE65}" dt="2024-04-26T14:22:49.431" v="1311" actId="478"/>
          <ac:spMkLst>
            <pc:docMk/>
            <pc:sldMk cId="4019388352" sldId="350"/>
            <ac:spMk id="5" creationId="{3775AFC8-8A78-4AE3-A237-4E17FE12A115}"/>
          </ac:spMkLst>
        </pc:spChg>
        <pc:spChg chg="mod">
          <ac:chgData name="Hassan Tinnin (2325677)" userId="154db44a-4c69-4cd3-b5c1-fa7957987eeb" providerId="ADAL" clId="{5F17DD59-72EC-4B78-B977-A788A452EE65}" dt="2024-04-26T14:23:19.915" v="1324" actId="20577"/>
          <ac:spMkLst>
            <pc:docMk/>
            <pc:sldMk cId="4019388352" sldId="350"/>
            <ac:spMk id="20" creationId="{1BF32819-389F-440A-57A7-C71B8F8BF8B8}"/>
          </ac:spMkLst>
        </pc:spChg>
      </pc:sldChg>
      <pc:sldChg chg="modSp add mod">
        <pc:chgData name="Hassan Tinnin (2325677)" userId="154db44a-4c69-4cd3-b5c1-fa7957987eeb" providerId="ADAL" clId="{5F17DD59-72EC-4B78-B977-A788A452EE65}" dt="2024-04-26T14:40:51.245" v="1814" actId="207"/>
        <pc:sldMkLst>
          <pc:docMk/>
          <pc:sldMk cId="280296793" sldId="351"/>
        </pc:sldMkLst>
        <pc:spChg chg="mod">
          <ac:chgData name="Hassan Tinnin (2325677)" userId="154db44a-4c69-4cd3-b5c1-fa7957987eeb" providerId="ADAL" clId="{5F17DD59-72EC-4B78-B977-A788A452EE65}" dt="2024-04-26T14:40:51.245" v="1814" actId="207"/>
          <ac:spMkLst>
            <pc:docMk/>
            <pc:sldMk cId="280296793" sldId="351"/>
            <ac:spMk id="20" creationId="{1BF32819-389F-440A-57A7-C71B8F8BF8B8}"/>
          </ac:spMkLst>
        </pc:spChg>
      </pc:sldChg>
      <pc:sldChg chg="modSp add mod ord">
        <pc:chgData name="Hassan Tinnin (2325677)" userId="154db44a-4c69-4cd3-b5c1-fa7957987eeb" providerId="ADAL" clId="{5F17DD59-72EC-4B78-B977-A788A452EE65}" dt="2024-04-26T14:45:53.271" v="2248" actId="20577"/>
        <pc:sldMkLst>
          <pc:docMk/>
          <pc:sldMk cId="709245009" sldId="352"/>
        </pc:sldMkLst>
        <pc:spChg chg="mod">
          <ac:chgData name="Hassan Tinnin (2325677)" userId="154db44a-4c69-4cd3-b5c1-fa7957987eeb" providerId="ADAL" clId="{5F17DD59-72EC-4B78-B977-A788A452EE65}" dt="2024-04-26T14:42:17.998" v="1885" actId="20577"/>
          <ac:spMkLst>
            <pc:docMk/>
            <pc:sldMk cId="709245009" sldId="352"/>
            <ac:spMk id="2" creationId="{F8A51886-AA43-422E-B193-F1F3DF7D8A4D}"/>
          </ac:spMkLst>
        </pc:spChg>
        <pc:spChg chg="mod">
          <ac:chgData name="Hassan Tinnin (2325677)" userId="154db44a-4c69-4cd3-b5c1-fa7957987eeb" providerId="ADAL" clId="{5F17DD59-72EC-4B78-B977-A788A452EE65}" dt="2024-04-26T14:45:53.271" v="2248" actId="20577"/>
          <ac:spMkLst>
            <pc:docMk/>
            <pc:sldMk cId="709245009" sldId="352"/>
            <ac:spMk id="20" creationId="{1BF32819-389F-440A-57A7-C71B8F8BF8B8}"/>
          </ac:spMkLst>
        </pc:spChg>
      </pc:sldChg>
      <pc:sldChg chg="modSp add mod">
        <pc:chgData name="Hassan Tinnin (2325677)" userId="154db44a-4c69-4cd3-b5c1-fa7957987eeb" providerId="ADAL" clId="{5F17DD59-72EC-4B78-B977-A788A452EE65}" dt="2024-04-26T14:39:46.887" v="1794" actId="122"/>
        <pc:sldMkLst>
          <pc:docMk/>
          <pc:sldMk cId="2003985190" sldId="353"/>
        </pc:sldMkLst>
        <pc:spChg chg="mod">
          <ac:chgData name="Hassan Tinnin (2325677)" userId="154db44a-4c69-4cd3-b5c1-fa7957987eeb" providerId="ADAL" clId="{5F17DD59-72EC-4B78-B977-A788A452EE65}" dt="2024-04-26T14:39:46.887" v="1794" actId="122"/>
          <ac:spMkLst>
            <pc:docMk/>
            <pc:sldMk cId="2003985190" sldId="353"/>
            <ac:spMk id="20" creationId="{1BF32819-389F-440A-57A7-C71B8F8BF8B8}"/>
          </ac:spMkLst>
        </pc:spChg>
      </pc:sldChg>
      <pc:sldChg chg="modSp add mod">
        <pc:chgData name="Hassan Tinnin (2325677)" userId="154db44a-4c69-4cd3-b5c1-fa7957987eeb" providerId="ADAL" clId="{5F17DD59-72EC-4B78-B977-A788A452EE65}" dt="2024-04-26T14:46:19.126" v="2271" actId="20577"/>
        <pc:sldMkLst>
          <pc:docMk/>
          <pc:sldMk cId="3324020181" sldId="354"/>
        </pc:sldMkLst>
        <pc:spChg chg="mod">
          <ac:chgData name="Hassan Tinnin (2325677)" userId="154db44a-4c69-4cd3-b5c1-fa7957987eeb" providerId="ADAL" clId="{5F17DD59-72EC-4B78-B977-A788A452EE65}" dt="2024-04-26T14:46:19.126" v="2271" actId="20577"/>
          <ac:spMkLst>
            <pc:docMk/>
            <pc:sldMk cId="3324020181" sldId="354"/>
            <ac:spMk id="2" creationId="{F8A51886-AA43-422E-B193-F1F3DF7D8A4D}"/>
          </ac:spMkLst>
        </pc:spChg>
      </pc:sldChg>
      <pc:sldChg chg="addSp delSp modSp add mod">
        <pc:chgData name="Hassan Tinnin (2325677)" userId="154db44a-4c69-4cd3-b5c1-fa7957987eeb" providerId="ADAL" clId="{5F17DD59-72EC-4B78-B977-A788A452EE65}" dt="2024-04-26T14:55:42.260" v="2400" actId="1076"/>
        <pc:sldMkLst>
          <pc:docMk/>
          <pc:sldMk cId="1058014860" sldId="355"/>
        </pc:sldMkLst>
        <pc:spChg chg="add mod">
          <ac:chgData name="Hassan Tinnin (2325677)" userId="154db44a-4c69-4cd3-b5c1-fa7957987eeb" providerId="ADAL" clId="{5F17DD59-72EC-4B78-B977-A788A452EE65}" dt="2024-04-26T14:55:42.260" v="2400" actId="1076"/>
          <ac:spMkLst>
            <pc:docMk/>
            <pc:sldMk cId="1058014860" sldId="355"/>
            <ac:spMk id="2" creationId="{FE7FB1DD-A4C4-148A-8EE4-B5FF9D49FE90}"/>
          </ac:spMkLst>
        </pc:spChg>
        <pc:spChg chg="add del mod">
          <ac:chgData name="Hassan Tinnin (2325677)" userId="154db44a-4c69-4cd3-b5c1-fa7957987eeb" providerId="ADAL" clId="{5F17DD59-72EC-4B78-B977-A788A452EE65}" dt="2024-04-26T14:53:32.809" v="2351" actId="478"/>
          <ac:spMkLst>
            <pc:docMk/>
            <pc:sldMk cId="1058014860" sldId="355"/>
            <ac:spMk id="4" creationId="{69415FDE-CF2F-C7AA-1B4B-3D354E17AE17}"/>
          </ac:spMkLst>
        </pc:spChg>
        <pc:picChg chg="add mod">
          <ac:chgData name="Hassan Tinnin (2325677)" userId="154db44a-4c69-4cd3-b5c1-fa7957987eeb" providerId="ADAL" clId="{5F17DD59-72EC-4B78-B977-A788A452EE65}" dt="2024-04-26T14:54:30.802" v="2363" actId="1076"/>
          <ac:picMkLst>
            <pc:docMk/>
            <pc:sldMk cId="1058014860" sldId="355"/>
            <ac:picMk id="5" creationId="{45902945-EE5C-B6E9-ABDF-F6C4DDA47695}"/>
          </ac:picMkLst>
        </pc:picChg>
        <pc:picChg chg="mod">
          <ac:chgData name="Hassan Tinnin (2325677)" userId="154db44a-4c69-4cd3-b5c1-fa7957987eeb" providerId="ADAL" clId="{5F17DD59-72EC-4B78-B977-A788A452EE65}" dt="2024-04-26T14:53:45.835" v="2356" actId="1076"/>
          <ac:picMkLst>
            <pc:docMk/>
            <pc:sldMk cId="1058014860" sldId="355"/>
            <ac:picMk id="10" creationId="{323E82DB-16BC-7986-3BEE-88F5B2A7E0C3}"/>
          </ac:picMkLst>
        </pc:picChg>
        <pc:picChg chg="del mod">
          <ac:chgData name="Hassan Tinnin (2325677)" userId="154db44a-4c69-4cd3-b5c1-fa7957987eeb" providerId="ADAL" clId="{5F17DD59-72EC-4B78-B977-A788A452EE65}" dt="2024-04-26T14:54:28.171" v="2362" actId="478"/>
          <ac:picMkLst>
            <pc:docMk/>
            <pc:sldMk cId="1058014860" sldId="355"/>
            <ac:picMk id="20" creationId="{2204EDC3-D8C1-9A7D-B2F2-7643C3B5DCB1}"/>
          </ac:picMkLst>
        </pc:picChg>
        <pc:picChg chg="add mod">
          <ac:chgData name="Hassan Tinnin (2325677)" userId="154db44a-4c69-4cd3-b5c1-fa7957987eeb" providerId="ADAL" clId="{5F17DD59-72EC-4B78-B977-A788A452EE65}" dt="2024-04-26T14:53:38.061" v="2352" actId="1076"/>
          <ac:picMkLst>
            <pc:docMk/>
            <pc:sldMk cId="1058014860" sldId="355"/>
            <ac:picMk id="24" creationId="{0FFF224F-3DCA-824C-C31B-2FD9681362D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3CD410-5E2E-4080-A893-907D31D22CB3}" type="doc">
      <dgm:prSet loTypeId="urn:microsoft.com/office/officeart/2005/8/layout/hList1" loCatId="list" qsTypeId="urn:microsoft.com/office/officeart/2005/8/quickstyle/simple5" qsCatId="simple" csTypeId="urn:microsoft.com/office/officeart/2005/8/colors/accent2_2" csCatId="accent2" phldr="1"/>
      <dgm:spPr/>
      <dgm:t>
        <a:bodyPr rtlCol="0"/>
        <a:lstStyle/>
        <a:p>
          <a:pPr rtl="0"/>
          <a:endParaRPr lang="en-US"/>
        </a:p>
      </dgm:t>
    </dgm:pt>
    <dgm:pt modelId="{D423FB80-F2BD-4DDE-80B1-76F84FE09A02}">
      <dgm:prSet phldrT="[Text]"/>
      <dgm:spPr/>
      <dgm:t>
        <a:bodyPr rtlCol="0"/>
        <a:lstStyle/>
        <a:p>
          <a:pPr>
            <a:defRPr b="1"/>
          </a:pPr>
          <a:r>
            <a:rPr lang="en-GB" b="0" u="none"/>
            <a:t>Irregular Security Audits and Updates</a:t>
          </a:r>
          <a:endParaRPr lang="fr-FR" b="0" u="none" noProof="0"/>
        </a:p>
      </dgm:t>
    </dgm:pt>
    <dgm:pt modelId="{9B1CA3FF-D252-4AF5-8F50-CFC93ACA9175}" type="parTrans" cxnId="{5BF3B7B1-A779-4E2D-8625-77DE0CA38FEE}">
      <dgm:prSet/>
      <dgm:spPr/>
      <dgm:t>
        <a:bodyPr rtlCol="0"/>
        <a:lstStyle/>
        <a:p>
          <a:pPr rtl="0"/>
          <a:endParaRPr lang="fr-FR" noProof="0" dirty="0"/>
        </a:p>
      </dgm:t>
    </dgm:pt>
    <dgm:pt modelId="{EBE862E1-9761-4AA7-AA00-BD79FA3B27DD}" type="sibTrans" cxnId="{5BF3B7B1-A779-4E2D-8625-77DE0CA38FEE}">
      <dgm:prSet/>
      <dgm:spPr/>
      <dgm:t>
        <a:bodyPr rtlCol="0"/>
        <a:lstStyle/>
        <a:p>
          <a:pPr rtl="0"/>
          <a:endParaRPr lang="fr-FR" noProof="0" dirty="0"/>
        </a:p>
      </dgm:t>
    </dgm:pt>
    <dgm:pt modelId="{245E128E-7700-4C91-9411-CDD1DCA94D67}">
      <dgm:prSet phldrT="[Text]"/>
      <dgm:spPr/>
      <dgm:t>
        <a:bodyPr rtlCol="0"/>
        <a:lstStyle/>
        <a:p>
          <a:r>
            <a:rPr lang="fr-FR" b="1" noProof="0" dirty="0"/>
            <a:t>Issue</a:t>
          </a:r>
          <a:r>
            <a:rPr lang="fr-FR" noProof="0" dirty="0"/>
            <a:t>: </a:t>
          </a:r>
          <a:r>
            <a:rPr lang="en-US" noProof="0" dirty="0"/>
            <a:t>expose to potential vulnerabilities and outdated security configuration.</a:t>
          </a:r>
          <a:endParaRPr lang="fr-FR" noProof="0" dirty="0"/>
        </a:p>
      </dgm:t>
    </dgm:pt>
    <dgm:pt modelId="{B4D95EBA-0423-4AFA-B379-E030341B1F23}" type="parTrans" cxnId="{68D35F9D-DABF-4E5A-94D4-F988D8E84907}">
      <dgm:prSet/>
      <dgm:spPr/>
      <dgm:t>
        <a:bodyPr rtlCol="0"/>
        <a:lstStyle/>
        <a:p>
          <a:pPr rtl="0"/>
          <a:endParaRPr lang="fr-FR" noProof="0" dirty="0"/>
        </a:p>
      </dgm:t>
    </dgm:pt>
    <dgm:pt modelId="{4963BA97-D4C5-477B-9B0D-68DB38F61579}" type="sibTrans" cxnId="{68D35F9D-DABF-4E5A-94D4-F988D8E84907}">
      <dgm:prSet/>
      <dgm:spPr/>
      <dgm:t>
        <a:bodyPr rtlCol="0"/>
        <a:lstStyle/>
        <a:p>
          <a:pPr rtl="0"/>
          <a:endParaRPr lang="fr-FR" noProof="0" dirty="0"/>
        </a:p>
      </dgm:t>
    </dgm:pt>
    <dgm:pt modelId="{2DC4903D-31E8-4ED6-875F-63877788B702}">
      <dgm:prSet phldrT="[Text]"/>
      <dgm:spPr/>
      <dgm:t>
        <a:bodyPr rtlCol="0"/>
        <a:lstStyle/>
        <a:p>
          <a:pPr>
            <a:defRPr b="1"/>
          </a:pPr>
          <a:r>
            <a:rPr lang="en-GB" b="0" u="none"/>
            <a:t>Single Points of Failure</a:t>
          </a:r>
          <a:endParaRPr lang="fr-FR" b="0" u="none" noProof="0"/>
        </a:p>
      </dgm:t>
    </dgm:pt>
    <dgm:pt modelId="{A18F8C20-9A13-44DB-9E45-C2DE49ACE5D9}" type="parTrans" cxnId="{A319CB69-6926-431D-A805-EACBFA83FA66}">
      <dgm:prSet/>
      <dgm:spPr/>
      <dgm:t>
        <a:bodyPr rtlCol="0"/>
        <a:lstStyle/>
        <a:p>
          <a:pPr rtl="0"/>
          <a:endParaRPr lang="fr-FR" noProof="0" dirty="0"/>
        </a:p>
      </dgm:t>
    </dgm:pt>
    <dgm:pt modelId="{EBFDEA83-93E5-4D72-A672-078838B258F5}" type="sibTrans" cxnId="{A319CB69-6926-431D-A805-EACBFA83FA66}">
      <dgm:prSet/>
      <dgm:spPr/>
      <dgm:t>
        <a:bodyPr rtlCol="0"/>
        <a:lstStyle/>
        <a:p>
          <a:pPr rtl="0"/>
          <a:endParaRPr lang="fr-FR" noProof="0" dirty="0"/>
        </a:p>
      </dgm:t>
    </dgm:pt>
    <dgm:pt modelId="{A9FB790A-3E33-4887-962E-7206A01AD84F}">
      <dgm:prSet phldrT="[Text]"/>
      <dgm:spPr/>
      <dgm:t>
        <a:bodyPr rtlCol="0"/>
        <a:lstStyle/>
        <a:p>
          <a:r>
            <a:rPr lang="fr-FR" b="1" noProof="0" dirty="0"/>
            <a:t>Issue</a:t>
          </a:r>
          <a:r>
            <a:rPr lang="fr-FR" noProof="0" dirty="0"/>
            <a:t>: </a:t>
          </a:r>
          <a:r>
            <a:rPr lang="en-GB" dirty="0"/>
            <a:t>Presence of single points of failure compromises network availability and resilience.</a:t>
          </a:r>
          <a:endParaRPr lang="fr-FR" noProof="0" dirty="0"/>
        </a:p>
      </dgm:t>
    </dgm:pt>
    <dgm:pt modelId="{2E34BE83-4A83-4B5F-8976-D4AC57FE5007}" type="parTrans" cxnId="{607143D0-C26B-448B-8E8C-A8A46198F0C6}">
      <dgm:prSet/>
      <dgm:spPr/>
      <dgm:t>
        <a:bodyPr rtlCol="0"/>
        <a:lstStyle/>
        <a:p>
          <a:pPr rtl="0"/>
          <a:endParaRPr lang="fr-FR" noProof="0" dirty="0"/>
        </a:p>
      </dgm:t>
    </dgm:pt>
    <dgm:pt modelId="{A18338C2-0675-4B1C-898F-3D939F41C34C}" type="sibTrans" cxnId="{607143D0-C26B-448B-8E8C-A8A46198F0C6}">
      <dgm:prSet/>
      <dgm:spPr/>
      <dgm:t>
        <a:bodyPr rtlCol="0"/>
        <a:lstStyle/>
        <a:p>
          <a:pPr rtl="0"/>
          <a:endParaRPr lang="fr-FR" noProof="0" dirty="0"/>
        </a:p>
      </dgm:t>
    </dgm:pt>
    <dgm:pt modelId="{8A93A940-284B-49B0-9D89-5FA2B3B3C7E5}">
      <dgm:prSet phldrT="[Text]"/>
      <dgm:spPr/>
      <dgm:t>
        <a:bodyPr rtlCol="0"/>
        <a:lstStyle/>
        <a:p>
          <a:pPr>
            <a:defRPr b="1"/>
          </a:pPr>
          <a:r>
            <a:rPr lang="en-US" b="0" noProof="0"/>
            <a:t>Inconsistencies and Errors in Policy Management</a:t>
          </a:r>
          <a:endParaRPr lang="fr-FR" b="0" noProof="0"/>
        </a:p>
      </dgm:t>
    </dgm:pt>
    <dgm:pt modelId="{CD96219D-3688-4138-ACC9-901ED9FEACCC}" type="parTrans" cxnId="{982D7B44-1518-4DD0-82D4-8A3901DD95E9}">
      <dgm:prSet/>
      <dgm:spPr/>
      <dgm:t>
        <a:bodyPr rtlCol="0"/>
        <a:lstStyle/>
        <a:p>
          <a:pPr rtl="0"/>
          <a:endParaRPr lang="fr-FR" noProof="0" dirty="0"/>
        </a:p>
      </dgm:t>
    </dgm:pt>
    <dgm:pt modelId="{E0447E4A-3C15-4884-AEBE-804149EBD331}" type="sibTrans" cxnId="{982D7B44-1518-4DD0-82D4-8A3901DD95E9}">
      <dgm:prSet/>
      <dgm:spPr/>
      <dgm:t>
        <a:bodyPr rtlCol="0"/>
        <a:lstStyle/>
        <a:p>
          <a:pPr rtl="0"/>
          <a:endParaRPr lang="fr-FR" noProof="0" dirty="0"/>
        </a:p>
      </dgm:t>
    </dgm:pt>
    <dgm:pt modelId="{B7EAF83C-E1E2-4060-A15C-5B683F5ABDB6}">
      <dgm:prSet phldrT="[Text]"/>
      <dgm:spPr/>
      <dgm:t>
        <a:bodyPr rtlCol="0"/>
        <a:lstStyle/>
        <a:p>
          <a:pPr>
            <a:defRPr b="1"/>
          </a:pPr>
          <a:r>
            <a:rPr lang="fr-FR" b="0" noProof="0"/>
            <a:t>Licensing Structure</a:t>
          </a:r>
        </a:p>
      </dgm:t>
    </dgm:pt>
    <dgm:pt modelId="{0F3BE3E5-5F26-4F55-8287-A3DAF6BD4A08}" type="parTrans" cxnId="{063B7E65-C8C7-4BC7-B7D8-3E116985E120}">
      <dgm:prSet/>
      <dgm:spPr/>
      <dgm:t>
        <a:bodyPr rtlCol="0"/>
        <a:lstStyle/>
        <a:p>
          <a:pPr rtl="0"/>
          <a:endParaRPr lang="fr-FR" noProof="0" dirty="0"/>
        </a:p>
      </dgm:t>
    </dgm:pt>
    <dgm:pt modelId="{416A6271-B608-4CBB-91A0-4462E64B7A8D}" type="sibTrans" cxnId="{063B7E65-C8C7-4BC7-B7D8-3E116985E120}">
      <dgm:prSet/>
      <dgm:spPr/>
      <dgm:t>
        <a:bodyPr rtlCol="0"/>
        <a:lstStyle/>
        <a:p>
          <a:pPr rtl="0"/>
          <a:endParaRPr lang="fr-FR" noProof="0" dirty="0"/>
        </a:p>
      </dgm:t>
    </dgm:pt>
    <dgm:pt modelId="{BF5CD713-2E7F-4FA2-A365-0158844247C1}">
      <dgm:prSet phldrT="[Text]"/>
      <dgm:spPr/>
      <dgm:t>
        <a:bodyPr rtlCol="0"/>
        <a:lstStyle/>
        <a:p>
          <a:pPr>
            <a:defRPr b="1"/>
          </a:pPr>
          <a:r>
            <a:rPr lang="fr-FR" b="0" noProof="0"/>
            <a:t>User Roles and Permissions</a:t>
          </a:r>
        </a:p>
      </dgm:t>
    </dgm:pt>
    <dgm:pt modelId="{4B1EFBBB-DB3F-4353-84A5-217D60B77662}" type="parTrans" cxnId="{0938E3E3-4DD8-4069-97E7-7CBBEBFE5A13}">
      <dgm:prSet/>
      <dgm:spPr/>
      <dgm:t>
        <a:bodyPr rtlCol="0"/>
        <a:lstStyle/>
        <a:p>
          <a:pPr rtl="0"/>
          <a:endParaRPr lang="fr-FR" noProof="0" dirty="0"/>
        </a:p>
      </dgm:t>
    </dgm:pt>
    <dgm:pt modelId="{1E7CF33D-04A9-4522-B84F-6C2C1CF2D6AD}" type="sibTrans" cxnId="{0938E3E3-4DD8-4069-97E7-7CBBEBFE5A13}">
      <dgm:prSet/>
      <dgm:spPr/>
      <dgm:t>
        <a:bodyPr rtlCol="0"/>
        <a:lstStyle/>
        <a:p>
          <a:pPr rtl="0"/>
          <a:endParaRPr lang="fr-FR" noProof="0" dirty="0"/>
        </a:p>
      </dgm:t>
    </dgm:pt>
    <dgm:pt modelId="{0F28F38F-17E7-44A8-973E-FC94684377B5}">
      <dgm:prSet phldrT="[Text]"/>
      <dgm:spPr/>
      <dgm:t>
        <a:bodyPr rtlCol="0"/>
        <a:lstStyle/>
        <a:p>
          <a:r>
            <a:rPr lang="fr-FR" b="1" noProof="0" dirty="0"/>
            <a:t>Issue</a:t>
          </a:r>
          <a:r>
            <a:rPr lang="fr-FR" noProof="0" dirty="0"/>
            <a:t>: </a:t>
          </a:r>
          <a:r>
            <a:rPr lang="en-GB" dirty="0"/>
            <a:t>Current licensing structure is costly and includes unnecessary features.</a:t>
          </a:r>
          <a:endParaRPr lang="fr-FR" noProof="0" dirty="0"/>
        </a:p>
      </dgm:t>
    </dgm:pt>
    <dgm:pt modelId="{72535623-2685-4634-9155-926D36DD275F}" type="parTrans" cxnId="{9E1E0922-367E-4D59-B87A-D6127405DD9B}">
      <dgm:prSet/>
      <dgm:spPr/>
      <dgm:t>
        <a:bodyPr rtlCol="0"/>
        <a:lstStyle/>
        <a:p>
          <a:pPr rtl="0"/>
          <a:endParaRPr lang="fr-FR" noProof="0" dirty="0"/>
        </a:p>
      </dgm:t>
    </dgm:pt>
    <dgm:pt modelId="{8BE4C846-C26B-4FA4-83A2-4C9007AFA3E9}" type="sibTrans" cxnId="{9E1E0922-367E-4D59-B87A-D6127405DD9B}">
      <dgm:prSet/>
      <dgm:spPr/>
      <dgm:t>
        <a:bodyPr rtlCol="0"/>
        <a:lstStyle/>
        <a:p>
          <a:pPr rtl="0"/>
          <a:endParaRPr lang="fr-FR" noProof="0" dirty="0"/>
        </a:p>
      </dgm:t>
    </dgm:pt>
    <dgm:pt modelId="{71E65531-AFB8-400F-8A0E-3D2D8EB02527}">
      <dgm:prSet phldrT="[Text]"/>
      <dgm:spPr/>
      <dgm:t>
        <a:bodyPr rtlCol="0"/>
        <a:lstStyle/>
        <a:p>
          <a:r>
            <a:rPr lang="fr-FR" b="1" noProof="0" dirty="0"/>
            <a:t>Issue</a:t>
          </a:r>
          <a:r>
            <a:rPr lang="fr-FR" noProof="0" dirty="0"/>
            <a:t>: </a:t>
          </a:r>
          <a:r>
            <a:rPr lang="en-GB" dirty="0"/>
            <a:t>Undefined roles and permissions contribute to unauthorized access.</a:t>
          </a:r>
          <a:endParaRPr lang="fr-FR" noProof="0" dirty="0"/>
        </a:p>
      </dgm:t>
    </dgm:pt>
    <dgm:pt modelId="{CDBCD6FE-99D6-4D1C-ACCC-ACD1054C98A6}" type="parTrans" cxnId="{806EAB44-63AA-464E-AE88-604149F91859}">
      <dgm:prSet/>
      <dgm:spPr/>
      <dgm:t>
        <a:bodyPr rtlCol="0"/>
        <a:lstStyle/>
        <a:p>
          <a:pPr rtl="0"/>
          <a:endParaRPr lang="fr-FR" noProof="0" dirty="0"/>
        </a:p>
      </dgm:t>
    </dgm:pt>
    <dgm:pt modelId="{C5802CBE-AD20-4AAE-8010-3C10BC564C65}" type="sibTrans" cxnId="{806EAB44-63AA-464E-AE88-604149F91859}">
      <dgm:prSet/>
      <dgm:spPr/>
      <dgm:t>
        <a:bodyPr rtlCol="0"/>
        <a:lstStyle/>
        <a:p>
          <a:pPr rtl="0"/>
          <a:endParaRPr lang="fr-FR" noProof="0" dirty="0"/>
        </a:p>
      </dgm:t>
    </dgm:pt>
    <dgm:pt modelId="{782B2B7C-BAF5-4D6C-8CC8-FED81019D70D}">
      <dgm:prSet phldrT="[Text]"/>
      <dgm:spPr/>
      <dgm:t>
        <a:bodyPr rtlCol="0"/>
        <a:lstStyle/>
        <a:p>
          <a:r>
            <a:rPr lang="fr-FR" b="1" noProof="0" dirty="0"/>
            <a:t>Assumption</a:t>
          </a:r>
          <a:r>
            <a:rPr lang="fr-FR" noProof="0" dirty="0"/>
            <a:t>: </a:t>
          </a:r>
          <a:r>
            <a:rPr lang="en-US" noProof="0" dirty="0"/>
            <a:t>. There may be resource constraints or a lack of dedicated personnel.</a:t>
          </a:r>
          <a:endParaRPr lang="fr-FR" noProof="0" dirty="0"/>
        </a:p>
      </dgm:t>
    </dgm:pt>
    <dgm:pt modelId="{55BAAA72-DA80-4548-A6B3-6A8BFF07E43C}" type="parTrans" cxnId="{94A41B9D-F117-46C6-8088-4FACA372BDE6}">
      <dgm:prSet/>
      <dgm:spPr/>
      <dgm:t>
        <a:bodyPr/>
        <a:lstStyle/>
        <a:p>
          <a:endParaRPr lang="fr-FR"/>
        </a:p>
      </dgm:t>
    </dgm:pt>
    <dgm:pt modelId="{A1198848-A2D8-45A3-B5E4-47852C0200DE}" type="sibTrans" cxnId="{94A41B9D-F117-46C6-8088-4FACA372BDE6}">
      <dgm:prSet/>
      <dgm:spPr/>
      <dgm:t>
        <a:bodyPr/>
        <a:lstStyle/>
        <a:p>
          <a:endParaRPr lang="fr-FR"/>
        </a:p>
      </dgm:t>
    </dgm:pt>
    <dgm:pt modelId="{AD8A69E6-7C27-4F78-BCAE-679A24D11FAE}">
      <dgm:prSet phldrT="[Text]"/>
      <dgm:spPr/>
      <dgm:t>
        <a:bodyPr rtlCol="0"/>
        <a:lstStyle/>
        <a:p>
          <a:r>
            <a:rPr lang="fr-FR" b="1" noProof="0" dirty="0"/>
            <a:t>Solution</a:t>
          </a:r>
          <a:r>
            <a:rPr lang="fr-FR" noProof="0" dirty="0"/>
            <a:t>: </a:t>
          </a:r>
          <a:r>
            <a:rPr lang="en-US" noProof="0" dirty="0"/>
            <a:t>Check Point's Security Management platform to automate security audits and updates.</a:t>
          </a:r>
          <a:endParaRPr lang="fr-FR" noProof="0" dirty="0"/>
        </a:p>
      </dgm:t>
    </dgm:pt>
    <dgm:pt modelId="{9736B2DE-AE2E-4829-BFF9-7A084A4F1671}" type="parTrans" cxnId="{86A55FC1-3890-427B-8B95-D909302865F2}">
      <dgm:prSet/>
      <dgm:spPr/>
      <dgm:t>
        <a:bodyPr/>
        <a:lstStyle/>
        <a:p>
          <a:endParaRPr lang="fr-FR"/>
        </a:p>
      </dgm:t>
    </dgm:pt>
    <dgm:pt modelId="{340DD353-3737-4CAC-B65A-2927C386EBFD}" type="sibTrans" cxnId="{86A55FC1-3890-427B-8B95-D909302865F2}">
      <dgm:prSet/>
      <dgm:spPr/>
      <dgm:t>
        <a:bodyPr/>
        <a:lstStyle/>
        <a:p>
          <a:endParaRPr lang="fr-FR"/>
        </a:p>
      </dgm:t>
    </dgm:pt>
    <dgm:pt modelId="{58B6633D-BFAF-4AD6-B4A2-C2150C239685}">
      <dgm:prSet/>
      <dgm:spPr/>
      <dgm:t>
        <a:bodyPr/>
        <a:lstStyle/>
        <a:p>
          <a:r>
            <a:rPr lang="fr-FR" b="1" noProof="0" dirty="0"/>
            <a:t>Assumption</a:t>
          </a:r>
          <a:r>
            <a:rPr lang="fr-FR" noProof="0" dirty="0"/>
            <a:t>: </a:t>
          </a:r>
          <a:r>
            <a:rPr lang="en-GB" dirty="0"/>
            <a:t>Critical components such as firewalls are deployed without redundancy measures, leading to potential disruptions.</a:t>
          </a:r>
          <a:endParaRPr lang="fr-FR" noProof="0" dirty="0"/>
        </a:p>
      </dgm:t>
    </dgm:pt>
    <dgm:pt modelId="{329243F9-4B27-4B55-AA1A-3B52E55B95A4}" type="parTrans" cxnId="{73A474ED-5B4A-4E2E-AC2B-1DAC0073F7F5}">
      <dgm:prSet/>
      <dgm:spPr/>
      <dgm:t>
        <a:bodyPr/>
        <a:lstStyle/>
        <a:p>
          <a:endParaRPr lang="fr-FR"/>
        </a:p>
      </dgm:t>
    </dgm:pt>
    <dgm:pt modelId="{D42F85BC-D046-4977-8645-1A4E7A87A721}" type="sibTrans" cxnId="{73A474ED-5B4A-4E2E-AC2B-1DAC0073F7F5}">
      <dgm:prSet/>
      <dgm:spPr/>
      <dgm:t>
        <a:bodyPr/>
        <a:lstStyle/>
        <a:p>
          <a:endParaRPr lang="fr-FR"/>
        </a:p>
      </dgm:t>
    </dgm:pt>
    <dgm:pt modelId="{84AC292C-E9E0-4723-898A-6C765910867E}">
      <dgm:prSet/>
      <dgm:spPr/>
      <dgm:t>
        <a:bodyPr/>
        <a:lstStyle/>
        <a:p>
          <a:r>
            <a:rPr lang="fr-FR" b="1" noProof="0" dirty="0"/>
            <a:t>Assumption</a:t>
          </a:r>
          <a:r>
            <a:rPr lang="fr-FR" noProof="0" dirty="0"/>
            <a:t>: </a:t>
          </a:r>
          <a:r>
            <a:rPr lang="en-GB" dirty="0"/>
            <a:t>Check Point licenses are not optimized to align with specific security requirements, leading to unnecessary expenses.</a:t>
          </a:r>
          <a:endParaRPr lang="fr-FR" noProof="0" dirty="0"/>
        </a:p>
      </dgm:t>
    </dgm:pt>
    <dgm:pt modelId="{03F42970-A15D-4A55-9F07-1FC3A9EE1E3C}" type="parTrans" cxnId="{5919A931-99F7-4632-AB20-97A3DFF8A50E}">
      <dgm:prSet/>
      <dgm:spPr/>
      <dgm:t>
        <a:bodyPr/>
        <a:lstStyle/>
        <a:p>
          <a:endParaRPr lang="fr-FR"/>
        </a:p>
      </dgm:t>
    </dgm:pt>
    <dgm:pt modelId="{1D22AF6F-22C9-469E-81F8-973C1BA1301B}" type="sibTrans" cxnId="{5919A931-99F7-4632-AB20-97A3DFF8A50E}">
      <dgm:prSet/>
      <dgm:spPr/>
      <dgm:t>
        <a:bodyPr/>
        <a:lstStyle/>
        <a:p>
          <a:endParaRPr lang="fr-FR"/>
        </a:p>
      </dgm:t>
    </dgm:pt>
    <dgm:pt modelId="{20A5E715-0662-4320-9ECF-7FDA775F04FA}">
      <dgm:prSet/>
      <dgm:spPr/>
      <dgm:t>
        <a:bodyPr/>
        <a:lstStyle/>
        <a:p>
          <a:r>
            <a:rPr lang="fr-FR" b="1" noProof="0" dirty="0"/>
            <a:t>Solution</a:t>
          </a:r>
          <a:r>
            <a:rPr lang="fr-FR" noProof="0" dirty="0"/>
            <a:t>: </a:t>
          </a:r>
          <a:r>
            <a:rPr lang="en-GB" dirty="0"/>
            <a:t>Conduct a license review </a:t>
          </a:r>
          <a:endParaRPr lang="fr-FR" noProof="0" dirty="0"/>
        </a:p>
      </dgm:t>
    </dgm:pt>
    <dgm:pt modelId="{06768FA7-5036-485E-ACC7-84F798F9C373}" type="parTrans" cxnId="{1C75E406-1DA5-478F-B43A-518105EDE6D4}">
      <dgm:prSet/>
      <dgm:spPr/>
      <dgm:t>
        <a:bodyPr/>
        <a:lstStyle/>
        <a:p>
          <a:endParaRPr lang="fr-FR"/>
        </a:p>
      </dgm:t>
    </dgm:pt>
    <dgm:pt modelId="{F9D16341-2A55-4D05-B14A-BEA0F9867314}" type="sibTrans" cxnId="{1C75E406-1DA5-478F-B43A-518105EDE6D4}">
      <dgm:prSet/>
      <dgm:spPr/>
      <dgm:t>
        <a:bodyPr/>
        <a:lstStyle/>
        <a:p>
          <a:endParaRPr lang="fr-FR"/>
        </a:p>
      </dgm:t>
    </dgm:pt>
    <dgm:pt modelId="{23FFDA65-DD14-4193-960E-7AFEDD66CF72}">
      <dgm:prSet/>
      <dgm:spPr/>
      <dgm:t>
        <a:bodyPr/>
        <a:lstStyle/>
        <a:p>
          <a:r>
            <a:rPr lang="fr-FR" b="1" noProof="0" dirty="0"/>
            <a:t>Assumption</a:t>
          </a:r>
          <a:r>
            <a:rPr lang="fr-FR" noProof="0" dirty="0"/>
            <a:t>: </a:t>
          </a:r>
          <a:r>
            <a:rPr lang="en-GB" dirty="0"/>
            <a:t>lacks a well-defined Role-Based Access Control (RBAC) framework, resulting in excessive privileges in access controls.</a:t>
          </a:r>
          <a:endParaRPr lang="fr-FR" noProof="0" dirty="0"/>
        </a:p>
      </dgm:t>
    </dgm:pt>
    <dgm:pt modelId="{5A1F50D2-6F48-4812-8100-4A96BF69A15C}" type="parTrans" cxnId="{C0A9DD78-E023-4323-A977-F10F3B6F4CAA}">
      <dgm:prSet/>
      <dgm:spPr/>
      <dgm:t>
        <a:bodyPr/>
        <a:lstStyle/>
        <a:p>
          <a:endParaRPr lang="fr-FR"/>
        </a:p>
      </dgm:t>
    </dgm:pt>
    <dgm:pt modelId="{4DEF92E1-D350-4D9D-811C-B6D3873DBCAF}" type="sibTrans" cxnId="{C0A9DD78-E023-4323-A977-F10F3B6F4CAA}">
      <dgm:prSet/>
      <dgm:spPr/>
      <dgm:t>
        <a:bodyPr/>
        <a:lstStyle/>
        <a:p>
          <a:endParaRPr lang="fr-FR"/>
        </a:p>
      </dgm:t>
    </dgm:pt>
    <dgm:pt modelId="{FCEDB12B-EBDA-4B7C-ABB6-9E524A941D34}">
      <dgm:prSet/>
      <dgm:spPr/>
      <dgm:t>
        <a:bodyPr/>
        <a:lstStyle/>
        <a:p>
          <a:r>
            <a:rPr lang="fr-FR" b="1" noProof="0" dirty="0"/>
            <a:t>Solution</a:t>
          </a:r>
          <a:r>
            <a:rPr lang="fr-FR" noProof="0" dirty="0"/>
            <a:t>: </a:t>
          </a:r>
          <a:r>
            <a:rPr lang="en-GB" dirty="0"/>
            <a:t>Implement it using Check Point's security management architecture.</a:t>
          </a:r>
          <a:endParaRPr lang="fr-FR" noProof="0" dirty="0"/>
        </a:p>
      </dgm:t>
    </dgm:pt>
    <dgm:pt modelId="{673FFE36-F02A-47C6-A4FC-46506D59863E}" type="parTrans" cxnId="{65171286-43D9-4AAC-AB44-437DE7558DCA}">
      <dgm:prSet/>
      <dgm:spPr/>
      <dgm:t>
        <a:bodyPr/>
        <a:lstStyle/>
        <a:p>
          <a:endParaRPr lang="fr-FR"/>
        </a:p>
      </dgm:t>
    </dgm:pt>
    <dgm:pt modelId="{B676404B-94E2-4F4D-9902-F8AB95C5E81C}" type="sibTrans" cxnId="{65171286-43D9-4AAC-AB44-437DE7558DCA}">
      <dgm:prSet/>
      <dgm:spPr/>
      <dgm:t>
        <a:bodyPr/>
        <a:lstStyle/>
        <a:p>
          <a:endParaRPr lang="fr-FR"/>
        </a:p>
      </dgm:t>
    </dgm:pt>
    <dgm:pt modelId="{6A5AA1EB-5854-4C67-A7DE-40D9E6FCBE55}">
      <dgm:prSet/>
      <dgm:spPr/>
      <dgm:t>
        <a:bodyPr/>
        <a:lstStyle/>
        <a:p>
          <a:r>
            <a:rPr lang="fr-FR" b="1" noProof="0" dirty="0"/>
            <a:t>Issue</a:t>
          </a:r>
          <a:r>
            <a:rPr lang="fr-FR" noProof="0" dirty="0"/>
            <a:t>: </a:t>
          </a:r>
          <a:r>
            <a:rPr lang="en-GB" dirty="0"/>
            <a:t>Inefficiencies in policy management result in inconsistencies and errors</a:t>
          </a:r>
          <a:endParaRPr lang="fr-FR" dirty="0"/>
        </a:p>
      </dgm:t>
    </dgm:pt>
    <dgm:pt modelId="{EBA8284B-1242-4795-BA62-A9C532AB239E}" type="parTrans" cxnId="{64F37839-6791-4124-940E-0DDB8D0EA1A3}">
      <dgm:prSet/>
      <dgm:spPr/>
    </dgm:pt>
    <dgm:pt modelId="{5295008F-45D7-4B02-ADA4-679C17F95A8E}" type="sibTrans" cxnId="{64F37839-6791-4124-940E-0DDB8D0EA1A3}">
      <dgm:prSet/>
      <dgm:spPr/>
    </dgm:pt>
    <dgm:pt modelId="{1BCDD50D-FB06-43C8-8C8A-D341E2F9696A}">
      <dgm:prSet/>
      <dgm:spPr/>
      <dgm:t>
        <a:bodyPr/>
        <a:lstStyle/>
        <a:p>
          <a:r>
            <a:rPr lang="fr-FR" b="1" noProof="0" dirty="0"/>
            <a:t>Assumption</a:t>
          </a:r>
          <a:r>
            <a:rPr lang="fr-FR" noProof="0" dirty="0"/>
            <a:t>: </a:t>
          </a:r>
          <a:r>
            <a:rPr lang="en-GB" dirty="0"/>
            <a:t>due to manual processes or lack of standardized procedures.</a:t>
          </a:r>
          <a:endParaRPr lang="fr-FR" noProof="0" dirty="0"/>
        </a:p>
      </dgm:t>
    </dgm:pt>
    <dgm:pt modelId="{C79CA848-E326-46F3-826D-42EF88FBA875}" type="parTrans" cxnId="{D0C382BE-56A4-411D-8BFF-B588F9317528}">
      <dgm:prSet/>
      <dgm:spPr/>
      <dgm:t>
        <a:bodyPr/>
        <a:lstStyle/>
        <a:p>
          <a:endParaRPr lang="fr-FR"/>
        </a:p>
      </dgm:t>
    </dgm:pt>
    <dgm:pt modelId="{99CD5417-C814-43D1-8A0F-DC09E07624E1}" type="sibTrans" cxnId="{D0C382BE-56A4-411D-8BFF-B588F9317528}">
      <dgm:prSet/>
      <dgm:spPr/>
      <dgm:t>
        <a:bodyPr/>
        <a:lstStyle/>
        <a:p>
          <a:endParaRPr lang="fr-FR"/>
        </a:p>
      </dgm:t>
    </dgm:pt>
    <dgm:pt modelId="{6F649CD9-451A-4AAC-A17D-FEB100E9AAF7}">
      <dgm:prSet/>
      <dgm:spPr/>
      <dgm:t>
        <a:bodyPr/>
        <a:lstStyle/>
        <a:p>
          <a:r>
            <a:rPr lang="fr-FR" b="1" noProof="0" dirty="0"/>
            <a:t>Solution</a:t>
          </a:r>
          <a:r>
            <a:rPr lang="fr-FR" noProof="0" dirty="0"/>
            <a:t>: </a:t>
          </a:r>
          <a:r>
            <a:rPr lang="en-GB" dirty="0"/>
            <a:t>Check Point's </a:t>
          </a:r>
          <a:r>
            <a:rPr lang="en-GB" dirty="0" err="1"/>
            <a:t>SmartConsole</a:t>
          </a:r>
          <a:r>
            <a:rPr lang="en-GB" dirty="0"/>
            <a:t> for centralized policy management</a:t>
          </a:r>
          <a:endParaRPr lang="fr-FR" noProof="0" dirty="0"/>
        </a:p>
      </dgm:t>
    </dgm:pt>
    <dgm:pt modelId="{9D05C3E4-0D15-4EFA-9CB3-6BC60BEA5FDE}" type="parTrans" cxnId="{8F133687-FCE3-4A1E-9AB2-E2947D1B105D}">
      <dgm:prSet/>
      <dgm:spPr/>
      <dgm:t>
        <a:bodyPr/>
        <a:lstStyle/>
        <a:p>
          <a:endParaRPr lang="fr-FR"/>
        </a:p>
      </dgm:t>
    </dgm:pt>
    <dgm:pt modelId="{79D17A04-4597-4E8D-A516-B3553BE19821}" type="sibTrans" cxnId="{8F133687-FCE3-4A1E-9AB2-E2947D1B105D}">
      <dgm:prSet/>
      <dgm:spPr/>
      <dgm:t>
        <a:bodyPr/>
        <a:lstStyle/>
        <a:p>
          <a:endParaRPr lang="fr-FR"/>
        </a:p>
      </dgm:t>
    </dgm:pt>
    <dgm:pt modelId="{C3FB8795-BD5F-4DC5-802E-FCB4C0DE8FFD}">
      <dgm:prSet/>
      <dgm:spPr/>
      <dgm:t>
        <a:bodyPr/>
        <a:lstStyle/>
        <a:p>
          <a:r>
            <a:rPr lang="fr-FR" b="1" noProof="0" dirty="0"/>
            <a:t>Solution</a:t>
          </a:r>
          <a:r>
            <a:rPr lang="fr-FR" noProof="0" dirty="0"/>
            <a:t>: </a:t>
          </a:r>
          <a:r>
            <a:rPr lang="en-GB" dirty="0"/>
            <a:t>Configure clustering and redundancy to ensure continuous operation.</a:t>
          </a:r>
          <a:endParaRPr lang="fr-FR" noProof="0" dirty="0"/>
        </a:p>
      </dgm:t>
    </dgm:pt>
    <dgm:pt modelId="{31EB7175-A3C2-47EA-827C-C481C837ED3F}" type="parTrans" cxnId="{DBF27547-180A-4DE0-8AB0-13A176FE8A59}">
      <dgm:prSet/>
      <dgm:spPr/>
    </dgm:pt>
    <dgm:pt modelId="{83E04192-6E9F-42C0-8921-E421FC48BCE1}" type="sibTrans" cxnId="{DBF27547-180A-4DE0-8AB0-13A176FE8A59}">
      <dgm:prSet/>
      <dgm:spPr/>
    </dgm:pt>
    <dgm:pt modelId="{58A70AB8-F4D6-46C6-A2A6-980CADEC2B40}" type="pres">
      <dgm:prSet presAssocID="{FF3CD410-5E2E-4080-A893-907D31D22CB3}" presName="Name0" presStyleCnt="0">
        <dgm:presLayoutVars>
          <dgm:dir/>
          <dgm:animLvl val="lvl"/>
          <dgm:resizeHandles val="exact"/>
        </dgm:presLayoutVars>
      </dgm:prSet>
      <dgm:spPr/>
    </dgm:pt>
    <dgm:pt modelId="{CA58D81C-9A28-4E60-B854-34680BC3E407}" type="pres">
      <dgm:prSet presAssocID="{D423FB80-F2BD-4DDE-80B1-76F84FE09A02}" presName="composite" presStyleCnt="0"/>
      <dgm:spPr/>
    </dgm:pt>
    <dgm:pt modelId="{E94DEF4C-29FC-45D7-8F15-085DED6C176A}" type="pres">
      <dgm:prSet presAssocID="{D423FB80-F2BD-4DDE-80B1-76F84FE09A02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9118AFCD-7866-4449-B81A-EF265A104912}" type="pres">
      <dgm:prSet presAssocID="{D423FB80-F2BD-4DDE-80B1-76F84FE09A02}" presName="desTx" presStyleLbl="alignAccFollowNode1" presStyleIdx="0" presStyleCnt="5">
        <dgm:presLayoutVars>
          <dgm:bulletEnabled val="1"/>
        </dgm:presLayoutVars>
      </dgm:prSet>
      <dgm:spPr/>
    </dgm:pt>
    <dgm:pt modelId="{D78B87AE-2CA1-4391-93B7-919E7C6FB17E}" type="pres">
      <dgm:prSet presAssocID="{EBE862E1-9761-4AA7-AA00-BD79FA3B27DD}" presName="space" presStyleCnt="0"/>
      <dgm:spPr/>
    </dgm:pt>
    <dgm:pt modelId="{0F8183E2-B215-4C5F-906B-AD6E25CA5038}" type="pres">
      <dgm:prSet presAssocID="{2DC4903D-31E8-4ED6-875F-63877788B702}" presName="composite" presStyleCnt="0"/>
      <dgm:spPr/>
    </dgm:pt>
    <dgm:pt modelId="{2D839C46-E235-428A-8CA1-AD0ED9504048}" type="pres">
      <dgm:prSet presAssocID="{2DC4903D-31E8-4ED6-875F-63877788B702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04076360-7F3C-49E3-AEEA-AE330F816B17}" type="pres">
      <dgm:prSet presAssocID="{2DC4903D-31E8-4ED6-875F-63877788B702}" presName="desTx" presStyleLbl="alignAccFollowNode1" presStyleIdx="1" presStyleCnt="5">
        <dgm:presLayoutVars>
          <dgm:bulletEnabled val="1"/>
        </dgm:presLayoutVars>
      </dgm:prSet>
      <dgm:spPr/>
    </dgm:pt>
    <dgm:pt modelId="{D3D1A168-EFD0-488A-A3EA-64C7B21B38A1}" type="pres">
      <dgm:prSet presAssocID="{EBFDEA83-93E5-4D72-A672-078838B258F5}" presName="space" presStyleCnt="0"/>
      <dgm:spPr/>
    </dgm:pt>
    <dgm:pt modelId="{FF1A0655-CA10-4752-B1F5-84D176BDC54E}" type="pres">
      <dgm:prSet presAssocID="{8A93A940-284B-49B0-9D89-5FA2B3B3C7E5}" presName="composite" presStyleCnt="0"/>
      <dgm:spPr/>
    </dgm:pt>
    <dgm:pt modelId="{AB939F02-6815-4375-B2E0-16675FF276F5}" type="pres">
      <dgm:prSet presAssocID="{8A93A940-284B-49B0-9D89-5FA2B3B3C7E5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5898B361-F0D7-4D80-A303-3386DDC55C72}" type="pres">
      <dgm:prSet presAssocID="{8A93A940-284B-49B0-9D89-5FA2B3B3C7E5}" presName="desTx" presStyleLbl="alignAccFollowNode1" presStyleIdx="2" presStyleCnt="5">
        <dgm:presLayoutVars>
          <dgm:bulletEnabled val="1"/>
        </dgm:presLayoutVars>
      </dgm:prSet>
      <dgm:spPr/>
    </dgm:pt>
    <dgm:pt modelId="{25495052-BDBF-462D-B037-FDD608F985ED}" type="pres">
      <dgm:prSet presAssocID="{E0447E4A-3C15-4884-AEBE-804149EBD331}" presName="space" presStyleCnt="0"/>
      <dgm:spPr/>
    </dgm:pt>
    <dgm:pt modelId="{C5AA688D-8D2C-4317-A680-E6A051F578ED}" type="pres">
      <dgm:prSet presAssocID="{B7EAF83C-E1E2-4060-A15C-5B683F5ABDB6}" presName="composite" presStyleCnt="0"/>
      <dgm:spPr/>
    </dgm:pt>
    <dgm:pt modelId="{88CC6E53-5B52-42CA-BEC2-EC46C50B64DB}" type="pres">
      <dgm:prSet presAssocID="{B7EAF83C-E1E2-4060-A15C-5B683F5ABDB6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606710DE-2085-448D-8D0C-F1E2121FBA51}" type="pres">
      <dgm:prSet presAssocID="{B7EAF83C-E1E2-4060-A15C-5B683F5ABDB6}" presName="desTx" presStyleLbl="alignAccFollowNode1" presStyleIdx="3" presStyleCnt="5">
        <dgm:presLayoutVars>
          <dgm:bulletEnabled val="1"/>
        </dgm:presLayoutVars>
      </dgm:prSet>
      <dgm:spPr/>
    </dgm:pt>
    <dgm:pt modelId="{9FD287AB-3773-4133-9C67-5F70E93A8009}" type="pres">
      <dgm:prSet presAssocID="{416A6271-B608-4CBB-91A0-4462E64B7A8D}" presName="space" presStyleCnt="0"/>
      <dgm:spPr/>
    </dgm:pt>
    <dgm:pt modelId="{9A4ADB49-07C6-49CE-868D-A396578F8719}" type="pres">
      <dgm:prSet presAssocID="{BF5CD713-2E7F-4FA2-A365-0158844247C1}" presName="composite" presStyleCnt="0"/>
      <dgm:spPr/>
    </dgm:pt>
    <dgm:pt modelId="{4874D354-10A1-46FC-AE22-6C9A4E316919}" type="pres">
      <dgm:prSet presAssocID="{BF5CD713-2E7F-4FA2-A365-0158844247C1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00F4609C-E703-4A3F-BEA4-7B6B27BA0457}" type="pres">
      <dgm:prSet presAssocID="{BF5CD713-2E7F-4FA2-A365-0158844247C1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1C75E406-1DA5-478F-B43A-518105EDE6D4}" srcId="{B7EAF83C-E1E2-4060-A15C-5B683F5ABDB6}" destId="{20A5E715-0662-4320-9ECF-7FDA775F04FA}" srcOrd="2" destOrd="0" parTransId="{06768FA7-5036-485E-ACC7-84F798F9C373}" sibTransId="{F9D16341-2A55-4D05-B14A-BEA0F9867314}"/>
    <dgm:cxn modelId="{6A241613-7302-4DDC-AB02-150823D20A92}" type="presOf" srcId="{FCEDB12B-EBDA-4B7C-ABB6-9E524A941D34}" destId="{00F4609C-E703-4A3F-BEA4-7B6B27BA0457}" srcOrd="0" destOrd="2" presId="urn:microsoft.com/office/officeart/2005/8/layout/hList1"/>
    <dgm:cxn modelId="{9E1E0922-367E-4D59-B87A-D6127405DD9B}" srcId="{B7EAF83C-E1E2-4060-A15C-5B683F5ABDB6}" destId="{0F28F38F-17E7-44A8-973E-FC94684377B5}" srcOrd="0" destOrd="0" parTransId="{72535623-2685-4634-9155-926D36DD275F}" sibTransId="{8BE4C846-C26B-4FA4-83A2-4C9007AFA3E9}"/>
    <dgm:cxn modelId="{971DD426-2D93-4CD9-B401-DC4453D89ED5}" type="presOf" srcId="{FF3CD410-5E2E-4080-A893-907D31D22CB3}" destId="{58A70AB8-F4D6-46C6-A2A6-980CADEC2B40}" srcOrd="0" destOrd="0" presId="urn:microsoft.com/office/officeart/2005/8/layout/hList1"/>
    <dgm:cxn modelId="{73FB2230-D49C-49B3-9D41-E879DF8A1138}" type="presOf" srcId="{2DC4903D-31E8-4ED6-875F-63877788B702}" destId="{2D839C46-E235-428A-8CA1-AD0ED9504048}" srcOrd="0" destOrd="0" presId="urn:microsoft.com/office/officeart/2005/8/layout/hList1"/>
    <dgm:cxn modelId="{5919A931-99F7-4632-AB20-97A3DFF8A50E}" srcId="{B7EAF83C-E1E2-4060-A15C-5B683F5ABDB6}" destId="{84AC292C-E9E0-4723-898A-6C765910867E}" srcOrd="1" destOrd="0" parTransId="{03F42970-A15D-4A55-9F07-1FC3A9EE1E3C}" sibTransId="{1D22AF6F-22C9-469E-81F8-973C1BA1301B}"/>
    <dgm:cxn modelId="{64F37839-6791-4124-940E-0DDB8D0EA1A3}" srcId="{8A93A940-284B-49B0-9D89-5FA2B3B3C7E5}" destId="{6A5AA1EB-5854-4C67-A7DE-40D9E6FCBE55}" srcOrd="0" destOrd="0" parTransId="{EBA8284B-1242-4795-BA62-A9C532AB239E}" sibTransId="{5295008F-45D7-4B02-ADA4-679C17F95A8E}"/>
    <dgm:cxn modelId="{F04C823A-A68B-483B-B5B5-0965CDF88AAD}" type="presOf" srcId="{84AC292C-E9E0-4723-898A-6C765910867E}" destId="{606710DE-2085-448D-8D0C-F1E2121FBA51}" srcOrd="0" destOrd="1" presId="urn:microsoft.com/office/officeart/2005/8/layout/hList1"/>
    <dgm:cxn modelId="{63BA4643-0F54-4951-AA52-B88DE5FFE0A9}" type="presOf" srcId="{6F649CD9-451A-4AAC-A17D-FEB100E9AAF7}" destId="{5898B361-F0D7-4D80-A303-3386DDC55C72}" srcOrd="0" destOrd="2" presId="urn:microsoft.com/office/officeart/2005/8/layout/hList1"/>
    <dgm:cxn modelId="{982D7B44-1518-4DD0-82D4-8A3901DD95E9}" srcId="{FF3CD410-5E2E-4080-A893-907D31D22CB3}" destId="{8A93A940-284B-49B0-9D89-5FA2B3B3C7E5}" srcOrd="2" destOrd="0" parTransId="{CD96219D-3688-4138-ACC9-901ED9FEACCC}" sibTransId="{E0447E4A-3C15-4884-AEBE-804149EBD331}"/>
    <dgm:cxn modelId="{806EAB44-63AA-464E-AE88-604149F91859}" srcId="{BF5CD713-2E7F-4FA2-A365-0158844247C1}" destId="{71E65531-AFB8-400F-8A0E-3D2D8EB02527}" srcOrd="0" destOrd="0" parTransId="{CDBCD6FE-99D6-4D1C-ACCC-ACD1054C98A6}" sibTransId="{C5802CBE-AD20-4AAE-8010-3C10BC564C65}"/>
    <dgm:cxn modelId="{063B7E65-C8C7-4BC7-B7D8-3E116985E120}" srcId="{FF3CD410-5E2E-4080-A893-907D31D22CB3}" destId="{B7EAF83C-E1E2-4060-A15C-5B683F5ABDB6}" srcOrd="3" destOrd="0" parTransId="{0F3BE3E5-5F26-4F55-8287-A3DAF6BD4A08}" sibTransId="{416A6271-B608-4CBB-91A0-4462E64B7A8D}"/>
    <dgm:cxn modelId="{DBF27547-180A-4DE0-8AB0-13A176FE8A59}" srcId="{2DC4903D-31E8-4ED6-875F-63877788B702}" destId="{C3FB8795-BD5F-4DC5-802E-FCB4C0DE8FFD}" srcOrd="2" destOrd="0" parTransId="{31EB7175-A3C2-47EA-827C-C481C837ED3F}" sibTransId="{83E04192-6E9F-42C0-8921-E421FC48BCE1}"/>
    <dgm:cxn modelId="{A319CB69-6926-431D-A805-EACBFA83FA66}" srcId="{FF3CD410-5E2E-4080-A893-907D31D22CB3}" destId="{2DC4903D-31E8-4ED6-875F-63877788B702}" srcOrd="1" destOrd="0" parTransId="{A18F8C20-9A13-44DB-9E45-C2DE49ACE5D9}" sibTransId="{EBFDEA83-93E5-4D72-A672-078838B258F5}"/>
    <dgm:cxn modelId="{32993E4B-AC6B-4590-A5B4-860918E4AB4E}" type="presOf" srcId="{245E128E-7700-4C91-9411-CDD1DCA94D67}" destId="{9118AFCD-7866-4449-B81A-EF265A104912}" srcOrd="0" destOrd="0" presId="urn:microsoft.com/office/officeart/2005/8/layout/hList1"/>
    <dgm:cxn modelId="{956C5B4F-209F-4159-B579-8D4ADFBB80B7}" type="presOf" srcId="{58B6633D-BFAF-4AD6-B4A2-C2150C239685}" destId="{04076360-7F3C-49E3-AEEA-AE330F816B17}" srcOrd="0" destOrd="1" presId="urn:microsoft.com/office/officeart/2005/8/layout/hList1"/>
    <dgm:cxn modelId="{9473A653-3999-463A-9201-53520C5921C7}" type="presOf" srcId="{20A5E715-0662-4320-9ECF-7FDA775F04FA}" destId="{606710DE-2085-448D-8D0C-F1E2121FBA51}" srcOrd="0" destOrd="2" presId="urn:microsoft.com/office/officeart/2005/8/layout/hList1"/>
    <dgm:cxn modelId="{C0A9DD78-E023-4323-A977-F10F3B6F4CAA}" srcId="{BF5CD713-2E7F-4FA2-A365-0158844247C1}" destId="{23FFDA65-DD14-4193-960E-7AFEDD66CF72}" srcOrd="1" destOrd="0" parTransId="{5A1F50D2-6F48-4812-8100-4A96BF69A15C}" sibTransId="{4DEF92E1-D350-4D9D-811C-B6D3873DBCAF}"/>
    <dgm:cxn modelId="{28A8197A-F695-48D3-8E1E-659A7E885AA1}" type="presOf" srcId="{782B2B7C-BAF5-4D6C-8CC8-FED81019D70D}" destId="{9118AFCD-7866-4449-B81A-EF265A104912}" srcOrd="0" destOrd="1" presId="urn:microsoft.com/office/officeart/2005/8/layout/hList1"/>
    <dgm:cxn modelId="{65171286-43D9-4AAC-AB44-437DE7558DCA}" srcId="{BF5CD713-2E7F-4FA2-A365-0158844247C1}" destId="{FCEDB12B-EBDA-4B7C-ABB6-9E524A941D34}" srcOrd="2" destOrd="0" parTransId="{673FFE36-F02A-47C6-A4FC-46506D59863E}" sibTransId="{B676404B-94E2-4F4D-9902-F8AB95C5E81C}"/>
    <dgm:cxn modelId="{8F133687-FCE3-4A1E-9AB2-E2947D1B105D}" srcId="{8A93A940-284B-49B0-9D89-5FA2B3B3C7E5}" destId="{6F649CD9-451A-4AAC-A17D-FEB100E9AAF7}" srcOrd="2" destOrd="0" parTransId="{9D05C3E4-0D15-4EFA-9CB3-6BC60BEA5FDE}" sibTransId="{79D17A04-4597-4E8D-A516-B3553BE19821}"/>
    <dgm:cxn modelId="{E16EDA87-8BFF-43AB-B47D-25ACA80FA618}" type="presOf" srcId="{C3FB8795-BD5F-4DC5-802E-FCB4C0DE8FFD}" destId="{04076360-7F3C-49E3-AEEA-AE330F816B17}" srcOrd="0" destOrd="2" presId="urn:microsoft.com/office/officeart/2005/8/layout/hList1"/>
    <dgm:cxn modelId="{51641D90-1A74-452C-B245-86663DE0DCDE}" type="presOf" srcId="{B7EAF83C-E1E2-4060-A15C-5B683F5ABDB6}" destId="{88CC6E53-5B52-42CA-BEC2-EC46C50B64DB}" srcOrd="0" destOrd="0" presId="urn:microsoft.com/office/officeart/2005/8/layout/hList1"/>
    <dgm:cxn modelId="{94A41B9D-F117-46C6-8088-4FACA372BDE6}" srcId="{D423FB80-F2BD-4DDE-80B1-76F84FE09A02}" destId="{782B2B7C-BAF5-4D6C-8CC8-FED81019D70D}" srcOrd="1" destOrd="0" parTransId="{55BAAA72-DA80-4548-A6B3-6A8BFF07E43C}" sibTransId="{A1198848-A2D8-45A3-B5E4-47852C0200DE}"/>
    <dgm:cxn modelId="{68D35F9D-DABF-4E5A-94D4-F988D8E84907}" srcId="{D423FB80-F2BD-4DDE-80B1-76F84FE09A02}" destId="{245E128E-7700-4C91-9411-CDD1DCA94D67}" srcOrd="0" destOrd="0" parTransId="{B4D95EBA-0423-4AFA-B379-E030341B1F23}" sibTransId="{4963BA97-D4C5-477B-9B0D-68DB38F61579}"/>
    <dgm:cxn modelId="{049FDEA4-EF82-4D5D-87EF-6EE3580514E8}" type="presOf" srcId="{D423FB80-F2BD-4DDE-80B1-76F84FE09A02}" destId="{E94DEF4C-29FC-45D7-8F15-085DED6C176A}" srcOrd="0" destOrd="0" presId="urn:microsoft.com/office/officeart/2005/8/layout/hList1"/>
    <dgm:cxn modelId="{1CFC4BA5-11F4-4BCA-B39B-A5B4EA85CAD2}" type="presOf" srcId="{BF5CD713-2E7F-4FA2-A365-0158844247C1}" destId="{4874D354-10A1-46FC-AE22-6C9A4E316919}" srcOrd="0" destOrd="0" presId="urn:microsoft.com/office/officeart/2005/8/layout/hList1"/>
    <dgm:cxn modelId="{5BF3B7B1-A779-4E2D-8625-77DE0CA38FEE}" srcId="{FF3CD410-5E2E-4080-A893-907D31D22CB3}" destId="{D423FB80-F2BD-4DDE-80B1-76F84FE09A02}" srcOrd="0" destOrd="0" parTransId="{9B1CA3FF-D252-4AF5-8F50-CFC93ACA9175}" sibTransId="{EBE862E1-9761-4AA7-AA00-BD79FA3B27DD}"/>
    <dgm:cxn modelId="{510413BC-B152-4036-9418-4677B8224D45}" type="presOf" srcId="{AD8A69E6-7C27-4F78-BCAE-679A24D11FAE}" destId="{9118AFCD-7866-4449-B81A-EF265A104912}" srcOrd="0" destOrd="2" presId="urn:microsoft.com/office/officeart/2005/8/layout/hList1"/>
    <dgm:cxn modelId="{518183BC-B131-476F-8710-FB636346B7E6}" type="presOf" srcId="{A9FB790A-3E33-4887-962E-7206A01AD84F}" destId="{04076360-7F3C-49E3-AEEA-AE330F816B17}" srcOrd="0" destOrd="0" presId="urn:microsoft.com/office/officeart/2005/8/layout/hList1"/>
    <dgm:cxn modelId="{D0C382BE-56A4-411D-8BFF-B588F9317528}" srcId="{8A93A940-284B-49B0-9D89-5FA2B3B3C7E5}" destId="{1BCDD50D-FB06-43C8-8C8A-D341E2F9696A}" srcOrd="1" destOrd="0" parTransId="{C79CA848-E326-46F3-826D-42EF88FBA875}" sibTransId="{99CD5417-C814-43D1-8A0F-DC09E07624E1}"/>
    <dgm:cxn modelId="{A38AD8BE-FA04-4F41-8E81-A2C9F76E47D6}" type="presOf" srcId="{71E65531-AFB8-400F-8A0E-3D2D8EB02527}" destId="{00F4609C-E703-4A3F-BEA4-7B6B27BA0457}" srcOrd="0" destOrd="0" presId="urn:microsoft.com/office/officeart/2005/8/layout/hList1"/>
    <dgm:cxn modelId="{86A55FC1-3890-427B-8B95-D909302865F2}" srcId="{D423FB80-F2BD-4DDE-80B1-76F84FE09A02}" destId="{AD8A69E6-7C27-4F78-BCAE-679A24D11FAE}" srcOrd="2" destOrd="0" parTransId="{9736B2DE-AE2E-4829-BFF9-7A084A4F1671}" sibTransId="{340DD353-3737-4CAC-B65A-2927C386EBFD}"/>
    <dgm:cxn modelId="{5393DFC3-1230-4329-A211-65C038BD5E9A}" type="presOf" srcId="{0F28F38F-17E7-44A8-973E-FC94684377B5}" destId="{606710DE-2085-448D-8D0C-F1E2121FBA51}" srcOrd="0" destOrd="0" presId="urn:microsoft.com/office/officeart/2005/8/layout/hList1"/>
    <dgm:cxn modelId="{8FBB32CB-E50B-4803-9845-5E6ADE87A84D}" type="presOf" srcId="{8A93A940-284B-49B0-9D89-5FA2B3B3C7E5}" destId="{AB939F02-6815-4375-B2E0-16675FF276F5}" srcOrd="0" destOrd="0" presId="urn:microsoft.com/office/officeart/2005/8/layout/hList1"/>
    <dgm:cxn modelId="{607143D0-C26B-448B-8E8C-A8A46198F0C6}" srcId="{2DC4903D-31E8-4ED6-875F-63877788B702}" destId="{A9FB790A-3E33-4887-962E-7206A01AD84F}" srcOrd="0" destOrd="0" parTransId="{2E34BE83-4A83-4B5F-8976-D4AC57FE5007}" sibTransId="{A18338C2-0675-4B1C-898F-3D939F41C34C}"/>
    <dgm:cxn modelId="{0938E3E3-4DD8-4069-97E7-7CBBEBFE5A13}" srcId="{FF3CD410-5E2E-4080-A893-907D31D22CB3}" destId="{BF5CD713-2E7F-4FA2-A365-0158844247C1}" srcOrd="4" destOrd="0" parTransId="{4B1EFBBB-DB3F-4353-84A5-217D60B77662}" sibTransId="{1E7CF33D-04A9-4522-B84F-6C2C1CF2D6AD}"/>
    <dgm:cxn modelId="{C7BF3DEB-D198-4160-BE5E-E81258428B60}" type="presOf" srcId="{6A5AA1EB-5854-4C67-A7DE-40D9E6FCBE55}" destId="{5898B361-F0D7-4D80-A303-3386DDC55C72}" srcOrd="0" destOrd="0" presId="urn:microsoft.com/office/officeart/2005/8/layout/hList1"/>
    <dgm:cxn modelId="{73A474ED-5B4A-4E2E-AC2B-1DAC0073F7F5}" srcId="{2DC4903D-31E8-4ED6-875F-63877788B702}" destId="{58B6633D-BFAF-4AD6-B4A2-C2150C239685}" srcOrd="1" destOrd="0" parTransId="{329243F9-4B27-4B55-AA1A-3B52E55B95A4}" sibTransId="{D42F85BC-D046-4977-8645-1A4E7A87A721}"/>
    <dgm:cxn modelId="{66C212F4-EB31-4EC8-82FE-25EFAC4B93C3}" type="presOf" srcId="{1BCDD50D-FB06-43C8-8C8A-D341E2F9696A}" destId="{5898B361-F0D7-4D80-A303-3386DDC55C72}" srcOrd="0" destOrd="1" presId="urn:microsoft.com/office/officeart/2005/8/layout/hList1"/>
    <dgm:cxn modelId="{744607FA-6C62-4D38-B900-94F3A6E6B493}" type="presOf" srcId="{23FFDA65-DD14-4193-960E-7AFEDD66CF72}" destId="{00F4609C-E703-4A3F-BEA4-7B6B27BA0457}" srcOrd="0" destOrd="1" presId="urn:microsoft.com/office/officeart/2005/8/layout/hList1"/>
    <dgm:cxn modelId="{890C11C1-E5CD-425C-86E0-F29B536E5DFB}" type="presParOf" srcId="{58A70AB8-F4D6-46C6-A2A6-980CADEC2B40}" destId="{CA58D81C-9A28-4E60-B854-34680BC3E407}" srcOrd="0" destOrd="0" presId="urn:microsoft.com/office/officeart/2005/8/layout/hList1"/>
    <dgm:cxn modelId="{5FD1B1BE-96E4-40BC-A7E0-C9592DF0DC33}" type="presParOf" srcId="{CA58D81C-9A28-4E60-B854-34680BC3E407}" destId="{E94DEF4C-29FC-45D7-8F15-085DED6C176A}" srcOrd="0" destOrd="0" presId="urn:microsoft.com/office/officeart/2005/8/layout/hList1"/>
    <dgm:cxn modelId="{8E020E1E-6845-48BF-B807-15F8EA511493}" type="presParOf" srcId="{CA58D81C-9A28-4E60-B854-34680BC3E407}" destId="{9118AFCD-7866-4449-B81A-EF265A104912}" srcOrd="1" destOrd="0" presId="urn:microsoft.com/office/officeart/2005/8/layout/hList1"/>
    <dgm:cxn modelId="{85FC73CA-7F4C-4DDD-93D9-0CCE32AE8A7A}" type="presParOf" srcId="{58A70AB8-F4D6-46C6-A2A6-980CADEC2B40}" destId="{D78B87AE-2CA1-4391-93B7-919E7C6FB17E}" srcOrd="1" destOrd="0" presId="urn:microsoft.com/office/officeart/2005/8/layout/hList1"/>
    <dgm:cxn modelId="{E541CFAF-4B75-423B-B2A7-1A4FD04419CF}" type="presParOf" srcId="{58A70AB8-F4D6-46C6-A2A6-980CADEC2B40}" destId="{0F8183E2-B215-4C5F-906B-AD6E25CA5038}" srcOrd="2" destOrd="0" presId="urn:microsoft.com/office/officeart/2005/8/layout/hList1"/>
    <dgm:cxn modelId="{74D387F8-D711-4466-9F3C-385493B1F5B1}" type="presParOf" srcId="{0F8183E2-B215-4C5F-906B-AD6E25CA5038}" destId="{2D839C46-E235-428A-8CA1-AD0ED9504048}" srcOrd="0" destOrd="0" presId="urn:microsoft.com/office/officeart/2005/8/layout/hList1"/>
    <dgm:cxn modelId="{1B03DFAE-0C43-4BAA-B5D5-A1A971BE0462}" type="presParOf" srcId="{0F8183E2-B215-4C5F-906B-AD6E25CA5038}" destId="{04076360-7F3C-49E3-AEEA-AE330F816B17}" srcOrd="1" destOrd="0" presId="urn:microsoft.com/office/officeart/2005/8/layout/hList1"/>
    <dgm:cxn modelId="{FA187ADE-E05E-42D4-B199-E9EA999910B2}" type="presParOf" srcId="{58A70AB8-F4D6-46C6-A2A6-980CADEC2B40}" destId="{D3D1A168-EFD0-488A-A3EA-64C7B21B38A1}" srcOrd="3" destOrd="0" presId="urn:microsoft.com/office/officeart/2005/8/layout/hList1"/>
    <dgm:cxn modelId="{38D1FF31-8D90-46E0-A1FC-38891109C172}" type="presParOf" srcId="{58A70AB8-F4D6-46C6-A2A6-980CADEC2B40}" destId="{FF1A0655-CA10-4752-B1F5-84D176BDC54E}" srcOrd="4" destOrd="0" presId="urn:microsoft.com/office/officeart/2005/8/layout/hList1"/>
    <dgm:cxn modelId="{5B0DAC44-DF8A-4D6A-9D95-003432E3D97F}" type="presParOf" srcId="{FF1A0655-CA10-4752-B1F5-84D176BDC54E}" destId="{AB939F02-6815-4375-B2E0-16675FF276F5}" srcOrd="0" destOrd="0" presId="urn:microsoft.com/office/officeart/2005/8/layout/hList1"/>
    <dgm:cxn modelId="{ABFD730C-457E-454A-AE20-ACB32CC3842B}" type="presParOf" srcId="{FF1A0655-CA10-4752-B1F5-84D176BDC54E}" destId="{5898B361-F0D7-4D80-A303-3386DDC55C72}" srcOrd="1" destOrd="0" presId="urn:microsoft.com/office/officeart/2005/8/layout/hList1"/>
    <dgm:cxn modelId="{63048205-6437-49DC-B175-953CAC829BF2}" type="presParOf" srcId="{58A70AB8-F4D6-46C6-A2A6-980CADEC2B40}" destId="{25495052-BDBF-462D-B037-FDD608F985ED}" srcOrd="5" destOrd="0" presId="urn:microsoft.com/office/officeart/2005/8/layout/hList1"/>
    <dgm:cxn modelId="{0AF9D190-B6CC-4C97-8BE5-980688E27F3B}" type="presParOf" srcId="{58A70AB8-F4D6-46C6-A2A6-980CADEC2B40}" destId="{C5AA688D-8D2C-4317-A680-E6A051F578ED}" srcOrd="6" destOrd="0" presId="urn:microsoft.com/office/officeart/2005/8/layout/hList1"/>
    <dgm:cxn modelId="{A7A10327-88F9-4B80-ACB9-2814E850ED05}" type="presParOf" srcId="{C5AA688D-8D2C-4317-A680-E6A051F578ED}" destId="{88CC6E53-5B52-42CA-BEC2-EC46C50B64DB}" srcOrd="0" destOrd="0" presId="urn:microsoft.com/office/officeart/2005/8/layout/hList1"/>
    <dgm:cxn modelId="{3DA1364A-559B-4FC8-8684-1D75ED0ED5E2}" type="presParOf" srcId="{C5AA688D-8D2C-4317-A680-E6A051F578ED}" destId="{606710DE-2085-448D-8D0C-F1E2121FBA51}" srcOrd="1" destOrd="0" presId="urn:microsoft.com/office/officeart/2005/8/layout/hList1"/>
    <dgm:cxn modelId="{BA9BAEAA-FC3D-4C14-A000-596121D0F8EE}" type="presParOf" srcId="{58A70AB8-F4D6-46C6-A2A6-980CADEC2B40}" destId="{9FD287AB-3773-4133-9C67-5F70E93A8009}" srcOrd="7" destOrd="0" presId="urn:microsoft.com/office/officeart/2005/8/layout/hList1"/>
    <dgm:cxn modelId="{290A6E31-FE0B-4112-AEED-5BB959AF25E2}" type="presParOf" srcId="{58A70AB8-F4D6-46C6-A2A6-980CADEC2B40}" destId="{9A4ADB49-07C6-49CE-868D-A396578F8719}" srcOrd="8" destOrd="0" presId="urn:microsoft.com/office/officeart/2005/8/layout/hList1"/>
    <dgm:cxn modelId="{0F84C750-E29E-40CB-9B93-FD104677C81B}" type="presParOf" srcId="{9A4ADB49-07C6-49CE-868D-A396578F8719}" destId="{4874D354-10A1-46FC-AE22-6C9A4E316919}" srcOrd="0" destOrd="0" presId="urn:microsoft.com/office/officeart/2005/8/layout/hList1"/>
    <dgm:cxn modelId="{B9C49B05-AEFA-4295-AB48-9EEFF15BF34F}" type="presParOf" srcId="{9A4ADB49-07C6-49CE-868D-A396578F8719}" destId="{00F4609C-E703-4A3F-BEA4-7B6B27BA045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3CD410-5E2E-4080-A893-907D31D22CB3}" type="doc">
      <dgm:prSet loTypeId="urn:microsoft.com/office/officeart/2005/8/layout/hList1" loCatId="list" qsTypeId="urn:microsoft.com/office/officeart/2005/8/quickstyle/simple5" qsCatId="simple" csTypeId="urn:microsoft.com/office/officeart/2005/8/colors/accent2_2" csCatId="accent2" phldr="1"/>
      <dgm:spPr/>
      <dgm:t>
        <a:bodyPr rtlCol="0"/>
        <a:lstStyle/>
        <a:p>
          <a:pPr rtl="0"/>
          <a:endParaRPr lang="en-US"/>
        </a:p>
      </dgm:t>
    </dgm:pt>
    <dgm:pt modelId="{D423FB80-F2BD-4DDE-80B1-76F84FE09A02}">
      <dgm:prSet phldrT="[Text]"/>
      <dgm:spPr/>
      <dgm:t>
        <a:bodyPr rtlCol="0"/>
        <a:lstStyle/>
        <a:p>
          <a:pPr>
            <a:defRPr b="1"/>
          </a:pPr>
          <a:r>
            <a:rPr lang="fr-FR" b="0" u="none" dirty="0" err="1"/>
            <a:t>Overlapping</a:t>
          </a:r>
          <a:r>
            <a:rPr lang="fr-FR" b="0" u="none" dirty="0"/>
            <a:t> and </a:t>
          </a:r>
          <a:r>
            <a:rPr lang="fr-FR" b="0" u="none" dirty="0" err="1"/>
            <a:t>Conflicting</a:t>
          </a:r>
          <a:r>
            <a:rPr lang="fr-FR" b="0" u="none" dirty="0"/>
            <a:t> </a:t>
          </a:r>
          <a:r>
            <a:rPr lang="fr-FR" b="0" u="none" dirty="0" err="1"/>
            <a:t>Policies</a:t>
          </a:r>
          <a:endParaRPr lang="fr-FR" b="0" u="none" noProof="0" dirty="0"/>
        </a:p>
      </dgm:t>
    </dgm:pt>
    <dgm:pt modelId="{9B1CA3FF-D252-4AF5-8F50-CFC93ACA9175}" type="parTrans" cxnId="{5BF3B7B1-A779-4E2D-8625-77DE0CA38FEE}">
      <dgm:prSet/>
      <dgm:spPr/>
      <dgm:t>
        <a:bodyPr rtlCol="0"/>
        <a:lstStyle/>
        <a:p>
          <a:pPr rtl="0"/>
          <a:endParaRPr lang="fr-FR" noProof="0" dirty="0"/>
        </a:p>
      </dgm:t>
    </dgm:pt>
    <dgm:pt modelId="{EBE862E1-9761-4AA7-AA00-BD79FA3B27DD}" type="sibTrans" cxnId="{5BF3B7B1-A779-4E2D-8625-77DE0CA38FEE}">
      <dgm:prSet/>
      <dgm:spPr/>
      <dgm:t>
        <a:bodyPr rtlCol="0"/>
        <a:lstStyle/>
        <a:p>
          <a:pPr rtl="0"/>
          <a:endParaRPr lang="fr-FR" noProof="0" dirty="0"/>
        </a:p>
      </dgm:t>
    </dgm:pt>
    <dgm:pt modelId="{245E128E-7700-4C91-9411-CDD1DCA94D67}">
      <dgm:prSet phldrT="[Text]"/>
      <dgm:spPr/>
      <dgm:t>
        <a:bodyPr rtlCol="0"/>
        <a:lstStyle/>
        <a:p>
          <a:r>
            <a:rPr lang="fr-FR" b="1" noProof="0" dirty="0"/>
            <a:t>Issue</a:t>
          </a:r>
          <a:r>
            <a:rPr lang="fr-FR" noProof="0" dirty="0"/>
            <a:t>: </a:t>
          </a:r>
          <a:r>
            <a:rPr lang="en-GB" dirty="0"/>
            <a:t>Overlapping and conflicting security policies </a:t>
          </a:r>
          <a:endParaRPr lang="fr-FR" noProof="0" dirty="0"/>
        </a:p>
      </dgm:t>
    </dgm:pt>
    <dgm:pt modelId="{B4D95EBA-0423-4AFA-B379-E030341B1F23}" type="parTrans" cxnId="{68D35F9D-DABF-4E5A-94D4-F988D8E84907}">
      <dgm:prSet/>
      <dgm:spPr/>
      <dgm:t>
        <a:bodyPr rtlCol="0"/>
        <a:lstStyle/>
        <a:p>
          <a:pPr rtl="0"/>
          <a:endParaRPr lang="fr-FR" noProof="0" dirty="0"/>
        </a:p>
      </dgm:t>
    </dgm:pt>
    <dgm:pt modelId="{4963BA97-D4C5-477B-9B0D-68DB38F61579}" type="sibTrans" cxnId="{68D35F9D-DABF-4E5A-94D4-F988D8E84907}">
      <dgm:prSet/>
      <dgm:spPr/>
      <dgm:t>
        <a:bodyPr rtlCol="0"/>
        <a:lstStyle/>
        <a:p>
          <a:pPr rtl="0"/>
          <a:endParaRPr lang="fr-FR" noProof="0" dirty="0"/>
        </a:p>
      </dgm:t>
    </dgm:pt>
    <dgm:pt modelId="{2DC4903D-31E8-4ED6-875F-63877788B702}">
      <dgm:prSet phldrT="[Text]"/>
      <dgm:spPr/>
      <dgm:t>
        <a:bodyPr rtlCol="0"/>
        <a:lstStyle/>
        <a:p>
          <a:pPr>
            <a:defRPr b="1"/>
          </a:pPr>
          <a:r>
            <a:rPr lang="en-US" b="0" u="none" dirty="0"/>
            <a:t>Lack of Control Over Application Usage</a:t>
          </a:r>
          <a:endParaRPr lang="fr-FR" b="0" u="none" noProof="0" dirty="0"/>
        </a:p>
      </dgm:t>
    </dgm:pt>
    <dgm:pt modelId="{A18F8C20-9A13-44DB-9E45-C2DE49ACE5D9}" type="parTrans" cxnId="{A319CB69-6926-431D-A805-EACBFA83FA66}">
      <dgm:prSet/>
      <dgm:spPr/>
      <dgm:t>
        <a:bodyPr rtlCol="0"/>
        <a:lstStyle/>
        <a:p>
          <a:pPr rtl="0"/>
          <a:endParaRPr lang="fr-FR" noProof="0" dirty="0"/>
        </a:p>
      </dgm:t>
    </dgm:pt>
    <dgm:pt modelId="{EBFDEA83-93E5-4D72-A672-078838B258F5}" type="sibTrans" cxnId="{A319CB69-6926-431D-A805-EACBFA83FA66}">
      <dgm:prSet/>
      <dgm:spPr/>
      <dgm:t>
        <a:bodyPr rtlCol="0"/>
        <a:lstStyle/>
        <a:p>
          <a:pPr rtl="0"/>
          <a:endParaRPr lang="fr-FR" noProof="0" dirty="0"/>
        </a:p>
      </dgm:t>
    </dgm:pt>
    <dgm:pt modelId="{A9FB790A-3E33-4887-962E-7206A01AD84F}">
      <dgm:prSet phldrT="[Text]"/>
      <dgm:spPr/>
      <dgm:t>
        <a:bodyPr rtlCol="0"/>
        <a:lstStyle/>
        <a:p>
          <a:r>
            <a:rPr lang="fr-FR" b="1" noProof="0" dirty="0"/>
            <a:t>Issue</a:t>
          </a:r>
          <a:r>
            <a:rPr lang="fr-FR" noProof="0" dirty="0"/>
            <a:t>: UP</a:t>
          </a:r>
        </a:p>
      </dgm:t>
    </dgm:pt>
    <dgm:pt modelId="{2E34BE83-4A83-4B5F-8976-D4AC57FE5007}" type="parTrans" cxnId="{607143D0-C26B-448B-8E8C-A8A46198F0C6}">
      <dgm:prSet/>
      <dgm:spPr/>
      <dgm:t>
        <a:bodyPr rtlCol="0"/>
        <a:lstStyle/>
        <a:p>
          <a:pPr rtl="0"/>
          <a:endParaRPr lang="fr-FR" noProof="0" dirty="0"/>
        </a:p>
      </dgm:t>
    </dgm:pt>
    <dgm:pt modelId="{A18338C2-0675-4B1C-898F-3D939F41C34C}" type="sibTrans" cxnId="{607143D0-C26B-448B-8E8C-A8A46198F0C6}">
      <dgm:prSet/>
      <dgm:spPr/>
      <dgm:t>
        <a:bodyPr rtlCol="0"/>
        <a:lstStyle/>
        <a:p>
          <a:pPr rtl="0"/>
          <a:endParaRPr lang="fr-FR" noProof="0" dirty="0"/>
        </a:p>
      </dgm:t>
    </dgm:pt>
    <dgm:pt modelId="{8A93A940-284B-49B0-9D89-5FA2B3B3C7E5}">
      <dgm:prSet phldrT="[Text]"/>
      <dgm:spPr/>
      <dgm:t>
        <a:bodyPr rtlCol="0"/>
        <a:lstStyle/>
        <a:p>
          <a:pPr>
            <a:defRPr b="1"/>
          </a:pPr>
          <a:r>
            <a:rPr lang="fr-FR" b="0" noProof="0" dirty="0" err="1"/>
            <a:t>Outdated</a:t>
          </a:r>
          <a:r>
            <a:rPr lang="fr-FR" b="0" noProof="0" dirty="0"/>
            <a:t> IPS Rules</a:t>
          </a:r>
        </a:p>
      </dgm:t>
    </dgm:pt>
    <dgm:pt modelId="{CD96219D-3688-4138-ACC9-901ED9FEACCC}" type="parTrans" cxnId="{982D7B44-1518-4DD0-82D4-8A3901DD95E9}">
      <dgm:prSet/>
      <dgm:spPr/>
      <dgm:t>
        <a:bodyPr rtlCol="0"/>
        <a:lstStyle/>
        <a:p>
          <a:pPr rtl="0"/>
          <a:endParaRPr lang="fr-FR" noProof="0" dirty="0"/>
        </a:p>
      </dgm:t>
    </dgm:pt>
    <dgm:pt modelId="{E0447E4A-3C15-4884-AEBE-804149EBD331}" type="sibTrans" cxnId="{982D7B44-1518-4DD0-82D4-8A3901DD95E9}">
      <dgm:prSet/>
      <dgm:spPr/>
      <dgm:t>
        <a:bodyPr rtlCol="0"/>
        <a:lstStyle/>
        <a:p>
          <a:pPr rtl="0"/>
          <a:endParaRPr lang="fr-FR" noProof="0" dirty="0"/>
        </a:p>
      </dgm:t>
    </dgm:pt>
    <dgm:pt modelId="{B7EAF83C-E1E2-4060-A15C-5B683F5ABDB6}">
      <dgm:prSet phldrT="[Text]"/>
      <dgm:spPr/>
      <dgm:t>
        <a:bodyPr rtlCol="0"/>
        <a:lstStyle/>
        <a:p>
          <a:pPr>
            <a:defRPr b="1"/>
          </a:pPr>
          <a:r>
            <a:rPr lang="en-US" b="0" noProof="0" dirty="0"/>
            <a:t>Challenges Posed by IoT Devices</a:t>
          </a:r>
          <a:endParaRPr lang="fr-FR" b="0" noProof="0" dirty="0"/>
        </a:p>
      </dgm:t>
    </dgm:pt>
    <dgm:pt modelId="{0F3BE3E5-5F26-4F55-8287-A3DAF6BD4A08}" type="parTrans" cxnId="{063B7E65-C8C7-4BC7-B7D8-3E116985E120}">
      <dgm:prSet/>
      <dgm:spPr/>
      <dgm:t>
        <a:bodyPr rtlCol="0"/>
        <a:lstStyle/>
        <a:p>
          <a:pPr rtl="0"/>
          <a:endParaRPr lang="fr-FR" noProof="0" dirty="0"/>
        </a:p>
      </dgm:t>
    </dgm:pt>
    <dgm:pt modelId="{416A6271-B608-4CBB-91A0-4462E64B7A8D}" type="sibTrans" cxnId="{063B7E65-C8C7-4BC7-B7D8-3E116985E120}">
      <dgm:prSet/>
      <dgm:spPr/>
      <dgm:t>
        <a:bodyPr rtlCol="0"/>
        <a:lstStyle/>
        <a:p>
          <a:pPr rtl="0"/>
          <a:endParaRPr lang="fr-FR" noProof="0" dirty="0"/>
        </a:p>
      </dgm:t>
    </dgm:pt>
    <dgm:pt modelId="{0F28F38F-17E7-44A8-973E-FC94684377B5}">
      <dgm:prSet phldrT="[Text]"/>
      <dgm:spPr/>
      <dgm:t>
        <a:bodyPr rtlCol="0"/>
        <a:lstStyle/>
        <a:p>
          <a:r>
            <a:rPr lang="fr-FR" b="1" noProof="0" dirty="0"/>
            <a:t>Issue</a:t>
          </a:r>
          <a:r>
            <a:rPr lang="fr-FR" noProof="0" dirty="0"/>
            <a:t>: </a:t>
          </a:r>
          <a:r>
            <a:rPr lang="en-US" noProof="0" dirty="0"/>
            <a:t>UP</a:t>
          </a:r>
          <a:endParaRPr lang="fr-FR" noProof="0" dirty="0"/>
        </a:p>
      </dgm:t>
    </dgm:pt>
    <dgm:pt modelId="{72535623-2685-4634-9155-926D36DD275F}" type="parTrans" cxnId="{9E1E0922-367E-4D59-B87A-D6127405DD9B}">
      <dgm:prSet/>
      <dgm:spPr/>
      <dgm:t>
        <a:bodyPr rtlCol="0"/>
        <a:lstStyle/>
        <a:p>
          <a:pPr rtl="0"/>
          <a:endParaRPr lang="fr-FR" noProof="0" dirty="0"/>
        </a:p>
      </dgm:t>
    </dgm:pt>
    <dgm:pt modelId="{8BE4C846-C26B-4FA4-83A2-4C9007AFA3E9}" type="sibTrans" cxnId="{9E1E0922-367E-4D59-B87A-D6127405DD9B}">
      <dgm:prSet/>
      <dgm:spPr/>
      <dgm:t>
        <a:bodyPr rtlCol="0"/>
        <a:lstStyle/>
        <a:p>
          <a:pPr rtl="0"/>
          <a:endParaRPr lang="fr-FR" noProof="0" dirty="0"/>
        </a:p>
      </dgm:t>
    </dgm:pt>
    <dgm:pt modelId="{782B2B7C-BAF5-4D6C-8CC8-FED81019D70D}">
      <dgm:prSet phldrT="[Text]"/>
      <dgm:spPr/>
      <dgm:t>
        <a:bodyPr rtlCol="0"/>
        <a:lstStyle/>
        <a:p>
          <a:r>
            <a:rPr lang="fr-FR" b="1" noProof="0" dirty="0"/>
            <a:t>Assumption</a:t>
          </a:r>
          <a:r>
            <a:rPr lang="fr-FR" noProof="0" dirty="0"/>
            <a:t>: </a:t>
          </a:r>
          <a:r>
            <a:rPr lang="en-GB" dirty="0"/>
            <a:t>Legacy configurations or multiple administrators managing security settings independently lead to redundant policies and conflicts.</a:t>
          </a:r>
          <a:endParaRPr lang="fr-FR" noProof="0" dirty="0"/>
        </a:p>
      </dgm:t>
    </dgm:pt>
    <dgm:pt modelId="{55BAAA72-DA80-4548-A6B3-6A8BFF07E43C}" type="parTrans" cxnId="{94A41B9D-F117-46C6-8088-4FACA372BDE6}">
      <dgm:prSet/>
      <dgm:spPr/>
      <dgm:t>
        <a:bodyPr/>
        <a:lstStyle/>
        <a:p>
          <a:endParaRPr lang="fr-FR"/>
        </a:p>
      </dgm:t>
    </dgm:pt>
    <dgm:pt modelId="{A1198848-A2D8-45A3-B5E4-47852C0200DE}" type="sibTrans" cxnId="{94A41B9D-F117-46C6-8088-4FACA372BDE6}">
      <dgm:prSet/>
      <dgm:spPr/>
      <dgm:t>
        <a:bodyPr/>
        <a:lstStyle/>
        <a:p>
          <a:endParaRPr lang="fr-FR"/>
        </a:p>
      </dgm:t>
    </dgm:pt>
    <dgm:pt modelId="{AD8A69E6-7C27-4F78-BCAE-679A24D11FAE}">
      <dgm:prSet phldrT="[Text]"/>
      <dgm:spPr/>
      <dgm:t>
        <a:bodyPr rtlCol="0"/>
        <a:lstStyle/>
        <a:p>
          <a:r>
            <a:rPr lang="fr-FR" b="1" noProof="0" dirty="0"/>
            <a:t>Solution</a:t>
          </a:r>
          <a:r>
            <a:rPr lang="fr-FR" noProof="0" dirty="0"/>
            <a:t>: </a:t>
          </a:r>
          <a:r>
            <a:rPr lang="en-GB" dirty="0"/>
            <a:t>Check Point's Policy Optimizer tool to </a:t>
          </a:r>
          <a:r>
            <a:rPr lang="en-GB" dirty="0" err="1"/>
            <a:t>analyze</a:t>
          </a:r>
          <a:r>
            <a:rPr lang="en-GB" dirty="0"/>
            <a:t> and streamline security policies</a:t>
          </a:r>
          <a:endParaRPr lang="fr-FR" noProof="0" dirty="0"/>
        </a:p>
      </dgm:t>
    </dgm:pt>
    <dgm:pt modelId="{9736B2DE-AE2E-4829-BFF9-7A084A4F1671}" type="parTrans" cxnId="{86A55FC1-3890-427B-8B95-D909302865F2}">
      <dgm:prSet/>
      <dgm:spPr/>
      <dgm:t>
        <a:bodyPr/>
        <a:lstStyle/>
        <a:p>
          <a:endParaRPr lang="fr-FR"/>
        </a:p>
      </dgm:t>
    </dgm:pt>
    <dgm:pt modelId="{340DD353-3737-4CAC-B65A-2927C386EBFD}" type="sibTrans" cxnId="{86A55FC1-3890-427B-8B95-D909302865F2}">
      <dgm:prSet/>
      <dgm:spPr/>
      <dgm:t>
        <a:bodyPr/>
        <a:lstStyle/>
        <a:p>
          <a:endParaRPr lang="fr-FR"/>
        </a:p>
      </dgm:t>
    </dgm:pt>
    <dgm:pt modelId="{5483E4F2-80E8-4FE3-93B7-9924A0485655}">
      <dgm:prSet/>
      <dgm:spPr/>
      <dgm:t>
        <a:bodyPr/>
        <a:lstStyle/>
        <a:p>
          <a:r>
            <a:rPr lang="fr-FR" b="1" noProof="0" dirty="0"/>
            <a:t>Solution</a:t>
          </a:r>
          <a:r>
            <a:rPr lang="fr-FR" noProof="0" dirty="0"/>
            <a:t>: D</a:t>
          </a:r>
          <a:r>
            <a:rPr lang="en-GB" dirty="0" err="1"/>
            <a:t>eploy</a:t>
          </a:r>
          <a:r>
            <a:rPr lang="en-GB" dirty="0"/>
            <a:t> Check Point's Application Control and URL Filtering features </a:t>
          </a:r>
          <a:endParaRPr lang="fr-FR" noProof="0" dirty="0"/>
        </a:p>
      </dgm:t>
    </dgm:pt>
    <dgm:pt modelId="{BEBF231D-913A-43E7-9B7B-77CB3D7A525E}" type="parTrans" cxnId="{773FCFA3-F219-4659-84D6-33DC3C8CB632}">
      <dgm:prSet/>
      <dgm:spPr/>
      <dgm:t>
        <a:bodyPr/>
        <a:lstStyle/>
        <a:p>
          <a:endParaRPr lang="fr-FR"/>
        </a:p>
      </dgm:t>
    </dgm:pt>
    <dgm:pt modelId="{CAAEF3C7-63F1-4D8B-A5A6-7FE2C681AED9}" type="sibTrans" cxnId="{773FCFA3-F219-4659-84D6-33DC3C8CB632}">
      <dgm:prSet/>
      <dgm:spPr/>
      <dgm:t>
        <a:bodyPr/>
        <a:lstStyle/>
        <a:p>
          <a:endParaRPr lang="fr-FR"/>
        </a:p>
      </dgm:t>
    </dgm:pt>
    <dgm:pt modelId="{84AC292C-E9E0-4723-898A-6C765910867E}">
      <dgm:prSet/>
      <dgm:spPr/>
      <dgm:t>
        <a:bodyPr/>
        <a:lstStyle/>
        <a:p>
          <a:r>
            <a:rPr lang="fr-FR" b="1" noProof="0" dirty="0"/>
            <a:t>Assumption</a:t>
          </a:r>
          <a:r>
            <a:rPr lang="fr-FR" noProof="0" dirty="0"/>
            <a:t>: </a:t>
          </a:r>
          <a:r>
            <a:rPr lang="en-US" noProof="0" dirty="0"/>
            <a:t>struggles to secure IoT devices due to the complexity of managing diverse endpoints and the lack of specialized security measures for IoT deployments.</a:t>
          </a:r>
          <a:endParaRPr lang="fr-FR" noProof="0" dirty="0"/>
        </a:p>
      </dgm:t>
    </dgm:pt>
    <dgm:pt modelId="{03F42970-A15D-4A55-9F07-1FC3A9EE1E3C}" type="parTrans" cxnId="{5919A931-99F7-4632-AB20-97A3DFF8A50E}">
      <dgm:prSet/>
      <dgm:spPr/>
      <dgm:t>
        <a:bodyPr/>
        <a:lstStyle/>
        <a:p>
          <a:endParaRPr lang="fr-FR"/>
        </a:p>
      </dgm:t>
    </dgm:pt>
    <dgm:pt modelId="{1D22AF6F-22C9-469E-81F8-973C1BA1301B}" type="sibTrans" cxnId="{5919A931-99F7-4632-AB20-97A3DFF8A50E}">
      <dgm:prSet/>
      <dgm:spPr/>
      <dgm:t>
        <a:bodyPr/>
        <a:lstStyle/>
        <a:p>
          <a:endParaRPr lang="fr-FR"/>
        </a:p>
      </dgm:t>
    </dgm:pt>
    <dgm:pt modelId="{20A5E715-0662-4320-9ECF-7FDA775F04FA}">
      <dgm:prSet/>
      <dgm:spPr/>
      <dgm:t>
        <a:bodyPr/>
        <a:lstStyle/>
        <a:p>
          <a:r>
            <a:rPr lang="fr-FR" b="1" noProof="0" dirty="0"/>
            <a:t>Solution</a:t>
          </a:r>
          <a:r>
            <a:rPr lang="fr-FR" noProof="0" dirty="0"/>
            <a:t>: </a:t>
          </a:r>
          <a:r>
            <a:rPr lang="en-GB" dirty="0"/>
            <a:t>Use network segmentation and device profiling to secure IoT deployments effectively.</a:t>
          </a:r>
          <a:endParaRPr lang="fr-FR" noProof="0" dirty="0"/>
        </a:p>
      </dgm:t>
    </dgm:pt>
    <dgm:pt modelId="{06768FA7-5036-485E-ACC7-84F798F9C373}" type="parTrans" cxnId="{1C75E406-1DA5-478F-B43A-518105EDE6D4}">
      <dgm:prSet/>
      <dgm:spPr/>
      <dgm:t>
        <a:bodyPr/>
        <a:lstStyle/>
        <a:p>
          <a:endParaRPr lang="fr-FR"/>
        </a:p>
      </dgm:t>
    </dgm:pt>
    <dgm:pt modelId="{F9D16341-2A55-4D05-B14A-BEA0F9867314}" type="sibTrans" cxnId="{1C75E406-1DA5-478F-B43A-518105EDE6D4}">
      <dgm:prSet/>
      <dgm:spPr/>
      <dgm:t>
        <a:bodyPr/>
        <a:lstStyle/>
        <a:p>
          <a:endParaRPr lang="fr-FR"/>
        </a:p>
      </dgm:t>
    </dgm:pt>
    <dgm:pt modelId="{6A5AA1EB-5854-4C67-A7DE-40D9E6FCBE55}">
      <dgm:prSet/>
      <dgm:spPr/>
      <dgm:t>
        <a:bodyPr/>
        <a:lstStyle/>
        <a:p>
          <a:r>
            <a:rPr lang="fr-FR" b="1" noProof="0" dirty="0"/>
            <a:t>Issue</a:t>
          </a:r>
          <a:r>
            <a:rPr lang="fr-FR" noProof="0" dirty="0"/>
            <a:t>: It d</a:t>
          </a:r>
          <a:r>
            <a:rPr lang="en-GB" dirty="0" err="1"/>
            <a:t>iminishing</a:t>
          </a:r>
          <a:r>
            <a:rPr lang="en-GB" dirty="0"/>
            <a:t> the effectiveness of intrusion prevention.</a:t>
          </a:r>
          <a:endParaRPr lang="fr-FR" dirty="0"/>
        </a:p>
      </dgm:t>
    </dgm:pt>
    <dgm:pt modelId="{EBA8284B-1242-4795-BA62-A9C532AB239E}" type="parTrans" cxnId="{64F37839-6791-4124-940E-0DDB8D0EA1A3}">
      <dgm:prSet/>
      <dgm:spPr/>
      <dgm:t>
        <a:bodyPr/>
        <a:lstStyle/>
        <a:p>
          <a:endParaRPr lang="fr-FR"/>
        </a:p>
      </dgm:t>
    </dgm:pt>
    <dgm:pt modelId="{5295008F-45D7-4B02-ADA4-679C17F95A8E}" type="sibTrans" cxnId="{64F37839-6791-4124-940E-0DDB8D0EA1A3}">
      <dgm:prSet/>
      <dgm:spPr/>
      <dgm:t>
        <a:bodyPr/>
        <a:lstStyle/>
        <a:p>
          <a:endParaRPr lang="fr-FR"/>
        </a:p>
      </dgm:t>
    </dgm:pt>
    <dgm:pt modelId="{1BCDD50D-FB06-43C8-8C8A-D341E2F9696A}">
      <dgm:prSet/>
      <dgm:spPr/>
      <dgm:t>
        <a:bodyPr/>
        <a:lstStyle/>
        <a:p>
          <a:r>
            <a:rPr lang="fr-FR" b="1" noProof="0" dirty="0"/>
            <a:t>Assumption</a:t>
          </a:r>
          <a:r>
            <a:rPr lang="fr-FR" noProof="0" dirty="0"/>
            <a:t>: </a:t>
          </a:r>
          <a:r>
            <a:rPr lang="en-GB" dirty="0"/>
            <a:t>Enterprise lacks automated processes for updating IPS rules</a:t>
          </a:r>
          <a:endParaRPr lang="fr-FR" noProof="0" dirty="0"/>
        </a:p>
      </dgm:t>
    </dgm:pt>
    <dgm:pt modelId="{C79CA848-E326-46F3-826D-42EF88FBA875}" type="parTrans" cxnId="{D0C382BE-56A4-411D-8BFF-B588F9317528}">
      <dgm:prSet/>
      <dgm:spPr/>
      <dgm:t>
        <a:bodyPr/>
        <a:lstStyle/>
        <a:p>
          <a:endParaRPr lang="fr-FR"/>
        </a:p>
      </dgm:t>
    </dgm:pt>
    <dgm:pt modelId="{99CD5417-C814-43D1-8A0F-DC09E07624E1}" type="sibTrans" cxnId="{D0C382BE-56A4-411D-8BFF-B588F9317528}">
      <dgm:prSet/>
      <dgm:spPr/>
      <dgm:t>
        <a:bodyPr/>
        <a:lstStyle/>
        <a:p>
          <a:endParaRPr lang="fr-FR"/>
        </a:p>
      </dgm:t>
    </dgm:pt>
    <dgm:pt modelId="{6F649CD9-451A-4AAC-A17D-FEB100E9AAF7}">
      <dgm:prSet/>
      <dgm:spPr/>
      <dgm:t>
        <a:bodyPr/>
        <a:lstStyle/>
        <a:p>
          <a:r>
            <a:rPr lang="fr-FR" b="1" noProof="0" dirty="0"/>
            <a:t>Solution</a:t>
          </a:r>
          <a:r>
            <a:rPr lang="fr-FR" noProof="0" dirty="0"/>
            <a:t>: </a:t>
          </a:r>
          <a:r>
            <a:rPr lang="en-GB" dirty="0"/>
            <a:t>Enable automatic updates and real-time threat intelligence using Check Point's </a:t>
          </a:r>
          <a:r>
            <a:rPr lang="en-GB" dirty="0" err="1"/>
            <a:t>ThreatCloud</a:t>
          </a:r>
          <a:r>
            <a:rPr lang="en-GB" dirty="0"/>
            <a:t> database. Regularly update IPS rules to protect against emerging threats.</a:t>
          </a:r>
          <a:endParaRPr lang="fr-FR" noProof="0" dirty="0"/>
        </a:p>
      </dgm:t>
    </dgm:pt>
    <dgm:pt modelId="{9D05C3E4-0D15-4EFA-9CB3-6BC60BEA5FDE}" type="parTrans" cxnId="{8F133687-FCE3-4A1E-9AB2-E2947D1B105D}">
      <dgm:prSet/>
      <dgm:spPr/>
      <dgm:t>
        <a:bodyPr/>
        <a:lstStyle/>
        <a:p>
          <a:endParaRPr lang="fr-FR"/>
        </a:p>
      </dgm:t>
    </dgm:pt>
    <dgm:pt modelId="{79D17A04-4597-4E8D-A516-B3553BE19821}" type="sibTrans" cxnId="{8F133687-FCE3-4A1E-9AB2-E2947D1B105D}">
      <dgm:prSet/>
      <dgm:spPr/>
      <dgm:t>
        <a:bodyPr/>
        <a:lstStyle/>
        <a:p>
          <a:endParaRPr lang="fr-FR"/>
        </a:p>
      </dgm:t>
    </dgm:pt>
    <dgm:pt modelId="{73B2668C-33A0-4E83-9BF9-E4932EE50C78}">
      <dgm:prSet phldrT="[Text]"/>
      <dgm:spPr/>
      <dgm:t>
        <a:bodyPr rtlCol="0"/>
        <a:lstStyle/>
        <a:p>
          <a:r>
            <a:rPr lang="fr-FR" b="1" noProof="0" dirty="0"/>
            <a:t>Assumption</a:t>
          </a:r>
          <a:r>
            <a:rPr lang="fr-FR" noProof="0" dirty="0"/>
            <a:t>: </a:t>
          </a:r>
          <a:r>
            <a:rPr lang="en-GB" dirty="0"/>
            <a:t>TG Enterprise has limited visibility and control over the applications used within the network, leading to security risks and compliance issues.</a:t>
          </a:r>
          <a:endParaRPr lang="fr-FR" noProof="0" dirty="0"/>
        </a:p>
      </dgm:t>
    </dgm:pt>
    <dgm:pt modelId="{5197107E-22F4-4A2F-A9B7-06A38F3CE793}" type="parTrans" cxnId="{E59E03CE-AD72-4643-97FF-97A5CC15464A}">
      <dgm:prSet/>
      <dgm:spPr/>
    </dgm:pt>
    <dgm:pt modelId="{E149E543-A020-4215-924F-C5F6DD848D6C}" type="sibTrans" cxnId="{E59E03CE-AD72-4643-97FF-97A5CC15464A}">
      <dgm:prSet/>
      <dgm:spPr/>
    </dgm:pt>
    <dgm:pt modelId="{58A70AB8-F4D6-46C6-A2A6-980CADEC2B40}" type="pres">
      <dgm:prSet presAssocID="{FF3CD410-5E2E-4080-A893-907D31D22CB3}" presName="Name0" presStyleCnt="0">
        <dgm:presLayoutVars>
          <dgm:dir/>
          <dgm:animLvl val="lvl"/>
          <dgm:resizeHandles val="exact"/>
        </dgm:presLayoutVars>
      </dgm:prSet>
      <dgm:spPr/>
    </dgm:pt>
    <dgm:pt modelId="{CA58D81C-9A28-4E60-B854-34680BC3E407}" type="pres">
      <dgm:prSet presAssocID="{D423FB80-F2BD-4DDE-80B1-76F84FE09A02}" presName="composite" presStyleCnt="0"/>
      <dgm:spPr/>
    </dgm:pt>
    <dgm:pt modelId="{E94DEF4C-29FC-45D7-8F15-085DED6C176A}" type="pres">
      <dgm:prSet presAssocID="{D423FB80-F2BD-4DDE-80B1-76F84FE09A02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9118AFCD-7866-4449-B81A-EF265A104912}" type="pres">
      <dgm:prSet presAssocID="{D423FB80-F2BD-4DDE-80B1-76F84FE09A02}" presName="desTx" presStyleLbl="alignAccFollowNode1" presStyleIdx="0" presStyleCnt="4">
        <dgm:presLayoutVars>
          <dgm:bulletEnabled val="1"/>
        </dgm:presLayoutVars>
      </dgm:prSet>
      <dgm:spPr/>
    </dgm:pt>
    <dgm:pt modelId="{D78B87AE-2CA1-4391-93B7-919E7C6FB17E}" type="pres">
      <dgm:prSet presAssocID="{EBE862E1-9761-4AA7-AA00-BD79FA3B27DD}" presName="space" presStyleCnt="0"/>
      <dgm:spPr/>
    </dgm:pt>
    <dgm:pt modelId="{0F8183E2-B215-4C5F-906B-AD6E25CA5038}" type="pres">
      <dgm:prSet presAssocID="{2DC4903D-31E8-4ED6-875F-63877788B702}" presName="composite" presStyleCnt="0"/>
      <dgm:spPr/>
    </dgm:pt>
    <dgm:pt modelId="{2D839C46-E235-428A-8CA1-AD0ED9504048}" type="pres">
      <dgm:prSet presAssocID="{2DC4903D-31E8-4ED6-875F-63877788B702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04076360-7F3C-49E3-AEEA-AE330F816B17}" type="pres">
      <dgm:prSet presAssocID="{2DC4903D-31E8-4ED6-875F-63877788B702}" presName="desTx" presStyleLbl="alignAccFollowNode1" presStyleIdx="1" presStyleCnt="4">
        <dgm:presLayoutVars>
          <dgm:bulletEnabled val="1"/>
        </dgm:presLayoutVars>
      </dgm:prSet>
      <dgm:spPr/>
    </dgm:pt>
    <dgm:pt modelId="{D3D1A168-EFD0-488A-A3EA-64C7B21B38A1}" type="pres">
      <dgm:prSet presAssocID="{EBFDEA83-93E5-4D72-A672-078838B258F5}" presName="space" presStyleCnt="0"/>
      <dgm:spPr/>
    </dgm:pt>
    <dgm:pt modelId="{FF1A0655-CA10-4752-B1F5-84D176BDC54E}" type="pres">
      <dgm:prSet presAssocID="{8A93A940-284B-49B0-9D89-5FA2B3B3C7E5}" presName="composite" presStyleCnt="0"/>
      <dgm:spPr/>
    </dgm:pt>
    <dgm:pt modelId="{AB939F02-6815-4375-B2E0-16675FF276F5}" type="pres">
      <dgm:prSet presAssocID="{8A93A940-284B-49B0-9D89-5FA2B3B3C7E5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5898B361-F0D7-4D80-A303-3386DDC55C72}" type="pres">
      <dgm:prSet presAssocID="{8A93A940-284B-49B0-9D89-5FA2B3B3C7E5}" presName="desTx" presStyleLbl="alignAccFollowNode1" presStyleIdx="2" presStyleCnt="4">
        <dgm:presLayoutVars>
          <dgm:bulletEnabled val="1"/>
        </dgm:presLayoutVars>
      </dgm:prSet>
      <dgm:spPr/>
    </dgm:pt>
    <dgm:pt modelId="{25495052-BDBF-462D-B037-FDD608F985ED}" type="pres">
      <dgm:prSet presAssocID="{E0447E4A-3C15-4884-AEBE-804149EBD331}" presName="space" presStyleCnt="0"/>
      <dgm:spPr/>
    </dgm:pt>
    <dgm:pt modelId="{C5AA688D-8D2C-4317-A680-E6A051F578ED}" type="pres">
      <dgm:prSet presAssocID="{B7EAF83C-E1E2-4060-A15C-5B683F5ABDB6}" presName="composite" presStyleCnt="0"/>
      <dgm:spPr/>
    </dgm:pt>
    <dgm:pt modelId="{88CC6E53-5B52-42CA-BEC2-EC46C50B64DB}" type="pres">
      <dgm:prSet presAssocID="{B7EAF83C-E1E2-4060-A15C-5B683F5ABDB6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606710DE-2085-448D-8D0C-F1E2121FBA51}" type="pres">
      <dgm:prSet presAssocID="{B7EAF83C-E1E2-4060-A15C-5B683F5ABDB6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1C75E406-1DA5-478F-B43A-518105EDE6D4}" srcId="{B7EAF83C-E1E2-4060-A15C-5B683F5ABDB6}" destId="{20A5E715-0662-4320-9ECF-7FDA775F04FA}" srcOrd="2" destOrd="0" parTransId="{06768FA7-5036-485E-ACC7-84F798F9C373}" sibTransId="{F9D16341-2A55-4D05-B14A-BEA0F9867314}"/>
    <dgm:cxn modelId="{DE92170A-6076-4B5F-BDE3-5A49014EA716}" type="presOf" srcId="{5483E4F2-80E8-4FE3-93B7-9924A0485655}" destId="{04076360-7F3C-49E3-AEEA-AE330F816B17}" srcOrd="0" destOrd="2" presId="urn:microsoft.com/office/officeart/2005/8/layout/hList1"/>
    <dgm:cxn modelId="{9E1E0922-367E-4D59-B87A-D6127405DD9B}" srcId="{B7EAF83C-E1E2-4060-A15C-5B683F5ABDB6}" destId="{0F28F38F-17E7-44A8-973E-FC94684377B5}" srcOrd="0" destOrd="0" parTransId="{72535623-2685-4634-9155-926D36DD275F}" sibTransId="{8BE4C846-C26B-4FA4-83A2-4C9007AFA3E9}"/>
    <dgm:cxn modelId="{971DD426-2D93-4CD9-B401-DC4453D89ED5}" type="presOf" srcId="{FF3CD410-5E2E-4080-A893-907D31D22CB3}" destId="{58A70AB8-F4D6-46C6-A2A6-980CADEC2B40}" srcOrd="0" destOrd="0" presId="urn:microsoft.com/office/officeart/2005/8/layout/hList1"/>
    <dgm:cxn modelId="{73FB2230-D49C-49B3-9D41-E879DF8A1138}" type="presOf" srcId="{2DC4903D-31E8-4ED6-875F-63877788B702}" destId="{2D839C46-E235-428A-8CA1-AD0ED9504048}" srcOrd="0" destOrd="0" presId="urn:microsoft.com/office/officeart/2005/8/layout/hList1"/>
    <dgm:cxn modelId="{5919A931-99F7-4632-AB20-97A3DFF8A50E}" srcId="{B7EAF83C-E1E2-4060-A15C-5B683F5ABDB6}" destId="{84AC292C-E9E0-4723-898A-6C765910867E}" srcOrd="1" destOrd="0" parTransId="{03F42970-A15D-4A55-9F07-1FC3A9EE1E3C}" sibTransId="{1D22AF6F-22C9-469E-81F8-973C1BA1301B}"/>
    <dgm:cxn modelId="{64F37839-6791-4124-940E-0DDB8D0EA1A3}" srcId="{8A93A940-284B-49B0-9D89-5FA2B3B3C7E5}" destId="{6A5AA1EB-5854-4C67-A7DE-40D9E6FCBE55}" srcOrd="0" destOrd="0" parTransId="{EBA8284B-1242-4795-BA62-A9C532AB239E}" sibTransId="{5295008F-45D7-4B02-ADA4-679C17F95A8E}"/>
    <dgm:cxn modelId="{F04C823A-A68B-483B-B5B5-0965CDF88AAD}" type="presOf" srcId="{84AC292C-E9E0-4723-898A-6C765910867E}" destId="{606710DE-2085-448D-8D0C-F1E2121FBA51}" srcOrd="0" destOrd="1" presId="urn:microsoft.com/office/officeart/2005/8/layout/hList1"/>
    <dgm:cxn modelId="{63BA4643-0F54-4951-AA52-B88DE5FFE0A9}" type="presOf" srcId="{6F649CD9-451A-4AAC-A17D-FEB100E9AAF7}" destId="{5898B361-F0D7-4D80-A303-3386DDC55C72}" srcOrd="0" destOrd="2" presId="urn:microsoft.com/office/officeart/2005/8/layout/hList1"/>
    <dgm:cxn modelId="{982D7B44-1518-4DD0-82D4-8A3901DD95E9}" srcId="{FF3CD410-5E2E-4080-A893-907D31D22CB3}" destId="{8A93A940-284B-49B0-9D89-5FA2B3B3C7E5}" srcOrd="2" destOrd="0" parTransId="{CD96219D-3688-4138-ACC9-901ED9FEACCC}" sibTransId="{E0447E4A-3C15-4884-AEBE-804149EBD331}"/>
    <dgm:cxn modelId="{063B7E65-C8C7-4BC7-B7D8-3E116985E120}" srcId="{FF3CD410-5E2E-4080-A893-907D31D22CB3}" destId="{B7EAF83C-E1E2-4060-A15C-5B683F5ABDB6}" srcOrd="3" destOrd="0" parTransId="{0F3BE3E5-5F26-4F55-8287-A3DAF6BD4A08}" sibTransId="{416A6271-B608-4CBB-91A0-4462E64B7A8D}"/>
    <dgm:cxn modelId="{2A9BD346-F9B0-4A55-9E79-4DAFB0C18463}" type="presOf" srcId="{73B2668C-33A0-4E83-9BF9-E4932EE50C78}" destId="{04076360-7F3C-49E3-AEEA-AE330F816B17}" srcOrd="0" destOrd="1" presId="urn:microsoft.com/office/officeart/2005/8/layout/hList1"/>
    <dgm:cxn modelId="{A319CB69-6926-431D-A805-EACBFA83FA66}" srcId="{FF3CD410-5E2E-4080-A893-907D31D22CB3}" destId="{2DC4903D-31E8-4ED6-875F-63877788B702}" srcOrd="1" destOrd="0" parTransId="{A18F8C20-9A13-44DB-9E45-C2DE49ACE5D9}" sibTransId="{EBFDEA83-93E5-4D72-A672-078838B258F5}"/>
    <dgm:cxn modelId="{32993E4B-AC6B-4590-A5B4-860918E4AB4E}" type="presOf" srcId="{245E128E-7700-4C91-9411-CDD1DCA94D67}" destId="{9118AFCD-7866-4449-B81A-EF265A104912}" srcOrd="0" destOrd="0" presId="urn:microsoft.com/office/officeart/2005/8/layout/hList1"/>
    <dgm:cxn modelId="{9473A653-3999-463A-9201-53520C5921C7}" type="presOf" srcId="{20A5E715-0662-4320-9ECF-7FDA775F04FA}" destId="{606710DE-2085-448D-8D0C-F1E2121FBA51}" srcOrd="0" destOrd="2" presId="urn:microsoft.com/office/officeart/2005/8/layout/hList1"/>
    <dgm:cxn modelId="{28A8197A-F695-48D3-8E1E-659A7E885AA1}" type="presOf" srcId="{782B2B7C-BAF5-4D6C-8CC8-FED81019D70D}" destId="{9118AFCD-7866-4449-B81A-EF265A104912}" srcOrd="0" destOrd="1" presId="urn:microsoft.com/office/officeart/2005/8/layout/hList1"/>
    <dgm:cxn modelId="{8F133687-FCE3-4A1E-9AB2-E2947D1B105D}" srcId="{8A93A940-284B-49B0-9D89-5FA2B3B3C7E5}" destId="{6F649CD9-451A-4AAC-A17D-FEB100E9AAF7}" srcOrd="2" destOrd="0" parTransId="{9D05C3E4-0D15-4EFA-9CB3-6BC60BEA5FDE}" sibTransId="{79D17A04-4597-4E8D-A516-B3553BE19821}"/>
    <dgm:cxn modelId="{51641D90-1A74-452C-B245-86663DE0DCDE}" type="presOf" srcId="{B7EAF83C-E1E2-4060-A15C-5B683F5ABDB6}" destId="{88CC6E53-5B52-42CA-BEC2-EC46C50B64DB}" srcOrd="0" destOrd="0" presId="urn:microsoft.com/office/officeart/2005/8/layout/hList1"/>
    <dgm:cxn modelId="{94A41B9D-F117-46C6-8088-4FACA372BDE6}" srcId="{D423FB80-F2BD-4DDE-80B1-76F84FE09A02}" destId="{782B2B7C-BAF5-4D6C-8CC8-FED81019D70D}" srcOrd="1" destOrd="0" parTransId="{55BAAA72-DA80-4548-A6B3-6A8BFF07E43C}" sibTransId="{A1198848-A2D8-45A3-B5E4-47852C0200DE}"/>
    <dgm:cxn modelId="{68D35F9D-DABF-4E5A-94D4-F988D8E84907}" srcId="{D423FB80-F2BD-4DDE-80B1-76F84FE09A02}" destId="{245E128E-7700-4C91-9411-CDD1DCA94D67}" srcOrd="0" destOrd="0" parTransId="{B4D95EBA-0423-4AFA-B379-E030341B1F23}" sibTransId="{4963BA97-D4C5-477B-9B0D-68DB38F61579}"/>
    <dgm:cxn modelId="{773FCFA3-F219-4659-84D6-33DC3C8CB632}" srcId="{2DC4903D-31E8-4ED6-875F-63877788B702}" destId="{5483E4F2-80E8-4FE3-93B7-9924A0485655}" srcOrd="2" destOrd="0" parTransId="{BEBF231D-913A-43E7-9B7B-77CB3D7A525E}" sibTransId="{CAAEF3C7-63F1-4D8B-A5A6-7FE2C681AED9}"/>
    <dgm:cxn modelId="{049FDEA4-EF82-4D5D-87EF-6EE3580514E8}" type="presOf" srcId="{D423FB80-F2BD-4DDE-80B1-76F84FE09A02}" destId="{E94DEF4C-29FC-45D7-8F15-085DED6C176A}" srcOrd="0" destOrd="0" presId="urn:microsoft.com/office/officeart/2005/8/layout/hList1"/>
    <dgm:cxn modelId="{5BF3B7B1-A779-4E2D-8625-77DE0CA38FEE}" srcId="{FF3CD410-5E2E-4080-A893-907D31D22CB3}" destId="{D423FB80-F2BD-4DDE-80B1-76F84FE09A02}" srcOrd="0" destOrd="0" parTransId="{9B1CA3FF-D252-4AF5-8F50-CFC93ACA9175}" sibTransId="{EBE862E1-9761-4AA7-AA00-BD79FA3B27DD}"/>
    <dgm:cxn modelId="{510413BC-B152-4036-9418-4677B8224D45}" type="presOf" srcId="{AD8A69E6-7C27-4F78-BCAE-679A24D11FAE}" destId="{9118AFCD-7866-4449-B81A-EF265A104912}" srcOrd="0" destOrd="2" presId="urn:microsoft.com/office/officeart/2005/8/layout/hList1"/>
    <dgm:cxn modelId="{518183BC-B131-476F-8710-FB636346B7E6}" type="presOf" srcId="{A9FB790A-3E33-4887-962E-7206A01AD84F}" destId="{04076360-7F3C-49E3-AEEA-AE330F816B17}" srcOrd="0" destOrd="0" presId="urn:microsoft.com/office/officeart/2005/8/layout/hList1"/>
    <dgm:cxn modelId="{D0C382BE-56A4-411D-8BFF-B588F9317528}" srcId="{8A93A940-284B-49B0-9D89-5FA2B3B3C7E5}" destId="{1BCDD50D-FB06-43C8-8C8A-D341E2F9696A}" srcOrd="1" destOrd="0" parTransId="{C79CA848-E326-46F3-826D-42EF88FBA875}" sibTransId="{99CD5417-C814-43D1-8A0F-DC09E07624E1}"/>
    <dgm:cxn modelId="{86A55FC1-3890-427B-8B95-D909302865F2}" srcId="{D423FB80-F2BD-4DDE-80B1-76F84FE09A02}" destId="{AD8A69E6-7C27-4F78-BCAE-679A24D11FAE}" srcOrd="2" destOrd="0" parTransId="{9736B2DE-AE2E-4829-BFF9-7A084A4F1671}" sibTransId="{340DD353-3737-4CAC-B65A-2927C386EBFD}"/>
    <dgm:cxn modelId="{5393DFC3-1230-4329-A211-65C038BD5E9A}" type="presOf" srcId="{0F28F38F-17E7-44A8-973E-FC94684377B5}" destId="{606710DE-2085-448D-8D0C-F1E2121FBA51}" srcOrd="0" destOrd="0" presId="urn:microsoft.com/office/officeart/2005/8/layout/hList1"/>
    <dgm:cxn modelId="{8FBB32CB-E50B-4803-9845-5E6ADE87A84D}" type="presOf" srcId="{8A93A940-284B-49B0-9D89-5FA2B3B3C7E5}" destId="{AB939F02-6815-4375-B2E0-16675FF276F5}" srcOrd="0" destOrd="0" presId="urn:microsoft.com/office/officeart/2005/8/layout/hList1"/>
    <dgm:cxn modelId="{E59E03CE-AD72-4643-97FF-97A5CC15464A}" srcId="{2DC4903D-31E8-4ED6-875F-63877788B702}" destId="{73B2668C-33A0-4E83-9BF9-E4932EE50C78}" srcOrd="1" destOrd="0" parTransId="{5197107E-22F4-4A2F-A9B7-06A38F3CE793}" sibTransId="{E149E543-A020-4215-924F-C5F6DD848D6C}"/>
    <dgm:cxn modelId="{607143D0-C26B-448B-8E8C-A8A46198F0C6}" srcId="{2DC4903D-31E8-4ED6-875F-63877788B702}" destId="{A9FB790A-3E33-4887-962E-7206A01AD84F}" srcOrd="0" destOrd="0" parTransId="{2E34BE83-4A83-4B5F-8976-D4AC57FE5007}" sibTransId="{A18338C2-0675-4B1C-898F-3D939F41C34C}"/>
    <dgm:cxn modelId="{C7BF3DEB-D198-4160-BE5E-E81258428B60}" type="presOf" srcId="{6A5AA1EB-5854-4C67-A7DE-40D9E6FCBE55}" destId="{5898B361-F0D7-4D80-A303-3386DDC55C72}" srcOrd="0" destOrd="0" presId="urn:microsoft.com/office/officeart/2005/8/layout/hList1"/>
    <dgm:cxn modelId="{66C212F4-EB31-4EC8-82FE-25EFAC4B93C3}" type="presOf" srcId="{1BCDD50D-FB06-43C8-8C8A-D341E2F9696A}" destId="{5898B361-F0D7-4D80-A303-3386DDC55C72}" srcOrd="0" destOrd="1" presId="urn:microsoft.com/office/officeart/2005/8/layout/hList1"/>
    <dgm:cxn modelId="{890C11C1-E5CD-425C-86E0-F29B536E5DFB}" type="presParOf" srcId="{58A70AB8-F4D6-46C6-A2A6-980CADEC2B40}" destId="{CA58D81C-9A28-4E60-B854-34680BC3E407}" srcOrd="0" destOrd="0" presId="urn:microsoft.com/office/officeart/2005/8/layout/hList1"/>
    <dgm:cxn modelId="{5FD1B1BE-96E4-40BC-A7E0-C9592DF0DC33}" type="presParOf" srcId="{CA58D81C-9A28-4E60-B854-34680BC3E407}" destId="{E94DEF4C-29FC-45D7-8F15-085DED6C176A}" srcOrd="0" destOrd="0" presId="urn:microsoft.com/office/officeart/2005/8/layout/hList1"/>
    <dgm:cxn modelId="{8E020E1E-6845-48BF-B807-15F8EA511493}" type="presParOf" srcId="{CA58D81C-9A28-4E60-B854-34680BC3E407}" destId="{9118AFCD-7866-4449-B81A-EF265A104912}" srcOrd="1" destOrd="0" presId="urn:microsoft.com/office/officeart/2005/8/layout/hList1"/>
    <dgm:cxn modelId="{85FC73CA-7F4C-4DDD-93D9-0CCE32AE8A7A}" type="presParOf" srcId="{58A70AB8-F4D6-46C6-A2A6-980CADEC2B40}" destId="{D78B87AE-2CA1-4391-93B7-919E7C6FB17E}" srcOrd="1" destOrd="0" presId="urn:microsoft.com/office/officeart/2005/8/layout/hList1"/>
    <dgm:cxn modelId="{E541CFAF-4B75-423B-B2A7-1A4FD04419CF}" type="presParOf" srcId="{58A70AB8-F4D6-46C6-A2A6-980CADEC2B40}" destId="{0F8183E2-B215-4C5F-906B-AD6E25CA5038}" srcOrd="2" destOrd="0" presId="urn:microsoft.com/office/officeart/2005/8/layout/hList1"/>
    <dgm:cxn modelId="{74D387F8-D711-4466-9F3C-385493B1F5B1}" type="presParOf" srcId="{0F8183E2-B215-4C5F-906B-AD6E25CA5038}" destId="{2D839C46-E235-428A-8CA1-AD0ED9504048}" srcOrd="0" destOrd="0" presId="urn:microsoft.com/office/officeart/2005/8/layout/hList1"/>
    <dgm:cxn modelId="{1B03DFAE-0C43-4BAA-B5D5-A1A971BE0462}" type="presParOf" srcId="{0F8183E2-B215-4C5F-906B-AD6E25CA5038}" destId="{04076360-7F3C-49E3-AEEA-AE330F816B17}" srcOrd="1" destOrd="0" presId="urn:microsoft.com/office/officeart/2005/8/layout/hList1"/>
    <dgm:cxn modelId="{FA187ADE-E05E-42D4-B199-E9EA999910B2}" type="presParOf" srcId="{58A70AB8-F4D6-46C6-A2A6-980CADEC2B40}" destId="{D3D1A168-EFD0-488A-A3EA-64C7B21B38A1}" srcOrd="3" destOrd="0" presId="urn:microsoft.com/office/officeart/2005/8/layout/hList1"/>
    <dgm:cxn modelId="{38D1FF31-8D90-46E0-A1FC-38891109C172}" type="presParOf" srcId="{58A70AB8-F4D6-46C6-A2A6-980CADEC2B40}" destId="{FF1A0655-CA10-4752-B1F5-84D176BDC54E}" srcOrd="4" destOrd="0" presId="urn:microsoft.com/office/officeart/2005/8/layout/hList1"/>
    <dgm:cxn modelId="{5B0DAC44-DF8A-4D6A-9D95-003432E3D97F}" type="presParOf" srcId="{FF1A0655-CA10-4752-B1F5-84D176BDC54E}" destId="{AB939F02-6815-4375-B2E0-16675FF276F5}" srcOrd="0" destOrd="0" presId="urn:microsoft.com/office/officeart/2005/8/layout/hList1"/>
    <dgm:cxn modelId="{ABFD730C-457E-454A-AE20-ACB32CC3842B}" type="presParOf" srcId="{FF1A0655-CA10-4752-B1F5-84D176BDC54E}" destId="{5898B361-F0D7-4D80-A303-3386DDC55C72}" srcOrd="1" destOrd="0" presId="urn:microsoft.com/office/officeart/2005/8/layout/hList1"/>
    <dgm:cxn modelId="{63048205-6437-49DC-B175-953CAC829BF2}" type="presParOf" srcId="{58A70AB8-F4D6-46C6-A2A6-980CADEC2B40}" destId="{25495052-BDBF-462D-B037-FDD608F985ED}" srcOrd="5" destOrd="0" presId="urn:microsoft.com/office/officeart/2005/8/layout/hList1"/>
    <dgm:cxn modelId="{0AF9D190-B6CC-4C97-8BE5-980688E27F3B}" type="presParOf" srcId="{58A70AB8-F4D6-46C6-A2A6-980CADEC2B40}" destId="{C5AA688D-8D2C-4317-A680-E6A051F578ED}" srcOrd="6" destOrd="0" presId="urn:microsoft.com/office/officeart/2005/8/layout/hList1"/>
    <dgm:cxn modelId="{A7A10327-88F9-4B80-ACB9-2814E850ED05}" type="presParOf" srcId="{C5AA688D-8D2C-4317-A680-E6A051F578ED}" destId="{88CC6E53-5B52-42CA-BEC2-EC46C50B64DB}" srcOrd="0" destOrd="0" presId="urn:microsoft.com/office/officeart/2005/8/layout/hList1"/>
    <dgm:cxn modelId="{3DA1364A-559B-4FC8-8684-1D75ED0ED5E2}" type="presParOf" srcId="{C5AA688D-8D2C-4317-A680-E6A051F578ED}" destId="{606710DE-2085-448D-8D0C-F1E2121FBA5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DEF4C-29FC-45D7-8F15-085DED6C176A}">
      <dsp:nvSpPr>
        <dsp:cNvPr id="0" name=""/>
        <dsp:cNvSpPr/>
      </dsp:nvSpPr>
      <dsp:spPr>
        <a:xfrm>
          <a:off x="4929" y="325232"/>
          <a:ext cx="1889521" cy="60558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rtlCol="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200" b="0" u="none" kern="1200"/>
            <a:t>Irregular Security Audits and Updates</a:t>
          </a:r>
          <a:endParaRPr lang="fr-FR" sz="1200" b="0" u="none" kern="1200" noProof="0"/>
        </a:p>
      </dsp:txBody>
      <dsp:txXfrm>
        <a:off x="4929" y="325232"/>
        <a:ext cx="1889521" cy="605585"/>
      </dsp:txXfrm>
    </dsp:sp>
    <dsp:sp modelId="{9118AFCD-7866-4449-B81A-EF265A104912}">
      <dsp:nvSpPr>
        <dsp:cNvPr id="0" name=""/>
        <dsp:cNvSpPr/>
      </dsp:nvSpPr>
      <dsp:spPr>
        <a:xfrm>
          <a:off x="4929" y="930818"/>
          <a:ext cx="1889521" cy="274225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rtlCol="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Issue</a:t>
          </a:r>
          <a:r>
            <a:rPr lang="fr-FR" sz="1200" kern="1200" noProof="0" dirty="0"/>
            <a:t>: </a:t>
          </a:r>
          <a:r>
            <a:rPr lang="en-US" sz="1200" kern="1200" noProof="0" dirty="0"/>
            <a:t>expose to potential vulnerabilities and outdated security configuration.</a:t>
          </a:r>
          <a:endParaRPr lang="fr-FR" sz="1200" kern="1200" noProof="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Assumption</a:t>
          </a:r>
          <a:r>
            <a:rPr lang="fr-FR" sz="1200" kern="1200" noProof="0" dirty="0"/>
            <a:t>: </a:t>
          </a:r>
          <a:r>
            <a:rPr lang="en-US" sz="1200" kern="1200" noProof="0" dirty="0"/>
            <a:t>. There may be resource constraints or a lack of dedicated personnel.</a:t>
          </a:r>
          <a:endParaRPr lang="fr-FR" sz="1200" kern="1200" noProof="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Solution</a:t>
          </a:r>
          <a:r>
            <a:rPr lang="fr-FR" sz="1200" kern="1200" noProof="0" dirty="0"/>
            <a:t>: </a:t>
          </a:r>
          <a:r>
            <a:rPr lang="en-US" sz="1200" kern="1200" noProof="0" dirty="0"/>
            <a:t>Check Point's Security Management platform to automate security audits and updates.</a:t>
          </a:r>
          <a:endParaRPr lang="fr-FR" sz="1200" kern="1200" noProof="0" dirty="0"/>
        </a:p>
      </dsp:txBody>
      <dsp:txXfrm>
        <a:off x="4929" y="930818"/>
        <a:ext cx="1889521" cy="2742255"/>
      </dsp:txXfrm>
    </dsp:sp>
    <dsp:sp modelId="{2D839C46-E235-428A-8CA1-AD0ED9504048}">
      <dsp:nvSpPr>
        <dsp:cNvPr id="0" name=""/>
        <dsp:cNvSpPr/>
      </dsp:nvSpPr>
      <dsp:spPr>
        <a:xfrm>
          <a:off x="2158984" y="325232"/>
          <a:ext cx="1889521" cy="60558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rtlCol="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200" b="0" u="none" kern="1200"/>
            <a:t>Single Points of Failure</a:t>
          </a:r>
          <a:endParaRPr lang="fr-FR" sz="1200" b="0" u="none" kern="1200" noProof="0"/>
        </a:p>
      </dsp:txBody>
      <dsp:txXfrm>
        <a:off x="2158984" y="325232"/>
        <a:ext cx="1889521" cy="605585"/>
      </dsp:txXfrm>
    </dsp:sp>
    <dsp:sp modelId="{04076360-7F3C-49E3-AEEA-AE330F816B17}">
      <dsp:nvSpPr>
        <dsp:cNvPr id="0" name=""/>
        <dsp:cNvSpPr/>
      </dsp:nvSpPr>
      <dsp:spPr>
        <a:xfrm>
          <a:off x="2158984" y="930818"/>
          <a:ext cx="1889521" cy="274225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rtlCol="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Issue</a:t>
          </a:r>
          <a:r>
            <a:rPr lang="fr-FR" sz="1200" kern="1200" noProof="0" dirty="0"/>
            <a:t>: </a:t>
          </a:r>
          <a:r>
            <a:rPr lang="en-GB" sz="1200" kern="1200" dirty="0"/>
            <a:t>Presence of single points of failure compromises network availability and resilience.</a:t>
          </a:r>
          <a:endParaRPr lang="fr-FR" sz="1200" kern="1200" noProof="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Assumption</a:t>
          </a:r>
          <a:r>
            <a:rPr lang="fr-FR" sz="1200" kern="1200" noProof="0" dirty="0"/>
            <a:t>: </a:t>
          </a:r>
          <a:r>
            <a:rPr lang="en-GB" sz="1200" kern="1200" dirty="0"/>
            <a:t>Critical components such as firewalls are deployed without redundancy measures, leading to potential disruptions.</a:t>
          </a:r>
          <a:endParaRPr lang="fr-FR" sz="1200" kern="1200" noProof="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Solution</a:t>
          </a:r>
          <a:r>
            <a:rPr lang="fr-FR" sz="1200" kern="1200" noProof="0" dirty="0"/>
            <a:t>: </a:t>
          </a:r>
          <a:r>
            <a:rPr lang="en-GB" sz="1200" kern="1200" dirty="0"/>
            <a:t>Configure clustering and redundancy to ensure continuous operation.</a:t>
          </a:r>
          <a:endParaRPr lang="fr-FR" sz="1200" kern="1200" noProof="0" dirty="0"/>
        </a:p>
      </dsp:txBody>
      <dsp:txXfrm>
        <a:off x="2158984" y="930818"/>
        <a:ext cx="1889521" cy="2742255"/>
      </dsp:txXfrm>
    </dsp:sp>
    <dsp:sp modelId="{AB939F02-6815-4375-B2E0-16675FF276F5}">
      <dsp:nvSpPr>
        <dsp:cNvPr id="0" name=""/>
        <dsp:cNvSpPr/>
      </dsp:nvSpPr>
      <dsp:spPr>
        <a:xfrm>
          <a:off x="4313039" y="325232"/>
          <a:ext cx="1889521" cy="60558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rtlCol="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200" b="0" kern="1200" noProof="0"/>
            <a:t>Inconsistencies and Errors in Policy Management</a:t>
          </a:r>
          <a:endParaRPr lang="fr-FR" sz="1200" b="0" kern="1200" noProof="0"/>
        </a:p>
      </dsp:txBody>
      <dsp:txXfrm>
        <a:off x="4313039" y="325232"/>
        <a:ext cx="1889521" cy="605585"/>
      </dsp:txXfrm>
    </dsp:sp>
    <dsp:sp modelId="{5898B361-F0D7-4D80-A303-3386DDC55C72}">
      <dsp:nvSpPr>
        <dsp:cNvPr id="0" name=""/>
        <dsp:cNvSpPr/>
      </dsp:nvSpPr>
      <dsp:spPr>
        <a:xfrm>
          <a:off x="4313039" y="930818"/>
          <a:ext cx="1889521" cy="274225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rtlCol="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Issue</a:t>
          </a:r>
          <a:r>
            <a:rPr lang="fr-FR" sz="1200" kern="1200" noProof="0" dirty="0"/>
            <a:t>: </a:t>
          </a:r>
          <a:r>
            <a:rPr lang="en-GB" sz="1200" kern="1200" dirty="0"/>
            <a:t>Inefficiencies in policy management result in inconsistencies and errors</a:t>
          </a:r>
          <a:endParaRPr lang="fr-FR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Assumption</a:t>
          </a:r>
          <a:r>
            <a:rPr lang="fr-FR" sz="1200" kern="1200" noProof="0" dirty="0"/>
            <a:t>: </a:t>
          </a:r>
          <a:r>
            <a:rPr lang="en-GB" sz="1200" kern="1200" dirty="0"/>
            <a:t>due to manual processes or lack of standardized procedures.</a:t>
          </a:r>
          <a:endParaRPr lang="fr-FR" sz="1200" kern="1200" noProof="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Solution</a:t>
          </a:r>
          <a:r>
            <a:rPr lang="fr-FR" sz="1200" kern="1200" noProof="0" dirty="0"/>
            <a:t>: </a:t>
          </a:r>
          <a:r>
            <a:rPr lang="en-GB" sz="1200" kern="1200" dirty="0"/>
            <a:t>Check Point's </a:t>
          </a:r>
          <a:r>
            <a:rPr lang="en-GB" sz="1200" kern="1200" dirty="0" err="1"/>
            <a:t>SmartConsole</a:t>
          </a:r>
          <a:r>
            <a:rPr lang="en-GB" sz="1200" kern="1200" dirty="0"/>
            <a:t> for centralized policy management</a:t>
          </a:r>
          <a:endParaRPr lang="fr-FR" sz="1200" kern="1200" noProof="0" dirty="0"/>
        </a:p>
      </dsp:txBody>
      <dsp:txXfrm>
        <a:off x="4313039" y="930818"/>
        <a:ext cx="1889521" cy="2742255"/>
      </dsp:txXfrm>
    </dsp:sp>
    <dsp:sp modelId="{88CC6E53-5B52-42CA-BEC2-EC46C50B64DB}">
      <dsp:nvSpPr>
        <dsp:cNvPr id="0" name=""/>
        <dsp:cNvSpPr/>
      </dsp:nvSpPr>
      <dsp:spPr>
        <a:xfrm>
          <a:off x="6467094" y="325232"/>
          <a:ext cx="1889521" cy="60558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rtlCol="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fr-FR" sz="1200" b="0" kern="1200" noProof="0"/>
            <a:t>Licensing Structure</a:t>
          </a:r>
        </a:p>
      </dsp:txBody>
      <dsp:txXfrm>
        <a:off x="6467094" y="325232"/>
        <a:ext cx="1889521" cy="605585"/>
      </dsp:txXfrm>
    </dsp:sp>
    <dsp:sp modelId="{606710DE-2085-448D-8D0C-F1E2121FBA51}">
      <dsp:nvSpPr>
        <dsp:cNvPr id="0" name=""/>
        <dsp:cNvSpPr/>
      </dsp:nvSpPr>
      <dsp:spPr>
        <a:xfrm>
          <a:off x="6467094" y="930818"/>
          <a:ext cx="1889521" cy="274225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rtlCol="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Issue</a:t>
          </a:r>
          <a:r>
            <a:rPr lang="fr-FR" sz="1200" kern="1200" noProof="0" dirty="0"/>
            <a:t>: </a:t>
          </a:r>
          <a:r>
            <a:rPr lang="en-GB" sz="1200" kern="1200" dirty="0"/>
            <a:t>Current licensing structure is costly and includes unnecessary features.</a:t>
          </a:r>
          <a:endParaRPr lang="fr-FR" sz="1200" kern="1200" noProof="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Assumption</a:t>
          </a:r>
          <a:r>
            <a:rPr lang="fr-FR" sz="1200" kern="1200" noProof="0" dirty="0"/>
            <a:t>: </a:t>
          </a:r>
          <a:r>
            <a:rPr lang="en-GB" sz="1200" kern="1200" dirty="0"/>
            <a:t>Check Point licenses are not optimized to align with specific security requirements, leading to unnecessary expenses.</a:t>
          </a:r>
          <a:endParaRPr lang="fr-FR" sz="1200" kern="1200" noProof="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Solution</a:t>
          </a:r>
          <a:r>
            <a:rPr lang="fr-FR" sz="1200" kern="1200" noProof="0" dirty="0"/>
            <a:t>: </a:t>
          </a:r>
          <a:r>
            <a:rPr lang="en-GB" sz="1200" kern="1200" dirty="0"/>
            <a:t>Conduct a license review </a:t>
          </a:r>
          <a:endParaRPr lang="fr-FR" sz="1200" kern="1200" noProof="0" dirty="0"/>
        </a:p>
      </dsp:txBody>
      <dsp:txXfrm>
        <a:off x="6467094" y="930818"/>
        <a:ext cx="1889521" cy="2742255"/>
      </dsp:txXfrm>
    </dsp:sp>
    <dsp:sp modelId="{4874D354-10A1-46FC-AE22-6C9A4E316919}">
      <dsp:nvSpPr>
        <dsp:cNvPr id="0" name=""/>
        <dsp:cNvSpPr/>
      </dsp:nvSpPr>
      <dsp:spPr>
        <a:xfrm>
          <a:off x="8621148" y="325232"/>
          <a:ext cx="1889521" cy="60558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rtlCol="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fr-FR" sz="1200" b="0" kern="1200" noProof="0"/>
            <a:t>User Roles and Permissions</a:t>
          </a:r>
        </a:p>
      </dsp:txBody>
      <dsp:txXfrm>
        <a:off x="8621148" y="325232"/>
        <a:ext cx="1889521" cy="605585"/>
      </dsp:txXfrm>
    </dsp:sp>
    <dsp:sp modelId="{00F4609C-E703-4A3F-BEA4-7B6B27BA0457}">
      <dsp:nvSpPr>
        <dsp:cNvPr id="0" name=""/>
        <dsp:cNvSpPr/>
      </dsp:nvSpPr>
      <dsp:spPr>
        <a:xfrm>
          <a:off x="8621148" y="930818"/>
          <a:ext cx="1889521" cy="274225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rtlCol="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Issue</a:t>
          </a:r>
          <a:r>
            <a:rPr lang="fr-FR" sz="1200" kern="1200" noProof="0" dirty="0"/>
            <a:t>: </a:t>
          </a:r>
          <a:r>
            <a:rPr lang="en-GB" sz="1200" kern="1200" dirty="0"/>
            <a:t>Undefined roles and permissions contribute to unauthorized access.</a:t>
          </a:r>
          <a:endParaRPr lang="fr-FR" sz="1200" kern="1200" noProof="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Assumption</a:t>
          </a:r>
          <a:r>
            <a:rPr lang="fr-FR" sz="1200" kern="1200" noProof="0" dirty="0"/>
            <a:t>: </a:t>
          </a:r>
          <a:r>
            <a:rPr lang="en-GB" sz="1200" kern="1200" dirty="0"/>
            <a:t>lacks a well-defined Role-Based Access Control (RBAC) framework, resulting in excessive privileges in access controls.</a:t>
          </a:r>
          <a:endParaRPr lang="fr-FR" sz="1200" kern="1200" noProof="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200" b="1" kern="1200" noProof="0" dirty="0"/>
            <a:t>Solution</a:t>
          </a:r>
          <a:r>
            <a:rPr lang="fr-FR" sz="1200" kern="1200" noProof="0" dirty="0"/>
            <a:t>: </a:t>
          </a:r>
          <a:r>
            <a:rPr lang="en-GB" sz="1200" kern="1200" dirty="0"/>
            <a:t>Implement it using Check Point's security management architecture.</a:t>
          </a:r>
          <a:endParaRPr lang="fr-FR" sz="1200" kern="1200" noProof="0" dirty="0"/>
        </a:p>
      </dsp:txBody>
      <dsp:txXfrm>
        <a:off x="8621148" y="930818"/>
        <a:ext cx="1889521" cy="27422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DEF4C-29FC-45D7-8F15-085DED6C176A}">
      <dsp:nvSpPr>
        <dsp:cNvPr id="0" name=""/>
        <dsp:cNvSpPr/>
      </dsp:nvSpPr>
      <dsp:spPr>
        <a:xfrm>
          <a:off x="3953" y="60087"/>
          <a:ext cx="2377306" cy="50589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rtlCol="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fr-FR" sz="1400" b="0" u="none" kern="1200" dirty="0" err="1"/>
            <a:t>Overlapping</a:t>
          </a:r>
          <a:r>
            <a:rPr lang="fr-FR" sz="1400" b="0" u="none" kern="1200" dirty="0"/>
            <a:t> and </a:t>
          </a:r>
          <a:r>
            <a:rPr lang="fr-FR" sz="1400" b="0" u="none" kern="1200" dirty="0" err="1"/>
            <a:t>Conflicting</a:t>
          </a:r>
          <a:r>
            <a:rPr lang="fr-FR" sz="1400" b="0" u="none" kern="1200" dirty="0"/>
            <a:t> </a:t>
          </a:r>
          <a:r>
            <a:rPr lang="fr-FR" sz="1400" b="0" u="none" kern="1200" dirty="0" err="1"/>
            <a:t>Policies</a:t>
          </a:r>
          <a:endParaRPr lang="fr-FR" sz="1400" b="0" u="none" kern="1200" noProof="0" dirty="0"/>
        </a:p>
      </dsp:txBody>
      <dsp:txXfrm>
        <a:off x="3953" y="60087"/>
        <a:ext cx="2377306" cy="505897"/>
      </dsp:txXfrm>
    </dsp:sp>
    <dsp:sp modelId="{9118AFCD-7866-4449-B81A-EF265A104912}">
      <dsp:nvSpPr>
        <dsp:cNvPr id="0" name=""/>
        <dsp:cNvSpPr/>
      </dsp:nvSpPr>
      <dsp:spPr>
        <a:xfrm>
          <a:off x="3953" y="565985"/>
          <a:ext cx="2377306" cy="337223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rtlCol="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400" b="1" kern="1200" noProof="0" dirty="0"/>
            <a:t>Issue</a:t>
          </a:r>
          <a:r>
            <a:rPr lang="fr-FR" sz="1400" kern="1200" noProof="0" dirty="0"/>
            <a:t>: </a:t>
          </a:r>
          <a:r>
            <a:rPr lang="en-GB" sz="1400" kern="1200" dirty="0"/>
            <a:t>Overlapping and conflicting security policies </a:t>
          </a:r>
          <a:endParaRPr lang="fr-FR" sz="1400" kern="1200" noProof="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400" b="1" kern="1200" noProof="0" dirty="0"/>
            <a:t>Assumption</a:t>
          </a:r>
          <a:r>
            <a:rPr lang="fr-FR" sz="1400" kern="1200" noProof="0" dirty="0"/>
            <a:t>: </a:t>
          </a:r>
          <a:r>
            <a:rPr lang="en-GB" sz="1400" kern="1200" dirty="0"/>
            <a:t>Legacy configurations or multiple administrators managing security settings independently lead to redundant policies and conflicts.</a:t>
          </a:r>
          <a:endParaRPr lang="fr-FR" sz="1400" kern="1200" noProof="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400" b="1" kern="1200" noProof="0" dirty="0"/>
            <a:t>Solution</a:t>
          </a:r>
          <a:r>
            <a:rPr lang="fr-FR" sz="1400" kern="1200" noProof="0" dirty="0"/>
            <a:t>: </a:t>
          </a:r>
          <a:r>
            <a:rPr lang="en-GB" sz="1400" kern="1200" dirty="0"/>
            <a:t>Check Point's Policy Optimizer tool to </a:t>
          </a:r>
          <a:r>
            <a:rPr lang="en-GB" sz="1400" kern="1200" dirty="0" err="1"/>
            <a:t>analyze</a:t>
          </a:r>
          <a:r>
            <a:rPr lang="en-GB" sz="1400" kern="1200" dirty="0"/>
            <a:t> and streamline security policies</a:t>
          </a:r>
          <a:endParaRPr lang="fr-FR" sz="1400" kern="1200" noProof="0" dirty="0"/>
        </a:p>
      </dsp:txBody>
      <dsp:txXfrm>
        <a:off x="3953" y="565985"/>
        <a:ext cx="2377306" cy="3372232"/>
      </dsp:txXfrm>
    </dsp:sp>
    <dsp:sp modelId="{2D839C46-E235-428A-8CA1-AD0ED9504048}">
      <dsp:nvSpPr>
        <dsp:cNvPr id="0" name=""/>
        <dsp:cNvSpPr/>
      </dsp:nvSpPr>
      <dsp:spPr>
        <a:xfrm>
          <a:off x="2714082" y="60087"/>
          <a:ext cx="2377306" cy="50589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rtlCol="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0" u="none" kern="1200" dirty="0"/>
            <a:t>Lack of Control Over Application Usage</a:t>
          </a:r>
          <a:endParaRPr lang="fr-FR" sz="1400" b="0" u="none" kern="1200" noProof="0" dirty="0"/>
        </a:p>
      </dsp:txBody>
      <dsp:txXfrm>
        <a:off x="2714082" y="60087"/>
        <a:ext cx="2377306" cy="505897"/>
      </dsp:txXfrm>
    </dsp:sp>
    <dsp:sp modelId="{04076360-7F3C-49E3-AEEA-AE330F816B17}">
      <dsp:nvSpPr>
        <dsp:cNvPr id="0" name=""/>
        <dsp:cNvSpPr/>
      </dsp:nvSpPr>
      <dsp:spPr>
        <a:xfrm>
          <a:off x="2714082" y="565985"/>
          <a:ext cx="2377306" cy="337223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rtlCol="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400" b="1" kern="1200" noProof="0" dirty="0"/>
            <a:t>Issue</a:t>
          </a:r>
          <a:r>
            <a:rPr lang="fr-FR" sz="1400" kern="1200" noProof="0" dirty="0"/>
            <a:t>: UP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400" b="1" kern="1200" noProof="0" dirty="0"/>
            <a:t>Assumption</a:t>
          </a:r>
          <a:r>
            <a:rPr lang="fr-FR" sz="1400" kern="1200" noProof="0" dirty="0"/>
            <a:t>: </a:t>
          </a:r>
          <a:r>
            <a:rPr lang="en-GB" sz="1400" kern="1200" dirty="0"/>
            <a:t>TG Enterprise has limited visibility and control over the applications used within the network, leading to security risks and compliance issues.</a:t>
          </a:r>
          <a:endParaRPr lang="fr-FR" sz="1400" kern="1200" noProof="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400" b="1" kern="1200" noProof="0" dirty="0"/>
            <a:t>Solution</a:t>
          </a:r>
          <a:r>
            <a:rPr lang="fr-FR" sz="1400" kern="1200" noProof="0" dirty="0"/>
            <a:t>: D</a:t>
          </a:r>
          <a:r>
            <a:rPr lang="en-GB" sz="1400" kern="1200" dirty="0" err="1"/>
            <a:t>eploy</a:t>
          </a:r>
          <a:r>
            <a:rPr lang="en-GB" sz="1400" kern="1200" dirty="0"/>
            <a:t> Check Point's Application Control and URL Filtering features </a:t>
          </a:r>
          <a:endParaRPr lang="fr-FR" sz="1400" kern="1200" noProof="0" dirty="0"/>
        </a:p>
      </dsp:txBody>
      <dsp:txXfrm>
        <a:off x="2714082" y="565985"/>
        <a:ext cx="2377306" cy="3372232"/>
      </dsp:txXfrm>
    </dsp:sp>
    <dsp:sp modelId="{AB939F02-6815-4375-B2E0-16675FF276F5}">
      <dsp:nvSpPr>
        <dsp:cNvPr id="0" name=""/>
        <dsp:cNvSpPr/>
      </dsp:nvSpPr>
      <dsp:spPr>
        <a:xfrm>
          <a:off x="5424211" y="60087"/>
          <a:ext cx="2377306" cy="50589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rtlCol="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fr-FR" sz="1400" b="0" kern="1200" noProof="0" dirty="0" err="1"/>
            <a:t>Outdated</a:t>
          </a:r>
          <a:r>
            <a:rPr lang="fr-FR" sz="1400" b="0" kern="1200" noProof="0" dirty="0"/>
            <a:t> IPS Rules</a:t>
          </a:r>
        </a:p>
      </dsp:txBody>
      <dsp:txXfrm>
        <a:off x="5424211" y="60087"/>
        <a:ext cx="2377306" cy="505897"/>
      </dsp:txXfrm>
    </dsp:sp>
    <dsp:sp modelId="{5898B361-F0D7-4D80-A303-3386DDC55C72}">
      <dsp:nvSpPr>
        <dsp:cNvPr id="0" name=""/>
        <dsp:cNvSpPr/>
      </dsp:nvSpPr>
      <dsp:spPr>
        <a:xfrm>
          <a:off x="5424211" y="565985"/>
          <a:ext cx="2377306" cy="337223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400" b="1" kern="1200" noProof="0" dirty="0"/>
            <a:t>Issue</a:t>
          </a:r>
          <a:r>
            <a:rPr lang="fr-FR" sz="1400" kern="1200" noProof="0" dirty="0"/>
            <a:t>: It d</a:t>
          </a:r>
          <a:r>
            <a:rPr lang="en-GB" sz="1400" kern="1200" dirty="0" err="1"/>
            <a:t>iminishing</a:t>
          </a:r>
          <a:r>
            <a:rPr lang="en-GB" sz="1400" kern="1200" dirty="0"/>
            <a:t> the effectiveness of intrusion prevention.</a:t>
          </a:r>
          <a:endParaRPr lang="fr-FR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400" b="1" kern="1200" noProof="0" dirty="0"/>
            <a:t>Assumption</a:t>
          </a:r>
          <a:r>
            <a:rPr lang="fr-FR" sz="1400" kern="1200" noProof="0" dirty="0"/>
            <a:t>: </a:t>
          </a:r>
          <a:r>
            <a:rPr lang="en-GB" sz="1400" kern="1200" dirty="0"/>
            <a:t>Enterprise lacks automated processes for updating IPS rules</a:t>
          </a:r>
          <a:endParaRPr lang="fr-FR" sz="1400" kern="1200" noProof="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400" b="1" kern="1200" noProof="0" dirty="0"/>
            <a:t>Solution</a:t>
          </a:r>
          <a:r>
            <a:rPr lang="fr-FR" sz="1400" kern="1200" noProof="0" dirty="0"/>
            <a:t>: </a:t>
          </a:r>
          <a:r>
            <a:rPr lang="en-GB" sz="1400" kern="1200" dirty="0"/>
            <a:t>Enable automatic updates and real-time threat intelligence using Check Point's </a:t>
          </a:r>
          <a:r>
            <a:rPr lang="en-GB" sz="1400" kern="1200" dirty="0" err="1"/>
            <a:t>ThreatCloud</a:t>
          </a:r>
          <a:r>
            <a:rPr lang="en-GB" sz="1400" kern="1200" dirty="0"/>
            <a:t> database. Regularly update IPS rules to protect against emerging threats.</a:t>
          </a:r>
          <a:endParaRPr lang="fr-FR" sz="1400" kern="1200" noProof="0" dirty="0"/>
        </a:p>
      </dsp:txBody>
      <dsp:txXfrm>
        <a:off x="5424211" y="565985"/>
        <a:ext cx="2377306" cy="3372232"/>
      </dsp:txXfrm>
    </dsp:sp>
    <dsp:sp modelId="{88CC6E53-5B52-42CA-BEC2-EC46C50B64DB}">
      <dsp:nvSpPr>
        <dsp:cNvPr id="0" name=""/>
        <dsp:cNvSpPr/>
      </dsp:nvSpPr>
      <dsp:spPr>
        <a:xfrm>
          <a:off x="8134340" y="60087"/>
          <a:ext cx="2377306" cy="50589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rtlCol="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0" kern="1200" noProof="0" dirty="0"/>
            <a:t>Challenges Posed by IoT Devices</a:t>
          </a:r>
          <a:endParaRPr lang="fr-FR" sz="1400" b="0" kern="1200" noProof="0" dirty="0"/>
        </a:p>
      </dsp:txBody>
      <dsp:txXfrm>
        <a:off x="8134340" y="60087"/>
        <a:ext cx="2377306" cy="505897"/>
      </dsp:txXfrm>
    </dsp:sp>
    <dsp:sp modelId="{606710DE-2085-448D-8D0C-F1E2121FBA51}">
      <dsp:nvSpPr>
        <dsp:cNvPr id="0" name=""/>
        <dsp:cNvSpPr/>
      </dsp:nvSpPr>
      <dsp:spPr>
        <a:xfrm>
          <a:off x="8134340" y="565985"/>
          <a:ext cx="2377306" cy="337223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rtlCol="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400" b="1" kern="1200" noProof="0" dirty="0"/>
            <a:t>Issue</a:t>
          </a:r>
          <a:r>
            <a:rPr lang="fr-FR" sz="1400" kern="1200" noProof="0" dirty="0"/>
            <a:t>: </a:t>
          </a:r>
          <a:r>
            <a:rPr lang="en-US" sz="1400" kern="1200" noProof="0" dirty="0"/>
            <a:t>UP</a:t>
          </a:r>
          <a:endParaRPr lang="fr-FR" sz="1400" kern="1200" noProof="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400" b="1" kern="1200" noProof="0" dirty="0"/>
            <a:t>Assumption</a:t>
          </a:r>
          <a:r>
            <a:rPr lang="fr-FR" sz="1400" kern="1200" noProof="0" dirty="0"/>
            <a:t>: </a:t>
          </a:r>
          <a:r>
            <a:rPr lang="en-US" sz="1400" kern="1200" noProof="0" dirty="0"/>
            <a:t>struggles to secure IoT devices due to the complexity of managing diverse endpoints and the lack of specialized security measures for IoT deployments.</a:t>
          </a:r>
          <a:endParaRPr lang="fr-FR" sz="1400" kern="1200" noProof="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1400" b="1" kern="1200" noProof="0" dirty="0"/>
            <a:t>Solution</a:t>
          </a:r>
          <a:r>
            <a:rPr lang="fr-FR" sz="1400" kern="1200" noProof="0" dirty="0"/>
            <a:t>: </a:t>
          </a:r>
          <a:r>
            <a:rPr lang="en-GB" sz="1400" kern="1200" dirty="0"/>
            <a:t>Use network segmentation and device profiling to secure IoT deployments effectively.</a:t>
          </a:r>
          <a:endParaRPr lang="fr-FR" sz="1400" kern="1200" noProof="0" dirty="0"/>
        </a:p>
      </dsp:txBody>
      <dsp:txXfrm>
        <a:off x="8134340" y="565985"/>
        <a:ext cx="2377306" cy="33722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en-tête 1">
            <a:extLst>
              <a:ext uri="{FF2B5EF4-FFF2-40B4-BE49-F238E27FC236}">
                <a16:creationId xmlns:a16="http://schemas.microsoft.com/office/drawing/2014/main" id="{DA47A63F-9D06-479D-A04D-717692D4326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fr-FR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C51F70DC-6EDE-457C-B55A-39AC7DE41A3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A1EFF07-B5E2-443F-9F2C-CD82912C5BC5}" type="datetime1">
              <a:rPr lang="fr-FR" smtClean="0"/>
              <a:t>26/04/2024</a:t>
            </a:fld>
            <a:endParaRPr lang="fr-FR" dirty="0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146987CF-42F5-4BB0-AD0D-1D64C359446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22368FB4-296C-4F8C-BFA3-D7C3AD617B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555657-0A12-495F-9FFA-D8F7554E7C39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664322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en-tête 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fr-FR" noProof="0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013849-34E9-4E79-B289-A2572787FD62}" type="datetime1">
              <a:rPr lang="fr-FR" smtClean="0"/>
              <a:pPr/>
              <a:t>26/04/2024</a:t>
            </a:fld>
            <a:endParaRPr lang="fr-FR" dirty="0"/>
          </a:p>
        </p:txBody>
      </p:sp>
      <p:sp>
        <p:nvSpPr>
          <p:cNvPr id="4" name="Espace réservé de l’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fr-FR" noProof="0"/>
          </a:p>
        </p:txBody>
      </p:sp>
      <p:sp>
        <p:nvSpPr>
          <p:cNvPr id="5" name="Espace réservé des commentaires 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fr-FR" noProof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2780FBB-F712-42E7-8C2F-226D98798B3F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256715350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fr-FR" smtClean="0"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790741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fr-FR" smtClean="0"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871088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DC0559-D619-4E56-BF6F-3712370C2150}" type="slidenum">
              <a:rPr lang="fr-FR" smtClean="0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254393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DC0559-D619-4E56-BF6F-3712370C2150}" type="slidenum">
              <a:rPr lang="fr-FR" smtClean="0"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57204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DC0559-D619-4E56-BF6F-3712370C2150}" type="slidenum">
              <a:rPr lang="fr-FR" smtClean="0"/>
              <a:t>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624964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DC0559-D619-4E56-BF6F-3712370C2150}" type="slidenum">
              <a:rPr lang="fr-FR" smtClean="0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77801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DC0559-D619-4E56-BF6F-3712370C2150}" type="slidenum">
              <a:rPr lang="fr-FR" smtClean="0"/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557945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DC0559-D619-4E56-BF6F-3712370C2150}" type="slidenum">
              <a:rPr lang="fr-FR" smtClean="0"/>
              <a:t>11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082399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DC0559-D619-4E56-BF6F-3712370C2150}" type="slidenum">
              <a:rPr lang="fr-FR" smtClean="0"/>
              <a:t>12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270208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fr-FR" smtClean="0"/>
              <a:t>13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179201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fr-FR" smtClean="0"/>
              <a:t>14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405848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 10">
            <a:extLst>
              <a:ext uri="{FF2B5EF4-FFF2-40B4-BE49-F238E27FC236}">
                <a16:creationId xmlns:a16="http://schemas.microsoft.com/office/drawing/2014/main" id="{B3FB0C32-F044-4939-92E4-8BA39B7A3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>
        <p:nvSpPr>
          <p:cNvPr id="12" name="Rectangle 11">
            <a:extLst>
              <a:ext uri="{FF2B5EF4-FFF2-40B4-BE49-F238E27FC236}">
                <a16:creationId xmlns:a16="http://schemas.microsoft.com/office/drawing/2014/main" id="{6584BE8A-3E34-4967-9E7C-13EC8F6A9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>
        <p:nvSpPr>
          <p:cNvPr id="13" name="Rectangle 12">
            <a:extLst>
              <a:ext uri="{FF2B5EF4-FFF2-40B4-BE49-F238E27FC236}">
                <a16:creationId xmlns:a16="http://schemas.microsoft.com/office/drawing/2014/main" id="{99BFF676-EC35-4FFD-8894-CA4F28307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>
        <p:nvSpPr>
          <p:cNvPr id="14" name="Ovale 13">
            <a:extLst>
              <a:ext uri="{FF2B5EF4-FFF2-40B4-BE49-F238E27FC236}">
                <a16:creationId xmlns:a16="http://schemas.microsoft.com/office/drawing/2014/main" id="{32DA1557-E095-4C82-B659-3AF550080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746250" y="-663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>
        <p:nvSpPr>
          <p:cNvPr id="15" name="Ovale 14">
            <a:extLst>
              <a:ext uri="{FF2B5EF4-FFF2-40B4-BE49-F238E27FC236}">
                <a16:creationId xmlns:a16="http://schemas.microsoft.com/office/drawing/2014/main" id="{9F34E5EF-94D7-4AE0-BDD1-81A3ECDE6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77040" y="1193411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>
        <p:nvSpPr>
          <p:cNvPr id="16" name="Ovale 15">
            <a:extLst>
              <a:ext uri="{FF2B5EF4-FFF2-40B4-BE49-F238E27FC236}">
                <a16:creationId xmlns:a16="http://schemas.microsoft.com/office/drawing/2014/main" id="{D829E57E-3199-4AAA-B2D5-F93264FDA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442672" y="193606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pic>
        <p:nvPicPr>
          <p:cNvPr id="17" name="Image 16" descr="Balise=Photo de client&#10;Rogner=1&#10;Aligner=N/A">
            <a:extLst>
              <a:ext uri="{FF2B5EF4-FFF2-40B4-BE49-F238E27FC236}">
                <a16:creationId xmlns:a16="http://schemas.microsoft.com/office/drawing/2014/main" id="{8A791822-0971-4E61-A5E4-9AAD258F58E3}"/>
              </a:ext>
            </a:extLst>
          </p:cNvPr>
          <p:cNvPicPr>
            <a:picLocks/>
          </p:cNvPicPr>
          <p:nvPr userDrawn="1"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" y="-663"/>
            <a:ext cx="12188952" cy="6858000"/>
          </a:xfrm>
          <a:prstGeom prst="rect">
            <a:avLst/>
          </a:prstGeom>
        </p:spPr>
      </p:pic>
      <p:sp>
        <p:nvSpPr>
          <p:cNvPr id="18" name="Titre 1">
            <a:extLst>
              <a:ext uri="{FF2B5EF4-FFF2-40B4-BE49-F238E27FC236}">
                <a16:creationId xmlns:a16="http://schemas.microsoft.com/office/drawing/2014/main" id="{B86D7D99-F789-4EDA-861D-B6B994F05F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50" y="1121700"/>
            <a:ext cx="9144000" cy="238760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fr-FR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mbria" panose="02040503050406030204" pitchFamily="18" charset="0"/>
                <a:cs typeface="Sabon Next LT" panose="020B0502040204020203" pitchFamily="2" charset="0"/>
              </a:rPr>
              <a:t>Modifiez le style du titre</a:t>
            </a:r>
          </a:p>
        </p:txBody>
      </p:sp>
      <p:sp>
        <p:nvSpPr>
          <p:cNvPr id="20" name="Espace réservé du texte 12">
            <a:extLst>
              <a:ext uri="{FF2B5EF4-FFF2-40B4-BE49-F238E27FC236}">
                <a16:creationId xmlns:a16="http://schemas.microsoft.com/office/drawing/2014/main" id="{2B39487B-EA73-4D7B-93AA-D63B49F4DA7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527050" y="3600450"/>
            <a:ext cx="9144000" cy="2451100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fr-FR" noProof="0"/>
              <a:t>Modifiez les styles du texte</a:t>
            </a:r>
          </a:p>
        </p:txBody>
      </p:sp>
    </p:spTree>
    <p:extLst>
      <p:ext uri="{BB962C8B-B14F-4D97-AF65-F5344CB8AC3E}">
        <p14:creationId xmlns:p14="http://schemas.microsoft.com/office/powerpoint/2010/main" val="1155544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rdre du jou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F98AFCE-98D2-46C5-82A8-E45659B17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>
        <p:nvSpPr>
          <p:cNvPr id="12" name="Cadre 11">
            <a:extLst>
              <a:ext uri="{FF2B5EF4-FFF2-40B4-BE49-F238E27FC236}">
                <a16:creationId xmlns:a16="http://schemas.microsoft.com/office/drawing/2014/main" id="{F69999FB-8585-40F0-990C-6A0BAD1C8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>
        <p:nvSpPr>
          <p:cNvPr id="6" name="Titre 1">
            <a:extLst>
              <a:ext uri="{FF2B5EF4-FFF2-40B4-BE49-F238E27FC236}">
                <a16:creationId xmlns:a16="http://schemas.microsoft.com/office/drawing/2014/main" id="{2768738E-7449-46C1-B7D3-844FE2BA7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399"/>
            <a:ext cx="5992550" cy="2827422"/>
          </a:xfrm>
        </p:spPr>
        <p:txBody>
          <a:bodyPr rtlCol="0" anchor="t">
            <a:normAutofit/>
          </a:bodyPr>
          <a:lstStyle/>
          <a:p>
            <a:pPr rtl="0"/>
            <a:r>
              <a:rPr lang="fr-FR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Modifiez le style du titre</a:t>
            </a:r>
          </a:p>
        </p:txBody>
      </p:sp>
      <p:sp>
        <p:nvSpPr>
          <p:cNvPr id="7" name="Espace réservé du contenu 2">
            <a:extLst>
              <a:ext uri="{FF2B5EF4-FFF2-40B4-BE49-F238E27FC236}">
                <a16:creationId xmlns:a16="http://schemas.microsoft.com/office/drawing/2014/main" id="{B0FF04F9-E792-4C19-9FD5-44800CEB2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6085" y="914400"/>
            <a:ext cx="4377714" cy="2827422"/>
          </a:xfrm>
        </p:spPr>
        <p:txBody>
          <a:bodyPr rtlCol="0"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 rtl="0"/>
            <a:r>
              <a:rPr lang="fr-FR" sz="1800" noProof="0">
                <a:solidFill>
                  <a:schemeClr val="tx2">
                    <a:alpha val="60000"/>
                  </a:schemeClr>
                </a:solidFill>
              </a:rPr>
              <a:t>Cliquez pour modifier les styles du texte du masque</a:t>
            </a:r>
          </a:p>
        </p:txBody>
      </p:sp>
      <p:sp>
        <p:nvSpPr>
          <p:cNvPr id="14" name="Espace réservé d’image 13">
            <a:extLst>
              <a:ext uri="{FF2B5EF4-FFF2-40B4-BE49-F238E27FC236}">
                <a16:creationId xmlns:a16="http://schemas.microsoft.com/office/drawing/2014/main" id="{5F2F9DF6-DFB9-44A8-B629-57F58893AD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538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15" name="Espace réservé d’image 13">
            <a:extLst>
              <a:ext uri="{FF2B5EF4-FFF2-40B4-BE49-F238E27FC236}">
                <a16:creationId xmlns:a16="http://schemas.microsoft.com/office/drawing/2014/main" id="{927BC207-43FE-4B6A-AEBE-875B69CF97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91840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16" name="Espace réservé d’image 13">
            <a:extLst>
              <a:ext uri="{FF2B5EF4-FFF2-40B4-BE49-F238E27FC236}">
                <a16:creationId xmlns:a16="http://schemas.microsoft.com/office/drawing/2014/main" id="{EBBF5499-9A70-4846-B98E-316EC17F9F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17" name="Espace réservé d’image 13">
            <a:extLst>
              <a:ext uri="{FF2B5EF4-FFF2-40B4-BE49-F238E27FC236}">
                <a16:creationId xmlns:a16="http://schemas.microsoft.com/office/drawing/2014/main" id="{C7A79F30-D473-48F6-9AC2-286C7B70F3E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06256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1009914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re 1">
            <a:extLst>
              <a:ext uri="{FF2B5EF4-FFF2-40B4-BE49-F238E27FC236}">
                <a16:creationId xmlns:a16="http://schemas.microsoft.com/office/drawing/2014/main" id="{B910AFBC-7932-43F4-ABEA-C89B26986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857251"/>
            <a:ext cx="5914937" cy="2076450"/>
          </a:xfrm>
        </p:spPr>
        <p:txBody>
          <a:bodyPr rtlCol="0" anchor="b">
            <a:normAutofit/>
          </a:bodyPr>
          <a:lstStyle/>
          <a:p>
            <a:pPr rtl="0"/>
            <a:r>
              <a:rPr lang="fr-FR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Modifiez le style du titre</a:t>
            </a:r>
          </a:p>
        </p:txBody>
      </p:sp>
      <p:sp>
        <p:nvSpPr>
          <p:cNvPr id="17" name="Espace réservé du contenu 2">
            <a:extLst>
              <a:ext uri="{FF2B5EF4-FFF2-40B4-BE49-F238E27FC236}">
                <a16:creationId xmlns:a16="http://schemas.microsoft.com/office/drawing/2014/main" id="{1178A42D-5ED2-4AB6-BE4B-410907432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190875"/>
            <a:ext cx="5914938" cy="2986087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2000"/>
            </a:lvl1pPr>
          </a:lstStyle>
          <a:p>
            <a:pPr marL="228600" lvl="0" indent="-228600" rtl="0"/>
            <a:r>
              <a:rPr lang="fr-FR" sz="1800" noProof="0">
                <a:solidFill>
                  <a:schemeClr val="tx2">
                    <a:alpha val="60000"/>
                  </a:schemeClr>
                </a:solidFill>
              </a:rPr>
              <a:t>Cliquez pour modifier les styles du texte du masque</a:t>
            </a:r>
          </a:p>
        </p:txBody>
      </p:sp>
      <p:sp>
        <p:nvSpPr>
          <p:cNvPr id="29" name="Espace réservé de la date 1">
            <a:extLst>
              <a:ext uri="{FF2B5EF4-FFF2-40B4-BE49-F238E27FC236}">
                <a16:creationId xmlns:a16="http://schemas.microsoft.com/office/drawing/2014/main" id="{4D9A7D07-2BA3-438D-972B-EA578370D5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pPr rtl="0"/>
            <a:r>
              <a:rPr lang="fr-FR" noProof="0"/>
              <a:t>1/3/20XX</a:t>
            </a:r>
          </a:p>
        </p:txBody>
      </p:sp>
      <p:sp>
        <p:nvSpPr>
          <p:cNvPr id="24" name="Espace réservé d’image 23">
            <a:extLst>
              <a:ext uri="{FF2B5EF4-FFF2-40B4-BE49-F238E27FC236}">
                <a16:creationId xmlns:a16="http://schemas.microsoft.com/office/drawing/2014/main" id="{C8720583-BC84-48EB-85BC-AE71214A30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0" y="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25" name="Espace réservé d’image 23">
            <a:extLst>
              <a:ext uri="{FF2B5EF4-FFF2-40B4-BE49-F238E27FC236}">
                <a16:creationId xmlns:a16="http://schemas.microsoft.com/office/drawing/2014/main" id="{C3F0A5CD-C47A-4CDF-BE99-75F3A81B18F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0" y="228600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26" name="Espace réservé d’image 23">
            <a:extLst>
              <a:ext uri="{FF2B5EF4-FFF2-40B4-BE49-F238E27FC236}">
                <a16:creationId xmlns:a16="http://schemas.microsoft.com/office/drawing/2014/main" id="{7329454B-9275-4E86-B32E-91C0DB62AA7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0" y="457200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30" name="Espace réservé du pied de page 2">
            <a:extLst>
              <a:ext uri="{FF2B5EF4-FFF2-40B4-BE49-F238E27FC236}">
                <a16:creationId xmlns:a16="http://schemas.microsoft.com/office/drawing/2014/main" id="{21E9E1BF-D594-4F96-8DBE-5A8DD51D3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29375"/>
            <a:ext cx="4114800" cy="365125"/>
          </a:xfrm>
        </p:spPr>
        <p:txBody>
          <a:bodyPr rtlCol="0"/>
          <a:lstStyle>
            <a:lvl1pPr algn="l"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31" name="Espace réservé du numéro de diapositive 3">
            <a:extLst>
              <a:ext uri="{FF2B5EF4-FFF2-40B4-BE49-F238E27FC236}">
                <a16:creationId xmlns:a16="http://schemas.microsoft.com/office/drawing/2014/main" id="{C30FDEF8-F3F3-42D5-9EE1-EDDF18B35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3791792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aut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BE04ED02-B678-4D1E-BEDA-7E28F903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7" y="9278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E2C5A2-B8B2-47C5-8E1B-3A97E2C9B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25" y="9278"/>
            <a:ext cx="1218895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3FD8455-A2E1-40B3-B6C4-36070AF58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 useBgFill="1">
        <p:nvSpPr>
          <p:cNvPr id="8" name="Forme libre : Forme 7">
            <a:extLst>
              <a:ext uri="{FF2B5EF4-FFF2-40B4-BE49-F238E27FC236}">
                <a16:creationId xmlns:a16="http://schemas.microsoft.com/office/drawing/2014/main" id="{0F53BE70-C6B1-407C-9333-7251BDC77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186" y="9279"/>
            <a:ext cx="5770017" cy="2411171"/>
          </a:xfrm>
          <a:custGeom>
            <a:avLst/>
            <a:gdLst>
              <a:gd name="connsiteX0" fmla="*/ 0 w 5770017"/>
              <a:gd name="connsiteY0" fmla="*/ 0 h 2411171"/>
              <a:gd name="connsiteX1" fmla="*/ 5770017 w 5770017"/>
              <a:gd name="connsiteY1" fmla="*/ 0 h 2411171"/>
              <a:gd name="connsiteX2" fmla="*/ 5715824 w 5770017"/>
              <a:gd name="connsiteY2" fmla="*/ 124746 h 2411171"/>
              <a:gd name="connsiteX3" fmla="*/ 4925072 w 5770017"/>
              <a:gd name="connsiteY3" fmla="*/ 1254414 h 2411171"/>
              <a:gd name="connsiteX4" fmla="*/ 125602 w 5770017"/>
              <a:gd name="connsiteY4" fmla="*/ 1864423 h 2411171"/>
              <a:gd name="connsiteX5" fmla="*/ 0 w 5770017"/>
              <a:gd name="connsiteY5" fmla="*/ 1785927 h 2411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70017" h="2411171">
                <a:moveTo>
                  <a:pt x="0" y="0"/>
                </a:moveTo>
                <a:lnTo>
                  <a:pt x="5770017" y="0"/>
                </a:lnTo>
                <a:lnTo>
                  <a:pt x="5715824" y="124746"/>
                </a:lnTo>
                <a:cubicBezTo>
                  <a:pt x="5526044" y="533784"/>
                  <a:pt x="5262460" y="917027"/>
                  <a:pt x="4925072" y="1254414"/>
                </a:cubicBezTo>
                <a:cubicBezTo>
                  <a:pt x="3623720" y="2555767"/>
                  <a:pt x="1640148" y="2759102"/>
                  <a:pt x="125602" y="1864423"/>
                </a:cubicBezTo>
                <a:lnTo>
                  <a:pt x="0" y="1785927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1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>
        <p:nvSpPr>
          <p:cNvPr id="9" name="Cadre 8">
            <a:extLst>
              <a:ext uri="{FF2B5EF4-FFF2-40B4-BE49-F238E27FC236}">
                <a16:creationId xmlns:a16="http://schemas.microsoft.com/office/drawing/2014/main" id="{05864DDE-75C0-4BE6-93FF-A960706AD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>
              <a:solidFill>
                <a:schemeClr val="tx1"/>
              </a:solidFill>
            </a:endParaRPr>
          </a:p>
        </p:txBody>
      </p:sp>
      <p:sp>
        <p:nvSpPr>
          <p:cNvPr id="10" name="Titre 1">
            <a:extLst>
              <a:ext uri="{FF2B5EF4-FFF2-40B4-BE49-F238E27FC236}">
                <a16:creationId xmlns:a16="http://schemas.microsoft.com/office/drawing/2014/main" id="{1BC3FA0F-EAE5-4DCE-ACFF-9AD00ED39F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7477" y="1131641"/>
            <a:ext cx="5322618" cy="23876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 rtl="0"/>
            <a:r>
              <a:rPr lang="fr-FR" noProof="0">
                <a:solidFill>
                  <a:srgbClr val="FFFFFF"/>
                </a:solidFill>
                <a:ea typeface="Cambria" panose="02040503050406030204" pitchFamily="18" charset="0"/>
                <a:cs typeface="Sabon Next LT" panose="020B0502040204020203" pitchFamily="2" charset="0"/>
              </a:rPr>
              <a:t>Modifiez le style du titre</a:t>
            </a:r>
          </a:p>
        </p:txBody>
      </p:sp>
      <p:sp>
        <p:nvSpPr>
          <p:cNvPr id="18" name="Espace réservé d’image 17">
            <a:extLst>
              <a:ext uri="{FF2B5EF4-FFF2-40B4-BE49-F238E27FC236}">
                <a16:creationId xmlns:a16="http://schemas.microsoft.com/office/drawing/2014/main" id="{71FA5E0E-BEE1-4976-92B1-61EF64E343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84848" y="905256"/>
            <a:ext cx="4581144" cy="24505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20" name="Espace réservé d’image 17">
            <a:extLst>
              <a:ext uri="{FF2B5EF4-FFF2-40B4-BE49-F238E27FC236}">
                <a16:creationId xmlns:a16="http://schemas.microsoft.com/office/drawing/2014/main" id="{03379FE8-A6CE-4F5A-BE1A-B2267589BE8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84848" y="3520440"/>
            <a:ext cx="4581144" cy="24505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13" name="Espace réservé du texte 12">
            <a:extLst>
              <a:ext uri="{FF2B5EF4-FFF2-40B4-BE49-F238E27FC236}">
                <a16:creationId xmlns:a16="http://schemas.microsoft.com/office/drawing/2014/main" id="{6DD090CA-24E8-46A7-889A-A4FDD00A33E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3600450"/>
            <a:ext cx="5322888" cy="2451100"/>
          </a:xfrm>
        </p:spPr>
        <p:txBody>
          <a:bodyPr rtlCol="0">
            <a:normAutofit/>
          </a:bodyPr>
          <a:lstStyle>
            <a:lvl1pPr marL="0" indent="0">
              <a:buNone/>
              <a:defRPr sz="28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fr-FR" noProof="0"/>
              <a:t>Modifiez les styles du texte</a:t>
            </a:r>
          </a:p>
        </p:txBody>
      </p:sp>
    </p:spTree>
    <p:extLst>
      <p:ext uri="{BB962C8B-B14F-4D97-AF65-F5344CB8AC3E}">
        <p14:creationId xmlns:p14="http://schemas.microsoft.com/office/powerpoint/2010/main" val="235093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ronologie de graphique de tablea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3026859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t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 11">
            <a:extLst>
              <a:ext uri="{FF2B5EF4-FFF2-40B4-BE49-F238E27FC236}">
                <a16:creationId xmlns:a16="http://schemas.microsoft.com/office/drawing/2014/main" id="{F03B5BF0-238D-481F-A15B-206D1E2FE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 useBgFill="1">
        <p:nvSpPr>
          <p:cNvPr id="13" name="Rectangle 12">
            <a:extLst>
              <a:ext uri="{FF2B5EF4-FFF2-40B4-BE49-F238E27FC236}">
                <a16:creationId xmlns:a16="http://schemas.microsoft.com/office/drawing/2014/main" id="{7578E43B-8F1B-4CBD-B09E-5AD9A247E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>
        <p:nvSpPr>
          <p:cNvPr id="14" name="Cadre 13">
            <a:extLst>
              <a:ext uri="{FF2B5EF4-FFF2-40B4-BE49-F238E27FC236}">
                <a16:creationId xmlns:a16="http://schemas.microsoft.com/office/drawing/2014/main" id="{737C17C2-E2A6-4219-AE02-C8EAF943C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>
        <p:nvSpPr>
          <p:cNvPr id="20" name="Espace réservé d’image 19">
            <a:extLst>
              <a:ext uri="{FF2B5EF4-FFF2-40B4-BE49-F238E27FC236}">
                <a16:creationId xmlns:a16="http://schemas.microsoft.com/office/drawing/2014/main" id="{AE7BC3CE-3806-41F3-B4F6-EBB2C3E9E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" y="484632"/>
            <a:ext cx="12179808" cy="590702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6" name="Titre 5">
            <a:extLst>
              <a:ext uri="{FF2B5EF4-FFF2-40B4-BE49-F238E27FC236}">
                <a16:creationId xmlns:a16="http://schemas.microsoft.com/office/drawing/2014/main" id="{FDC036CF-E92D-4E80-8E6B-1B06EDDFD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71016"/>
            <a:ext cx="4800600" cy="3749040"/>
          </a:xfrm>
        </p:spPr>
        <p:txBody>
          <a:bodyPr rtlCol="0" anchor="b" anchorCtr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26" name="Espace réservé du texte 25">
            <a:extLst>
              <a:ext uri="{FF2B5EF4-FFF2-40B4-BE49-F238E27FC236}">
                <a16:creationId xmlns:a16="http://schemas.microsoft.com/office/drawing/2014/main" id="{BADCFE1B-ABA2-4B11-B7DE-02CE383D6F2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4835779"/>
            <a:ext cx="4800600" cy="1066800"/>
          </a:xfrm>
        </p:spPr>
        <p:txBody>
          <a:bodyPr rtlCol="0">
            <a:normAutofit/>
          </a:bodyPr>
          <a:lstStyle>
            <a:lvl1pPr marL="228600" indent="0">
              <a:buNone/>
              <a:defRPr sz="2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 rtl="0"/>
            <a:r>
              <a:rPr lang="fr-FR" noProof="0"/>
              <a:t>Cliquez pour ajouter un sous-titre</a:t>
            </a:r>
          </a:p>
        </p:txBody>
      </p:sp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3582905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Équ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15" name="Espace réservé d’image 14">
            <a:extLst>
              <a:ext uri="{FF2B5EF4-FFF2-40B4-BE49-F238E27FC236}">
                <a16:creationId xmlns:a16="http://schemas.microsoft.com/office/drawing/2014/main" id="{1B84B862-7F1F-4B98-B437-936D8A73A91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664" y="2240280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16" name="Espace réservé d’image 14">
            <a:extLst>
              <a:ext uri="{FF2B5EF4-FFF2-40B4-BE49-F238E27FC236}">
                <a16:creationId xmlns:a16="http://schemas.microsoft.com/office/drawing/2014/main" id="{C76B23B2-3605-4292-9F96-F34651B68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38728" y="2240280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17" name="Espace réservé d’image 14">
            <a:extLst>
              <a:ext uri="{FF2B5EF4-FFF2-40B4-BE49-F238E27FC236}">
                <a16:creationId xmlns:a16="http://schemas.microsoft.com/office/drawing/2014/main" id="{AB1E9EC3-2FB6-4E1C-8211-306450FDEE7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45936" y="2267712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18" name="Espace réservé d’image 14">
            <a:extLst>
              <a:ext uri="{FF2B5EF4-FFF2-40B4-BE49-F238E27FC236}">
                <a16:creationId xmlns:a16="http://schemas.microsoft.com/office/drawing/2014/main" id="{F3628146-045F-4FBC-A365-3D1D4B3DA6E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53144" y="2267712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20" name="Espace réservé du texte 19">
            <a:extLst>
              <a:ext uri="{FF2B5EF4-FFF2-40B4-BE49-F238E27FC236}">
                <a16:creationId xmlns:a16="http://schemas.microsoft.com/office/drawing/2014/main" id="{CB50972B-CA23-4B92-987F-EE48ECCFF59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1363" y="4733925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fr-FR" noProof="0"/>
              <a:t>Nom</a:t>
            </a:r>
          </a:p>
        </p:txBody>
      </p:sp>
      <p:sp>
        <p:nvSpPr>
          <p:cNvPr id="23" name="Espace réservé du texte 19">
            <a:extLst>
              <a:ext uri="{FF2B5EF4-FFF2-40B4-BE49-F238E27FC236}">
                <a16:creationId xmlns:a16="http://schemas.microsoft.com/office/drawing/2014/main" id="{8DE19225-DA72-4A39-8CFD-695BFBB93E6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0664" y="53431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fr-FR" noProof="0"/>
              <a:t>Titre</a:t>
            </a:r>
          </a:p>
        </p:txBody>
      </p:sp>
      <p:sp>
        <p:nvSpPr>
          <p:cNvPr id="24" name="Espace réservé du texte 19">
            <a:extLst>
              <a:ext uri="{FF2B5EF4-FFF2-40B4-BE49-F238E27FC236}">
                <a16:creationId xmlns:a16="http://schemas.microsoft.com/office/drawing/2014/main" id="{E66A7C97-DBB6-4333-B12F-E26C38E697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38728" y="4733925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fr-FR" noProof="0"/>
              <a:t>Nom</a:t>
            </a:r>
          </a:p>
        </p:txBody>
      </p:sp>
      <p:sp>
        <p:nvSpPr>
          <p:cNvPr id="25" name="Espace réservé du texte 19">
            <a:extLst>
              <a:ext uri="{FF2B5EF4-FFF2-40B4-BE49-F238E27FC236}">
                <a16:creationId xmlns:a16="http://schemas.microsoft.com/office/drawing/2014/main" id="{041FA0B5-660E-478A-AF8A-196DBD6AE43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38029" y="53431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fr-FR" noProof="0"/>
              <a:t>Titre</a:t>
            </a:r>
          </a:p>
        </p:txBody>
      </p:sp>
      <p:sp>
        <p:nvSpPr>
          <p:cNvPr id="26" name="Espace réservé du texte 19">
            <a:extLst>
              <a:ext uri="{FF2B5EF4-FFF2-40B4-BE49-F238E27FC236}">
                <a16:creationId xmlns:a16="http://schemas.microsoft.com/office/drawing/2014/main" id="{77C92085-3D01-44E4-BA12-E39F1EA0ACE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67973" y="47335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fr-FR" noProof="0"/>
              <a:t>Nom</a:t>
            </a:r>
          </a:p>
        </p:txBody>
      </p:sp>
      <p:sp>
        <p:nvSpPr>
          <p:cNvPr id="27" name="Espace réservé du texte 19">
            <a:extLst>
              <a:ext uri="{FF2B5EF4-FFF2-40B4-BE49-F238E27FC236}">
                <a16:creationId xmlns:a16="http://schemas.microsoft.com/office/drawing/2014/main" id="{35DA97BC-7224-440A-A227-8F4A1018043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67274" y="5342763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fr-FR" noProof="0"/>
              <a:t>Titre</a:t>
            </a:r>
          </a:p>
        </p:txBody>
      </p:sp>
      <p:sp>
        <p:nvSpPr>
          <p:cNvPr id="28" name="Espace réservé du texte 19">
            <a:extLst>
              <a:ext uri="{FF2B5EF4-FFF2-40B4-BE49-F238E27FC236}">
                <a16:creationId xmlns:a16="http://schemas.microsoft.com/office/drawing/2014/main" id="{C236524B-4724-42FA-A2B2-33566478FD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4639" y="4737100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fr-FR" noProof="0"/>
              <a:t>Nom</a:t>
            </a:r>
          </a:p>
        </p:txBody>
      </p:sp>
      <p:sp>
        <p:nvSpPr>
          <p:cNvPr id="29" name="Espace réservé du texte 19">
            <a:extLst>
              <a:ext uri="{FF2B5EF4-FFF2-40B4-BE49-F238E27FC236}">
                <a16:creationId xmlns:a16="http://schemas.microsoft.com/office/drawing/2014/main" id="{5F7DE4ED-8F4D-465C-86B4-2372AE291F5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63940" y="5346319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fr-FR" noProof="0"/>
              <a:t>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3380455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2 colonnes (diapositive de comparaison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9788" y="2560320"/>
            <a:ext cx="5157787" cy="3446463"/>
          </a:xfrm>
          <a:solidFill>
            <a:schemeClr val="bg1"/>
          </a:solidFill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172200" y="2560320"/>
            <a:ext cx="5183188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  <p:sp>
        <p:nvSpPr>
          <p:cNvPr id="10" name="Titre 9">
            <a:extLst>
              <a:ext uri="{FF2B5EF4-FFF2-40B4-BE49-F238E27FC236}">
                <a16:creationId xmlns:a16="http://schemas.microsoft.com/office/drawing/2014/main" id="{351C83D0-CBAB-4E41-89AB-89FF36D38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11" name="Espace réservé du texte 2">
            <a:extLst>
              <a:ext uri="{FF2B5EF4-FFF2-40B4-BE49-F238E27FC236}">
                <a16:creationId xmlns:a16="http://schemas.microsoft.com/office/drawing/2014/main" id="{9C302BB0-D231-4195-8083-264C01DF99B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7" y="2011680"/>
            <a:ext cx="5157787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fr-FR" noProof="0" dirty="0"/>
              <a:t>Modifiez les styles du texte du masque</a:t>
            </a:r>
          </a:p>
        </p:txBody>
      </p:sp>
      <p:sp>
        <p:nvSpPr>
          <p:cNvPr id="13" name="Espace réservé du texte 4">
            <a:extLst>
              <a:ext uri="{FF2B5EF4-FFF2-40B4-BE49-F238E27FC236}">
                <a16:creationId xmlns:a16="http://schemas.microsoft.com/office/drawing/2014/main" id="{5B2A70FA-99E0-466C-AC57-33C48353BBD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69027" y="2011680"/>
            <a:ext cx="5183187" cy="530352"/>
          </a:xfrm>
        </p:spPr>
        <p:txBody>
          <a:bodyPr rtlCol="0" anchor="t" anchorCtr="0">
            <a:noAutofit/>
          </a:bodyPr>
          <a:lstStyle>
            <a:lvl1pPr marL="0" indent="0" rtl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fr-FR" noProof="0" dirty="0"/>
              <a:t>Modifiez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945747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3 colonn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10515600" cy="1325880"/>
          </a:xfrm>
        </p:spPr>
        <p:txBody>
          <a:bodyPr rtlCol="0"/>
          <a:lstStyle/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8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fr-FR" noProof="0" dirty="0"/>
              <a:t>Modifiez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9788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404360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fr-FR" noProof="0" dirty="0"/>
              <a:t>Modifiez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4404360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10" name="Espace réservé du texte 4">
            <a:extLst>
              <a:ext uri="{FF2B5EF4-FFF2-40B4-BE49-F238E27FC236}">
                <a16:creationId xmlns:a16="http://schemas.microsoft.com/office/drawing/2014/main" id="{422881CE-A366-4A3A-AE00-9B14BEFE4A9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968934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fr-FR" noProof="0" dirty="0"/>
              <a:t>Modifiez les styles du texte du masque</a:t>
            </a:r>
          </a:p>
        </p:txBody>
      </p:sp>
      <p:sp>
        <p:nvSpPr>
          <p:cNvPr id="11" name="Espace réservé du contenu 5">
            <a:extLst>
              <a:ext uri="{FF2B5EF4-FFF2-40B4-BE49-F238E27FC236}">
                <a16:creationId xmlns:a16="http://schemas.microsoft.com/office/drawing/2014/main" id="{3CF16E98-73C9-47B5-B88B-9120BEB9F09B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968934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1658878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Résum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  <p:sp>
        <p:nvSpPr>
          <p:cNvPr id="6" name="Titre 1">
            <a:extLst>
              <a:ext uri="{FF2B5EF4-FFF2-40B4-BE49-F238E27FC236}">
                <a16:creationId xmlns:a16="http://schemas.microsoft.com/office/drawing/2014/main" id="{673294AE-7408-47DB-898D-41F8C069B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57251"/>
            <a:ext cx="6156051" cy="2076450"/>
          </a:xfrm>
        </p:spPr>
        <p:txBody>
          <a:bodyPr rtlCol="0" anchor="b">
            <a:normAutofit/>
          </a:bodyPr>
          <a:lstStyle/>
          <a:p>
            <a:pPr rtl="0"/>
            <a:r>
              <a:rPr lang="fr-FR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Modifiez le style du titre</a:t>
            </a:r>
          </a:p>
        </p:txBody>
      </p:sp>
      <p:sp>
        <p:nvSpPr>
          <p:cNvPr id="7" name="Espace réservé du contenu 2">
            <a:extLst>
              <a:ext uri="{FF2B5EF4-FFF2-40B4-BE49-F238E27FC236}">
                <a16:creationId xmlns:a16="http://schemas.microsoft.com/office/drawing/2014/main" id="{E973052A-4118-4E04-81F8-A44EC172F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3190875"/>
            <a:ext cx="6156052" cy="298608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</a:lstStyle>
          <a:p>
            <a:pPr marL="228600" lvl="0" indent="-228600" rtl="0"/>
            <a:r>
              <a:rPr lang="fr-FR" sz="2000" noProof="0">
                <a:solidFill>
                  <a:schemeClr val="tx2">
                    <a:alpha val="60000"/>
                  </a:schemeClr>
                </a:solidFill>
              </a:rPr>
              <a:t>Cliquez pour modifier les styles du texte du masque</a:t>
            </a:r>
          </a:p>
        </p:txBody>
      </p:sp>
      <p:sp>
        <p:nvSpPr>
          <p:cNvPr id="10" name="Espace réservé de la date 3">
            <a:extLst>
              <a:ext uri="{FF2B5EF4-FFF2-40B4-BE49-F238E27FC236}">
                <a16:creationId xmlns:a16="http://schemas.microsoft.com/office/drawing/2014/main" id="{8988D1E1-6064-4D6A-9EB1-578E20A2A0ED}"/>
              </a:ext>
            </a:extLst>
          </p:cNvPr>
          <p:cNvSpPr txBox="1">
            <a:spLocks/>
          </p:cNvSpPr>
          <p:nvPr userDrawn="1"/>
        </p:nvSpPr>
        <p:spPr>
          <a:xfrm>
            <a:off x="841248" y="6429375"/>
            <a:ext cx="26467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fr-FR" noProof="0">
                <a:solidFill>
                  <a:schemeClr val="tx2">
                    <a:alpha val="60000"/>
                  </a:schemeClr>
                </a:solidFill>
              </a:rPr>
              <a:t>1/3/20XX</a:t>
            </a:r>
          </a:p>
        </p:txBody>
      </p:sp>
      <p:sp>
        <p:nvSpPr>
          <p:cNvPr id="11" name="Espace réservé du pied de page 4">
            <a:extLst>
              <a:ext uri="{FF2B5EF4-FFF2-40B4-BE49-F238E27FC236}">
                <a16:creationId xmlns:a16="http://schemas.microsoft.com/office/drawing/2014/main" id="{BD47C5CB-0317-4DC6-A76F-38A5BB1FD1C2}"/>
              </a:ext>
            </a:extLst>
          </p:cNvPr>
          <p:cNvSpPr txBox="1">
            <a:spLocks/>
          </p:cNvSpPr>
          <p:nvPr userDrawn="1"/>
        </p:nvSpPr>
        <p:spPr>
          <a:xfrm>
            <a:off x="4044696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fr-FR" noProof="0">
                <a:solidFill>
                  <a:schemeClr val="tx2">
                    <a:alpha val="60000"/>
                  </a:schemeClr>
                </a:solidFill>
              </a:rPr>
              <a:t>Exemple de texte de pied de page</a:t>
            </a:r>
          </a:p>
        </p:txBody>
      </p:sp>
      <p:sp>
        <p:nvSpPr>
          <p:cNvPr id="12" name="Espace réservé du numéro de diapositive 5">
            <a:extLst>
              <a:ext uri="{FF2B5EF4-FFF2-40B4-BE49-F238E27FC236}">
                <a16:creationId xmlns:a16="http://schemas.microsoft.com/office/drawing/2014/main" id="{8CCF6E15-0BE7-453B-BBD4-B379C390AD22}"/>
              </a:ext>
            </a:extLst>
          </p:cNvPr>
          <p:cNvSpPr txBox="1">
            <a:spLocks/>
          </p:cNvSpPr>
          <p:nvPr userDrawn="1"/>
        </p:nvSpPr>
        <p:spPr>
          <a:xfrm>
            <a:off x="8613648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28844951-7827-47D4-8276-7DDE1FA7D85A}" type="slidenum">
              <a:rPr lang="fr-FR" noProof="0" smtClean="0">
                <a:solidFill>
                  <a:schemeClr val="tx2">
                    <a:alpha val="60000"/>
                  </a:schemeClr>
                </a:solidFill>
              </a:rPr>
              <a:pPr rtl="0"/>
              <a:t>‹N°›</a:t>
            </a:fld>
            <a:endParaRPr lang="fr-FR" noProof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4" name="Espace réservé d’image 13">
            <a:extLst>
              <a:ext uri="{FF2B5EF4-FFF2-40B4-BE49-F238E27FC236}">
                <a16:creationId xmlns:a16="http://schemas.microsoft.com/office/drawing/2014/main" id="{0E092228-4487-4E3A-AEE3-12DC34A061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24928" y="484632"/>
            <a:ext cx="4279392" cy="286207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15" name="Espace réservé d’image 13">
            <a:extLst>
              <a:ext uri="{FF2B5EF4-FFF2-40B4-BE49-F238E27FC236}">
                <a16:creationId xmlns:a16="http://schemas.microsoft.com/office/drawing/2014/main" id="{6AB20921-6E7F-4BD8-9399-D18CABB64B9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4928" y="3511296"/>
            <a:ext cx="4279392" cy="286207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</p:spTree>
    <p:extLst>
      <p:ext uri="{BB962C8B-B14F-4D97-AF65-F5344CB8AC3E}">
        <p14:creationId xmlns:p14="http://schemas.microsoft.com/office/powerpoint/2010/main" val="4230430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rme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re 1">
            <a:extLst>
              <a:ext uri="{FF2B5EF4-FFF2-40B4-BE49-F238E27FC236}">
                <a16:creationId xmlns:a16="http://schemas.microsoft.com/office/drawing/2014/main" id="{0022B425-A1C3-4DFE-BF49-1B9F96D46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93769"/>
            <a:ext cx="5992550" cy="2319306"/>
          </a:xfrm>
        </p:spPr>
        <p:txBody>
          <a:bodyPr rtlCol="0" anchor="t">
            <a:normAutofit/>
          </a:bodyPr>
          <a:lstStyle/>
          <a:p>
            <a:pPr rtl="0"/>
            <a:r>
              <a:rPr lang="fr-FR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Modifiez le style du titre</a:t>
            </a:r>
          </a:p>
        </p:txBody>
      </p:sp>
      <p:sp>
        <p:nvSpPr>
          <p:cNvPr id="14" name="Espace réservé d’image 13">
            <a:extLst>
              <a:ext uri="{FF2B5EF4-FFF2-40B4-BE49-F238E27FC236}">
                <a16:creationId xmlns:a16="http://schemas.microsoft.com/office/drawing/2014/main" id="{2AEC60F9-EA79-4A18-B040-024AFB62FD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3776" y="484632"/>
            <a:ext cx="11210544" cy="319125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fr-FR" noProof="0"/>
              <a:t>Cliquez sur l'icône pour ajouter une image</a:t>
            </a:r>
          </a:p>
        </p:txBody>
      </p:sp>
      <p:sp>
        <p:nvSpPr>
          <p:cNvPr id="9" name="Espace réservé du contenu 2">
            <a:extLst>
              <a:ext uri="{FF2B5EF4-FFF2-40B4-BE49-F238E27FC236}">
                <a16:creationId xmlns:a16="http://schemas.microsoft.com/office/drawing/2014/main" id="{83B88B7B-A749-40EA-A140-38D1E04EF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133" y="3893770"/>
            <a:ext cx="4377714" cy="2319306"/>
          </a:xfrm>
        </p:spPr>
        <p:txBody>
          <a:bodyPr rtlCol="0"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 rtl="0"/>
            <a:r>
              <a:rPr lang="fr-FR" sz="1800" noProof="0">
                <a:solidFill>
                  <a:schemeClr val="tx2">
                    <a:alpha val="60000"/>
                  </a:schemeClr>
                </a:solidFill>
              </a:rPr>
              <a:t>Cliquez pour modifier les styles du texte du masque</a:t>
            </a:r>
          </a:p>
        </p:txBody>
      </p:sp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18489"/>
            <a:ext cx="2743200" cy="365125"/>
          </a:xfrm>
        </p:spPr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2761320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2352095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sz="5400"/>
            </a:lvl1pPr>
          </a:lstStyle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fr-FR" noProof="0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2939876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-têt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5400"/>
            </a:lvl1pPr>
          </a:lstStyle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1090129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800"/>
            </a:lvl1pPr>
          </a:lstStyle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2057399"/>
            <a:ext cx="5181600" cy="4119563"/>
          </a:xfrm>
        </p:spPr>
        <p:txBody>
          <a:bodyPr rtlCol="0"/>
          <a:lstStyle/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2057399"/>
            <a:ext cx="5181600" cy="4119563"/>
          </a:xfrm>
        </p:spPr>
        <p:txBody>
          <a:bodyPr rtlCol="0"/>
          <a:lstStyle/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4069730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uniqu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1076813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3188" y="685801"/>
            <a:ext cx="6172200" cy="5175250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209800"/>
            <a:ext cx="3932237" cy="36591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677615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3" name="Espace réservé d’image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83188" y="685801"/>
            <a:ext cx="6172200" cy="5175250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fr-FR" noProof="0"/>
              <a:t>Cliquez sur l’icône pour ajouter une image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209800"/>
            <a:ext cx="3932237" cy="36591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fr-FR" noProof="0"/>
              <a:t>Modifiez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fr-FR" noProof="0"/>
              <a:t>1/3/20XX</a:t>
            </a:r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EXEMPLE DE TEXTE DE PIED DE PAGE</a:t>
            </a:r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fr-FR" noProof="0" smtClean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3574085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dre 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fr-FR" noProof="0"/>
          </a:p>
        </p:txBody>
      </p:sp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fr-FR" noProof="0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fr-FR" noProof="0"/>
              <a:t>Modifiez les styles du texte du masque</a:t>
            </a:r>
          </a:p>
          <a:p>
            <a:pPr lvl="1" rtl="0"/>
            <a:r>
              <a:rPr lang="fr-FR" noProof="0"/>
              <a:t>Deuxième niveau</a:t>
            </a:r>
          </a:p>
          <a:p>
            <a:pPr lvl="2" rtl="0"/>
            <a:r>
              <a:rPr lang="fr-FR" noProof="0"/>
              <a:t>Troisième niveau</a:t>
            </a:r>
          </a:p>
          <a:p>
            <a:pPr lvl="3" rtl="0"/>
            <a:r>
              <a:rPr lang="fr-FR" noProof="0"/>
              <a:t>Quatrième niveau</a:t>
            </a:r>
          </a:p>
          <a:p>
            <a:pPr lvl="4" rtl="0"/>
            <a:r>
              <a:rPr lang="fr-FR" noProof="0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fr-FR" noProof="0"/>
              <a:t>1/3/20XX</a:t>
            </a:r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fr-FR" noProof="0">
                <a:solidFill>
                  <a:srgbClr val="FFFFFF"/>
                </a:solidFill>
              </a:rPr>
              <a:t>EXEMPLE DE TEXTE DE PIED DE PAGE</a:t>
            </a: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fld id="{28844951-7827-47D4-8276-7DDE1FA7D85A}" type="slidenum">
              <a:rPr lang="fr-FR" noProof="0" smtClean="0"/>
              <a:pPr rtl="0"/>
              <a:t>‹N°›</a:t>
            </a:fld>
            <a:endParaRPr lang="fr-FR" noProof="0"/>
          </a:p>
        </p:txBody>
      </p:sp>
    </p:spTree>
    <p:extLst>
      <p:ext uri="{BB962C8B-B14F-4D97-AF65-F5344CB8AC3E}">
        <p14:creationId xmlns:p14="http://schemas.microsoft.com/office/powerpoint/2010/main" val="2314514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6" r:id="rId2"/>
    <p:sldLayoutId id="2147483699" r:id="rId3"/>
    <p:sldLayoutId id="2147483698" r:id="rId4"/>
    <p:sldLayoutId id="2147483686" r:id="rId5"/>
    <p:sldLayoutId id="2147483700" r:id="rId6"/>
    <p:sldLayoutId id="2147483705" r:id="rId7"/>
    <p:sldLayoutId id="2147483689" r:id="rId8"/>
    <p:sldLayoutId id="2147483704" r:id="rId9"/>
    <p:sldLayoutId id="2147483702" r:id="rId10"/>
    <p:sldLayoutId id="2147483701" r:id="rId11"/>
    <p:sldLayoutId id="2147483703" r:id="rId12"/>
    <p:sldLayoutId id="2147483685" r:id="rId13"/>
    <p:sldLayoutId id="2147483687" r:id="rId14"/>
    <p:sldLayoutId id="2147483688" r:id="rId15"/>
    <p:sldLayoutId id="2147483690" r:id="rId16"/>
    <p:sldLayoutId id="2147483692" r:id="rId17"/>
    <p:sldLayoutId id="2147483693" r:id="rId18"/>
  </p:sldLayoutIdLst>
  <p:hf hdr="0"/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32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terprisenetworkingplanet.com/guides/top-enterprise-networking-companies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uowtsd-my.sharepoint.com/:i:/g/personal/2325677_student_uwtsd_ac_uk/Ee9FlukQiBRBiwlxJp6Rhd0Bb1QWSXuYukxQZ8DeKAHp9A?e=494UYD" TargetMode="Externa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uowtsd-my.sharepoint.com/:v:/g/personal/2325677_student_uwtsd_ac_uk/Ef_KXwC1FWdBn72Ye_xC490B6Etvfh9oP1hnjI4FbokA8g?nav=eyJyZWZlcnJhbEluZm8iOnsicmVmZXJyYWxBcHAiOiJPbmVEcml2ZUZvckJ1c2luZXNzIiwicmVmZXJyYWxBcHBQbGF0Zm9ybSI6IldlYiIsInJlZmVycmFsTW9kZSI6InZpZXciLCJyZWZlcnJhbFZpZXciOiJNeUZpbGVzTGlua0NvcHkifX0&amp;e=smQZBu" TargetMode="External"/><Relationship Id="rId4" Type="http://schemas.openxmlformats.org/officeDocument/2006/relationships/hyperlink" Target="https://uowtsd-my.sharepoint.com/:b:/g/personal/2325677_student_uwtsd_ac_uk/EXkkBscXQ5JLi7Wk4x2z974Bval0qnCMsa0Q-5glPBYarA?e=axEHWo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usercenter.checkpoint.com/uc/pdf/license/license_guide_bak.pd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>
            <a:extLst>
              <a:ext uri="{FF2B5EF4-FFF2-40B4-BE49-F238E27FC236}">
                <a16:creationId xmlns:a16="http://schemas.microsoft.com/office/drawing/2014/main" id="{2E9A7C78-91FD-4B88-953D-5A4363761B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50" y="1121700"/>
            <a:ext cx="9144000" cy="2387600"/>
          </a:xfrm>
        </p:spPr>
        <p:txBody>
          <a:bodyPr rtlCol="0" anchor="b" anchorCtr="0"/>
          <a:lstStyle/>
          <a:p>
            <a:pPr rtl="0"/>
            <a:r>
              <a:rPr lang="en-US" dirty="0"/>
              <a:t>Portfolio (Part 3): Analysis, Design, and Implementation of a Network Security Solution</a:t>
            </a:r>
            <a:endParaRPr lang="fr-FR" dirty="0"/>
          </a:p>
        </p:txBody>
      </p:sp>
      <p:sp>
        <p:nvSpPr>
          <p:cNvPr id="5" name="Sous-titre 4">
            <a:extLst>
              <a:ext uri="{FF2B5EF4-FFF2-40B4-BE49-F238E27FC236}">
                <a16:creationId xmlns:a16="http://schemas.microsoft.com/office/drawing/2014/main" id="{AD04BED3-CF2E-4CAD-8CE8-ED3ED12AEBD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27175" y="3600450"/>
            <a:ext cx="9144000" cy="2451100"/>
          </a:xfrm>
        </p:spPr>
        <p:txBody>
          <a:bodyPr rtlCol="0"/>
          <a:lstStyle/>
          <a:p>
            <a:pPr rtl="0"/>
            <a:r>
              <a:rPr lang="fr-FR" dirty="0"/>
              <a:t>Tinnin Hassan</a:t>
            </a:r>
          </a:p>
          <a:p>
            <a:pPr rtl="0"/>
            <a:r>
              <a:rPr lang="fr-FR" dirty="0"/>
              <a:t>2325677@student.uwtsd.ac.uk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703580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Espace réservé de la date 15">
            <a:extLst>
              <a:ext uri="{FF2B5EF4-FFF2-40B4-BE49-F238E27FC236}">
                <a16:creationId xmlns:a16="http://schemas.microsoft.com/office/drawing/2014/main" id="{7FFBE36B-5CC8-44EE-801B-6159157B53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/>
          <a:p>
            <a:pPr rtl="0"/>
            <a:r>
              <a:rPr lang="fr-FR" dirty="0"/>
              <a:t>26/4/2024</a:t>
            </a:r>
          </a:p>
        </p:txBody>
      </p:sp>
      <p:sp>
        <p:nvSpPr>
          <p:cNvPr id="18" name="Espace réservé du numéro de diapositive 17">
            <a:extLst>
              <a:ext uri="{FF2B5EF4-FFF2-40B4-BE49-F238E27FC236}">
                <a16:creationId xmlns:a16="http://schemas.microsoft.com/office/drawing/2014/main" id="{41898C30-E58E-4EC9-8A27-DF1822A98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/>
          <a:lstStyle/>
          <a:p>
            <a:pPr rtl="0"/>
            <a:fld id="{28844951-7827-47D4-8276-7DDE1FA7D85A}" type="slidenum">
              <a:rPr lang="fr-FR" smtClean="0"/>
              <a:pPr/>
              <a:t>2</a:t>
            </a:fld>
            <a:endParaRPr lang="fr-FR"/>
          </a:p>
        </p:txBody>
      </p:sp>
      <p:sp>
        <p:nvSpPr>
          <p:cNvPr id="24" name="Espace réservé du contenu 23">
            <a:extLst>
              <a:ext uri="{FF2B5EF4-FFF2-40B4-BE49-F238E27FC236}">
                <a16:creationId xmlns:a16="http://schemas.microsoft.com/office/drawing/2014/main" id="{5140587D-3FD3-658F-FB4D-1F631230D4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2200" y="2132137"/>
            <a:ext cx="7943849" cy="3868613"/>
          </a:xfrm>
        </p:spPr>
        <p:txBody>
          <a:bodyPr>
            <a:normAutofit/>
          </a:bodyPr>
          <a:lstStyle/>
          <a:p>
            <a:pPr marL="400050" indent="-400050">
              <a:buClr>
                <a:schemeClr val="tx1"/>
              </a:buClr>
              <a:buFont typeface="+mj-lt"/>
              <a:buAutoNum type="romanUcPeriod"/>
            </a:pPr>
            <a:r>
              <a:rPr lang="en-GB" sz="1400" dirty="0">
                <a:solidFill>
                  <a:srgbClr val="000000"/>
                </a:solidFill>
              </a:rPr>
              <a:t>A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nalysis on the existing security posture based on the critical issues</a:t>
            </a:r>
          </a:p>
          <a:p>
            <a:pPr marL="400050" indent="-400050">
              <a:buClr>
                <a:schemeClr val="tx1"/>
              </a:buClr>
              <a:buFont typeface="+mj-lt"/>
              <a:buAutoNum type="romanUcPeriod"/>
            </a:pPr>
            <a:r>
              <a:rPr lang="en-GB" sz="1400" b="0" i="0" dirty="0">
                <a:solidFill>
                  <a:srgbClr val="000000"/>
                </a:solidFill>
                <a:effectLst/>
              </a:rPr>
              <a:t>Implementation details with adequate screenshots including a demo and any challenges faced during the deployment of the Checkpoint security solution.</a:t>
            </a:r>
            <a:endParaRPr lang="en-GB" sz="1400" dirty="0">
              <a:solidFill>
                <a:srgbClr val="000000"/>
              </a:solidFill>
            </a:endParaRPr>
          </a:p>
          <a:p>
            <a:pPr marL="400050" indent="-400050">
              <a:buClr>
                <a:schemeClr val="tx1"/>
              </a:buClr>
              <a:buFont typeface="+mj-lt"/>
              <a:buAutoNum type="romanUcPeriod"/>
            </a:pPr>
            <a:r>
              <a:rPr lang="en-US" sz="1400" b="0" i="0" dirty="0">
                <a:solidFill>
                  <a:srgbClr val="000000"/>
                </a:solidFill>
                <a:effectLst/>
              </a:rPr>
              <a:t>Implementation of any additional security features benchmarking industry standards.</a:t>
            </a:r>
            <a:endParaRPr lang="en-GB" sz="1400" b="0" i="0" dirty="0">
              <a:solidFill>
                <a:srgbClr val="000000"/>
              </a:solidFill>
              <a:effectLst/>
            </a:endParaRPr>
          </a:p>
          <a:p>
            <a:pPr marL="400050" indent="-400050">
              <a:buClr>
                <a:schemeClr val="tx1"/>
              </a:buClr>
              <a:buFont typeface="+mj-lt"/>
              <a:buAutoNum type="romanUcPeriod"/>
            </a:pPr>
            <a:r>
              <a:rPr lang="en-GB" sz="1400" b="0" i="0" dirty="0">
                <a:solidFill>
                  <a:srgbClr val="000000"/>
                </a:solidFill>
                <a:effectLst/>
              </a:rPr>
              <a:t>Recommendations for future improvements based on the lessons learned during the implementation and analysis process.</a:t>
            </a:r>
          </a:p>
          <a:p>
            <a:pPr marL="400050" indent="-400050">
              <a:buClr>
                <a:schemeClr val="tx1"/>
              </a:buClr>
              <a:buFont typeface="+mj-lt"/>
              <a:buAutoNum type="romanUcPeriod"/>
            </a:pPr>
            <a:r>
              <a:rPr lang="en-GB" sz="1400" b="0" i="0" dirty="0">
                <a:solidFill>
                  <a:srgbClr val="000000"/>
                </a:solidFill>
                <a:effectLst/>
              </a:rPr>
              <a:t>Personal and Technical Reflection. </a:t>
            </a:r>
            <a:endParaRPr lang="en-GB" sz="1400" dirty="0">
              <a:solidFill>
                <a:srgbClr val="000000"/>
              </a:solidFill>
            </a:endParaRPr>
          </a:p>
          <a:p>
            <a:pPr marL="400050" indent="-400050">
              <a:buClr>
                <a:schemeClr val="tx1"/>
              </a:buClr>
              <a:buFont typeface="+mj-lt"/>
              <a:buAutoNum type="romanUcPeriod"/>
            </a:pPr>
            <a:r>
              <a:rPr lang="fr-FR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Conclusion </a:t>
            </a:r>
            <a:endParaRPr lang="fr-FR" sz="1400" dirty="0"/>
          </a:p>
        </p:txBody>
      </p:sp>
      <p:sp>
        <p:nvSpPr>
          <p:cNvPr id="28" name="Titre 1">
            <a:extLst>
              <a:ext uri="{FF2B5EF4-FFF2-40B4-BE49-F238E27FC236}">
                <a16:creationId xmlns:a16="http://schemas.microsoft.com/office/drawing/2014/main" id="{519DB718-CE1F-715A-3389-192DE24D0DAD}"/>
              </a:ext>
            </a:extLst>
          </p:cNvPr>
          <p:cNvSpPr txBox="1">
            <a:spLocks/>
          </p:cNvSpPr>
          <p:nvPr/>
        </p:nvSpPr>
        <p:spPr>
          <a:xfrm>
            <a:off x="990600" y="8334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5200" kern="1200" dirty="0">
                <a:gradFill flip="none" rotWithShape="1">
                  <a:gsLst>
                    <a:gs pos="0">
                      <a:schemeClr val="accent5"/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latin typeface="+mj-lt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fr-FR" dirty="0"/>
              <a:t>Synopsis</a:t>
            </a:r>
          </a:p>
        </p:txBody>
      </p:sp>
    </p:spTree>
    <p:extLst>
      <p:ext uri="{BB962C8B-B14F-4D97-AF65-F5344CB8AC3E}">
        <p14:creationId xmlns:p14="http://schemas.microsoft.com/office/powerpoint/2010/main" val="2262346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C41789D-9C78-84A2-21FA-0E3383E45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Initial </a:t>
            </a:r>
            <a:r>
              <a:rPr lang="fr-FR" dirty="0" err="1"/>
              <a:t>topolgy</a:t>
            </a:r>
            <a:endParaRPr lang="fr-FR" dirty="0"/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AE46D0B4-63C5-1E22-B147-01DDCB2208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931" y="1901825"/>
            <a:ext cx="6120138" cy="4096156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 Box 10">
            <a:extLst>
              <a:ext uri="{FF2B5EF4-FFF2-40B4-BE49-F238E27FC236}">
                <a16:creationId xmlns:a16="http://schemas.microsoft.com/office/drawing/2014/main" id="{FD0F2461-FCFE-BDFC-00EA-CF3A84844F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85055" y="6038464"/>
            <a:ext cx="2421890" cy="13849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0" tIns="0" rIns="0" bIns="0" anchor="t" anchorCtr="0" upright="1">
            <a:spAutoFit/>
          </a:bodyPr>
          <a:lstStyle/>
          <a:p>
            <a:pPr algn="ctr">
              <a:spcAft>
                <a:spcPts val="1000"/>
              </a:spcAft>
            </a:pPr>
            <a:r>
              <a:rPr lang="en-GB" sz="900" i="1" kern="100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Initial </a:t>
            </a:r>
            <a:r>
              <a:rPr lang="en-GB" sz="900" i="1" kern="100" dirty="0" err="1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opology</a:t>
            </a:r>
            <a:endParaRPr lang="fr-FR" sz="900" i="1" kern="100" dirty="0">
              <a:solidFill>
                <a:srgbClr val="0E284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Espace réservé de la date 15">
            <a:extLst>
              <a:ext uri="{FF2B5EF4-FFF2-40B4-BE49-F238E27FC236}">
                <a16:creationId xmlns:a16="http://schemas.microsoft.com/office/drawing/2014/main" id="{1919001A-1D48-AE99-83DB-10BD63CDA3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/>
          <a:p>
            <a:pPr rtl="0"/>
            <a:r>
              <a:rPr lang="fr-FR" dirty="0"/>
              <a:t>26/4/2024</a:t>
            </a:r>
          </a:p>
        </p:txBody>
      </p:sp>
    </p:spTree>
    <p:extLst>
      <p:ext uri="{BB962C8B-B14F-4D97-AF65-F5344CB8AC3E}">
        <p14:creationId xmlns:p14="http://schemas.microsoft.com/office/powerpoint/2010/main" val="42755812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8A51886-AA43-422E-B193-F1F3DF7D8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US" sz="4400"/>
              <a:t>Analysis of the existing security posture based on the critical issues.</a:t>
            </a:r>
            <a:endParaRPr lang="fr-FR" sz="440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D03D7EC-E54B-4E0E-A5C3-7071C72A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8844951-7827-47D4-8276-7DDE1FA7D85A}" type="slidenum">
              <a:rPr lang="fr-FR" smtClean="0"/>
              <a:pPr rtl="0">
                <a:spcAft>
                  <a:spcPts val="600"/>
                </a:spcAft>
              </a:pPr>
              <a:t>4</a:t>
            </a:fld>
            <a:endParaRPr lang="fr-FR"/>
          </a:p>
        </p:txBody>
      </p:sp>
      <p:graphicFrame>
        <p:nvGraphicFramePr>
          <p:cNvPr id="4" name="Espace réservé du contenu 3" descr="Chronologie">
            <a:extLst>
              <a:ext uri="{FF2B5EF4-FFF2-40B4-BE49-F238E27FC236}">
                <a16:creationId xmlns:a16="http://schemas.microsoft.com/office/drawing/2014/main" id="{4424901C-24B0-4C46-B815-EB0C38D742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7073907"/>
              </p:ext>
            </p:extLst>
          </p:nvPr>
        </p:nvGraphicFramePr>
        <p:xfrm>
          <a:off x="838200" y="2178657"/>
          <a:ext cx="10515600" cy="3998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Espace réservé de la date 15">
            <a:extLst>
              <a:ext uri="{FF2B5EF4-FFF2-40B4-BE49-F238E27FC236}">
                <a16:creationId xmlns:a16="http://schemas.microsoft.com/office/drawing/2014/main" id="{AB7328BC-9389-6D29-9A99-C5749C1B05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/>
          <a:p>
            <a:pPr rtl="0"/>
            <a:r>
              <a:rPr lang="fr-FR" dirty="0"/>
              <a:t>26/4/2024</a:t>
            </a:r>
          </a:p>
        </p:txBody>
      </p:sp>
    </p:spTree>
    <p:extLst>
      <p:ext uri="{BB962C8B-B14F-4D97-AF65-F5344CB8AC3E}">
        <p14:creationId xmlns:p14="http://schemas.microsoft.com/office/powerpoint/2010/main" val="3846544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8A51886-AA43-422E-B193-F1F3DF7D8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US" sz="4400"/>
              <a:t>Analysis of the existing security posture based on the critical issues.</a:t>
            </a:r>
            <a:endParaRPr lang="fr-FR" sz="440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D03D7EC-E54B-4E0E-A5C3-7071C72A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8844951-7827-47D4-8276-7DDE1FA7D85A}" type="slidenum">
              <a:rPr lang="fr-FR" smtClean="0"/>
              <a:pPr rtl="0">
                <a:spcAft>
                  <a:spcPts val="600"/>
                </a:spcAft>
              </a:pPr>
              <a:t>5</a:t>
            </a:fld>
            <a:endParaRPr lang="fr-FR"/>
          </a:p>
        </p:txBody>
      </p:sp>
      <p:graphicFrame>
        <p:nvGraphicFramePr>
          <p:cNvPr id="4" name="Espace réservé du contenu 3" descr="Chronologie">
            <a:extLst>
              <a:ext uri="{FF2B5EF4-FFF2-40B4-BE49-F238E27FC236}">
                <a16:creationId xmlns:a16="http://schemas.microsoft.com/office/drawing/2014/main" id="{4424901C-24B0-4C46-B815-EB0C38D742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9715386"/>
              </p:ext>
            </p:extLst>
          </p:nvPr>
        </p:nvGraphicFramePr>
        <p:xfrm>
          <a:off x="838200" y="2178657"/>
          <a:ext cx="10515600" cy="3998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Espace réservé de la date 15">
            <a:extLst>
              <a:ext uri="{FF2B5EF4-FFF2-40B4-BE49-F238E27FC236}">
                <a16:creationId xmlns:a16="http://schemas.microsoft.com/office/drawing/2014/main" id="{DED2D64A-A2F1-720B-1342-385567B042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/>
          <a:p>
            <a:pPr rtl="0"/>
            <a:r>
              <a:rPr lang="fr-FR" dirty="0"/>
              <a:t>26/4/2024</a:t>
            </a:r>
          </a:p>
        </p:txBody>
      </p:sp>
    </p:spTree>
    <p:extLst>
      <p:ext uri="{BB962C8B-B14F-4D97-AF65-F5344CB8AC3E}">
        <p14:creationId xmlns:p14="http://schemas.microsoft.com/office/powerpoint/2010/main" val="1467398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8A51886-AA43-422E-B193-F1F3DF7D8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US" dirty="0"/>
              <a:t>Implementation of the lab topology</a:t>
            </a:r>
            <a:endParaRPr lang="fr-FR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1BF32819-389F-440A-57A7-C71B8F8BF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8657"/>
            <a:ext cx="10515600" cy="3998306"/>
          </a:xfrm>
        </p:spPr>
        <p:txBody>
          <a:bodyPr>
            <a:normAutofit fontScale="85000" lnSpcReduction="20000"/>
          </a:bodyPr>
          <a:lstStyle/>
          <a:p>
            <a:pPr marL="228600" indent="0">
              <a:buNone/>
            </a:pPr>
            <a:r>
              <a:rPr lang="en-GB" sz="19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Objectives and outcomes: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Network Security Students has basics knowledge of the fundamentals of network security, for some of them even some experience.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However, every company has his own security framework and tools.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Checkpoint is a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pionnier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in the domain of network security.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Today, Checkpoint is in the top 8 </a:t>
            </a:r>
            <a:r>
              <a:rPr lang="en-GB" sz="18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Entreprise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 Networking Security companies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next to Cisco, Fortinet, Palo alto which has been created by an former Checkpoint Engineer.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Check Point Security Administration (CCSA) course covers the fundamentals to manage Checkpoint Security Gateways and Management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Sofware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Blades that run in their Gaia OS.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 start this work with the intention to help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orthers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by understanding the checkpoint network security framework and tools.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 goal was to get used to about how to manage an cyber-security platform.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Finally, I did almost all the tasks until the Lab 6A-3. </a:t>
            </a:r>
            <a:endParaRPr lang="fr-FR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D03D7EC-E54B-4E0E-A5C3-7071C72A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8844951-7827-47D4-8276-7DDE1FA7D85A}" type="slidenum">
              <a:rPr lang="fr-FR" smtClean="0"/>
              <a:pPr rtl="0">
                <a:spcAft>
                  <a:spcPts val="600"/>
                </a:spcAft>
              </a:pPr>
              <a:t>6</a:t>
            </a:fld>
            <a:endParaRPr lang="fr-FR"/>
          </a:p>
        </p:txBody>
      </p:sp>
      <p:sp>
        <p:nvSpPr>
          <p:cNvPr id="10" name="Espace réservé de la date 15">
            <a:extLst>
              <a:ext uri="{FF2B5EF4-FFF2-40B4-BE49-F238E27FC236}">
                <a16:creationId xmlns:a16="http://schemas.microsoft.com/office/drawing/2014/main" id="{439C519B-331D-CEF5-6E14-BFC139A176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/>
          <a:p>
            <a:pPr rtl="0"/>
            <a:r>
              <a:rPr lang="fr-FR" dirty="0"/>
              <a:t>26/4/2024</a:t>
            </a:r>
          </a:p>
        </p:txBody>
      </p:sp>
    </p:spTree>
    <p:extLst>
      <p:ext uri="{BB962C8B-B14F-4D97-AF65-F5344CB8AC3E}">
        <p14:creationId xmlns:p14="http://schemas.microsoft.com/office/powerpoint/2010/main" val="1779092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Box 10">
            <a:extLst>
              <a:ext uri="{FF2B5EF4-FFF2-40B4-BE49-F238E27FC236}">
                <a16:creationId xmlns:a16="http://schemas.microsoft.com/office/drawing/2014/main" id="{FD0F2461-FCFE-BDFC-00EA-CF3A84844F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2057399"/>
            <a:ext cx="5181600" cy="4119563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lIns="91440" tIns="45720" rIns="91440" bIns="45720" rtlCol="0" anchorCtr="0">
            <a:normAutofit/>
          </a:bodyPr>
          <a:lstStyle/>
          <a:p>
            <a:pPr marL="571500" indent="-342900">
              <a:lnSpc>
                <a:spcPct val="110000"/>
              </a:lnSpc>
              <a:spcBef>
                <a:spcPts val="1000"/>
              </a:spcBef>
              <a:spcAft>
                <a:spcPts val="1000"/>
              </a:spcAft>
              <a:buClr>
                <a:schemeClr val="tx1"/>
              </a:buClr>
              <a:buSzPct val="80000"/>
              <a:buFont typeface="+mj-lt"/>
              <a:buAutoNum type="arabicParenR"/>
            </a:pP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</a:rPr>
              <a:t>Deploying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</a:rPr>
              <a:t>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</a:rPr>
              <a:t>SmartConsole</a:t>
            </a:r>
            <a:endParaRPr lang="fr-FR" sz="1600" i="1" dirty="0">
              <a:solidFill>
                <a:schemeClr val="tx2">
                  <a:alpha val="70000"/>
                </a:schemeClr>
              </a:solidFill>
            </a:endParaRPr>
          </a:p>
          <a:p>
            <a:pPr marL="571500" indent="-342900">
              <a:lnSpc>
                <a:spcPct val="110000"/>
              </a:lnSpc>
              <a:spcBef>
                <a:spcPts val="1000"/>
              </a:spcBef>
              <a:spcAft>
                <a:spcPts val="1000"/>
              </a:spcAft>
              <a:buClr>
                <a:schemeClr val="tx1"/>
              </a:buClr>
              <a:buSzPct val="80000"/>
              <a:buFont typeface="+mj-lt"/>
              <a:buAutoNum type="arabicParenR"/>
            </a:pP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  <a:effectLst/>
              </a:rPr>
              <a:t>Installing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  <a:effectLst/>
              </a:rPr>
              <a:t>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  <a:effectLst/>
              </a:rPr>
              <a:t>Primary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  <a:effectLst/>
              </a:rPr>
              <a:t> Security Management Server /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  <a:effectLst/>
              </a:rPr>
              <a:t>installing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  <a:effectLst/>
              </a:rPr>
              <a:t> a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  <a:effectLst/>
              </a:rPr>
              <a:t>security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  <a:effectLst/>
              </a:rPr>
              <a:t>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  <a:effectLst/>
              </a:rPr>
              <a:t>gateway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  <a:effectLst/>
              </a:rPr>
              <a:t> /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</a:rPr>
              <a:t>Configuring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</a:rPr>
              <a:t>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</a:rPr>
              <a:t>Objects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</a:rPr>
              <a:t> in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</a:rPr>
              <a:t>SmartConsole</a:t>
            </a:r>
            <a:endParaRPr lang="fr-FR" sz="1600" i="1" dirty="0">
              <a:solidFill>
                <a:schemeClr val="tx2">
                  <a:alpha val="70000"/>
                </a:schemeClr>
              </a:solidFill>
              <a:effectLst/>
            </a:endParaRPr>
          </a:p>
          <a:p>
            <a:pPr marL="571500" indent="-342900">
              <a:lnSpc>
                <a:spcPct val="110000"/>
              </a:lnSpc>
              <a:spcBef>
                <a:spcPts val="1000"/>
              </a:spcBef>
              <a:spcAft>
                <a:spcPts val="1000"/>
              </a:spcAft>
              <a:buClr>
                <a:schemeClr val="tx1"/>
              </a:buClr>
              <a:buSzPct val="80000"/>
              <a:buFont typeface="+mj-lt"/>
              <a:buAutoNum type="arabicParenR"/>
            </a:pPr>
            <a:r>
              <a:rPr lang="fr-FR" sz="1600" i="1" dirty="0">
                <a:solidFill>
                  <a:schemeClr val="tx2">
                    <a:alpha val="70000"/>
                  </a:schemeClr>
                </a:solidFill>
                <a:effectLst/>
              </a:rPr>
              <a:t>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  <a:effectLst/>
              </a:rPr>
              <a:t>Establishi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  <a:effectLst/>
              </a:rPr>
              <a:t> Secure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  <a:effectLst/>
              </a:rPr>
              <a:t>Internal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  <a:effectLst/>
              </a:rPr>
              <a:t> Communication /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  <a:effectLst/>
              </a:rPr>
              <a:t>Managing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  <a:effectLst/>
              </a:rPr>
              <a:t>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  <a:effectLst/>
              </a:rPr>
              <a:t>Administrator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  <a:effectLst/>
              </a:rPr>
              <a:t> Access</a:t>
            </a:r>
          </a:p>
          <a:p>
            <a:pPr marL="571500" indent="-342900">
              <a:lnSpc>
                <a:spcPct val="110000"/>
              </a:lnSpc>
              <a:spcBef>
                <a:spcPts val="1000"/>
              </a:spcBef>
              <a:spcAft>
                <a:spcPts val="1000"/>
              </a:spcAft>
              <a:buClr>
                <a:schemeClr val="tx1"/>
              </a:buClr>
              <a:buSzPct val="80000"/>
              <a:buFont typeface="+mj-lt"/>
              <a:buAutoNum type="arabicParenR"/>
            </a:pP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</a:rPr>
              <a:t>Managing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</a:rPr>
              <a:t> Licences </a:t>
            </a:r>
          </a:p>
          <a:p>
            <a:pPr marL="571500" indent="-342900">
              <a:lnSpc>
                <a:spcPct val="110000"/>
              </a:lnSpc>
              <a:spcBef>
                <a:spcPts val="1000"/>
              </a:spcBef>
              <a:spcAft>
                <a:spcPts val="1000"/>
              </a:spcAft>
              <a:buClr>
                <a:schemeClr val="tx1"/>
              </a:buClr>
              <a:buSzPct val="80000"/>
              <a:buFont typeface="+mj-lt"/>
              <a:buAutoNum type="arabicParenR"/>
            </a:pP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  <a:effectLst/>
              </a:rPr>
              <a:t>Creating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  <a:effectLst/>
              </a:rPr>
              <a:t> Alpha  and </a:t>
            </a:r>
            <a:r>
              <a:rPr lang="fr-FR" sz="1600" i="1" strike="sngStrike" dirty="0">
                <a:solidFill>
                  <a:schemeClr val="tx2">
                    <a:alpha val="70000"/>
                  </a:schemeClr>
                </a:solidFill>
                <a:effectLst/>
              </a:rPr>
              <a:t>Beta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  <a:effectLst/>
              </a:rPr>
              <a:t>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  <a:effectLst/>
              </a:rPr>
              <a:t>security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  <a:effectLst/>
              </a:rPr>
              <a:t> Policy </a:t>
            </a:r>
          </a:p>
          <a:p>
            <a:pPr marL="571500" indent="-342900">
              <a:lnSpc>
                <a:spcPct val="110000"/>
              </a:lnSpc>
              <a:spcBef>
                <a:spcPts val="1000"/>
              </a:spcBef>
              <a:spcAft>
                <a:spcPts val="1000"/>
              </a:spcAft>
              <a:buClr>
                <a:schemeClr val="tx1"/>
              </a:buClr>
              <a:buSzPct val="80000"/>
              <a:buFont typeface="+mj-lt"/>
              <a:buAutoNum type="arabicParenR"/>
            </a:pP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</a:rPr>
              <a:t>Configuring</a:t>
            </a:r>
            <a:r>
              <a:rPr lang="fr-FR" sz="1600" i="1" dirty="0">
                <a:solidFill>
                  <a:schemeClr val="tx2">
                    <a:alpha val="70000"/>
                  </a:schemeClr>
                </a:solidFill>
              </a:rPr>
              <a:t> Policy </a:t>
            </a:r>
            <a:r>
              <a:rPr lang="fr-FR" sz="1600" i="1" dirty="0" err="1">
                <a:solidFill>
                  <a:schemeClr val="tx2">
                    <a:alpha val="70000"/>
                  </a:schemeClr>
                </a:solidFill>
              </a:rPr>
              <a:t>Layers</a:t>
            </a:r>
            <a:endParaRPr lang="fr-FR" sz="1600" i="1" dirty="0">
              <a:solidFill>
                <a:schemeClr val="tx2">
                  <a:alpha val="70000"/>
                </a:schemeClr>
              </a:solidFill>
              <a:effectLst/>
            </a:endParaRPr>
          </a:p>
          <a:p>
            <a:pPr marL="457200" indent="-228600">
              <a:lnSpc>
                <a:spcPct val="110000"/>
              </a:lnSpc>
              <a:spcBef>
                <a:spcPts val="1000"/>
              </a:spcBef>
              <a:spcAft>
                <a:spcPts val="1000"/>
              </a:spcAft>
              <a:buClr>
                <a:schemeClr val="tx2">
                  <a:lumMod val="10000"/>
                  <a:lumOff val="90000"/>
                </a:schemeClr>
              </a:buClr>
              <a:buSzPct val="80000"/>
              <a:buFont typeface="Wingdings" panose="05000000000000000000" pitchFamily="2" charset="2"/>
              <a:buChar char="§"/>
            </a:pPr>
            <a:endParaRPr lang="fr-FR" sz="3200" i="1" dirty="0">
              <a:solidFill>
                <a:schemeClr val="tx2">
                  <a:alpha val="70000"/>
                </a:schemeClr>
              </a:solidFill>
              <a:effectLst/>
            </a:endParaRPr>
          </a:p>
        </p:txBody>
      </p:sp>
      <p:sp>
        <p:nvSpPr>
          <p:cNvPr id="20" name="Slide Number Placeholder 6">
            <a:extLst>
              <a:ext uri="{FF2B5EF4-FFF2-40B4-BE49-F238E27FC236}">
                <a16:creationId xmlns:a16="http://schemas.microsoft.com/office/drawing/2014/main" id="{A9E6E702-1256-DE58-57D5-065EF53C6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28844951-7827-47D4-8276-7DDE1FA7D85A}" type="slidenum">
              <a:rPr lang="fr-FR" noProof="0" smtClean="0"/>
              <a:pPr rtl="0">
                <a:spcAft>
                  <a:spcPts val="600"/>
                </a:spcAft>
              </a:pPr>
              <a:t>7</a:t>
            </a:fld>
            <a:endParaRPr lang="fr-FR" noProof="0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16F3DFA9-A44F-5D74-1708-AE02ABCB503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792" y="2497704"/>
            <a:ext cx="4839375" cy="3238952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 Box 10">
            <a:extLst>
              <a:ext uri="{FF2B5EF4-FFF2-40B4-BE49-F238E27FC236}">
                <a16:creationId xmlns:a16="http://schemas.microsoft.com/office/drawing/2014/main" id="{80EF8E8F-0E77-4911-A3D3-207AAD07EE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82534" y="5850570"/>
            <a:ext cx="2421890" cy="13849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0" tIns="0" rIns="0" bIns="0" anchor="t" anchorCtr="0" upright="1">
            <a:spAutoFit/>
          </a:bodyPr>
          <a:lstStyle/>
          <a:p>
            <a:pPr algn="ctr">
              <a:spcAft>
                <a:spcPts val="1000"/>
              </a:spcAft>
            </a:pPr>
            <a:r>
              <a:rPr lang="en-GB" sz="900" i="1" kern="100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Lab Initial </a:t>
            </a:r>
            <a:r>
              <a:rPr lang="en-GB" sz="900" i="1" kern="100" dirty="0" err="1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opology</a:t>
            </a:r>
            <a:endParaRPr lang="fr-FR" sz="900" i="1" kern="100" dirty="0">
              <a:solidFill>
                <a:srgbClr val="0E284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Espace réservé de la date 15">
            <a:extLst>
              <a:ext uri="{FF2B5EF4-FFF2-40B4-BE49-F238E27FC236}">
                <a16:creationId xmlns:a16="http://schemas.microsoft.com/office/drawing/2014/main" id="{35271C32-3491-A18D-7327-98EC1C98AE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/>
          <a:p>
            <a:pPr rtl="0"/>
            <a:r>
              <a:rPr lang="fr-FR" dirty="0"/>
              <a:t>26/4/2024</a:t>
            </a:r>
          </a:p>
        </p:txBody>
      </p:sp>
      <p:sp>
        <p:nvSpPr>
          <p:cNvPr id="19" name="Titre 1">
            <a:extLst>
              <a:ext uri="{FF2B5EF4-FFF2-40B4-BE49-F238E27FC236}">
                <a16:creationId xmlns:a16="http://schemas.microsoft.com/office/drawing/2014/main" id="{038C5D77-1266-34AA-759D-8B8F5BB02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US" dirty="0"/>
              <a:t>Implementation of the lab topology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06800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C41789D-9C78-84A2-21FA-0E3383E45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kern="1200">
                <a:latin typeface="+mj-lt"/>
                <a:ea typeface="+mn-ea"/>
                <a:cs typeface="Angsana New" panose="02020603050405020304" pitchFamily="18" charset="-34"/>
              </a:rPr>
              <a:t>Implementation of the lab topology</a:t>
            </a:r>
          </a:p>
        </p:txBody>
      </p:sp>
      <p:sp>
        <p:nvSpPr>
          <p:cNvPr id="9" name="Text Box 10">
            <a:extLst>
              <a:ext uri="{FF2B5EF4-FFF2-40B4-BE49-F238E27FC236}">
                <a16:creationId xmlns:a16="http://schemas.microsoft.com/office/drawing/2014/main" id="{FD0F2461-FCFE-BDFC-00EA-CF3A84844F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599" y="2057398"/>
            <a:ext cx="5401905" cy="4119563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lIns="91440" tIns="45720" rIns="91440" bIns="45720" rtlCol="0" anchorCtr="0">
            <a:normAutofit lnSpcReduction="10000"/>
          </a:bodyPr>
          <a:lstStyle/>
          <a:p>
            <a:pPr marL="514350" indent="-285750">
              <a:lnSpc>
                <a:spcPct val="110000"/>
              </a:lnSpc>
              <a:spcBef>
                <a:spcPts val="1000"/>
              </a:spcBef>
              <a:spcAft>
                <a:spcPts val="10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/>
              <a:t>Adequate Screenshots with clarity and Timestamp</a:t>
            </a:r>
            <a:r>
              <a:rPr lang="fr-FR" dirty="0"/>
              <a:t> :</a:t>
            </a:r>
          </a:p>
          <a:p>
            <a:pPr marL="228600">
              <a:lnSpc>
                <a:spcPct val="110000"/>
              </a:lnSpc>
              <a:spcBef>
                <a:spcPts val="1000"/>
              </a:spcBef>
              <a:spcAft>
                <a:spcPts val="1000"/>
              </a:spcAft>
              <a:buClr>
                <a:schemeClr val="tx1"/>
              </a:buClr>
              <a:buSzPct val="80000"/>
            </a:pPr>
            <a:endParaRPr lang="fr-FR" sz="1200" i="1" dirty="0">
              <a:solidFill>
                <a:schemeClr val="tx2">
                  <a:alpha val="70000"/>
                </a:schemeClr>
              </a:solidFill>
            </a:endParaRPr>
          </a:p>
          <a:p>
            <a:pPr marL="514350" indent="-285750">
              <a:lnSpc>
                <a:spcPct val="110000"/>
              </a:lnSpc>
              <a:spcBef>
                <a:spcPts val="1000"/>
              </a:spcBef>
              <a:spcAft>
                <a:spcPts val="10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/>
              <a:t>Demo of the current licensing aspect</a:t>
            </a:r>
          </a:p>
          <a:p>
            <a:pPr marL="514350" indent="-285750">
              <a:lnSpc>
                <a:spcPct val="110000"/>
              </a:lnSpc>
              <a:spcBef>
                <a:spcPts val="1000"/>
              </a:spcBef>
              <a:spcAft>
                <a:spcPts val="10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endParaRPr lang="en-US" dirty="0"/>
          </a:p>
          <a:p>
            <a:pPr marL="514350" indent="-285750">
              <a:lnSpc>
                <a:spcPct val="110000"/>
              </a:lnSpc>
              <a:spcBef>
                <a:spcPts val="1000"/>
              </a:spcBef>
              <a:spcAft>
                <a:spcPts val="10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/>
              <a:t>Demo of additional security features benchmarking industry standards. : </a:t>
            </a:r>
            <a:r>
              <a:rPr lang="en-US" dirty="0">
                <a:hlinkClick r:id="rId2"/>
              </a:rPr>
              <a:t>demo 2</a:t>
            </a:r>
            <a:endParaRPr lang="en-US" dirty="0"/>
          </a:p>
          <a:p>
            <a:pPr marL="514350" indent="-285750">
              <a:lnSpc>
                <a:spcPct val="110000"/>
              </a:lnSpc>
              <a:spcBef>
                <a:spcPts val="1000"/>
              </a:spcBef>
              <a:spcAft>
                <a:spcPts val="10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/>
              <a:t>Challenges: Troubleshooting issues / need best practices to resolve them and teams breaks </a:t>
            </a:r>
            <a:endParaRPr lang="fr-FR" dirty="0"/>
          </a:p>
        </p:txBody>
      </p:sp>
      <p:sp>
        <p:nvSpPr>
          <p:cNvPr id="20" name="Slide Number Placeholder 6">
            <a:extLst>
              <a:ext uri="{FF2B5EF4-FFF2-40B4-BE49-F238E27FC236}">
                <a16:creationId xmlns:a16="http://schemas.microsoft.com/office/drawing/2014/main" id="{A9E6E702-1256-DE58-57D5-065EF53C6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28844951-7827-47D4-8276-7DDE1FA7D85A}" type="slidenum">
              <a:rPr lang="fr-FR" noProof="0" smtClean="0"/>
              <a:pPr rtl="0">
                <a:spcAft>
                  <a:spcPts val="600"/>
                </a:spcAft>
              </a:pPr>
              <a:t>8</a:t>
            </a:fld>
            <a:endParaRPr lang="fr-FR" noProof="0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16F3DFA9-A44F-5D74-1708-AE02ABCB503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465" y="2006600"/>
            <a:ext cx="4839375" cy="3238952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 Box 10">
            <a:extLst>
              <a:ext uri="{FF2B5EF4-FFF2-40B4-BE49-F238E27FC236}">
                <a16:creationId xmlns:a16="http://schemas.microsoft.com/office/drawing/2014/main" id="{80EF8E8F-0E77-4911-A3D3-207AAD07EE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207" y="5428716"/>
            <a:ext cx="2421890" cy="13849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0" tIns="0" rIns="0" bIns="0" anchor="t" anchorCtr="0" upright="1">
            <a:spAutoFit/>
          </a:bodyPr>
          <a:lstStyle/>
          <a:p>
            <a:pPr algn="ctr">
              <a:spcAft>
                <a:spcPts val="1000"/>
              </a:spcAft>
            </a:pPr>
            <a:r>
              <a:rPr lang="en-GB" sz="900" i="1" kern="100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Lab Initial </a:t>
            </a:r>
            <a:r>
              <a:rPr lang="en-GB" sz="900" i="1" kern="100" dirty="0" err="1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opology</a:t>
            </a:r>
            <a:endParaRPr lang="fr-FR" sz="900" i="1" kern="100" dirty="0">
              <a:solidFill>
                <a:srgbClr val="0E284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5E58CC27-4FCE-5F59-F448-4B9E316E18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6534" y="286346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altLang="fr-FR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Lab</a:t>
            </a:r>
            <a:r>
              <a:rPr kumimoji="0" lang="fr-FR" altLang="fr-F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 </a:t>
            </a:r>
            <a:r>
              <a:rPr kumimoji="0" lang="fr-FR" altLang="fr-FR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Screenshots</a:t>
            </a:r>
            <a:r>
              <a:rPr kumimoji="0" lang="fr-FR" altLang="fr-F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 .</a:t>
            </a:r>
            <a:r>
              <a:rPr kumimoji="0" lang="fr-FR" altLang="fr-FR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pdf</a:t>
            </a:r>
            <a:endParaRPr kumimoji="0" lang="fr-FR" altLang="fr-FR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00D0676F-AF8D-055F-87B0-06C2B4221E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6534" y="384048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altLang="fr-FR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demo</a:t>
            </a:r>
            <a:r>
              <a:rPr kumimoji="0" lang="fr-FR" altLang="fr-F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 1.mp4</a:t>
            </a:r>
            <a:endParaRPr kumimoji="0" lang="fr-FR" altLang="fr-FR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Espace réservé de la date 15">
            <a:extLst>
              <a:ext uri="{FF2B5EF4-FFF2-40B4-BE49-F238E27FC236}">
                <a16:creationId xmlns:a16="http://schemas.microsoft.com/office/drawing/2014/main" id="{508BA502-0D72-5D72-DD79-E74BC354A8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/>
          <a:p>
            <a:pPr rtl="0"/>
            <a:r>
              <a:rPr lang="fr-FR" dirty="0"/>
              <a:t>26/4/2024</a:t>
            </a:r>
          </a:p>
        </p:txBody>
      </p:sp>
    </p:spTree>
    <p:extLst>
      <p:ext uri="{BB962C8B-B14F-4D97-AF65-F5344CB8AC3E}">
        <p14:creationId xmlns:p14="http://schemas.microsoft.com/office/powerpoint/2010/main" val="3309176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8A51886-AA43-422E-B193-F1F3DF7D8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US" dirty="0"/>
              <a:t>Implementation of the lab topology</a:t>
            </a:r>
            <a:endParaRPr lang="fr-FR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1BF32819-389F-440A-57A7-C71B8F8BF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8657"/>
            <a:ext cx="10515600" cy="3998306"/>
          </a:xfrm>
        </p:spPr>
        <p:txBody>
          <a:bodyPr>
            <a:normAutofit/>
          </a:bodyPr>
          <a:lstStyle/>
          <a:p>
            <a:pPr marL="228600" indent="0">
              <a:buNone/>
            </a:pPr>
            <a:r>
              <a:rPr lang="en-GB" sz="19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Demonstration on the licensing structure </a:t>
            </a:r>
            <a:r>
              <a:rPr lang="en-GB" sz="1900" b="1" dirty="0">
                <a:solidFill>
                  <a:srgbClr val="FF0000">
                    <a:alpha val="70000"/>
                  </a:srgb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(demo on page 8)</a:t>
            </a:r>
            <a:r>
              <a:rPr lang="en-GB" sz="19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Checkpoint Licence guide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License structure: scalable and modular.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Ckpt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uses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predefinied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packages with the ability to be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custome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to the need. Thanks to </a:t>
            </a:r>
            <a:r>
              <a:rPr lang="en-GB" sz="1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software blades 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(physical blade server)</a:t>
            </a:r>
            <a:r>
              <a:rPr lang="en-GB" sz="1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 </a:t>
            </a:r>
            <a:r>
              <a:rPr lang="en-GB" sz="1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container 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(physical server chassis) / </a:t>
            </a:r>
            <a:r>
              <a:rPr lang="en-GB" sz="1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Central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and </a:t>
            </a:r>
            <a:r>
              <a:rPr lang="en-GB" sz="1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individual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licensing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Hardware and Licensing model : depend on the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model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b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nb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gateways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b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nb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users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 devices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Improvement points: 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A-SMS </a:t>
            </a:r>
            <a:r>
              <a:rPr lang="en-US" sz="1800" b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licence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 a security management container license to manage up to 5 five GW = 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9 saved </a:t>
            </a:r>
            <a:r>
              <a:rPr lang="en-US" sz="1800" b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licences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  So for the 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blades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url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filtering, anti-virus,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aspm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..)  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= 18 licenses 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 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SSL Network extender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unlimited 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(save of a lot of money…) 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 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CPSPB-IPSI (small business ?)</a:t>
            </a:r>
            <a:endParaRPr lang="en-GB" sz="1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D03D7EC-E54B-4E0E-A5C3-7071C72A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8844951-7827-47D4-8276-7DDE1FA7D85A}" type="slidenum">
              <a:rPr lang="fr-FR" smtClean="0"/>
              <a:pPr rtl="0">
                <a:spcAft>
                  <a:spcPts val="600"/>
                </a:spcAft>
              </a:pPr>
              <a:t>9</a:t>
            </a:fld>
            <a:endParaRPr lang="fr-FR"/>
          </a:p>
        </p:txBody>
      </p:sp>
      <p:sp>
        <p:nvSpPr>
          <p:cNvPr id="4" name="Espace réservé de la date 15">
            <a:extLst>
              <a:ext uri="{FF2B5EF4-FFF2-40B4-BE49-F238E27FC236}">
                <a16:creationId xmlns:a16="http://schemas.microsoft.com/office/drawing/2014/main" id="{3EF2202D-8BB3-4B9C-8287-E2B935EB1C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/>
          <a:p>
            <a:pPr rtl="0"/>
            <a:r>
              <a:rPr lang="fr-FR" dirty="0"/>
              <a:t>26/4/2024</a:t>
            </a:r>
          </a:p>
        </p:txBody>
      </p:sp>
    </p:spTree>
    <p:extLst>
      <p:ext uri="{BB962C8B-B14F-4D97-AF65-F5344CB8AC3E}">
        <p14:creationId xmlns:p14="http://schemas.microsoft.com/office/powerpoint/2010/main" val="280296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8A51886-AA43-422E-B193-F1F3DF7D8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820400" cy="1325563"/>
          </a:xfrm>
        </p:spPr>
        <p:txBody>
          <a:bodyPr rtlCol="0" anchor="ctr">
            <a:normAutofit fontScale="90000"/>
          </a:bodyPr>
          <a:lstStyle/>
          <a:p>
            <a:pPr rtl="0"/>
            <a:r>
              <a:rPr lang="en-US" dirty="0"/>
              <a:t>Implementation of any additional security features benchmarking industry standards</a:t>
            </a:r>
            <a:endParaRPr lang="fr-FR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1BF32819-389F-440A-57A7-C71B8F8BF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8657"/>
            <a:ext cx="10515600" cy="3429663"/>
          </a:xfrm>
        </p:spPr>
        <p:txBody>
          <a:bodyPr>
            <a:normAutofit fontScale="92500" lnSpcReduction="20000"/>
          </a:bodyPr>
          <a:lstStyle/>
          <a:p>
            <a:pPr marL="228600" indent="0">
              <a:buNone/>
            </a:pPr>
            <a:r>
              <a:rPr lang="en-GB" sz="19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Objectives and outcomes: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ISO/IEC 27001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(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organization for standardization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/ (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Electronical commission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standards. Revised in 2022.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Annex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A.9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.4: 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safeguard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 to information and 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ensure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that employees can only view information that’s relevant to their work.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Divided into 4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four sections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Access Controls, User Access Management, User Responsibilities and Application Access Controls.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Annex A.9.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4: Prevent u</a:t>
            </a:r>
            <a:r>
              <a:rPr lang="en-US" sz="1800" b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nauthorised</a:t>
            </a: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 to systems and applications.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800" b="1" i="1" u="sng" kern="100" dirty="0">
                <a:solidFill>
                  <a:srgbClr val="FF0000">
                    <a:alpha val="70000"/>
                  </a:srgb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Objectives</a:t>
            </a:r>
            <a:r>
              <a:rPr lang="en-US" sz="1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Create a unified layer </a:t>
            </a:r>
            <a:r>
              <a:rPr lang="en-US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 </a:t>
            </a:r>
            <a:r>
              <a:rPr lang="en-US" sz="1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Integrate it with multiples access blades </a:t>
            </a:r>
            <a:r>
              <a:rPr lang="en-US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 </a:t>
            </a:r>
            <a:r>
              <a:rPr lang="en-US" sz="1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Build a unified policy. </a:t>
            </a:r>
            <a:r>
              <a:rPr lang="en-US" sz="1800" b="1" kern="100" dirty="0">
                <a:solidFill>
                  <a:srgbClr val="FF0000">
                    <a:alpha val="70000"/>
                  </a:srgb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demo Is on page 8</a:t>
            </a:r>
            <a:endParaRPr lang="en-GB" sz="1800" b="1" kern="100" dirty="0">
              <a:solidFill>
                <a:srgbClr val="FF0000">
                  <a:alpha val="70000"/>
                </a:srgb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D03D7EC-E54B-4E0E-A5C3-7071C72A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8844951-7827-47D4-8276-7DDE1FA7D85A}" type="slidenum">
              <a:rPr lang="fr-FR" smtClean="0"/>
              <a:pPr rtl="0">
                <a:spcAft>
                  <a:spcPts val="600"/>
                </a:spcAft>
              </a:pPr>
              <a:t>10</a:t>
            </a:fld>
            <a:endParaRPr lang="fr-FR"/>
          </a:p>
        </p:txBody>
      </p:sp>
      <p:sp>
        <p:nvSpPr>
          <p:cNvPr id="10" name="Espace réservé de la date 15">
            <a:extLst>
              <a:ext uri="{FF2B5EF4-FFF2-40B4-BE49-F238E27FC236}">
                <a16:creationId xmlns:a16="http://schemas.microsoft.com/office/drawing/2014/main" id="{439C519B-331D-CEF5-6E14-BFC139A176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/>
          <a:p>
            <a:pPr rtl="0"/>
            <a:r>
              <a:rPr lang="fr-FR" dirty="0"/>
              <a:t>26/4/2024</a:t>
            </a:r>
          </a:p>
        </p:txBody>
      </p:sp>
    </p:spTree>
    <p:extLst>
      <p:ext uri="{BB962C8B-B14F-4D97-AF65-F5344CB8AC3E}">
        <p14:creationId xmlns:p14="http://schemas.microsoft.com/office/powerpoint/2010/main" val="20039851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8A51886-AA43-422E-B193-F1F3DF7D8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820400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US" dirty="0" err="1"/>
              <a:t>Recommandations</a:t>
            </a:r>
            <a:r>
              <a:rPr lang="en-US" dirty="0"/>
              <a:t> and reflections</a:t>
            </a:r>
            <a:endParaRPr lang="fr-FR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1BF32819-389F-440A-57A7-C71B8F8BF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8657"/>
            <a:ext cx="10515600" cy="3429663"/>
          </a:xfrm>
        </p:spPr>
        <p:txBody>
          <a:bodyPr>
            <a:normAutofit/>
          </a:bodyPr>
          <a:lstStyle/>
          <a:p>
            <a:pPr marL="228600" indent="0">
              <a:buNone/>
            </a:pPr>
            <a:r>
              <a:rPr lang="en-GB" sz="1900" b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Recommandations</a:t>
            </a:r>
            <a:endParaRPr lang="en-GB" sz="19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ake team breaks to permit to the teacher to explain to everyone how to troubleshoots the mains problems rather that explain it 10 times </a:t>
            </a:r>
          </a:p>
          <a:p>
            <a:pPr marL="228600" indent="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None/>
            </a:pPr>
            <a:r>
              <a:rPr lang="en-GB" sz="1900" b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Personnal</a:t>
            </a:r>
            <a:r>
              <a:rPr lang="en-GB" sz="19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and technical Reflections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Personal : learn about a main actor into the cybersecurity industry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Technical: learn about h</a:t>
            </a:r>
            <a:r>
              <a:rPr lang="en-US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ow to use a security  platform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None/>
            </a:pPr>
            <a:endParaRPr lang="en-GB" sz="19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endParaRPr lang="en-US" sz="18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D03D7EC-E54B-4E0E-A5C3-7071C72A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8844951-7827-47D4-8276-7DDE1FA7D85A}" type="slidenum">
              <a:rPr lang="fr-FR" smtClean="0"/>
              <a:pPr rtl="0">
                <a:spcAft>
                  <a:spcPts val="600"/>
                </a:spcAft>
              </a:pPr>
              <a:t>11</a:t>
            </a:fld>
            <a:endParaRPr lang="fr-FR"/>
          </a:p>
        </p:txBody>
      </p:sp>
      <p:sp>
        <p:nvSpPr>
          <p:cNvPr id="10" name="Espace réservé de la date 15">
            <a:extLst>
              <a:ext uri="{FF2B5EF4-FFF2-40B4-BE49-F238E27FC236}">
                <a16:creationId xmlns:a16="http://schemas.microsoft.com/office/drawing/2014/main" id="{439C519B-331D-CEF5-6E14-BFC139A176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/>
          <a:p>
            <a:pPr rtl="0"/>
            <a:r>
              <a:rPr lang="fr-FR" dirty="0"/>
              <a:t>26/4/2024</a:t>
            </a:r>
          </a:p>
        </p:txBody>
      </p:sp>
    </p:spTree>
    <p:extLst>
      <p:ext uri="{BB962C8B-B14F-4D97-AF65-F5344CB8AC3E}">
        <p14:creationId xmlns:p14="http://schemas.microsoft.com/office/powerpoint/2010/main" val="7092450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8A51886-AA43-422E-B193-F1F3DF7D8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820400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US" dirty="0"/>
              <a:t>Conclusion</a:t>
            </a:r>
            <a:endParaRPr lang="fr-FR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1BF32819-389F-440A-57A7-C71B8F8BF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8657"/>
            <a:ext cx="10515600" cy="3429663"/>
          </a:xfrm>
        </p:spPr>
        <p:txBody>
          <a:bodyPr>
            <a:normAutofit/>
          </a:bodyPr>
          <a:lstStyle/>
          <a:p>
            <a:pPr marL="228600" indent="0">
              <a:buNone/>
            </a:pPr>
            <a:r>
              <a:rPr lang="en-GB" sz="1900" b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Recommandations</a:t>
            </a:r>
            <a:endParaRPr lang="en-GB" sz="19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ake team breaks to permit to the teacher to explain to everyone how to troubleshoots the mains problems rather that explain it 10 times </a:t>
            </a:r>
          </a:p>
          <a:p>
            <a:pPr marL="228600" indent="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None/>
            </a:pPr>
            <a:r>
              <a:rPr lang="en-GB" sz="1900" b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Personnal</a:t>
            </a:r>
            <a:r>
              <a:rPr lang="en-GB" sz="19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and technical Reflections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Personal : learn about a main actor into the cybersecurity industry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Technical: learn about h</a:t>
            </a:r>
            <a:r>
              <a:rPr lang="en-US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ow to use a security  platform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indent="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None/>
            </a:pPr>
            <a:endParaRPr lang="en-GB" sz="19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endParaRPr lang="en-US" sz="18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D03D7EC-E54B-4E0E-A5C3-7071C72A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8844951-7827-47D4-8276-7DDE1FA7D85A}" type="slidenum">
              <a:rPr lang="fr-FR" smtClean="0"/>
              <a:pPr rtl="0">
                <a:spcAft>
                  <a:spcPts val="600"/>
                </a:spcAft>
              </a:pPr>
              <a:t>12</a:t>
            </a:fld>
            <a:endParaRPr lang="fr-FR"/>
          </a:p>
        </p:txBody>
      </p:sp>
      <p:sp>
        <p:nvSpPr>
          <p:cNvPr id="10" name="Espace réservé de la date 15">
            <a:extLst>
              <a:ext uri="{FF2B5EF4-FFF2-40B4-BE49-F238E27FC236}">
                <a16:creationId xmlns:a16="http://schemas.microsoft.com/office/drawing/2014/main" id="{439C519B-331D-CEF5-6E14-BFC139A176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/>
          <a:p>
            <a:pPr rtl="0"/>
            <a:r>
              <a:rPr lang="fr-FR" dirty="0"/>
              <a:t>26/4/2024</a:t>
            </a:r>
          </a:p>
        </p:txBody>
      </p:sp>
    </p:spTree>
    <p:extLst>
      <p:ext uri="{BB962C8B-B14F-4D97-AF65-F5344CB8AC3E}">
        <p14:creationId xmlns:p14="http://schemas.microsoft.com/office/powerpoint/2010/main" val="33240201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>
            <a:extLst>
              <a:ext uri="{FF2B5EF4-FFF2-40B4-BE49-F238E27FC236}">
                <a16:creationId xmlns:a16="http://schemas.microsoft.com/office/drawing/2014/main" id="{69415FDE-CF2F-C7AA-1B4B-3D354E17AE17}"/>
              </a:ext>
            </a:extLst>
          </p:cNvPr>
          <p:cNvSpPr txBox="1">
            <a:spLocks/>
          </p:cNvSpPr>
          <p:nvPr/>
        </p:nvSpPr>
        <p:spPr>
          <a:xfrm>
            <a:off x="838200" y="681037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5200" kern="1200">
                <a:solidFill>
                  <a:schemeClr val="bg1"/>
                </a:solidFill>
                <a:latin typeface="+mj-lt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fr-FR" dirty="0"/>
              <a:t>Conclusion</a:t>
            </a:r>
          </a:p>
        </p:txBody>
      </p:sp>
      <p:pic>
        <p:nvPicPr>
          <p:cNvPr id="10" name="Image 9" descr="Une image contenant symbole, jaune, capture d’écran, logo&#10;&#10;Description générée automatiquement">
            <a:extLst>
              <a:ext uri="{FF2B5EF4-FFF2-40B4-BE49-F238E27FC236}">
                <a16:creationId xmlns:a16="http://schemas.microsoft.com/office/drawing/2014/main" id="{323E82DB-16BC-7986-3BEE-88F5B2A7E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4701" y="1115218"/>
            <a:ext cx="3232840" cy="2085182"/>
          </a:xfrm>
          <a:prstGeom prst="rect">
            <a:avLst/>
          </a:prstGeom>
        </p:spPr>
      </p:pic>
      <p:pic>
        <p:nvPicPr>
          <p:cNvPr id="20" name="Image 19" descr="Une image contenant Graphique, graphisme, Police, logo&#10;&#10;Description générée automatiquement">
            <a:extLst>
              <a:ext uri="{FF2B5EF4-FFF2-40B4-BE49-F238E27FC236}">
                <a16:creationId xmlns:a16="http://schemas.microsoft.com/office/drawing/2014/main" id="{2204EDC3-D8C1-9A7D-B2F2-7643C3B5DC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5600" y="3200400"/>
            <a:ext cx="4791042" cy="2291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1966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9" descr="Une image contenant symbole, jaune, capture d’écran, logo&#10;&#10;Description générée automatiquement">
            <a:extLst>
              <a:ext uri="{FF2B5EF4-FFF2-40B4-BE49-F238E27FC236}">
                <a16:creationId xmlns:a16="http://schemas.microsoft.com/office/drawing/2014/main" id="{323E82DB-16BC-7986-3BEE-88F5B2A7E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166" y="1043860"/>
            <a:ext cx="3232840" cy="2085182"/>
          </a:xfrm>
          <a:prstGeom prst="rect">
            <a:avLst/>
          </a:prstGeom>
        </p:spPr>
      </p:pic>
      <p:pic>
        <p:nvPicPr>
          <p:cNvPr id="24" name="Image 23" descr="Une image contenant verrouiller, objets en métal, cadenas&#10;&#10;Description générée automatiquement">
            <a:extLst>
              <a:ext uri="{FF2B5EF4-FFF2-40B4-BE49-F238E27FC236}">
                <a16:creationId xmlns:a16="http://schemas.microsoft.com/office/drawing/2014/main" id="{0FFF224F-3DCA-824C-C31B-2FD9681362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0006" y="520065"/>
            <a:ext cx="4552950" cy="4972050"/>
          </a:xfrm>
          <a:prstGeom prst="rect">
            <a:avLst/>
          </a:prstGeom>
        </p:spPr>
      </p:pic>
      <p:sp>
        <p:nvSpPr>
          <p:cNvPr id="2" name="Sous-titre 4">
            <a:extLst>
              <a:ext uri="{FF2B5EF4-FFF2-40B4-BE49-F238E27FC236}">
                <a16:creationId xmlns:a16="http://schemas.microsoft.com/office/drawing/2014/main" id="{FE7FB1DD-A4C4-148A-8EE4-B5FF9D49FE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29607" y="5538787"/>
            <a:ext cx="6988513" cy="615315"/>
          </a:xfrm>
        </p:spPr>
        <p:txBody>
          <a:bodyPr rtlCol="0">
            <a:normAutofit/>
          </a:bodyPr>
          <a:lstStyle/>
          <a:p>
            <a:pPr rtl="0"/>
            <a:r>
              <a:rPr lang="fr-FR" sz="1800" dirty="0" err="1"/>
              <a:t>Queries</a:t>
            </a:r>
            <a:r>
              <a:rPr lang="fr-FR" sz="1800" dirty="0"/>
              <a:t> ? : Tinnin Hassan / 2325677@student.uwtsd.ac.uk</a:t>
            </a:r>
          </a:p>
        </p:txBody>
      </p:sp>
      <p:pic>
        <p:nvPicPr>
          <p:cNvPr id="5" name="Image 4" descr="Une image contenant Graphique, cercle, silhouette, art&#10;&#10;Description générée automatiquement">
            <a:extLst>
              <a:ext uri="{FF2B5EF4-FFF2-40B4-BE49-F238E27FC236}">
                <a16:creationId xmlns:a16="http://schemas.microsoft.com/office/drawing/2014/main" id="{45902945-EE5C-B6E9-ABDF-F6C4DDA476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0" y="3006090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014860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1756642_TF00537603_Win32" id="{48F5AD54-D9BE-47A5-9A26-1E33B0F691F6}" vid="{61D0192D-7D5A-494E-83CB-2D66521CDEA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14" ma:contentTypeDescription="Create a new document." ma:contentTypeScope="" ma:versionID="7f0b4cb1f995c5b71d93541655d9d500">
  <xsd:schema xmlns:xsd="http://www.w3.org/2001/XMLSchema" xmlns:xs="http://www.w3.org/2001/XMLSchema" xmlns:p="http://schemas.microsoft.com/office/2006/metadata/properties" xmlns:ns3="b6c735d2-3114-479d-9f38-f4e14bc16876" xmlns:ns4="bd58668a-75ed-4e88-8b6f-7357ab2eb406" targetNamespace="http://schemas.microsoft.com/office/2006/metadata/properties" ma:root="true" ma:fieldsID="d8481286f64a0f40adf8449d3ec49057" ns3:_="" ns4:_="">
    <xsd:import namespace="b6c735d2-3114-479d-9f38-f4e14bc16876"/>
    <xsd:import namespace="bd58668a-75ed-4e88-8b6f-7357ab2eb40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58668a-75ed-4e88-8b6f-7357ab2eb406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AFE2A1-77F8-441E-9B9F-DD61C354F4FE}">
  <ds:schemaRefs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terms/"/>
    <ds:schemaRef ds:uri="b6c735d2-3114-479d-9f38-f4e14bc16876"/>
    <ds:schemaRef ds:uri="http://www.w3.org/XML/1998/namespace"/>
    <ds:schemaRef ds:uri="http://schemas.openxmlformats.org/package/2006/metadata/core-properties"/>
    <ds:schemaRef ds:uri="http://purl.org/dc/elements/1.1/"/>
    <ds:schemaRef ds:uri="bd58668a-75ed-4e88-8b6f-7357ab2eb406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CF4B188-9E41-4609-81DC-EA2587D009A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B4BB727-5403-42CA-8D6C-93086A0A0FD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735d2-3114-479d-9f38-f4e14bc16876"/>
    <ds:schemaRef ds:uri="bd58668a-75ed-4e88-8b6f-7357ab2eb4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Conception lumineuse</Template>
  <TotalTime>276</TotalTime>
  <Words>1191</Words>
  <Application>Microsoft Office PowerPoint</Application>
  <PresentationFormat>Grand écran</PresentationFormat>
  <Paragraphs>138</Paragraphs>
  <Slides>14</Slides>
  <Notes>11</Notes>
  <HiddenSlides>0</HiddenSlides>
  <MMClips>0</MMClips>
  <ScaleCrop>false</ScaleCrop>
  <HeadingPairs>
    <vt:vector size="6" baseType="variant">
      <vt:variant>
        <vt:lpstr>Polices utilisées</vt:lpstr>
      </vt:variant>
      <vt:variant>
        <vt:i4>7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14</vt:i4>
      </vt:variant>
    </vt:vector>
  </HeadingPairs>
  <TitlesOfParts>
    <vt:vector size="22" baseType="lpstr">
      <vt:lpstr>Aptos</vt:lpstr>
      <vt:lpstr>Arial</vt:lpstr>
      <vt:lpstr>Avenir Next LT Pro</vt:lpstr>
      <vt:lpstr>Calibri</vt:lpstr>
      <vt:lpstr>Cambria</vt:lpstr>
      <vt:lpstr>Sabon Next LT</vt:lpstr>
      <vt:lpstr>Wingdings</vt:lpstr>
      <vt:lpstr>LuminousVTI</vt:lpstr>
      <vt:lpstr>Portfolio (Part 3): Analysis, Design, and Implementation of a Network Security Solution</vt:lpstr>
      <vt:lpstr>Présentation PowerPoint</vt:lpstr>
      <vt:lpstr>Initial topolgy</vt:lpstr>
      <vt:lpstr>Analysis of the existing security posture based on the critical issues.</vt:lpstr>
      <vt:lpstr>Analysis of the existing security posture based on the critical issues.</vt:lpstr>
      <vt:lpstr>Implementation of the lab topology</vt:lpstr>
      <vt:lpstr>Implementation of the lab topology</vt:lpstr>
      <vt:lpstr>Implementation of the lab topology</vt:lpstr>
      <vt:lpstr>Implementation of the lab topology</vt:lpstr>
      <vt:lpstr>Implementation of any additional security features benchmarking industry standards</vt:lpstr>
      <vt:lpstr>Recommandations and reflections</vt:lpstr>
      <vt:lpstr>Conclusion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Portfolio (Part 3): Analysis, Design, and Implementation of a Network Security Solution</dc:title>
  <dc:creator>Hassan Tinnin (2325677)</dc:creator>
  <cp:lastModifiedBy>Hassan</cp:lastModifiedBy>
  <cp:revision>1</cp:revision>
  <dcterms:created xsi:type="dcterms:W3CDTF">2024-04-26T10:19:16Z</dcterms:created>
  <dcterms:modified xsi:type="dcterms:W3CDTF">2024-04-26T14:55:44Z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