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0"/>
  </p:notesMasterIdLst>
  <p:sldIdLst>
    <p:sldId id="272" r:id="rId2"/>
    <p:sldId id="257" r:id="rId3"/>
    <p:sldId id="258" r:id="rId4"/>
    <p:sldId id="259" r:id="rId5"/>
    <p:sldId id="260" r:id="rId6"/>
    <p:sldId id="274" r:id="rId7"/>
    <p:sldId id="275" r:id="rId8"/>
    <p:sldId id="276" r:id="rId9"/>
    <p:sldId id="277" r:id="rId10"/>
    <p:sldId id="278" r:id="rId11"/>
    <p:sldId id="261" r:id="rId12"/>
    <p:sldId id="279" r:id="rId13"/>
    <p:sldId id="281" r:id="rId14"/>
    <p:sldId id="280" r:id="rId15"/>
    <p:sldId id="282" r:id="rId16"/>
    <p:sldId id="284" r:id="rId17"/>
    <p:sldId id="285" r:id="rId18"/>
    <p:sldId id="286" r:id="rId19"/>
    <p:sldId id="287" r:id="rId20"/>
    <p:sldId id="288" r:id="rId21"/>
    <p:sldId id="289" r:id="rId22"/>
    <p:sldId id="290" r:id="rId23"/>
    <p:sldId id="291" r:id="rId24"/>
    <p:sldId id="292" r:id="rId25"/>
    <p:sldId id="293" r:id="rId26"/>
    <p:sldId id="294" r:id="rId27"/>
    <p:sldId id="295" r:id="rId28"/>
    <p:sldId id="297" r:id="rId29"/>
    <p:sldId id="304" r:id="rId30"/>
    <p:sldId id="264" r:id="rId31"/>
    <p:sldId id="305" r:id="rId32"/>
    <p:sldId id="306" r:id="rId33"/>
    <p:sldId id="265" r:id="rId34"/>
    <p:sldId id="267" r:id="rId35"/>
    <p:sldId id="268" r:id="rId36"/>
    <p:sldId id="269" r:id="rId37"/>
    <p:sldId id="271" r:id="rId38"/>
    <p:sldId id="273" r:id="rId39"/>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6443A10-7F92-4A8F-895B-3160875AAB3E}" v="39" dt="2024-12-06T17:13:53.69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2962" autoAdjust="0"/>
  </p:normalViewPr>
  <p:slideViewPr>
    <p:cSldViewPr snapToGrid="0" snapToObjects="1">
      <p:cViewPr varScale="1">
        <p:scale>
          <a:sx n="68" d="100"/>
          <a:sy n="68" d="100"/>
        </p:scale>
        <p:origin x="1882" y="67"/>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45"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microsoft.com/office/2015/10/relationships/revisionInfo" Target="revisionInfo.xml"/><Relationship Id="rId20" Type="http://schemas.openxmlformats.org/officeDocument/2006/relationships/slide" Target="slides/slide19.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ra costa" userId="138f458958a8995c" providerId="LiveId" clId="{26443A10-7F92-4A8F-895B-3160875AAB3E}"/>
    <pc:docChg chg="undo custSel addSld delSld modSld">
      <pc:chgData name="lara costa" userId="138f458958a8995c" providerId="LiveId" clId="{26443A10-7F92-4A8F-895B-3160875AAB3E}" dt="2024-12-06T17:17:34.620" v="561" actId="20577"/>
      <pc:docMkLst>
        <pc:docMk/>
      </pc:docMkLst>
      <pc:sldChg chg="addSp delSp modSp mod setBg">
        <pc:chgData name="lara costa" userId="138f458958a8995c" providerId="LiveId" clId="{26443A10-7F92-4A8F-895B-3160875AAB3E}" dt="2024-12-05T15:59:42.468" v="38" actId="26606"/>
        <pc:sldMkLst>
          <pc:docMk/>
          <pc:sldMk cId="0" sldId="259"/>
        </pc:sldMkLst>
        <pc:spChg chg="mod">
          <ac:chgData name="lara costa" userId="138f458958a8995c" providerId="LiveId" clId="{26443A10-7F92-4A8F-895B-3160875AAB3E}" dt="2024-12-05T15:59:42.468" v="38" actId="26606"/>
          <ac:spMkLst>
            <pc:docMk/>
            <pc:sldMk cId="0" sldId="259"/>
            <ac:spMk id="2" creationId="{00000000-0000-0000-0000-000000000000}"/>
          </ac:spMkLst>
        </pc:spChg>
        <pc:spChg chg="mod">
          <ac:chgData name="lara costa" userId="138f458958a8995c" providerId="LiveId" clId="{26443A10-7F92-4A8F-895B-3160875AAB3E}" dt="2024-12-05T15:59:42.468" v="38" actId="26606"/>
          <ac:spMkLst>
            <pc:docMk/>
            <pc:sldMk cId="0" sldId="259"/>
            <ac:spMk id="3" creationId="{00000000-0000-0000-0000-000000000000}"/>
          </ac:spMkLst>
        </pc:spChg>
        <pc:spChg chg="add del">
          <ac:chgData name="lara costa" userId="138f458958a8995c" providerId="LiveId" clId="{26443A10-7F92-4A8F-895B-3160875AAB3E}" dt="2024-12-05T15:59:33.345" v="37" actId="26606"/>
          <ac:spMkLst>
            <pc:docMk/>
            <pc:sldMk cId="0" sldId="259"/>
            <ac:spMk id="8" creationId="{907EF6B7-1338-4443-8C46-6A318D952DFD}"/>
          </ac:spMkLst>
        </pc:spChg>
        <pc:spChg chg="add del">
          <ac:chgData name="lara costa" userId="138f458958a8995c" providerId="LiveId" clId="{26443A10-7F92-4A8F-895B-3160875AAB3E}" dt="2024-12-05T15:59:33.345" v="37" actId="26606"/>
          <ac:spMkLst>
            <pc:docMk/>
            <pc:sldMk cId="0" sldId="259"/>
            <ac:spMk id="10" creationId="{DAAE4CDD-124C-4DCF-9584-B6033B545DD5}"/>
          </ac:spMkLst>
        </pc:spChg>
        <pc:spChg chg="add del">
          <ac:chgData name="lara costa" userId="138f458958a8995c" providerId="LiveId" clId="{26443A10-7F92-4A8F-895B-3160875AAB3E}" dt="2024-12-05T15:59:33.345" v="37" actId="26606"/>
          <ac:spMkLst>
            <pc:docMk/>
            <pc:sldMk cId="0" sldId="259"/>
            <ac:spMk id="12" creationId="{081E4A58-353D-44AE-B2FC-2A74E2E400F7}"/>
          </ac:spMkLst>
        </pc:spChg>
        <pc:spChg chg="add del">
          <ac:chgData name="lara costa" userId="138f458958a8995c" providerId="LiveId" clId="{26443A10-7F92-4A8F-895B-3160875AAB3E}" dt="2024-12-05T15:59:42.468" v="38" actId="26606"/>
          <ac:spMkLst>
            <pc:docMk/>
            <pc:sldMk cId="0" sldId="259"/>
            <ac:spMk id="17" creationId="{87BF42CA-AD55-48B4-8949-C4DCA60A6AEE}"/>
          </ac:spMkLst>
        </pc:spChg>
        <pc:spChg chg="add del">
          <ac:chgData name="lara costa" userId="138f458958a8995c" providerId="LiveId" clId="{26443A10-7F92-4A8F-895B-3160875AAB3E}" dt="2024-12-05T15:59:42.468" v="38" actId="26606"/>
          <ac:spMkLst>
            <pc:docMk/>
            <pc:sldMk cId="0" sldId="259"/>
            <ac:spMk id="19" creationId="{66AE1D3D-3106-4CB2-AA7C-0C1642AC0F2E}"/>
          </ac:spMkLst>
        </pc:spChg>
        <pc:spChg chg="add">
          <ac:chgData name="lara costa" userId="138f458958a8995c" providerId="LiveId" clId="{26443A10-7F92-4A8F-895B-3160875AAB3E}" dt="2024-12-05T15:59:42.468" v="38" actId="26606"/>
          <ac:spMkLst>
            <pc:docMk/>
            <pc:sldMk cId="0" sldId="259"/>
            <ac:spMk id="31" creationId="{1BB867FF-FC45-48F7-8104-F89BE54909F1}"/>
          </ac:spMkLst>
        </pc:spChg>
        <pc:spChg chg="add">
          <ac:chgData name="lara costa" userId="138f458958a8995c" providerId="LiveId" clId="{26443A10-7F92-4A8F-895B-3160875AAB3E}" dt="2024-12-05T15:59:42.468" v="38" actId="26606"/>
          <ac:spMkLst>
            <pc:docMk/>
            <pc:sldMk cId="0" sldId="259"/>
            <ac:spMk id="33" creationId="{8BB56887-D0D5-4F0C-9E19-7247EB83C8B7}"/>
          </ac:spMkLst>
        </pc:spChg>
        <pc:spChg chg="add">
          <ac:chgData name="lara costa" userId="138f458958a8995c" providerId="LiveId" clId="{26443A10-7F92-4A8F-895B-3160875AAB3E}" dt="2024-12-05T15:59:42.468" v="38" actId="26606"/>
          <ac:spMkLst>
            <pc:docMk/>
            <pc:sldMk cId="0" sldId="259"/>
            <ac:spMk id="35" creationId="{081E4A58-353D-44AE-B2FC-2A74E2E400F7}"/>
          </ac:spMkLst>
        </pc:spChg>
        <pc:grpChg chg="add del">
          <ac:chgData name="lara costa" userId="138f458958a8995c" providerId="LiveId" clId="{26443A10-7F92-4A8F-895B-3160875AAB3E}" dt="2024-12-05T15:59:42.468" v="38" actId="26606"/>
          <ac:grpSpMkLst>
            <pc:docMk/>
            <pc:sldMk cId="0" sldId="259"/>
            <ac:grpSpMk id="21" creationId="{0A31B6AF-B711-4CDB-8C2B-16E963DDC4C5}"/>
          </ac:grpSpMkLst>
        </pc:grpChg>
      </pc:sldChg>
      <pc:sldChg chg="addSp delSp modSp mod setBg">
        <pc:chgData name="lara costa" userId="138f458958a8995c" providerId="LiveId" clId="{26443A10-7F92-4A8F-895B-3160875AAB3E}" dt="2024-12-05T16:02:16.172" v="42" actId="26606"/>
        <pc:sldMkLst>
          <pc:docMk/>
          <pc:sldMk cId="0" sldId="260"/>
        </pc:sldMkLst>
        <pc:spChg chg="mod">
          <ac:chgData name="lara costa" userId="138f458958a8995c" providerId="LiveId" clId="{26443A10-7F92-4A8F-895B-3160875AAB3E}" dt="2024-12-05T16:02:16.172" v="42" actId="26606"/>
          <ac:spMkLst>
            <pc:docMk/>
            <pc:sldMk cId="0" sldId="260"/>
            <ac:spMk id="2" creationId="{00000000-0000-0000-0000-000000000000}"/>
          </ac:spMkLst>
        </pc:spChg>
        <pc:spChg chg="del mod">
          <ac:chgData name="lara costa" userId="138f458958a8995c" providerId="LiveId" clId="{26443A10-7F92-4A8F-895B-3160875AAB3E}" dt="2024-12-05T16:02:03.163" v="40" actId="478"/>
          <ac:spMkLst>
            <pc:docMk/>
            <pc:sldMk cId="0" sldId="260"/>
            <ac:spMk id="3" creationId="{00000000-0000-0000-0000-000000000000}"/>
          </ac:spMkLst>
        </pc:spChg>
        <pc:spChg chg="add del mod">
          <ac:chgData name="lara costa" userId="138f458958a8995c" providerId="LiveId" clId="{26443A10-7F92-4A8F-895B-3160875AAB3E}" dt="2024-12-05T16:02:05.817" v="41" actId="478"/>
          <ac:spMkLst>
            <pc:docMk/>
            <pc:sldMk cId="0" sldId="260"/>
            <ac:spMk id="5" creationId="{1064314C-ECE0-DBDE-158E-C4B7CFEEEACC}"/>
          </ac:spMkLst>
        </pc:spChg>
        <pc:spChg chg="add">
          <ac:chgData name="lara costa" userId="138f458958a8995c" providerId="LiveId" clId="{26443A10-7F92-4A8F-895B-3160875AAB3E}" dt="2024-12-05T16:02:16.172" v="42" actId="26606"/>
          <ac:spMkLst>
            <pc:docMk/>
            <pc:sldMk cId="0" sldId="260"/>
            <ac:spMk id="7" creationId="{4522B21E-B2B9-4C72-9A71-C87EFD137480}"/>
          </ac:spMkLst>
        </pc:spChg>
        <pc:spChg chg="add">
          <ac:chgData name="lara costa" userId="138f458958a8995c" providerId="LiveId" clId="{26443A10-7F92-4A8F-895B-3160875AAB3E}" dt="2024-12-05T16:02:16.172" v="42" actId="26606"/>
          <ac:spMkLst>
            <pc:docMk/>
            <pc:sldMk cId="0" sldId="260"/>
            <ac:spMk id="9" creationId="{5EB7D2A2-F448-44D4-938C-DC84CBCB3B1E}"/>
          </ac:spMkLst>
        </pc:spChg>
        <pc:spChg chg="add">
          <ac:chgData name="lara costa" userId="138f458958a8995c" providerId="LiveId" clId="{26443A10-7F92-4A8F-895B-3160875AAB3E}" dt="2024-12-05T16:02:16.172" v="42" actId="26606"/>
          <ac:spMkLst>
            <pc:docMk/>
            <pc:sldMk cId="0" sldId="260"/>
            <ac:spMk id="11" creationId="{871AEA07-1E14-44B4-8E55-64EF049CD66F}"/>
          </ac:spMkLst>
        </pc:spChg>
        <pc:cxnChg chg="add">
          <ac:chgData name="lara costa" userId="138f458958a8995c" providerId="LiveId" clId="{26443A10-7F92-4A8F-895B-3160875AAB3E}" dt="2024-12-05T16:02:16.172" v="42" actId="26606"/>
          <ac:cxnSpMkLst>
            <pc:docMk/>
            <pc:sldMk cId="0" sldId="260"/>
            <ac:cxnSpMk id="13" creationId="{F7C8EA93-3210-4C62-99E9-153C275E3A87}"/>
          </ac:cxnSpMkLst>
        </pc:cxnChg>
      </pc:sldChg>
      <pc:sldChg chg="addSp delSp modSp mod setBg">
        <pc:chgData name="lara costa" userId="138f458958a8995c" providerId="LiveId" clId="{26443A10-7F92-4A8F-895B-3160875AAB3E}" dt="2024-12-06T16:58:23.513" v="296" actId="26606"/>
        <pc:sldMkLst>
          <pc:docMk/>
          <pc:sldMk cId="0" sldId="261"/>
        </pc:sldMkLst>
        <pc:spChg chg="mod">
          <ac:chgData name="lara costa" userId="138f458958a8995c" providerId="LiveId" clId="{26443A10-7F92-4A8F-895B-3160875AAB3E}" dt="2024-12-06T16:58:23.513" v="296" actId="26606"/>
          <ac:spMkLst>
            <pc:docMk/>
            <pc:sldMk cId="0" sldId="261"/>
            <ac:spMk id="2" creationId="{00000000-0000-0000-0000-000000000000}"/>
          </ac:spMkLst>
        </pc:spChg>
        <pc:spChg chg="mod">
          <ac:chgData name="lara costa" userId="138f458958a8995c" providerId="LiveId" clId="{26443A10-7F92-4A8F-895B-3160875AAB3E}" dt="2024-12-06T16:58:23.513" v="296" actId="26606"/>
          <ac:spMkLst>
            <pc:docMk/>
            <pc:sldMk cId="0" sldId="261"/>
            <ac:spMk id="3" creationId="{00000000-0000-0000-0000-000000000000}"/>
          </ac:spMkLst>
        </pc:spChg>
        <pc:spChg chg="add">
          <ac:chgData name="lara costa" userId="138f458958a8995c" providerId="LiveId" clId="{26443A10-7F92-4A8F-895B-3160875AAB3E}" dt="2024-12-06T16:54:43.009" v="221"/>
          <ac:spMkLst>
            <pc:docMk/>
            <pc:sldMk cId="0" sldId="261"/>
            <ac:spMk id="4" creationId="{5B294781-F8AA-5522-2427-960F698582BE}"/>
          </ac:spMkLst>
        </pc:spChg>
        <pc:spChg chg="add del mod">
          <ac:chgData name="lara costa" userId="138f458958a8995c" providerId="LiveId" clId="{26443A10-7F92-4A8F-895B-3160875AAB3E}" dt="2024-12-06T16:56:30.706" v="252" actId="478"/>
          <ac:spMkLst>
            <pc:docMk/>
            <pc:sldMk cId="0" sldId="261"/>
            <ac:spMk id="5" creationId="{CBB47722-17A2-ED04-6001-C449C8EC654F}"/>
          </ac:spMkLst>
        </pc:spChg>
        <pc:spChg chg="add del">
          <ac:chgData name="lara costa" userId="138f458958a8995c" providerId="LiveId" clId="{26443A10-7F92-4A8F-895B-3160875AAB3E}" dt="2024-12-06T16:56:58.148" v="259" actId="26606"/>
          <ac:spMkLst>
            <pc:docMk/>
            <pc:sldMk cId="0" sldId="261"/>
            <ac:spMk id="8" creationId="{081EA652-8C6A-4E69-BEB9-170809474553}"/>
          </ac:spMkLst>
        </pc:spChg>
        <pc:spChg chg="add del">
          <ac:chgData name="lara costa" userId="138f458958a8995c" providerId="LiveId" clId="{26443A10-7F92-4A8F-895B-3160875AAB3E}" dt="2024-12-06T16:56:58.148" v="259" actId="26606"/>
          <ac:spMkLst>
            <pc:docMk/>
            <pc:sldMk cId="0" sldId="261"/>
            <ac:spMk id="10" creationId="{5298780A-33B9-4EA2-8F67-DE68AD62841B}"/>
          </ac:spMkLst>
        </pc:spChg>
        <pc:spChg chg="add del">
          <ac:chgData name="lara costa" userId="138f458958a8995c" providerId="LiveId" clId="{26443A10-7F92-4A8F-895B-3160875AAB3E}" dt="2024-12-06T16:56:58.148" v="259" actId="26606"/>
          <ac:spMkLst>
            <pc:docMk/>
            <pc:sldMk cId="0" sldId="261"/>
            <ac:spMk id="12" creationId="{7F488E8B-4E1E-4402-8935-D4E6C02615C7}"/>
          </ac:spMkLst>
        </pc:spChg>
        <pc:spChg chg="add del">
          <ac:chgData name="lara costa" userId="138f458958a8995c" providerId="LiveId" clId="{26443A10-7F92-4A8F-895B-3160875AAB3E}" dt="2024-12-06T16:57:23.721" v="266" actId="26606"/>
          <ac:spMkLst>
            <pc:docMk/>
            <pc:sldMk cId="0" sldId="261"/>
            <ac:spMk id="14" creationId="{B6CDA21F-E7AF-4C75-8395-33F58D5B0E45}"/>
          </ac:spMkLst>
        </pc:spChg>
        <pc:spChg chg="add del">
          <ac:chgData name="lara costa" userId="138f458958a8995c" providerId="LiveId" clId="{26443A10-7F92-4A8F-895B-3160875AAB3E}" dt="2024-12-06T16:57:23.721" v="266" actId="26606"/>
          <ac:spMkLst>
            <pc:docMk/>
            <pc:sldMk cId="0" sldId="261"/>
            <ac:spMk id="15" creationId="{D5B0017B-2ECA-49AF-B397-DC140825DF8D}"/>
          </ac:spMkLst>
        </pc:spChg>
        <pc:spChg chg="add del">
          <ac:chgData name="lara costa" userId="138f458958a8995c" providerId="LiveId" clId="{26443A10-7F92-4A8F-895B-3160875AAB3E}" dt="2024-12-06T16:57:23.708" v="265" actId="26606"/>
          <ac:spMkLst>
            <pc:docMk/>
            <pc:sldMk cId="0" sldId="261"/>
            <ac:spMk id="23" creationId="{DAF1966E-FD40-4A4A-B61B-C4DF7FA05F06}"/>
          </ac:spMkLst>
        </pc:spChg>
        <pc:spChg chg="add del">
          <ac:chgData name="lara costa" userId="138f458958a8995c" providerId="LiveId" clId="{26443A10-7F92-4A8F-895B-3160875AAB3E}" dt="2024-12-06T16:57:23.708" v="265" actId="26606"/>
          <ac:spMkLst>
            <pc:docMk/>
            <pc:sldMk cId="0" sldId="261"/>
            <ac:spMk id="25" creationId="{047BFA19-D45E-416B-A404-7AF2F3F27017}"/>
          </ac:spMkLst>
        </pc:spChg>
        <pc:spChg chg="add del">
          <ac:chgData name="lara costa" userId="138f458958a8995c" providerId="LiveId" clId="{26443A10-7F92-4A8F-895B-3160875AAB3E}" dt="2024-12-06T16:57:23.708" v="265" actId="26606"/>
          <ac:spMkLst>
            <pc:docMk/>
            <pc:sldMk cId="0" sldId="261"/>
            <ac:spMk id="27" creationId="{8E0105E7-23DB-4CF2-8258-FF47C7620F6E}"/>
          </ac:spMkLst>
        </pc:spChg>
        <pc:spChg chg="add del">
          <ac:chgData name="lara costa" userId="138f458958a8995c" providerId="LiveId" clId="{26443A10-7F92-4A8F-895B-3160875AAB3E}" dt="2024-12-06T16:57:23.708" v="265" actId="26606"/>
          <ac:spMkLst>
            <pc:docMk/>
            <pc:sldMk cId="0" sldId="261"/>
            <ac:spMk id="29" creationId="{074B4F7D-14B2-478B-8BF5-01E4E0C5D263}"/>
          </ac:spMkLst>
        </pc:spChg>
        <pc:spChg chg="add del">
          <ac:chgData name="lara costa" userId="138f458958a8995c" providerId="LiveId" clId="{26443A10-7F92-4A8F-895B-3160875AAB3E}" dt="2024-12-06T16:58:23.513" v="296" actId="26606"/>
          <ac:spMkLst>
            <pc:docMk/>
            <pc:sldMk cId="0" sldId="261"/>
            <ac:spMk id="31" creationId="{4DA718D0-4865-4629-8134-44F68D41D574}"/>
          </ac:spMkLst>
        </pc:spChg>
        <pc:spChg chg="add del">
          <ac:chgData name="lara costa" userId="138f458958a8995c" providerId="LiveId" clId="{26443A10-7F92-4A8F-895B-3160875AAB3E}" dt="2024-12-06T16:58:23.513" v="296" actId="26606"/>
          <ac:spMkLst>
            <pc:docMk/>
            <pc:sldMk cId="0" sldId="261"/>
            <ac:spMk id="34" creationId="{CBC4F608-B4B8-48C3-9572-C0F061B1CD99}"/>
          </ac:spMkLst>
        </pc:spChg>
        <pc:spChg chg="add">
          <ac:chgData name="lara costa" userId="138f458958a8995c" providerId="LiveId" clId="{26443A10-7F92-4A8F-895B-3160875AAB3E}" dt="2024-12-06T16:58:23.513" v="296" actId="26606"/>
          <ac:spMkLst>
            <pc:docMk/>
            <pc:sldMk cId="0" sldId="261"/>
            <ac:spMk id="39" creationId="{8B9AA7C6-5E5A-498E-A6DF-A943376E09BC}"/>
          </ac:spMkLst>
        </pc:spChg>
        <pc:spChg chg="add">
          <ac:chgData name="lara costa" userId="138f458958a8995c" providerId="LiveId" clId="{26443A10-7F92-4A8F-895B-3160875AAB3E}" dt="2024-12-06T16:58:23.513" v="296" actId="26606"/>
          <ac:spMkLst>
            <pc:docMk/>
            <pc:sldMk cId="0" sldId="261"/>
            <ac:spMk id="45" creationId="{81E140AE-0ABF-47C8-BF32-7D2F0CF2BA44}"/>
          </ac:spMkLst>
        </pc:spChg>
        <pc:spChg chg="add">
          <ac:chgData name="lara costa" userId="138f458958a8995c" providerId="LiveId" clId="{26443A10-7F92-4A8F-895B-3160875AAB3E}" dt="2024-12-06T16:58:23.513" v="296" actId="26606"/>
          <ac:spMkLst>
            <pc:docMk/>
            <pc:sldMk cId="0" sldId="261"/>
            <ac:spMk id="47" creationId="{CBC4F608-B4B8-48C3-9572-C0F061B1CD99}"/>
          </ac:spMkLst>
        </pc:spChg>
        <pc:grpChg chg="add del">
          <ac:chgData name="lara costa" userId="138f458958a8995c" providerId="LiveId" clId="{26443A10-7F92-4A8F-895B-3160875AAB3E}" dt="2024-12-06T16:57:23.721" v="266" actId="26606"/>
          <ac:grpSpMkLst>
            <pc:docMk/>
            <pc:sldMk cId="0" sldId="261"/>
            <ac:grpSpMk id="16" creationId="{AE1C45F0-260A-458C-96ED-C1F6D2151219}"/>
          </ac:grpSpMkLst>
        </pc:grpChg>
        <pc:grpChg chg="add del">
          <ac:chgData name="lara costa" userId="138f458958a8995c" providerId="LiveId" clId="{26443A10-7F92-4A8F-895B-3160875AAB3E}" dt="2024-12-06T16:58:23.513" v="296" actId="26606"/>
          <ac:grpSpMkLst>
            <pc:docMk/>
            <pc:sldMk cId="0" sldId="261"/>
            <ac:grpSpMk id="32" creationId="{65167ED7-6315-43AB-B1B6-C326D5FD8F84}"/>
          </ac:grpSpMkLst>
        </pc:grpChg>
        <pc:grpChg chg="add">
          <ac:chgData name="lara costa" userId="138f458958a8995c" providerId="LiveId" clId="{26443A10-7F92-4A8F-895B-3160875AAB3E}" dt="2024-12-06T16:58:23.513" v="296" actId="26606"/>
          <ac:grpSpMkLst>
            <pc:docMk/>
            <pc:sldMk cId="0" sldId="261"/>
            <ac:grpSpMk id="41" creationId="{83EAB11A-76F7-48F4-9B4F-5BFDF4BF9670}"/>
          </ac:grpSpMkLst>
        </pc:grpChg>
        <pc:cxnChg chg="add del">
          <ac:chgData name="lara costa" userId="138f458958a8995c" providerId="LiveId" clId="{26443A10-7F92-4A8F-895B-3160875AAB3E}" dt="2024-12-06T16:57:23.721" v="266" actId="26606"/>
          <ac:cxnSpMkLst>
            <pc:docMk/>
            <pc:sldMk cId="0" sldId="261"/>
            <ac:cxnSpMk id="17" creationId="{6CF1BAF6-AD41-4082-B212-8A1F9A2E8779}"/>
          </ac:cxnSpMkLst>
        </pc:cxnChg>
      </pc:sldChg>
      <pc:sldChg chg="modSp new mod">
        <pc:chgData name="lara costa" userId="138f458958a8995c" providerId="LiveId" clId="{26443A10-7F92-4A8F-895B-3160875AAB3E}" dt="2024-12-05T16:16:51.668" v="155" actId="20577"/>
        <pc:sldMkLst>
          <pc:docMk/>
          <pc:sldMk cId="3734384409" sldId="273"/>
        </pc:sldMkLst>
        <pc:spChg chg="mod">
          <ac:chgData name="lara costa" userId="138f458958a8995c" providerId="LiveId" clId="{26443A10-7F92-4A8F-895B-3160875AAB3E}" dt="2024-12-05T15:56:32.676" v="15" actId="20577"/>
          <ac:spMkLst>
            <pc:docMk/>
            <pc:sldMk cId="3734384409" sldId="273"/>
            <ac:spMk id="2" creationId="{79C20DF5-18E9-56DB-628B-1DA7D6690289}"/>
          </ac:spMkLst>
        </pc:spChg>
        <pc:spChg chg="mod">
          <ac:chgData name="lara costa" userId="138f458958a8995c" providerId="LiveId" clId="{26443A10-7F92-4A8F-895B-3160875AAB3E}" dt="2024-12-05T16:16:51.668" v="155" actId="20577"/>
          <ac:spMkLst>
            <pc:docMk/>
            <pc:sldMk cId="3734384409" sldId="273"/>
            <ac:spMk id="3" creationId="{141AD580-B697-EB78-EF77-28713750A718}"/>
          </ac:spMkLst>
        </pc:spChg>
      </pc:sldChg>
      <pc:sldChg chg="addSp modSp new mod setBg">
        <pc:chgData name="lara costa" userId="138f458958a8995c" providerId="LiveId" clId="{26443A10-7F92-4A8F-895B-3160875AAB3E}" dt="2024-12-05T16:11:18.401" v="84" actId="20577"/>
        <pc:sldMkLst>
          <pc:docMk/>
          <pc:sldMk cId="367958020" sldId="274"/>
        </pc:sldMkLst>
        <pc:spChg chg="mod">
          <ac:chgData name="lara costa" userId="138f458958a8995c" providerId="LiveId" clId="{26443A10-7F92-4A8F-895B-3160875AAB3E}" dt="2024-12-05T16:07:48.174" v="60" actId="26606"/>
          <ac:spMkLst>
            <pc:docMk/>
            <pc:sldMk cId="367958020" sldId="274"/>
            <ac:spMk id="2" creationId="{FF5F2FF3-57EB-153A-6DD4-825EE0C24D4E}"/>
          </ac:spMkLst>
        </pc:spChg>
        <pc:spChg chg="mod">
          <ac:chgData name="lara costa" userId="138f458958a8995c" providerId="LiveId" clId="{26443A10-7F92-4A8F-895B-3160875AAB3E}" dt="2024-12-05T16:11:18.401" v="84" actId="20577"/>
          <ac:spMkLst>
            <pc:docMk/>
            <pc:sldMk cId="367958020" sldId="274"/>
            <ac:spMk id="3" creationId="{446AFCA7-74E9-85F5-8318-42EF5F8F2C07}"/>
          </ac:spMkLst>
        </pc:spChg>
        <pc:spChg chg="add">
          <ac:chgData name="lara costa" userId="138f458958a8995c" providerId="LiveId" clId="{26443A10-7F92-4A8F-895B-3160875AAB3E}" dt="2024-12-05T16:07:48.174" v="60" actId="26606"/>
          <ac:spMkLst>
            <pc:docMk/>
            <pc:sldMk cId="367958020" sldId="274"/>
            <ac:spMk id="8" creationId="{8B9AA7C6-5E5A-498E-A6DF-A943376E09BC}"/>
          </ac:spMkLst>
        </pc:spChg>
        <pc:spChg chg="add">
          <ac:chgData name="lara costa" userId="138f458958a8995c" providerId="LiveId" clId="{26443A10-7F92-4A8F-895B-3160875AAB3E}" dt="2024-12-05T16:07:48.174" v="60" actId="26606"/>
          <ac:spMkLst>
            <pc:docMk/>
            <pc:sldMk cId="367958020" sldId="274"/>
            <ac:spMk id="14" creationId="{81E140AE-0ABF-47C8-BF32-7D2F0CF2BA44}"/>
          </ac:spMkLst>
        </pc:spChg>
        <pc:spChg chg="add">
          <ac:chgData name="lara costa" userId="138f458958a8995c" providerId="LiveId" clId="{26443A10-7F92-4A8F-895B-3160875AAB3E}" dt="2024-12-05T16:07:48.174" v="60" actId="26606"/>
          <ac:spMkLst>
            <pc:docMk/>
            <pc:sldMk cId="367958020" sldId="274"/>
            <ac:spMk id="16" creationId="{CBC4F608-B4B8-48C3-9572-C0F061B1CD99}"/>
          </ac:spMkLst>
        </pc:spChg>
        <pc:grpChg chg="add">
          <ac:chgData name="lara costa" userId="138f458958a8995c" providerId="LiveId" clId="{26443A10-7F92-4A8F-895B-3160875AAB3E}" dt="2024-12-05T16:07:48.174" v="60" actId="26606"/>
          <ac:grpSpMkLst>
            <pc:docMk/>
            <pc:sldMk cId="367958020" sldId="274"/>
            <ac:grpSpMk id="10" creationId="{83EAB11A-76F7-48F4-9B4F-5BFDF4BF9670}"/>
          </ac:grpSpMkLst>
        </pc:grpChg>
      </pc:sldChg>
      <pc:sldChg chg="addSp modSp new mod setBg">
        <pc:chgData name="lara costa" userId="138f458958a8995c" providerId="LiveId" clId="{26443A10-7F92-4A8F-895B-3160875AAB3E}" dt="2024-12-05T16:12:01.343" v="96" actId="27636"/>
        <pc:sldMkLst>
          <pc:docMk/>
          <pc:sldMk cId="917351488" sldId="275"/>
        </pc:sldMkLst>
        <pc:spChg chg="mod">
          <ac:chgData name="lara costa" userId="138f458958a8995c" providerId="LiveId" clId="{26443A10-7F92-4A8F-895B-3160875AAB3E}" dt="2024-12-05T16:11:32.967" v="85" actId="26606"/>
          <ac:spMkLst>
            <pc:docMk/>
            <pc:sldMk cId="917351488" sldId="275"/>
            <ac:spMk id="2" creationId="{6DCB4854-B98D-1B83-56F1-A1DEA2EDE955}"/>
          </ac:spMkLst>
        </pc:spChg>
        <pc:spChg chg="mod">
          <ac:chgData name="lara costa" userId="138f458958a8995c" providerId="LiveId" clId="{26443A10-7F92-4A8F-895B-3160875AAB3E}" dt="2024-12-05T16:12:01.343" v="96" actId="27636"/>
          <ac:spMkLst>
            <pc:docMk/>
            <pc:sldMk cId="917351488" sldId="275"/>
            <ac:spMk id="3" creationId="{D07E73AD-3576-630F-FB7F-4B79EEA7E012}"/>
          </ac:spMkLst>
        </pc:spChg>
        <pc:spChg chg="add">
          <ac:chgData name="lara costa" userId="138f458958a8995c" providerId="LiveId" clId="{26443A10-7F92-4A8F-895B-3160875AAB3E}" dt="2024-12-05T16:11:32.967" v="85" actId="26606"/>
          <ac:spMkLst>
            <pc:docMk/>
            <pc:sldMk cId="917351488" sldId="275"/>
            <ac:spMk id="8" creationId="{8B9AA7C6-5E5A-498E-A6DF-A943376E09BC}"/>
          </ac:spMkLst>
        </pc:spChg>
        <pc:spChg chg="add">
          <ac:chgData name="lara costa" userId="138f458958a8995c" providerId="LiveId" clId="{26443A10-7F92-4A8F-895B-3160875AAB3E}" dt="2024-12-05T16:11:32.967" v="85" actId="26606"/>
          <ac:spMkLst>
            <pc:docMk/>
            <pc:sldMk cId="917351488" sldId="275"/>
            <ac:spMk id="14" creationId="{81E140AE-0ABF-47C8-BF32-7D2F0CF2BA44}"/>
          </ac:spMkLst>
        </pc:spChg>
        <pc:spChg chg="add">
          <ac:chgData name="lara costa" userId="138f458958a8995c" providerId="LiveId" clId="{26443A10-7F92-4A8F-895B-3160875AAB3E}" dt="2024-12-05T16:11:32.967" v="85" actId="26606"/>
          <ac:spMkLst>
            <pc:docMk/>
            <pc:sldMk cId="917351488" sldId="275"/>
            <ac:spMk id="16" creationId="{CBC4F608-B4B8-48C3-9572-C0F061B1CD99}"/>
          </ac:spMkLst>
        </pc:spChg>
        <pc:grpChg chg="add">
          <ac:chgData name="lara costa" userId="138f458958a8995c" providerId="LiveId" clId="{26443A10-7F92-4A8F-895B-3160875AAB3E}" dt="2024-12-05T16:11:32.967" v="85" actId="26606"/>
          <ac:grpSpMkLst>
            <pc:docMk/>
            <pc:sldMk cId="917351488" sldId="275"/>
            <ac:grpSpMk id="10" creationId="{83EAB11A-76F7-48F4-9B4F-5BFDF4BF9670}"/>
          </ac:grpSpMkLst>
        </pc:grpChg>
      </pc:sldChg>
      <pc:sldChg chg="addSp modSp new mod setBg">
        <pc:chgData name="lara costa" userId="138f458958a8995c" providerId="LiveId" clId="{26443A10-7F92-4A8F-895B-3160875AAB3E}" dt="2024-12-06T16:47:45.824" v="200" actId="20577"/>
        <pc:sldMkLst>
          <pc:docMk/>
          <pc:sldMk cId="3911757969" sldId="276"/>
        </pc:sldMkLst>
        <pc:spChg chg="mod">
          <ac:chgData name="lara costa" userId="138f458958a8995c" providerId="LiveId" clId="{26443A10-7F92-4A8F-895B-3160875AAB3E}" dt="2024-12-05T16:13:50.600" v="107" actId="26606"/>
          <ac:spMkLst>
            <pc:docMk/>
            <pc:sldMk cId="3911757969" sldId="276"/>
            <ac:spMk id="2" creationId="{88B1531C-2235-F324-56FB-3FCDAF3E175D}"/>
          </ac:spMkLst>
        </pc:spChg>
        <pc:spChg chg="mod">
          <ac:chgData name="lara costa" userId="138f458958a8995c" providerId="LiveId" clId="{26443A10-7F92-4A8F-895B-3160875AAB3E}" dt="2024-12-06T16:47:45.824" v="200" actId="20577"/>
          <ac:spMkLst>
            <pc:docMk/>
            <pc:sldMk cId="3911757969" sldId="276"/>
            <ac:spMk id="3" creationId="{2FA2AE2B-19D8-EDC9-2D95-E13248B65F72}"/>
          </ac:spMkLst>
        </pc:spChg>
        <pc:spChg chg="add">
          <ac:chgData name="lara costa" userId="138f458958a8995c" providerId="LiveId" clId="{26443A10-7F92-4A8F-895B-3160875AAB3E}" dt="2024-12-05T16:13:50.600" v="107" actId="26606"/>
          <ac:spMkLst>
            <pc:docMk/>
            <pc:sldMk cId="3911757969" sldId="276"/>
            <ac:spMk id="8" creationId="{8B9AA7C6-5E5A-498E-A6DF-A943376E09BC}"/>
          </ac:spMkLst>
        </pc:spChg>
        <pc:spChg chg="add">
          <ac:chgData name="lara costa" userId="138f458958a8995c" providerId="LiveId" clId="{26443A10-7F92-4A8F-895B-3160875AAB3E}" dt="2024-12-05T16:13:50.600" v="107" actId="26606"/>
          <ac:spMkLst>
            <pc:docMk/>
            <pc:sldMk cId="3911757969" sldId="276"/>
            <ac:spMk id="14" creationId="{81E140AE-0ABF-47C8-BF32-7D2F0CF2BA44}"/>
          </ac:spMkLst>
        </pc:spChg>
        <pc:spChg chg="add">
          <ac:chgData name="lara costa" userId="138f458958a8995c" providerId="LiveId" clId="{26443A10-7F92-4A8F-895B-3160875AAB3E}" dt="2024-12-05T16:13:50.600" v="107" actId="26606"/>
          <ac:spMkLst>
            <pc:docMk/>
            <pc:sldMk cId="3911757969" sldId="276"/>
            <ac:spMk id="16" creationId="{CBC4F608-B4B8-48C3-9572-C0F061B1CD99}"/>
          </ac:spMkLst>
        </pc:spChg>
        <pc:grpChg chg="add">
          <ac:chgData name="lara costa" userId="138f458958a8995c" providerId="LiveId" clId="{26443A10-7F92-4A8F-895B-3160875AAB3E}" dt="2024-12-05T16:13:50.600" v="107" actId="26606"/>
          <ac:grpSpMkLst>
            <pc:docMk/>
            <pc:sldMk cId="3911757969" sldId="276"/>
            <ac:grpSpMk id="10" creationId="{83EAB11A-76F7-48F4-9B4F-5BFDF4BF9670}"/>
          </ac:grpSpMkLst>
        </pc:grpChg>
      </pc:sldChg>
      <pc:sldChg chg="addSp modSp new mod setBg">
        <pc:chgData name="lara costa" userId="138f458958a8995c" providerId="LiveId" clId="{26443A10-7F92-4A8F-895B-3160875AAB3E}" dt="2024-12-05T16:18:33.864" v="167" actId="123"/>
        <pc:sldMkLst>
          <pc:docMk/>
          <pc:sldMk cId="4037314077" sldId="277"/>
        </pc:sldMkLst>
        <pc:spChg chg="mod">
          <ac:chgData name="lara costa" userId="138f458958a8995c" providerId="LiveId" clId="{26443A10-7F92-4A8F-895B-3160875AAB3E}" dt="2024-12-05T16:18:18.992" v="162" actId="26606"/>
          <ac:spMkLst>
            <pc:docMk/>
            <pc:sldMk cId="4037314077" sldId="277"/>
            <ac:spMk id="2" creationId="{33D89E45-E045-4F2C-2167-DCB99501041B}"/>
          </ac:spMkLst>
        </pc:spChg>
        <pc:spChg chg="mod">
          <ac:chgData name="lara costa" userId="138f458958a8995c" providerId="LiveId" clId="{26443A10-7F92-4A8F-895B-3160875AAB3E}" dt="2024-12-05T16:18:33.864" v="167" actId="123"/>
          <ac:spMkLst>
            <pc:docMk/>
            <pc:sldMk cId="4037314077" sldId="277"/>
            <ac:spMk id="3" creationId="{DDBF329F-50D5-BF00-4423-FA0DB1342DE1}"/>
          </ac:spMkLst>
        </pc:spChg>
        <pc:spChg chg="add">
          <ac:chgData name="lara costa" userId="138f458958a8995c" providerId="LiveId" clId="{26443A10-7F92-4A8F-895B-3160875AAB3E}" dt="2024-12-05T16:18:18.992" v="162" actId="26606"/>
          <ac:spMkLst>
            <pc:docMk/>
            <pc:sldMk cId="4037314077" sldId="277"/>
            <ac:spMk id="8" creationId="{081EA652-8C6A-4E69-BEB9-170809474553}"/>
          </ac:spMkLst>
        </pc:spChg>
        <pc:spChg chg="add">
          <ac:chgData name="lara costa" userId="138f458958a8995c" providerId="LiveId" clId="{26443A10-7F92-4A8F-895B-3160875AAB3E}" dt="2024-12-05T16:18:18.992" v="162" actId="26606"/>
          <ac:spMkLst>
            <pc:docMk/>
            <pc:sldMk cId="4037314077" sldId="277"/>
            <ac:spMk id="10" creationId="{5298780A-33B9-4EA2-8F67-DE68AD62841B}"/>
          </ac:spMkLst>
        </pc:spChg>
        <pc:spChg chg="add">
          <ac:chgData name="lara costa" userId="138f458958a8995c" providerId="LiveId" clId="{26443A10-7F92-4A8F-895B-3160875AAB3E}" dt="2024-12-05T16:18:18.992" v="162" actId="26606"/>
          <ac:spMkLst>
            <pc:docMk/>
            <pc:sldMk cId="4037314077" sldId="277"/>
            <ac:spMk id="12" creationId="{7F488E8B-4E1E-4402-8935-D4E6C02615C7}"/>
          </ac:spMkLst>
        </pc:spChg>
      </pc:sldChg>
      <pc:sldChg chg="addSp delSp modSp new mod setBg addAnim">
        <pc:chgData name="lara costa" userId="138f458958a8995c" providerId="LiveId" clId="{26443A10-7F92-4A8F-895B-3160875AAB3E}" dt="2024-12-05T16:19:49.156" v="174"/>
        <pc:sldMkLst>
          <pc:docMk/>
          <pc:sldMk cId="3890912044" sldId="278"/>
        </pc:sldMkLst>
        <pc:spChg chg="mod">
          <ac:chgData name="lara costa" userId="138f458958a8995c" providerId="LiveId" clId="{26443A10-7F92-4A8F-895B-3160875AAB3E}" dt="2024-12-05T16:19:49.155" v="173" actId="26606"/>
          <ac:spMkLst>
            <pc:docMk/>
            <pc:sldMk cId="3890912044" sldId="278"/>
            <ac:spMk id="2" creationId="{C3D97F20-9B75-C573-43BB-D0BB5EF28A38}"/>
          </ac:spMkLst>
        </pc:spChg>
        <pc:spChg chg="del">
          <ac:chgData name="lara costa" userId="138f458958a8995c" providerId="LiveId" clId="{26443A10-7F92-4A8F-895B-3160875AAB3E}" dt="2024-12-05T16:19:45.476" v="172" actId="478"/>
          <ac:spMkLst>
            <pc:docMk/>
            <pc:sldMk cId="3890912044" sldId="278"/>
            <ac:spMk id="3" creationId="{C305A16F-EFA5-C0B4-BB42-BA4979661F9B}"/>
          </ac:spMkLst>
        </pc:spChg>
        <pc:spChg chg="add">
          <ac:chgData name="lara costa" userId="138f458958a8995c" providerId="LiveId" clId="{26443A10-7F92-4A8F-895B-3160875AAB3E}" dt="2024-12-05T16:19:49.155" v="173" actId="26606"/>
          <ac:spMkLst>
            <pc:docMk/>
            <pc:sldMk cId="3890912044" sldId="278"/>
            <ac:spMk id="7" creationId="{934F1179-B481-4F9E-BCA3-AFB972070F83}"/>
          </ac:spMkLst>
        </pc:spChg>
        <pc:spChg chg="add">
          <ac:chgData name="lara costa" userId="138f458958a8995c" providerId="LiveId" clId="{26443A10-7F92-4A8F-895B-3160875AAB3E}" dt="2024-12-05T16:19:49.155" v="173" actId="26606"/>
          <ac:spMkLst>
            <pc:docMk/>
            <pc:sldMk cId="3890912044" sldId="278"/>
            <ac:spMk id="9" creationId="{827DC2C4-B485-428A-BF4A-472D2967F47F}"/>
          </ac:spMkLst>
        </pc:spChg>
        <pc:spChg chg="add">
          <ac:chgData name="lara costa" userId="138f458958a8995c" providerId="LiveId" clId="{26443A10-7F92-4A8F-895B-3160875AAB3E}" dt="2024-12-05T16:19:49.155" v="173" actId="26606"/>
          <ac:spMkLst>
            <pc:docMk/>
            <pc:sldMk cId="3890912044" sldId="278"/>
            <ac:spMk id="11" creationId="{EE04B5EB-F158-4507-90DD-BD23620C7CC9}"/>
          </ac:spMkLst>
        </pc:spChg>
      </pc:sldChg>
      <pc:sldChg chg="addSp delSp modSp new mod setBg">
        <pc:chgData name="lara costa" userId="138f458958a8995c" providerId="LiveId" clId="{26443A10-7F92-4A8F-895B-3160875AAB3E}" dt="2024-12-06T17:05:18.681" v="413" actId="26606"/>
        <pc:sldMkLst>
          <pc:docMk/>
          <pc:sldMk cId="3066927285" sldId="279"/>
        </pc:sldMkLst>
        <pc:spChg chg="mod">
          <ac:chgData name="lara costa" userId="138f458958a8995c" providerId="LiveId" clId="{26443A10-7F92-4A8F-895B-3160875AAB3E}" dt="2024-12-06T17:05:18.681" v="413" actId="26606"/>
          <ac:spMkLst>
            <pc:docMk/>
            <pc:sldMk cId="3066927285" sldId="279"/>
            <ac:spMk id="2" creationId="{7E65CD3D-F845-D0EB-8DB5-966BA1019AB2}"/>
          </ac:spMkLst>
        </pc:spChg>
        <pc:spChg chg="mod">
          <ac:chgData name="lara costa" userId="138f458958a8995c" providerId="LiveId" clId="{26443A10-7F92-4A8F-895B-3160875AAB3E}" dt="2024-12-06T17:05:18.681" v="413" actId="26606"/>
          <ac:spMkLst>
            <pc:docMk/>
            <pc:sldMk cId="3066927285" sldId="279"/>
            <ac:spMk id="3" creationId="{9AF235CA-2594-9918-5AD3-C4716329D76C}"/>
          </ac:spMkLst>
        </pc:spChg>
        <pc:spChg chg="add">
          <ac:chgData name="lara costa" userId="138f458958a8995c" providerId="LiveId" clId="{26443A10-7F92-4A8F-895B-3160875AAB3E}" dt="2024-12-06T17:01:20.714" v="319"/>
          <ac:spMkLst>
            <pc:docMk/>
            <pc:sldMk cId="3066927285" sldId="279"/>
            <ac:spMk id="4" creationId="{AD61790F-F004-D591-6642-7942E61CC645}"/>
          </ac:spMkLst>
        </pc:spChg>
        <pc:spChg chg="add">
          <ac:chgData name="lara costa" userId="138f458958a8995c" providerId="LiveId" clId="{26443A10-7F92-4A8F-895B-3160875AAB3E}" dt="2024-12-06T17:01:24.086" v="320"/>
          <ac:spMkLst>
            <pc:docMk/>
            <pc:sldMk cId="3066927285" sldId="279"/>
            <ac:spMk id="5" creationId="{B197C747-AB9C-AF8E-5AD4-BA3E8C185A59}"/>
          </ac:spMkLst>
        </pc:spChg>
        <pc:spChg chg="add">
          <ac:chgData name="lara costa" userId="138f458958a8995c" providerId="LiveId" clId="{26443A10-7F92-4A8F-895B-3160875AAB3E}" dt="2024-12-06T17:01:28.113" v="321"/>
          <ac:spMkLst>
            <pc:docMk/>
            <pc:sldMk cId="3066927285" sldId="279"/>
            <ac:spMk id="6" creationId="{05104678-E650-7A7C-562A-BA7637D95C90}"/>
          </ac:spMkLst>
        </pc:spChg>
        <pc:spChg chg="add">
          <ac:chgData name="lara costa" userId="138f458958a8995c" providerId="LiveId" clId="{26443A10-7F92-4A8F-895B-3160875AAB3E}" dt="2024-12-06T17:02:52.977" v="371"/>
          <ac:spMkLst>
            <pc:docMk/>
            <pc:sldMk cId="3066927285" sldId="279"/>
            <ac:spMk id="7" creationId="{1A99CEA8-46C6-25C2-A3D4-17B55C691114}"/>
          </ac:spMkLst>
        </pc:spChg>
        <pc:spChg chg="add">
          <ac:chgData name="lara costa" userId="138f458958a8995c" providerId="LiveId" clId="{26443A10-7F92-4A8F-895B-3160875AAB3E}" dt="2024-12-06T17:02:58.078" v="372"/>
          <ac:spMkLst>
            <pc:docMk/>
            <pc:sldMk cId="3066927285" sldId="279"/>
            <ac:spMk id="8" creationId="{4D46D98A-F5D8-303F-FC39-6159ABB77814}"/>
          </ac:spMkLst>
        </pc:spChg>
        <pc:spChg chg="add">
          <ac:chgData name="lara costa" userId="138f458958a8995c" providerId="LiveId" clId="{26443A10-7F92-4A8F-895B-3160875AAB3E}" dt="2024-12-06T17:04:01.557" v="394"/>
          <ac:spMkLst>
            <pc:docMk/>
            <pc:sldMk cId="3066927285" sldId="279"/>
            <ac:spMk id="9" creationId="{39C1A20A-C626-4C08-AA05-1CB224843141}"/>
          </ac:spMkLst>
        </pc:spChg>
        <pc:spChg chg="add del">
          <ac:chgData name="lara costa" userId="138f458958a8995c" providerId="LiveId" clId="{26443A10-7F92-4A8F-895B-3160875AAB3E}" dt="2024-12-06T17:05:18.681" v="413" actId="26606"/>
          <ac:spMkLst>
            <pc:docMk/>
            <pc:sldMk cId="3066927285" sldId="279"/>
            <ac:spMk id="13" creationId="{8B9AA7C6-5E5A-498E-A6DF-A943376E09BC}"/>
          </ac:spMkLst>
        </pc:spChg>
        <pc:spChg chg="add del">
          <ac:chgData name="lara costa" userId="138f458958a8995c" providerId="LiveId" clId="{26443A10-7F92-4A8F-895B-3160875AAB3E}" dt="2024-12-06T17:05:18.681" v="413" actId="26606"/>
          <ac:spMkLst>
            <pc:docMk/>
            <pc:sldMk cId="3066927285" sldId="279"/>
            <ac:spMk id="14" creationId="{81E140AE-0ABF-47C8-BF32-7D2F0CF2BA44}"/>
          </ac:spMkLst>
        </pc:spChg>
        <pc:spChg chg="add del">
          <ac:chgData name="lara costa" userId="138f458958a8995c" providerId="LiveId" clId="{26443A10-7F92-4A8F-895B-3160875AAB3E}" dt="2024-12-06T17:05:18.681" v="413" actId="26606"/>
          <ac:spMkLst>
            <pc:docMk/>
            <pc:sldMk cId="3066927285" sldId="279"/>
            <ac:spMk id="16" creationId="{CBC4F608-B4B8-48C3-9572-C0F061B1CD99}"/>
          </ac:spMkLst>
        </pc:spChg>
        <pc:spChg chg="add">
          <ac:chgData name="lara costa" userId="138f458958a8995c" providerId="LiveId" clId="{26443A10-7F92-4A8F-895B-3160875AAB3E}" dt="2024-12-06T17:05:18.681" v="413" actId="26606"/>
          <ac:spMkLst>
            <pc:docMk/>
            <pc:sldMk cId="3066927285" sldId="279"/>
            <ac:spMk id="21" creationId="{081EA652-8C6A-4E69-BEB9-170809474553}"/>
          </ac:spMkLst>
        </pc:spChg>
        <pc:spChg chg="add">
          <ac:chgData name="lara costa" userId="138f458958a8995c" providerId="LiveId" clId="{26443A10-7F92-4A8F-895B-3160875AAB3E}" dt="2024-12-06T17:05:18.681" v="413" actId="26606"/>
          <ac:spMkLst>
            <pc:docMk/>
            <pc:sldMk cId="3066927285" sldId="279"/>
            <ac:spMk id="23" creationId="{A4026A73-1F7F-49F2-B319-8CA3B3D53269}"/>
          </ac:spMkLst>
        </pc:spChg>
        <pc:spChg chg="add">
          <ac:chgData name="lara costa" userId="138f458958a8995c" providerId="LiveId" clId="{26443A10-7F92-4A8F-895B-3160875AAB3E}" dt="2024-12-06T17:05:18.681" v="413" actId="26606"/>
          <ac:spMkLst>
            <pc:docMk/>
            <pc:sldMk cId="3066927285" sldId="279"/>
            <ac:spMk id="25" creationId="{5298780A-33B9-4EA2-8F67-DE68AD62841B}"/>
          </ac:spMkLst>
        </pc:spChg>
        <pc:spChg chg="add">
          <ac:chgData name="lara costa" userId="138f458958a8995c" providerId="LiveId" clId="{26443A10-7F92-4A8F-895B-3160875AAB3E}" dt="2024-12-06T17:05:18.681" v="413" actId="26606"/>
          <ac:spMkLst>
            <pc:docMk/>
            <pc:sldMk cId="3066927285" sldId="279"/>
            <ac:spMk id="27" creationId="{7F488E8B-4E1E-4402-8935-D4E6C02615C7}"/>
          </ac:spMkLst>
        </pc:spChg>
        <pc:grpChg chg="add del">
          <ac:chgData name="lara costa" userId="138f458958a8995c" providerId="LiveId" clId="{26443A10-7F92-4A8F-895B-3160875AAB3E}" dt="2024-12-06T17:05:18.681" v="413" actId="26606"/>
          <ac:grpSpMkLst>
            <pc:docMk/>
            <pc:sldMk cId="3066927285" sldId="279"/>
            <ac:grpSpMk id="10" creationId="{83EAB11A-76F7-48F4-9B4F-5BFDF4BF9670}"/>
          </ac:grpSpMkLst>
        </pc:grpChg>
        <pc:cxnChg chg="add">
          <ac:chgData name="lara costa" userId="138f458958a8995c" providerId="LiveId" clId="{26443A10-7F92-4A8F-895B-3160875AAB3E}" dt="2024-12-06T17:05:18.681" v="413" actId="26606"/>
          <ac:cxnSpMkLst>
            <pc:docMk/>
            <pc:sldMk cId="3066927285" sldId="279"/>
            <ac:cxnSpMk id="29" creationId="{23AAC9B5-8015-485C-ACF9-A750390E9A56}"/>
          </ac:cxnSpMkLst>
        </pc:cxnChg>
      </pc:sldChg>
      <pc:sldChg chg="addSp modSp new mod setBg">
        <pc:chgData name="lara costa" userId="138f458958a8995c" providerId="LiveId" clId="{26443A10-7F92-4A8F-895B-3160875AAB3E}" dt="2024-12-06T17:16:19.866" v="524" actId="12"/>
        <pc:sldMkLst>
          <pc:docMk/>
          <pc:sldMk cId="1039041070" sldId="280"/>
        </pc:sldMkLst>
        <pc:spChg chg="mod">
          <ac:chgData name="lara costa" userId="138f458958a8995c" providerId="LiveId" clId="{26443A10-7F92-4A8F-895B-3160875AAB3E}" dt="2024-12-06T17:10:35.158" v="450" actId="26606"/>
          <ac:spMkLst>
            <pc:docMk/>
            <pc:sldMk cId="1039041070" sldId="280"/>
            <ac:spMk id="2" creationId="{EA1F8C56-E9B3-177B-B790-D164A1F7AB77}"/>
          </ac:spMkLst>
        </pc:spChg>
        <pc:spChg chg="mod">
          <ac:chgData name="lara costa" userId="138f458958a8995c" providerId="LiveId" clId="{26443A10-7F92-4A8F-895B-3160875AAB3E}" dt="2024-12-06T17:16:19.866" v="524" actId="12"/>
          <ac:spMkLst>
            <pc:docMk/>
            <pc:sldMk cId="1039041070" sldId="280"/>
            <ac:spMk id="3" creationId="{0682B4A3-3B69-C0BD-0A4D-6CDFFC491194}"/>
          </ac:spMkLst>
        </pc:spChg>
        <pc:spChg chg="add">
          <ac:chgData name="lara costa" userId="138f458958a8995c" providerId="LiveId" clId="{26443A10-7F92-4A8F-895B-3160875AAB3E}" dt="2024-12-06T17:10:35.158" v="450" actId="26606"/>
          <ac:spMkLst>
            <pc:docMk/>
            <pc:sldMk cId="1039041070" sldId="280"/>
            <ac:spMk id="8" creationId="{8B9AA7C6-5E5A-498E-A6DF-A943376E09BC}"/>
          </ac:spMkLst>
        </pc:spChg>
        <pc:spChg chg="add">
          <ac:chgData name="lara costa" userId="138f458958a8995c" providerId="LiveId" clId="{26443A10-7F92-4A8F-895B-3160875AAB3E}" dt="2024-12-06T17:10:35.158" v="450" actId="26606"/>
          <ac:spMkLst>
            <pc:docMk/>
            <pc:sldMk cId="1039041070" sldId="280"/>
            <ac:spMk id="14" creationId="{81E140AE-0ABF-47C8-BF32-7D2F0CF2BA44}"/>
          </ac:spMkLst>
        </pc:spChg>
        <pc:spChg chg="add">
          <ac:chgData name="lara costa" userId="138f458958a8995c" providerId="LiveId" clId="{26443A10-7F92-4A8F-895B-3160875AAB3E}" dt="2024-12-06T17:10:35.158" v="450" actId="26606"/>
          <ac:spMkLst>
            <pc:docMk/>
            <pc:sldMk cId="1039041070" sldId="280"/>
            <ac:spMk id="16" creationId="{CBC4F608-B4B8-48C3-9572-C0F061B1CD99}"/>
          </ac:spMkLst>
        </pc:spChg>
        <pc:grpChg chg="add">
          <ac:chgData name="lara costa" userId="138f458958a8995c" providerId="LiveId" clId="{26443A10-7F92-4A8F-895B-3160875AAB3E}" dt="2024-12-06T17:10:35.158" v="450" actId="26606"/>
          <ac:grpSpMkLst>
            <pc:docMk/>
            <pc:sldMk cId="1039041070" sldId="280"/>
            <ac:grpSpMk id="10" creationId="{83EAB11A-76F7-48F4-9B4F-5BFDF4BF9670}"/>
          </ac:grpSpMkLst>
        </pc:grpChg>
      </pc:sldChg>
      <pc:sldChg chg="addSp delSp modSp new mod setBg addAnim">
        <pc:chgData name="lara costa" userId="138f458958a8995c" providerId="LiveId" clId="{26443A10-7F92-4A8F-895B-3160875AAB3E}" dt="2024-12-06T17:10:10.731" v="445"/>
        <pc:sldMkLst>
          <pc:docMk/>
          <pc:sldMk cId="3947766527" sldId="281"/>
        </pc:sldMkLst>
        <pc:spChg chg="mod">
          <ac:chgData name="lara costa" userId="138f458958a8995c" providerId="LiveId" clId="{26443A10-7F92-4A8F-895B-3160875AAB3E}" dt="2024-12-06T17:10:10.729" v="444" actId="26606"/>
          <ac:spMkLst>
            <pc:docMk/>
            <pc:sldMk cId="3947766527" sldId="281"/>
            <ac:spMk id="2" creationId="{4C6435C9-7847-C711-53B6-62BD0389792B}"/>
          </ac:spMkLst>
        </pc:spChg>
        <pc:spChg chg="del">
          <ac:chgData name="lara costa" userId="138f458958a8995c" providerId="LiveId" clId="{26443A10-7F92-4A8F-895B-3160875AAB3E}" dt="2024-12-06T17:10:06.364" v="443" actId="478"/>
          <ac:spMkLst>
            <pc:docMk/>
            <pc:sldMk cId="3947766527" sldId="281"/>
            <ac:spMk id="3" creationId="{B9FDFE84-7825-13AF-AD6D-33A4E76693A6}"/>
          </ac:spMkLst>
        </pc:spChg>
        <pc:spChg chg="add">
          <ac:chgData name="lara costa" userId="138f458958a8995c" providerId="LiveId" clId="{26443A10-7F92-4A8F-895B-3160875AAB3E}" dt="2024-12-06T17:10:10.729" v="444" actId="26606"/>
          <ac:spMkLst>
            <pc:docMk/>
            <pc:sldMk cId="3947766527" sldId="281"/>
            <ac:spMk id="7" creationId="{4522B21E-B2B9-4C72-9A71-C87EFD137480}"/>
          </ac:spMkLst>
        </pc:spChg>
        <pc:spChg chg="add">
          <ac:chgData name="lara costa" userId="138f458958a8995c" providerId="LiveId" clId="{26443A10-7F92-4A8F-895B-3160875AAB3E}" dt="2024-12-06T17:10:10.729" v="444" actId="26606"/>
          <ac:spMkLst>
            <pc:docMk/>
            <pc:sldMk cId="3947766527" sldId="281"/>
            <ac:spMk id="9" creationId="{5EB7D2A2-F448-44D4-938C-DC84CBCB3B1E}"/>
          </ac:spMkLst>
        </pc:spChg>
        <pc:spChg chg="add">
          <ac:chgData name="lara costa" userId="138f458958a8995c" providerId="LiveId" clId="{26443A10-7F92-4A8F-895B-3160875AAB3E}" dt="2024-12-06T17:10:10.729" v="444" actId="26606"/>
          <ac:spMkLst>
            <pc:docMk/>
            <pc:sldMk cId="3947766527" sldId="281"/>
            <ac:spMk id="11" creationId="{871AEA07-1E14-44B4-8E55-64EF049CD66F}"/>
          </ac:spMkLst>
        </pc:spChg>
        <pc:cxnChg chg="add">
          <ac:chgData name="lara costa" userId="138f458958a8995c" providerId="LiveId" clId="{26443A10-7F92-4A8F-895B-3160875AAB3E}" dt="2024-12-06T17:10:10.729" v="444" actId="26606"/>
          <ac:cxnSpMkLst>
            <pc:docMk/>
            <pc:sldMk cId="3947766527" sldId="281"/>
            <ac:cxnSpMk id="13" creationId="{F7C8EA93-3210-4C62-99E9-153C275E3A87}"/>
          </ac:cxnSpMkLst>
        </pc:cxnChg>
      </pc:sldChg>
      <pc:sldChg chg="addSp delSp modSp new mod setBg">
        <pc:chgData name="lara costa" userId="138f458958a8995c" providerId="LiveId" clId="{26443A10-7F92-4A8F-895B-3160875AAB3E}" dt="2024-12-06T17:12:56.183" v="483" actId="26606"/>
        <pc:sldMkLst>
          <pc:docMk/>
          <pc:sldMk cId="2495555690" sldId="282"/>
        </pc:sldMkLst>
        <pc:spChg chg="del">
          <ac:chgData name="lara costa" userId="138f458958a8995c" providerId="LiveId" clId="{26443A10-7F92-4A8F-895B-3160875AAB3E}" dt="2024-12-06T17:10:56.131" v="454" actId="478"/>
          <ac:spMkLst>
            <pc:docMk/>
            <pc:sldMk cId="2495555690" sldId="282"/>
            <ac:spMk id="2" creationId="{DBBB1F68-2EBE-EE8A-5054-498990195A86}"/>
          </ac:spMkLst>
        </pc:spChg>
        <pc:spChg chg="mod">
          <ac:chgData name="lara costa" userId="138f458958a8995c" providerId="LiveId" clId="{26443A10-7F92-4A8F-895B-3160875AAB3E}" dt="2024-12-06T17:12:56.183" v="483" actId="26606"/>
          <ac:spMkLst>
            <pc:docMk/>
            <pc:sldMk cId="2495555690" sldId="282"/>
            <ac:spMk id="3" creationId="{FBD6B98A-5E71-9345-505D-C6045F0B678B}"/>
          </ac:spMkLst>
        </pc:spChg>
        <pc:spChg chg="add mod">
          <ac:chgData name="lara costa" userId="138f458958a8995c" providerId="LiveId" clId="{26443A10-7F92-4A8F-895B-3160875AAB3E}" dt="2024-12-06T17:12:22.112" v="473"/>
          <ac:spMkLst>
            <pc:docMk/>
            <pc:sldMk cId="2495555690" sldId="282"/>
            <ac:spMk id="4" creationId="{F56C9DDA-78AD-3026-A979-89EA6DDB44DC}"/>
          </ac:spMkLst>
        </pc:spChg>
        <pc:spChg chg="add del">
          <ac:chgData name="lara costa" userId="138f458958a8995c" providerId="LiveId" clId="{26443A10-7F92-4A8F-895B-3160875AAB3E}" dt="2024-12-06T17:12:56.183" v="483" actId="26606"/>
          <ac:spMkLst>
            <pc:docMk/>
            <pc:sldMk cId="2495555690" sldId="282"/>
            <ac:spMk id="8" creationId="{081EA652-8C6A-4E69-BEB9-170809474553}"/>
          </ac:spMkLst>
        </pc:spChg>
        <pc:spChg chg="add del">
          <ac:chgData name="lara costa" userId="138f458958a8995c" providerId="LiveId" clId="{26443A10-7F92-4A8F-895B-3160875AAB3E}" dt="2024-12-06T17:12:56.183" v="483" actId="26606"/>
          <ac:spMkLst>
            <pc:docMk/>
            <pc:sldMk cId="2495555690" sldId="282"/>
            <ac:spMk id="10" creationId="{5298780A-33B9-4EA2-8F67-DE68AD62841B}"/>
          </ac:spMkLst>
        </pc:spChg>
        <pc:spChg chg="add del">
          <ac:chgData name="lara costa" userId="138f458958a8995c" providerId="LiveId" clId="{26443A10-7F92-4A8F-895B-3160875AAB3E}" dt="2024-12-06T17:12:56.183" v="483" actId="26606"/>
          <ac:spMkLst>
            <pc:docMk/>
            <pc:sldMk cId="2495555690" sldId="282"/>
            <ac:spMk id="12" creationId="{7F488E8B-4E1E-4402-8935-D4E6C02615C7}"/>
          </ac:spMkLst>
        </pc:spChg>
        <pc:spChg chg="add">
          <ac:chgData name="lara costa" userId="138f458958a8995c" providerId="LiveId" clId="{26443A10-7F92-4A8F-895B-3160875AAB3E}" dt="2024-12-06T17:12:56.183" v="483" actId="26606"/>
          <ac:spMkLst>
            <pc:docMk/>
            <pc:sldMk cId="2495555690" sldId="282"/>
            <ac:spMk id="17" creationId="{DBF61EA3-B236-439E-9C0B-340980D56BEE}"/>
          </ac:spMkLst>
        </pc:spChg>
        <pc:spChg chg="add">
          <ac:chgData name="lara costa" userId="138f458958a8995c" providerId="LiveId" clId="{26443A10-7F92-4A8F-895B-3160875AAB3E}" dt="2024-12-06T17:12:56.183" v="483" actId="26606"/>
          <ac:spMkLst>
            <pc:docMk/>
            <pc:sldMk cId="2495555690" sldId="282"/>
            <ac:spMk id="23" creationId="{E659831F-0D9A-4C63-9EBB-8435B85A440F}"/>
          </ac:spMkLst>
        </pc:spChg>
        <pc:grpChg chg="add">
          <ac:chgData name="lara costa" userId="138f458958a8995c" providerId="LiveId" clId="{26443A10-7F92-4A8F-895B-3160875AAB3E}" dt="2024-12-06T17:12:56.183" v="483" actId="26606"/>
          <ac:grpSpMkLst>
            <pc:docMk/>
            <pc:sldMk cId="2495555690" sldId="282"/>
            <ac:grpSpMk id="19" creationId="{28FAF094-D087-493F-8DF9-A486C2D6BBAA}"/>
          </ac:grpSpMkLst>
        </pc:grpChg>
      </pc:sldChg>
      <pc:sldChg chg="new del">
        <pc:chgData name="lara costa" userId="138f458958a8995c" providerId="LiveId" clId="{26443A10-7F92-4A8F-895B-3160875AAB3E}" dt="2024-12-06T17:13:27.362" v="486" actId="47"/>
        <pc:sldMkLst>
          <pc:docMk/>
          <pc:sldMk cId="3568163157" sldId="283"/>
        </pc:sldMkLst>
      </pc:sldChg>
      <pc:sldChg chg="addSp delSp modSp mod setBg delDesignElem">
        <pc:chgData name="lara costa" userId="138f458958a8995c" providerId="LiveId" clId="{26443A10-7F92-4A8F-895B-3160875AAB3E}" dt="2024-12-06T17:16:58.579" v="525" actId="313"/>
        <pc:sldMkLst>
          <pc:docMk/>
          <pc:sldMk cId="557170225" sldId="284"/>
        </pc:sldMkLst>
        <pc:spChg chg="add">
          <ac:chgData name="lara costa" userId="138f458958a8995c" providerId="LiveId" clId="{26443A10-7F92-4A8F-895B-3160875AAB3E}" dt="2024-12-06T17:13:46.052" v="488"/>
          <ac:spMkLst>
            <pc:docMk/>
            <pc:sldMk cId="557170225" sldId="284"/>
            <ac:spMk id="2" creationId="{0FEAC410-16BD-C176-0932-D8D64C6CDA18}"/>
          </ac:spMkLst>
        </pc:spChg>
        <pc:spChg chg="mod">
          <ac:chgData name="lara costa" userId="138f458958a8995c" providerId="LiveId" clId="{26443A10-7F92-4A8F-895B-3160875AAB3E}" dt="2024-12-06T17:16:58.579" v="525" actId="313"/>
          <ac:spMkLst>
            <pc:docMk/>
            <pc:sldMk cId="557170225" sldId="284"/>
            <ac:spMk id="3" creationId="{2FEC86E0-F1F5-103C-4617-5C69AF04A321}"/>
          </ac:spMkLst>
        </pc:spChg>
        <pc:spChg chg="add">
          <ac:chgData name="lara costa" userId="138f458958a8995c" providerId="LiveId" clId="{26443A10-7F92-4A8F-895B-3160875AAB3E}" dt="2024-12-06T17:13:46.052" v="488"/>
          <ac:spMkLst>
            <pc:docMk/>
            <pc:sldMk cId="557170225" sldId="284"/>
            <ac:spMk id="4" creationId="{F40E6B22-DA75-4338-11DC-E363124E889D}"/>
          </ac:spMkLst>
        </pc:spChg>
        <pc:spChg chg="add">
          <ac:chgData name="lara costa" userId="138f458958a8995c" providerId="LiveId" clId="{26443A10-7F92-4A8F-895B-3160875AAB3E}" dt="2024-12-06T17:13:46.052" v="488"/>
          <ac:spMkLst>
            <pc:docMk/>
            <pc:sldMk cId="557170225" sldId="284"/>
            <ac:spMk id="5" creationId="{554B9953-44C2-CE08-D1B0-4C455BABF6C0}"/>
          </ac:spMkLst>
        </pc:spChg>
        <pc:spChg chg="add del">
          <ac:chgData name="lara costa" userId="138f458958a8995c" providerId="LiveId" clId="{26443A10-7F92-4A8F-895B-3160875AAB3E}" dt="2024-12-06T17:15:50.457" v="520" actId="26606"/>
          <ac:spMkLst>
            <pc:docMk/>
            <pc:sldMk cId="557170225" sldId="284"/>
            <ac:spMk id="8" creationId="{4DA718D0-4865-4629-8134-44F68D41D574}"/>
          </ac:spMkLst>
        </pc:spChg>
        <pc:spChg chg="add del">
          <ac:chgData name="lara costa" userId="138f458958a8995c" providerId="LiveId" clId="{26443A10-7F92-4A8F-895B-3160875AAB3E}" dt="2024-12-06T17:15:50.457" v="520" actId="26606"/>
          <ac:spMkLst>
            <pc:docMk/>
            <pc:sldMk cId="557170225" sldId="284"/>
            <ac:spMk id="14" creationId="{CBC4F608-B4B8-48C3-9572-C0F061B1CD99}"/>
          </ac:spMkLst>
        </pc:spChg>
        <pc:spChg chg="add">
          <ac:chgData name="lara costa" userId="138f458958a8995c" providerId="LiveId" clId="{26443A10-7F92-4A8F-895B-3160875AAB3E}" dt="2024-12-06T17:15:50.466" v="521" actId="26606"/>
          <ac:spMkLst>
            <pc:docMk/>
            <pc:sldMk cId="557170225" sldId="284"/>
            <ac:spMk id="16" creationId="{DBF61EA3-B236-439E-9C0B-340980D56BEE}"/>
          </ac:spMkLst>
        </pc:spChg>
        <pc:spChg chg="add">
          <ac:chgData name="lara costa" userId="138f458958a8995c" providerId="LiveId" clId="{26443A10-7F92-4A8F-895B-3160875AAB3E}" dt="2024-12-06T17:15:50.466" v="521" actId="26606"/>
          <ac:spMkLst>
            <pc:docMk/>
            <pc:sldMk cId="557170225" sldId="284"/>
            <ac:spMk id="20" creationId="{E659831F-0D9A-4C63-9EBB-8435B85A440F}"/>
          </ac:spMkLst>
        </pc:spChg>
        <pc:grpChg chg="add del">
          <ac:chgData name="lara costa" userId="138f458958a8995c" providerId="LiveId" clId="{26443A10-7F92-4A8F-895B-3160875AAB3E}" dt="2024-12-06T17:15:50.457" v="520" actId="26606"/>
          <ac:grpSpMkLst>
            <pc:docMk/>
            <pc:sldMk cId="557170225" sldId="284"/>
            <ac:grpSpMk id="10" creationId="{65167ED7-6315-43AB-B1B6-C326D5FD8F84}"/>
          </ac:grpSpMkLst>
        </pc:grpChg>
        <pc:grpChg chg="add">
          <ac:chgData name="lara costa" userId="138f458958a8995c" providerId="LiveId" clId="{26443A10-7F92-4A8F-895B-3160875AAB3E}" dt="2024-12-06T17:15:50.466" v="521" actId="26606"/>
          <ac:grpSpMkLst>
            <pc:docMk/>
            <pc:sldMk cId="557170225" sldId="284"/>
            <ac:grpSpMk id="17" creationId="{28FAF094-D087-493F-8DF9-A486C2D6BBAA}"/>
          </ac:grpSpMkLst>
        </pc:grpChg>
      </pc:sldChg>
      <pc:sldChg chg="addSp delSp modSp new mod setBg addAnim">
        <pc:chgData name="lara costa" userId="138f458958a8995c" providerId="LiveId" clId="{26443A10-7F92-4A8F-895B-3160875AAB3E}" dt="2024-12-06T17:17:15.517" v="548"/>
        <pc:sldMkLst>
          <pc:docMk/>
          <pc:sldMk cId="1406935380" sldId="285"/>
        </pc:sldMkLst>
        <pc:spChg chg="mod">
          <ac:chgData name="lara costa" userId="138f458958a8995c" providerId="LiveId" clId="{26443A10-7F92-4A8F-895B-3160875AAB3E}" dt="2024-12-06T17:17:15.516" v="547" actId="26606"/>
          <ac:spMkLst>
            <pc:docMk/>
            <pc:sldMk cId="1406935380" sldId="285"/>
            <ac:spMk id="2" creationId="{47A0AF01-A4C6-64EB-C5DA-B1F134BBD41F}"/>
          </ac:spMkLst>
        </pc:spChg>
        <pc:spChg chg="del">
          <ac:chgData name="lara costa" userId="138f458958a8995c" providerId="LiveId" clId="{26443A10-7F92-4A8F-895B-3160875AAB3E}" dt="2024-12-06T17:17:11.900" v="546" actId="478"/>
          <ac:spMkLst>
            <pc:docMk/>
            <pc:sldMk cId="1406935380" sldId="285"/>
            <ac:spMk id="3" creationId="{7EBB6C95-885F-B22F-387F-68914987CDE7}"/>
          </ac:spMkLst>
        </pc:spChg>
        <pc:spChg chg="add">
          <ac:chgData name="lara costa" userId="138f458958a8995c" providerId="LiveId" clId="{26443A10-7F92-4A8F-895B-3160875AAB3E}" dt="2024-12-06T17:17:15.516" v="547" actId="26606"/>
          <ac:spMkLst>
            <pc:docMk/>
            <pc:sldMk cId="1406935380" sldId="285"/>
            <ac:spMk id="7" creationId="{4522B21E-B2B9-4C72-9A71-C87EFD137480}"/>
          </ac:spMkLst>
        </pc:spChg>
        <pc:spChg chg="add">
          <ac:chgData name="lara costa" userId="138f458958a8995c" providerId="LiveId" clId="{26443A10-7F92-4A8F-895B-3160875AAB3E}" dt="2024-12-06T17:17:15.516" v="547" actId="26606"/>
          <ac:spMkLst>
            <pc:docMk/>
            <pc:sldMk cId="1406935380" sldId="285"/>
            <ac:spMk id="9" creationId="{5EB7D2A2-F448-44D4-938C-DC84CBCB3B1E}"/>
          </ac:spMkLst>
        </pc:spChg>
        <pc:spChg chg="add">
          <ac:chgData name="lara costa" userId="138f458958a8995c" providerId="LiveId" clId="{26443A10-7F92-4A8F-895B-3160875AAB3E}" dt="2024-12-06T17:17:15.516" v="547" actId="26606"/>
          <ac:spMkLst>
            <pc:docMk/>
            <pc:sldMk cId="1406935380" sldId="285"/>
            <ac:spMk id="11" creationId="{871AEA07-1E14-44B4-8E55-64EF049CD66F}"/>
          </ac:spMkLst>
        </pc:spChg>
        <pc:cxnChg chg="add">
          <ac:chgData name="lara costa" userId="138f458958a8995c" providerId="LiveId" clId="{26443A10-7F92-4A8F-895B-3160875AAB3E}" dt="2024-12-06T17:17:15.516" v="547" actId="26606"/>
          <ac:cxnSpMkLst>
            <pc:docMk/>
            <pc:sldMk cId="1406935380" sldId="285"/>
            <ac:cxnSpMk id="13" creationId="{F7C8EA93-3210-4C62-99E9-153C275E3A87}"/>
          </ac:cxnSpMkLst>
        </pc:cxnChg>
      </pc:sldChg>
      <pc:sldChg chg="modSp new mod">
        <pc:chgData name="lara costa" userId="138f458958a8995c" providerId="LiveId" clId="{26443A10-7F92-4A8F-895B-3160875AAB3E}" dt="2024-12-06T17:17:34.620" v="561" actId="20577"/>
        <pc:sldMkLst>
          <pc:docMk/>
          <pc:sldMk cId="3919409388" sldId="286"/>
        </pc:sldMkLst>
        <pc:spChg chg="mod">
          <ac:chgData name="lara costa" userId="138f458958a8995c" providerId="LiveId" clId="{26443A10-7F92-4A8F-895B-3160875AAB3E}" dt="2024-12-06T17:17:34.620" v="561" actId="20577"/>
          <ac:spMkLst>
            <pc:docMk/>
            <pc:sldMk cId="3919409388" sldId="286"/>
            <ac:spMk id="2" creationId="{53351973-BEDC-800D-0A77-93A35C9AB17E}"/>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079BF67-0204-457A-B229-23904BFA38C3}"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3D93C3C3-D1EB-4562-93A2-F27C288FC3B6}">
      <dgm:prSet/>
      <dgm:spPr/>
      <dgm:t>
        <a:bodyPr/>
        <a:lstStyle/>
        <a:p>
          <a:r>
            <a:rPr lang="en-GB" b="1"/>
            <a:t>Quantitative and Qualitative Metrics</a:t>
          </a:r>
          <a:endParaRPr lang="en-US"/>
        </a:p>
      </dgm:t>
    </dgm:pt>
    <dgm:pt modelId="{C1CA5DBB-2088-45FF-9FAA-3082CD160542}" type="parTrans" cxnId="{5AEADBC6-742A-4309-9FA0-55F95F8FBA25}">
      <dgm:prSet/>
      <dgm:spPr/>
      <dgm:t>
        <a:bodyPr/>
        <a:lstStyle/>
        <a:p>
          <a:endParaRPr lang="en-US"/>
        </a:p>
      </dgm:t>
    </dgm:pt>
    <dgm:pt modelId="{442ED4FC-FB59-49AD-8E0F-D939A0E28C3A}" type="sibTrans" cxnId="{5AEADBC6-742A-4309-9FA0-55F95F8FBA25}">
      <dgm:prSet/>
      <dgm:spPr/>
      <dgm:t>
        <a:bodyPr/>
        <a:lstStyle/>
        <a:p>
          <a:endParaRPr lang="en-US"/>
        </a:p>
      </dgm:t>
    </dgm:pt>
    <dgm:pt modelId="{129589F2-6AE0-4BFD-9C37-E5EE5A04D5F5}">
      <dgm:prSet/>
      <dgm:spPr/>
      <dgm:t>
        <a:bodyPr/>
        <a:lstStyle/>
        <a:p>
          <a:r>
            <a:rPr lang="en-GB"/>
            <a:t>The project employed both quantitative and qualitative metrics to evaluate the effectiveness of the educational materials and learning outcomes:</a:t>
          </a:r>
          <a:endParaRPr lang="en-US"/>
        </a:p>
      </dgm:t>
    </dgm:pt>
    <dgm:pt modelId="{549A16B1-FC80-4CC2-A86B-AAED7DA1BE93}" type="parTrans" cxnId="{4AE02562-3A46-4674-8051-164855989BA2}">
      <dgm:prSet/>
      <dgm:spPr/>
      <dgm:t>
        <a:bodyPr/>
        <a:lstStyle/>
        <a:p>
          <a:endParaRPr lang="en-US"/>
        </a:p>
      </dgm:t>
    </dgm:pt>
    <dgm:pt modelId="{31B84B4A-9356-4341-9E96-552CB90B10FE}" type="sibTrans" cxnId="{4AE02562-3A46-4674-8051-164855989BA2}">
      <dgm:prSet/>
      <dgm:spPr/>
      <dgm:t>
        <a:bodyPr/>
        <a:lstStyle/>
        <a:p>
          <a:endParaRPr lang="en-US"/>
        </a:p>
      </dgm:t>
    </dgm:pt>
    <dgm:pt modelId="{C14E25B0-5104-43D7-AC54-373AD63C2E9A}">
      <dgm:prSet/>
      <dgm:spPr/>
      <dgm:t>
        <a:bodyPr/>
        <a:lstStyle/>
        <a:p>
          <a:r>
            <a:rPr lang="en-GB" b="1"/>
            <a:t>Quantitative Metrics</a:t>
          </a:r>
          <a:r>
            <a:rPr lang="en-GB"/>
            <a:t>: Quiz scores were used to measure students’ comprehension and retention of key concepts.</a:t>
          </a:r>
          <a:endParaRPr lang="en-US"/>
        </a:p>
      </dgm:t>
    </dgm:pt>
    <dgm:pt modelId="{0DEC979D-00DD-4C84-B021-8699E3031F0A}" type="parTrans" cxnId="{A4FEBB03-A43A-4984-BE13-502D435FF91D}">
      <dgm:prSet/>
      <dgm:spPr/>
      <dgm:t>
        <a:bodyPr/>
        <a:lstStyle/>
        <a:p>
          <a:endParaRPr lang="en-US"/>
        </a:p>
      </dgm:t>
    </dgm:pt>
    <dgm:pt modelId="{BD2C86D4-66B1-456F-8988-DFB5AC9C6D45}" type="sibTrans" cxnId="{A4FEBB03-A43A-4984-BE13-502D435FF91D}">
      <dgm:prSet/>
      <dgm:spPr/>
      <dgm:t>
        <a:bodyPr/>
        <a:lstStyle/>
        <a:p>
          <a:endParaRPr lang="en-US"/>
        </a:p>
      </dgm:t>
    </dgm:pt>
    <dgm:pt modelId="{A1588D61-232D-4530-B5E8-A6406D2106F0}">
      <dgm:prSet/>
      <dgm:spPr/>
      <dgm:t>
        <a:bodyPr/>
        <a:lstStyle/>
        <a:p>
          <a:r>
            <a:rPr lang="en-GB" b="1"/>
            <a:t>Qualitative Metrics</a:t>
          </a:r>
          <a:r>
            <a:rPr lang="en-GB"/>
            <a:t>: Feedback forms gathered insights into participants' experiences, including subjective opinions on the clarity and relevance of the material.</a:t>
          </a:r>
          <a:endParaRPr lang="en-US"/>
        </a:p>
      </dgm:t>
    </dgm:pt>
    <dgm:pt modelId="{D15F8267-0D6D-46A1-AD24-5E24D5216F09}" type="parTrans" cxnId="{EF7DEB46-5F75-4A42-B3B9-938DE5A17628}">
      <dgm:prSet/>
      <dgm:spPr/>
      <dgm:t>
        <a:bodyPr/>
        <a:lstStyle/>
        <a:p>
          <a:endParaRPr lang="en-US"/>
        </a:p>
      </dgm:t>
    </dgm:pt>
    <dgm:pt modelId="{F2609379-D934-426D-BADF-A7DBB70221BB}" type="sibTrans" cxnId="{EF7DEB46-5F75-4A42-B3B9-938DE5A17628}">
      <dgm:prSet/>
      <dgm:spPr/>
      <dgm:t>
        <a:bodyPr/>
        <a:lstStyle/>
        <a:p>
          <a:endParaRPr lang="en-US"/>
        </a:p>
      </dgm:t>
    </dgm:pt>
    <dgm:pt modelId="{051F218A-1526-41C7-B82B-1B1CBF6BFED5}" type="pres">
      <dgm:prSet presAssocID="{0079BF67-0204-457A-B229-23904BFA38C3}" presName="linear" presStyleCnt="0">
        <dgm:presLayoutVars>
          <dgm:animLvl val="lvl"/>
          <dgm:resizeHandles val="exact"/>
        </dgm:presLayoutVars>
      </dgm:prSet>
      <dgm:spPr/>
    </dgm:pt>
    <dgm:pt modelId="{4F18907D-11CB-467E-840D-72BA67C9C6ED}" type="pres">
      <dgm:prSet presAssocID="{3D93C3C3-D1EB-4562-93A2-F27C288FC3B6}" presName="parentText" presStyleLbl="node1" presStyleIdx="0" presStyleCnt="4">
        <dgm:presLayoutVars>
          <dgm:chMax val="0"/>
          <dgm:bulletEnabled val="1"/>
        </dgm:presLayoutVars>
      </dgm:prSet>
      <dgm:spPr/>
    </dgm:pt>
    <dgm:pt modelId="{D9410539-611E-4011-BE3E-28B5F9292A07}" type="pres">
      <dgm:prSet presAssocID="{442ED4FC-FB59-49AD-8E0F-D939A0E28C3A}" presName="spacer" presStyleCnt="0"/>
      <dgm:spPr/>
    </dgm:pt>
    <dgm:pt modelId="{C01D2AE5-F8E7-4550-AF50-B07F4DD806D8}" type="pres">
      <dgm:prSet presAssocID="{129589F2-6AE0-4BFD-9C37-E5EE5A04D5F5}" presName="parentText" presStyleLbl="node1" presStyleIdx="1" presStyleCnt="4">
        <dgm:presLayoutVars>
          <dgm:chMax val="0"/>
          <dgm:bulletEnabled val="1"/>
        </dgm:presLayoutVars>
      </dgm:prSet>
      <dgm:spPr/>
    </dgm:pt>
    <dgm:pt modelId="{C2AE8C1B-D389-4F3F-9F5B-E82A2E6CCD17}" type="pres">
      <dgm:prSet presAssocID="{31B84B4A-9356-4341-9E96-552CB90B10FE}" presName="spacer" presStyleCnt="0"/>
      <dgm:spPr/>
    </dgm:pt>
    <dgm:pt modelId="{C3A6FF00-CF3E-415B-B02A-4D573AED2BDB}" type="pres">
      <dgm:prSet presAssocID="{C14E25B0-5104-43D7-AC54-373AD63C2E9A}" presName="parentText" presStyleLbl="node1" presStyleIdx="2" presStyleCnt="4">
        <dgm:presLayoutVars>
          <dgm:chMax val="0"/>
          <dgm:bulletEnabled val="1"/>
        </dgm:presLayoutVars>
      </dgm:prSet>
      <dgm:spPr/>
    </dgm:pt>
    <dgm:pt modelId="{5E36ECA5-71FC-4EB5-8496-A810EE68848F}" type="pres">
      <dgm:prSet presAssocID="{BD2C86D4-66B1-456F-8988-DFB5AC9C6D45}" presName="spacer" presStyleCnt="0"/>
      <dgm:spPr/>
    </dgm:pt>
    <dgm:pt modelId="{5740E8FB-2CE9-41EC-9505-7111EF344CFC}" type="pres">
      <dgm:prSet presAssocID="{A1588D61-232D-4530-B5E8-A6406D2106F0}" presName="parentText" presStyleLbl="node1" presStyleIdx="3" presStyleCnt="4">
        <dgm:presLayoutVars>
          <dgm:chMax val="0"/>
          <dgm:bulletEnabled val="1"/>
        </dgm:presLayoutVars>
      </dgm:prSet>
      <dgm:spPr/>
    </dgm:pt>
  </dgm:ptLst>
  <dgm:cxnLst>
    <dgm:cxn modelId="{A4FEBB03-A43A-4984-BE13-502D435FF91D}" srcId="{0079BF67-0204-457A-B229-23904BFA38C3}" destId="{C14E25B0-5104-43D7-AC54-373AD63C2E9A}" srcOrd="2" destOrd="0" parTransId="{0DEC979D-00DD-4C84-B021-8699E3031F0A}" sibTransId="{BD2C86D4-66B1-456F-8988-DFB5AC9C6D45}"/>
    <dgm:cxn modelId="{61906227-8C42-440A-907B-3944037A2C61}" type="presOf" srcId="{129589F2-6AE0-4BFD-9C37-E5EE5A04D5F5}" destId="{C01D2AE5-F8E7-4550-AF50-B07F4DD806D8}" srcOrd="0" destOrd="0" presId="urn:microsoft.com/office/officeart/2005/8/layout/vList2"/>
    <dgm:cxn modelId="{4AE02562-3A46-4674-8051-164855989BA2}" srcId="{0079BF67-0204-457A-B229-23904BFA38C3}" destId="{129589F2-6AE0-4BFD-9C37-E5EE5A04D5F5}" srcOrd="1" destOrd="0" parTransId="{549A16B1-FC80-4CC2-A86B-AAED7DA1BE93}" sibTransId="{31B84B4A-9356-4341-9E96-552CB90B10FE}"/>
    <dgm:cxn modelId="{EF7DEB46-5F75-4A42-B3B9-938DE5A17628}" srcId="{0079BF67-0204-457A-B229-23904BFA38C3}" destId="{A1588D61-232D-4530-B5E8-A6406D2106F0}" srcOrd="3" destOrd="0" parTransId="{D15F8267-0D6D-46A1-AD24-5E24D5216F09}" sibTransId="{F2609379-D934-426D-BADF-A7DBB70221BB}"/>
    <dgm:cxn modelId="{43A4C482-7B3D-4965-9AA2-58EFAEE28FDF}" type="presOf" srcId="{A1588D61-232D-4530-B5E8-A6406D2106F0}" destId="{5740E8FB-2CE9-41EC-9505-7111EF344CFC}" srcOrd="0" destOrd="0" presId="urn:microsoft.com/office/officeart/2005/8/layout/vList2"/>
    <dgm:cxn modelId="{5AEADBC6-742A-4309-9FA0-55F95F8FBA25}" srcId="{0079BF67-0204-457A-B229-23904BFA38C3}" destId="{3D93C3C3-D1EB-4562-93A2-F27C288FC3B6}" srcOrd="0" destOrd="0" parTransId="{C1CA5DBB-2088-45FF-9FAA-3082CD160542}" sibTransId="{442ED4FC-FB59-49AD-8E0F-D939A0E28C3A}"/>
    <dgm:cxn modelId="{FE831BD4-6FF4-4270-8ECD-43B59DB4F486}" type="presOf" srcId="{3D93C3C3-D1EB-4562-93A2-F27C288FC3B6}" destId="{4F18907D-11CB-467E-840D-72BA67C9C6ED}" srcOrd="0" destOrd="0" presId="urn:microsoft.com/office/officeart/2005/8/layout/vList2"/>
    <dgm:cxn modelId="{5B19A5DE-CDDE-4261-A51F-2048C2473609}" type="presOf" srcId="{C14E25B0-5104-43D7-AC54-373AD63C2E9A}" destId="{C3A6FF00-CF3E-415B-B02A-4D573AED2BDB}" srcOrd="0" destOrd="0" presId="urn:microsoft.com/office/officeart/2005/8/layout/vList2"/>
    <dgm:cxn modelId="{08704EF5-865D-48F1-8010-F9F0EE60760F}" type="presOf" srcId="{0079BF67-0204-457A-B229-23904BFA38C3}" destId="{051F218A-1526-41C7-B82B-1B1CBF6BFED5}" srcOrd="0" destOrd="0" presId="urn:microsoft.com/office/officeart/2005/8/layout/vList2"/>
    <dgm:cxn modelId="{04B8DCF2-B7C6-4FDF-B039-3CF20B060783}" type="presParOf" srcId="{051F218A-1526-41C7-B82B-1B1CBF6BFED5}" destId="{4F18907D-11CB-467E-840D-72BA67C9C6ED}" srcOrd="0" destOrd="0" presId="urn:microsoft.com/office/officeart/2005/8/layout/vList2"/>
    <dgm:cxn modelId="{32C1B157-3CFC-48D0-BF6D-B516653743BD}" type="presParOf" srcId="{051F218A-1526-41C7-B82B-1B1CBF6BFED5}" destId="{D9410539-611E-4011-BE3E-28B5F9292A07}" srcOrd="1" destOrd="0" presId="urn:microsoft.com/office/officeart/2005/8/layout/vList2"/>
    <dgm:cxn modelId="{BA739635-DC14-497D-9ECF-BDE91EB57CFE}" type="presParOf" srcId="{051F218A-1526-41C7-B82B-1B1CBF6BFED5}" destId="{C01D2AE5-F8E7-4550-AF50-B07F4DD806D8}" srcOrd="2" destOrd="0" presId="urn:microsoft.com/office/officeart/2005/8/layout/vList2"/>
    <dgm:cxn modelId="{1875EBA7-898A-41D3-8D17-88C9AF4FF654}" type="presParOf" srcId="{051F218A-1526-41C7-B82B-1B1CBF6BFED5}" destId="{C2AE8C1B-D389-4F3F-9F5B-E82A2E6CCD17}" srcOrd="3" destOrd="0" presId="urn:microsoft.com/office/officeart/2005/8/layout/vList2"/>
    <dgm:cxn modelId="{894C5391-173C-48D2-8CB7-E47E04641546}" type="presParOf" srcId="{051F218A-1526-41C7-B82B-1B1CBF6BFED5}" destId="{C3A6FF00-CF3E-415B-B02A-4D573AED2BDB}" srcOrd="4" destOrd="0" presId="urn:microsoft.com/office/officeart/2005/8/layout/vList2"/>
    <dgm:cxn modelId="{132B6836-E5DA-4E87-B8E8-A502C4293B88}" type="presParOf" srcId="{051F218A-1526-41C7-B82B-1B1CBF6BFED5}" destId="{5E36ECA5-71FC-4EB5-8496-A810EE68848F}" srcOrd="5" destOrd="0" presId="urn:microsoft.com/office/officeart/2005/8/layout/vList2"/>
    <dgm:cxn modelId="{88FACB2C-94ED-41C6-A2E1-F800C0E6934F}" type="presParOf" srcId="{051F218A-1526-41C7-B82B-1B1CBF6BFED5}" destId="{5740E8FB-2CE9-41EC-9505-7111EF344CFC}"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18907D-11CB-467E-840D-72BA67C9C6ED}">
      <dsp:nvSpPr>
        <dsp:cNvPr id="0" name=""/>
        <dsp:cNvSpPr/>
      </dsp:nvSpPr>
      <dsp:spPr>
        <a:xfrm>
          <a:off x="0" y="378166"/>
          <a:ext cx="3968747" cy="721049"/>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1" kern="1200"/>
            <a:t>Quantitative and Qualitative Metrics</a:t>
          </a:r>
          <a:endParaRPr lang="en-US" sz="1300" kern="1200"/>
        </a:p>
      </dsp:txBody>
      <dsp:txXfrm>
        <a:off x="35199" y="413365"/>
        <a:ext cx="3898349" cy="650651"/>
      </dsp:txXfrm>
    </dsp:sp>
    <dsp:sp modelId="{C01D2AE5-F8E7-4550-AF50-B07F4DD806D8}">
      <dsp:nvSpPr>
        <dsp:cNvPr id="0" name=""/>
        <dsp:cNvSpPr/>
      </dsp:nvSpPr>
      <dsp:spPr>
        <a:xfrm>
          <a:off x="0" y="1136655"/>
          <a:ext cx="3968747" cy="721049"/>
        </a:xfrm>
        <a:prstGeom prst="roundRect">
          <a:avLst/>
        </a:prstGeom>
        <a:solidFill>
          <a:schemeClr val="accent5">
            <a:hueOff val="-3311292"/>
            <a:satOff val="13270"/>
            <a:lumOff val="287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The project employed both quantitative and qualitative metrics to evaluate the effectiveness of the educational materials and learning outcomes:</a:t>
          </a:r>
          <a:endParaRPr lang="en-US" sz="1300" kern="1200"/>
        </a:p>
      </dsp:txBody>
      <dsp:txXfrm>
        <a:off x="35199" y="1171854"/>
        <a:ext cx="3898349" cy="650651"/>
      </dsp:txXfrm>
    </dsp:sp>
    <dsp:sp modelId="{C3A6FF00-CF3E-415B-B02A-4D573AED2BDB}">
      <dsp:nvSpPr>
        <dsp:cNvPr id="0" name=""/>
        <dsp:cNvSpPr/>
      </dsp:nvSpPr>
      <dsp:spPr>
        <a:xfrm>
          <a:off x="0" y="1895144"/>
          <a:ext cx="3968747" cy="721049"/>
        </a:xfrm>
        <a:prstGeom prst="roundRect">
          <a:avLst/>
        </a:prstGeom>
        <a:solidFill>
          <a:schemeClr val="accent5">
            <a:hueOff val="-6622584"/>
            <a:satOff val="26541"/>
            <a:lumOff val="575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1" kern="1200"/>
            <a:t>Quantitative Metrics</a:t>
          </a:r>
          <a:r>
            <a:rPr lang="en-GB" sz="1300" kern="1200"/>
            <a:t>: Quiz scores were used to measure students’ comprehension and retention of key concepts.</a:t>
          </a:r>
          <a:endParaRPr lang="en-US" sz="1300" kern="1200"/>
        </a:p>
      </dsp:txBody>
      <dsp:txXfrm>
        <a:off x="35199" y="1930343"/>
        <a:ext cx="3898349" cy="650651"/>
      </dsp:txXfrm>
    </dsp:sp>
    <dsp:sp modelId="{5740E8FB-2CE9-41EC-9505-7111EF344CFC}">
      <dsp:nvSpPr>
        <dsp:cNvPr id="0" name=""/>
        <dsp:cNvSpPr/>
      </dsp:nvSpPr>
      <dsp:spPr>
        <a:xfrm>
          <a:off x="0" y="2653633"/>
          <a:ext cx="3968747" cy="721049"/>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1" kern="1200"/>
            <a:t>Qualitative Metrics</a:t>
          </a:r>
          <a:r>
            <a:rPr lang="en-GB" sz="1300" kern="1200"/>
            <a:t>: Feedback forms gathered insights into participants' experiences, including subjective opinions on the clarity and relevance of the material.</a:t>
          </a:r>
          <a:endParaRPr lang="en-US" sz="1300" kern="1200"/>
        </a:p>
      </dsp:txBody>
      <dsp:txXfrm>
        <a:off x="35199" y="2688832"/>
        <a:ext cx="3898349" cy="65065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A0A05C-5E53-45C4-8105-9A3058CB6E49}" type="datetimeFigureOut">
              <a:rPr lang="en-GB" smtClean="0"/>
              <a:t>10/12/2024</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A016EE3-D410-4891-ABDA-6EBF8560B70A}" type="slidenum">
              <a:rPr lang="en-GB" smtClean="0"/>
              <a:t>‹#›</a:t>
            </a:fld>
            <a:endParaRPr lang="en-GB"/>
          </a:p>
        </p:txBody>
      </p:sp>
    </p:spTree>
    <p:extLst>
      <p:ext uri="{BB962C8B-B14F-4D97-AF65-F5344CB8AC3E}">
        <p14:creationId xmlns:p14="http://schemas.microsoft.com/office/powerpoint/2010/main" val="13757074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anose="020B0604020202020204" pitchFamily="34" charset="0"/>
              <a:buChar char="•"/>
            </a:pPr>
            <a:r>
              <a:rPr lang="en-GB" b="1" dirty="0"/>
              <a:t>Setup</a:t>
            </a:r>
            <a:r>
              <a:rPr lang="en-GB" dirty="0"/>
              <a:t>: Introduced students to Docker by pulling and running a DVWA (Damn Vulnerable Web Application) </a:t>
            </a:r>
            <a:r>
              <a:rPr lang="en-GB" dirty="0" err="1"/>
              <a:t>image.</a:t>
            </a:r>
            <a:r>
              <a:rPr lang="en-GB" b="1" dirty="0" err="1"/>
              <a:t>Tasks</a:t>
            </a:r>
            <a:r>
              <a:rPr lang="en-GB" dirty="0" err="1"/>
              <a:t>:Perform</a:t>
            </a:r>
            <a:r>
              <a:rPr lang="en-GB" dirty="0"/>
              <a:t> SQL Injection using payloads like 1' OR '1'='1.</a:t>
            </a:r>
          </a:p>
          <a:p>
            <a:pPr>
              <a:buFont typeface="Arial" panose="020B0604020202020204" pitchFamily="34" charset="0"/>
              <a:buChar char="•"/>
            </a:pPr>
            <a:r>
              <a:rPr lang="en-GB" dirty="0"/>
              <a:t>Conduct Command Injection to list directories and access sensitive data.</a:t>
            </a:r>
          </a:p>
          <a:p>
            <a:r>
              <a:rPr lang="en-GB" b="1" dirty="0"/>
              <a:t>Learning Outcome</a:t>
            </a:r>
            <a:r>
              <a:rPr lang="en-GB" dirty="0"/>
              <a:t>: Identify common vulnerabilities in web applications and explore basic mitigation strategies like input validation.</a:t>
            </a:r>
          </a:p>
        </p:txBody>
      </p:sp>
      <p:sp>
        <p:nvSpPr>
          <p:cNvPr id="4" name="Slide Number Placeholder 3"/>
          <p:cNvSpPr>
            <a:spLocks noGrp="1"/>
          </p:cNvSpPr>
          <p:nvPr>
            <p:ph type="sldNum" sz="quarter" idx="5"/>
          </p:nvPr>
        </p:nvSpPr>
        <p:spPr/>
        <p:txBody>
          <a:bodyPr/>
          <a:lstStyle/>
          <a:p>
            <a:fld id="{FA016EE3-D410-4891-ABDA-6EBF8560B70A}" type="slidenum">
              <a:rPr lang="en-GB" smtClean="0"/>
              <a:t>18</a:t>
            </a:fld>
            <a:endParaRPr lang="en-GB"/>
          </a:p>
        </p:txBody>
      </p:sp>
    </p:spTree>
    <p:extLst>
      <p:ext uri="{BB962C8B-B14F-4D97-AF65-F5344CB8AC3E}">
        <p14:creationId xmlns:p14="http://schemas.microsoft.com/office/powerpoint/2010/main" val="30646584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anose="020B0604020202020204" pitchFamily="34" charset="0"/>
              <a:buChar char="•"/>
            </a:pPr>
            <a:r>
              <a:rPr lang="en-GB" b="1" dirty="0"/>
              <a:t>Setup</a:t>
            </a:r>
            <a:r>
              <a:rPr lang="en-GB" dirty="0"/>
              <a:t>: Introduced students to Docker by pulling and running a DVWA (Damn Vulnerable Web Application) </a:t>
            </a:r>
            <a:r>
              <a:rPr lang="en-GB" dirty="0" err="1"/>
              <a:t>image.</a:t>
            </a:r>
            <a:r>
              <a:rPr lang="en-GB" b="1" dirty="0" err="1"/>
              <a:t>Tasks</a:t>
            </a:r>
            <a:r>
              <a:rPr lang="en-GB" dirty="0" err="1"/>
              <a:t>:Perform</a:t>
            </a:r>
            <a:r>
              <a:rPr lang="en-GB" dirty="0"/>
              <a:t> SQL Injection using payloads like 1' OR '1'='1.</a:t>
            </a:r>
          </a:p>
          <a:p>
            <a:pPr>
              <a:buFont typeface="Arial" panose="020B0604020202020204" pitchFamily="34" charset="0"/>
              <a:buChar char="•"/>
            </a:pPr>
            <a:r>
              <a:rPr lang="en-GB" dirty="0"/>
              <a:t>Conduct Command Injection to list directories and access sensitive data.</a:t>
            </a:r>
          </a:p>
          <a:p>
            <a:r>
              <a:rPr lang="en-GB" b="1" dirty="0"/>
              <a:t>Learning Outcome</a:t>
            </a:r>
            <a:r>
              <a:rPr lang="en-GB" dirty="0"/>
              <a:t>: Identify common vulnerabilities in web applications and explore basic mitigation strategies like input validation.</a:t>
            </a:r>
          </a:p>
        </p:txBody>
      </p:sp>
      <p:sp>
        <p:nvSpPr>
          <p:cNvPr id="4" name="Slide Number Placeholder 3"/>
          <p:cNvSpPr>
            <a:spLocks noGrp="1"/>
          </p:cNvSpPr>
          <p:nvPr>
            <p:ph type="sldNum" sz="quarter" idx="5"/>
          </p:nvPr>
        </p:nvSpPr>
        <p:spPr/>
        <p:txBody>
          <a:bodyPr/>
          <a:lstStyle/>
          <a:p>
            <a:fld id="{FA016EE3-D410-4891-ABDA-6EBF8560B70A}" type="slidenum">
              <a:rPr lang="en-GB" smtClean="0"/>
              <a:t>19</a:t>
            </a:fld>
            <a:endParaRPr lang="en-GB"/>
          </a:p>
        </p:txBody>
      </p:sp>
    </p:spTree>
    <p:extLst>
      <p:ext uri="{BB962C8B-B14F-4D97-AF65-F5344CB8AC3E}">
        <p14:creationId xmlns:p14="http://schemas.microsoft.com/office/powerpoint/2010/main" val="3156177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anose="020B0604020202020204" pitchFamily="34" charset="0"/>
              <a:buChar char="•"/>
            </a:pPr>
            <a:r>
              <a:rPr lang="en-GB" b="1" dirty="0"/>
              <a:t>Setup</a:t>
            </a:r>
            <a:r>
              <a:rPr lang="en-GB" dirty="0"/>
              <a:t>: Used Docker to run the OWASP Juice Shop image and Kali Linux as the attack environment.</a:t>
            </a:r>
          </a:p>
          <a:p>
            <a:pPr>
              <a:buFont typeface="Arial" panose="020B0604020202020204" pitchFamily="34" charset="0"/>
              <a:buChar char="•"/>
            </a:pPr>
            <a:r>
              <a:rPr lang="en-GB" b="1" dirty="0"/>
              <a:t>Tasks</a:t>
            </a:r>
            <a:r>
              <a:rPr lang="en-GB" dirty="0"/>
              <a:t>:</a:t>
            </a:r>
          </a:p>
          <a:p>
            <a:pPr marL="742950" lvl="1" indent="-285750">
              <a:buFont typeface="Arial" panose="020B0604020202020204" pitchFamily="34" charset="0"/>
              <a:buChar char="•"/>
            </a:pPr>
            <a:r>
              <a:rPr lang="en-GB" dirty="0"/>
              <a:t>Reconnaissance with Nmap and </a:t>
            </a:r>
            <a:r>
              <a:rPr lang="en-GB" dirty="0" err="1"/>
              <a:t>Nikto</a:t>
            </a:r>
            <a:r>
              <a:rPr lang="en-GB" dirty="0"/>
              <a:t> to detect open ports and vulnerabilities.</a:t>
            </a:r>
          </a:p>
          <a:p>
            <a:pPr marL="742950" lvl="1" indent="-285750">
              <a:buFont typeface="Arial" panose="020B0604020202020204" pitchFamily="34" charset="0"/>
              <a:buChar char="•"/>
            </a:pPr>
            <a:r>
              <a:rPr lang="en-GB" dirty="0"/>
              <a:t>Execute Directory Traversal attacks using Curl to access sensitive files.</a:t>
            </a:r>
          </a:p>
          <a:p>
            <a:pPr marL="742950" lvl="1" indent="-285750">
              <a:buFont typeface="Arial" panose="020B0604020202020204" pitchFamily="34" charset="0"/>
              <a:buChar char="•"/>
            </a:pPr>
            <a:r>
              <a:rPr lang="en-GB" dirty="0"/>
              <a:t>Perform SQL Injection tests and brute force login attempts with Hydra.</a:t>
            </a:r>
          </a:p>
          <a:p>
            <a:pPr>
              <a:buFont typeface="Arial" panose="020B0604020202020204" pitchFamily="34" charset="0"/>
              <a:buChar char="•"/>
            </a:pPr>
            <a:r>
              <a:rPr lang="en-GB" b="1" dirty="0"/>
              <a:t>Learning Outcome</a:t>
            </a:r>
            <a:r>
              <a:rPr lang="en-GB" dirty="0"/>
              <a:t>: Understand how common attacks exploit weaknesses and practice mitigation techniques like securing headers and access control.</a:t>
            </a:r>
          </a:p>
          <a:p>
            <a:endParaRPr lang="en-GB" dirty="0"/>
          </a:p>
        </p:txBody>
      </p:sp>
      <p:sp>
        <p:nvSpPr>
          <p:cNvPr id="4" name="Slide Number Placeholder 3"/>
          <p:cNvSpPr>
            <a:spLocks noGrp="1"/>
          </p:cNvSpPr>
          <p:nvPr>
            <p:ph type="sldNum" sz="quarter" idx="5"/>
          </p:nvPr>
        </p:nvSpPr>
        <p:spPr/>
        <p:txBody>
          <a:bodyPr/>
          <a:lstStyle/>
          <a:p>
            <a:fld id="{FA016EE3-D410-4891-ABDA-6EBF8560B70A}" type="slidenum">
              <a:rPr lang="en-GB" smtClean="0"/>
              <a:t>20</a:t>
            </a:fld>
            <a:endParaRPr lang="en-GB"/>
          </a:p>
        </p:txBody>
      </p:sp>
    </p:spTree>
    <p:extLst>
      <p:ext uri="{BB962C8B-B14F-4D97-AF65-F5344CB8AC3E}">
        <p14:creationId xmlns:p14="http://schemas.microsoft.com/office/powerpoint/2010/main" val="17937250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anose="020B0604020202020204" pitchFamily="34" charset="0"/>
              <a:buChar char="•"/>
            </a:pPr>
            <a:r>
              <a:rPr lang="en-GB" b="1" dirty="0"/>
              <a:t>Setup</a:t>
            </a:r>
            <a:r>
              <a:rPr lang="en-GB" dirty="0"/>
              <a:t>: Integrated </a:t>
            </a:r>
            <a:r>
              <a:rPr lang="en-GB" dirty="0" err="1"/>
              <a:t>WebGoat</a:t>
            </a:r>
            <a:r>
              <a:rPr lang="en-GB" dirty="0"/>
              <a:t> as the vulnerable application and Kali Linux for scanning and testing.</a:t>
            </a:r>
          </a:p>
          <a:p>
            <a:pPr>
              <a:buFont typeface="Arial" panose="020B0604020202020204" pitchFamily="34" charset="0"/>
              <a:buChar char="•"/>
            </a:pPr>
            <a:r>
              <a:rPr lang="en-GB" b="1" dirty="0"/>
              <a:t>Tasks</a:t>
            </a:r>
            <a:r>
              <a:rPr lang="en-GB" dirty="0"/>
              <a:t>:</a:t>
            </a:r>
          </a:p>
          <a:p>
            <a:pPr marL="742950" lvl="1" indent="-285750">
              <a:buFont typeface="Arial" panose="020B0604020202020204" pitchFamily="34" charset="0"/>
              <a:buChar char="•"/>
            </a:pPr>
            <a:r>
              <a:rPr lang="en-GB" dirty="0"/>
              <a:t>Use Nmap for reconnaissance and </a:t>
            </a:r>
            <a:r>
              <a:rPr lang="en-GB" dirty="0" err="1"/>
              <a:t>Nikto</a:t>
            </a:r>
            <a:r>
              <a:rPr lang="en-GB" dirty="0"/>
              <a:t> for vulnerability scanning.</a:t>
            </a:r>
          </a:p>
          <a:p>
            <a:pPr marL="742950" lvl="1" indent="-285750">
              <a:buFont typeface="Arial" panose="020B0604020202020204" pitchFamily="34" charset="0"/>
              <a:buChar char="•"/>
            </a:pPr>
            <a:r>
              <a:rPr lang="en-GB" dirty="0"/>
              <a:t>Identify misconfigured headers (e.g., missing </a:t>
            </a:r>
            <a:r>
              <a:rPr lang="en-GB" dirty="0" err="1"/>
              <a:t>HttpOnly</a:t>
            </a:r>
            <a:r>
              <a:rPr lang="en-GB" dirty="0"/>
              <a:t> flags, X-Content-Type-Options).</a:t>
            </a:r>
          </a:p>
          <a:p>
            <a:pPr marL="742950" lvl="1" indent="-285750">
              <a:buFont typeface="Arial" panose="020B0604020202020204" pitchFamily="34" charset="0"/>
              <a:buChar char="•"/>
            </a:pPr>
            <a:r>
              <a:rPr lang="en-GB" dirty="0"/>
              <a:t>Address internal IP address disclosure vulnerabilities.</a:t>
            </a:r>
          </a:p>
          <a:p>
            <a:pPr>
              <a:buFont typeface="Arial" panose="020B0604020202020204" pitchFamily="34" charset="0"/>
              <a:buChar char="•"/>
            </a:pPr>
            <a:r>
              <a:rPr lang="en-GB" b="1" dirty="0"/>
              <a:t>Learning Outcome</a:t>
            </a:r>
            <a:r>
              <a:rPr lang="en-GB" dirty="0"/>
              <a:t>: Gain hands-on experience identifying and addressing configuration flaws in web applications.</a:t>
            </a:r>
          </a:p>
          <a:p>
            <a:endParaRPr lang="en-GB" dirty="0"/>
          </a:p>
        </p:txBody>
      </p:sp>
      <p:sp>
        <p:nvSpPr>
          <p:cNvPr id="4" name="Slide Number Placeholder 3"/>
          <p:cNvSpPr>
            <a:spLocks noGrp="1"/>
          </p:cNvSpPr>
          <p:nvPr>
            <p:ph type="sldNum" sz="quarter" idx="5"/>
          </p:nvPr>
        </p:nvSpPr>
        <p:spPr/>
        <p:txBody>
          <a:bodyPr/>
          <a:lstStyle/>
          <a:p>
            <a:fld id="{FA016EE3-D410-4891-ABDA-6EBF8560B70A}" type="slidenum">
              <a:rPr lang="en-GB" smtClean="0"/>
              <a:t>25</a:t>
            </a:fld>
            <a:endParaRPr lang="en-GB"/>
          </a:p>
        </p:txBody>
      </p:sp>
    </p:spTree>
    <p:extLst>
      <p:ext uri="{BB962C8B-B14F-4D97-AF65-F5344CB8AC3E}">
        <p14:creationId xmlns:p14="http://schemas.microsoft.com/office/powerpoint/2010/main" val="8958411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anose="020B0604020202020204" pitchFamily="34" charset="0"/>
              <a:buChar char="•"/>
            </a:pPr>
            <a:r>
              <a:rPr lang="en-GB" b="1" dirty="0"/>
              <a:t>Setup</a:t>
            </a:r>
            <a:r>
              <a:rPr lang="en-GB" dirty="0"/>
              <a:t>: Students created a custom Docker image with a vulnerable PHP application.</a:t>
            </a:r>
          </a:p>
          <a:p>
            <a:pPr>
              <a:buFont typeface="Arial" panose="020B0604020202020204" pitchFamily="34" charset="0"/>
              <a:buChar char="•"/>
            </a:pPr>
            <a:r>
              <a:rPr lang="en-GB" b="1" dirty="0" err="1"/>
              <a:t>Tasks</a:t>
            </a:r>
            <a:r>
              <a:rPr lang="en-GB" dirty="0" err="1"/>
              <a:t>:Perform</a:t>
            </a:r>
            <a:r>
              <a:rPr lang="en-GB" dirty="0"/>
              <a:t> reconnaissance with Nmap and vulnerability scans with </a:t>
            </a:r>
            <a:r>
              <a:rPr lang="en-GB" dirty="0" err="1"/>
              <a:t>Nikto</a:t>
            </a:r>
            <a:r>
              <a:rPr lang="en-GB" dirty="0"/>
              <a:t>.</a:t>
            </a:r>
          </a:p>
          <a:p>
            <a:pPr>
              <a:buFont typeface="Arial" panose="020B0604020202020204" pitchFamily="34" charset="0"/>
              <a:buChar char="•"/>
            </a:pPr>
            <a:r>
              <a:rPr lang="en-GB" dirty="0"/>
              <a:t>Exploit missing headers (e.g., X-Frame-Options, X-Content-Type-Options) and outdated Apache versions.</a:t>
            </a:r>
          </a:p>
          <a:p>
            <a:r>
              <a:rPr lang="en-GB" b="1" dirty="0"/>
              <a:t>Learning Outcome</a:t>
            </a:r>
            <a:r>
              <a:rPr lang="en-GB" dirty="0"/>
              <a:t>: Learn to simulate and identify vulnerabilities in custom-built environments, emphasizing the importance of keeping systems updated.</a:t>
            </a:r>
          </a:p>
        </p:txBody>
      </p:sp>
      <p:sp>
        <p:nvSpPr>
          <p:cNvPr id="4" name="Slide Number Placeholder 3"/>
          <p:cNvSpPr>
            <a:spLocks noGrp="1"/>
          </p:cNvSpPr>
          <p:nvPr>
            <p:ph type="sldNum" sz="quarter" idx="5"/>
          </p:nvPr>
        </p:nvSpPr>
        <p:spPr/>
        <p:txBody>
          <a:bodyPr/>
          <a:lstStyle/>
          <a:p>
            <a:fld id="{FA016EE3-D410-4891-ABDA-6EBF8560B70A}" type="slidenum">
              <a:rPr lang="en-GB" smtClean="0"/>
              <a:t>27</a:t>
            </a:fld>
            <a:endParaRPr lang="en-GB"/>
          </a:p>
        </p:txBody>
      </p:sp>
    </p:spTree>
    <p:extLst>
      <p:ext uri="{BB962C8B-B14F-4D97-AF65-F5344CB8AC3E}">
        <p14:creationId xmlns:p14="http://schemas.microsoft.com/office/powerpoint/2010/main" val="22925608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12/10/2024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12/10/2024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12/10/2024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12/10/2024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12/10/2024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12/10/2024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12/10/2024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12/10/2024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12/10/2024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12/10/2024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12/10/2024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12/10/2024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2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2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2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2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4.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9144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7348" y="551962"/>
            <a:ext cx="8249304"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1">
            <a:extLst>
              <a:ext uri="{FF2B5EF4-FFF2-40B4-BE49-F238E27FC236}">
                <a16:creationId xmlns:a16="http://schemas.microsoft.com/office/drawing/2014/main" id="{54AED5DA-E653-D83A-5E34-F1CC609784A5}"/>
              </a:ext>
            </a:extLst>
          </p:cNvPr>
          <p:cNvSpPr>
            <a:spLocks noGrp="1"/>
          </p:cNvSpPr>
          <p:nvPr>
            <p:ph type="ctrTitle"/>
          </p:nvPr>
        </p:nvSpPr>
        <p:spPr>
          <a:xfrm>
            <a:off x="1143000" y="1293338"/>
            <a:ext cx="6858000" cy="3274592"/>
          </a:xfrm>
        </p:spPr>
        <p:txBody>
          <a:bodyPr anchor="ctr">
            <a:normAutofit/>
          </a:bodyPr>
          <a:lstStyle/>
          <a:p>
            <a:pPr>
              <a:lnSpc>
                <a:spcPct val="90000"/>
              </a:lnSpc>
            </a:pPr>
            <a:r>
              <a:rPr dirty="0"/>
              <a:t>Hands-On Guide for Students: Practical Penetration Testing of Docker Container Image Security</a:t>
            </a:r>
            <a:endParaRPr lang="en-GB" dirty="0"/>
          </a:p>
        </p:txBody>
      </p:sp>
      <p:sp>
        <p:nvSpPr>
          <p:cNvPr id="3" name="Subtitle 2">
            <a:extLst>
              <a:ext uri="{FF2B5EF4-FFF2-40B4-BE49-F238E27FC236}">
                <a16:creationId xmlns:a16="http://schemas.microsoft.com/office/drawing/2014/main" id="{4F21E4E9-6E23-883E-68F7-EB8A6BF9BD3C}"/>
              </a:ext>
            </a:extLst>
          </p:cNvPr>
          <p:cNvSpPr>
            <a:spLocks noGrp="1"/>
          </p:cNvSpPr>
          <p:nvPr>
            <p:ph type="subTitle" idx="1"/>
          </p:nvPr>
        </p:nvSpPr>
        <p:spPr>
          <a:xfrm>
            <a:off x="1143000" y="5514052"/>
            <a:ext cx="6858000" cy="651910"/>
          </a:xfrm>
        </p:spPr>
        <p:txBody>
          <a:bodyPr anchor="ctr">
            <a:normAutofit/>
          </a:bodyPr>
          <a:lstStyle/>
          <a:p>
            <a:r>
              <a:rPr lang="en-GB" dirty="0"/>
              <a:t>Presented by: Lara Costa</a:t>
            </a:r>
          </a:p>
          <a:p>
            <a:endParaRPr lang="en-GB" dirty="0"/>
          </a:p>
        </p:txBody>
      </p:sp>
      <p:cxnSp>
        <p:nvCxnSpPr>
          <p:cNvPr id="15" name="Straight Connector 14">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47348" y="6354708"/>
            <a:ext cx="8250174"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333011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400"/>
                                        <p:tgtEl>
                                          <p:spTgt spid="4"/>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3798" y="1463040"/>
            <a:ext cx="2847230" cy="2690949"/>
          </a:xfrm>
        </p:spPr>
        <p:txBody>
          <a:bodyPr anchor="t">
            <a:normAutofit/>
          </a:bodyPr>
          <a:lstStyle/>
          <a:p>
            <a:r>
              <a:rPr lang="en-GB" sz="3900"/>
              <a:t>Introduction</a:t>
            </a:r>
          </a:p>
        </p:txBody>
      </p:sp>
      <p:grpSp>
        <p:nvGrpSpPr>
          <p:cNvPr id="11" name="Group 10">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250" y="4415246"/>
            <a:ext cx="8986749" cy="2087795"/>
            <a:chOff x="143163" y="5763486"/>
            <a:chExt cx="11982332" cy="739555"/>
          </a:xfrm>
        </p:grpSpPr>
        <p:sp>
          <p:nvSpPr>
            <p:cNvPr id="12" name="Rectangle 11">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5" name="Rectangle 14">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50279" y="587829"/>
            <a:ext cx="4878975"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1">
            <a:extLst>
              <a:ext uri="{FF2B5EF4-FFF2-40B4-BE49-F238E27FC236}">
                <a16:creationId xmlns:a16="http://schemas.microsoft.com/office/drawing/2014/main" id="{6E03EC9E-4F89-5BEF-5922-87D68E6F0949}"/>
              </a:ext>
            </a:extLst>
          </p:cNvPr>
          <p:cNvSpPr>
            <a:spLocks noGrp="1" noChangeArrowheads="1"/>
          </p:cNvSpPr>
          <p:nvPr>
            <p:ph idx="1"/>
          </p:nvPr>
        </p:nvSpPr>
        <p:spPr bwMode="auto">
          <a:xfrm>
            <a:off x="4242163" y="1463039"/>
            <a:ext cx="4156790" cy="4300447"/>
          </a:xfrm>
          <a:prstGeom prst="rect">
            <a:avLst/>
          </a:prstGeom>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t" anchorCtr="0" compatLnSpc="1">
            <a:prstTxWarp prst="textNoShape">
              <a:avLst/>
            </a:prstTxWarp>
            <a:normAutofit lnSpcReduction="10000"/>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defTabSz="914400">
              <a:lnSpc>
                <a:spcPct val="90000"/>
              </a:lnSpc>
              <a:spcAft>
                <a:spcPts val="600"/>
              </a:spcAft>
            </a:pPr>
            <a:r>
              <a:rPr kumimoji="0" lang="en-US" altLang="en-US" sz="1500" b="0" i="0" u="none" strike="noStrike" cap="none" normalizeH="0" baseline="0" dirty="0">
                <a:ln>
                  <a:noFill/>
                </a:ln>
                <a:effectLst/>
                <a:latin typeface="system-ui"/>
              </a:rPr>
              <a:t>Containerization has revolutionized contemporary IT by allowing adaptable, economical, and efficient approaches for deploying applications.</a:t>
            </a:r>
          </a:p>
          <a:p>
            <a:pPr marL="0" indent="0" defTabSz="914400">
              <a:lnSpc>
                <a:spcPct val="90000"/>
              </a:lnSpc>
              <a:spcAft>
                <a:spcPts val="600"/>
              </a:spcAft>
              <a:buNone/>
            </a:pPr>
            <a:endParaRPr kumimoji="0" lang="en-US" altLang="en-US" sz="1500" b="0" i="0" u="none" strike="noStrike" cap="none" normalizeH="0" baseline="0" dirty="0">
              <a:ln>
                <a:noFill/>
              </a:ln>
              <a:effectLst/>
              <a:latin typeface="system-ui"/>
            </a:endParaRPr>
          </a:p>
          <a:p>
            <a:pPr defTabSz="914400">
              <a:lnSpc>
                <a:spcPct val="90000"/>
              </a:lnSpc>
              <a:spcAft>
                <a:spcPts val="600"/>
              </a:spcAft>
            </a:pPr>
            <a:r>
              <a:rPr kumimoji="0" lang="en-US" altLang="en-US" sz="1500" b="0" i="0" u="none" strike="noStrike" cap="none" normalizeH="0" baseline="0" dirty="0">
                <a:ln>
                  <a:noFill/>
                </a:ln>
                <a:effectLst/>
                <a:latin typeface="system-ui"/>
              </a:rPr>
              <a:t>Although containers offer advantages, they present notable security issues, such as vulnerabilities in Docker images and faulty configurations that make them prone to attacks. </a:t>
            </a:r>
          </a:p>
          <a:p>
            <a:pPr defTabSz="914400">
              <a:lnSpc>
                <a:spcPct val="90000"/>
              </a:lnSpc>
              <a:spcAft>
                <a:spcPts val="600"/>
              </a:spcAft>
            </a:pPr>
            <a:endParaRPr lang="en-US" altLang="en-US" sz="1500" dirty="0">
              <a:latin typeface="system-ui"/>
            </a:endParaRPr>
          </a:p>
          <a:p>
            <a:pPr defTabSz="914400">
              <a:lnSpc>
                <a:spcPct val="90000"/>
              </a:lnSpc>
              <a:spcAft>
                <a:spcPts val="600"/>
              </a:spcAft>
            </a:pPr>
            <a:r>
              <a:rPr kumimoji="0" lang="en-US" altLang="en-US" sz="1500" b="0" i="0" u="none" strike="noStrike" cap="none" normalizeH="0" baseline="0" dirty="0">
                <a:ln>
                  <a:noFill/>
                </a:ln>
                <a:effectLst/>
                <a:latin typeface="system-ui"/>
              </a:rPr>
              <a:t>This initiative tackles these issues by closing the divide in container security training using engaging, practical worksheets.</a:t>
            </a:r>
          </a:p>
          <a:p>
            <a:pPr marL="0" indent="0" defTabSz="914400">
              <a:lnSpc>
                <a:spcPct val="90000"/>
              </a:lnSpc>
              <a:spcAft>
                <a:spcPts val="600"/>
              </a:spcAft>
              <a:buNone/>
            </a:pPr>
            <a:endParaRPr kumimoji="0" lang="en-US" altLang="en-US" sz="1500" b="0" i="0" u="none" strike="noStrike" cap="none" normalizeH="0" baseline="0" dirty="0">
              <a:ln>
                <a:noFill/>
              </a:ln>
              <a:effectLst/>
              <a:latin typeface="system-ui"/>
            </a:endParaRPr>
          </a:p>
          <a:p>
            <a:pPr defTabSz="914400">
              <a:lnSpc>
                <a:spcPct val="90000"/>
              </a:lnSpc>
              <a:spcAft>
                <a:spcPts val="600"/>
              </a:spcAft>
            </a:pPr>
            <a:r>
              <a:rPr kumimoji="0" lang="en-GB" altLang="en-US" sz="1500" b="0" i="0" u="none" strike="noStrike" cap="none" normalizeH="0" baseline="0" dirty="0">
                <a:ln>
                  <a:noFill/>
                </a:ln>
                <a:effectLst/>
                <a:latin typeface="system-ui"/>
              </a:rPr>
              <a:t> The project replicates actual vulnerability scenarios by utilizing tools such as Docker and Kali Linux</a:t>
            </a:r>
            <a:r>
              <a:rPr kumimoji="0" lang="en-US" altLang="en-US" sz="1500" b="0" i="0" u="none" strike="noStrike" cap="none" normalizeH="0" baseline="0" dirty="0">
                <a:ln>
                  <a:noFill/>
                </a:ln>
                <a:effectLst/>
                <a:latin typeface="system-ui"/>
              </a:rPr>
              <a:t>, equipping students with hands-on skills in penetration testing and security evaluation.</a:t>
            </a:r>
            <a:endParaRPr kumimoji="0" lang="en-US" altLang="en-US" sz="1500" b="0" i="0" u="none" strike="noStrike" cap="none" normalizeH="0" baseline="0" dirty="0">
              <a:ln>
                <a:noFill/>
              </a:ln>
              <a:effectLst/>
              <a:latin typeface="Arial" panose="020B060402020202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3798" y="1463040"/>
            <a:ext cx="2847230" cy="2690949"/>
          </a:xfrm>
        </p:spPr>
        <p:txBody>
          <a:bodyPr anchor="t">
            <a:normAutofit/>
          </a:bodyPr>
          <a:lstStyle/>
          <a:p>
            <a:r>
              <a:rPr lang="en-GB" sz="4200"/>
              <a:t>Project Aim and Objectives</a:t>
            </a:r>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250" y="4415246"/>
            <a:ext cx="8986749"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50279" y="587829"/>
            <a:ext cx="4878975"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4242163" y="1463039"/>
            <a:ext cx="4156790" cy="4300447"/>
          </a:xfrm>
        </p:spPr>
        <p:txBody>
          <a:bodyPr anchor="t">
            <a:normAutofit/>
          </a:bodyPr>
          <a:lstStyle/>
          <a:p>
            <a:pPr marL="0" indent="0">
              <a:lnSpc>
                <a:spcPct val="90000"/>
              </a:lnSpc>
              <a:buNone/>
            </a:pPr>
            <a:r>
              <a:rPr lang="en-GB" sz="1800" dirty="0"/>
              <a:t> Aim: </a:t>
            </a:r>
          </a:p>
          <a:p>
            <a:pPr marL="0" indent="0">
              <a:lnSpc>
                <a:spcPct val="90000"/>
              </a:lnSpc>
              <a:buNone/>
            </a:pPr>
            <a:endParaRPr lang="en-GB" sz="1800" dirty="0"/>
          </a:p>
          <a:p>
            <a:pPr marL="0" indent="0">
              <a:lnSpc>
                <a:spcPct val="90000"/>
              </a:lnSpc>
              <a:buNone/>
            </a:pPr>
            <a:r>
              <a:rPr lang="en-GB" sz="1800" b="1" dirty="0"/>
              <a:t>Equip students with practical cybersecurity skills in container environments.</a:t>
            </a:r>
          </a:p>
          <a:p>
            <a:pPr marL="0" indent="0">
              <a:lnSpc>
                <a:spcPct val="90000"/>
              </a:lnSpc>
              <a:buNone/>
            </a:pPr>
            <a:endParaRPr lang="en-GB" sz="1800" dirty="0"/>
          </a:p>
          <a:p>
            <a:pPr marL="0" indent="0">
              <a:lnSpc>
                <a:spcPct val="90000"/>
              </a:lnSpc>
              <a:buNone/>
            </a:pPr>
            <a:r>
              <a:rPr lang="en-GB" sz="1800" dirty="0"/>
              <a:t>Objectives:</a:t>
            </a:r>
          </a:p>
          <a:p>
            <a:pPr marL="0" indent="0">
              <a:lnSpc>
                <a:spcPct val="90000"/>
              </a:lnSpc>
              <a:buNone/>
            </a:pPr>
            <a:endParaRPr lang="en-GB" sz="1800" dirty="0"/>
          </a:p>
          <a:p>
            <a:pPr>
              <a:lnSpc>
                <a:spcPct val="90000"/>
              </a:lnSpc>
              <a:buFont typeface="+mj-lt"/>
              <a:buAutoNum type="arabicPeriod"/>
            </a:pPr>
            <a:r>
              <a:rPr lang="en-GB" sz="1800" dirty="0"/>
              <a:t> Design educational worksheets.</a:t>
            </a:r>
          </a:p>
          <a:p>
            <a:pPr>
              <a:lnSpc>
                <a:spcPct val="90000"/>
              </a:lnSpc>
              <a:buFont typeface="+mj-lt"/>
              <a:buAutoNum type="arabicPeriod"/>
            </a:pPr>
            <a:r>
              <a:rPr lang="en-GB" sz="1800" dirty="0"/>
              <a:t>Simulate realistic vulnerability scenarios.</a:t>
            </a:r>
          </a:p>
          <a:p>
            <a:pPr>
              <a:lnSpc>
                <a:spcPct val="90000"/>
              </a:lnSpc>
              <a:buFont typeface="+mj-lt"/>
              <a:buAutoNum type="arabicPeriod"/>
            </a:pPr>
            <a:r>
              <a:rPr lang="en-GB" sz="1800" dirty="0"/>
              <a:t>Evaluate learning outcomes through quizzes and feedback. </a:t>
            </a:r>
          </a:p>
          <a:p>
            <a:pPr>
              <a:lnSpc>
                <a:spcPct val="90000"/>
              </a:lnSpc>
              <a:buFont typeface="+mj-lt"/>
              <a:buAutoNum type="arabicPeriod"/>
            </a:pPr>
            <a:r>
              <a:rPr lang="en-GB" sz="1800" dirty="0"/>
              <a:t>Gather feedback to improve the educational material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6521" y="1"/>
            <a:ext cx="851299"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628650" y="365125"/>
            <a:ext cx="7886700" cy="1325563"/>
          </a:xfrm>
        </p:spPr>
        <p:txBody>
          <a:bodyPr>
            <a:normAutofit/>
          </a:bodyPr>
          <a:lstStyle/>
          <a:p>
            <a:r>
              <a:rPr lang="en-GB"/>
              <a:t>Background</a:t>
            </a:r>
          </a:p>
        </p:txBody>
      </p:sp>
      <p:sp>
        <p:nvSpPr>
          <p:cNvPr id="35" name="Arc 34">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93647" y="2693652"/>
            <a:ext cx="4083433" cy="3062575"/>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628650" y="1825625"/>
            <a:ext cx="7886700" cy="4351338"/>
          </a:xfrm>
        </p:spPr>
        <p:txBody>
          <a:bodyPr>
            <a:normAutofit/>
          </a:bodyPr>
          <a:lstStyle/>
          <a:p>
            <a:pPr marL="0" indent="0">
              <a:lnSpc>
                <a:spcPct val="90000"/>
              </a:lnSpc>
              <a:buNone/>
            </a:pPr>
            <a:r>
              <a:rPr lang="en-GB" sz="1300" b="1"/>
              <a:t>Container Technology and Security Vulnerabilities</a:t>
            </a:r>
          </a:p>
          <a:p>
            <a:pPr marL="0" indent="0">
              <a:lnSpc>
                <a:spcPct val="90000"/>
              </a:lnSpc>
              <a:buNone/>
            </a:pPr>
            <a:endParaRPr lang="en-GB" sz="1300" b="1"/>
          </a:p>
          <a:p>
            <a:pPr marL="0" indent="0">
              <a:lnSpc>
                <a:spcPct val="90000"/>
              </a:lnSpc>
              <a:buNone/>
            </a:pPr>
            <a:r>
              <a:rPr lang="en-GB" sz="1300" b="0" i="0">
                <a:effectLst/>
                <a:latin typeface="system-ui"/>
              </a:rPr>
              <a:t>Containers, like those controlled by Docker, offer a lightweight and effective way to virtualize for application deployment and management. Although they are scalable and efficient, containers face risks from issues like misconfigurations, privilege escalations, obsolete dependencies, and insecure APIs. Prominent events, such as the Tesla Kubernetes breach and harmful Docker Hub images, underscore the necessity for strong container security protocols</a:t>
            </a:r>
            <a:r>
              <a:rPr lang="en-GB" sz="1300" b="1" i="0">
                <a:effectLst/>
                <a:latin typeface="system-ui"/>
              </a:rPr>
              <a:t>.</a:t>
            </a:r>
            <a:r>
              <a:rPr lang="en-GB" sz="1300" b="1"/>
              <a:t>[1]</a:t>
            </a:r>
          </a:p>
          <a:p>
            <a:pPr marL="0" indent="0">
              <a:lnSpc>
                <a:spcPct val="90000"/>
              </a:lnSpc>
              <a:buNone/>
            </a:pPr>
            <a:endParaRPr lang="en-GB" sz="1300"/>
          </a:p>
          <a:p>
            <a:pPr marL="0" indent="0">
              <a:lnSpc>
                <a:spcPct val="90000"/>
              </a:lnSpc>
              <a:buNone/>
            </a:pPr>
            <a:r>
              <a:rPr lang="en-GB" sz="1300" b="1"/>
              <a:t>Statistics on Adoption and Risks</a:t>
            </a:r>
          </a:p>
          <a:p>
            <a:pPr marL="0" indent="0">
              <a:lnSpc>
                <a:spcPct val="90000"/>
              </a:lnSpc>
              <a:buNone/>
            </a:pPr>
            <a:br>
              <a:rPr lang="en-GB" sz="1300"/>
            </a:br>
            <a:r>
              <a:rPr lang="en-GB" sz="1300" b="0" i="0">
                <a:effectLst/>
                <a:latin typeface="system-ui"/>
              </a:rPr>
              <a:t>By 2024, it is projected that 15% of applications will operate in containers, increasing from only 5% in 2020. Nevertheless, more than 50% of images available on Docker Hub contain known vulnerabilities, posing risks for exploitation in activities such as cryptocurrency mining.</a:t>
            </a:r>
            <a:r>
              <a:rPr lang="en-GB" sz="1300" b="1" i="0">
                <a:effectLst/>
                <a:latin typeface="system-ui"/>
              </a:rPr>
              <a:t> [1</a:t>
            </a:r>
            <a:r>
              <a:rPr lang="en-GB" sz="1300" b="1"/>
              <a:t>]</a:t>
            </a:r>
          </a:p>
          <a:p>
            <a:pPr marL="0" indent="0">
              <a:lnSpc>
                <a:spcPct val="90000"/>
              </a:lnSpc>
              <a:buNone/>
            </a:pPr>
            <a:endParaRPr lang="en-GB" sz="1300"/>
          </a:p>
          <a:p>
            <a:pPr marL="0" indent="0">
              <a:lnSpc>
                <a:spcPct val="90000"/>
              </a:lnSpc>
              <a:buNone/>
            </a:pPr>
            <a:r>
              <a:rPr lang="en-GB" sz="1300" b="1"/>
              <a:t>Importance of hands-on education in cybersecurity.</a:t>
            </a:r>
          </a:p>
          <a:p>
            <a:pPr marL="0" indent="0">
              <a:lnSpc>
                <a:spcPct val="90000"/>
              </a:lnSpc>
              <a:buNone/>
            </a:pPr>
            <a:endParaRPr lang="en-GB" sz="1300"/>
          </a:p>
          <a:p>
            <a:pPr marL="0" indent="0">
              <a:lnSpc>
                <a:spcPct val="90000"/>
              </a:lnSpc>
              <a:buNone/>
            </a:pPr>
            <a:r>
              <a:rPr lang="en-GB" sz="1300" b="0" i="0">
                <a:effectLst/>
                <a:latin typeface="system-ui"/>
              </a:rPr>
              <a:t>Hands-on, experiential learning is essential for grasping intricate cybersecurity principles. Through the simulation of real-life situations, students cultivate the abilities to identify and address vulnerabilities, connecting theoretical understanding with industry demands. This initiative focuses on experiential learning to equip students with practical container security abilities.</a:t>
            </a:r>
            <a:endParaRPr lang="en-GB" sz="1300"/>
          </a:p>
          <a:p>
            <a:pPr>
              <a:lnSpc>
                <a:spcPct val="90000"/>
              </a:lnSpc>
            </a:pPr>
            <a:endParaRPr lang="en-GB" sz="130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9144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7348" y="551962"/>
            <a:ext cx="8249304"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143000" y="1293338"/>
            <a:ext cx="6858000" cy="3274592"/>
          </a:xfrm>
        </p:spPr>
        <p:txBody>
          <a:bodyPr vert="horz" lIns="91440" tIns="45720" rIns="91440" bIns="45720" rtlCol="0" anchor="ctr">
            <a:normAutofit/>
          </a:bodyPr>
          <a:lstStyle/>
          <a:p>
            <a:pPr defTabSz="914400">
              <a:lnSpc>
                <a:spcPct val="90000"/>
              </a:lnSpc>
            </a:pPr>
            <a:r>
              <a:rPr lang="en-US" sz="6300" kern="1200" dirty="0">
                <a:solidFill>
                  <a:schemeClr val="tx1"/>
                </a:solidFill>
                <a:latin typeface="+mj-lt"/>
                <a:ea typeface="+mj-ea"/>
                <a:cs typeface="+mj-cs"/>
              </a:rPr>
              <a:t>Literature Review Highlights</a:t>
            </a:r>
          </a:p>
        </p:txBody>
      </p:sp>
      <p:cxnSp>
        <p:nvCxnSpPr>
          <p:cNvPr id="13" name="Straight Connector 12">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47348" y="6354708"/>
            <a:ext cx="8250174"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5725" y="2385102"/>
            <a:ext cx="430568" cy="2087796"/>
            <a:chOff x="209668" y="2857422"/>
            <a:chExt cx="463662" cy="2087796"/>
          </a:xfrm>
        </p:grpSpPr>
        <p:sp>
          <p:nvSpPr>
            <p:cNvPr id="11" name="Rectangle 10">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23252" y="0"/>
            <a:ext cx="1120748"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4646" y="631767"/>
            <a:ext cx="8333796"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5F2FF3-57EB-153A-6DD4-825EE0C24D4E}"/>
              </a:ext>
            </a:extLst>
          </p:cNvPr>
          <p:cNvSpPr>
            <a:spLocks noGrp="1"/>
          </p:cNvSpPr>
          <p:nvPr>
            <p:ph type="title"/>
          </p:nvPr>
        </p:nvSpPr>
        <p:spPr>
          <a:xfrm>
            <a:off x="865213" y="1239927"/>
            <a:ext cx="3006440" cy="4680583"/>
          </a:xfrm>
        </p:spPr>
        <p:txBody>
          <a:bodyPr anchor="ctr">
            <a:normAutofit/>
          </a:bodyPr>
          <a:lstStyle/>
          <a:p>
            <a:r>
              <a:rPr lang="en-GB" sz="3800" dirty="0"/>
              <a:t>Security Threats in Containerized Environments</a:t>
            </a:r>
          </a:p>
        </p:txBody>
      </p:sp>
      <p:sp>
        <p:nvSpPr>
          <p:cNvPr id="3" name="Content Placeholder 2">
            <a:extLst>
              <a:ext uri="{FF2B5EF4-FFF2-40B4-BE49-F238E27FC236}">
                <a16:creationId xmlns:a16="http://schemas.microsoft.com/office/drawing/2014/main" id="{446AFCA7-74E9-85F5-8318-42EF5F8F2C07}"/>
              </a:ext>
            </a:extLst>
          </p:cNvPr>
          <p:cNvSpPr>
            <a:spLocks noGrp="1"/>
          </p:cNvSpPr>
          <p:nvPr>
            <p:ph idx="1"/>
          </p:nvPr>
        </p:nvSpPr>
        <p:spPr>
          <a:xfrm>
            <a:off x="4718942" y="1239927"/>
            <a:ext cx="3728868" cy="4680583"/>
          </a:xfrm>
        </p:spPr>
        <p:txBody>
          <a:bodyPr anchor="ctr">
            <a:normAutofit/>
          </a:bodyPr>
          <a:lstStyle/>
          <a:p>
            <a:pPr marL="0" indent="0">
              <a:lnSpc>
                <a:spcPct val="90000"/>
              </a:lnSpc>
              <a:buNone/>
            </a:pPr>
            <a:r>
              <a:rPr lang="en-GB" sz="1400" b="0" i="0" dirty="0">
                <a:effectLst/>
                <a:latin typeface="system-ui"/>
              </a:rPr>
              <a:t>Containerized environments encounter various security threats that present substantial risks to contemporary IT systems. These consist of weaknesses like misconfigurations, dependence on obsolete software elements, and inadequately protected application interfaces (APIs). </a:t>
            </a:r>
          </a:p>
          <a:p>
            <a:pPr marL="0" indent="0">
              <a:lnSpc>
                <a:spcPct val="90000"/>
              </a:lnSpc>
              <a:buNone/>
            </a:pPr>
            <a:endParaRPr lang="en-GB" sz="1400" dirty="0">
              <a:latin typeface="system-ui"/>
            </a:endParaRPr>
          </a:p>
          <a:p>
            <a:pPr marL="0" indent="0">
              <a:lnSpc>
                <a:spcPct val="90000"/>
              </a:lnSpc>
              <a:buNone/>
            </a:pPr>
            <a:r>
              <a:rPr lang="en-GB" sz="1400" b="0" i="0" dirty="0">
                <a:effectLst/>
                <a:latin typeface="system-ui"/>
              </a:rPr>
              <a:t>The shifting characteristics of containers, along with their extensive use, broaden the attack surface, rendering them appealing targets for cyber threats. </a:t>
            </a:r>
          </a:p>
          <a:p>
            <a:pPr marL="0" indent="0">
              <a:lnSpc>
                <a:spcPct val="90000"/>
              </a:lnSpc>
              <a:buNone/>
            </a:pPr>
            <a:endParaRPr lang="en-GB" sz="1400" dirty="0">
              <a:latin typeface="system-ui"/>
            </a:endParaRPr>
          </a:p>
          <a:p>
            <a:pPr marL="0" indent="0">
              <a:lnSpc>
                <a:spcPct val="90000"/>
              </a:lnSpc>
              <a:buNone/>
            </a:pPr>
            <a:r>
              <a:rPr lang="en-GB" sz="1400" b="0" i="0" dirty="0">
                <a:effectLst/>
                <a:latin typeface="system-ui"/>
              </a:rPr>
              <a:t>Frameworks such as STRIDE </a:t>
            </a:r>
            <a:r>
              <a:rPr lang="en-GB" sz="1400" b="1" i="0" dirty="0">
                <a:effectLst/>
                <a:latin typeface="system-ui"/>
              </a:rPr>
              <a:t>[1]</a:t>
            </a:r>
            <a:r>
              <a:rPr lang="en-GB" sz="1400" b="0" i="0" dirty="0">
                <a:effectLst/>
                <a:latin typeface="system-ui"/>
              </a:rPr>
              <a:t> are commonly utilized to categorize these risks, addressing areas like spoofing, tampering, information leakage, and denial of service (DoS). These categories highlight the necessity of proactive security strategies to tackle the intricate and changing vulnerabilities found in containerized systems.</a:t>
            </a:r>
            <a:endParaRPr lang="en-GB" sz="1400" b="1" dirty="0"/>
          </a:p>
        </p:txBody>
      </p:sp>
    </p:spTree>
    <p:extLst>
      <p:ext uri="{BB962C8B-B14F-4D97-AF65-F5344CB8AC3E}">
        <p14:creationId xmlns:p14="http://schemas.microsoft.com/office/powerpoint/2010/main" val="3679580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5725" y="2385102"/>
            <a:ext cx="430568" cy="2087796"/>
            <a:chOff x="209668" y="2857422"/>
            <a:chExt cx="463662" cy="2087796"/>
          </a:xfrm>
        </p:grpSpPr>
        <p:sp>
          <p:nvSpPr>
            <p:cNvPr id="11" name="Rectangle 10">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23252" y="0"/>
            <a:ext cx="1120748"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4646" y="631767"/>
            <a:ext cx="8333796"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CB4854-B98D-1B83-56F1-A1DEA2EDE955}"/>
              </a:ext>
            </a:extLst>
          </p:cNvPr>
          <p:cNvSpPr>
            <a:spLocks noGrp="1"/>
          </p:cNvSpPr>
          <p:nvPr>
            <p:ph type="title"/>
          </p:nvPr>
        </p:nvSpPr>
        <p:spPr>
          <a:xfrm>
            <a:off x="865213" y="1239927"/>
            <a:ext cx="3006440" cy="4680583"/>
          </a:xfrm>
        </p:spPr>
        <p:txBody>
          <a:bodyPr anchor="ctr">
            <a:normAutofit/>
          </a:bodyPr>
          <a:lstStyle/>
          <a:p>
            <a:r>
              <a:rPr lang="en-GB" sz="3800" dirty="0"/>
              <a:t>Pedagogical Approaches in Cybersecurity Education</a:t>
            </a:r>
          </a:p>
        </p:txBody>
      </p:sp>
      <p:sp>
        <p:nvSpPr>
          <p:cNvPr id="3" name="Content Placeholder 2">
            <a:extLst>
              <a:ext uri="{FF2B5EF4-FFF2-40B4-BE49-F238E27FC236}">
                <a16:creationId xmlns:a16="http://schemas.microsoft.com/office/drawing/2014/main" id="{D07E73AD-3576-630F-FB7F-4B79EEA7E012}"/>
              </a:ext>
            </a:extLst>
          </p:cNvPr>
          <p:cNvSpPr>
            <a:spLocks noGrp="1"/>
          </p:cNvSpPr>
          <p:nvPr>
            <p:ph idx="1"/>
          </p:nvPr>
        </p:nvSpPr>
        <p:spPr>
          <a:xfrm>
            <a:off x="4718942" y="1239927"/>
            <a:ext cx="3728868" cy="4680583"/>
          </a:xfrm>
        </p:spPr>
        <p:txBody>
          <a:bodyPr anchor="ctr">
            <a:normAutofit fontScale="92500"/>
          </a:bodyPr>
          <a:lstStyle/>
          <a:p>
            <a:pPr marL="0" indent="0">
              <a:buNone/>
            </a:pPr>
            <a:r>
              <a:rPr lang="en-GB" sz="1700" dirty="0"/>
              <a:t>Contemporary cybersecurity training focuses on practical, experiential learning to link theoretical concepts with real-life use. Methods such as gamification and problem-based learning have demonstrated success in capturing students' interest and enhancing knowledge retention.</a:t>
            </a:r>
          </a:p>
          <a:p>
            <a:pPr marL="0" indent="0">
              <a:buNone/>
            </a:pPr>
            <a:endParaRPr lang="en-GB" sz="1700" dirty="0"/>
          </a:p>
          <a:p>
            <a:pPr marL="0" indent="0">
              <a:buNone/>
            </a:pPr>
            <a:r>
              <a:rPr lang="en-GB" sz="1700" dirty="0"/>
              <a:t>Scaffolding, which involves tasks increasing in complexity, aids learners in building confidence as they acquire skills. </a:t>
            </a:r>
          </a:p>
          <a:p>
            <a:pPr marL="0" indent="0">
              <a:buNone/>
            </a:pPr>
            <a:endParaRPr lang="en-GB" sz="1700" dirty="0"/>
          </a:p>
          <a:p>
            <a:pPr marL="0" indent="0">
              <a:buNone/>
            </a:pPr>
            <a:r>
              <a:rPr lang="en-GB" sz="1700" dirty="0"/>
              <a:t>These methods suit the goals of container security training, where hands-on experience is essential for grasping and addressing vulnerabilities. </a:t>
            </a:r>
            <a:r>
              <a:rPr lang="en-GB" sz="1700" b="1" dirty="0"/>
              <a:t>[2]</a:t>
            </a:r>
            <a:endParaRPr lang="en-GB" sz="1700" dirty="0"/>
          </a:p>
          <a:p>
            <a:pPr marL="0" indent="0">
              <a:buNone/>
            </a:pPr>
            <a:endParaRPr lang="en-GB" sz="1700" dirty="0"/>
          </a:p>
          <a:p>
            <a:pPr marL="0" indent="0">
              <a:buNone/>
            </a:pPr>
            <a:endParaRPr lang="en-GB" sz="1700" dirty="0"/>
          </a:p>
        </p:txBody>
      </p:sp>
    </p:spTree>
    <p:extLst>
      <p:ext uri="{BB962C8B-B14F-4D97-AF65-F5344CB8AC3E}">
        <p14:creationId xmlns:p14="http://schemas.microsoft.com/office/powerpoint/2010/main" val="9173514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5725" y="2385102"/>
            <a:ext cx="430568" cy="2087796"/>
            <a:chOff x="209668" y="2857422"/>
            <a:chExt cx="463662" cy="2087796"/>
          </a:xfrm>
        </p:grpSpPr>
        <p:sp>
          <p:nvSpPr>
            <p:cNvPr id="11" name="Rectangle 10">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23252" y="0"/>
            <a:ext cx="1120748"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4646" y="631767"/>
            <a:ext cx="8333796"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B1531C-2235-F324-56FB-3FCDAF3E175D}"/>
              </a:ext>
            </a:extLst>
          </p:cNvPr>
          <p:cNvSpPr>
            <a:spLocks noGrp="1"/>
          </p:cNvSpPr>
          <p:nvPr>
            <p:ph type="title"/>
          </p:nvPr>
        </p:nvSpPr>
        <p:spPr>
          <a:xfrm>
            <a:off x="865213" y="1239927"/>
            <a:ext cx="3006440" cy="4680583"/>
          </a:xfrm>
        </p:spPr>
        <p:txBody>
          <a:bodyPr anchor="ctr">
            <a:normAutofit/>
          </a:bodyPr>
          <a:lstStyle/>
          <a:p>
            <a:r>
              <a:rPr lang="en-GB" sz="4500" dirty="0"/>
              <a:t>Current Teaching Tools</a:t>
            </a:r>
          </a:p>
        </p:txBody>
      </p:sp>
      <p:sp>
        <p:nvSpPr>
          <p:cNvPr id="3" name="Content Placeholder 2">
            <a:extLst>
              <a:ext uri="{FF2B5EF4-FFF2-40B4-BE49-F238E27FC236}">
                <a16:creationId xmlns:a16="http://schemas.microsoft.com/office/drawing/2014/main" id="{2FA2AE2B-19D8-EDC9-2D95-E13248B65F72}"/>
              </a:ext>
            </a:extLst>
          </p:cNvPr>
          <p:cNvSpPr>
            <a:spLocks noGrp="1"/>
          </p:cNvSpPr>
          <p:nvPr>
            <p:ph idx="1"/>
          </p:nvPr>
        </p:nvSpPr>
        <p:spPr>
          <a:xfrm>
            <a:off x="4718942" y="1239927"/>
            <a:ext cx="3728868" cy="4680583"/>
          </a:xfrm>
        </p:spPr>
        <p:txBody>
          <a:bodyPr anchor="ctr">
            <a:normAutofit lnSpcReduction="10000"/>
          </a:bodyPr>
          <a:lstStyle/>
          <a:p>
            <a:pPr marL="0" indent="0">
              <a:lnSpc>
                <a:spcPct val="90000"/>
              </a:lnSpc>
              <a:buNone/>
            </a:pPr>
            <a:r>
              <a:rPr lang="en-GB" sz="1700" dirty="0"/>
              <a:t>Various groundbreaking tools are changing cybersecurity education. PocketCTF </a:t>
            </a:r>
            <a:r>
              <a:rPr lang="en-GB" sz="1700" b="1" dirty="0"/>
              <a:t>[3]</a:t>
            </a:r>
            <a:r>
              <a:rPr lang="en-GB" sz="1700" dirty="0"/>
              <a:t>offers gamified tasks within a containerised setup, delivering a portable and resource-saving method to build virtual labs. </a:t>
            </a:r>
          </a:p>
          <a:p>
            <a:pPr marL="0" indent="0">
              <a:lnSpc>
                <a:spcPct val="90000"/>
              </a:lnSpc>
              <a:buNone/>
            </a:pPr>
            <a:endParaRPr lang="en-GB" sz="1700" dirty="0"/>
          </a:p>
          <a:p>
            <a:pPr marL="0" indent="0">
              <a:lnSpc>
                <a:spcPct val="90000"/>
              </a:lnSpc>
              <a:buNone/>
            </a:pPr>
            <a:r>
              <a:rPr lang="en-GB" sz="1700" dirty="0"/>
              <a:t>Cook.UP </a:t>
            </a:r>
            <a:r>
              <a:rPr lang="en-GB" sz="1700" b="1" dirty="0"/>
              <a:t>[4]</a:t>
            </a:r>
            <a:r>
              <a:rPr lang="en-GB" sz="1700" dirty="0"/>
              <a:t>streamlines the implementation of web-based teaching tools, making them accessible for teachers with constrained resources. Likewise, CCRS (Cornell Container Runner Service) develops interactive, web-driven platforms for coding and penetration testing, connecting theoretical knowledge with practical experience.</a:t>
            </a:r>
          </a:p>
          <a:p>
            <a:pPr marL="0" indent="0">
              <a:lnSpc>
                <a:spcPct val="90000"/>
              </a:lnSpc>
              <a:buNone/>
            </a:pPr>
            <a:endParaRPr lang="en-GB" sz="1700" dirty="0"/>
          </a:p>
          <a:p>
            <a:pPr marL="0" indent="0">
              <a:lnSpc>
                <a:spcPct val="90000"/>
              </a:lnSpc>
              <a:buNone/>
            </a:pPr>
            <a:r>
              <a:rPr lang="en-GB" sz="1700" dirty="0"/>
              <a:t>These tools demonstrate the capability of containerised platforms to enhance practical cybersecurity training. </a:t>
            </a:r>
          </a:p>
          <a:p>
            <a:pPr marL="0" indent="0">
              <a:lnSpc>
                <a:spcPct val="90000"/>
              </a:lnSpc>
              <a:buNone/>
            </a:pPr>
            <a:endParaRPr lang="en-GB" sz="1700" dirty="0"/>
          </a:p>
          <a:p>
            <a:pPr marL="0" indent="0">
              <a:lnSpc>
                <a:spcPct val="90000"/>
              </a:lnSpc>
              <a:buNone/>
            </a:pPr>
            <a:endParaRPr lang="en-GB" sz="1700" dirty="0"/>
          </a:p>
        </p:txBody>
      </p:sp>
    </p:spTree>
    <p:extLst>
      <p:ext uri="{BB962C8B-B14F-4D97-AF65-F5344CB8AC3E}">
        <p14:creationId xmlns:p14="http://schemas.microsoft.com/office/powerpoint/2010/main" val="39117579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32540" y="3335867"/>
            <a:ext cx="246888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330" y="623275"/>
            <a:ext cx="8178790"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D89E45-E045-4F2C-2167-DCB99501041B}"/>
              </a:ext>
            </a:extLst>
          </p:cNvPr>
          <p:cNvSpPr>
            <a:spLocks noGrp="1"/>
          </p:cNvSpPr>
          <p:nvPr>
            <p:ph type="title"/>
          </p:nvPr>
        </p:nvSpPr>
        <p:spPr>
          <a:xfrm>
            <a:off x="963930" y="1050595"/>
            <a:ext cx="6056111" cy="1618489"/>
          </a:xfrm>
        </p:spPr>
        <p:txBody>
          <a:bodyPr anchor="ctr">
            <a:normAutofit/>
          </a:bodyPr>
          <a:lstStyle/>
          <a:p>
            <a:pPr>
              <a:lnSpc>
                <a:spcPct val="90000"/>
              </a:lnSpc>
            </a:pPr>
            <a:r>
              <a:rPr lang="en-GB" sz="4900" dirty="0"/>
              <a:t>Gaps Identified in Educational Resources</a:t>
            </a:r>
          </a:p>
        </p:txBody>
      </p:sp>
      <p:sp>
        <p:nvSpPr>
          <p:cNvPr id="3" name="Content Placeholder 2">
            <a:extLst>
              <a:ext uri="{FF2B5EF4-FFF2-40B4-BE49-F238E27FC236}">
                <a16:creationId xmlns:a16="http://schemas.microsoft.com/office/drawing/2014/main" id="{DDBF329F-50D5-BF00-4423-FA0DB1342DE1}"/>
              </a:ext>
            </a:extLst>
          </p:cNvPr>
          <p:cNvSpPr>
            <a:spLocks noGrp="1"/>
          </p:cNvSpPr>
          <p:nvPr>
            <p:ph idx="1"/>
          </p:nvPr>
        </p:nvSpPr>
        <p:spPr>
          <a:xfrm>
            <a:off x="963930" y="2969469"/>
            <a:ext cx="6056111" cy="2800395"/>
          </a:xfrm>
        </p:spPr>
        <p:txBody>
          <a:bodyPr anchor="t">
            <a:normAutofit fontScale="92500"/>
          </a:bodyPr>
          <a:lstStyle/>
          <a:p>
            <a:pPr marL="0" indent="0" algn="just">
              <a:lnSpc>
                <a:spcPct val="90000"/>
              </a:lnSpc>
              <a:buNone/>
            </a:pPr>
            <a:r>
              <a:rPr lang="en-GB" sz="1800" dirty="0"/>
              <a:t>Despite these improvements, noteworthy gaps persist in container security training. Current resources frequently place too much emphasis on theoretical knowledge, providing few chances for practical application. </a:t>
            </a:r>
          </a:p>
          <a:p>
            <a:pPr marL="0" indent="0" algn="just">
              <a:lnSpc>
                <a:spcPct val="90000"/>
              </a:lnSpc>
              <a:buNone/>
            </a:pPr>
            <a:endParaRPr lang="en-GB" sz="1800" dirty="0"/>
          </a:p>
          <a:p>
            <a:pPr marL="0" indent="0" algn="just">
              <a:lnSpc>
                <a:spcPct val="90000"/>
              </a:lnSpc>
              <a:buNone/>
            </a:pPr>
            <a:r>
              <a:rPr lang="en-GB" sz="1800" dirty="0"/>
              <a:t>Furthermore, there is an absence of organized and scalable instructional frameworks designed for container-specific issues. Filling these gaps is vital for equipping students to meet the changing requirements of cybersecurity in containerized settings. This initiative seeks to close these gaps by incorporating practical, hands-on tasks into a well-organized educational structure. </a:t>
            </a:r>
          </a:p>
          <a:p>
            <a:pPr marL="0" indent="0">
              <a:lnSpc>
                <a:spcPct val="90000"/>
              </a:lnSpc>
              <a:buNone/>
            </a:pPr>
            <a:endParaRPr lang="en-GB" sz="1800" dirty="0"/>
          </a:p>
          <a:p>
            <a:pPr marL="0" indent="0">
              <a:lnSpc>
                <a:spcPct val="90000"/>
              </a:lnSpc>
              <a:buNone/>
            </a:pPr>
            <a:endParaRPr lang="en-GB" sz="1800" dirty="0"/>
          </a:p>
        </p:txBody>
      </p:sp>
    </p:spTree>
    <p:extLst>
      <p:ext uri="{BB962C8B-B14F-4D97-AF65-F5344CB8AC3E}">
        <p14:creationId xmlns:p14="http://schemas.microsoft.com/office/powerpoint/2010/main" val="40373140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934F1179-B481-4F9E-BCA3-AFB972070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ight Triangle 8">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32540" y="3335867"/>
            <a:ext cx="246888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330" y="623275"/>
            <a:ext cx="8178790"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D97F20-9B75-C573-43BB-D0BB5EF28A38}"/>
              </a:ext>
            </a:extLst>
          </p:cNvPr>
          <p:cNvSpPr>
            <a:spLocks noGrp="1"/>
          </p:cNvSpPr>
          <p:nvPr>
            <p:ph type="title"/>
          </p:nvPr>
        </p:nvSpPr>
        <p:spPr>
          <a:xfrm>
            <a:off x="963930" y="1008993"/>
            <a:ext cx="6923558" cy="3542045"/>
          </a:xfrm>
        </p:spPr>
        <p:txBody>
          <a:bodyPr vert="horz" lIns="91440" tIns="45720" rIns="91440" bIns="45720" rtlCol="0" anchor="b">
            <a:normAutofit/>
          </a:bodyPr>
          <a:lstStyle/>
          <a:p>
            <a:pPr algn="l" defTabSz="914400">
              <a:lnSpc>
                <a:spcPct val="90000"/>
              </a:lnSpc>
            </a:pPr>
            <a:r>
              <a:rPr lang="en-US" sz="9300" kern="1200">
                <a:solidFill>
                  <a:schemeClr val="tx1"/>
                </a:solidFill>
                <a:latin typeface="+mj-lt"/>
                <a:ea typeface="+mj-ea"/>
                <a:cs typeface="+mj-cs"/>
              </a:rPr>
              <a:t>Research Methodology</a:t>
            </a:r>
          </a:p>
        </p:txBody>
      </p:sp>
    </p:spTree>
    <p:extLst>
      <p:ext uri="{BB962C8B-B14F-4D97-AF65-F5344CB8AC3E}">
        <p14:creationId xmlns:p14="http://schemas.microsoft.com/office/powerpoint/2010/main" val="38909120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1" name="Group 40">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5725" y="2385102"/>
            <a:ext cx="430568" cy="2087796"/>
            <a:chOff x="209668" y="2857422"/>
            <a:chExt cx="463662" cy="2087796"/>
          </a:xfrm>
        </p:grpSpPr>
        <p:sp>
          <p:nvSpPr>
            <p:cNvPr id="42" name="Rectangle 41">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43" name="Straight Connector 42">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45" name="Rectangle 44">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23252" y="0"/>
            <a:ext cx="1120748"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4646" y="631767"/>
            <a:ext cx="8333796"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65213" y="1239927"/>
            <a:ext cx="3006440" cy="4680583"/>
          </a:xfrm>
        </p:spPr>
        <p:txBody>
          <a:bodyPr anchor="ctr">
            <a:normAutofit/>
          </a:bodyPr>
          <a:lstStyle/>
          <a:p>
            <a:r>
              <a:rPr lang="en-GB" sz="3800"/>
              <a:t>Pedagogical and Constructivist Approach</a:t>
            </a:r>
          </a:p>
        </p:txBody>
      </p:sp>
      <p:sp>
        <p:nvSpPr>
          <p:cNvPr id="3" name="Content Placeholder 2"/>
          <p:cNvSpPr>
            <a:spLocks noGrp="1"/>
          </p:cNvSpPr>
          <p:nvPr>
            <p:ph idx="1"/>
          </p:nvPr>
        </p:nvSpPr>
        <p:spPr>
          <a:xfrm>
            <a:off x="4718942" y="1239927"/>
            <a:ext cx="3728868" cy="4680583"/>
          </a:xfrm>
        </p:spPr>
        <p:txBody>
          <a:bodyPr anchor="ctr">
            <a:normAutofit/>
          </a:bodyPr>
          <a:lstStyle/>
          <a:p>
            <a:pPr marL="0" marR="0" lvl="0" indent="0" defTabSz="914400" rtl="0" eaLnBrk="0" fontAlgn="base" latinLnBrk="0" hangingPunct="0">
              <a:lnSpc>
                <a:spcPct val="90000"/>
              </a:lnSpc>
              <a:spcBef>
                <a:spcPct val="0"/>
              </a:spcBef>
              <a:spcAft>
                <a:spcPct val="0"/>
              </a:spcAft>
              <a:buClrTx/>
              <a:buSzTx/>
              <a:buNone/>
              <a:tabLst/>
            </a:pPr>
            <a:r>
              <a:rPr lang="en-GB" sz="1100" dirty="0"/>
              <a:t>The project was designed to integrate a pedagogical framework rooted in </a:t>
            </a:r>
            <a:r>
              <a:rPr lang="en-GB" sz="1100" b="1" dirty="0"/>
              <a:t>constructivist learning theory</a:t>
            </a:r>
            <a:r>
              <a:rPr lang="en-GB" sz="1100" dirty="0"/>
              <a:t>, emphasizing hands-on learning, critical thinking, and skill development in cybersecurity. </a:t>
            </a:r>
          </a:p>
          <a:p>
            <a:pPr marL="0" marR="0" lvl="0" indent="0" defTabSz="914400" rtl="0" eaLnBrk="0" fontAlgn="base" latinLnBrk="0" hangingPunct="0">
              <a:lnSpc>
                <a:spcPct val="90000"/>
              </a:lnSpc>
              <a:spcBef>
                <a:spcPct val="0"/>
              </a:spcBef>
              <a:spcAft>
                <a:spcPct val="0"/>
              </a:spcAft>
              <a:buClrTx/>
              <a:buSzTx/>
              <a:buNone/>
              <a:tabLst/>
            </a:pPr>
            <a:endParaRPr lang="en-GB" sz="1100" dirty="0"/>
          </a:p>
          <a:p>
            <a:pPr marL="0" marR="0" lvl="0" indent="0" defTabSz="914400" rtl="0" eaLnBrk="0" fontAlgn="base" latinLnBrk="0" hangingPunct="0">
              <a:lnSpc>
                <a:spcPct val="90000"/>
              </a:lnSpc>
              <a:spcBef>
                <a:spcPct val="0"/>
              </a:spcBef>
              <a:spcAft>
                <a:spcPct val="0"/>
              </a:spcAft>
              <a:buClrTx/>
              <a:buSzTx/>
              <a:buFontTx/>
              <a:buChar char="•"/>
              <a:tabLst/>
            </a:pPr>
            <a:r>
              <a:rPr kumimoji="0" lang="en-GB" altLang="en-US" sz="1100" b="1" i="0" u="none" strike="noStrike" cap="none" normalizeH="0" baseline="0" dirty="0">
                <a:ln>
                  <a:noFill/>
                </a:ln>
                <a:effectLst/>
                <a:latin typeface="Arial" panose="020B0604020202020204" pitchFamily="34" charset="0"/>
              </a:rPr>
              <a:t>Active and Experiential Learning:</a:t>
            </a:r>
            <a:r>
              <a:rPr kumimoji="0" lang="en-GB" altLang="en-US" sz="1100" b="0" i="0" u="none" strike="noStrike" cap="none" normalizeH="0" baseline="0" dirty="0">
                <a:ln>
                  <a:noFill/>
                </a:ln>
                <a:effectLst/>
                <a:latin typeface="Arial" panose="020B0604020202020204" pitchFamily="34" charset="0"/>
              </a:rPr>
              <a:t> </a:t>
            </a:r>
          </a:p>
          <a:p>
            <a:pPr marL="0" marR="0" lvl="0" indent="0" defTabSz="914400" rtl="0" eaLnBrk="0" fontAlgn="base" latinLnBrk="0" hangingPunct="0">
              <a:lnSpc>
                <a:spcPct val="90000"/>
              </a:lnSpc>
              <a:spcBef>
                <a:spcPct val="0"/>
              </a:spcBef>
              <a:spcAft>
                <a:spcPct val="0"/>
              </a:spcAft>
              <a:buClrTx/>
              <a:buSzTx/>
              <a:buNone/>
              <a:tabLst/>
            </a:pPr>
            <a:r>
              <a:rPr kumimoji="0" lang="en-GB" altLang="en-US" sz="1100" b="0" i="0" u="none" strike="noStrike" cap="none" normalizeH="0" baseline="0" dirty="0">
                <a:ln>
                  <a:noFill/>
                </a:ln>
                <a:effectLst/>
                <a:latin typeface="Arial" panose="020B0604020202020204" pitchFamily="34" charset="0"/>
              </a:rPr>
              <a:t>Interactive worksheets engaged students in hands-on tasks like vulnerability scanning and penetration testing.</a:t>
            </a:r>
          </a:p>
          <a:p>
            <a:pPr marL="0" marR="0" lvl="0" indent="0" defTabSz="914400" rtl="0" eaLnBrk="0" fontAlgn="base" latinLnBrk="0" hangingPunct="0">
              <a:lnSpc>
                <a:spcPct val="90000"/>
              </a:lnSpc>
              <a:spcBef>
                <a:spcPct val="0"/>
              </a:spcBef>
              <a:spcAft>
                <a:spcPct val="0"/>
              </a:spcAft>
              <a:buClrTx/>
              <a:buSzTx/>
              <a:buNone/>
              <a:tabLst/>
            </a:pPr>
            <a:endParaRPr kumimoji="0" lang="en-GB" altLang="en-US" sz="1100"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lnSpc>
                <a:spcPct val="90000"/>
              </a:lnSpc>
              <a:spcBef>
                <a:spcPct val="0"/>
              </a:spcBef>
              <a:spcAft>
                <a:spcPct val="0"/>
              </a:spcAft>
              <a:buClrTx/>
              <a:buSzTx/>
              <a:tabLst/>
            </a:pPr>
            <a:endParaRPr kumimoji="0" lang="en-GB" altLang="en-US" sz="1100"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lnSpc>
                <a:spcPct val="90000"/>
              </a:lnSpc>
              <a:spcBef>
                <a:spcPct val="0"/>
              </a:spcBef>
              <a:spcAft>
                <a:spcPct val="0"/>
              </a:spcAft>
              <a:buClrTx/>
              <a:buSzTx/>
              <a:buFontTx/>
              <a:buChar char="•"/>
              <a:tabLst/>
            </a:pPr>
            <a:r>
              <a:rPr kumimoji="0" lang="en-GB" altLang="en-US" sz="1100" b="1" i="0" u="none" strike="noStrike" cap="none" normalizeH="0" baseline="0" dirty="0">
                <a:ln>
                  <a:noFill/>
                </a:ln>
                <a:effectLst/>
                <a:latin typeface="Arial" panose="020B0604020202020204" pitchFamily="34" charset="0"/>
              </a:rPr>
              <a:t>Scenario-Based Exercises:</a:t>
            </a:r>
          </a:p>
          <a:p>
            <a:pPr marL="0" marR="0" lvl="0" indent="0" defTabSz="914400" rtl="0" eaLnBrk="0" fontAlgn="base" latinLnBrk="0" hangingPunct="0">
              <a:lnSpc>
                <a:spcPct val="90000"/>
              </a:lnSpc>
              <a:spcBef>
                <a:spcPct val="0"/>
              </a:spcBef>
              <a:spcAft>
                <a:spcPct val="0"/>
              </a:spcAft>
              <a:buClrTx/>
              <a:buSzTx/>
              <a:buNone/>
              <a:tabLst/>
            </a:pPr>
            <a:r>
              <a:rPr kumimoji="0" lang="en-GB" altLang="en-US" sz="1100" b="0" i="0" u="none" strike="noStrike" cap="none" normalizeH="0" baseline="0" dirty="0">
                <a:ln>
                  <a:noFill/>
                </a:ln>
                <a:effectLst/>
                <a:latin typeface="Arial" panose="020B0604020202020204" pitchFamily="34" charset="0"/>
              </a:rPr>
              <a:t> Real-world challenges (e.g., SQL injection, directory traversal) bridged theoretical knowledge and practical application</a:t>
            </a:r>
          </a:p>
          <a:p>
            <a:pPr marL="0" marR="0" lvl="0" indent="0" defTabSz="914400" rtl="0" eaLnBrk="0" fontAlgn="base" latinLnBrk="0" hangingPunct="0">
              <a:lnSpc>
                <a:spcPct val="90000"/>
              </a:lnSpc>
              <a:spcBef>
                <a:spcPct val="0"/>
              </a:spcBef>
              <a:spcAft>
                <a:spcPct val="0"/>
              </a:spcAft>
              <a:buClrTx/>
              <a:buSzTx/>
              <a:buNone/>
              <a:tabLst/>
            </a:pPr>
            <a:endParaRPr kumimoji="0" lang="en-GB" altLang="en-US" sz="1100"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lnSpc>
                <a:spcPct val="90000"/>
              </a:lnSpc>
              <a:spcBef>
                <a:spcPct val="0"/>
              </a:spcBef>
              <a:spcAft>
                <a:spcPct val="0"/>
              </a:spcAft>
              <a:buClrTx/>
              <a:buSzTx/>
              <a:tabLst/>
            </a:pPr>
            <a:endParaRPr kumimoji="0" lang="en-GB" altLang="en-US" sz="1100"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lnSpc>
                <a:spcPct val="90000"/>
              </a:lnSpc>
              <a:spcBef>
                <a:spcPct val="0"/>
              </a:spcBef>
              <a:spcAft>
                <a:spcPct val="0"/>
              </a:spcAft>
              <a:buClrTx/>
              <a:buSzTx/>
              <a:buFontTx/>
              <a:buChar char="•"/>
              <a:tabLst/>
            </a:pPr>
            <a:r>
              <a:rPr kumimoji="0" lang="en-GB" altLang="en-US" sz="1100" b="1" i="0" u="none" strike="noStrike" cap="none" normalizeH="0" baseline="0" dirty="0">
                <a:ln>
                  <a:noFill/>
                </a:ln>
                <a:effectLst/>
                <a:latin typeface="Arial" panose="020B0604020202020204" pitchFamily="34" charset="0"/>
              </a:rPr>
              <a:t>Scaffolded Learning:</a:t>
            </a:r>
          </a:p>
          <a:p>
            <a:pPr marL="0" marR="0" lvl="0" indent="0" defTabSz="914400" rtl="0" eaLnBrk="0" fontAlgn="base" latinLnBrk="0" hangingPunct="0">
              <a:lnSpc>
                <a:spcPct val="90000"/>
              </a:lnSpc>
              <a:spcBef>
                <a:spcPct val="0"/>
              </a:spcBef>
              <a:spcAft>
                <a:spcPct val="0"/>
              </a:spcAft>
              <a:buClrTx/>
              <a:buSzTx/>
              <a:buNone/>
              <a:tabLst/>
            </a:pPr>
            <a:r>
              <a:rPr kumimoji="0" lang="en-GB" altLang="en-US" sz="1100" b="0" i="0" u="none" strike="noStrike" cap="none" normalizeH="0" baseline="0" dirty="0">
                <a:ln>
                  <a:noFill/>
                </a:ln>
                <a:effectLst/>
                <a:latin typeface="Arial" panose="020B0604020202020204" pitchFamily="34" charset="0"/>
              </a:rPr>
              <a:t>Worksheets progressed from basic to complex tasks, building foundational knowledge.</a:t>
            </a:r>
          </a:p>
          <a:p>
            <a:pPr marL="0" marR="0" lvl="0" indent="0" defTabSz="914400" rtl="0" eaLnBrk="0" fontAlgn="base" latinLnBrk="0" hangingPunct="0">
              <a:lnSpc>
                <a:spcPct val="90000"/>
              </a:lnSpc>
              <a:spcBef>
                <a:spcPct val="0"/>
              </a:spcBef>
              <a:spcAft>
                <a:spcPct val="0"/>
              </a:spcAft>
              <a:buClrTx/>
              <a:buSzTx/>
              <a:buNone/>
              <a:tabLst/>
            </a:pPr>
            <a:endParaRPr kumimoji="0" lang="en-GB" altLang="en-US" sz="1100"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lnSpc>
                <a:spcPct val="90000"/>
              </a:lnSpc>
              <a:spcBef>
                <a:spcPct val="0"/>
              </a:spcBef>
              <a:spcAft>
                <a:spcPct val="0"/>
              </a:spcAft>
              <a:buClrTx/>
              <a:buSzTx/>
              <a:tabLst/>
            </a:pPr>
            <a:endParaRPr kumimoji="0" lang="en-GB" altLang="en-US" sz="1100"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lnSpc>
                <a:spcPct val="90000"/>
              </a:lnSpc>
              <a:spcBef>
                <a:spcPct val="0"/>
              </a:spcBef>
              <a:spcAft>
                <a:spcPct val="0"/>
              </a:spcAft>
              <a:buClrTx/>
              <a:buSzTx/>
              <a:buFontTx/>
              <a:buChar char="•"/>
              <a:tabLst/>
            </a:pPr>
            <a:r>
              <a:rPr kumimoji="0" lang="en-GB" altLang="en-US" sz="1100" b="1" i="0" u="none" strike="noStrike" cap="none" normalizeH="0" baseline="0" dirty="0">
                <a:ln>
                  <a:noFill/>
                </a:ln>
                <a:effectLst/>
                <a:latin typeface="Arial" panose="020B0604020202020204" pitchFamily="34" charset="0"/>
              </a:rPr>
              <a:t>Evaluation and Feedback:</a:t>
            </a:r>
            <a:r>
              <a:rPr kumimoji="0" lang="en-GB" altLang="en-US" sz="1100" b="0" i="0" u="none" strike="noStrike" cap="none" normalizeH="0" baseline="0" dirty="0">
                <a:ln>
                  <a:noFill/>
                </a:ln>
                <a:effectLst/>
                <a:latin typeface="Arial" panose="020B0604020202020204" pitchFamily="34" charset="0"/>
              </a:rPr>
              <a:t> </a:t>
            </a:r>
            <a:endParaRPr lang="en-GB" altLang="en-US" sz="1100" dirty="0">
              <a:latin typeface="Arial" panose="020B0604020202020204" pitchFamily="34" charset="0"/>
            </a:endParaRPr>
          </a:p>
          <a:p>
            <a:pPr marL="0" marR="0" lvl="0" indent="0" defTabSz="914400" rtl="0" eaLnBrk="0" fontAlgn="base" latinLnBrk="0" hangingPunct="0">
              <a:lnSpc>
                <a:spcPct val="90000"/>
              </a:lnSpc>
              <a:spcBef>
                <a:spcPct val="0"/>
              </a:spcBef>
              <a:spcAft>
                <a:spcPct val="0"/>
              </a:spcAft>
              <a:buClrTx/>
              <a:buSzTx/>
              <a:buNone/>
              <a:tabLst/>
            </a:pPr>
            <a:r>
              <a:rPr kumimoji="0" lang="en-GB" altLang="en-US" sz="1100" b="0" i="0" u="none" strike="noStrike" cap="none" normalizeH="0" baseline="0" dirty="0">
                <a:ln>
                  <a:noFill/>
                </a:ln>
                <a:effectLst/>
                <a:latin typeface="Arial" panose="020B0604020202020204" pitchFamily="34" charset="0"/>
              </a:rPr>
              <a:t>Quizzes and structured feedback assessed understanding and guided improvement.</a:t>
            </a:r>
          </a:p>
          <a:p>
            <a:pPr marL="0" marR="0" lvl="0" indent="0" defTabSz="914400" rtl="0" eaLnBrk="0" fontAlgn="base" latinLnBrk="0" hangingPunct="0">
              <a:lnSpc>
                <a:spcPct val="90000"/>
              </a:lnSpc>
              <a:spcBef>
                <a:spcPct val="0"/>
              </a:spcBef>
              <a:spcAft>
                <a:spcPct val="0"/>
              </a:spcAft>
              <a:buClrTx/>
              <a:buSzTx/>
              <a:tabLst/>
            </a:pPr>
            <a:endParaRPr kumimoji="0" lang="en-GB" altLang="en-US" sz="1100"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lnSpc>
                <a:spcPct val="90000"/>
              </a:lnSpc>
              <a:spcBef>
                <a:spcPct val="0"/>
              </a:spcBef>
              <a:spcAft>
                <a:spcPct val="0"/>
              </a:spcAft>
              <a:buClrTx/>
              <a:buSzTx/>
              <a:buNone/>
              <a:tabLst/>
            </a:pPr>
            <a:endParaRPr kumimoji="0" lang="en-GB" altLang="en-US" sz="1100"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lnSpc>
                <a:spcPct val="90000"/>
              </a:lnSpc>
              <a:spcBef>
                <a:spcPct val="0"/>
              </a:spcBef>
              <a:spcAft>
                <a:spcPct val="0"/>
              </a:spcAft>
              <a:buClrTx/>
              <a:buSzTx/>
              <a:buFontTx/>
              <a:buChar char="•"/>
              <a:tabLst/>
            </a:pPr>
            <a:r>
              <a:rPr kumimoji="0" lang="en-GB" altLang="en-US" sz="1100" b="1" i="0" u="none" strike="noStrike" cap="none" normalizeH="0" baseline="0" dirty="0">
                <a:ln>
                  <a:noFill/>
                </a:ln>
                <a:effectLst/>
                <a:latin typeface="Arial" panose="020B0604020202020204" pitchFamily="34" charset="0"/>
              </a:rPr>
              <a:t>Focus on Industry-Relevant Skills:</a:t>
            </a:r>
            <a:endParaRPr lang="en-GB" altLang="en-US" sz="1100" b="1" dirty="0">
              <a:latin typeface="Arial" panose="020B0604020202020204" pitchFamily="34" charset="0"/>
            </a:endParaRPr>
          </a:p>
          <a:p>
            <a:pPr marL="0" marR="0" lvl="0" indent="0" defTabSz="914400" rtl="0" eaLnBrk="0" fontAlgn="base" latinLnBrk="0" hangingPunct="0">
              <a:lnSpc>
                <a:spcPct val="90000"/>
              </a:lnSpc>
              <a:spcBef>
                <a:spcPct val="0"/>
              </a:spcBef>
              <a:spcAft>
                <a:spcPct val="0"/>
              </a:spcAft>
              <a:buClrTx/>
              <a:buSzTx/>
              <a:buNone/>
              <a:tabLst/>
            </a:pPr>
            <a:r>
              <a:rPr kumimoji="0" lang="en-GB" altLang="en-US" sz="1100" b="0" i="0" u="none" strike="noStrike" cap="none" normalizeH="0" baseline="0" dirty="0">
                <a:ln>
                  <a:noFill/>
                </a:ln>
                <a:effectLst/>
                <a:latin typeface="Arial" panose="020B0604020202020204" pitchFamily="34" charset="0"/>
              </a:rPr>
              <a:t>Emphasized critical thinking, problem-solving, and confidence in tackling real-world cybersecurity challenges. </a:t>
            </a:r>
          </a:p>
          <a:p>
            <a:pPr marL="0" indent="0">
              <a:lnSpc>
                <a:spcPct val="90000"/>
              </a:lnSpc>
              <a:buNone/>
            </a:pPr>
            <a:endParaRPr lang="en-GB" sz="1100" dirty="0"/>
          </a:p>
          <a:p>
            <a:pPr marL="0" indent="0">
              <a:lnSpc>
                <a:spcPct val="90000"/>
              </a:lnSpc>
              <a:buNone/>
            </a:pPr>
            <a:endParaRPr lang="en-GB" sz="1100" dirty="0"/>
          </a:p>
          <a:p>
            <a:pPr marL="0" indent="0">
              <a:lnSpc>
                <a:spcPct val="90000"/>
              </a:lnSpc>
              <a:buNone/>
            </a:pPr>
            <a:endParaRPr lang="en-GB" sz="1100" dirty="0"/>
          </a:p>
          <a:p>
            <a:pPr marL="0" indent="0">
              <a:lnSpc>
                <a:spcPct val="90000"/>
              </a:lnSpc>
              <a:buNone/>
            </a:pPr>
            <a:endParaRPr lang="en-GB" sz="11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A4026A73-1F7F-49F2-B319-8CA3B3D53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1299" y="321733"/>
            <a:ext cx="8660121"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Right Triangle 24">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32540" y="3335867"/>
            <a:ext cx="246888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330" y="623275"/>
            <a:ext cx="8178790" cy="5607882"/>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65CD3D-F845-D0EB-8DB5-966BA1019AB2}"/>
              </a:ext>
            </a:extLst>
          </p:cNvPr>
          <p:cNvSpPr>
            <a:spLocks noGrp="1"/>
          </p:cNvSpPr>
          <p:nvPr>
            <p:ph type="title"/>
          </p:nvPr>
        </p:nvSpPr>
        <p:spPr>
          <a:xfrm>
            <a:off x="755175" y="1188637"/>
            <a:ext cx="2356072" cy="4480726"/>
          </a:xfrm>
        </p:spPr>
        <p:txBody>
          <a:bodyPr>
            <a:normAutofit/>
          </a:bodyPr>
          <a:lstStyle/>
          <a:p>
            <a:pPr algn="r">
              <a:lnSpc>
                <a:spcPct val="90000"/>
              </a:lnSpc>
            </a:pPr>
            <a:r>
              <a:rPr lang="en-GB" sz="2700"/>
              <a:t> Combined theoretical study with experimental methodology.</a:t>
            </a:r>
            <a:br>
              <a:rPr lang="en-GB" sz="2700"/>
            </a:br>
            <a:endParaRPr lang="en-GB" sz="2700"/>
          </a:p>
        </p:txBody>
      </p:sp>
      <p:cxnSp>
        <p:nvCxnSpPr>
          <p:cNvPr id="29" name="Straight Connector 28">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0722"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AF235CA-2594-9918-5AD3-C4716329D76C}"/>
              </a:ext>
            </a:extLst>
          </p:cNvPr>
          <p:cNvSpPr>
            <a:spLocks noGrp="1"/>
          </p:cNvSpPr>
          <p:nvPr>
            <p:ph idx="1"/>
          </p:nvPr>
        </p:nvSpPr>
        <p:spPr>
          <a:xfrm>
            <a:off x="3854196" y="1338729"/>
            <a:ext cx="3596688" cy="4180542"/>
          </a:xfrm>
        </p:spPr>
        <p:txBody>
          <a:bodyPr anchor="ctr">
            <a:normAutofit/>
          </a:bodyPr>
          <a:lstStyle/>
          <a:p>
            <a:pPr marL="0" indent="0">
              <a:lnSpc>
                <a:spcPct val="90000"/>
              </a:lnSpc>
              <a:buNone/>
            </a:pPr>
            <a:r>
              <a:rPr lang="en-GB" sz="1000" b="1" dirty="0"/>
              <a:t>Theoretical study:</a:t>
            </a:r>
          </a:p>
          <a:p>
            <a:pPr marL="0" indent="0">
              <a:lnSpc>
                <a:spcPct val="90000"/>
              </a:lnSpc>
              <a:buNone/>
            </a:pPr>
            <a:r>
              <a:rPr lang="en-GB" sz="1000" dirty="0"/>
              <a:t>Conducted a literature review on container security and pedagogy.</a:t>
            </a:r>
          </a:p>
          <a:p>
            <a:pPr marL="0" indent="0">
              <a:lnSpc>
                <a:spcPct val="90000"/>
              </a:lnSpc>
              <a:buNone/>
            </a:pPr>
            <a:endParaRPr lang="en-GB" sz="1000" dirty="0"/>
          </a:p>
          <a:p>
            <a:pPr marL="0" indent="0">
              <a:lnSpc>
                <a:spcPct val="90000"/>
              </a:lnSpc>
              <a:buNone/>
            </a:pPr>
            <a:r>
              <a:rPr lang="en-GB" sz="1000" dirty="0"/>
              <a:t>Used frameworks (e.g., STRIDE, SEAF) and tools like Docker, Nmap, and Nikto.</a:t>
            </a:r>
          </a:p>
          <a:p>
            <a:pPr marL="0" indent="0">
              <a:lnSpc>
                <a:spcPct val="90000"/>
              </a:lnSpc>
              <a:buNone/>
            </a:pPr>
            <a:endParaRPr lang="en-GB" sz="1000" dirty="0"/>
          </a:p>
          <a:p>
            <a:pPr marL="0" indent="0">
              <a:lnSpc>
                <a:spcPct val="90000"/>
              </a:lnSpc>
              <a:buNone/>
            </a:pPr>
            <a:r>
              <a:rPr lang="en-GB" sz="1000" dirty="0"/>
              <a:t> Identified gaps in hands-on container security resources.</a:t>
            </a:r>
          </a:p>
          <a:p>
            <a:pPr marL="0" indent="0">
              <a:lnSpc>
                <a:spcPct val="90000"/>
              </a:lnSpc>
              <a:buNone/>
            </a:pPr>
            <a:endParaRPr lang="en-GB" sz="1000" dirty="0"/>
          </a:p>
          <a:p>
            <a:pPr marL="0" indent="0">
              <a:lnSpc>
                <a:spcPct val="90000"/>
              </a:lnSpc>
              <a:buNone/>
            </a:pPr>
            <a:r>
              <a:rPr lang="en-GB" sz="1000" b="1" dirty="0"/>
              <a:t>Experimental methodology:</a:t>
            </a:r>
          </a:p>
          <a:p>
            <a:pPr marL="0" indent="0">
              <a:lnSpc>
                <a:spcPct val="90000"/>
              </a:lnSpc>
              <a:buNone/>
            </a:pPr>
            <a:r>
              <a:rPr lang="en-GB" sz="1000" dirty="0"/>
              <a:t>Developed interactive worksheets with real-world penetration testing scenarios.</a:t>
            </a:r>
          </a:p>
          <a:p>
            <a:pPr marL="0" indent="0">
              <a:lnSpc>
                <a:spcPct val="90000"/>
              </a:lnSpc>
              <a:buNone/>
            </a:pPr>
            <a:endParaRPr lang="en-GB" sz="1000" dirty="0"/>
          </a:p>
          <a:p>
            <a:pPr marL="0" indent="0">
              <a:lnSpc>
                <a:spcPct val="90000"/>
              </a:lnSpc>
              <a:buNone/>
            </a:pPr>
            <a:r>
              <a:rPr lang="en-GB" sz="1000" dirty="0"/>
              <a:t>Created secure environments using Docker and Kali Linux for practical exercises.</a:t>
            </a:r>
          </a:p>
          <a:p>
            <a:pPr marL="0" indent="0">
              <a:lnSpc>
                <a:spcPct val="90000"/>
              </a:lnSpc>
              <a:buNone/>
            </a:pPr>
            <a:endParaRPr lang="en-GB" sz="1000" dirty="0"/>
          </a:p>
          <a:p>
            <a:pPr marL="0" indent="0">
              <a:lnSpc>
                <a:spcPct val="90000"/>
              </a:lnSpc>
              <a:buNone/>
            </a:pPr>
            <a:r>
              <a:rPr lang="en-GB" sz="1000" dirty="0"/>
              <a:t>Assessed learning through quizzes and feedback mechanisms.</a:t>
            </a:r>
          </a:p>
          <a:p>
            <a:pPr marL="0" indent="0">
              <a:lnSpc>
                <a:spcPct val="90000"/>
              </a:lnSpc>
              <a:buNone/>
            </a:pPr>
            <a:endParaRPr lang="en-GB" sz="1000" dirty="0"/>
          </a:p>
          <a:p>
            <a:pPr marL="0" indent="0">
              <a:lnSpc>
                <a:spcPct val="90000"/>
              </a:lnSpc>
              <a:buNone/>
            </a:pPr>
            <a:r>
              <a:rPr lang="en-GB" sz="1000" b="1" dirty="0"/>
              <a:t>Integration</a:t>
            </a:r>
          </a:p>
          <a:p>
            <a:pPr marL="0" indent="0">
              <a:lnSpc>
                <a:spcPct val="90000"/>
              </a:lnSpc>
              <a:buNone/>
            </a:pPr>
            <a:r>
              <a:rPr lang="en-GB" sz="1000" dirty="0"/>
              <a:t>Applied theoretical concepts in experimental tasks.</a:t>
            </a:r>
          </a:p>
          <a:p>
            <a:pPr marL="0" indent="0">
              <a:lnSpc>
                <a:spcPct val="90000"/>
              </a:lnSpc>
              <a:buNone/>
            </a:pPr>
            <a:endParaRPr lang="en-GB" sz="1000" dirty="0"/>
          </a:p>
          <a:p>
            <a:pPr marL="0" indent="0">
              <a:lnSpc>
                <a:spcPct val="90000"/>
              </a:lnSpc>
              <a:buNone/>
            </a:pPr>
            <a:r>
              <a:rPr lang="en-GB" sz="1000" dirty="0"/>
              <a:t>Designed exercises to reflect real-world cybersecurity practices.</a:t>
            </a:r>
          </a:p>
          <a:p>
            <a:pPr marL="0" indent="0">
              <a:lnSpc>
                <a:spcPct val="90000"/>
              </a:lnSpc>
              <a:buNone/>
            </a:pPr>
            <a:endParaRPr lang="en-GB" sz="1000" b="1" dirty="0"/>
          </a:p>
          <a:p>
            <a:pPr marL="0" indent="0">
              <a:lnSpc>
                <a:spcPct val="90000"/>
              </a:lnSpc>
              <a:buNone/>
            </a:pPr>
            <a:endParaRPr lang="en-GB" sz="1000" b="1" dirty="0"/>
          </a:p>
        </p:txBody>
      </p:sp>
    </p:spTree>
    <p:extLst>
      <p:ext uri="{BB962C8B-B14F-4D97-AF65-F5344CB8AC3E}">
        <p14:creationId xmlns:p14="http://schemas.microsoft.com/office/powerpoint/2010/main" val="30669272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9144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7348" y="551962"/>
            <a:ext cx="8249304"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6435C9-7847-C711-53B6-62BD0389792B}"/>
              </a:ext>
            </a:extLst>
          </p:cNvPr>
          <p:cNvSpPr>
            <a:spLocks noGrp="1"/>
          </p:cNvSpPr>
          <p:nvPr>
            <p:ph type="title"/>
          </p:nvPr>
        </p:nvSpPr>
        <p:spPr>
          <a:xfrm>
            <a:off x="1143000" y="1293338"/>
            <a:ext cx="6858000" cy="3274592"/>
          </a:xfrm>
        </p:spPr>
        <p:txBody>
          <a:bodyPr vert="horz" lIns="91440" tIns="45720" rIns="91440" bIns="45720" rtlCol="0" anchor="ctr">
            <a:normAutofit/>
          </a:bodyPr>
          <a:lstStyle/>
          <a:p>
            <a:pPr defTabSz="914400">
              <a:lnSpc>
                <a:spcPct val="90000"/>
              </a:lnSpc>
            </a:pPr>
            <a:r>
              <a:rPr lang="en-US" sz="6300" kern="1200">
                <a:solidFill>
                  <a:schemeClr val="tx1"/>
                </a:solidFill>
                <a:latin typeface="+mj-lt"/>
                <a:ea typeface="+mj-ea"/>
                <a:cs typeface="+mj-cs"/>
              </a:rPr>
              <a:t>Tools and techniques</a:t>
            </a:r>
          </a:p>
        </p:txBody>
      </p:sp>
      <p:cxnSp>
        <p:nvCxnSpPr>
          <p:cNvPr id="13" name="Straight Connector 12">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47348" y="6354708"/>
            <a:ext cx="8250174"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477665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5725" y="2385102"/>
            <a:ext cx="430568" cy="2087796"/>
            <a:chOff x="209668" y="2857422"/>
            <a:chExt cx="463662" cy="2087796"/>
          </a:xfrm>
        </p:grpSpPr>
        <p:sp>
          <p:nvSpPr>
            <p:cNvPr id="11" name="Rectangle 10">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23252" y="0"/>
            <a:ext cx="1120748"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4646" y="631767"/>
            <a:ext cx="8333796"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1F8C56-E9B3-177B-B790-D164A1F7AB77}"/>
              </a:ext>
            </a:extLst>
          </p:cNvPr>
          <p:cNvSpPr>
            <a:spLocks noGrp="1"/>
          </p:cNvSpPr>
          <p:nvPr>
            <p:ph type="title"/>
          </p:nvPr>
        </p:nvSpPr>
        <p:spPr>
          <a:xfrm>
            <a:off x="865213" y="1239927"/>
            <a:ext cx="3006440" cy="4680583"/>
          </a:xfrm>
        </p:spPr>
        <p:txBody>
          <a:bodyPr anchor="ctr">
            <a:normAutofit/>
          </a:bodyPr>
          <a:lstStyle/>
          <a:p>
            <a:r>
              <a:rPr lang="en-GB" sz="4500"/>
              <a:t>Tools and techniques</a:t>
            </a:r>
            <a:br>
              <a:rPr lang="en-GB" sz="4500"/>
            </a:br>
            <a:endParaRPr lang="en-GB" sz="4500"/>
          </a:p>
        </p:txBody>
      </p:sp>
      <p:sp>
        <p:nvSpPr>
          <p:cNvPr id="3" name="Content Placeholder 2">
            <a:extLst>
              <a:ext uri="{FF2B5EF4-FFF2-40B4-BE49-F238E27FC236}">
                <a16:creationId xmlns:a16="http://schemas.microsoft.com/office/drawing/2014/main" id="{0682B4A3-3B69-C0BD-0A4D-6CDFFC491194}"/>
              </a:ext>
            </a:extLst>
          </p:cNvPr>
          <p:cNvSpPr>
            <a:spLocks noGrp="1"/>
          </p:cNvSpPr>
          <p:nvPr>
            <p:ph idx="1"/>
          </p:nvPr>
        </p:nvSpPr>
        <p:spPr>
          <a:xfrm>
            <a:off x="4718942" y="1239927"/>
            <a:ext cx="3728868" cy="4680583"/>
          </a:xfrm>
        </p:spPr>
        <p:txBody>
          <a:bodyPr anchor="ctr">
            <a:normAutofit/>
          </a:bodyPr>
          <a:lstStyle/>
          <a:p>
            <a:pPr marL="0" indent="0">
              <a:buNone/>
            </a:pPr>
            <a:r>
              <a:rPr lang="en-GB" sz="1700" b="1" dirty="0"/>
              <a:t>Docker</a:t>
            </a:r>
          </a:p>
          <a:p>
            <a:r>
              <a:rPr lang="en-GB" sz="1700" b="1" dirty="0"/>
              <a:t>Purpose</a:t>
            </a:r>
            <a:r>
              <a:rPr lang="en-GB" sz="1700" dirty="0"/>
              <a:t>: Created isolated, containerized environments to simulate vulnerable systems.</a:t>
            </a:r>
          </a:p>
          <a:p>
            <a:r>
              <a:rPr lang="en-GB" sz="1700" b="1" dirty="0"/>
              <a:t>Usage</a:t>
            </a:r>
            <a:r>
              <a:rPr lang="en-GB" sz="1700" dirty="0"/>
              <a:t>: Pulled vulnerable images such as DVWA and OWASP Juice Shop, providing a controlled space for penetration testing.</a:t>
            </a:r>
          </a:p>
          <a:p>
            <a:r>
              <a:rPr lang="en-GB" sz="1700" b="1" dirty="0"/>
              <a:t>Impact</a:t>
            </a:r>
            <a:r>
              <a:rPr lang="en-GB" sz="1700" dirty="0"/>
              <a:t>: Enabled a secure, repeatable, and scalable setup for testing container security concepts.</a:t>
            </a:r>
          </a:p>
          <a:p>
            <a:pPr marL="0" indent="0">
              <a:buNone/>
            </a:pPr>
            <a:endParaRPr lang="en-GB" sz="1700" dirty="0"/>
          </a:p>
        </p:txBody>
      </p:sp>
    </p:spTree>
    <p:extLst>
      <p:ext uri="{BB962C8B-B14F-4D97-AF65-F5344CB8AC3E}">
        <p14:creationId xmlns:p14="http://schemas.microsoft.com/office/powerpoint/2010/main" val="10390410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 name="Group 18">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998368"/>
            <a:ext cx="8771274" cy="782176"/>
            <a:chOff x="-2" y="1998368"/>
            <a:chExt cx="11695083" cy="782176"/>
          </a:xfrm>
        </p:grpSpPr>
        <p:sp>
          <p:nvSpPr>
            <p:cNvPr id="20" name="Rectangle 19">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3" name="Rectangle 2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8537521"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BD6B98A-5E71-9345-505D-C6045F0B678B}"/>
              </a:ext>
            </a:extLst>
          </p:cNvPr>
          <p:cNvSpPr>
            <a:spLocks noGrp="1"/>
          </p:cNvSpPr>
          <p:nvPr>
            <p:ph idx="1"/>
          </p:nvPr>
        </p:nvSpPr>
        <p:spPr>
          <a:xfrm>
            <a:off x="595245" y="2599509"/>
            <a:ext cx="7607751" cy="3435531"/>
          </a:xfrm>
        </p:spPr>
        <p:txBody>
          <a:bodyPr anchor="ctr">
            <a:normAutofit/>
          </a:bodyPr>
          <a:lstStyle/>
          <a:p>
            <a:pPr marL="0" indent="0">
              <a:lnSpc>
                <a:spcPct val="90000"/>
              </a:lnSpc>
              <a:buNone/>
            </a:pPr>
            <a:r>
              <a:rPr lang="en-GB" sz="1600" b="1"/>
              <a:t>Kali Linux</a:t>
            </a:r>
          </a:p>
          <a:p>
            <a:pPr>
              <a:lnSpc>
                <a:spcPct val="90000"/>
              </a:lnSpc>
              <a:buFont typeface="Arial" panose="020B0604020202020204" pitchFamily="34" charset="0"/>
              <a:buChar char="•"/>
            </a:pPr>
            <a:r>
              <a:rPr lang="en-GB" sz="1600" b="1"/>
              <a:t>Purpose</a:t>
            </a:r>
            <a:r>
              <a:rPr lang="en-GB" sz="1600"/>
              <a:t>: Served as the primary attack machine for penetration testing.</a:t>
            </a:r>
          </a:p>
          <a:p>
            <a:pPr>
              <a:lnSpc>
                <a:spcPct val="90000"/>
              </a:lnSpc>
              <a:buFont typeface="Arial" panose="020B0604020202020204" pitchFamily="34" charset="0"/>
              <a:buChar char="•"/>
            </a:pPr>
            <a:r>
              <a:rPr lang="en-GB" sz="1600" b="1"/>
              <a:t>Usage</a:t>
            </a:r>
            <a:r>
              <a:rPr lang="en-GB" sz="1600"/>
              <a:t>: Hosted tools like Nmap, SQLMap, and Nikto to execute reconnaissance, vulnerability assessment, and exploitation tasks.</a:t>
            </a:r>
          </a:p>
          <a:p>
            <a:pPr>
              <a:lnSpc>
                <a:spcPct val="90000"/>
              </a:lnSpc>
              <a:buFont typeface="Arial" panose="020B0604020202020204" pitchFamily="34" charset="0"/>
              <a:buChar char="•"/>
            </a:pPr>
            <a:r>
              <a:rPr lang="en-GB" sz="1600" b="1"/>
              <a:t>Impact</a:t>
            </a:r>
            <a:r>
              <a:rPr lang="en-GB" sz="1600"/>
              <a:t>: Provided a comprehensive suite of tools essential for practical exercises.</a:t>
            </a:r>
          </a:p>
          <a:p>
            <a:pPr>
              <a:lnSpc>
                <a:spcPct val="90000"/>
              </a:lnSpc>
              <a:buFont typeface="Arial" panose="020B0604020202020204" pitchFamily="34" charset="0"/>
              <a:buChar char="•"/>
            </a:pPr>
            <a:endParaRPr lang="en-GB" sz="1600"/>
          </a:p>
          <a:p>
            <a:pPr marL="0" indent="0">
              <a:lnSpc>
                <a:spcPct val="90000"/>
              </a:lnSpc>
              <a:buNone/>
            </a:pPr>
            <a:r>
              <a:rPr lang="en-GB" sz="1600" b="1"/>
              <a:t>Nmap</a:t>
            </a:r>
          </a:p>
          <a:p>
            <a:pPr>
              <a:lnSpc>
                <a:spcPct val="90000"/>
              </a:lnSpc>
              <a:buFont typeface="Arial" panose="020B0604020202020204" pitchFamily="34" charset="0"/>
              <a:buChar char="•"/>
            </a:pPr>
            <a:r>
              <a:rPr lang="en-GB" sz="1600" b="1"/>
              <a:t>Purpose</a:t>
            </a:r>
            <a:r>
              <a:rPr lang="en-GB" sz="1600"/>
              <a:t>: Conducted network reconnaissance and identified open ports and services.</a:t>
            </a:r>
          </a:p>
          <a:p>
            <a:pPr>
              <a:lnSpc>
                <a:spcPct val="90000"/>
              </a:lnSpc>
              <a:buFont typeface="Arial" panose="020B0604020202020204" pitchFamily="34" charset="0"/>
              <a:buChar char="•"/>
            </a:pPr>
            <a:r>
              <a:rPr lang="en-GB" sz="1600" b="1"/>
              <a:t>Usage</a:t>
            </a:r>
            <a:r>
              <a:rPr lang="en-GB" sz="1600"/>
              <a:t>: Students used it to gather information about target systems and discover potential vulnerabilities.</a:t>
            </a:r>
          </a:p>
          <a:p>
            <a:pPr>
              <a:lnSpc>
                <a:spcPct val="90000"/>
              </a:lnSpc>
              <a:buFont typeface="Arial" panose="020B0604020202020204" pitchFamily="34" charset="0"/>
              <a:buChar char="•"/>
            </a:pPr>
            <a:r>
              <a:rPr lang="en-GB" sz="1600" b="1"/>
              <a:t>Impact</a:t>
            </a:r>
            <a:r>
              <a:rPr lang="en-GB" sz="1600"/>
              <a:t>: Introduced students to real-world reconnaissance techniques.</a:t>
            </a:r>
          </a:p>
          <a:p>
            <a:pPr marL="0" indent="0">
              <a:lnSpc>
                <a:spcPct val="90000"/>
              </a:lnSpc>
              <a:buNone/>
            </a:pPr>
            <a:endParaRPr lang="en-GB" sz="1600"/>
          </a:p>
          <a:p>
            <a:pPr marL="0" indent="0">
              <a:lnSpc>
                <a:spcPct val="90000"/>
              </a:lnSpc>
              <a:buNone/>
            </a:pPr>
            <a:endParaRPr lang="en-GB" sz="1600"/>
          </a:p>
        </p:txBody>
      </p:sp>
    </p:spTree>
    <p:extLst>
      <p:ext uri="{BB962C8B-B14F-4D97-AF65-F5344CB8AC3E}">
        <p14:creationId xmlns:p14="http://schemas.microsoft.com/office/powerpoint/2010/main" val="24955556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78A075D-1095-F509-FD75-D685FB27B674}"/>
            </a:ext>
          </a:extLst>
        </p:cNvPr>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 name="Group 16">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998368"/>
            <a:ext cx="8771274" cy="782176"/>
            <a:chOff x="-2" y="1998368"/>
            <a:chExt cx="11695083" cy="782176"/>
          </a:xfrm>
        </p:grpSpPr>
        <p:sp>
          <p:nvSpPr>
            <p:cNvPr id="18" name="Rectangle 17">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 name="Rectangle 19">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8537521"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FEC86E0-F1F5-103C-4617-5C69AF04A321}"/>
              </a:ext>
            </a:extLst>
          </p:cNvPr>
          <p:cNvSpPr>
            <a:spLocks noGrp="1"/>
          </p:cNvSpPr>
          <p:nvPr>
            <p:ph idx="1"/>
          </p:nvPr>
        </p:nvSpPr>
        <p:spPr>
          <a:xfrm>
            <a:off x="595245" y="2599509"/>
            <a:ext cx="7607751" cy="3435531"/>
          </a:xfrm>
        </p:spPr>
        <p:txBody>
          <a:bodyPr anchor="ctr">
            <a:normAutofit/>
          </a:bodyPr>
          <a:lstStyle/>
          <a:p>
            <a:pPr marL="0" indent="0">
              <a:lnSpc>
                <a:spcPct val="90000"/>
              </a:lnSpc>
              <a:buNone/>
            </a:pPr>
            <a:r>
              <a:rPr lang="en-GB" sz="1600" b="1" dirty="0"/>
              <a:t>SQL Map</a:t>
            </a:r>
          </a:p>
          <a:p>
            <a:pPr>
              <a:lnSpc>
                <a:spcPct val="90000"/>
              </a:lnSpc>
            </a:pPr>
            <a:r>
              <a:rPr lang="en-GB" sz="1600" b="1" dirty="0"/>
              <a:t>Purpose</a:t>
            </a:r>
            <a:r>
              <a:rPr lang="en-GB" sz="1600" dirty="0"/>
              <a:t>: Automated the detection and exploitation of SQL injection vulnerabilities.</a:t>
            </a:r>
          </a:p>
          <a:p>
            <a:pPr>
              <a:lnSpc>
                <a:spcPct val="90000"/>
              </a:lnSpc>
            </a:pPr>
            <a:r>
              <a:rPr lang="en-GB" sz="1600" b="1" dirty="0"/>
              <a:t>Usage</a:t>
            </a:r>
            <a:r>
              <a:rPr lang="en-GB" sz="1600" dirty="0"/>
              <a:t>: Students leveraged it to test vulnerable images for SQL injection flaws and understand the risks of insecure databases.</a:t>
            </a:r>
          </a:p>
          <a:p>
            <a:pPr>
              <a:lnSpc>
                <a:spcPct val="90000"/>
              </a:lnSpc>
            </a:pPr>
            <a:r>
              <a:rPr lang="en-GB" sz="1600" b="1" dirty="0"/>
              <a:t>Impact</a:t>
            </a:r>
            <a:r>
              <a:rPr lang="en-GB" sz="1600" dirty="0"/>
              <a:t>: Helped students grasp the mechanics of database-related vulnerabilities and their impact.</a:t>
            </a:r>
          </a:p>
          <a:p>
            <a:pPr>
              <a:lnSpc>
                <a:spcPct val="90000"/>
              </a:lnSpc>
            </a:pPr>
            <a:endParaRPr lang="en-GB" sz="1600" dirty="0"/>
          </a:p>
          <a:p>
            <a:pPr marL="0" indent="0">
              <a:lnSpc>
                <a:spcPct val="90000"/>
              </a:lnSpc>
              <a:buNone/>
            </a:pPr>
            <a:r>
              <a:rPr lang="en-GB" sz="1600" b="1" dirty="0"/>
              <a:t>Nikto</a:t>
            </a:r>
          </a:p>
          <a:p>
            <a:pPr>
              <a:lnSpc>
                <a:spcPct val="90000"/>
              </a:lnSpc>
            </a:pPr>
            <a:r>
              <a:rPr lang="en-GB" sz="1600" b="1" dirty="0"/>
              <a:t>Purpose: </a:t>
            </a:r>
            <a:r>
              <a:rPr lang="en-GB" sz="1600" dirty="0"/>
              <a:t>Performed vulnerability scans on web applications.</a:t>
            </a:r>
          </a:p>
          <a:p>
            <a:pPr>
              <a:lnSpc>
                <a:spcPct val="90000"/>
              </a:lnSpc>
            </a:pPr>
            <a:r>
              <a:rPr lang="en-GB" sz="1600" b="1" dirty="0"/>
              <a:t>Usage</a:t>
            </a:r>
            <a:r>
              <a:rPr lang="en-GB" sz="1600" dirty="0"/>
              <a:t>: Students identified insecure headers, outdated software, and exposed configurations.</a:t>
            </a:r>
          </a:p>
          <a:p>
            <a:pPr>
              <a:lnSpc>
                <a:spcPct val="90000"/>
              </a:lnSpc>
            </a:pPr>
            <a:r>
              <a:rPr lang="en-GB" sz="1600" b="1" dirty="0"/>
              <a:t>Impact: </a:t>
            </a:r>
            <a:r>
              <a:rPr lang="en-GB" sz="1600" dirty="0"/>
              <a:t>Provided insight into common web application security flaws and how to detect them effectively.</a:t>
            </a:r>
          </a:p>
          <a:p>
            <a:pPr marL="0" indent="0">
              <a:lnSpc>
                <a:spcPct val="90000"/>
              </a:lnSpc>
              <a:buNone/>
            </a:pPr>
            <a:endParaRPr lang="en-GB" sz="1600" dirty="0"/>
          </a:p>
          <a:p>
            <a:pPr marL="0" indent="0">
              <a:lnSpc>
                <a:spcPct val="90000"/>
              </a:lnSpc>
              <a:buNone/>
            </a:pPr>
            <a:endParaRPr lang="en-GB" sz="1600" dirty="0"/>
          </a:p>
          <a:p>
            <a:pPr marL="0" indent="0">
              <a:lnSpc>
                <a:spcPct val="90000"/>
              </a:lnSpc>
              <a:buNone/>
            </a:pPr>
            <a:endParaRPr lang="en-GB" sz="1600" dirty="0"/>
          </a:p>
        </p:txBody>
      </p:sp>
    </p:spTree>
    <p:extLst>
      <p:ext uri="{BB962C8B-B14F-4D97-AF65-F5344CB8AC3E}">
        <p14:creationId xmlns:p14="http://schemas.microsoft.com/office/powerpoint/2010/main" val="5571702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9144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7348" y="551962"/>
            <a:ext cx="8249304"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A0AF01-A4C6-64EB-C5DA-B1F134BBD41F}"/>
              </a:ext>
            </a:extLst>
          </p:cNvPr>
          <p:cNvSpPr>
            <a:spLocks noGrp="1"/>
          </p:cNvSpPr>
          <p:nvPr>
            <p:ph type="title"/>
          </p:nvPr>
        </p:nvSpPr>
        <p:spPr>
          <a:xfrm>
            <a:off x="1143000" y="1293338"/>
            <a:ext cx="6858000" cy="3274592"/>
          </a:xfrm>
        </p:spPr>
        <p:txBody>
          <a:bodyPr vert="horz" lIns="91440" tIns="45720" rIns="91440" bIns="45720" rtlCol="0" anchor="ctr">
            <a:normAutofit/>
          </a:bodyPr>
          <a:lstStyle/>
          <a:p>
            <a:pPr defTabSz="914400">
              <a:lnSpc>
                <a:spcPct val="90000"/>
              </a:lnSpc>
            </a:pPr>
            <a:r>
              <a:rPr lang="en-US" sz="6300" kern="1200">
                <a:solidFill>
                  <a:schemeClr val="tx1"/>
                </a:solidFill>
                <a:latin typeface="+mj-lt"/>
                <a:ea typeface="+mj-ea"/>
                <a:cs typeface="+mj-cs"/>
              </a:rPr>
              <a:t>Worksheet designs </a:t>
            </a:r>
          </a:p>
        </p:txBody>
      </p:sp>
      <p:cxnSp>
        <p:nvCxnSpPr>
          <p:cNvPr id="13" name="Straight Connector 12">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47348" y="6354708"/>
            <a:ext cx="8250174"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069353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B712E947-0734-45F9-9C4F-41114EC3A3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13"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12B3290A-D3BF-4B87-B55B-FD9A98B497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9272" cy="1576446"/>
            <a:chOff x="0" y="0"/>
            <a:chExt cx="12192002" cy="1576446"/>
          </a:xfrm>
        </p:grpSpPr>
        <p:sp>
          <p:nvSpPr>
            <p:cNvPr id="17" name="Rectangle 16">
              <a:extLst>
                <a:ext uri="{FF2B5EF4-FFF2-40B4-BE49-F238E27FC236}">
                  <a16:creationId xmlns:a16="http://schemas.microsoft.com/office/drawing/2014/main" id="{033A715A-0686-440A-8F40-441B42A660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4761657F-19F2-425B-B7E9-0118CD13C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5307778" y="-5307778"/>
              <a:ext cx="1576446" cy="12192002"/>
            </a:xfrm>
            <a:prstGeom prst="rect">
              <a:avLst/>
            </a:prstGeom>
            <a:gradFill>
              <a:gsLst>
                <a:gs pos="45000">
                  <a:schemeClr val="accent1">
                    <a:alpha val="0"/>
                  </a:schemeClr>
                </a:gs>
                <a:gs pos="99000">
                  <a:srgbClr val="000000">
                    <a:alpha val="74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E27B6634-79D3-4EDD-A77A-1065D6F3A4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825434" y="0"/>
              <a:ext cx="4303422" cy="1575461"/>
            </a:xfrm>
            <a:prstGeom prst="rect">
              <a:avLst/>
            </a:prstGeom>
            <a:gradFill>
              <a:gsLst>
                <a:gs pos="0">
                  <a:schemeClr val="accent1">
                    <a:alpha val="17000"/>
                  </a:schemeClr>
                </a:gs>
                <a:gs pos="74000">
                  <a:schemeClr val="accent1">
                    <a:lumMod val="5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53351973-BEDC-800D-0A77-93A35C9AB17E}"/>
              </a:ext>
            </a:extLst>
          </p:cNvPr>
          <p:cNvSpPr>
            <a:spLocks noGrp="1"/>
          </p:cNvSpPr>
          <p:nvPr>
            <p:ph type="title"/>
          </p:nvPr>
        </p:nvSpPr>
        <p:spPr>
          <a:xfrm>
            <a:off x="1028698" y="319314"/>
            <a:ext cx="7108033" cy="1030515"/>
          </a:xfrm>
        </p:spPr>
        <p:txBody>
          <a:bodyPr anchor="ctr">
            <a:normAutofit/>
          </a:bodyPr>
          <a:lstStyle/>
          <a:p>
            <a:r>
              <a:rPr lang="en-GB" sz="3500">
                <a:solidFill>
                  <a:srgbClr val="FFFFFF"/>
                </a:solidFill>
              </a:rPr>
              <a:t>Worksheet 1</a:t>
            </a:r>
          </a:p>
        </p:txBody>
      </p:sp>
      <p:pic>
        <p:nvPicPr>
          <p:cNvPr id="5" name="Content Placeholder 4">
            <a:extLst>
              <a:ext uri="{FF2B5EF4-FFF2-40B4-BE49-F238E27FC236}">
                <a16:creationId xmlns:a16="http://schemas.microsoft.com/office/drawing/2014/main" id="{7D0E1C5F-3E9C-5F1F-9D94-F07D4866A471}"/>
              </a:ext>
            </a:extLst>
          </p:cNvPr>
          <p:cNvPicPr>
            <a:picLocks noChangeAspect="1"/>
          </p:cNvPicPr>
          <p:nvPr/>
        </p:nvPicPr>
        <p:blipFill>
          <a:blip r:embed="rId3"/>
          <a:stretch>
            <a:fillRect/>
          </a:stretch>
        </p:blipFill>
        <p:spPr>
          <a:xfrm>
            <a:off x="1028698" y="2050595"/>
            <a:ext cx="3423938" cy="4788724"/>
          </a:xfrm>
          <a:prstGeom prst="rect">
            <a:avLst/>
          </a:prstGeom>
        </p:spPr>
      </p:pic>
      <p:pic>
        <p:nvPicPr>
          <p:cNvPr id="7" name="Picture 6">
            <a:extLst>
              <a:ext uri="{FF2B5EF4-FFF2-40B4-BE49-F238E27FC236}">
                <a16:creationId xmlns:a16="http://schemas.microsoft.com/office/drawing/2014/main" id="{35C8FD29-EBA3-1C67-1975-FFDD856B4A0C}"/>
              </a:ext>
            </a:extLst>
          </p:cNvPr>
          <p:cNvPicPr>
            <a:picLocks noChangeAspect="1"/>
          </p:cNvPicPr>
          <p:nvPr/>
        </p:nvPicPr>
        <p:blipFill>
          <a:blip r:embed="rId4"/>
          <a:stretch>
            <a:fillRect/>
          </a:stretch>
        </p:blipFill>
        <p:spPr>
          <a:xfrm>
            <a:off x="4700753" y="2074130"/>
            <a:ext cx="4263650" cy="4464556"/>
          </a:xfrm>
          <a:prstGeom prst="rect">
            <a:avLst/>
          </a:prstGeom>
        </p:spPr>
      </p:pic>
    </p:spTree>
    <p:extLst>
      <p:ext uri="{BB962C8B-B14F-4D97-AF65-F5344CB8AC3E}">
        <p14:creationId xmlns:p14="http://schemas.microsoft.com/office/powerpoint/2010/main" val="391940938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B712E947-0734-45F9-9C4F-41114EC3A3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13"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12B3290A-D3BF-4B87-B55B-FD9A98B497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9272" cy="1576446"/>
            <a:chOff x="0" y="0"/>
            <a:chExt cx="12192002" cy="1576446"/>
          </a:xfrm>
        </p:grpSpPr>
        <p:sp>
          <p:nvSpPr>
            <p:cNvPr id="17" name="Rectangle 16">
              <a:extLst>
                <a:ext uri="{FF2B5EF4-FFF2-40B4-BE49-F238E27FC236}">
                  <a16:creationId xmlns:a16="http://schemas.microsoft.com/office/drawing/2014/main" id="{033A715A-0686-440A-8F40-441B42A660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4761657F-19F2-425B-B7E9-0118CD13C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5307778" y="-5307778"/>
              <a:ext cx="1576446" cy="12192002"/>
            </a:xfrm>
            <a:prstGeom prst="rect">
              <a:avLst/>
            </a:prstGeom>
            <a:gradFill>
              <a:gsLst>
                <a:gs pos="45000">
                  <a:schemeClr val="accent1">
                    <a:alpha val="0"/>
                  </a:schemeClr>
                </a:gs>
                <a:gs pos="99000">
                  <a:srgbClr val="000000">
                    <a:alpha val="74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E27B6634-79D3-4EDD-A77A-1065D6F3A4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825434" y="0"/>
              <a:ext cx="4303422" cy="1575461"/>
            </a:xfrm>
            <a:prstGeom prst="rect">
              <a:avLst/>
            </a:prstGeom>
            <a:gradFill>
              <a:gsLst>
                <a:gs pos="0">
                  <a:schemeClr val="accent1">
                    <a:alpha val="17000"/>
                  </a:schemeClr>
                </a:gs>
                <a:gs pos="74000">
                  <a:schemeClr val="accent1">
                    <a:lumMod val="5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7F1A4011-0FF8-1CBF-27E1-21C4196A20E1}"/>
              </a:ext>
            </a:extLst>
          </p:cNvPr>
          <p:cNvSpPr>
            <a:spLocks noGrp="1"/>
          </p:cNvSpPr>
          <p:nvPr>
            <p:ph type="title"/>
          </p:nvPr>
        </p:nvSpPr>
        <p:spPr>
          <a:xfrm>
            <a:off x="1028698" y="319314"/>
            <a:ext cx="7108033" cy="1030515"/>
          </a:xfrm>
        </p:spPr>
        <p:txBody>
          <a:bodyPr anchor="ctr">
            <a:normAutofit/>
          </a:bodyPr>
          <a:lstStyle/>
          <a:p>
            <a:r>
              <a:rPr lang="en-GB" sz="3500">
                <a:solidFill>
                  <a:srgbClr val="FFFFFF"/>
                </a:solidFill>
              </a:rPr>
              <a:t>Worksheet 1</a:t>
            </a:r>
          </a:p>
        </p:txBody>
      </p:sp>
      <p:pic>
        <p:nvPicPr>
          <p:cNvPr id="5" name="Content Placeholder 4">
            <a:extLst>
              <a:ext uri="{FF2B5EF4-FFF2-40B4-BE49-F238E27FC236}">
                <a16:creationId xmlns:a16="http://schemas.microsoft.com/office/drawing/2014/main" id="{09DE3DDD-A6CF-AD42-08FF-98A4351BF7A1}"/>
              </a:ext>
            </a:extLst>
          </p:cNvPr>
          <p:cNvPicPr>
            <a:picLocks noChangeAspect="1"/>
          </p:cNvPicPr>
          <p:nvPr/>
        </p:nvPicPr>
        <p:blipFill>
          <a:blip r:embed="rId3"/>
          <a:stretch>
            <a:fillRect/>
          </a:stretch>
        </p:blipFill>
        <p:spPr>
          <a:xfrm>
            <a:off x="815546" y="2050595"/>
            <a:ext cx="3637090" cy="4504137"/>
          </a:xfrm>
          <a:prstGeom prst="rect">
            <a:avLst/>
          </a:prstGeom>
        </p:spPr>
      </p:pic>
      <p:pic>
        <p:nvPicPr>
          <p:cNvPr id="7" name="Picture 6">
            <a:extLst>
              <a:ext uri="{FF2B5EF4-FFF2-40B4-BE49-F238E27FC236}">
                <a16:creationId xmlns:a16="http://schemas.microsoft.com/office/drawing/2014/main" id="{F8FE82BC-F984-3AD6-F256-0489FC453B68}"/>
              </a:ext>
            </a:extLst>
          </p:cNvPr>
          <p:cNvPicPr>
            <a:picLocks noChangeAspect="1"/>
          </p:cNvPicPr>
          <p:nvPr/>
        </p:nvPicPr>
        <p:blipFill>
          <a:blip r:embed="rId4"/>
          <a:stretch>
            <a:fillRect/>
          </a:stretch>
        </p:blipFill>
        <p:spPr>
          <a:xfrm>
            <a:off x="4700752" y="2074130"/>
            <a:ext cx="4041995" cy="4277243"/>
          </a:xfrm>
          <a:prstGeom prst="rect">
            <a:avLst/>
          </a:prstGeom>
        </p:spPr>
      </p:pic>
    </p:spTree>
    <p:extLst>
      <p:ext uri="{BB962C8B-B14F-4D97-AF65-F5344CB8AC3E}">
        <p14:creationId xmlns:p14="http://schemas.microsoft.com/office/powerpoint/2010/main" val="34726746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B712E947-0734-45F9-9C4F-41114EC3A3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13"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12B3290A-D3BF-4B87-B55B-FD9A98B497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9272" cy="1576446"/>
            <a:chOff x="0" y="0"/>
            <a:chExt cx="12192002" cy="1576446"/>
          </a:xfrm>
        </p:grpSpPr>
        <p:sp>
          <p:nvSpPr>
            <p:cNvPr id="17" name="Rectangle 16">
              <a:extLst>
                <a:ext uri="{FF2B5EF4-FFF2-40B4-BE49-F238E27FC236}">
                  <a16:creationId xmlns:a16="http://schemas.microsoft.com/office/drawing/2014/main" id="{033A715A-0686-440A-8F40-441B42A660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4761657F-19F2-425B-B7E9-0118CD13C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5307778" y="-5307778"/>
              <a:ext cx="1576446" cy="12192002"/>
            </a:xfrm>
            <a:prstGeom prst="rect">
              <a:avLst/>
            </a:prstGeom>
            <a:gradFill>
              <a:gsLst>
                <a:gs pos="45000">
                  <a:schemeClr val="accent1">
                    <a:alpha val="0"/>
                  </a:schemeClr>
                </a:gs>
                <a:gs pos="99000">
                  <a:srgbClr val="000000">
                    <a:alpha val="74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E27B6634-79D3-4EDD-A77A-1065D6F3A4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825434" y="0"/>
              <a:ext cx="4303422" cy="1575461"/>
            </a:xfrm>
            <a:prstGeom prst="rect">
              <a:avLst/>
            </a:prstGeom>
            <a:gradFill>
              <a:gsLst>
                <a:gs pos="0">
                  <a:schemeClr val="accent1">
                    <a:alpha val="17000"/>
                  </a:schemeClr>
                </a:gs>
                <a:gs pos="74000">
                  <a:schemeClr val="accent1">
                    <a:lumMod val="5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BA5BFACF-5A01-9D6C-0D0E-C3FB2A162C7E}"/>
              </a:ext>
            </a:extLst>
          </p:cNvPr>
          <p:cNvSpPr>
            <a:spLocks noGrp="1"/>
          </p:cNvSpPr>
          <p:nvPr>
            <p:ph type="title"/>
          </p:nvPr>
        </p:nvSpPr>
        <p:spPr>
          <a:xfrm>
            <a:off x="1028698" y="319314"/>
            <a:ext cx="7108033" cy="1030515"/>
          </a:xfrm>
        </p:spPr>
        <p:txBody>
          <a:bodyPr anchor="ctr">
            <a:normAutofit/>
          </a:bodyPr>
          <a:lstStyle/>
          <a:p>
            <a:r>
              <a:rPr lang="en-GB" sz="3500">
                <a:solidFill>
                  <a:srgbClr val="FFFFFF"/>
                </a:solidFill>
              </a:rPr>
              <a:t>Worksheet 2</a:t>
            </a:r>
          </a:p>
        </p:txBody>
      </p:sp>
      <p:pic>
        <p:nvPicPr>
          <p:cNvPr id="5" name="Content Placeholder 4">
            <a:extLst>
              <a:ext uri="{FF2B5EF4-FFF2-40B4-BE49-F238E27FC236}">
                <a16:creationId xmlns:a16="http://schemas.microsoft.com/office/drawing/2014/main" id="{C51172C9-6B2E-9CDB-7B52-A2EC70AE4023}"/>
              </a:ext>
            </a:extLst>
          </p:cNvPr>
          <p:cNvPicPr>
            <a:picLocks noChangeAspect="1"/>
          </p:cNvPicPr>
          <p:nvPr/>
        </p:nvPicPr>
        <p:blipFill>
          <a:blip r:embed="rId3"/>
          <a:stretch>
            <a:fillRect/>
          </a:stretch>
        </p:blipFill>
        <p:spPr>
          <a:xfrm>
            <a:off x="1028698" y="2050595"/>
            <a:ext cx="3423938" cy="4293340"/>
          </a:xfrm>
          <a:prstGeom prst="rect">
            <a:avLst/>
          </a:prstGeom>
        </p:spPr>
      </p:pic>
      <p:pic>
        <p:nvPicPr>
          <p:cNvPr id="7" name="Picture 6">
            <a:extLst>
              <a:ext uri="{FF2B5EF4-FFF2-40B4-BE49-F238E27FC236}">
                <a16:creationId xmlns:a16="http://schemas.microsoft.com/office/drawing/2014/main" id="{EF64263E-D28D-E394-F86B-3F8ECD6CAC4B}"/>
              </a:ext>
            </a:extLst>
          </p:cNvPr>
          <p:cNvPicPr>
            <a:picLocks noChangeAspect="1"/>
          </p:cNvPicPr>
          <p:nvPr/>
        </p:nvPicPr>
        <p:blipFill>
          <a:blip r:embed="rId4"/>
          <a:stretch>
            <a:fillRect/>
          </a:stretch>
        </p:blipFill>
        <p:spPr>
          <a:xfrm>
            <a:off x="4700753" y="2074130"/>
            <a:ext cx="4132338" cy="4293340"/>
          </a:xfrm>
          <a:prstGeom prst="rect">
            <a:avLst/>
          </a:prstGeom>
        </p:spPr>
      </p:pic>
    </p:spTree>
    <p:extLst>
      <p:ext uri="{BB962C8B-B14F-4D97-AF65-F5344CB8AC3E}">
        <p14:creationId xmlns:p14="http://schemas.microsoft.com/office/powerpoint/2010/main" val="52538968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B712E947-0734-45F9-9C4F-41114EC3A3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13"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12B3290A-D3BF-4B87-B55B-FD9A98B497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9272" cy="1576446"/>
            <a:chOff x="0" y="0"/>
            <a:chExt cx="12192002" cy="1576446"/>
          </a:xfrm>
        </p:grpSpPr>
        <p:sp>
          <p:nvSpPr>
            <p:cNvPr id="17" name="Rectangle 16">
              <a:extLst>
                <a:ext uri="{FF2B5EF4-FFF2-40B4-BE49-F238E27FC236}">
                  <a16:creationId xmlns:a16="http://schemas.microsoft.com/office/drawing/2014/main" id="{033A715A-0686-440A-8F40-441B42A660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4761657F-19F2-425B-B7E9-0118CD13C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5307778" y="-5307778"/>
              <a:ext cx="1576446" cy="12192002"/>
            </a:xfrm>
            <a:prstGeom prst="rect">
              <a:avLst/>
            </a:prstGeom>
            <a:gradFill>
              <a:gsLst>
                <a:gs pos="45000">
                  <a:schemeClr val="accent1">
                    <a:alpha val="0"/>
                  </a:schemeClr>
                </a:gs>
                <a:gs pos="99000">
                  <a:srgbClr val="000000">
                    <a:alpha val="74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E27B6634-79D3-4EDD-A77A-1065D6F3A4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825434" y="0"/>
              <a:ext cx="4303422" cy="1575461"/>
            </a:xfrm>
            <a:prstGeom prst="rect">
              <a:avLst/>
            </a:prstGeom>
            <a:gradFill>
              <a:gsLst>
                <a:gs pos="0">
                  <a:schemeClr val="accent1">
                    <a:alpha val="17000"/>
                  </a:schemeClr>
                </a:gs>
                <a:gs pos="74000">
                  <a:schemeClr val="accent1">
                    <a:lumMod val="5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4F73C4EF-56DC-E554-0FFC-E531E283D284}"/>
              </a:ext>
            </a:extLst>
          </p:cNvPr>
          <p:cNvSpPr>
            <a:spLocks noGrp="1"/>
          </p:cNvSpPr>
          <p:nvPr>
            <p:ph type="title"/>
          </p:nvPr>
        </p:nvSpPr>
        <p:spPr>
          <a:xfrm>
            <a:off x="1028698" y="319314"/>
            <a:ext cx="7108033" cy="1030515"/>
          </a:xfrm>
        </p:spPr>
        <p:txBody>
          <a:bodyPr anchor="ctr">
            <a:normAutofit/>
          </a:bodyPr>
          <a:lstStyle/>
          <a:p>
            <a:r>
              <a:rPr lang="en-GB" sz="3500">
                <a:solidFill>
                  <a:srgbClr val="FFFFFF"/>
                </a:solidFill>
              </a:rPr>
              <a:t>Worksheet 2</a:t>
            </a:r>
          </a:p>
        </p:txBody>
      </p:sp>
      <p:pic>
        <p:nvPicPr>
          <p:cNvPr id="7" name="Picture 6">
            <a:extLst>
              <a:ext uri="{FF2B5EF4-FFF2-40B4-BE49-F238E27FC236}">
                <a16:creationId xmlns:a16="http://schemas.microsoft.com/office/drawing/2014/main" id="{06CCA543-DEEE-9427-BE1B-C84791F89CB8}"/>
              </a:ext>
            </a:extLst>
          </p:cNvPr>
          <p:cNvPicPr>
            <a:picLocks noChangeAspect="1"/>
          </p:cNvPicPr>
          <p:nvPr/>
        </p:nvPicPr>
        <p:blipFill>
          <a:blip r:embed="rId2"/>
          <a:stretch>
            <a:fillRect/>
          </a:stretch>
        </p:blipFill>
        <p:spPr>
          <a:xfrm>
            <a:off x="642551" y="2050595"/>
            <a:ext cx="3810085" cy="4305181"/>
          </a:xfrm>
          <a:prstGeom prst="rect">
            <a:avLst/>
          </a:prstGeom>
        </p:spPr>
      </p:pic>
      <p:pic>
        <p:nvPicPr>
          <p:cNvPr id="5" name="Content Placeholder 4">
            <a:extLst>
              <a:ext uri="{FF2B5EF4-FFF2-40B4-BE49-F238E27FC236}">
                <a16:creationId xmlns:a16="http://schemas.microsoft.com/office/drawing/2014/main" id="{B7AECF26-8252-118E-2653-195708F63A96}"/>
              </a:ext>
            </a:extLst>
          </p:cNvPr>
          <p:cNvPicPr>
            <a:picLocks noChangeAspect="1"/>
          </p:cNvPicPr>
          <p:nvPr/>
        </p:nvPicPr>
        <p:blipFill>
          <a:blip r:embed="rId3"/>
          <a:stretch>
            <a:fillRect/>
          </a:stretch>
        </p:blipFill>
        <p:spPr>
          <a:xfrm>
            <a:off x="4700753" y="2074130"/>
            <a:ext cx="3800696" cy="4282475"/>
          </a:xfrm>
          <a:prstGeom prst="rect">
            <a:avLst/>
          </a:prstGeom>
        </p:spPr>
      </p:pic>
    </p:spTree>
    <p:extLst>
      <p:ext uri="{BB962C8B-B14F-4D97-AF65-F5344CB8AC3E}">
        <p14:creationId xmlns:p14="http://schemas.microsoft.com/office/powerpoint/2010/main" val="313138613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B712E947-0734-45F9-9C4F-41114EC3A3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13"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12B3290A-D3BF-4B87-B55B-FD9A98B497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9272" cy="1576446"/>
            <a:chOff x="0" y="0"/>
            <a:chExt cx="12192002" cy="1576446"/>
          </a:xfrm>
        </p:grpSpPr>
        <p:sp>
          <p:nvSpPr>
            <p:cNvPr id="17" name="Rectangle 16">
              <a:extLst>
                <a:ext uri="{FF2B5EF4-FFF2-40B4-BE49-F238E27FC236}">
                  <a16:creationId xmlns:a16="http://schemas.microsoft.com/office/drawing/2014/main" id="{033A715A-0686-440A-8F40-441B42A660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4761657F-19F2-425B-B7E9-0118CD13C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5307778" y="-5307778"/>
              <a:ext cx="1576446" cy="12192002"/>
            </a:xfrm>
            <a:prstGeom prst="rect">
              <a:avLst/>
            </a:prstGeom>
            <a:gradFill>
              <a:gsLst>
                <a:gs pos="45000">
                  <a:schemeClr val="accent1">
                    <a:alpha val="0"/>
                  </a:schemeClr>
                </a:gs>
                <a:gs pos="99000">
                  <a:srgbClr val="000000">
                    <a:alpha val="74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E27B6634-79D3-4EDD-A77A-1065D6F3A4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825434" y="0"/>
              <a:ext cx="4303422" cy="1575461"/>
            </a:xfrm>
            <a:prstGeom prst="rect">
              <a:avLst/>
            </a:prstGeom>
            <a:gradFill>
              <a:gsLst>
                <a:gs pos="0">
                  <a:schemeClr val="accent1">
                    <a:alpha val="17000"/>
                  </a:schemeClr>
                </a:gs>
                <a:gs pos="74000">
                  <a:schemeClr val="accent1">
                    <a:lumMod val="5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178CDCE3-6FB4-02FA-E8A8-FC9B86832DB4}"/>
              </a:ext>
            </a:extLst>
          </p:cNvPr>
          <p:cNvSpPr>
            <a:spLocks noGrp="1"/>
          </p:cNvSpPr>
          <p:nvPr>
            <p:ph type="title"/>
          </p:nvPr>
        </p:nvSpPr>
        <p:spPr>
          <a:xfrm>
            <a:off x="1028698" y="319314"/>
            <a:ext cx="7108033" cy="1030515"/>
          </a:xfrm>
        </p:spPr>
        <p:txBody>
          <a:bodyPr anchor="ctr">
            <a:normAutofit/>
          </a:bodyPr>
          <a:lstStyle/>
          <a:p>
            <a:r>
              <a:rPr lang="en-GB" sz="3500">
                <a:solidFill>
                  <a:srgbClr val="FFFFFF"/>
                </a:solidFill>
              </a:rPr>
              <a:t>Worksheet 2</a:t>
            </a:r>
          </a:p>
        </p:txBody>
      </p:sp>
      <p:pic>
        <p:nvPicPr>
          <p:cNvPr id="7" name="Picture 6">
            <a:extLst>
              <a:ext uri="{FF2B5EF4-FFF2-40B4-BE49-F238E27FC236}">
                <a16:creationId xmlns:a16="http://schemas.microsoft.com/office/drawing/2014/main" id="{187CCB5F-0627-9EE2-DAF9-D04251C6CCCC}"/>
              </a:ext>
            </a:extLst>
          </p:cNvPr>
          <p:cNvPicPr>
            <a:picLocks noChangeAspect="1"/>
          </p:cNvPicPr>
          <p:nvPr/>
        </p:nvPicPr>
        <p:blipFill>
          <a:blip r:embed="rId2"/>
          <a:stretch>
            <a:fillRect/>
          </a:stretch>
        </p:blipFill>
        <p:spPr>
          <a:xfrm>
            <a:off x="4485442" y="1894775"/>
            <a:ext cx="3426487" cy="4152497"/>
          </a:xfrm>
          <a:prstGeom prst="rect">
            <a:avLst/>
          </a:prstGeom>
        </p:spPr>
      </p:pic>
      <p:pic>
        <p:nvPicPr>
          <p:cNvPr id="5" name="Content Placeholder 4">
            <a:extLst>
              <a:ext uri="{FF2B5EF4-FFF2-40B4-BE49-F238E27FC236}">
                <a16:creationId xmlns:a16="http://schemas.microsoft.com/office/drawing/2014/main" id="{AEFD687E-2F8A-956B-E56D-9E31710A3F03}"/>
              </a:ext>
            </a:extLst>
          </p:cNvPr>
          <p:cNvPicPr>
            <a:picLocks noChangeAspect="1"/>
          </p:cNvPicPr>
          <p:nvPr/>
        </p:nvPicPr>
        <p:blipFill>
          <a:blip r:embed="rId3"/>
          <a:stretch>
            <a:fillRect/>
          </a:stretch>
        </p:blipFill>
        <p:spPr>
          <a:xfrm>
            <a:off x="504029" y="1894774"/>
            <a:ext cx="3488097" cy="4152497"/>
          </a:xfrm>
          <a:prstGeom prst="rect">
            <a:avLst/>
          </a:prstGeom>
        </p:spPr>
      </p:pic>
    </p:spTree>
    <p:extLst>
      <p:ext uri="{BB962C8B-B14F-4D97-AF65-F5344CB8AC3E}">
        <p14:creationId xmlns:p14="http://schemas.microsoft.com/office/powerpoint/2010/main" val="325234786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B712E947-0734-45F9-9C4F-41114EC3A3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13"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12B3290A-D3BF-4B87-B55B-FD9A98B497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9272" cy="1576446"/>
            <a:chOff x="0" y="0"/>
            <a:chExt cx="12192002" cy="1576446"/>
          </a:xfrm>
        </p:grpSpPr>
        <p:sp>
          <p:nvSpPr>
            <p:cNvPr id="17" name="Rectangle 16">
              <a:extLst>
                <a:ext uri="{FF2B5EF4-FFF2-40B4-BE49-F238E27FC236}">
                  <a16:creationId xmlns:a16="http://schemas.microsoft.com/office/drawing/2014/main" id="{033A715A-0686-440A-8F40-441B42A660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4761657F-19F2-425B-B7E9-0118CD13C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5307778" y="-5307778"/>
              <a:ext cx="1576446" cy="12192002"/>
            </a:xfrm>
            <a:prstGeom prst="rect">
              <a:avLst/>
            </a:prstGeom>
            <a:gradFill>
              <a:gsLst>
                <a:gs pos="45000">
                  <a:schemeClr val="accent1">
                    <a:alpha val="0"/>
                  </a:schemeClr>
                </a:gs>
                <a:gs pos="99000">
                  <a:srgbClr val="000000">
                    <a:alpha val="74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E27B6634-79D3-4EDD-A77A-1065D6F3A4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825434" y="0"/>
              <a:ext cx="4303422" cy="1575461"/>
            </a:xfrm>
            <a:prstGeom prst="rect">
              <a:avLst/>
            </a:prstGeom>
            <a:gradFill>
              <a:gsLst>
                <a:gs pos="0">
                  <a:schemeClr val="accent1">
                    <a:alpha val="17000"/>
                  </a:schemeClr>
                </a:gs>
                <a:gs pos="74000">
                  <a:schemeClr val="accent1">
                    <a:lumMod val="5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4FD0160C-031D-C9F8-8E5B-78AD50E1F445}"/>
              </a:ext>
            </a:extLst>
          </p:cNvPr>
          <p:cNvSpPr>
            <a:spLocks noGrp="1"/>
          </p:cNvSpPr>
          <p:nvPr>
            <p:ph type="title"/>
          </p:nvPr>
        </p:nvSpPr>
        <p:spPr>
          <a:xfrm>
            <a:off x="1028698" y="319314"/>
            <a:ext cx="7108033" cy="1030515"/>
          </a:xfrm>
        </p:spPr>
        <p:txBody>
          <a:bodyPr anchor="ctr">
            <a:normAutofit/>
          </a:bodyPr>
          <a:lstStyle/>
          <a:p>
            <a:r>
              <a:rPr lang="en-GB" sz="3500">
                <a:solidFill>
                  <a:srgbClr val="FFFFFF"/>
                </a:solidFill>
              </a:rPr>
              <a:t>Worksheet 2 </a:t>
            </a:r>
          </a:p>
        </p:txBody>
      </p:sp>
      <p:pic>
        <p:nvPicPr>
          <p:cNvPr id="7" name="Picture 6">
            <a:extLst>
              <a:ext uri="{FF2B5EF4-FFF2-40B4-BE49-F238E27FC236}">
                <a16:creationId xmlns:a16="http://schemas.microsoft.com/office/drawing/2014/main" id="{8ECBE452-8F47-C39E-F4B2-86B21302AD0A}"/>
              </a:ext>
            </a:extLst>
          </p:cNvPr>
          <p:cNvPicPr>
            <a:picLocks noChangeAspect="1"/>
          </p:cNvPicPr>
          <p:nvPr/>
        </p:nvPicPr>
        <p:blipFill>
          <a:blip r:embed="rId2"/>
          <a:stretch>
            <a:fillRect/>
          </a:stretch>
        </p:blipFill>
        <p:spPr>
          <a:xfrm>
            <a:off x="4700753" y="1883304"/>
            <a:ext cx="3735943" cy="4655382"/>
          </a:xfrm>
          <a:prstGeom prst="rect">
            <a:avLst/>
          </a:prstGeom>
        </p:spPr>
      </p:pic>
      <p:pic>
        <p:nvPicPr>
          <p:cNvPr id="5" name="Content Placeholder 4">
            <a:extLst>
              <a:ext uri="{FF2B5EF4-FFF2-40B4-BE49-F238E27FC236}">
                <a16:creationId xmlns:a16="http://schemas.microsoft.com/office/drawing/2014/main" id="{005F66DB-2425-D858-8D06-1E719F4B613D}"/>
              </a:ext>
            </a:extLst>
          </p:cNvPr>
          <p:cNvPicPr>
            <a:picLocks noChangeAspect="1"/>
          </p:cNvPicPr>
          <p:nvPr/>
        </p:nvPicPr>
        <p:blipFill>
          <a:blip r:embed="rId3"/>
          <a:stretch>
            <a:fillRect/>
          </a:stretch>
        </p:blipFill>
        <p:spPr>
          <a:xfrm>
            <a:off x="646628" y="1894775"/>
            <a:ext cx="3735943" cy="4598084"/>
          </a:xfrm>
          <a:prstGeom prst="rect">
            <a:avLst/>
          </a:prstGeom>
        </p:spPr>
      </p:pic>
    </p:spTree>
    <p:extLst>
      <p:ext uri="{BB962C8B-B14F-4D97-AF65-F5344CB8AC3E}">
        <p14:creationId xmlns:p14="http://schemas.microsoft.com/office/powerpoint/2010/main" val="115780647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B712E947-0734-45F9-9C4F-41114EC3A3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13"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12B3290A-D3BF-4B87-B55B-FD9A98B497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9272" cy="1576446"/>
            <a:chOff x="0" y="0"/>
            <a:chExt cx="12192002" cy="1576446"/>
          </a:xfrm>
        </p:grpSpPr>
        <p:sp>
          <p:nvSpPr>
            <p:cNvPr id="17" name="Rectangle 16">
              <a:extLst>
                <a:ext uri="{FF2B5EF4-FFF2-40B4-BE49-F238E27FC236}">
                  <a16:creationId xmlns:a16="http://schemas.microsoft.com/office/drawing/2014/main" id="{033A715A-0686-440A-8F40-441B42A660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4761657F-19F2-425B-B7E9-0118CD13C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5307778" y="-5307778"/>
              <a:ext cx="1576446" cy="12192002"/>
            </a:xfrm>
            <a:prstGeom prst="rect">
              <a:avLst/>
            </a:prstGeom>
            <a:gradFill>
              <a:gsLst>
                <a:gs pos="45000">
                  <a:schemeClr val="accent1">
                    <a:alpha val="0"/>
                  </a:schemeClr>
                </a:gs>
                <a:gs pos="99000">
                  <a:srgbClr val="000000">
                    <a:alpha val="74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E27B6634-79D3-4EDD-A77A-1065D6F3A4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825434" y="0"/>
              <a:ext cx="4303422" cy="1575461"/>
            </a:xfrm>
            <a:prstGeom prst="rect">
              <a:avLst/>
            </a:prstGeom>
            <a:gradFill>
              <a:gsLst>
                <a:gs pos="0">
                  <a:schemeClr val="accent1">
                    <a:alpha val="17000"/>
                  </a:schemeClr>
                </a:gs>
                <a:gs pos="74000">
                  <a:schemeClr val="accent1">
                    <a:lumMod val="5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F900FD61-B9F3-E108-F10E-68A74DA03BEE}"/>
              </a:ext>
            </a:extLst>
          </p:cNvPr>
          <p:cNvSpPr>
            <a:spLocks noGrp="1"/>
          </p:cNvSpPr>
          <p:nvPr>
            <p:ph type="title"/>
          </p:nvPr>
        </p:nvSpPr>
        <p:spPr>
          <a:xfrm>
            <a:off x="1028698" y="319314"/>
            <a:ext cx="7108033" cy="1030515"/>
          </a:xfrm>
        </p:spPr>
        <p:txBody>
          <a:bodyPr anchor="ctr">
            <a:normAutofit/>
          </a:bodyPr>
          <a:lstStyle/>
          <a:p>
            <a:r>
              <a:rPr lang="en-GB" sz="3500">
                <a:solidFill>
                  <a:srgbClr val="FFFFFF"/>
                </a:solidFill>
              </a:rPr>
              <a:t>Worksheet 2</a:t>
            </a:r>
          </a:p>
        </p:txBody>
      </p:sp>
      <p:pic>
        <p:nvPicPr>
          <p:cNvPr id="5" name="Content Placeholder 4">
            <a:extLst>
              <a:ext uri="{FF2B5EF4-FFF2-40B4-BE49-F238E27FC236}">
                <a16:creationId xmlns:a16="http://schemas.microsoft.com/office/drawing/2014/main" id="{0FC06427-72A5-0A8E-06CA-48A5456BF440}"/>
              </a:ext>
            </a:extLst>
          </p:cNvPr>
          <p:cNvPicPr>
            <a:picLocks noChangeAspect="1"/>
          </p:cNvPicPr>
          <p:nvPr/>
        </p:nvPicPr>
        <p:blipFill>
          <a:blip r:embed="rId2"/>
          <a:stretch>
            <a:fillRect/>
          </a:stretch>
        </p:blipFill>
        <p:spPr>
          <a:xfrm>
            <a:off x="992982" y="2050595"/>
            <a:ext cx="3459654" cy="4582325"/>
          </a:xfrm>
          <a:prstGeom prst="rect">
            <a:avLst/>
          </a:prstGeom>
        </p:spPr>
      </p:pic>
      <p:pic>
        <p:nvPicPr>
          <p:cNvPr id="7" name="Picture 6">
            <a:extLst>
              <a:ext uri="{FF2B5EF4-FFF2-40B4-BE49-F238E27FC236}">
                <a16:creationId xmlns:a16="http://schemas.microsoft.com/office/drawing/2014/main" id="{6B7FF16F-956A-6F25-C284-ECB9B0DD330E}"/>
              </a:ext>
            </a:extLst>
          </p:cNvPr>
          <p:cNvPicPr>
            <a:picLocks noChangeAspect="1"/>
          </p:cNvPicPr>
          <p:nvPr/>
        </p:nvPicPr>
        <p:blipFill>
          <a:blip r:embed="rId3"/>
          <a:stretch>
            <a:fillRect/>
          </a:stretch>
        </p:blipFill>
        <p:spPr>
          <a:xfrm>
            <a:off x="4700753" y="2088963"/>
            <a:ext cx="4332209" cy="3249156"/>
          </a:xfrm>
          <a:prstGeom prst="rect">
            <a:avLst/>
          </a:prstGeom>
        </p:spPr>
      </p:pic>
    </p:spTree>
    <p:extLst>
      <p:ext uri="{BB962C8B-B14F-4D97-AF65-F5344CB8AC3E}">
        <p14:creationId xmlns:p14="http://schemas.microsoft.com/office/powerpoint/2010/main" val="399022844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B712E947-0734-45F9-9C4F-41114EC3A3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13"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12B3290A-D3BF-4B87-B55B-FD9A98B497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9272" cy="1576446"/>
            <a:chOff x="0" y="0"/>
            <a:chExt cx="12192002" cy="1576446"/>
          </a:xfrm>
        </p:grpSpPr>
        <p:sp>
          <p:nvSpPr>
            <p:cNvPr id="17" name="Rectangle 16">
              <a:extLst>
                <a:ext uri="{FF2B5EF4-FFF2-40B4-BE49-F238E27FC236}">
                  <a16:creationId xmlns:a16="http://schemas.microsoft.com/office/drawing/2014/main" id="{033A715A-0686-440A-8F40-441B42A660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4761657F-19F2-425B-B7E9-0118CD13C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5307778" y="-5307778"/>
              <a:ext cx="1576446" cy="12192002"/>
            </a:xfrm>
            <a:prstGeom prst="rect">
              <a:avLst/>
            </a:prstGeom>
            <a:gradFill>
              <a:gsLst>
                <a:gs pos="45000">
                  <a:schemeClr val="accent1">
                    <a:alpha val="0"/>
                  </a:schemeClr>
                </a:gs>
                <a:gs pos="99000">
                  <a:srgbClr val="000000">
                    <a:alpha val="74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E27B6634-79D3-4EDD-A77A-1065D6F3A4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825434" y="0"/>
              <a:ext cx="4303422" cy="1575461"/>
            </a:xfrm>
            <a:prstGeom prst="rect">
              <a:avLst/>
            </a:prstGeom>
            <a:gradFill>
              <a:gsLst>
                <a:gs pos="0">
                  <a:schemeClr val="accent1">
                    <a:alpha val="17000"/>
                  </a:schemeClr>
                </a:gs>
                <a:gs pos="74000">
                  <a:schemeClr val="accent1">
                    <a:lumMod val="5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65A4E3FE-7293-2A10-FF21-98ED75A843F7}"/>
              </a:ext>
            </a:extLst>
          </p:cNvPr>
          <p:cNvSpPr>
            <a:spLocks noGrp="1"/>
          </p:cNvSpPr>
          <p:nvPr>
            <p:ph type="title"/>
          </p:nvPr>
        </p:nvSpPr>
        <p:spPr>
          <a:xfrm>
            <a:off x="1028698" y="319314"/>
            <a:ext cx="7108033" cy="1030515"/>
          </a:xfrm>
        </p:spPr>
        <p:txBody>
          <a:bodyPr anchor="ctr">
            <a:normAutofit/>
          </a:bodyPr>
          <a:lstStyle/>
          <a:p>
            <a:r>
              <a:rPr lang="en-GB" sz="3500">
                <a:solidFill>
                  <a:srgbClr val="FFFFFF"/>
                </a:solidFill>
              </a:rPr>
              <a:t>Worksheet 3</a:t>
            </a:r>
          </a:p>
        </p:txBody>
      </p:sp>
      <p:pic>
        <p:nvPicPr>
          <p:cNvPr id="5" name="Content Placeholder 4">
            <a:extLst>
              <a:ext uri="{FF2B5EF4-FFF2-40B4-BE49-F238E27FC236}">
                <a16:creationId xmlns:a16="http://schemas.microsoft.com/office/drawing/2014/main" id="{9C70C9CC-4196-DDAD-ACFD-928249FC5E6A}"/>
              </a:ext>
            </a:extLst>
          </p:cNvPr>
          <p:cNvPicPr>
            <a:picLocks noChangeAspect="1"/>
          </p:cNvPicPr>
          <p:nvPr/>
        </p:nvPicPr>
        <p:blipFill>
          <a:blip r:embed="rId3"/>
          <a:stretch>
            <a:fillRect/>
          </a:stretch>
        </p:blipFill>
        <p:spPr>
          <a:xfrm>
            <a:off x="840260" y="2050595"/>
            <a:ext cx="3612376" cy="4275002"/>
          </a:xfrm>
          <a:prstGeom prst="rect">
            <a:avLst/>
          </a:prstGeom>
        </p:spPr>
      </p:pic>
      <p:pic>
        <p:nvPicPr>
          <p:cNvPr id="7" name="Picture 6">
            <a:extLst>
              <a:ext uri="{FF2B5EF4-FFF2-40B4-BE49-F238E27FC236}">
                <a16:creationId xmlns:a16="http://schemas.microsoft.com/office/drawing/2014/main" id="{8E5D8F82-817B-0B6B-1529-29EFE08DA610}"/>
              </a:ext>
            </a:extLst>
          </p:cNvPr>
          <p:cNvPicPr>
            <a:picLocks noChangeAspect="1"/>
          </p:cNvPicPr>
          <p:nvPr/>
        </p:nvPicPr>
        <p:blipFill>
          <a:blip r:embed="rId4"/>
          <a:stretch>
            <a:fillRect/>
          </a:stretch>
        </p:blipFill>
        <p:spPr>
          <a:xfrm>
            <a:off x="4700753" y="2074130"/>
            <a:ext cx="4251467" cy="4251467"/>
          </a:xfrm>
          <a:prstGeom prst="rect">
            <a:avLst/>
          </a:prstGeom>
        </p:spPr>
      </p:pic>
    </p:spTree>
    <p:extLst>
      <p:ext uri="{BB962C8B-B14F-4D97-AF65-F5344CB8AC3E}">
        <p14:creationId xmlns:p14="http://schemas.microsoft.com/office/powerpoint/2010/main" val="211075043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B712E947-0734-45F9-9C4F-41114EC3A3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13"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12B3290A-D3BF-4B87-B55B-FD9A98B497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9272" cy="1576446"/>
            <a:chOff x="0" y="0"/>
            <a:chExt cx="12192002" cy="1576446"/>
          </a:xfrm>
        </p:grpSpPr>
        <p:sp>
          <p:nvSpPr>
            <p:cNvPr id="17" name="Rectangle 16">
              <a:extLst>
                <a:ext uri="{FF2B5EF4-FFF2-40B4-BE49-F238E27FC236}">
                  <a16:creationId xmlns:a16="http://schemas.microsoft.com/office/drawing/2014/main" id="{033A715A-0686-440A-8F40-441B42A660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4761657F-19F2-425B-B7E9-0118CD13C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5307778" y="-5307778"/>
              <a:ext cx="1576446" cy="12192002"/>
            </a:xfrm>
            <a:prstGeom prst="rect">
              <a:avLst/>
            </a:prstGeom>
            <a:gradFill>
              <a:gsLst>
                <a:gs pos="45000">
                  <a:schemeClr val="accent1">
                    <a:alpha val="0"/>
                  </a:schemeClr>
                </a:gs>
                <a:gs pos="99000">
                  <a:srgbClr val="000000">
                    <a:alpha val="74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E27B6634-79D3-4EDD-A77A-1065D6F3A4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825434" y="0"/>
              <a:ext cx="4303422" cy="1575461"/>
            </a:xfrm>
            <a:prstGeom prst="rect">
              <a:avLst/>
            </a:prstGeom>
            <a:gradFill>
              <a:gsLst>
                <a:gs pos="0">
                  <a:schemeClr val="accent1">
                    <a:alpha val="17000"/>
                  </a:schemeClr>
                </a:gs>
                <a:gs pos="74000">
                  <a:schemeClr val="accent1">
                    <a:lumMod val="5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B43D7485-C5C3-29D2-0543-FA1D379BA8D6}"/>
              </a:ext>
            </a:extLst>
          </p:cNvPr>
          <p:cNvSpPr>
            <a:spLocks noGrp="1"/>
          </p:cNvSpPr>
          <p:nvPr>
            <p:ph type="title"/>
          </p:nvPr>
        </p:nvSpPr>
        <p:spPr>
          <a:xfrm>
            <a:off x="1028698" y="319314"/>
            <a:ext cx="7108033" cy="1030515"/>
          </a:xfrm>
        </p:spPr>
        <p:txBody>
          <a:bodyPr anchor="ctr">
            <a:normAutofit/>
          </a:bodyPr>
          <a:lstStyle/>
          <a:p>
            <a:r>
              <a:rPr lang="en-GB" sz="3500">
                <a:solidFill>
                  <a:srgbClr val="FFFFFF"/>
                </a:solidFill>
              </a:rPr>
              <a:t>Worksheet 3</a:t>
            </a:r>
          </a:p>
        </p:txBody>
      </p:sp>
      <p:pic>
        <p:nvPicPr>
          <p:cNvPr id="5" name="Content Placeholder 4">
            <a:extLst>
              <a:ext uri="{FF2B5EF4-FFF2-40B4-BE49-F238E27FC236}">
                <a16:creationId xmlns:a16="http://schemas.microsoft.com/office/drawing/2014/main" id="{594B296F-7281-625F-A098-32434D20C9CF}"/>
              </a:ext>
            </a:extLst>
          </p:cNvPr>
          <p:cNvPicPr>
            <a:picLocks noChangeAspect="1"/>
          </p:cNvPicPr>
          <p:nvPr/>
        </p:nvPicPr>
        <p:blipFill>
          <a:blip r:embed="rId2"/>
          <a:stretch>
            <a:fillRect/>
          </a:stretch>
        </p:blipFill>
        <p:spPr>
          <a:xfrm>
            <a:off x="1655738" y="2050595"/>
            <a:ext cx="2796898" cy="3485232"/>
          </a:xfrm>
          <a:prstGeom prst="rect">
            <a:avLst/>
          </a:prstGeom>
        </p:spPr>
      </p:pic>
      <p:pic>
        <p:nvPicPr>
          <p:cNvPr id="7" name="Picture 6">
            <a:extLst>
              <a:ext uri="{FF2B5EF4-FFF2-40B4-BE49-F238E27FC236}">
                <a16:creationId xmlns:a16="http://schemas.microsoft.com/office/drawing/2014/main" id="{7E701808-51FE-FBC4-C199-089FF7E2015D}"/>
              </a:ext>
            </a:extLst>
          </p:cNvPr>
          <p:cNvPicPr>
            <a:picLocks noChangeAspect="1"/>
          </p:cNvPicPr>
          <p:nvPr/>
        </p:nvPicPr>
        <p:blipFill>
          <a:blip r:embed="rId3"/>
          <a:stretch>
            <a:fillRect/>
          </a:stretch>
        </p:blipFill>
        <p:spPr>
          <a:xfrm>
            <a:off x="4700753" y="2942904"/>
            <a:ext cx="3450265" cy="879817"/>
          </a:xfrm>
          <a:prstGeom prst="rect">
            <a:avLst/>
          </a:prstGeom>
        </p:spPr>
      </p:pic>
    </p:spTree>
    <p:extLst>
      <p:ext uri="{BB962C8B-B14F-4D97-AF65-F5344CB8AC3E}">
        <p14:creationId xmlns:p14="http://schemas.microsoft.com/office/powerpoint/2010/main" val="1963146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151139A-886F-4B97-8815-729AD3831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a:p>
        </p:txBody>
      </p:sp>
      <p:sp>
        <p:nvSpPr>
          <p:cNvPr id="14" name="Rectangle 13">
            <a:extLst>
              <a:ext uri="{FF2B5EF4-FFF2-40B4-BE49-F238E27FC236}">
                <a16:creationId xmlns:a16="http://schemas.microsoft.com/office/drawing/2014/main" id="{AB5E08C4-8CDD-4623-A5B8-E998C6DEE3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492"/>
            <a:ext cx="9143999" cy="1575955"/>
          </a:xfrm>
          <a:prstGeom prst="rect">
            <a:avLst/>
          </a:prstGeom>
          <a:gradFill>
            <a:gsLst>
              <a:gs pos="0">
                <a:schemeClr val="accent1">
                  <a:lumMod val="50000"/>
                </a:scheme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5F33878-D502-4FFA-8ACE-F2AECDB2A2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6642" y="35"/>
            <a:ext cx="3047358"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3539FEE-81D3-4406-802E-60B20B16F4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83778" y="-3783777"/>
            <a:ext cx="1576446" cy="9144001"/>
          </a:xfrm>
          <a:prstGeom prst="rect">
            <a:avLst/>
          </a:prstGeom>
          <a:gradFill>
            <a:gsLst>
              <a:gs pos="16000">
                <a:srgbClr val="000000">
                  <a:alpha val="0"/>
                </a:srgbClr>
              </a:gs>
              <a:gs pos="99000">
                <a:srgbClr val="000000">
                  <a:alpha val="87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DC701763-729E-462F-A5A8-E0DEFEB1E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69075" y="986"/>
            <a:ext cx="3227567" cy="1575461"/>
          </a:xfrm>
          <a:prstGeom prst="rect">
            <a:avLst/>
          </a:prstGeom>
          <a:gradFill>
            <a:gsLst>
              <a:gs pos="0">
                <a:schemeClr val="accent1">
                  <a:alpha val="17000"/>
                </a:schemeClr>
              </a:gs>
              <a:gs pos="74000">
                <a:schemeClr val="accent1">
                  <a:lumMod val="5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932D47-C4E5-633A-E67F-3B5D9A185F1B}"/>
              </a:ext>
            </a:extLst>
          </p:cNvPr>
          <p:cNvSpPr>
            <a:spLocks noGrp="1"/>
          </p:cNvSpPr>
          <p:nvPr>
            <p:ph type="title"/>
          </p:nvPr>
        </p:nvSpPr>
        <p:spPr>
          <a:xfrm>
            <a:off x="524785" y="353160"/>
            <a:ext cx="5318475" cy="898581"/>
          </a:xfrm>
        </p:spPr>
        <p:txBody>
          <a:bodyPr vert="horz" lIns="91440" tIns="45720" rIns="91440" bIns="45720" rtlCol="0" anchor="ctr">
            <a:normAutofit/>
          </a:bodyPr>
          <a:lstStyle/>
          <a:p>
            <a:pPr algn="l" defTabSz="914400">
              <a:lnSpc>
                <a:spcPct val="90000"/>
              </a:lnSpc>
            </a:pPr>
            <a:r>
              <a:rPr lang="en-US" sz="3500">
                <a:solidFill>
                  <a:srgbClr val="FFFFFF"/>
                </a:solidFill>
              </a:rPr>
              <a:t>Worksheet 4</a:t>
            </a:r>
          </a:p>
        </p:txBody>
      </p:sp>
      <p:pic>
        <p:nvPicPr>
          <p:cNvPr id="5" name="Content Placeholder 4" descr="A screenshot of a computer&#10;&#10;Description automatically generated">
            <a:extLst>
              <a:ext uri="{FF2B5EF4-FFF2-40B4-BE49-F238E27FC236}">
                <a16:creationId xmlns:a16="http://schemas.microsoft.com/office/drawing/2014/main" id="{574F527C-FD00-6D49-3C32-4B519080AA97}"/>
              </a:ext>
            </a:extLst>
          </p:cNvPr>
          <p:cNvPicPr>
            <a:picLocks noGrp="1" noChangeAspect="1"/>
          </p:cNvPicPr>
          <p:nvPr>
            <p:ph idx="1"/>
          </p:nvPr>
        </p:nvPicPr>
        <p:blipFill>
          <a:blip r:embed="rId3"/>
          <a:stretch>
            <a:fillRect/>
          </a:stretch>
        </p:blipFill>
        <p:spPr>
          <a:xfrm>
            <a:off x="867207" y="2181426"/>
            <a:ext cx="3517920" cy="3997637"/>
          </a:xfrm>
          <a:prstGeom prst="rect">
            <a:avLst/>
          </a:prstGeom>
        </p:spPr>
      </p:pic>
      <p:pic>
        <p:nvPicPr>
          <p:cNvPr id="7" name="Picture 6" descr="A screenshot of a computer program&#10;&#10;Description automatically generated">
            <a:extLst>
              <a:ext uri="{FF2B5EF4-FFF2-40B4-BE49-F238E27FC236}">
                <a16:creationId xmlns:a16="http://schemas.microsoft.com/office/drawing/2014/main" id="{EDBE5339-E3EF-B3FE-B3B3-0DC6A5076D91}"/>
              </a:ext>
            </a:extLst>
          </p:cNvPr>
          <p:cNvPicPr>
            <a:picLocks noChangeAspect="1"/>
          </p:cNvPicPr>
          <p:nvPr/>
        </p:nvPicPr>
        <p:blipFill>
          <a:blip r:embed="rId4"/>
          <a:stretch>
            <a:fillRect/>
          </a:stretch>
        </p:blipFill>
        <p:spPr>
          <a:xfrm>
            <a:off x="4758873" y="2217815"/>
            <a:ext cx="3438134" cy="3997831"/>
          </a:xfrm>
          <a:prstGeom prst="rect">
            <a:avLst/>
          </a:prstGeom>
        </p:spPr>
      </p:pic>
    </p:spTree>
    <p:extLst>
      <p:ext uri="{BB962C8B-B14F-4D97-AF65-F5344CB8AC3E}">
        <p14:creationId xmlns:p14="http://schemas.microsoft.com/office/powerpoint/2010/main" val="361611522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8AF4DA1-449D-A48A-ABFB-881BEE433E4F}"/>
            </a:ext>
          </a:extLst>
        </p:cNvPr>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62B7BF66-3342-D214-461E-1ABF3C4AD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a:ln>
                <a:noFill/>
              </a:ln>
              <a:solidFill>
                <a:prstClr val="white"/>
              </a:solidFill>
              <a:effectLst/>
              <a:uLnTx/>
              <a:uFillTx/>
              <a:latin typeface="Calibri"/>
              <a:ea typeface="+mn-ea"/>
              <a:cs typeface="+mn-cs"/>
            </a:endParaRPr>
          </a:p>
        </p:txBody>
      </p:sp>
      <p:sp>
        <p:nvSpPr>
          <p:cNvPr id="14" name="Rectangle 13">
            <a:extLst>
              <a:ext uri="{FF2B5EF4-FFF2-40B4-BE49-F238E27FC236}">
                <a16:creationId xmlns:a16="http://schemas.microsoft.com/office/drawing/2014/main" id="{81D9FFF0-C8F0-CADF-06FF-785CDF3229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492"/>
            <a:ext cx="9143999" cy="1575955"/>
          </a:xfrm>
          <a:prstGeom prst="rect">
            <a:avLst/>
          </a:prstGeom>
          <a:gradFill>
            <a:gsLst>
              <a:gs pos="0">
                <a:schemeClr val="accent1">
                  <a:lumMod val="50000"/>
                </a:scheme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6" name="Rectangle 15">
            <a:extLst>
              <a:ext uri="{FF2B5EF4-FFF2-40B4-BE49-F238E27FC236}">
                <a16:creationId xmlns:a16="http://schemas.microsoft.com/office/drawing/2014/main" id="{93F7A2C0-856B-B4CF-66BD-BBC389EF06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6642" y="35"/>
            <a:ext cx="3047358"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18" name="Rectangle 17">
            <a:extLst>
              <a:ext uri="{FF2B5EF4-FFF2-40B4-BE49-F238E27FC236}">
                <a16:creationId xmlns:a16="http://schemas.microsoft.com/office/drawing/2014/main" id="{A46CAF63-DE18-4279-D8C4-00934B1DD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83778" y="-3783777"/>
            <a:ext cx="1576446" cy="9144001"/>
          </a:xfrm>
          <a:prstGeom prst="rect">
            <a:avLst/>
          </a:prstGeom>
          <a:gradFill>
            <a:gsLst>
              <a:gs pos="16000">
                <a:srgbClr val="000000">
                  <a:alpha val="0"/>
                </a:srgbClr>
              </a:gs>
              <a:gs pos="99000">
                <a:srgbClr val="000000">
                  <a:alpha val="87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20" name="Rectangle 19">
            <a:extLst>
              <a:ext uri="{FF2B5EF4-FFF2-40B4-BE49-F238E27FC236}">
                <a16:creationId xmlns:a16="http://schemas.microsoft.com/office/drawing/2014/main" id="{9322C49D-0A18-7076-4BF0-8BB7AE99B0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69075" y="986"/>
            <a:ext cx="3227567" cy="1575461"/>
          </a:xfrm>
          <a:prstGeom prst="rect">
            <a:avLst/>
          </a:prstGeom>
          <a:gradFill>
            <a:gsLst>
              <a:gs pos="0">
                <a:schemeClr val="accent1">
                  <a:alpha val="17000"/>
                </a:schemeClr>
              </a:gs>
              <a:gs pos="74000">
                <a:schemeClr val="accent1">
                  <a:lumMod val="5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 name="Title 1">
            <a:extLst>
              <a:ext uri="{FF2B5EF4-FFF2-40B4-BE49-F238E27FC236}">
                <a16:creationId xmlns:a16="http://schemas.microsoft.com/office/drawing/2014/main" id="{25A33162-8138-FE32-086A-E702B2011BA8}"/>
              </a:ext>
            </a:extLst>
          </p:cNvPr>
          <p:cNvSpPr>
            <a:spLocks noGrp="1"/>
          </p:cNvSpPr>
          <p:nvPr>
            <p:ph type="title"/>
          </p:nvPr>
        </p:nvSpPr>
        <p:spPr>
          <a:xfrm>
            <a:off x="524785" y="353160"/>
            <a:ext cx="5318475" cy="898581"/>
          </a:xfrm>
        </p:spPr>
        <p:txBody>
          <a:bodyPr vert="horz" lIns="91440" tIns="45720" rIns="91440" bIns="45720" rtlCol="0" anchor="ctr">
            <a:normAutofit/>
          </a:bodyPr>
          <a:lstStyle/>
          <a:p>
            <a:pPr algn="l" defTabSz="914400">
              <a:lnSpc>
                <a:spcPct val="90000"/>
              </a:lnSpc>
            </a:pPr>
            <a:r>
              <a:rPr lang="en-US" sz="3500">
                <a:solidFill>
                  <a:srgbClr val="FFFFFF"/>
                </a:solidFill>
              </a:rPr>
              <a:t>Worksheet 4</a:t>
            </a:r>
          </a:p>
        </p:txBody>
      </p:sp>
      <p:pic>
        <p:nvPicPr>
          <p:cNvPr id="6" name="Content Placeholder 4">
            <a:extLst>
              <a:ext uri="{FF2B5EF4-FFF2-40B4-BE49-F238E27FC236}">
                <a16:creationId xmlns:a16="http://schemas.microsoft.com/office/drawing/2014/main" id="{846CDFE2-3F4C-1441-B56A-02FECDE901AE}"/>
              </a:ext>
            </a:extLst>
          </p:cNvPr>
          <p:cNvPicPr>
            <a:picLocks noGrp="1" noChangeAspect="1"/>
          </p:cNvPicPr>
          <p:nvPr>
            <p:ph idx="1"/>
          </p:nvPr>
        </p:nvPicPr>
        <p:blipFill>
          <a:blip r:embed="rId2"/>
          <a:stretch>
            <a:fillRect/>
          </a:stretch>
        </p:blipFill>
        <p:spPr>
          <a:xfrm>
            <a:off x="211807" y="1777180"/>
            <a:ext cx="3666603" cy="4525963"/>
          </a:xfrm>
        </p:spPr>
      </p:pic>
      <p:pic>
        <p:nvPicPr>
          <p:cNvPr id="8" name="Picture 7">
            <a:extLst>
              <a:ext uri="{FF2B5EF4-FFF2-40B4-BE49-F238E27FC236}">
                <a16:creationId xmlns:a16="http://schemas.microsoft.com/office/drawing/2014/main" id="{571A0463-117F-96B7-F6FE-784AE7704AC7}"/>
              </a:ext>
            </a:extLst>
          </p:cNvPr>
          <p:cNvPicPr>
            <a:picLocks noChangeAspect="1"/>
          </p:cNvPicPr>
          <p:nvPr/>
        </p:nvPicPr>
        <p:blipFill>
          <a:blip r:embed="rId3"/>
          <a:stretch>
            <a:fillRect/>
          </a:stretch>
        </p:blipFill>
        <p:spPr>
          <a:xfrm>
            <a:off x="4572000" y="2377486"/>
            <a:ext cx="3901778" cy="2606266"/>
          </a:xfrm>
          <a:prstGeom prst="rect">
            <a:avLst/>
          </a:prstGeom>
        </p:spPr>
      </p:pic>
    </p:spTree>
    <p:extLst>
      <p:ext uri="{BB962C8B-B14F-4D97-AF65-F5344CB8AC3E}">
        <p14:creationId xmlns:p14="http://schemas.microsoft.com/office/powerpoint/2010/main" val="45595939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4E1BEB12-92AF-4445-98AD-4C7756E7C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1"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77107" y="220196"/>
            <a:ext cx="7066893"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3" name="Oval 12">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57350" y="2099696"/>
            <a:ext cx="1456680"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5" name="Arc 14">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836384" y="1866059"/>
            <a:ext cx="2987899" cy="2240924"/>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22CECA2-850A-85B1-626C-9A55519D113D}"/>
              </a:ext>
            </a:extLst>
          </p:cNvPr>
          <p:cNvSpPr>
            <a:spLocks noGrp="1"/>
          </p:cNvSpPr>
          <p:nvPr>
            <p:ph type="title"/>
          </p:nvPr>
        </p:nvSpPr>
        <p:spPr>
          <a:xfrm>
            <a:off x="3028950" y="1939159"/>
            <a:ext cx="5733470" cy="2751086"/>
          </a:xfrm>
        </p:spPr>
        <p:txBody>
          <a:bodyPr vert="horz" lIns="91440" tIns="45720" rIns="91440" bIns="45720" rtlCol="0" anchor="b">
            <a:normAutofit/>
          </a:bodyPr>
          <a:lstStyle/>
          <a:p>
            <a:pPr algn="r" defTabSz="914400">
              <a:lnSpc>
                <a:spcPct val="90000"/>
              </a:lnSpc>
            </a:pPr>
            <a:r>
              <a:rPr lang="en-US" sz="6000" kern="1200">
                <a:solidFill>
                  <a:schemeClr val="tx1"/>
                </a:solidFill>
                <a:latin typeface="+mj-lt"/>
                <a:ea typeface="+mj-ea"/>
                <a:cs typeface="+mj-cs"/>
              </a:rPr>
              <a:t>Quiz design</a:t>
            </a:r>
          </a:p>
        </p:txBody>
      </p:sp>
    </p:spTree>
    <p:extLst>
      <p:ext uri="{BB962C8B-B14F-4D97-AF65-F5344CB8AC3E}">
        <p14:creationId xmlns:p14="http://schemas.microsoft.com/office/powerpoint/2010/main" val="25726170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15125" y="1153572"/>
            <a:ext cx="2400300" cy="4461163"/>
          </a:xfrm>
        </p:spPr>
        <p:txBody>
          <a:bodyPr>
            <a:normAutofit/>
          </a:bodyPr>
          <a:lstStyle/>
          <a:p>
            <a:r>
              <a:rPr lang="en-GB">
                <a:solidFill>
                  <a:srgbClr val="FFFFFF"/>
                </a:solidFill>
              </a:rPr>
              <a:t>Objective</a:t>
            </a:r>
          </a:p>
        </p:txBody>
      </p:sp>
      <p:sp>
        <p:nvSpPr>
          <p:cNvPr id="14" name="Arc 1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5" name="Content Placeholder 4">
            <a:extLst>
              <a:ext uri="{FF2B5EF4-FFF2-40B4-BE49-F238E27FC236}">
                <a16:creationId xmlns:a16="http://schemas.microsoft.com/office/drawing/2014/main" id="{5E56375C-A17D-CAA3-3BC4-8F9056ACED3C}"/>
              </a:ext>
            </a:extLst>
          </p:cNvPr>
          <p:cNvSpPr>
            <a:spLocks noGrp="1"/>
          </p:cNvSpPr>
          <p:nvPr>
            <p:ph idx="1"/>
          </p:nvPr>
        </p:nvSpPr>
        <p:spPr>
          <a:xfrm>
            <a:off x="3335481" y="591344"/>
            <a:ext cx="5179868" cy="5585619"/>
          </a:xfrm>
        </p:spPr>
        <p:txBody>
          <a:bodyPr anchor="ctr">
            <a:normAutofit/>
          </a:bodyPr>
          <a:lstStyle/>
          <a:p>
            <a:pPr marL="0" indent="0">
              <a:lnSpc>
                <a:spcPct val="90000"/>
              </a:lnSpc>
              <a:buNone/>
            </a:pPr>
            <a:r>
              <a:rPr lang="en-GB" sz="2500" dirty="0"/>
              <a:t>The primary objective of the project quiz was to evaluate students' understanding of key concepts related to container security and penetration testing. It aimed to:</a:t>
            </a:r>
          </a:p>
          <a:p>
            <a:pPr marL="0" indent="0">
              <a:lnSpc>
                <a:spcPct val="90000"/>
              </a:lnSpc>
              <a:buNone/>
            </a:pPr>
            <a:endParaRPr lang="en-GB" sz="2500" dirty="0"/>
          </a:p>
          <a:p>
            <a:pPr>
              <a:lnSpc>
                <a:spcPct val="90000"/>
              </a:lnSpc>
              <a:buFont typeface="Arial" panose="020B0604020202020204" pitchFamily="34" charset="0"/>
              <a:buChar char="•"/>
            </a:pPr>
            <a:r>
              <a:rPr lang="en-GB" sz="2500" dirty="0"/>
              <a:t>Assess the student’s ability to comprehend theoretical concepts.</a:t>
            </a:r>
          </a:p>
          <a:p>
            <a:pPr>
              <a:lnSpc>
                <a:spcPct val="90000"/>
              </a:lnSpc>
              <a:buFont typeface="Arial" panose="020B0604020202020204" pitchFamily="34" charset="0"/>
              <a:buChar char="•"/>
            </a:pPr>
            <a:r>
              <a:rPr lang="en-GB" sz="2500" dirty="0"/>
              <a:t>Test practical knowledge gained from hands-on activities.</a:t>
            </a:r>
          </a:p>
          <a:p>
            <a:pPr>
              <a:lnSpc>
                <a:spcPct val="90000"/>
              </a:lnSpc>
              <a:buFont typeface="Arial" panose="020B0604020202020204" pitchFamily="34" charset="0"/>
              <a:buChar char="•"/>
            </a:pPr>
            <a:r>
              <a:rPr lang="en-GB" sz="2500" dirty="0"/>
              <a:t>Identify gaps in understanding that could be addressed in future learning modules.</a:t>
            </a:r>
          </a:p>
          <a:p>
            <a:pPr>
              <a:lnSpc>
                <a:spcPct val="90000"/>
              </a:lnSpc>
            </a:pPr>
            <a:endParaRPr lang="en-GB" sz="2500"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96579E-2562-5246-3A18-44085CBD1644}"/>
              </a:ext>
            </a:extLst>
          </p:cNvPr>
          <p:cNvSpPr>
            <a:spLocks noGrp="1"/>
          </p:cNvSpPr>
          <p:nvPr>
            <p:ph type="title"/>
          </p:nvPr>
        </p:nvSpPr>
        <p:spPr>
          <a:xfrm>
            <a:off x="515125" y="1153572"/>
            <a:ext cx="2400300" cy="4461163"/>
          </a:xfrm>
        </p:spPr>
        <p:txBody>
          <a:bodyPr>
            <a:normAutofit/>
          </a:bodyPr>
          <a:lstStyle/>
          <a:p>
            <a:r>
              <a:rPr lang="en-GB">
                <a:solidFill>
                  <a:srgbClr val="FFFFFF"/>
                </a:solidFill>
              </a:rPr>
              <a:t>Format</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9A770B0-77DC-92FB-FA04-F65C5723F881}"/>
              </a:ext>
            </a:extLst>
          </p:cNvPr>
          <p:cNvSpPr>
            <a:spLocks noGrp="1"/>
          </p:cNvSpPr>
          <p:nvPr>
            <p:ph idx="1"/>
          </p:nvPr>
        </p:nvSpPr>
        <p:spPr>
          <a:xfrm>
            <a:off x="3335481" y="591344"/>
            <a:ext cx="5179868" cy="5585619"/>
          </a:xfrm>
        </p:spPr>
        <p:txBody>
          <a:bodyPr anchor="ctr">
            <a:normAutofit/>
          </a:bodyPr>
          <a:lstStyle/>
          <a:p>
            <a:pPr>
              <a:lnSpc>
                <a:spcPct val="90000"/>
              </a:lnSpc>
              <a:buFont typeface="Arial" panose="020B0604020202020204" pitchFamily="34" charset="0"/>
              <a:buChar char="•"/>
            </a:pPr>
            <a:r>
              <a:rPr lang="en-GB" dirty="0"/>
              <a:t>The quiz was designed using </a:t>
            </a:r>
            <a:r>
              <a:rPr lang="en-GB" b="1" dirty="0"/>
              <a:t>multiple-choice questions (MCQs)</a:t>
            </a:r>
            <a:r>
              <a:rPr lang="en-GB" dirty="0"/>
              <a:t>.</a:t>
            </a:r>
          </a:p>
          <a:p>
            <a:pPr>
              <a:lnSpc>
                <a:spcPct val="90000"/>
              </a:lnSpc>
              <a:buFont typeface="Arial" panose="020B0604020202020204" pitchFamily="34" charset="0"/>
              <a:buChar char="•"/>
            </a:pPr>
            <a:r>
              <a:rPr lang="en-GB" dirty="0"/>
              <a:t>This format ensured scalability, easy grading, and a clear evaluation of learning outcomes.</a:t>
            </a:r>
          </a:p>
          <a:p>
            <a:pPr>
              <a:lnSpc>
                <a:spcPct val="90000"/>
              </a:lnSpc>
              <a:buFont typeface="Arial" panose="020B0604020202020204" pitchFamily="34" charset="0"/>
              <a:buChar char="•"/>
            </a:pPr>
            <a:r>
              <a:rPr lang="en-GB" dirty="0"/>
              <a:t>Each question was aligned with the practical tasks and concepts covered in the worksheets.</a:t>
            </a:r>
          </a:p>
          <a:p>
            <a:pPr marL="0" indent="0">
              <a:lnSpc>
                <a:spcPct val="90000"/>
              </a:lnSpc>
              <a:buNone/>
            </a:pPr>
            <a:endParaRPr lang="en-GB" dirty="0"/>
          </a:p>
        </p:txBody>
      </p:sp>
    </p:spTree>
    <p:extLst>
      <p:ext uri="{BB962C8B-B14F-4D97-AF65-F5344CB8AC3E}">
        <p14:creationId xmlns:p14="http://schemas.microsoft.com/office/powerpoint/2010/main" val="164289295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76A1B86-DC99-46B9-B5AA-A7E928EA9C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9304FFE-74E9-4316-B822-F35A685E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727815-0B41-C88F-1BA4-4796A3C825B7}"/>
              </a:ext>
            </a:extLst>
          </p:cNvPr>
          <p:cNvSpPr>
            <a:spLocks noGrp="1"/>
          </p:cNvSpPr>
          <p:nvPr>
            <p:ph type="title"/>
          </p:nvPr>
        </p:nvSpPr>
        <p:spPr>
          <a:xfrm>
            <a:off x="3871912" y="1562669"/>
            <a:ext cx="4227085" cy="2456597"/>
          </a:xfrm>
        </p:spPr>
        <p:txBody>
          <a:bodyPr vert="horz" lIns="91440" tIns="45720" rIns="91440" bIns="45720" rtlCol="0" anchor="b">
            <a:normAutofit/>
          </a:bodyPr>
          <a:lstStyle/>
          <a:p>
            <a:pPr defTabSz="914400">
              <a:lnSpc>
                <a:spcPct val="90000"/>
              </a:lnSpc>
            </a:pPr>
            <a:r>
              <a:rPr lang="en-US" sz="3800">
                <a:solidFill>
                  <a:schemeClr val="tx1">
                    <a:lumMod val="85000"/>
                    <a:lumOff val="15000"/>
                  </a:schemeClr>
                </a:solidFill>
              </a:rPr>
              <a:t>Feedback mechanism </a:t>
            </a:r>
          </a:p>
        </p:txBody>
      </p:sp>
      <p:pic>
        <p:nvPicPr>
          <p:cNvPr id="4" name="Picture 3" descr="The word brainstorming engraved in a metal">
            <a:extLst>
              <a:ext uri="{FF2B5EF4-FFF2-40B4-BE49-F238E27FC236}">
                <a16:creationId xmlns:a16="http://schemas.microsoft.com/office/drawing/2014/main" id="{60D11CAD-E767-F2D9-1764-1ED47F8CDB18}"/>
              </a:ext>
            </a:extLst>
          </p:cNvPr>
          <p:cNvPicPr>
            <a:picLocks noChangeAspect="1"/>
          </p:cNvPicPr>
          <p:nvPr/>
        </p:nvPicPr>
        <p:blipFill>
          <a:blip r:embed="rId2"/>
          <a:srcRect l="45347" r="28595" b="-1"/>
          <a:stretch/>
        </p:blipFill>
        <p:spPr>
          <a:xfrm>
            <a:off x="-5449" y="10"/>
            <a:ext cx="2677211" cy="6857990"/>
          </a:xfrm>
          <a:custGeom>
            <a:avLst/>
            <a:gdLst/>
            <a:ahLst/>
            <a:cxnLst/>
            <a:rect l="l" t="t" r="r" b="b"/>
            <a:pathLst>
              <a:path w="3569616" h="6858000">
                <a:moveTo>
                  <a:pt x="0" y="0"/>
                </a:moveTo>
                <a:lnTo>
                  <a:pt x="3119345" y="0"/>
                </a:lnTo>
                <a:lnTo>
                  <a:pt x="3123529" y="17226"/>
                </a:lnTo>
                <a:cubicBezTo>
                  <a:pt x="3124924" y="23927"/>
                  <a:pt x="3126075" y="29690"/>
                  <a:pt x="3127926" y="35733"/>
                </a:cubicBezTo>
                <a:cubicBezTo>
                  <a:pt x="3135983" y="55162"/>
                  <a:pt x="3152761" y="75163"/>
                  <a:pt x="3158476" y="86830"/>
                </a:cubicBezTo>
                <a:lnTo>
                  <a:pt x="3162217" y="105744"/>
                </a:lnTo>
                <a:lnTo>
                  <a:pt x="3166997" y="104727"/>
                </a:lnTo>
                <a:lnTo>
                  <a:pt x="3167793" y="111793"/>
                </a:lnTo>
                <a:lnTo>
                  <a:pt x="3168896" y="127609"/>
                </a:lnTo>
                <a:cubicBezTo>
                  <a:pt x="3170241" y="137435"/>
                  <a:pt x="3170795" y="164972"/>
                  <a:pt x="3173185" y="174906"/>
                </a:cubicBezTo>
                <a:cubicBezTo>
                  <a:pt x="3178510" y="177461"/>
                  <a:pt x="3181593" y="181749"/>
                  <a:pt x="3183238" y="187215"/>
                </a:cubicBezTo>
                <a:lnTo>
                  <a:pt x="3184145" y="199435"/>
                </a:lnTo>
                <a:lnTo>
                  <a:pt x="3200957" y="269529"/>
                </a:lnTo>
                <a:lnTo>
                  <a:pt x="3202491" y="279219"/>
                </a:lnTo>
                <a:lnTo>
                  <a:pt x="3206975" y="284221"/>
                </a:lnTo>
                <a:cubicBezTo>
                  <a:pt x="3208056" y="288198"/>
                  <a:pt x="3208241" y="299815"/>
                  <a:pt x="3208979" y="303078"/>
                </a:cubicBezTo>
                <a:cubicBezTo>
                  <a:pt x="3209786" y="303316"/>
                  <a:pt x="3210593" y="303555"/>
                  <a:pt x="3211400" y="303794"/>
                </a:cubicBezTo>
                <a:cubicBezTo>
                  <a:pt x="3215834" y="314048"/>
                  <a:pt x="3230882" y="352723"/>
                  <a:pt x="3235583" y="364595"/>
                </a:cubicBezTo>
                <a:cubicBezTo>
                  <a:pt x="3232098" y="367263"/>
                  <a:pt x="3238178" y="372307"/>
                  <a:pt x="3239601" y="375020"/>
                </a:cubicBezTo>
                <a:cubicBezTo>
                  <a:pt x="3237179" y="375617"/>
                  <a:pt x="3236854" y="382439"/>
                  <a:pt x="3239157" y="384290"/>
                </a:cubicBezTo>
                <a:cubicBezTo>
                  <a:pt x="3254070" y="431093"/>
                  <a:pt x="3227895" y="408920"/>
                  <a:pt x="3245230" y="435044"/>
                </a:cubicBezTo>
                <a:cubicBezTo>
                  <a:pt x="3246565" y="439781"/>
                  <a:pt x="3245820" y="443743"/>
                  <a:pt x="3244204" y="447282"/>
                </a:cubicBezTo>
                <a:lnTo>
                  <a:pt x="3240762" y="452630"/>
                </a:lnTo>
                <a:lnTo>
                  <a:pt x="3249093" y="471880"/>
                </a:lnTo>
                <a:cubicBezTo>
                  <a:pt x="3252174" y="481431"/>
                  <a:pt x="3254453" y="491548"/>
                  <a:pt x="3255857" y="501992"/>
                </a:cubicBezTo>
                <a:cubicBezTo>
                  <a:pt x="3250999" y="504682"/>
                  <a:pt x="3258622" y="512442"/>
                  <a:pt x="3260271" y="516223"/>
                </a:cubicBezTo>
                <a:cubicBezTo>
                  <a:pt x="3257006" y="516482"/>
                  <a:pt x="3255973" y="525173"/>
                  <a:pt x="3258865" y="528038"/>
                </a:cubicBezTo>
                <a:cubicBezTo>
                  <a:pt x="3274535" y="591283"/>
                  <a:pt x="3241762" y="557303"/>
                  <a:pt x="3262462" y="594499"/>
                </a:cubicBezTo>
                <a:cubicBezTo>
                  <a:pt x="3263816" y="600863"/>
                  <a:pt x="3262479" y="605795"/>
                  <a:pt x="3260024" y="610000"/>
                </a:cubicBezTo>
                <a:lnTo>
                  <a:pt x="3253721" y="617692"/>
                </a:lnTo>
                <a:lnTo>
                  <a:pt x="3256482" y="623204"/>
                </a:lnTo>
                <a:cubicBezTo>
                  <a:pt x="3258005" y="644600"/>
                  <a:pt x="3251476" y="651376"/>
                  <a:pt x="3259225" y="663365"/>
                </a:cubicBezTo>
                <a:cubicBezTo>
                  <a:pt x="3245876" y="682744"/>
                  <a:pt x="3258539" y="675670"/>
                  <a:pt x="3261631" y="689522"/>
                </a:cubicBezTo>
                <a:cubicBezTo>
                  <a:pt x="3265207" y="700373"/>
                  <a:pt x="3269507" y="679723"/>
                  <a:pt x="3271002" y="690492"/>
                </a:cubicBezTo>
                <a:cubicBezTo>
                  <a:pt x="3267989" y="702455"/>
                  <a:pt x="3279578" y="701125"/>
                  <a:pt x="3275760" y="713609"/>
                </a:cubicBezTo>
                <a:cubicBezTo>
                  <a:pt x="3266819" y="711239"/>
                  <a:pt x="3278954" y="737528"/>
                  <a:pt x="3271356" y="738880"/>
                </a:cubicBezTo>
                <a:cubicBezTo>
                  <a:pt x="3282938" y="748490"/>
                  <a:pt x="3269788" y="754591"/>
                  <a:pt x="3274016" y="768139"/>
                </a:cubicBezTo>
                <a:cubicBezTo>
                  <a:pt x="3278559" y="774347"/>
                  <a:pt x="3279560" y="778980"/>
                  <a:pt x="3275507" y="785654"/>
                </a:cubicBezTo>
                <a:cubicBezTo>
                  <a:pt x="3297514" y="814181"/>
                  <a:pt x="3277534" y="803670"/>
                  <a:pt x="3287024" y="831111"/>
                </a:cubicBezTo>
                <a:cubicBezTo>
                  <a:pt x="3296672" y="854655"/>
                  <a:pt x="3303659" y="881610"/>
                  <a:pt x="3324562" y="903604"/>
                </a:cubicBezTo>
                <a:cubicBezTo>
                  <a:pt x="3330338" y="907511"/>
                  <a:pt x="3333079" y="917872"/>
                  <a:pt x="3330682" y="926744"/>
                </a:cubicBezTo>
                <a:cubicBezTo>
                  <a:pt x="3330269" y="928269"/>
                  <a:pt x="3329716" y="929694"/>
                  <a:pt x="3329041" y="930971"/>
                </a:cubicBezTo>
                <a:cubicBezTo>
                  <a:pt x="3333270" y="950914"/>
                  <a:pt x="3351150" y="1023696"/>
                  <a:pt x="3356062" y="1046405"/>
                </a:cubicBezTo>
                <a:cubicBezTo>
                  <a:pt x="3349099" y="1048737"/>
                  <a:pt x="3362597" y="1059482"/>
                  <a:pt x="3358521" y="1067217"/>
                </a:cubicBezTo>
                <a:cubicBezTo>
                  <a:pt x="3354869" y="1072807"/>
                  <a:pt x="3358113" y="1077371"/>
                  <a:pt x="3358773" y="1082909"/>
                </a:cubicBezTo>
                <a:cubicBezTo>
                  <a:pt x="3356098" y="1090444"/>
                  <a:pt x="3363241" y="1113953"/>
                  <a:pt x="3367682" y="1119909"/>
                </a:cubicBezTo>
                <a:cubicBezTo>
                  <a:pt x="3382703" y="1133847"/>
                  <a:pt x="3374343" y="1168367"/>
                  <a:pt x="3385911" y="1180009"/>
                </a:cubicBezTo>
                <a:cubicBezTo>
                  <a:pt x="3387774" y="1184389"/>
                  <a:pt x="3388688" y="1188737"/>
                  <a:pt x="3389010" y="1193041"/>
                </a:cubicBezTo>
                <a:lnTo>
                  <a:pt x="3388572" y="1205179"/>
                </a:lnTo>
                <a:lnTo>
                  <a:pt x="3385768" y="1208811"/>
                </a:lnTo>
                <a:lnTo>
                  <a:pt x="3386975" y="1216129"/>
                </a:lnTo>
                <a:lnTo>
                  <a:pt x="3386647" y="1218271"/>
                </a:lnTo>
                <a:cubicBezTo>
                  <a:pt x="3386007" y="1222365"/>
                  <a:pt x="3385480" y="1226399"/>
                  <a:pt x="3385420" y="1230360"/>
                </a:cubicBezTo>
                <a:cubicBezTo>
                  <a:pt x="3400233" y="1224163"/>
                  <a:pt x="3387342" y="1263034"/>
                  <a:pt x="3398902" y="1251303"/>
                </a:cubicBezTo>
                <a:cubicBezTo>
                  <a:pt x="3401143" y="1271991"/>
                  <a:pt x="3411558" y="1255397"/>
                  <a:pt x="3402244" y="1281071"/>
                </a:cubicBezTo>
                <a:cubicBezTo>
                  <a:pt x="3416627" y="1312459"/>
                  <a:pt x="3415183" y="1363554"/>
                  <a:pt x="3435533" y="1387530"/>
                </a:cubicBezTo>
                <a:cubicBezTo>
                  <a:pt x="3428168" y="1384876"/>
                  <a:pt x="3423452" y="1398828"/>
                  <a:pt x="3427595" y="1407995"/>
                </a:cubicBezTo>
                <a:cubicBezTo>
                  <a:pt x="3398778" y="1398886"/>
                  <a:pt x="3455260" y="1443485"/>
                  <a:pt x="3436580" y="1453051"/>
                </a:cubicBezTo>
                <a:cubicBezTo>
                  <a:pt x="3454427" y="1452263"/>
                  <a:pt x="3487273" y="1492392"/>
                  <a:pt x="3473886" y="1513215"/>
                </a:cubicBezTo>
                <a:cubicBezTo>
                  <a:pt x="3479337" y="1543203"/>
                  <a:pt x="3495403" y="1563620"/>
                  <a:pt x="3491486" y="1595707"/>
                </a:cubicBezTo>
                <a:cubicBezTo>
                  <a:pt x="3493932" y="1596530"/>
                  <a:pt x="3496028" y="1598008"/>
                  <a:pt x="3497869" y="1599939"/>
                </a:cubicBezTo>
                <a:lnTo>
                  <a:pt x="3502453" y="1606503"/>
                </a:lnTo>
                <a:lnTo>
                  <a:pt x="3502232" y="1607846"/>
                </a:lnTo>
                <a:cubicBezTo>
                  <a:pt x="3502503" y="1613048"/>
                  <a:pt x="3503673" y="1615641"/>
                  <a:pt x="3505239" y="1617081"/>
                </a:cubicBezTo>
                <a:cubicBezTo>
                  <a:pt x="3505979" y="1617395"/>
                  <a:pt x="3506719" y="1617710"/>
                  <a:pt x="3507459" y="1618024"/>
                </a:cubicBezTo>
                <a:lnTo>
                  <a:pt x="3510011" y="1624022"/>
                </a:lnTo>
                <a:lnTo>
                  <a:pt x="3516358" y="1634929"/>
                </a:lnTo>
                <a:lnTo>
                  <a:pt x="3516308" y="1637821"/>
                </a:lnTo>
                <a:lnTo>
                  <a:pt x="3523955" y="1655598"/>
                </a:lnTo>
                <a:lnTo>
                  <a:pt x="3523473" y="1656247"/>
                </a:lnTo>
                <a:cubicBezTo>
                  <a:pt x="3522567" y="1658107"/>
                  <a:pt x="3522227" y="1660249"/>
                  <a:pt x="3523061" y="1663024"/>
                </a:cubicBezTo>
                <a:cubicBezTo>
                  <a:pt x="3513175" y="1664689"/>
                  <a:pt x="3520280" y="1667013"/>
                  <a:pt x="3523616" y="1675054"/>
                </a:cubicBezTo>
                <a:cubicBezTo>
                  <a:pt x="3509006" y="1679436"/>
                  <a:pt x="3523682" y="1698702"/>
                  <a:pt x="3517630" y="1707801"/>
                </a:cubicBezTo>
                <a:cubicBezTo>
                  <a:pt x="3520410" y="1713612"/>
                  <a:pt x="3523083" y="1719836"/>
                  <a:pt x="3525537" y="1726380"/>
                </a:cubicBezTo>
                <a:lnTo>
                  <a:pt x="3529903" y="1779986"/>
                </a:lnTo>
                <a:lnTo>
                  <a:pt x="3521468" y="1836998"/>
                </a:lnTo>
                <a:cubicBezTo>
                  <a:pt x="3522502" y="1857808"/>
                  <a:pt x="3519191" y="1876110"/>
                  <a:pt x="3523412" y="1893497"/>
                </a:cubicBezTo>
                <a:cubicBezTo>
                  <a:pt x="3520411" y="1900876"/>
                  <a:pt x="3519436" y="1907708"/>
                  <a:pt x="3525004" y="1913894"/>
                </a:cubicBezTo>
                <a:cubicBezTo>
                  <a:pt x="3524490" y="1933413"/>
                  <a:pt x="3517414" y="1938604"/>
                  <a:pt x="3523928" y="1950514"/>
                </a:cubicBezTo>
                <a:cubicBezTo>
                  <a:pt x="3512685" y="1962215"/>
                  <a:pt x="3517275" y="1962555"/>
                  <a:pt x="3521008" y="1967449"/>
                </a:cubicBezTo>
                <a:lnTo>
                  <a:pt x="3521297" y="1968163"/>
                </a:lnTo>
                <a:lnTo>
                  <a:pt x="3519686" y="1969768"/>
                </a:lnTo>
                <a:lnTo>
                  <a:pt x="3519089" y="1972904"/>
                </a:lnTo>
                <a:lnTo>
                  <a:pt x="3520122" y="1981289"/>
                </a:lnTo>
                <a:lnTo>
                  <a:pt x="3520948" y="1984413"/>
                </a:lnTo>
                <a:cubicBezTo>
                  <a:pt x="3521356" y="1986575"/>
                  <a:pt x="3521416" y="1988026"/>
                  <a:pt x="3521226" y="1989046"/>
                </a:cubicBezTo>
                <a:lnTo>
                  <a:pt x="3521092" y="1989171"/>
                </a:lnTo>
                <a:lnTo>
                  <a:pt x="3521624" y="1993492"/>
                </a:lnTo>
                <a:cubicBezTo>
                  <a:pt x="3522844" y="2000762"/>
                  <a:pt x="3524332" y="2007819"/>
                  <a:pt x="3525996" y="2014518"/>
                </a:cubicBezTo>
                <a:cubicBezTo>
                  <a:pt x="3518529" y="2020777"/>
                  <a:pt x="3529333" y="2045218"/>
                  <a:pt x="3514412" y="2043465"/>
                </a:cubicBezTo>
                <a:cubicBezTo>
                  <a:pt x="3516219" y="2052531"/>
                  <a:pt x="3522688" y="2057653"/>
                  <a:pt x="3512822" y="2055222"/>
                </a:cubicBezTo>
                <a:cubicBezTo>
                  <a:pt x="3513140" y="2058224"/>
                  <a:pt x="3512432" y="2060136"/>
                  <a:pt x="3511227" y="2061550"/>
                </a:cubicBezTo>
                <a:lnTo>
                  <a:pt x="3510645" y="2061975"/>
                </a:lnTo>
                <a:lnTo>
                  <a:pt x="3514907" y="2082129"/>
                </a:lnTo>
                <a:lnTo>
                  <a:pt x="3514347" y="2084880"/>
                </a:lnTo>
                <a:lnTo>
                  <a:pt x="3518565" y="2097919"/>
                </a:lnTo>
                <a:lnTo>
                  <a:pt x="3519976" y="2104707"/>
                </a:lnTo>
                <a:lnTo>
                  <a:pt x="3521958" y="2106519"/>
                </a:lnTo>
                <a:cubicBezTo>
                  <a:pt x="3523219" y="2108534"/>
                  <a:pt x="3523895" y="2111498"/>
                  <a:pt x="3523237" y="2116590"/>
                </a:cubicBezTo>
                <a:lnTo>
                  <a:pt x="3522786" y="2117790"/>
                </a:lnTo>
                <a:lnTo>
                  <a:pt x="3526064" y="2125947"/>
                </a:lnTo>
                <a:cubicBezTo>
                  <a:pt x="3527505" y="2128548"/>
                  <a:pt x="3529274" y="2130818"/>
                  <a:pt x="3531495" y="2132603"/>
                </a:cubicBezTo>
                <a:cubicBezTo>
                  <a:pt x="3522034" y="2161762"/>
                  <a:pt x="3533978" y="2187874"/>
                  <a:pt x="3533955" y="2218836"/>
                </a:cubicBezTo>
                <a:cubicBezTo>
                  <a:pt x="3517312" y="2233337"/>
                  <a:pt x="3542024" y="2285180"/>
                  <a:pt x="3559442" y="2291697"/>
                </a:cubicBezTo>
                <a:cubicBezTo>
                  <a:pt x="3544608" y="2292866"/>
                  <a:pt x="3567228" y="2330146"/>
                  <a:pt x="3568373" y="2340076"/>
                </a:cubicBezTo>
                <a:cubicBezTo>
                  <a:pt x="3568755" y="2343387"/>
                  <a:pt x="3566751" y="2343658"/>
                  <a:pt x="3560178" y="2338540"/>
                </a:cubicBezTo>
                <a:cubicBezTo>
                  <a:pt x="3562571" y="2349015"/>
                  <a:pt x="3555536" y="2360463"/>
                  <a:pt x="3548875" y="2354921"/>
                </a:cubicBezTo>
                <a:cubicBezTo>
                  <a:pt x="3564342" y="2386191"/>
                  <a:pt x="3553912" y="2434573"/>
                  <a:pt x="3562290" y="2470516"/>
                </a:cubicBezTo>
                <a:cubicBezTo>
                  <a:pt x="3548732" y="2491328"/>
                  <a:pt x="3561750" y="2479665"/>
                  <a:pt x="3560263" y="2500409"/>
                </a:cubicBezTo>
                <a:cubicBezTo>
                  <a:pt x="3573531" y="2493872"/>
                  <a:pt x="3554177" y="2525877"/>
                  <a:pt x="3569616" y="2525972"/>
                </a:cubicBezTo>
                <a:cubicBezTo>
                  <a:pt x="3568857" y="2529744"/>
                  <a:pt x="3567635" y="2533395"/>
                  <a:pt x="3566291" y="2537057"/>
                </a:cubicBezTo>
                <a:lnTo>
                  <a:pt x="3565595" y="2538979"/>
                </a:lnTo>
                <a:lnTo>
                  <a:pt x="3565471" y="2546483"/>
                </a:lnTo>
                <a:lnTo>
                  <a:pt x="3562111" y="2548822"/>
                </a:lnTo>
                <a:lnTo>
                  <a:pt x="3559542" y="2560277"/>
                </a:lnTo>
                <a:cubicBezTo>
                  <a:pt x="3559093" y="2564534"/>
                  <a:pt x="3559212" y="2569074"/>
                  <a:pt x="3560240" y="2574030"/>
                </a:cubicBezTo>
                <a:cubicBezTo>
                  <a:pt x="3567097" y="2585933"/>
                  <a:pt x="3560828" y="2605604"/>
                  <a:pt x="3562359" y="2622912"/>
                </a:cubicBezTo>
                <a:lnTo>
                  <a:pt x="3564740" y="2630748"/>
                </a:lnTo>
                <a:lnTo>
                  <a:pt x="3563214" y="2656947"/>
                </a:lnTo>
                <a:cubicBezTo>
                  <a:pt x="3563065" y="2664385"/>
                  <a:pt x="3563222" y="2672085"/>
                  <a:pt x="3563949" y="2680153"/>
                </a:cubicBezTo>
                <a:lnTo>
                  <a:pt x="3566383" y="2695058"/>
                </a:lnTo>
                <a:lnTo>
                  <a:pt x="3565385" y="2699075"/>
                </a:lnTo>
                <a:cubicBezTo>
                  <a:pt x="3565951" y="2705917"/>
                  <a:pt x="3570892" y="2714690"/>
                  <a:pt x="3565525" y="2714239"/>
                </a:cubicBezTo>
                <a:lnTo>
                  <a:pt x="3567847" y="2721812"/>
                </a:lnTo>
                <a:lnTo>
                  <a:pt x="3564077" y="2729693"/>
                </a:lnTo>
                <a:cubicBezTo>
                  <a:pt x="3563144" y="2730592"/>
                  <a:pt x="3562134" y="2731288"/>
                  <a:pt x="3561085" y="2731758"/>
                </a:cubicBezTo>
                <a:lnTo>
                  <a:pt x="3563149" y="2742418"/>
                </a:lnTo>
                <a:lnTo>
                  <a:pt x="3560661" y="2751437"/>
                </a:lnTo>
                <a:lnTo>
                  <a:pt x="3563126" y="2758989"/>
                </a:lnTo>
                <a:lnTo>
                  <a:pt x="3562876" y="2762207"/>
                </a:lnTo>
                <a:lnTo>
                  <a:pt x="3561866" y="2770236"/>
                </a:lnTo>
                <a:cubicBezTo>
                  <a:pt x="3561066" y="2774372"/>
                  <a:pt x="3560080" y="2779005"/>
                  <a:pt x="3559378" y="2784138"/>
                </a:cubicBezTo>
                <a:lnTo>
                  <a:pt x="3559178" y="2788436"/>
                </a:lnTo>
                <a:lnTo>
                  <a:pt x="3554648" y="2798068"/>
                </a:lnTo>
                <a:cubicBezTo>
                  <a:pt x="3551209" y="2805087"/>
                  <a:pt x="3548936" y="2810580"/>
                  <a:pt x="3551400" y="2816345"/>
                </a:cubicBezTo>
                <a:cubicBezTo>
                  <a:pt x="3547036" y="2826742"/>
                  <a:pt x="3533490" y="2834711"/>
                  <a:pt x="3538128" y="2849028"/>
                </a:cubicBezTo>
                <a:cubicBezTo>
                  <a:pt x="3531517" y="2845031"/>
                  <a:pt x="3538369" y="2865256"/>
                  <a:pt x="3532013" y="2868126"/>
                </a:cubicBezTo>
                <a:cubicBezTo>
                  <a:pt x="3526842" y="2869601"/>
                  <a:pt x="3527715" y="2876080"/>
                  <a:pt x="3526094" y="2881167"/>
                </a:cubicBezTo>
                <a:cubicBezTo>
                  <a:pt x="3520961" y="2885059"/>
                  <a:pt x="3517628" y="2910333"/>
                  <a:pt x="3518939" y="2918966"/>
                </a:cubicBezTo>
                <a:cubicBezTo>
                  <a:pt x="3525789" y="2943088"/>
                  <a:pt x="3505468" y="2964225"/>
                  <a:pt x="3510391" y="2983548"/>
                </a:cubicBezTo>
                <a:cubicBezTo>
                  <a:pt x="3510204" y="2988707"/>
                  <a:pt x="3509257" y="2993036"/>
                  <a:pt x="3507840" y="2996827"/>
                </a:cubicBezTo>
                <a:lnTo>
                  <a:pt x="3502741" y="3006379"/>
                </a:lnTo>
                <a:lnTo>
                  <a:pt x="3499028" y="3006971"/>
                </a:lnTo>
                <a:lnTo>
                  <a:pt x="3497157" y="3013976"/>
                </a:lnTo>
                <a:lnTo>
                  <a:pt x="3496053" y="3015450"/>
                </a:lnTo>
                <a:cubicBezTo>
                  <a:pt x="3493931" y="3018255"/>
                  <a:pt x="3491925" y="3021106"/>
                  <a:pt x="3490329" y="3024292"/>
                </a:cubicBezTo>
                <a:cubicBezTo>
                  <a:pt x="3504872" y="3031782"/>
                  <a:pt x="3479143" y="3052632"/>
                  <a:pt x="3493186" y="3052840"/>
                </a:cubicBezTo>
                <a:cubicBezTo>
                  <a:pt x="3486942" y="3071654"/>
                  <a:pt x="3501947" y="3066916"/>
                  <a:pt x="3484298" y="3080007"/>
                </a:cubicBezTo>
                <a:cubicBezTo>
                  <a:pt x="3483814" y="3117860"/>
                  <a:pt x="3462683" y="3158406"/>
                  <a:pt x="3469977" y="3195253"/>
                </a:cubicBezTo>
                <a:cubicBezTo>
                  <a:pt x="3464984" y="3186842"/>
                  <a:pt x="3455676" y="3194249"/>
                  <a:pt x="3455490" y="3205255"/>
                </a:cubicBezTo>
                <a:cubicBezTo>
                  <a:pt x="3435461" y="3173385"/>
                  <a:pt x="3464274" y="3257718"/>
                  <a:pt x="3445250" y="3249703"/>
                </a:cubicBezTo>
                <a:cubicBezTo>
                  <a:pt x="3460163" y="3264187"/>
                  <a:pt x="3471377" y="3324835"/>
                  <a:pt x="3452291" y="3330508"/>
                </a:cubicBezTo>
                <a:cubicBezTo>
                  <a:pt x="3445043" y="3359645"/>
                  <a:pt x="3450218" y="3389952"/>
                  <a:pt x="3434486" y="3412864"/>
                </a:cubicBezTo>
                <a:cubicBezTo>
                  <a:pt x="3436166" y="3415609"/>
                  <a:pt x="3437306" y="3418595"/>
                  <a:pt x="3438058" y="3421734"/>
                </a:cubicBezTo>
                <a:lnTo>
                  <a:pt x="3439245" y="3430986"/>
                </a:lnTo>
                <a:lnTo>
                  <a:pt x="3438541" y="3431897"/>
                </a:lnTo>
                <a:cubicBezTo>
                  <a:pt x="3436732" y="3436375"/>
                  <a:pt x="3436677" y="3439488"/>
                  <a:pt x="3437396" y="3441992"/>
                </a:cubicBezTo>
                <a:lnTo>
                  <a:pt x="3438843" y="3444647"/>
                </a:lnTo>
                <a:lnTo>
                  <a:pt x="3438591" y="3451712"/>
                </a:lnTo>
                <a:lnTo>
                  <a:pt x="3439527" y="3466008"/>
                </a:lnTo>
                <a:lnTo>
                  <a:pt x="3438357" y="3468331"/>
                </a:lnTo>
                <a:lnTo>
                  <a:pt x="3437674" y="3489343"/>
                </a:lnTo>
                <a:cubicBezTo>
                  <a:pt x="3437459" y="3489383"/>
                  <a:pt x="3437241" y="3489424"/>
                  <a:pt x="3437026" y="3489465"/>
                </a:cubicBezTo>
                <a:cubicBezTo>
                  <a:pt x="3435558" y="3490219"/>
                  <a:pt x="3434444" y="3491679"/>
                  <a:pt x="3434044" y="3494659"/>
                </a:cubicBezTo>
                <a:cubicBezTo>
                  <a:pt x="3425302" y="3487640"/>
                  <a:pt x="3430211" y="3495561"/>
                  <a:pt x="3429800" y="3504965"/>
                </a:cubicBezTo>
                <a:cubicBezTo>
                  <a:pt x="3416132" y="3496161"/>
                  <a:pt x="3420620" y="3524348"/>
                  <a:pt x="3412115" y="3526661"/>
                </a:cubicBezTo>
                <a:cubicBezTo>
                  <a:pt x="3412121" y="3533765"/>
                  <a:pt x="3411879" y="3541120"/>
                  <a:pt x="3411331" y="3548549"/>
                </a:cubicBezTo>
                <a:lnTo>
                  <a:pt x="3410824" y="3552872"/>
                </a:lnTo>
                <a:cubicBezTo>
                  <a:pt x="3410773" y="3552889"/>
                  <a:pt x="3410721" y="3552908"/>
                  <a:pt x="3410671" y="3552926"/>
                </a:cubicBezTo>
                <a:cubicBezTo>
                  <a:pt x="3410254" y="3553793"/>
                  <a:pt x="3409971" y="3555188"/>
                  <a:pt x="3409849" y="3557419"/>
                </a:cubicBezTo>
                <a:lnTo>
                  <a:pt x="3409902" y="3560756"/>
                </a:lnTo>
                <a:lnTo>
                  <a:pt x="3408918" y="3569144"/>
                </a:lnTo>
                <a:lnTo>
                  <a:pt x="3407623" y="3571810"/>
                </a:lnTo>
                <a:lnTo>
                  <a:pt x="3405729" y="3572549"/>
                </a:lnTo>
                <a:lnTo>
                  <a:pt x="3405835" y="3573359"/>
                </a:lnTo>
                <a:cubicBezTo>
                  <a:pt x="3408214" y="3579757"/>
                  <a:pt x="3412465" y="3582275"/>
                  <a:pt x="3399129" y="3587902"/>
                </a:cubicBezTo>
                <a:cubicBezTo>
                  <a:pt x="3402495" y="3602236"/>
                  <a:pt x="3394605" y="3603730"/>
                  <a:pt x="3389566" y="3621859"/>
                </a:cubicBezTo>
                <a:cubicBezTo>
                  <a:pt x="3393374" y="3630350"/>
                  <a:pt x="3390863" y="3636316"/>
                  <a:pt x="3386307" y="3641820"/>
                </a:cubicBezTo>
                <a:cubicBezTo>
                  <a:pt x="3386232" y="3660214"/>
                  <a:pt x="3378837" y="3675854"/>
                  <a:pt x="3374956" y="3695940"/>
                </a:cubicBezTo>
                <a:cubicBezTo>
                  <a:pt x="3378387" y="3718839"/>
                  <a:pt x="3365817" y="3728358"/>
                  <a:pt x="3361718" y="3749831"/>
                </a:cubicBezTo>
                <a:cubicBezTo>
                  <a:pt x="3370064" y="3770267"/>
                  <a:pt x="3350403" y="3763879"/>
                  <a:pt x="3344768" y="3774338"/>
                </a:cubicBezTo>
                <a:lnTo>
                  <a:pt x="3343985" y="3777418"/>
                </a:lnTo>
                <a:lnTo>
                  <a:pt x="3344520" y="3785849"/>
                </a:lnTo>
                <a:lnTo>
                  <a:pt x="3345162" y="3789023"/>
                </a:lnTo>
                <a:cubicBezTo>
                  <a:pt x="3345441" y="3791209"/>
                  <a:pt x="3345415" y="3792659"/>
                  <a:pt x="3345164" y="3793659"/>
                </a:cubicBezTo>
                <a:lnTo>
                  <a:pt x="3345024" y="3793774"/>
                </a:lnTo>
                <a:lnTo>
                  <a:pt x="3345300" y="3798119"/>
                </a:lnTo>
                <a:cubicBezTo>
                  <a:pt x="3346087" y="3805456"/>
                  <a:pt x="3347157" y="3812596"/>
                  <a:pt x="3348424" y="3819398"/>
                </a:cubicBezTo>
                <a:cubicBezTo>
                  <a:pt x="3340590" y="3825065"/>
                  <a:pt x="3349940" y="3850234"/>
                  <a:pt x="3335133" y="3847354"/>
                </a:cubicBezTo>
                <a:cubicBezTo>
                  <a:pt x="3336403" y="3856524"/>
                  <a:pt x="3342565" y="3862118"/>
                  <a:pt x="3332848" y="3858945"/>
                </a:cubicBezTo>
                <a:cubicBezTo>
                  <a:pt x="3332988" y="3861961"/>
                  <a:pt x="3332168" y="3863811"/>
                  <a:pt x="3330878" y="3865128"/>
                </a:cubicBezTo>
                <a:lnTo>
                  <a:pt x="3330273" y="3865510"/>
                </a:lnTo>
                <a:lnTo>
                  <a:pt x="3333337" y="3885908"/>
                </a:lnTo>
                <a:lnTo>
                  <a:pt x="3332616" y="3888608"/>
                </a:lnTo>
                <a:lnTo>
                  <a:pt x="3336057" y="3901916"/>
                </a:lnTo>
                <a:lnTo>
                  <a:pt x="3337066" y="3908785"/>
                </a:lnTo>
                <a:lnTo>
                  <a:pt x="3338940" y="3910739"/>
                </a:lnTo>
                <a:cubicBezTo>
                  <a:pt x="3340082" y="3912843"/>
                  <a:pt x="3340580" y="3915849"/>
                  <a:pt x="3339621" y="3920873"/>
                </a:cubicBezTo>
                <a:lnTo>
                  <a:pt x="3339102" y="3922032"/>
                </a:lnTo>
                <a:lnTo>
                  <a:pt x="3341891" y="3930408"/>
                </a:lnTo>
                <a:cubicBezTo>
                  <a:pt x="3343178" y="3933107"/>
                  <a:pt x="3344812" y="3935503"/>
                  <a:pt x="3346927" y="3937451"/>
                </a:cubicBezTo>
                <a:cubicBezTo>
                  <a:pt x="3335745" y="3965779"/>
                  <a:pt x="3346136" y="3992699"/>
                  <a:pt x="3344279" y="4023542"/>
                </a:cubicBezTo>
                <a:cubicBezTo>
                  <a:pt x="3347024" y="4058096"/>
                  <a:pt x="3350783" y="4081986"/>
                  <a:pt x="3351926" y="4104769"/>
                </a:cubicBezTo>
                <a:cubicBezTo>
                  <a:pt x="3353695" y="4115384"/>
                  <a:pt x="3359144" y="4193344"/>
                  <a:pt x="3352816" y="4187317"/>
                </a:cubicBezTo>
                <a:cubicBezTo>
                  <a:pt x="3366419" y="4219638"/>
                  <a:pt x="3351446" y="4239971"/>
                  <a:pt x="3357691" y="4276413"/>
                </a:cubicBezTo>
                <a:cubicBezTo>
                  <a:pt x="3342910" y="4296116"/>
                  <a:pt x="3356610" y="4285488"/>
                  <a:pt x="3353895" y="4306037"/>
                </a:cubicBezTo>
                <a:cubicBezTo>
                  <a:pt x="3367541" y="4300534"/>
                  <a:pt x="3346306" y="4330948"/>
                  <a:pt x="3361728" y="4332215"/>
                </a:cubicBezTo>
                <a:cubicBezTo>
                  <a:pt x="3360746" y="4335915"/>
                  <a:pt x="3359307" y="4339458"/>
                  <a:pt x="3357748" y="4343006"/>
                </a:cubicBezTo>
                <a:lnTo>
                  <a:pt x="3356941" y="4344866"/>
                </a:lnTo>
                <a:lnTo>
                  <a:pt x="3356370" y="4352332"/>
                </a:lnTo>
                <a:lnTo>
                  <a:pt x="3352876" y="4354407"/>
                </a:lnTo>
                <a:lnTo>
                  <a:pt x="3352683" y="4444689"/>
                </a:lnTo>
                <a:cubicBezTo>
                  <a:pt x="3355485" y="4452425"/>
                  <a:pt x="3356736" y="4477980"/>
                  <a:pt x="3352455" y="4483791"/>
                </a:cubicBezTo>
                <a:cubicBezTo>
                  <a:pt x="3351784" y="4489320"/>
                  <a:pt x="3353780" y="4495171"/>
                  <a:pt x="3349030" y="4498683"/>
                </a:cubicBezTo>
                <a:cubicBezTo>
                  <a:pt x="3346858" y="4510741"/>
                  <a:pt x="3341860" y="4538358"/>
                  <a:pt x="3339427" y="4556140"/>
                </a:cubicBezTo>
                <a:cubicBezTo>
                  <a:pt x="3342836" y="4560659"/>
                  <a:pt x="3341611" y="4566842"/>
                  <a:pt x="3339521" y="4574959"/>
                </a:cubicBezTo>
                <a:lnTo>
                  <a:pt x="3338246" y="4582576"/>
                </a:lnTo>
                <a:lnTo>
                  <a:pt x="3348539" y="4605460"/>
                </a:lnTo>
                <a:lnTo>
                  <a:pt x="3345760" y="4678575"/>
                </a:lnTo>
                <a:lnTo>
                  <a:pt x="3356250" y="4713574"/>
                </a:lnTo>
                <a:cubicBezTo>
                  <a:pt x="3358600" y="4727943"/>
                  <a:pt x="3359577" y="4741820"/>
                  <a:pt x="3361380" y="4755215"/>
                </a:cubicBezTo>
                <a:cubicBezTo>
                  <a:pt x="3363928" y="4785596"/>
                  <a:pt x="3347531" y="4766123"/>
                  <a:pt x="3361636" y="4803525"/>
                </a:cubicBezTo>
                <a:cubicBezTo>
                  <a:pt x="3356254" y="4807867"/>
                  <a:pt x="3356117" y="4812705"/>
                  <a:pt x="3358957" y="4820729"/>
                </a:cubicBezTo>
                <a:cubicBezTo>
                  <a:pt x="3359783" y="4835507"/>
                  <a:pt x="3345952" y="4834947"/>
                  <a:pt x="3354635" y="4849546"/>
                </a:cubicBezTo>
                <a:cubicBezTo>
                  <a:pt x="3350894" y="4848362"/>
                  <a:pt x="3350351" y="4855411"/>
                  <a:pt x="3349759" y="4861941"/>
                </a:cubicBezTo>
                <a:lnTo>
                  <a:pt x="3347368" y="4866228"/>
                </a:lnTo>
                <a:lnTo>
                  <a:pt x="3358408" y="4889535"/>
                </a:lnTo>
                <a:cubicBezTo>
                  <a:pt x="3373705" y="4931282"/>
                  <a:pt x="3382233" y="4982216"/>
                  <a:pt x="3393319" y="5017998"/>
                </a:cubicBezTo>
                <a:cubicBezTo>
                  <a:pt x="3368256" y="5040241"/>
                  <a:pt x="3392200" y="5029364"/>
                  <a:pt x="3389184" y="5055049"/>
                </a:cubicBezTo>
                <a:cubicBezTo>
                  <a:pt x="3413510" y="5050695"/>
                  <a:pt x="3377700" y="5085342"/>
                  <a:pt x="3405892" y="5089973"/>
                </a:cubicBezTo>
                <a:cubicBezTo>
                  <a:pt x="3404451" y="5094499"/>
                  <a:pt x="3402165" y="5098741"/>
                  <a:pt x="3399662" y="5102960"/>
                </a:cubicBezTo>
                <a:lnTo>
                  <a:pt x="3398363" y="5105176"/>
                </a:lnTo>
                <a:lnTo>
                  <a:pt x="3398026" y="5114590"/>
                </a:lnTo>
                <a:lnTo>
                  <a:pt x="3391859" y="5116550"/>
                </a:lnTo>
                <a:lnTo>
                  <a:pt x="3386999" y="5130226"/>
                </a:lnTo>
                <a:cubicBezTo>
                  <a:pt x="3386119" y="5135455"/>
                  <a:pt x="3386267" y="5141205"/>
                  <a:pt x="3388073" y="5147747"/>
                </a:cubicBezTo>
                <a:cubicBezTo>
                  <a:pt x="3400425" y="5164741"/>
                  <a:pt x="3388688" y="5187675"/>
                  <a:pt x="3391234" y="5209919"/>
                </a:cubicBezTo>
                <a:lnTo>
                  <a:pt x="3395469" y="5220481"/>
                </a:lnTo>
                <a:lnTo>
                  <a:pt x="3392518" y="5250830"/>
                </a:lnTo>
                <a:lnTo>
                  <a:pt x="3393800" y="5252877"/>
                </a:lnTo>
                <a:cubicBezTo>
                  <a:pt x="3393941" y="5258188"/>
                  <a:pt x="3392357" y="5268832"/>
                  <a:pt x="3393361" y="5282697"/>
                </a:cubicBezTo>
                <a:lnTo>
                  <a:pt x="3399825" y="5336059"/>
                </a:lnTo>
                <a:lnTo>
                  <a:pt x="3392824" y="5344884"/>
                </a:lnTo>
                <a:lnTo>
                  <a:pt x="3389277" y="5345998"/>
                </a:lnTo>
                <a:lnTo>
                  <a:pt x="3390946" y="5360636"/>
                </a:lnTo>
                <a:lnTo>
                  <a:pt x="3386366" y="5371486"/>
                </a:lnTo>
                <a:lnTo>
                  <a:pt x="3390662" y="5381496"/>
                </a:lnTo>
                <a:lnTo>
                  <a:pt x="3388199" y="5395290"/>
                </a:lnTo>
                <a:cubicBezTo>
                  <a:pt x="3386677" y="5400263"/>
                  <a:pt x="3384810" y="5405812"/>
                  <a:pt x="3383455" y="5412069"/>
                </a:cubicBezTo>
                <a:lnTo>
                  <a:pt x="3376345" y="5426008"/>
                </a:lnTo>
                <a:lnTo>
                  <a:pt x="3374012" y="5448470"/>
                </a:lnTo>
                <a:cubicBezTo>
                  <a:pt x="3372358" y="5465848"/>
                  <a:pt x="3370199" y="5482458"/>
                  <a:pt x="3365299" y="5498771"/>
                </a:cubicBezTo>
                <a:cubicBezTo>
                  <a:pt x="3368242" y="5512292"/>
                  <a:pt x="3368289" y="5524931"/>
                  <a:pt x="3358774" y="5536815"/>
                </a:cubicBezTo>
                <a:cubicBezTo>
                  <a:pt x="3355554" y="5573082"/>
                  <a:pt x="3364982" y="5582256"/>
                  <a:pt x="3352897" y="5604851"/>
                </a:cubicBezTo>
                <a:cubicBezTo>
                  <a:pt x="3357655" y="5611851"/>
                  <a:pt x="3360065" y="5616619"/>
                  <a:pt x="3360918" y="5620215"/>
                </a:cubicBezTo>
                <a:cubicBezTo>
                  <a:pt x="3363482" y="5631010"/>
                  <a:pt x="3352061" y="5631235"/>
                  <a:pt x="3348145" y="5649365"/>
                </a:cubicBezTo>
                <a:cubicBezTo>
                  <a:pt x="3342329" y="5668683"/>
                  <a:pt x="3336842" y="5635583"/>
                  <a:pt x="3334135" y="5654076"/>
                </a:cubicBezTo>
                <a:cubicBezTo>
                  <a:pt x="3338089" y="5673079"/>
                  <a:pt x="3320876" y="5674673"/>
                  <a:pt x="3326011" y="5694285"/>
                </a:cubicBezTo>
                <a:cubicBezTo>
                  <a:pt x="3339441" y="5687377"/>
                  <a:pt x="3320185" y="5735320"/>
                  <a:pt x="3331448" y="5735077"/>
                </a:cubicBezTo>
                <a:cubicBezTo>
                  <a:pt x="3313758" y="5754960"/>
                  <a:pt x="3333086" y="5760823"/>
                  <a:pt x="3326180" y="5784860"/>
                </a:cubicBezTo>
                <a:cubicBezTo>
                  <a:pt x="3319129" y="5796737"/>
                  <a:pt x="3317432" y="5804806"/>
                  <a:pt x="3323175" y="5814629"/>
                </a:cubicBezTo>
                <a:cubicBezTo>
                  <a:pt x="3289103" y="5869565"/>
                  <a:pt x="3319352" y="5845410"/>
                  <a:pt x="3303983" y="5894405"/>
                </a:cubicBezTo>
                <a:lnTo>
                  <a:pt x="3302615" y="5898375"/>
                </a:lnTo>
                <a:lnTo>
                  <a:pt x="3305988" y="5914019"/>
                </a:lnTo>
                <a:cubicBezTo>
                  <a:pt x="3306566" y="5914416"/>
                  <a:pt x="3307142" y="5914813"/>
                  <a:pt x="3307720" y="5915209"/>
                </a:cubicBezTo>
                <a:lnTo>
                  <a:pt x="3288942" y="5962966"/>
                </a:lnTo>
                <a:lnTo>
                  <a:pt x="3289995" y="5969791"/>
                </a:lnTo>
                <a:lnTo>
                  <a:pt x="3273219" y="6000303"/>
                </a:lnTo>
                <a:lnTo>
                  <a:pt x="3266971" y="6016394"/>
                </a:lnTo>
                <a:lnTo>
                  <a:pt x="3258268" y="6034498"/>
                </a:lnTo>
                <a:lnTo>
                  <a:pt x="3262376" y="6046147"/>
                </a:lnTo>
                <a:cubicBezTo>
                  <a:pt x="3269023" y="6073717"/>
                  <a:pt x="3250846" y="6118951"/>
                  <a:pt x="3274161" y="6127097"/>
                </a:cubicBezTo>
                <a:cubicBezTo>
                  <a:pt x="3261055" y="6140796"/>
                  <a:pt x="3284255" y="6151240"/>
                  <a:pt x="3287116" y="6165061"/>
                </a:cubicBezTo>
                <a:cubicBezTo>
                  <a:pt x="3278972" y="6176795"/>
                  <a:pt x="3286959" y="6181809"/>
                  <a:pt x="3289289" y="6191816"/>
                </a:cubicBezTo>
                <a:cubicBezTo>
                  <a:pt x="3284123" y="6196765"/>
                  <a:pt x="3284941" y="6205311"/>
                  <a:pt x="3291517" y="6207797"/>
                </a:cubicBezTo>
                <a:cubicBezTo>
                  <a:pt x="3306003" y="6202672"/>
                  <a:pt x="3300501" y="6232914"/>
                  <a:pt x="3310808" y="6234442"/>
                </a:cubicBezTo>
                <a:cubicBezTo>
                  <a:pt x="3314005" y="6251566"/>
                  <a:pt x="3305763" y="6327405"/>
                  <a:pt x="3322832" y="6339012"/>
                </a:cubicBezTo>
                <a:cubicBezTo>
                  <a:pt x="3332735" y="6373401"/>
                  <a:pt x="3309981" y="6425589"/>
                  <a:pt x="3311360" y="6440393"/>
                </a:cubicBezTo>
                <a:cubicBezTo>
                  <a:pt x="3282540" y="6457108"/>
                  <a:pt x="3365374" y="6523495"/>
                  <a:pt x="3370963" y="6586374"/>
                </a:cubicBezTo>
                <a:cubicBezTo>
                  <a:pt x="3368621" y="6595055"/>
                  <a:pt x="3368943" y="6599590"/>
                  <a:pt x="3375863" y="6601412"/>
                </a:cubicBezTo>
                <a:cubicBezTo>
                  <a:pt x="3380798" y="6617525"/>
                  <a:pt x="3389212" y="6649404"/>
                  <a:pt x="3400578" y="6683057"/>
                </a:cubicBezTo>
                <a:cubicBezTo>
                  <a:pt x="3408645" y="6705148"/>
                  <a:pt x="3410628" y="6805370"/>
                  <a:pt x="3417831" y="6852700"/>
                </a:cubicBezTo>
                <a:lnTo>
                  <a:pt x="3418926" y="6858000"/>
                </a:lnTo>
                <a:lnTo>
                  <a:pt x="0" y="6858000"/>
                </a:lnTo>
                <a:close/>
              </a:path>
            </a:pathLst>
          </a:custGeom>
        </p:spPr>
      </p:pic>
    </p:spTree>
    <p:extLst>
      <p:ext uri="{BB962C8B-B14F-4D97-AF65-F5344CB8AC3E}">
        <p14:creationId xmlns:p14="http://schemas.microsoft.com/office/powerpoint/2010/main" val="126668720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813299" y="490537"/>
            <a:ext cx="3968748" cy="1628775"/>
          </a:xfrm>
        </p:spPr>
        <p:txBody>
          <a:bodyPr anchor="b">
            <a:normAutofit/>
          </a:bodyPr>
          <a:lstStyle/>
          <a:p>
            <a:r>
              <a:rPr lang="en-GB" sz="3500"/>
              <a:t>Feedback Mechanism</a:t>
            </a:r>
          </a:p>
        </p:txBody>
      </p:sp>
      <p:pic>
        <p:nvPicPr>
          <p:cNvPr id="6" name="Picture 5" descr="A dark green and blue background&#10;&#10;Description automatically generated">
            <a:extLst>
              <a:ext uri="{FF2B5EF4-FFF2-40B4-BE49-F238E27FC236}">
                <a16:creationId xmlns:a16="http://schemas.microsoft.com/office/drawing/2014/main" id="{56D8DD21-2EE9-B0FA-501D-DA2C66E656B4}"/>
              </a:ext>
            </a:extLst>
          </p:cNvPr>
          <p:cNvPicPr>
            <a:picLocks noChangeAspect="1"/>
          </p:cNvPicPr>
          <p:nvPr/>
        </p:nvPicPr>
        <p:blipFill>
          <a:blip r:embed="rId2"/>
          <a:srcRect l="27723" r="27766" b="-2"/>
          <a:stretch/>
        </p:blipFill>
        <p:spPr>
          <a:xfrm>
            <a:off x="1" y="1587"/>
            <a:ext cx="4571999" cy="6856413"/>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graphicFrame>
        <p:nvGraphicFramePr>
          <p:cNvPr id="5" name="Content Placeholder 2">
            <a:extLst>
              <a:ext uri="{FF2B5EF4-FFF2-40B4-BE49-F238E27FC236}">
                <a16:creationId xmlns:a16="http://schemas.microsoft.com/office/drawing/2014/main" id="{B2B5098D-D72D-6443-3032-C3B6ECF89792}"/>
              </a:ext>
            </a:extLst>
          </p:cNvPr>
          <p:cNvGraphicFramePr>
            <a:graphicFrameLocks noGrp="1"/>
          </p:cNvGraphicFramePr>
          <p:nvPr>
            <p:ph idx="1"/>
            <p:extLst>
              <p:ext uri="{D42A27DB-BD31-4B8C-83A1-F6EECF244321}">
                <p14:modId xmlns:p14="http://schemas.microsoft.com/office/powerpoint/2010/main" val="928976973"/>
              </p:ext>
            </p:extLst>
          </p:nvPr>
        </p:nvGraphicFramePr>
        <p:xfrm>
          <a:off x="4813300" y="2614612"/>
          <a:ext cx="3968747" cy="37528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6521" y="1"/>
            <a:ext cx="851299"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628650" y="365125"/>
            <a:ext cx="7886700" cy="1325563"/>
          </a:xfrm>
        </p:spPr>
        <p:txBody>
          <a:bodyPr>
            <a:normAutofit/>
          </a:bodyPr>
          <a:lstStyle/>
          <a:p>
            <a:r>
              <a:rPr dirty="0"/>
              <a:t>Results Analysis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93647" y="2693652"/>
            <a:ext cx="4083433" cy="3062575"/>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628650" y="1837200"/>
            <a:ext cx="7886700" cy="4351338"/>
          </a:xfrm>
        </p:spPr>
        <p:txBody>
          <a:bodyPr>
            <a:normAutofit/>
          </a:bodyPr>
          <a:lstStyle/>
          <a:p>
            <a:pPr marL="0" indent="0">
              <a:lnSpc>
                <a:spcPct val="90000"/>
              </a:lnSpc>
              <a:buNone/>
            </a:pPr>
            <a:r>
              <a:rPr lang="en-GB" sz="2700" dirty="0"/>
              <a:t>The quiz and feedback results showed strong performance on basic topics like SQL injection and port scanning, with students gaining confidence in using tools like Nmap and </a:t>
            </a:r>
            <a:r>
              <a:rPr lang="en-GB" sz="2700" dirty="0" err="1"/>
              <a:t>Nikto</a:t>
            </a:r>
            <a:r>
              <a:rPr lang="en-GB" sz="2700" dirty="0"/>
              <a:t>. Over 80% felt more capable in identifying and mitigating vulnerabilities. However, advanced topics, such as </a:t>
            </a:r>
            <a:r>
              <a:rPr lang="en-GB" sz="2700" dirty="0" err="1"/>
              <a:t>analyzing</a:t>
            </a:r>
            <a:r>
              <a:rPr lang="en-GB" sz="2700" dirty="0"/>
              <a:t> tool outputs and HTTP header configurations, were more challenging. Feedback suggested adding visual aids and simplifying complex tasks for better understanding. While the project improved skills and confidence, refining advanced topic delivery is key for future iterations.</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15125" y="1153572"/>
            <a:ext cx="2400300" cy="4461163"/>
          </a:xfrm>
        </p:spPr>
        <p:txBody>
          <a:bodyPr>
            <a:normAutofit/>
          </a:bodyPr>
          <a:lstStyle/>
          <a:p>
            <a:r>
              <a:rPr lang="en-GB" sz="4100">
                <a:solidFill>
                  <a:srgbClr val="FFFFFF"/>
                </a:solidFill>
              </a:rPr>
              <a:t>Discussion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3335481" y="591344"/>
            <a:ext cx="5179868" cy="5585619"/>
          </a:xfrm>
        </p:spPr>
        <p:txBody>
          <a:bodyPr anchor="ctr">
            <a:normAutofit/>
          </a:bodyPr>
          <a:lstStyle/>
          <a:p>
            <a:pPr marL="0" indent="0">
              <a:lnSpc>
                <a:spcPct val="90000"/>
              </a:lnSpc>
              <a:buNone/>
            </a:pPr>
            <a:r>
              <a:rPr lang="en-GB" sz="1800" dirty="0"/>
              <a:t>The project effectively connected theoretical understanding with real-world implementation in container security. Students valued the straightforward instructions given in the worksheets, which aided their gradual interaction with challenging subjects. </a:t>
            </a:r>
          </a:p>
          <a:p>
            <a:pPr marL="0" indent="0">
              <a:lnSpc>
                <a:spcPct val="90000"/>
              </a:lnSpc>
              <a:buNone/>
            </a:pPr>
            <a:endParaRPr lang="en-GB" sz="1800" dirty="0"/>
          </a:p>
          <a:p>
            <a:pPr marL="0" indent="0">
              <a:lnSpc>
                <a:spcPct val="90000"/>
              </a:lnSpc>
              <a:buNone/>
            </a:pPr>
            <a:r>
              <a:rPr lang="en-GB" sz="1800" dirty="0"/>
              <a:t>Responses emphasized the practical importance of the exercises, allowing participants to connect the activities to genuine cybersecurity issues. Nonetheless, opportunities for enhancement were identified, especially in presenting advanced scenarios, which some students perceived as daunting. </a:t>
            </a:r>
          </a:p>
          <a:p>
            <a:pPr marL="0" indent="0">
              <a:lnSpc>
                <a:spcPct val="90000"/>
              </a:lnSpc>
              <a:buNone/>
            </a:pPr>
            <a:endParaRPr lang="en-GB" sz="1800" dirty="0"/>
          </a:p>
          <a:p>
            <a:pPr marL="0" indent="0">
              <a:lnSpc>
                <a:spcPct val="90000"/>
              </a:lnSpc>
              <a:buNone/>
            </a:pPr>
            <a:r>
              <a:rPr lang="en-GB" sz="1800" dirty="0"/>
              <a:t>Recommendations proposed adding additional visual aids and clearer explanations for complicated tasks to improve accessibility and comprehension. In general, the project proficiently provided students with hands-on skills while pinpointing areas for improvement. </a:t>
            </a:r>
          </a:p>
          <a:p>
            <a:pPr marL="0" indent="0">
              <a:lnSpc>
                <a:spcPct val="90000"/>
              </a:lnSpc>
              <a:buNone/>
            </a:pPr>
            <a:endParaRPr lang="en-GB" sz="1800" dirty="0"/>
          </a:p>
          <a:p>
            <a:pPr marL="0" indent="0">
              <a:lnSpc>
                <a:spcPct val="90000"/>
              </a:lnSpc>
              <a:buNone/>
            </a:pPr>
            <a:endParaRPr lang="en-GB" sz="1800"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
            <a:ext cx="9143997"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6086479"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86474" y="-1"/>
            <a:ext cx="3057523"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4512" y="-1"/>
            <a:ext cx="879948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28699" y="294538"/>
            <a:ext cx="7421963" cy="1033669"/>
          </a:xfrm>
        </p:spPr>
        <p:txBody>
          <a:bodyPr>
            <a:normAutofit/>
          </a:bodyPr>
          <a:lstStyle/>
          <a:p>
            <a:r>
              <a:rPr lang="en-GB" sz="3500" dirty="0">
                <a:solidFill>
                  <a:srgbClr val="FFFFFF"/>
                </a:solidFill>
              </a:rPr>
              <a:t>Conclusion</a:t>
            </a:r>
          </a:p>
        </p:txBody>
      </p:sp>
      <p:sp>
        <p:nvSpPr>
          <p:cNvPr id="3" name="Content Placeholder 2"/>
          <p:cNvSpPr>
            <a:spLocks noGrp="1"/>
          </p:cNvSpPr>
          <p:nvPr>
            <p:ph idx="1"/>
          </p:nvPr>
        </p:nvSpPr>
        <p:spPr>
          <a:xfrm>
            <a:off x="1028699" y="2318197"/>
            <a:ext cx="7293023" cy="3683358"/>
          </a:xfrm>
        </p:spPr>
        <p:txBody>
          <a:bodyPr anchor="ctr">
            <a:normAutofit/>
          </a:bodyPr>
          <a:lstStyle/>
          <a:p>
            <a:pPr marL="0" indent="0" algn="just">
              <a:buNone/>
            </a:pPr>
            <a:r>
              <a:rPr lang="en-GB" sz="1700" dirty="0"/>
              <a:t>The project worksheets effectively boosted students' confidence in container security, evident through their increased skills in detecting and addressing vulnerabilities with tools such as Nmap and </a:t>
            </a:r>
            <a:r>
              <a:rPr lang="en-GB" sz="1700" dirty="0" err="1"/>
              <a:t>SQLMap</a:t>
            </a:r>
            <a:r>
              <a:rPr lang="en-GB" sz="1700" dirty="0"/>
              <a:t>. It efficiently combined teaching methods with practical activities, closing the divide between theoretical understanding and real-world practice. </a:t>
            </a:r>
          </a:p>
          <a:p>
            <a:pPr marL="0" indent="0" algn="just">
              <a:buNone/>
            </a:pPr>
            <a:endParaRPr lang="en-GB" sz="1700" dirty="0"/>
          </a:p>
          <a:p>
            <a:pPr marL="0" indent="0" algn="just">
              <a:buNone/>
            </a:pPr>
            <a:r>
              <a:rPr lang="en-GB" sz="1700" dirty="0"/>
              <a:t>Looking forward, there are possibilities to enhance the project by creating sophisticated worksheets that target more intricate vulnerability situations. This development would enable students to enhance their foundational abilities while addressing practical, advanced security issues, thus better aligning the project with industry needs. </a:t>
            </a:r>
          </a:p>
          <a:p>
            <a:endParaRPr lang="en-GB" sz="1700" dirty="0"/>
          </a:p>
          <a:p>
            <a:endParaRPr lang="en-GB" sz="1700"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790BE2-4E4F-4AAF-81A2-4A6F4885E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9143998" cy="6858000"/>
          </a:xfrm>
          <a:prstGeom prst="rect">
            <a:avLst/>
          </a:prstGeom>
          <a:gradFill>
            <a:gsLst>
              <a:gs pos="0">
                <a:schemeClr val="accent1">
                  <a:lumMod val="50000"/>
                </a:schemeClr>
              </a:gs>
              <a:gs pos="100000">
                <a:srgbClr val="000000"/>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4"/>
            <a:ext cx="9144000" cy="6402581"/>
          </a:xfrm>
          <a:prstGeom prst="rect">
            <a:avLst/>
          </a:prstGeom>
          <a:gradFill>
            <a:gsLst>
              <a:gs pos="1000">
                <a:schemeClr val="accent1">
                  <a:lumMod val="75000"/>
                  <a:alpha val="59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12088DD-B1AD-40E0-8B86-1D87A2CCD9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140040" y="-1133192"/>
            <a:ext cx="6858001" cy="9124385"/>
          </a:xfrm>
          <a:prstGeom prst="rect">
            <a:avLst/>
          </a:prstGeom>
          <a:gradFill>
            <a:gsLst>
              <a:gs pos="13000">
                <a:schemeClr val="accent1">
                  <a:lumMod val="50000"/>
                  <a:alpha val="0"/>
                </a:schemeClr>
              </a:gs>
              <a:gs pos="99000">
                <a:srgbClr val="000000">
                  <a:alpha val="28000"/>
                </a:srgb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71072" y="0"/>
            <a:ext cx="4572001" cy="6858000"/>
          </a:xfrm>
          <a:prstGeom prst="rect">
            <a:avLst/>
          </a:prstGeom>
          <a:gradFill>
            <a:gsLst>
              <a:gs pos="13000">
                <a:schemeClr val="accent1">
                  <a:lumMod val="50000"/>
                  <a:alpha val="0"/>
                </a:schemeClr>
              </a:gs>
              <a:gs pos="99000">
                <a:schemeClr val="accent1">
                  <a:lumMod val="75000"/>
                  <a:alpha val="50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0C395952-4E26-45A2-8756-2ADFD6E53C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3"/>
            <a:ext cx="9137153" cy="6871922"/>
          </a:xfrm>
          <a:prstGeom prst="rect">
            <a:avLst/>
          </a:prstGeom>
          <a:gradFill>
            <a:gsLst>
              <a:gs pos="13000">
                <a:srgbClr val="000000">
                  <a:alpha val="35000"/>
                </a:srgbClr>
              </a:gs>
              <a:gs pos="99000">
                <a:schemeClr val="accent1">
                  <a:lumMod val="75000"/>
                  <a:alpha val="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4734BADF-9461-4621-B112-2D7BABEA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784" y="4049"/>
            <a:ext cx="7662432" cy="4729040"/>
          </a:xfrm>
          <a:custGeom>
            <a:avLst/>
            <a:gdLst>
              <a:gd name="connsiteX0" fmla="*/ 0 w 10216576"/>
              <a:gd name="connsiteY0" fmla="*/ 0 h 4729040"/>
              <a:gd name="connsiteX1" fmla="*/ 10216576 w 10216576"/>
              <a:gd name="connsiteY1" fmla="*/ 0 h 4729040"/>
              <a:gd name="connsiteX2" fmla="*/ 10210268 w 10216576"/>
              <a:gd name="connsiteY2" fmla="*/ 124944 h 4729040"/>
              <a:gd name="connsiteX3" fmla="*/ 5108288 w 10216576"/>
              <a:gd name="connsiteY3" fmla="*/ 4729040 h 4729040"/>
              <a:gd name="connsiteX4" fmla="*/ 6309 w 10216576"/>
              <a:gd name="connsiteY4" fmla="*/ 124944 h 47290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16576" h="4729040">
                <a:moveTo>
                  <a:pt x="0" y="0"/>
                </a:moveTo>
                <a:lnTo>
                  <a:pt x="10216576" y="0"/>
                </a:lnTo>
                <a:lnTo>
                  <a:pt x="10210268" y="124944"/>
                </a:lnTo>
                <a:cubicBezTo>
                  <a:pt x="9947637" y="2710997"/>
                  <a:pt x="7763635" y="4729040"/>
                  <a:pt x="5108288" y="4729040"/>
                </a:cubicBezTo>
                <a:cubicBezTo>
                  <a:pt x="2452942" y="4729040"/>
                  <a:pt x="268937" y="2710997"/>
                  <a:pt x="6309" y="124944"/>
                </a:cubicBezTo>
                <a:close/>
              </a:path>
            </a:pathLst>
          </a:custGeom>
          <a:gradFill>
            <a:gsLst>
              <a:gs pos="7000">
                <a:schemeClr val="accent1">
                  <a:lumMod val="50000"/>
                  <a:alpha val="4000"/>
                </a:schemeClr>
              </a:gs>
              <a:gs pos="99000">
                <a:schemeClr val="accent1">
                  <a:alpha val="2400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1520019" y="1030406"/>
            <a:ext cx="6110785" cy="3081242"/>
          </a:xfrm>
        </p:spPr>
        <p:txBody>
          <a:bodyPr vert="horz" lIns="91440" tIns="45720" rIns="91440" bIns="45720" rtlCol="0" anchor="ctr">
            <a:normAutofit/>
          </a:bodyPr>
          <a:lstStyle/>
          <a:p>
            <a:pPr defTabSz="914400">
              <a:lnSpc>
                <a:spcPct val="90000"/>
              </a:lnSpc>
            </a:pPr>
            <a:r>
              <a:rPr lang="en-US" sz="4200" kern="1200" dirty="0">
                <a:solidFill>
                  <a:srgbClr val="FFFFFF"/>
                </a:solidFill>
                <a:latin typeface="+mj-lt"/>
                <a:ea typeface="+mj-ea"/>
                <a:cs typeface="+mj-cs"/>
              </a:rPr>
              <a:t>Questions </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C20DF5-18E9-56DB-628B-1DA7D6690289}"/>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141AD580-B697-EB78-EF77-28713750A718}"/>
              </a:ext>
            </a:extLst>
          </p:cNvPr>
          <p:cNvSpPr>
            <a:spLocks noGrp="1"/>
          </p:cNvSpPr>
          <p:nvPr>
            <p:ph idx="1"/>
          </p:nvPr>
        </p:nvSpPr>
        <p:spPr/>
        <p:txBody>
          <a:bodyPr/>
          <a:lstStyle/>
          <a:p>
            <a:pPr>
              <a:buFont typeface="+mj-lt"/>
              <a:buAutoNum type="arabicPeriod"/>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A. Y. Wong, C. E.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Getahun</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M. Ochoa, and J. Zhou, “Threat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Modeling</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and Security Analysis of Containers: A Survey,”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arXiv.org</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2021. https://arxiv.org/abs/2111.11475 (accessed Nov. 18, 2024).</a:t>
            </a:r>
          </a:p>
          <a:p>
            <a:pPr>
              <a:buFont typeface="+mj-lt"/>
              <a:buAutoNum type="arabicPeriod"/>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J. Sánchez,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Adrià</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Mallorquí</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 Briones, Agustín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Zaballos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and G. Corral, “An Integral Pedagogical Strategy for Teaching and Learning IoT Cybersecurity,”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Sensors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vol. 20, no. 14, pp. 3970–3970, Jul. 2020, (accessed Nov. 27, 2024).</a:t>
            </a:r>
          </a:p>
          <a:p>
            <a:pPr>
              <a:buFont typeface="+mj-lt"/>
              <a:buAutoNum type="arabicPeriod"/>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S.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Karagiannis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Christoforos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Ntantogian</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Emmanouil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Magkos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L. L. Ribeiro, and L. Campos, “PocketCTF: A Fully Featured Approach for Hosting Portable Attack and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Defense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Cybersecurity Exercises,”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Information</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vol. 12, no. 8, pp. 318–318, Aug. 2021, (accessed Nov. 25, 2024).</a:t>
            </a:r>
          </a:p>
          <a:p>
            <a:pPr>
              <a:buFont typeface="+mj-lt"/>
              <a:buAutoNum type="arabicPeriod"/>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A. Watters,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Teaching Machines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MIT Press, 2023. (Accessed: Nov. 25, 2024.)</a:t>
            </a:r>
          </a:p>
          <a:p>
            <a:pPr>
              <a:buFont typeface="+mj-lt"/>
              <a:buAutoNum type="arabicPeriod"/>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buFont typeface="+mj-lt"/>
              <a:buAutoNum type="arabicPeriod"/>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buFont typeface="+mj-lt"/>
              <a:buAutoNum type="arabicPeriod"/>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73438440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157</TotalTime>
  <Words>2241</Words>
  <Application>Microsoft Office PowerPoint</Application>
  <PresentationFormat>On-screen Show (4:3)</PresentationFormat>
  <Paragraphs>199</Paragraphs>
  <Slides>38</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38</vt:i4>
      </vt:variant>
    </vt:vector>
  </HeadingPairs>
  <TitlesOfParts>
    <vt:vector size="43" baseType="lpstr">
      <vt:lpstr>Aptos</vt:lpstr>
      <vt:lpstr>Arial</vt:lpstr>
      <vt:lpstr>Calibri</vt:lpstr>
      <vt:lpstr>system-ui</vt:lpstr>
      <vt:lpstr>Office Theme</vt:lpstr>
      <vt:lpstr>Hands-On Guide for Students: Practical Penetration Testing of Docker Container Image Security</vt:lpstr>
      <vt:lpstr>Introduction</vt:lpstr>
      <vt:lpstr>Project Aim and Objectives</vt:lpstr>
      <vt:lpstr>Background</vt:lpstr>
      <vt:lpstr>Literature Review Highlights</vt:lpstr>
      <vt:lpstr>Security Threats in Containerized Environments</vt:lpstr>
      <vt:lpstr>Pedagogical Approaches in Cybersecurity Education</vt:lpstr>
      <vt:lpstr>Current Teaching Tools</vt:lpstr>
      <vt:lpstr>Gaps Identified in Educational Resources</vt:lpstr>
      <vt:lpstr>Research Methodology</vt:lpstr>
      <vt:lpstr>Pedagogical and Constructivist Approach</vt:lpstr>
      <vt:lpstr> Combined theoretical study with experimental methodology. </vt:lpstr>
      <vt:lpstr>Tools and techniques</vt:lpstr>
      <vt:lpstr>Tools and techniques </vt:lpstr>
      <vt:lpstr>PowerPoint Presentation</vt:lpstr>
      <vt:lpstr>PowerPoint Presentation</vt:lpstr>
      <vt:lpstr>Worksheet designs </vt:lpstr>
      <vt:lpstr>Worksheet 1</vt:lpstr>
      <vt:lpstr>Worksheet 1</vt:lpstr>
      <vt:lpstr>Worksheet 2</vt:lpstr>
      <vt:lpstr>Worksheet 2</vt:lpstr>
      <vt:lpstr>Worksheet 2</vt:lpstr>
      <vt:lpstr>Worksheet 2 </vt:lpstr>
      <vt:lpstr>Worksheet 2</vt:lpstr>
      <vt:lpstr>Worksheet 3</vt:lpstr>
      <vt:lpstr>Worksheet 3</vt:lpstr>
      <vt:lpstr>Worksheet 4</vt:lpstr>
      <vt:lpstr>Worksheet 4</vt:lpstr>
      <vt:lpstr>Quiz design</vt:lpstr>
      <vt:lpstr>Objective</vt:lpstr>
      <vt:lpstr>Format</vt:lpstr>
      <vt:lpstr>Feedback mechanism </vt:lpstr>
      <vt:lpstr>Feedback Mechanism</vt:lpstr>
      <vt:lpstr>Results Analysis</vt:lpstr>
      <vt:lpstr>Discussion</vt:lpstr>
      <vt:lpstr>Conclusion</vt:lpstr>
      <vt:lpstr>Questions </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lara costa</dc:creator>
  <cp:keywords/>
  <dc:description>generated using python-pptx</dc:description>
  <cp:lastModifiedBy>lara costa</cp:lastModifiedBy>
  <cp:revision>6</cp:revision>
  <dcterms:created xsi:type="dcterms:W3CDTF">2013-01-27T09:14:16Z</dcterms:created>
  <dcterms:modified xsi:type="dcterms:W3CDTF">2024-12-10T19:20:00Z</dcterms:modified>
  <cp:category/>
</cp:coreProperties>
</file>