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577"/>
  </p:normalViewPr>
  <p:slideViewPr>
    <p:cSldViewPr snapToGrid="0">
      <p:cViewPr varScale="1">
        <p:scale>
          <a:sx n="87" d="100"/>
          <a:sy n="87" d="100"/>
        </p:scale>
        <p:origin x="100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A72425-390A-4543-B73F-FD9FDB635AA3}" type="datetimeFigureOut">
              <a:rPr lang="en-US" smtClean="0"/>
              <a:t>6/8/23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F8A4CA-7506-9341-B41A-0CC3AEC529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996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F8A4CA-7506-9341-B41A-0CC3AEC5292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3741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FF531-75E3-686E-D848-F42707DF09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EB2876-83CC-5770-04E1-BBAD501087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15659-A3C8-F9A4-9A2D-5A82055069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383BA-C3C7-8147-B51D-6EA076C3CE03}" type="datetimeFigureOut">
              <a:rPr lang="en-US" smtClean="0"/>
              <a:t>6/8/23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427F81-9809-E870-B7ED-9F6577A096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B3EA33-B8D0-8CAA-9397-F6E243F171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A23B9-1344-CE4D-8945-EE44F023A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8272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02517-720F-D374-A4DE-556D98C846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52159-3805-2ECB-D417-F04FC6FF37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A74CD-F67C-C3FC-BB2C-A488CD4706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383BA-C3C7-8147-B51D-6EA076C3CE03}" type="datetimeFigureOut">
              <a:rPr lang="en-US" smtClean="0"/>
              <a:t>6/8/23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D095B6-713E-B4AB-D462-16EA70EDB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E921AE-3770-AC89-C580-615C14AC2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A23B9-1344-CE4D-8945-EE44F023A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435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81CE8-B42B-E8FB-CB14-00367CBA0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A7836E-9B82-9245-351D-F738F55A17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CCC39C-DF24-FE64-7D26-6826ABCC71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383BA-C3C7-8147-B51D-6EA076C3CE03}" type="datetimeFigureOut">
              <a:rPr lang="en-US" smtClean="0"/>
              <a:t>6/8/23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EE9CFD-258B-8D20-F1F4-CF37277DB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37D533-ABC3-C3A0-EBF3-D3B687662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A23B9-1344-CE4D-8945-EE44F023A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077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AC9FB-22E9-19E4-7511-CEB4E99D09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024FF-ECEA-04C9-E0E1-3BC4B2A2B9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33F602-6975-C2AD-AEB6-EDE6AABF4D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B926C2-FC62-3873-4420-CAE0FDBF3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383BA-C3C7-8147-B51D-6EA076C3CE03}" type="datetimeFigureOut">
              <a:rPr lang="en-US" smtClean="0"/>
              <a:t>6/8/23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6DA7D9-FC8D-EF9A-5251-333263D78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F81720-6E00-60EC-9CB1-26080D0A9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A23B9-1344-CE4D-8945-EE44F023A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2269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5D61C-B17E-0109-D09A-8DE3D8FCD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0D249D-BC42-18C1-2592-2A488145DD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93054D-8667-E5C7-859D-2789F1B376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035BF7-916B-70F9-9B85-F00AD330A0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ED6087-D0C0-5B25-8CB8-D62E17D99B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E7F5BC-B9AD-DEBA-9310-247CA495F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383BA-C3C7-8147-B51D-6EA076C3CE03}" type="datetimeFigureOut">
              <a:rPr lang="en-US" smtClean="0"/>
              <a:t>6/8/23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DCC5D0-725B-67A1-FFE3-AE24B8711B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970B99-369C-6681-A087-AA2F97023B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A23B9-1344-CE4D-8945-EE44F023A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30309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80DF6-D9F4-B367-0126-91ED1089E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ADAEA4-B2B4-D10C-2ED1-94088D9006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383BA-C3C7-8147-B51D-6EA076C3CE03}" type="datetimeFigureOut">
              <a:rPr lang="en-US" smtClean="0"/>
              <a:t>6/8/23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7EB1DE-0047-6CB7-2BBB-28FC24171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17CAE5-F19B-6CE5-2CBC-030E061AE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A23B9-1344-CE4D-8945-EE44F023A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057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D51E9E-026A-2D40-BBC3-DCA51BD48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383BA-C3C7-8147-B51D-6EA076C3CE03}" type="datetimeFigureOut">
              <a:rPr lang="en-US" smtClean="0"/>
              <a:t>6/8/23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8B2D4D-25F4-9F5B-7E72-0CCF74F2B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45788-9918-B392-66AB-49556DF1DD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A23B9-1344-CE4D-8945-EE44F023A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344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8A210-CA99-89F1-EAE1-9F3BBB7DC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AB504-AEF0-C248-8491-8EC87460E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A55F-6E91-26E9-A198-DBF9DF09E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E620EC-2A6F-DAB6-5E19-FC9536C94F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383BA-C3C7-8147-B51D-6EA076C3CE03}" type="datetimeFigureOut">
              <a:rPr lang="en-US" smtClean="0"/>
              <a:t>6/8/23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FB9086-7353-147C-D8B3-BDF0A9E280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224B5B-77C2-DA74-62DF-E259C827C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A23B9-1344-CE4D-8945-EE44F023A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9560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739BA-423D-756D-4BD2-A64EC36845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50737E2-6316-479B-812D-0F115F9D383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3B2A0D-25FC-4022-21CA-51947BF849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EC2487-EF04-E76D-51C9-E4CC10E2A7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383BA-C3C7-8147-B51D-6EA076C3CE03}" type="datetimeFigureOut">
              <a:rPr lang="en-US" smtClean="0"/>
              <a:t>6/8/23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0BA729-6496-C11A-268D-A1EE726EA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4AE7B-6FA1-EC34-2EEE-108E640B4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A23B9-1344-CE4D-8945-EE44F023A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509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C7971-A26D-7588-83B9-CB15CA43F3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814D50-2353-2167-C0CD-19CF8685F2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E05832-7D77-3C77-6809-303E77157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383BA-C3C7-8147-B51D-6EA076C3CE03}" type="datetimeFigureOut">
              <a:rPr lang="en-US" smtClean="0"/>
              <a:t>6/8/23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9B0F5-B37D-D68A-6DCF-BB4642EC1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A124B0-2D47-AB49-8E2A-B145C8A82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A23B9-1344-CE4D-8945-EE44F023A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635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26AFB1F-4368-6732-1077-A28D2AA42A1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6C7497-626E-6FB3-7A06-A579C116FF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22C40A-D4FB-7A46-DB0E-1C55F4916B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383BA-C3C7-8147-B51D-6EA076C3CE03}" type="datetimeFigureOut">
              <a:rPr lang="en-US" smtClean="0"/>
              <a:t>6/8/23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BD73CB-92C4-6C65-0297-C49D29CF30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F0F73A-272C-506F-7246-59737E980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A23B9-1344-CE4D-8945-EE44F023A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843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D9A3000-7652-3BE5-1CD6-CAF61D116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B0DD41-3950-0134-AD01-2DE573E9A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352C2-39A0-3371-5E77-3D47CD3E47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0383BA-C3C7-8147-B51D-6EA076C3CE03}" type="datetimeFigureOut">
              <a:rPr lang="en-US" smtClean="0"/>
              <a:t>6/8/23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CBCF16-8FFC-F6F6-8CB6-02CC23B82E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5849D-9F43-67AD-12E2-7429063EB2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FA23B9-1344-CE4D-8945-EE44F023A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510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offeeaffection.com/what-to-eat-with-coffee-in-the-morning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g"/><Relationship Id="rId4" Type="http://schemas.openxmlformats.org/officeDocument/2006/relationships/hyperlink" Target="https://www.tripadvisor.com/Hotel_Feature-g226863-d207761-zft1-Hilton_Paris_Charles_De_Gaulle_Airpor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0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15" name="Picture 4">
            <a:extLst>
              <a:ext uri="{FF2B5EF4-FFF2-40B4-BE49-F238E27FC236}">
                <a16:creationId xmlns:a16="http://schemas.microsoft.com/office/drawing/2014/main" id="{0982C838-FBA8-0890-B05A-A1A63A938AA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19192" b="1021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C78266-4AD2-FECB-9C4E-E5AA2FD800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8181" y="1122363"/>
            <a:ext cx="9795637" cy="2220775"/>
          </a:xfrm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Robert Lavric </a:t>
            </a:r>
            <a:br>
              <a:rPr lang="en-US" sz="5200">
                <a:solidFill>
                  <a:srgbClr val="FFFFFF"/>
                </a:solidFill>
              </a:rPr>
            </a:br>
            <a:endParaRPr lang="en-US" sz="52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553CFF-0569-2E95-F949-671019E58C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98181" y="3514853"/>
            <a:ext cx="9795637" cy="205704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Student number: 2121182</a:t>
            </a:r>
          </a:p>
          <a:p>
            <a:r>
              <a:rPr lang="en-US" dirty="0">
                <a:solidFill>
                  <a:srgbClr val="FFFFFF"/>
                </a:solidFill>
              </a:rPr>
              <a:t>Module: Foreign Languages and Cultural Awareness</a:t>
            </a:r>
          </a:p>
          <a:p>
            <a:r>
              <a:rPr lang="en-US" dirty="0">
                <a:solidFill>
                  <a:srgbClr val="FFFFFF"/>
                </a:solidFill>
              </a:rPr>
              <a:t>Lecturer: Rodrigo Aguilera </a:t>
            </a:r>
          </a:p>
          <a:p>
            <a:r>
              <a:rPr lang="en-US" dirty="0">
                <a:solidFill>
                  <a:srgbClr val="FFFFFF"/>
                </a:solidFill>
              </a:rPr>
              <a:t>Date: 08.06.2023</a:t>
            </a:r>
          </a:p>
        </p:txBody>
      </p:sp>
    </p:spTree>
    <p:extLst>
      <p:ext uri="{BB962C8B-B14F-4D97-AF65-F5344CB8AC3E}">
        <p14:creationId xmlns:p14="http://schemas.microsoft.com/office/powerpoint/2010/main" val="326515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4" name="Rectangle 11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63190C-C199-6102-2E4C-83872E803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4506" y="457201"/>
            <a:ext cx="6743698" cy="1556870"/>
          </a:xfrm>
        </p:spPr>
        <p:txBody>
          <a:bodyPr anchor="b">
            <a:normAutofit/>
          </a:bodyPr>
          <a:lstStyle/>
          <a:p>
            <a:r>
              <a:rPr lang="en-US" sz="3400" dirty="0">
                <a:latin typeface="Bradley Hand" pitchFamily="2" charset="77"/>
              </a:rPr>
              <a:t>Menu du Petit Déjeuner </a:t>
            </a:r>
            <a:r>
              <a:rPr lang="en-US" sz="2200" dirty="0" err="1">
                <a:latin typeface="Bradley Hand" pitchFamily="2" charset="77"/>
              </a:rPr>
              <a:t>à</a:t>
            </a:r>
            <a:r>
              <a:rPr lang="en-US" sz="2200" dirty="0">
                <a:latin typeface="Bradley Hand" pitchFamily="2" charset="77"/>
              </a:rPr>
              <a:t> </a:t>
            </a:r>
            <a:r>
              <a:rPr lang="en-US" sz="2200" dirty="0" err="1">
                <a:latin typeface="Bradley Hand" pitchFamily="2" charset="77"/>
              </a:rPr>
              <a:t>partir</a:t>
            </a:r>
            <a:r>
              <a:rPr lang="en-US" sz="2200" dirty="0">
                <a:latin typeface="Bradley Hand" pitchFamily="2" charset="77"/>
              </a:rPr>
              <a:t> de 8 – 11</a:t>
            </a:r>
            <a:br>
              <a:rPr lang="en-US" sz="2200" dirty="0"/>
            </a:br>
            <a:r>
              <a:rPr lang="en-US" sz="3400" dirty="0">
                <a:latin typeface="Bradley Hand" pitchFamily="2" charset="77"/>
              </a:rPr>
              <a:t>Breakfast Menu </a:t>
            </a:r>
            <a:r>
              <a:rPr lang="en-US" sz="2000" dirty="0">
                <a:latin typeface="Bradley Hand" pitchFamily="2" charset="77"/>
              </a:rPr>
              <a:t>from 8AM – 11AM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06FC4-A3FB-4077-417A-A047AC2DE1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505" y="2277036"/>
            <a:ext cx="6743700" cy="3461155"/>
          </a:xfrm>
        </p:spPr>
        <p:txBody>
          <a:bodyPr>
            <a:normAutofit/>
          </a:bodyPr>
          <a:lstStyle/>
          <a:p>
            <a:r>
              <a:rPr lang="en-US" sz="1900" dirty="0"/>
              <a:t>Petit Déjeuner Continental/Continental Breakfast – </a:t>
            </a:r>
            <a:r>
              <a:rPr lang="en-US" sz="1200" dirty="0"/>
              <a:t>15 Euro/</a:t>
            </a:r>
            <a:r>
              <a:rPr lang="en-US" sz="1200" dirty="0" err="1"/>
              <a:t>personne</a:t>
            </a:r>
            <a:endParaRPr lang="en-US" sz="1200" dirty="0"/>
          </a:p>
          <a:p>
            <a:r>
              <a:rPr lang="en-US" sz="1900" dirty="0"/>
              <a:t>Petit-Déjeuner </a:t>
            </a:r>
            <a:r>
              <a:rPr lang="en-US" sz="1900" dirty="0" err="1"/>
              <a:t>Anglais</a:t>
            </a:r>
            <a:r>
              <a:rPr lang="en-US" sz="1900" dirty="0"/>
              <a:t> </a:t>
            </a:r>
            <a:r>
              <a:rPr lang="en-US" sz="1900" dirty="0" err="1"/>
              <a:t>Complet</a:t>
            </a:r>
            <a:r>
              <a:rPr lang="en-US" sz="1900" dirty="0"/>
              <a:t>/Full English Breakfast – </a:t>
            </a:r>
            <a:r>
              <a:rPr lang="en-US" sz="900" dirty="0"/>
              <a:t>15 Euro/</a:t>
            </a:r>
            <a:r>
              <a:rPr lang="en-US" sz="900" dirty="0" err="1"/>
              <a:t>personne</a:t>
            </a:r>
            <a:endParaRPr lang="en-US" sz="900" dirty="0"/>
          </a:p>
          <a:p>
            <a:r>
              <a:rPr lang="en-US" sz="1900" dirty="0"/>
              <a:t>Croissant, Café et Jus </a:t>
            </a:r>
            <a:r>
              <a:rPr lang="en-US" sz="1900" dirty="0" err="1"/>
              <a:t>D'orange</a:t>
            </a:r>
            <a:r>
              <a:rPr lang="en-US" sz="1900" dirty="0"/>
              <a:t>/</a:t>
            </a:r>
            <a:r>
              <a:rPr lang="en-US" sz="1900" dirty="0" err="1"/>
              <a:t>Crroisant</a:t>
            </a:r>
            <a:r>
              <a:rPr lang="en-US" sz="1900" dirty="0"/>
              <a:t>, Coffee and Juice  </a:t>
            </a:r>
            <a:r>
              <a:rPr lang="en-US" sz="800" dirty="0"/>
              <a:t>7Euro/pers.</a:t>
            </a:r>
          </a:p>
          <a:p>
            <a:r>
              <a:rPr lang="en-US" sz="1900" dirty="0"/>
              <a:t>Buffet </a:t>
            </a:r>
            <a:r>
              <a:rPr lang="en-US" sz="1900" dirty="0" err="1"/>
              <a:t>Chaud</a:t>
            </a:r>
            <a:r>
              <a:rPr lang="en-US" sz="1900" dirty="0"/>
              <a:t> et </a:t>
            </a:r>
            <a:r>
              <a:rPr lang="en-US" sz="1900" dirty="0" err="1"/>
              <a:t>Froid</a:t>
            </a:r>
            <a:r>
              <a:rPr lang="en-US" sz="1900" dirty="0"/>
              <a:t>/Cold and Hot Buffet – </a:t>
            </a:r>
            <a:r>
              <a:rPr lang="en-US" sz="1200" dirty="0"/>
              <a:t>18 Euro/</a:t>
            </a:r>
            <a:r>
              <a:rPr lang="en-US" sz="1200" dirty="0" err="1"/>
              <a:t>personne</a:t>
            </a:r>
            <a:endParaRPr lang="en-US" sz="1200" dirty="0"/>
          </a:p>
          <a:p>
            <a:pPr marL="0" indent="0">
              <a:buNone/>
            </a:pPr>
            <a:r>
              <a:rPr lang="en-US" sz="1900" dirty="0"/>
              <a:t>    * </a:t>
            </a:r>
            <a:r>
              <a:rPr lang="en-US" sz="1400" dirty="0"/>
              <a:t>Nous </a:t>
            </a:r>
            <a:r>
              <a:rPr lang="en-US" sz="1400" dirty="0" err="1"/>
              <a:t>avons</a:t>
            </a:r>
            <a:r>
              <a:rPr lang="en-US" sz="1400" dirty="0"/>
              <a:t> </a:t>
            </a:r>
            <a:r>
              <a:rPr lang="en-US" sz="1400" dirty="0" err="1"/>
              <a:t>plusieurs</a:t>
            </a:r>
            <a:r>
              <a:rPr lang="en-US" sz="1400" dirty="0"/>
              <a:t> </a:t>
            </a:r>
            <a:r>
              <a:rPr lang="en-US" sz="1400" dirty="0" err="1"/>
              <a:t>sortes</a:t>
            </a:r>
            <a:r>
              <a:rPr lang="en-US" sz="1400" dirty="0"/>
              <a:t> de fromage/ We have many </a:t>
            </a:r>
            <a:r>
              <a:rPr lang="en-US" sz="1400" dirty="0" err="1"/>
              <a:t>sortiments</a:t>
            </a:r>
            <a:r>
              <a:rPr lang="en-US" sz="1400" dirty="0"/>
              <a:t> of cheese</a:t>
            </a:r>
          </a:p>
          <a:p>
            <a:pPr marL="0" indent="0">
              <a:buNone/>
            </a:pPr>
            <a:endParaRPr lang="en-US" sz="1400" dirty="0"/>
          </a:p>
          <a:p>
            <a:r>
              <a:rPr lang="en-US" sz="1900" dirty="0"/>
              <a:t>Service </a:t>
            </a:r>
            <a:r>
              <a:rPr lang="en-US" sz="1900" dirty="0" err="1"/>
              <a:t>en</a:t>
            </a:r>
            <a:r>
              <a:rPr lang="en-US" sz="1900" dirty="0"/>
              <a:t> chambre disponible/Room Service Available</a:t>
            </a:r>
          </a:p>
        </p:txBody>
      </p:sp>
      <p:pic>
        <p:nvPicPr>
          <p:cNvPr id="7" name="Picture 6" descr="A croissant and a cup of coffee&#10;&#10;Description automatically generated with medium confidence">
            <a:extLst>
              <a:ext uri="{FF2B5EF4-FFF2-40B4-BE49-F238E27FC236}">
                <a16:creationId xmlns:a16="http://schemas.microsoft.com/office/drawing/2014/main" id="{F5100F92-F058-1E02-6492-759C8123C3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00" r="31748" b="-3"/>
          <a:stretch/>
        </p:blipFill>
        <p:spPr>
          <a:xfrm>
            <a:off x="8878294" y="516835"/>
            <a:ext cx="2592126" cy="2592126"/>
          </a:xfrm>
          <a:custGeom>
            <a:avLst/>
            <a:gdLst/>
            <a:ahLst/>
            <a:cxnLst/>
            <a:rect l="l" t="t" r="r" b="b"/>
            <a:pathLst>
              <a:path w="2592126" h="2592126">
                <a:moveTo>
                  <a:pt x="1296063" y="0"/>
                </a:moveTo>
                <a:cubicBezTo>
                  <a:pt x="2011859" y="0"/>
                  <a:pt x="2592126" y="580267"/>
                  <a:pt x="2592126" y="1296063"/>
                </a:cubicBezTo>
                <a:cubicBezTo>
                  <a:pt x="2592126" y="2011859"/>
                  <a:pt x="2011859" y="2592126"/>
                  <a:pt x="1296063" y="2592126"/>
                </a:cubicBezTo>
                <a:cubicBezTo>
                  <a:pt x="580267" y="2592126"/>
                  <a:pt x="0" y="2011859"/>
                  <a:pt x="0" y="1296063"/>
                </a:cubicBezTo>
                <a:cubicBezTo>
                  <a:pt x="0" y="580267"/>
                  <a:pt x="580267" y="0"/>
                  <a:pt x="1296063" y="0"/>
                </a:cubicBezTo>
                <a:close/>
              </a:path>
            </a:pathLst>
          </a:custGeom>
        </p:spPr>
      </p:pic>
      <p:pic>
        <p:nvPicPr>
          <p:cNvPr id="5" name="Picture 4" descr="A blue and white logo&#10;&#10;Description automatically generated with low confidence">
            <a:extLst>
              <a:ext uri="{FF2B5EF4-FFF2-40B4-BE49-F238E27FC236}">
                <a16:creationId xmlns:a16="http://schemas.microsoft.com/office/drawing/2014/main" id="{03E3FF4C-D3CA-40C5-A850-84637AB2F1E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5" b="-5"/>
          <a:stretch/>
        </p:blipFill>
        <p:spPr>
          <a:xfrm>
            <a:off x="8878294" y="3383860"/>
            <a:ext cx="2592126" cy="2592126"/>
          </a:xfrm>
          <a:custGeom>
            <a:avLst/>
            <a:gdLst/>
            <a:ahLst/>
            <a:cxnLst/>
            <a:rect l="l" t="t" r="r" b="b"/>
            <a:pathLst>
              <a:path w="2592126" h="2592126">
                <a:moveTo>
                  <a:pt x="1296063" y="0"/>
                </a:moveTo>
                <a:cubicBezTo>
                  <a:pt x="2011859" y="0"/>
                  <a:pt x="2592126" y="580267"/>
                  <a:pt x="2592126" y="1296063"/>
                </a:cubicBezTo>
                <a:cubicBezTo>
                  <a:pt x="2592126" y="2011859"/>
                  <a:pt x="2011859" y="2592126"/>
                  <a:pt x="1296063" y="2592126"/>
                </a:cubicBezTo>
                <a:cubicBezTo>
                  <a:pt x="580267" y="2592126"/>
                  <a:pt x="0" y="2011859"/>
                  <a:pt x="0" y="1296063"/>
                </a:cubicBezTo>
                <a:cubicBezTo>
                  <a:pt x="0" y="580267"/>
                  <a:pt x="580267" y="0"/>
                  <a:pt x="1296063" y="0"/>
                </a:cubicBezTo>
                <a:close/>
              </a:path>
            </a:pathLst>
          </a:cu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A65989E-BBD5-44D7-AA86-7AFD5D46B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31A2881-D8D7-4A7D-ACA3-E9F849F85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3108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A4F433-5B29-7ABB-44DA-F4DB6A6A9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Référence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7E7CA-7E20-9E27-C3C0-1852067BED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200">
                <a:hlinkClick r:id="rId3"/>
              </a:rPr>
              <a:t>https://coffeeaffection.com/what-to-eat-with-coffee-in-the-morning/</a:t>
            </a:r>
            <a:endParaRPr lang="en-US" sz="2200"/>
          </a:p>
          <a:p>
            <a:r>
              <a:rPr lang="en-US" sz="2200">
                <a:hlinkClick r:id="rId4"/>
              </a:rPr>
              <a:t>https://www.tripadvisor.com/Hotel_Feature-g226863-d207761-zft1-Hilton_Paris_Charles_De_Gaulle_Airport.html</a:t>
            </a:r>
            <a:endParaRPr lang="en-US" sz="2200"/>
          </a:p>
          <a:p>
            <a:endParaRPr lang="en-US" sz="2200"/>
          </a:p>
          <a:p>
            <a:endParaRPr lang="en-US" sz="2200"/>
          </a:p>
        </p:txBody>
      </p:sp>
      <p:pic>
        <p:nvPicPr>
          <p:cNvPr id="6" name="Picture 5" descr="Bread on a pan">
            <a:extLst>
              <a:ext uri="{FF2B5EF4-FFF2-40B4-BE49-F238E27FC236}">
                <a16:creationId xmlns:a16="http://schemas.microsoft.com/office/drawing/2014/main" id="{1BF4C1AA-F5E4-35FA-3E45-4C5882FD9B1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836" r="1921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802088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147</Words>
  <Application>Microsoft Macintosh PowerPoint</Application>
  <PresentationFormat>Widescreen</PresentationFormat>
  <Paragraphs>17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Bradley Hand</vt:lpstr>
      <vt:lpstr>Calibri</vt:lpstr>
      <vt:lpstr>Calibri Light</vt:lpstr>
      <vt:lpstr>Office Theme</vt:lpstr>
      <vt:lpstr>Robert Lavric  </vt:lpstr>
      <vt:lpstr>Menu du Petit Déjeuner à partir de 8 – 11 Breakfast Menu from 8AM – 11AM</vt:lpstr>
      <vt:lpstr>Référence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Robert Lavric  </dc:title>
  <dc:creator>Robert Lavric</dc:creator>
  <cp:lastModifiedBy>Robert Lavric</cp:lastModifiedBy>
  <cp:revision>2</cp:revision>
  <dcterms:created xsi:type="dcterms:W3CDTF">2023-06-08T07:16:12Z</dcterms:created>
  <dcterms:modified xsi:type="dcterms:W3CDTF">2023-06-08T11:59:26Z</dcterms:modified>
</cp:coreProperties>
</file>