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54F11A-2440-4993-9195-A2786207F1AD}" v="59" dt="2026-03-12T23:03:26.105"/>
    <p1510:client id="{E1446F4B-0816-4812-BCD6-3E83438AAF07}" v="3" dt="2026-03-12T22:52:26.9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18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aha begum" userId="41cef892bdd7c944" providerId="LiveId" clId="{2E7F2394-4443-4652-8F45-8AA1D4BB36D9}"/>
    <pc:docChg chg="custSel modSld sldOrd">
      <pc:chgData name="salaha begum" userId="41cef892bdd7c944" providerId="LiveId" clId="{2E7F2394-4443-4652-8F45-8AA1D4BB36D9}" dt="2026-03-12T23:06:27.420" v="106" actId="20577"/>
      <pc:docMkLst>
        <pc:docMk/>
      </pc:docMkLst>
      <pc:sldChg chg="modSp mod modTransition">
        <pc:chgData name="salaha begum" userId="41cef892bdd7c944" providerId="LiveId" clId="{2E7F2394-4443-4652-8F45-8AA1D4BB36D9}" dt="2026-03-12T23:01:50.151" v="66"/>
        <pc:sldMkLst>
          <pc:docMk/>
          <pc:sldMk cId="0" sldId="256"/>
        </pc:sldMkLst>
        <pc:spChg chg="mod">
          <ac:chgData name="salaha begum" userId="41cef892bdd7c944" providerId="LiveId" clId="{2E7F2394-4443-4652-8F45-8AA1D4BB36D9}" dt="2026-03-12T22:53:47.908" v="9" actId="255"/>
          <ac:spMkLst>
            <pc:docMk/>
            <pc:sldMk cId="0" sldId="256"/>
            <ac:spMk id="3" creationId="{00000000-0000-0000-0000-000000000000}"/>
          </ac:spMkLst>
        </pc:spChg>
      </pc:sldChg>
      <pc:sldChg chg="modSp mod modTransition">
        <pc:chgData name="salaha begum" userId="41cef892bdd7c944" providerId="LiveId" clId="{2E7F2394-4443-4652-8F45-8AA1D4BB36D9}" dt="2026-03-12T23:03:26.104" v="72"/>
        <pc:sldMkLst>
          <pc:docMk/>
          <pc:sldMk cId="0" sldId="257"/>
        </pc:sldMkLst>
        <pc:spChg chg="mod">
          <ac:chgData name="salaha begum" userId="41cef892bdd7c944" providerId="LiveId" clId="{2E7F2394-4443-4652-8F45-8AA1D4BB36D9}" dt="2026-03-12T22:54:05.510" v="10" actId="113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salaha begum" userId="41cef892bdd7c944" providerId="LiveId" clId="{2E7F2394-4443-4652-8F45-8AA1D4BB36D9}" dt="2026-03-12T22:54:42.020" v="13" actId="113"/>
        <pc:sldMkLst>
          <pc:docMk/>
          <pc:sldMk cId="0" sldId="258"/>
        </pc:sldMkLst>
        <pc:spChg chg="mod">
          <ac:chgData name="salaha begum" userId="41cef892bdd7c944" providerId="LiveId" clId="{2E7F2394-4443-4652-8F45-8AA1D4BB36D9}" dt="2026-03-12T22:54:42.020" v="13" actId="113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salaha begum" userId="41cef892bdd7c944" providerId="LiveId" clId="{2E7F2394-4443-4652-8F45-8AA1D4BB36D9}" dt="2026-03-12T23:03:59.820" v="74" actId="113"/>
        <pc:sldMkLst>
          <pc:docMk/>
          <pc:sldMk cId="0" sldId="259"/>
        </pc:sldMkLst>
        <pc:spChg chg="mod">
          <ac:chgData name="salaha begum" userId="41cef892bdd7c944" providerId="LiveId" clId="{2E7F2394-4443-4652-8F45-8AA1D4BB36D9}" dt="2026-03-12T23:03:59.820" v="74" actId="113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salaha begum" userId="41cef892bdd7c944" providerId="LiveId" clId="{2E7F2394-4443-4652-8F45-8AA1D4BB36D9}" dt="2026-03-12T23:04:19.484" v="76" actId="113"/>
        <pc:sldMkLst>
          <pc:docMk/>
          <pc:sldMk cId="0" sldId="260"/>
        </pc:sldMkLst>
        <pc:spChg chg="mod">
          <ac:chgData name="salaha begum" userId="41cef892bdd7c944" providerId="LiveId" clId="{2E7F2394-4443-4652-8F45-8AA1D4BB36D9}" dt="2026-03-12T23:04:19.484" v="76" actId="113"/>
          <ac:spMkLst>
            <pc:docMk/>
            <pc:sldMk cId="0" sldId="260"/>
            <ac:spMk id="3" creationId="{00000000-0000-0000-0000-000000000000}"/>
          </ac:spMkLst>
        </pc:spChg>
      </pc:sldChg>
      <pc:sldChg chg="modSp mod ord">
        <pc:chgData name="salaha begum" userId="41cef892bdd7c944" providerId="LiveId" clId="{2E7F2394-4443-4652-8F45-8AA1D4BB36D9}" dt="2026-03-12T23:06:27.420" v="106" actId="20577"/>
        <pc:sldMkLst>
          <pc:docMk/>
          <pc:sldMk cId="0" sldId="261"/>
        </pc:sldMkLst>
        <pc:spChg chg="mod">
          <ac:chgData name="salaha begum" userId="41cef892bdd7c944" providerId="LiveId" clId="{2E7F2394-4443-4652-8F45-8AA1D4BB36D9}" dt="2026-03-12T23:06:27.420" v="106" actId="20577"/>
          <ac:spMkLst>
            <pc:docMk/>
            <pc:sldMk cId="0" sldId="261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6218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528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9809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743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001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297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209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47441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30209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693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312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089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Salaha Elite Driving Academy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3462" y="2388933"/>
            <a:ext cx="5433827" cy="350894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Female-Only Driving School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Salaha Begum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Programme: Certificate in Higher Education Business Skills for the Workplace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LCLM4006 Enterprise &amp; Entrepreneurship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Dr Ejike </a:t>
            </a: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Udeogu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2-Individual Presentation Pitch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/>
              <a:t>Business Idea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Female-Only Driving Academy</a:t>
            </a:r>
          </a:p>
          <a:p>
            <a:pPr marL="0" indent="0"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selling point: Female instructors &amp; faith-aligned service</a:t>
            </a:r>
          </a:p>
          <a:p>
            <a:pPr marL="0" indent="0"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Safe, culturally respectful learning environment</a:t>
            </a:r>
          </a:p>
          <a:p>
            <a:pPr marL="0" indent="0"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Target: Women aged 17–50</a:t>
            </a:r>
          </a:p>
          <a:p>
            <a:pPr marL="0" indent="0"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confidence and independence</a:t>
            </a:r>
          </a:p>
          <a:p>
            <a:pPr marL="0" indent="0"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structure: Private Limited Company (Ltd)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PESTEL – Key External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Growing demand for female driving instructors</a:t>
            </a:r>
          </a:p>
          <a:p>
            <a:pPr marL="0" indent="0"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Economic: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Post‑pandemic shortage of instructors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Legal: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DVSA licensing and safety regulations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 dirty="0"/>
              <a:t>Marketing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Marketing: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Instagram &amp; TikTok driving tips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Student testimonials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Online booking website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Marketing: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Partnerships with local community groups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Word‑of‑mouth referrals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Funding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3462" y="2287139"/>
            <a:ext cx="5433827" cy="3131777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Total Startup Capital: £20,000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Sources: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£5,000 Personal Savings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£15,000 UK Start-Up Loan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Allocation: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Vehicle purchase &amp; insurance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Instructor licensing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Marketing &amp; branding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Equipment &amp; operating costs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Invest in Salaha Elite Driving Academy?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High demand for Female instructors</a:t>
            </a:r>
          </a:p>
          <a:p>
            <a:pPr marL="0" indent="0"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Clear market gap in culturally         sensitive services</a:t>
            </a:r>
          </a:p>
          <a:p>
            <a:pPr marL="0" indent="0" algn="just"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Strong Community trust potential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– Questions?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4eefa71e73e120d68b6bce36098c35f0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a5b5aacb40bd6856625860ace4fe30ba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00BE3DBF-FDD4-4F5B-8FE3-4E51C6C781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46F6247-6DAB-4FFE-8EC7-C39B37F9F1B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4B13429-B4F0-4E01-9519-E5639D786A3A}">
  <ds:schemaRefs>
    <ds:schemaRef ds:uri="f799553d-1ac0-48da-9ae3-fe400ced9c3b"/>
    <ds:schemaRef ds:uri="http://schemas.microsoft.com/office/infopath/2007/PartnerControls"/>
    <ds:schemaRef ds:uri="http://purl.org/dc/terms/"/>
    <ds:schemaRef ds:uri="http://purl.org/dc/elements/1.1/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82</TotalTime>
  <Words>215</Words>
  <Application>Microsoft Office PowerPoint</Application>
  <PresentationFormat>On-screen Show (4:3)</PresentationFormat>
  <Paragraphs>51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Garamond</vt:lpstr>
      <vt:lpstr>Savon</vt:lpstr>
      <vt:lpstr>Salaha Elite Driving Academy</vt:lpstr>
      <vt:lpstr>Business Idea Overview</vt:lpstr>
      <vt:lpstr>PESTEL – Key External Factors</vt:lpstr>
      <vt:lpstr>Marketing Strategies</vt:lpstr>
      <vt:lpstr>Funding Requirements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salaha begum</dc:creator>
  <cp:keywords/>
  <dc:description>generated using python-pptx</dc:description>
  <cp:lastModifiedBy>Salaha Begum (2433612)</cp:lastModifiedBy>
  <cp:revision>3</cp:revision>
  <dcterms:created xsi:type="dcterms:W3CDTF">2013-01-27T09:14:16Z</dcterms:created>
  <dcterms:modified xsi:type="dcterms:W3CDTF">2026-03-12T23:06:32Z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