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6" r:id="rId2"/>
    <p:sldId id="257" r:id="rId3"/>
    <p:sldId id="273" r:id="rId4"/>
    <p:sldId id="270" r:id="rId5"/>
    <p:sldId id="271" r:id="rId6"/>
    <p:sldId id="277" r:id="rId7"/>
    <p:sldId id="278" r:id="rId8"/>
    <p:sldId id="282" r:id="rId9"/>
    <p:sldId id="274" r:id="rId10"/>
    <p:sldId id="275" r:id="rId11"/>
    <p:sldId id="279" r:id="rId12"/>
    <p:sldId id="280" r:id="rId13"/>
    <p:sldId id="281" r:id="rId14"/>
    <p:sldId id="276"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BD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2A5850-51AA-5943-B36F-C5963B7E672B}" v="1021" dt="2023-03-12T21:51:28.2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127"/>
    <p:restoredTop sz="94650"/>
  </p:normalViewPr>
  <p:slideViewPr>
    <p:cSldViewPr snapToGrid="0">
      <p:cViewPr>
        <p:scale>
          <a:sx n="107" d="100"/>
          <a:sy n="107" d="100"/>
        </p:scale>
        <p:origin x="64" y="44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gnieszka Janina Wilkosz (2115098)" userId="b8b1477e-602f-4ec6-9055-a76e3b546ec2" providerId="ADAL" clId="{F22A5850-51AA-5943-B36F-C5963B7E672B}"/>
    <pc:docChg chg="undo redo custSel addSld delSld modSld sldOrd modMainMaster addSection delSection">
      <pc:chgData name="Agnieszka Janina Wilkosz (2115098)" userId="b8b1477e-602f-4ec6-9055-a76e3b546ec2" providerId="ADAL" clId="{F22A5850-51AA-5943-B36F-C5963B7E672B}" dt="2023-03-12T21:51:39.088" v="3006" actId="1076"/>
      <pc:docMkLst>
        <pc:docMk/>
      </pc:docMkLst>
      <pc:sldChg chg="delSp modSp mod setBg delDesignElem">
        <pc:chgData name="Agnieszka Janina Wilkosz (2115098)" userId="b8b1477e-602f-4ec6-9055-a76e3b546ec2" providerId="ADAL" clId="{F22A5850-51AA-5943-B36F-C5963B7E672B}" dt="2023-03-12T21:24:59.391" v="2927" actId="20577"/>
        <pc:sldMkLst>
          <pc:docMk/>
          <pc:sldMk cId="3349700285" sldId="256"/>
        </pc:sldMkLst>
        <pc:spChg chg="mod">
          <ac:chgData name="Agnieszka Janina Wilkosz (2115098)" userId="b8b1477e-602f-4ec6-9055-a76e3b546ec2" providerId="ADAL" clId="{F22A5850-51AA-5943-B36F-C5963B7E672B}" dt="2023-03-12T21:24:59.391" v="2927" actId="20577"/>
          <ac:spMkLst>
            <pc:docMk/>
            <pc:sldMk cId="3349700285" sldId="256"/>
            <ac:spMk id="2" creationId="{96CD2AD7-2E84-99B2-3DFE-743278ECEDE8}"/>
          </ac:spMkLst>
        </pc:spChg>
        <pc:spChg chg="del">
          <ac:chgData name="Agnieszka Janina Wilkosz (2115098)" userId="b8b1477e-602f-4ec6-9055-a76e3b546ec2" providerId="ADAL" clId="{F22A5850-51AA-5943-B36F-C5963B7E672B}" dt="2023-03-09T00:58:34.795" v="1343"/>
          <ac:spMkLst>
            <pc:docMk/>
            <pc:sldMk cId="3349700285" sldId="256"/>
            <ac:spMk id="10" creationId="{E49CC64F-7275-4E33-961B-0C5CDC439875}"/>
          </ac:spMkLst>
        </pc:spChg>
      </pc:sldChg>
      <pc:sldChg chg="addSp delSp modSp mod setBg delDesignElem">
        <pc:chgData name="Agnieszka Janina Wilkosz (2115098)" userId="b8b1477e-602f-4ec6-9055-a76e3b546ec2" providerId="ADAL" clId="{F22A5850-51AA-5943-B36F-C5963B7E672B}" dt="2023-03-10T22:50:18.219" v="2220" actId="255"/>
        <pc:sldMkLst>
          <pc:docMk/>
          <pc:sldMk cId="1808183801" sldId="257"/>
        </pc:sldMkLst>
        <pc:spChg chg="add del mod">
          <ac:chgData name="Agnieszka Janina Wilkosz (2115098)" userId="b8b1477e-602f-4ec6-9055-a76e3b546ec2" providerId="ADAL" clId="{F22A5850-51AA-5943-B36F-C5963B7E672B}" dt="2023-03-06T14:55:41.256" v="182" actId="478"/>
          <ac:spMkLst>
            <pc:docMk/>
            <pc:sldMk cId="1808183801" sldId="257"/>
            <ac:spMk id="7" creationId="{312D8A59-55F2-88B3-0EC3-44DEB746B221}"/>
          </ac:spMkLst>
        </pc:spChg>
        <pc:spChg chg="add del mod">
          <ac:chgData name="Agnieszka Janina Wilkosz (2115098)" userId="b8b1477e-602f-4ec6-9055-a76e3b546ec2" providerId="ADAL" clId="{F22A5850-51AA-5943-B36F-C5963B7E672B}" dt="2023-03-06T14:55:39.691" v="180" actId="478"/>
          <ac:spMkLst>
            <pc:docMk/>
            <pc:sldMk cId="1808183801" sldId="257"/>
            <ac:spMk id="11" creationId="{CFACD885-E9CA-798F-445B-F54CB967289E}"/>
          </ac:spMkLst>
        </pc:spChg>
        <pc:spChg chg="add del mod">
          <ac:chgData name="Agnieszka Janina Wilkosz (2115098)" userId="b8b1477e-602f-4ec6-9055-a76e3b546ec2" providerId="ADAL" clId="{F22A5850-51AA-5943-B36F-C5963B7E672B}" dt="2023-03-09T00:36:31.451" v="1065"/>
          <ac:spMkLst>
            <pc:docMk/>
            <pc:sldMk cId="1808183801" sldId="257"/>
            <ac:spMk id="13" creationId="{7C89BD4C-C87B-4FF7-1304-62B2DE16173B}"/>
          </ac:spMkLst>
        </pc:spChg>
        <pc:spChg chg="add del">
          <ac:chgData name="Agnieszka Janina Wilkosz (2115098)" userId="b8b1477e-602f-4ec6-9055-a76e3b546ec2" providerId="ADAL" clId="{F22A5850-51AA-5943-B36F-C5963B7E672B}" dt="2023-03-08T23:48:48.753" v="910" actId="26606"/>
          <ac:spMkLst>
            <pc:docMk/>
            <pc:sldMk cId="1808183801" sldId="257"/>
            <ac:spMk id="14" creationId="{B2448256-0134-EBFC-1A87-57309339D40A}"/>
          </ac:spMkLst>
        </pc:spChg>
        <pc:spChg chg="add del">
          <ac:chgData name="Agnieszka Janina Wilkosz (2115098)" userId="b8b1477e-602f-4ec6-9055-a76e3b546ec2" providerId="ADAL" clId="{F22A5850-51AA-5943-B36F-C5963B7E672B}" dt="2023-03-09T23:40:07.739" v="1661"/>
          <ac:spMkLst>
            <pc:docMk/>
            <pc:sldMk cId="1808183801" sldId="257"/>
            <ac:spMk id="31" creationId="{CF62D2A7-8207-488C-9F46-316BA81A16C8}"/>
          </ac:spMkLst>
        </pc:spChg>
        <pc:graphicFrameChg chg="add del mod">
          <ac:chgData name="Agnieszka Janina Wilkosz (2115098)" userId="b8b1477e-602f-4ec6-9055-a76e3b546ec2" providerId="ADAL" clId="{F22A5850-51AA-5943-B36F-C5963B7E672B}" dt="2023-03-06T14:55:38.995" v="179"/>
          <ac:graphicFrameMkLst>
            <pc:docMk/>
            <pc:sldMk cId="1808183801" sldId="257"/>
            <ac:graphicFrameMk id="12" creationId="{25B49BCA-CC44-FA75-92C2-9535349A04DA}"/>
          </ac:graphicFrameMkLst>
        </pc:graphicFrameChg>
        <pc:graphicFrameChg chg="add mod">
          <ac:chgData name="Agnieszka Janina Wilkosz (2115098)" userId="b8b1477e-602f-4ec6-9055-a76e3b546ec2" providerId="ADAL" clId="{F22A5850-51AA-5943-B36F-C5963B7E672B}" dt="2023-03-10T22:50:18.219" v="2220" actId="255"/>
          <ac:graphicFrameMkLst>
            <pc:docMk/>
            <pc:sldMk cId="1808183801" sldId="257"/>
            <ac:graphicFrameMk id="33" creationId="{073AD8FA-AD0F-FD51-82F4-FD701C14F6DC}"/>
          </ac:graphicFrameMkLst>
        </pc:graphicFrameChg>
        <pc:picChg chg="add del mod">
          <ac:chgData name="Agnieszka Janina Wilkosz (2115098)" userId="b8b1477e-602f-4ec6-9055-a76e3b546ec2" providerId="ADAL" clId="{F22A5850-51AA-5943-B36F-C5963B7E672B}" dt="2023-03-06T14:55:40.477" v="181"/>
          <ac:picMkLst>
            <pc:docMk/>
            <pc:sldMk cId="1808183801" sldId="257"/>
            <ac:picMk id="9" creationId="{1B7EF9E0-2BED-8595-8567-F44E13E38479}"/>
          </ac:picMkLst>
        </pc:picChg>
      </pc:sldChg>
      <pc:sldChg chg="addSp delSp modSp del mod setBg setClrOvrMap">
        <pc:chgData name="Agnieszka Janina Wilkosz (2115098)" userId="b8b1477e-602f-4ec6-9055-a76e3b546ec2" providerId="ADAL" clId="{F22A5850-51AA-5943-B36F-C5963B7E672B}" dt="2023-03-08T23:52:40.084" v="932" actId="2696"/>
        <pc:sldMkLst>
          <pc:docMk/>
          <pc:sldMk cId="66539298" sldId="258"/>
        </pc:sldMkLst>
        <pc:spChg chg="del">
          <ac:chgData name="Agnieszka Janina Wilkosz (2115098)" userId="b8b1477e-602f-4ec6-9055-a76e3b546ec2" providerId="ADAL" clId="{F22A5850-51AA-5943-B36F-C5963B7E672B}" dt="2023-03-06T14:39:33.350" v="9" actId="478"/>
          <ac:spMkLst>
            <pc:docMk/>
            <pc:sldMk cId="66539298" sldId="258"/>
            <ac:spMk id="2" creationId="{AAC3CF85-D1ED-8AB7-7DCE-816D415B418D}"/>
          </ac:spMkLst>
        </pc:spChg>
        <pc:spChg chg="del">
          <ac:chgData name="Agnieszka Janina Wilkosz (2115098)" userId="b8b1477e-602f-4ec6-9055-a76e3b546ec2" providerId="ADAL" clId="{F22A5850-51AA-5943-B36F-C5963B7E672B}" dt="2023-03-06T14:39:03.289" v="5" actId="12084"/>
          <ac:spMkLst>
            <pc:docMk/>
            <pc:sldMk cId="66539298" sldId="258"/>
            <ac:spMk id="3" creationId="{0CA4232F-782F-359F-4144-EEFD49F03395}"/>
          </ac:spMkLst>
        </pc:spChg>
        <pc:spChg chg="add del mod">
          <ac:chgData name="Agnieszka Janina Wilkosz (2115098)" userId="b8b1477e-602f-4ec6-9055-a76e3b546ec2" providerId="ADAL" clId="{F22A5850-51AA-5943-B36F-C5963B7E672B}" dt="2023-03-06T14:42:39.411" v="26" actId="12084"/>
          <ac:spMkLst>
            <pc:docMk/>
            <pc:sldMk cId="66539298" sldId="258"/>
            <ac:spMk id="6" creationId="{46AEF52E-00C5-2BFC-CF98-DFA5962E5C8D}"/>
          </ac:spMkLst>
        </pc:spChg>
        <pc:spChg chg="add del">
          <ac:chgData name="Agnieszka Janina Wilkosz (2115098)" userId="b8b1477e-602f-4ec6-9055-a76e3b546ec2" providerId="ADAL" clId="{F22A5850-51AA-5943-B36F-C5963B7E672B}" dt="2023-03-06T14:53:57.224" v="164" actId="26606"/>
          <ac:spMkLst>
            <pc:docMk/>
            <pc:sldMk cId="66539298" sldId="258"/>
            <ac:spMk id="8" creationId="{AD72D4D1-076F-49D3-9889-EFC4F6D7CA66}"/>
          </ac:spMkLst>
        </pc:spChg>
        <pc:spChg chg="add del">
          <ac:chgData name="Agnieszka Janina Wilkosz (2115098)" userId="b8b1477e-602f-4ec6-9055-a76e3b546ec2" providerId="ADAL" clId="{F22A5850-51AA-5943-B36F-C5963B7E672B}" dt="2023-03-06T14:53:32.623" v="151" actId="26606"/>
          <ac:spMkLst>
            <pc:docMk/>
            <pc:sldMk cId="66539298" sldId="258"/>
            <ac:spMk id="15" creationId="{2EB492CD-616E-47F8-933B-5E2D952A0593}"/>
          </ac:spMkLst>
        </pc:spChg>
        <pc:spChg chg="add del">
          <ac:chgData name="Agnieszka Janina Wilkosz (2115098)" userId="b8b1477e-602f-4ec6-9055-a76e3b546ec2" providerId="ADAL" clId="{F22A5850-51AA-5943-B36F-C5963B7E672B}" dt="2023-03-06T14:53:32.623" v="151" actId="26606"/>
          <ac:spMkLst>
            <pc:docMk/>
            <pc:sldMk cId="66539298" sldId="258"/>
            <ac:spMk id="17" creationId="{59383CF9-23B5-4335-9B21-1791C4CF1C75}"/>
          </ac:spMkLst>
        </pc:spChg>
        <pc:spChg chg="add del">
          <ac:chgData name="Agnieszka Janina Wilkosz (2115098)" userId="b8b1477e-602f-4ec6-9055-a76e3b546ec2" providerId="ADAL" clId="{F22A5850-51AA-5943-B36F-C5963B7E672B}" dt="2023-03-06T14:53:32.623" v="151" actId="26606"/>
          <ac:spMkLst>
            <pc:docMk/>
            <pc:sldMk cId="66539298" sldId="258"/>
            <ac:spMk id="19" creationId="{0007FE00-9498-4706-B255-6437B0252C02}"/>
          </ac:spMkLst>
        </pc:spChg>
        <pc:spChg chg="add del">
          <ac:chgData name="Agnieszka Janina Wilkosz (2115098)" userId="b8b1477e-602f-4ec6-9055-a76e3b546ec2" providerId="ADAL" clId="{F22A5850-51AA-5943-B36F-C5963B7E672B}" dt="2023-03-06T14:53:36.927" v="153" actId="26606"/>
          <ac:spMkLst>
            <pc:docMk/>
            <pc:sldMk cId="66539298" sldId="258"/>
            <ac:spMk id="21" creationId="{B4147794-66B7-4CDE-BC75-BBDC48B2FCEB}"/>
          </ac:spMkLst>
        </pc:spChg>
        <pc:spChg chg="add del">
          <ac:chgData name="Agnieszka Janina Wilkosz (2115098)" userId="b8b1477e-602f-4ec6-9055-a76e3b546ec2" providerId="ADAL" clId="{F22A5850-51AA-5943-B36F-C5963B7E672B}" dt="2023-03-06T14:53:36.927" v="153" actId="26606"/>
          <ac:spMkLst>
            <pc:docMk/>
            <pc:sldMk cId="66539298" sldId="258"/>
            <ac:spMk id="22" creationId="{41202E79-1236-4DF8-9921-F47A0B079C13}"/>
          </ac:spMkLst>
        </pc:spChg>
        <pc:spChg chg="add del">
          <ac:chgData name="Agnieszka Janina Wilkosz (2115098)" userId="b8b1477e-602f-4ec6-9055-a76e3b546ec2" providerId="ADAL" clId="{F22A5850-51AA-5943-B36F-C5963B7E672B}" dt="2023-03-06T14:53:38.944" v="155" actId="26606"/>
          <ac:spMkLst>
            <pc:docMk/>
            <pc:sldMk cId="66539298" sldId="258"/>
            <ac:spMk id="24" creationId="{AD72D4D1-076F-49D3-9889-EFC4F6D7CA66}"/>
          </ac:spMkLst>
        </pc:spChg>
        <pc:spChg chg="add del">
          <ac:chgData name="Agnieszka Janina Wilkosz (2115098)" userId="b8b1477e-602f-4ec6-9055-a76e3b546ec2" providerId="ADAL" clId="{F22A5850-51AA-5943-B36F-C5963B7E672B}" dt="2023-03-06T14:53:45.596" v="157" actId="26606"/>
          <ac:spMkLst>
            <pc:docMk/>
            <pc:sldMk cId="66539298" sldId="258"/>
            <ac:spMk id="27" creationId="{AD72D4D1-076F-49D3-9889-EFC4F6D7CA66}"/>
          </ac:spMkLst>
        </pc:spChg>
        <pc:spChg chg="add del">
          <ac:chgData name="Agnieszka Janina Wilkosz (2115098)" userId="b8b1477e-602f-4ec6-9055-a76e3b546ec2" providerId="ADAL" clId="{F22A5850-51AA-5943-B36F-C5963B7E672B}" dt="2023-03-06T14:53:54.723" v="159" actId="26606"/>
          <ac:spMkLst>
            <pc:docMk/>
            <pc:sldMk cId="66539298" sldId="258"/>
            <ac:spMk id="30" creationId="{AD72D4D1-076F-49D3-9889-EFC4F6D7CA66}"/>
          </ac:spMkLst>
        </pc:spChg>
        <pc:spChg chg="add del">
          <ac:chgData name="Agnieszka Janina Wilkosz (2115098)" userId="b8b1477e-602f-4ec6-9055-a76e3b546ec2" providerId="ADAL" clId="{F22A5850-51AA-5943-B36F-C5963B7E672B}" dt="2023-03-06T14:53:55.807" v="161" actId="26606"/>
          <ac:spMkLst>
            <pc:docMk/>
            <pc:sldMk cId="66539298" sldId="258"/>
            <ac:spMk id="33" creationId="{B4147794-66B7-4CDE-BC75-BBDC48B2FCEB}"/>
          </ac:spMkLst>
        </pc:spChg>
        <pc:spChg chg="add del">
          <ac:chgData name="Agnieszka Janina Wilkosz (2115098)" userId="b8b1477e-602f-4ec6-9055-a76e3b546ec2" providerId="ADAL" clId="{F22A5850-51AA-5943-B36F-C5963B7E672B}" dt="2023-03-06T14:53:55.807" v="161" actId="26606"/>
          <ac:spMkLst>
            <pc:docMk/>
            <pc:sldMk cId="66539298" sldId="258"/>
            <ac:spMk id="34" creationId="{41202E79-1236-4DF8-9921-F47A0B079C13}"/>
          </ac:spMkLst>
        </pc:spChg>
        <pc:spChg chg="add del">
          <ac:chgData name="Agnieszka Janina Wilkosz (2115098)" userId="b8b1477e-602f-4ec6-9055-a76e3b546ec2" providerId="ADAL" clId="{F22A5850-51AA-5943-B36F-C5963B7E672B}" dt="2023-03-06T14:53:57.044" v="163" actId="26606"/>
          <ac:spMkLst>
            <pc:docMk/>
            <pc:sldMk cId="66539298" sldId="258"/>
            <ac:spMk id="36" creationId="{B4147794-66B7-4CDE-BC75-BBDC48B2FCEB}"/>
          </ac:spMkLst>
        </pc:spChg>
        <pc:spChg chg="add del">
          <ac:chgData name="Agnieszka Janina Wilkosz (2115098)" userId="b8b1477e-602f-4ec6-9055-a76e3b546ec2" providerId="ADAL" clId="{F22A5850-51AA-5943-B36F-C5963B7E672B}" dt="2023-03-06T14:53:57.044" v="163" actId="26606"/>
          <ac:spMkLst>
            <pc:docMk/>
            <pc:sldMk cId="66539298" sldId="258"/>
            <ac:spMk id="37" creationId="{41202E79-1236-4DF8-9921-F47A0B079C13}"/>
          </ac:spMkLst>
        </pc:spChg>
        <pc:spChg chg="add">
          <ac:chgData name="Agnieszka Janina Wilkosz (2115098)" userId="b8b1477e-602f-4ec6-9055-a76e3b546ec2" providerId="ADAL" clId="{F22A5850-51AA-5943-B36F-C5963B7E672B}" dt="2023-03-06T14:53:57.224" v="164" actId="26606"/>
          <ac:spMkLst>
            <pc:docMk/>
            <pc:sldMk cId="66539298" sldId="258"/>
            <ac:spMk id="39" creationId="{2EB492CD-616E-47F8-933B-5E2D952A0593}"/>
          </ac:spMkLst>
        </pc:spChg>
        <pc:spChg chg="add">
          <ac:chgData name="Agnieszka Janina Wilkosz (2115098)" userId="b8b1477e-602f-4ec6-9055-a76e3b546ec2" providerId="ADAL" clId="{F22A5850-51AA-5943-B36F-C5963B7E672B}" dt="2023-03-06T14:53:57.224" v="164" actId="26606"/>
          <ac:spMkLst>
            <pc:docMk/>
            <pc:sldMk cId="66539298" sldId="258"/>
            <ac:spMk id="40" creationId="{59383CF9-23B5-4335-9B21-1791C4CF1C75}"/>
          </ac:spMkLst>
        </pc:spChg>
        <pc:spChg chg="add">
          <ac:chgData name="Agnieszka Janina Wilkosz (2115098)" userId="b8b1477e-602f-4ec6-9055-a76e3b546ec2" providerId="ADAL" clId="{F22A5850-51AA-5943-B36F-C5963B7E672B}" dt="2023-03-06T14:53:57.224" v="164" actId="26606"/>
          <ac:spMkLst>
            <pc:docMk/>
            <pc:sldMk cId="66539298" sldId="258"/>
            <ac:spMk id="41" creationId="{0007FE00-9498-4706-B255-6437B0252C02}"/>
          </ac:spMkLst>
        </pc:spChg>
        <pc:graphicFrameChg chg="add del mod">
          <ac:chgData name="Agnieszka Janina Wilkosz (2115098)" userId="b8b1477e-602f-4ec6-9055-a76e3b546ec2" providerId="ADAL" clId="{F22A5850-51AA-5943-B36F-C5963B7E672B}" dt="2023-03-06T14:42:27.250" v="25" actId="478"/>
          <ac:graphicFrameMkLst>
            <pc:docMk/>
            <pc:sldMk cId="66539298" sldId="258"/>
            <ac:graphicFrameMk id="4" creationId="{39404014-87AE-E179-694E-657FB255E6F3}"/>
          </ac:graphicFrameMkLst>
        </pc:graphicFrameChg>
        <pc:graphicFrameChg chg="add mod ord modGraphic">
          <ac:chgData name="Agnieszka Janina Wilkosz (2115098)" userId="b8b1477e-602f-4ec6-9055-a76e3b546ec2" providerId="ADAL" clId="{F22A5850-51AA-5943-B36F-C5963B7E672B}" dt="2023-03-06T14:53:57.224" v="164" actId="26606"/>
          <ac:graphicFrameMkLst>
            <pc:docMk/>
            <pc:sldMk cId="66539298" sldId="258"/>
            <ac:graphicFrameMk id="7" creationId="{A7AB400E-5F4E-3DF2-6A61-9ECA356E6223}"/>
          </ac:graphicFrameMkLst>
        </pc:graphicFrameChg>
        <pc:picChg chg="add mod">
          <ac:chgData name="Agnieszka Janina Wilkosz (2115098)" userId="b8b1477e-602f-4ec6-9055-a76e3b546ec2" providerId="ADAL" clId="{F22A5850-51AA-5943-B36F-C5963B7E672B}" dt="2023-03-06T14:53:57.224" v="164" actId="26606"/>
          <ac:picMkLst>
            <pc:docMk/>
            <pc:sldMk cId="66539298" sldId="258"/>
            <ac:picMk id="9" creationId="{DA81B901-E767-64DA-57B9-09525E25C53C}"/>
          </ac:picMkLst>
        </pc:picChg>
        <pc:cxnChg chg="add del">
          <ac:chgData name="Agnieszka Janina Wilkosz (2115098)" userId="b8b1477e-602f-4ec6-9055-a76e3b546ec2" providerId="ADAL" clId="{F22A5850-51AA-5943-B36F-C5963B7E672B}" dt="2023-03-06T14:53:57.224" v="164" actId="26606"/>
          <ac:cxnSpMkLst>
            <pc:docMk/>
            <pc:sldMk cId="66539298" sldId="258"/>
            <ac:cxnSpMk id="10" creationId="{2D72A2C9-F3CA-4216-8BAD-FA4C970C3C4E}"/>
          </ac:cxnSpMkLst>
        </pc:cxnChg>
        <pc:cxnChg chg="add del">
          <ac:chgData name="Agnieszka Janina Wilkosz (2115098)" userId="b8b1477e-602f-4ec6-9055-a76e3b546ec2" providerId="ADAL" clId="{F22A5850-51AA-5943-B36F-C5963B7E672B}" dt="2023-03-06T14:53:38.944" v="155" actId="26606"/>
          <ac:cxnSpMkLst>
            <pc:docMk/>
            <pc:sldMk cId="66539298" sldId="258"/>
            <ac:cxnSpMk id="25" creationId="{2D72A2C9-F3CA-4216-8BAD-FA4C970C3C4E}"/>
          </ac:cxnSpMkLst>
        </pc:cxnChg>
        <pc:cxnChg chg="add del">
          <ac:chgData name="Agnieszka Janina Wilkosz (2115098)" userId="b8b1477e-602f-4ec6-9055-a76e3b546ec2" providerId="ADAL" clId="{F22A5850-51AA-5943-B36F-C5963B7E672B}" dt="2023-03-06T14:53:45.596" v="157" actId="26606"/>
          <ac:cxnSpMkLst>
            <pc:docMk/>
            <pc:sldMk cId="66539298" sldId="258"/>
            <ac:cxnSpMk id="28" creationId="{2D72A2C9-F3CA-4216-8BAD-FA4C970C3C4E}"/>
          </ac:cxnSpMkLst>
        </pc:cxnChg>
        <pc:cxnChg chg="add del">
          <ac:chgData name="Agnieszka Janina Wilkosz (2115098)" userId="b8b1477e-602f-4ec6-9055-a76e3b546ec2" providerId="ADAL" clId="{F22A5850-51AA-5943-B36F-C5963B7E672B}" dt="2023-03-06T14:53:54.723" v="159" actId="26606"/>
          <ac:cxnSpMkLst>
            <pc:docMk/>
            <pc:sldMk cId="66539298" sldId="258"/>
            <ac:cxnSpMk id="31" creationId="{2D72A2C9-F3CA-4216-8BAD-FA4C970C3C4E}"/>
          </ac:cxnSpMkLst>
        </pc:cxnChg>
      </pc:sldChg>
      <pc:sldChg chg="delSp modSp del mod">
        <pc:chgData name="Agnieszka Janina Wilkosz (2115098)" userId="b8b1477e-602f-4ec6-9055-a76e3b546ec2" providerId="ADAL" clId="{F22A5850-51AA-5943-B36F-C5963B7E672B}" dt="2023-03-08T23:52:37.585" v="931" actId="2696"/>
        <pc:sldMkLst>
          <pc:docMk/>
          <pc:sldMk cId="3084337515" sldId="259"/>
        </pc:sldMkLst>
        <pc:spChg chg="del">
          <ac:chgData name="Agnieszka Janina Wilkosz (2115098)" userId="b8b1477e-602f-4ec6-9055-a76e3b546ec2" providerId="ADAL" clId="{F22A5850-51AA-5943-B36F-C5963B7E672B}" dt="2023-03-06T14:38:35.222" v="3" actId="478"/>
          <ac:spMkLst>
            <pc:docMk/>
            <pc:sldMk cId="3084337515" sldId="259"/>
            <ac:spMk id="2" creationId="{B1D129E2-78B5-BB72-E0B3-8AE8C6F35CAB}"/>
          </ac:spMkLst>
        </pc:spChg>
        <pc:spChg chg="del mod">
          <ac:chgData name="Agnieszka Janina Wilkosz (2115098)" userId="b8b1477e-602f-4ec6-9055-a76e3b546ec2" providerId="ADAL" clId="{F22A5850-51AA-5943-B36F-C5963B7E672B}" dt="2023-03-06T14:38:32.358" v="2" actId="478"/>
          <ac:spMkLst>
            <pc:docMk/>
            <pc:sldMk cId="3084337515" sldId="259"/>
            <ac:spMk id="3" creationId="{B7B8C2BC-0186-9E93-D462-9A3F7875E694}"/>
          </ac:spMkLst>
        </pc:spChg>
        <pc:picChg chg="mod">
          <ac:chgData name="Agnieszka Janina Wilkosz (2115098)" userId="b8b1477e-602f-4ec6-9055-a76e3b546ec2" providerId="ADAL" clId="{F22A5850-51AA-5943-B36F-C5963B7E672B}" dt="2023-03-06T14:38:37.463" v="4" actId="1076"/>
          <ac:picMkLst>
            <pc:docMk/>
            <pc:sldMk cId="3084337515" sldId="259"/>
            <ac:picMk id="4" creationId="{9BC13AA6-85E1-65BA-FFDD-4A51834D8EBC}"/>
          </ac:picMkLst>
        </pc:picChg>
      </pc:sldChg>
      <pc:sldChg chg="addSp delSp modSp del mod setBg setClrOvrMap">
        <pc:chgData name="Agnieszka Janina Wilkosz (2115098)" userId="b8b1477e-602f-4ec6-9055-a76e3b546ec2" providerId="ADAL" clId="{F22A5850-51AA-5943-B36F-C5963B7E672B}" dt="2023-03-09T00:44:56.827" v="1149" actId="2696"/>
        <pc:sldMkLst>
          <pc:docMk/>
          <pc:sldMk cId="793327807" sldId="260"/>
        </pc:sldMkLst>
        <pc:spChg chg="mod ord">
          <ac:chgData name="Agnieszka Janina Wilkosz (2115098)" userId="b8b1477e-602f-4ec6-9055-a76e3b546ec2" providerId="ADAL" clId="{F22A5850-51AA-5943-B36F-C5963B7E672B}" dt="2023-03-09T00:02:47.487" v="1005" actId="26606"/>
          <ac:spMkLst>
            <pc:docMk/>
            <pc:sldMk cId="793327807" sldId="260"/>
            <ac:spMk id="2" creationId="{96CD2AD7-2E84-99B2-3DFE-743278ECEDE8}"/>
          </ac:spMkLst>
        </pc:spChg>
        <pc:spChg chg="add mod">
          <ac:chgData name="Agnieszka Janina Wilkosz (2115098)" userId="b8b1477e-602f-4ec6-9055-a76e3b546ec2" providerId="ADAL" clId="{F22A5850-51AA-5943-B36F-C5963B7E672B}" dt="2023-03-09T00:02:47.487" v="1005" actId="26606"/>
          <ac:spMkLst>
            <pc:docMk/>
            <pc:sldMk cId="793327807" sldId="260"/>
            <ac:spMk id="6" creationId="{BBD8C141-E917-6C73-6953-D130AEE72093}"/>
          </ac:spMkLst>
        </pc:spChg>
        <pc:spChg chg="add del mod">
          <ac:chgData name="Agnieszka Janina Wilkosz (2115098)" userId="b8b1477e-602f-4ec6-9055-a76e3b546ec2" providerId="ADAL" clId="{F22A5850-51AA-5943-B36F-C5963B7E672B}" dt="2023-03-09T00:34:43.973" v="1053" actId="26606"/>
          <ac:spMkLst>
            <pc:docMk/>
            <pc:sldMk cId="793327807" sldId="260"/>
            <ac:spMk id="7" creationId="{9B3800B6-977E-F09B-1E05-FAA0E1BD625B}"/>
          </ac:spMkLst>
        </pc:spChg>
        <pc:spChg chg="add del">
          <ac:chgData name="Agnieszka Janina Wilkosz (2115098)" userId="b8b1477e-602f-4ec6-9055-a76e3b546ec2" providerId="ADAL" clId="{F22A5850-51AA-5943-B36F-C5963B7E672B}" dt="2023-03-09T00:02:47.487" v="1005" actId="26606"/>
          <ac:spMkLst>
            <pc:docMk/>
            <pc:sldMk cId="793327807" sldId="260"/>
            <ac:spMk id="8" creationId="{E49CC64F-7275-4E33-961B-0C5CDC439875}"/>
          </ac:spMkLst>
        </pc:spChg>
        <pc:spChg chg="add del">
          <ac:chgData name="Agnieszka Janina Wilkosz (2115098)" userId="b8b1477e-602f-4ec6-9055-a76e3b546ec2" providerId="ADAL" clId="{F22A5850-51AA-5943-B36F-C5963B7E672B}" dt="2023-03-09T00:02:35.917" v="999" actId="26606"/>
          <ac:spMkLst>
            <pc:docMk/>
            <pc:sldMk cId="793327807" sldId="260"/>
            <ac:spMk id="13" creationId="{D4771268-CB57-404A-9271-370EB28F6090}"/>
          </ac:spMkLst>
        </pc:spChg>
        <pc:spChg chg="add del">
          <ac:chgData name="Agnieszka Janina Wilkosz (2115098)" userId="b8b1477e-602f-4ec6-9055-a76e3b546ec2" providerId="ADAL" clId="{F22A5850-51AA-5943-B36F-C5963B7E672B}" dt="2023-03-09T00:02:21.542" v="996" actId="26606"/>
          <ac:spMkLst>
            <pc:docMk/>
            <pc:sldMk cId="793327807" sldId="260"/>
            <ac:spMk id="14" creationId="{D1520B01-A2E4-41C2-8A8F-7683F250890E}"/>
          </ac:spMkLst>
        </pc:spChg>
        <pc:spChg chg="add del">
          <ac:chgData name="Agnieszka Janina Wilkosz (2115098)" userId="b8b1477e-602f-4ec6-9055-a76e3b546ec2" providerId="ADAL" clId="{F22A5850-51AA-5943-B36F-C5963B7E672B}" dt="2023-03-09T00:02:36.775" v="1001" actId="26606"/>
          <ac:spMkLst>
            <pc:docMk/>
            <pc:sldMk cId="793327807" sldId="260"/>
            <ac:spMk id="15" creationId="{53F29798-D584-4792-9B62-3F5F5C36D619}"/>
          </ac:spMkLst>
        </pc:spChg>
        <pc:spChg chg="add del">
          <ac:chgData name="Agnieszka Janina Wilkosz (2115098)" userId="b8b1477e-602f-4ec6-9055-a76e3b546ec2" providerId="ADAL" clId="{F22A5850-51AA-5943-B36F-C5963B7E672B}" dt="2023-03-09T00:02:38.243" v="1003" actId="26606"/>
          <ac:spMkLst>
            <pc:docMk/>
            <pc:sldMk cId="793327807" sldId="260"/>
            <ac:spMk id="17" creationId="{D7481200-3BB2-4CA3-9D54-1077F6F7653A}"/>
          </ac:spMkLst>
        </pc:spChg>
        <pc:spChg chg="add del">
          <ac:chgData name="Agnieszka Janina Wilkosz (2115098)" userId="b8b1477e-602f-4ec6-9055-a76e3b546ec2" providerId="ADAL" clId="{F22A5850-51AA-5943-B36F-C5963B7E672B}" dt="2023-03-09T00:02:47.487" v="1005" actId="26606"/>
          <ac:spMkLst>
            <pc:docMk/>
            <pc:sldMk cId="793327807" sldId="260"/>
            <ac:spMk id="19" creationId="{D4771268-CB57-404A-9271-370EB28F6090}"/>
          </ac:spMkLst>
        </pc:spChg>
        <pc:grpChg chg="add del">
          <ac:chgData name="Agnieszka Janina Wilkosz (2115098)" userId="b8b1477e-602f-4ec6-9055-a76e3b546ec2" providerId="ADAL" clId="{F22A5850-51AA-5943-B36F-C5963B7E672B}" dt="2023-03-09T00:02:21.542" v="996" actId="26606"/>
          <ac:grpSpMkLst>
            <pc:docMk/>
            <pc:sldMk cId="793327807" sldId="260"/>
            <ac:grpSpMk id="16" creationId="{1F634C0A-A487-42AF-8DFD-4DAD62FE92BF}"/>
          </ac:grpSpMkLst>
        </pc:grpChg>
        <pc:grpChg chg="add del">
          <ac:chgData name="Agnieszka Janina Wilkosz (2115098)" userId="b8b1477e-602f-4ec6-9055-a76e3b546ec2" providerId="ADAL" clId="{F22A5850-51AA-5943-B36F-C5963B7E672B}" dt="2023-03-09T00:02:21.542" v="996" actId="26606"/>
          <ac:grpSpMkLst>
            <pc:docMk/>
            <pc:sldMk cId="793327807" sldId="260"/>
            <ac:grpSpMk id="20" creationId="{066EE5A2-0D35-4D6A-A5C7-1CA91F740684}"/>
          </ac:grpSpMkLst>
        </pc:grpChg>
        <pc:grpChg chg="add del">
          <ac:chgData name="Agnieszka Janina Wilkosz (2115098)" userId="b8b1477e-602f-4ec6-9055-a76e3b546ec2" providerId="ADAL" clId="{F22A5850-51AA-5943-B36F-C5963B7E672B}" dt="2023-03-09T00:02:21.542" v="996" actId="26606"/>
          <ac:grpSpMkLst>
            <pc:docMk/>
            <pc:sldMk cId="793327807" sldId="260"/>
            <ac:grpSpMk id="24" creationId="{56AA1647-0DA6-4A17-B3E1-95D61BD54714}"/>
          </ac:grpSpMkLst>
        </pc:grpChg>
        <pc:grpChg chg="add del">
          <ac:chgData name="Agnieszka Janina Wilkosz (2115098)" userId="b8b1477e-602f-4ec6-9055-a76e3b546ec2" providerId="ADAL" clId="{F22A5850-51AA-5943-B36F-C5963B7E672B}" dt="2023-03-09T00:02:21.542" v="996" actId="26606"/>
          <ac:grpSpMkLst>
            <pc:docMk/>
            <pc:sldMk cId="793327807" sldId="260"/>
            <ac:grpSpMk id="28" creationId="{08D20F07-CD49-4F17-BC00-9429DA80C502}"/>
          </ac:grpSpMkLst>
        </pc:grpChg>
        <pc:graphicFrameChg chg="add del mod">
          <ac:chgData name="Agnieszka Janina Wilkosz (2115098)" userId="b8b1477e-602f-4ec6-9055-a76e3b546ec2" providerId="ADAL" clId="{F22A5850-51AA-5943-B36F-C5963B7E672B}" dt="2023-03-08T23:49:33.840" v="912" actId="478"/>
          <ac:graphicFrameMkLst>
            <pc:docMk/>
            <pc:sldMk cId="793327807" sldId="260"/>
            <ac:graphicFrameMk id="3" creationId="{826CD2AE-4C5E-D07B-3C2F-0FDE3DCE1290}"/>
          </ac:graphicFrameMkLst>
        </pc:graphicFrameChg>
        <pc:graphicFrameChg chg="add del">
          <ac:chgData name="Agnieszka Janina Wilkosz (2115098)" userId="b8b1477e-602f-4ec6-9055-a76e3b546ec2" providerId="ADAL" clId="{F22A5850-51AA-5943-B36F-C5963B7E672B}" dt="2023-03-09T00:34:43.952" v="1052" actId="26606"/>
          <ac:graphicFrameMkLst>
            <pc:docMk/>
            <pc:sldMk cId="793327807" sldId="260"/>
            <ac:graphicFrameMk id="5124" creationId="{83A0428F-327B-6801-A86E-2ECBDD455C28}"/>
          </ac:graphicFrameMkLst>
        </pc:graphicFrameChg>
        <pc:graphicFrameChg chg="add mod">
          <ac:chgData name="Agnieszka Janina Wilkosz (2115098)" userId="b8b1477e-602f-4ec6-9055-a76e3b546ec2" providerId="ADAL" clId="{F22A5850-51AA-5943-B36F-C5963B7E672B}" dt="2023-03-09T00:35:37.325" v="1062" actId="1076"/>
          <ac:graphicFrameMkLst>
            <pc:docMk/>
            <pc:sldMk cId="793327807" sldId="260"/>
            <ac:graphicFrameMk id="5126" creationId="{EF78C227-37DE-C7B8-8693-E45661D1B4B2}"/>
          </ac:graphicFrameMkLst>
        </pc:graphicFrameChg>
        <pc:picChg chg="add del">
          <ac:chgData name="Agnieszka Janina Wilkosz (2115098)" userId="b8b1477e-602f-4ec6-9055-a76e3b546ec2" providerId="ADAL" clId="{F22A5850-51AA-5943-B36F-C5963B7E672B}" dt="2023-03-09T00:02:21.542" v="996" actId="26606"/>
          <ac:picMkLst>
            <pc:docMk/>
            <pc:sldMk cId="793327807" sldId="260"/>
            <ac:picMk id="10" creationId="{F494873E-C28C-A803-5A61-906BA196B06E}"/>
          </ac:picMkLst>
        </pc:picChg>
        <pc:picChg chg="add mod">
          <ac:chgData name="Agnieszka Janina Wilkosz (2115098)" userId="b8b1477e-602f-4ec6-9055-a76e3b546ec2" providerId="ADAL" clId="{F22A5850-51AA-5943-B36F-C5963B7E672B}" dt="2023-03-09T00:35:31.994" v="1060" actId="1076"/>
          <ac:picMkLst>
            <pc:docMk/>
            <pc:sldMk cId="793327807" sldId="260"/>
            <ac:picMk id="5122" creationId="{1CBE18F5-D95E-DCC1-D1EF-75D850C3D0CA}"/>
          </ac:picMkLst>
        </pc:picChg>
      </pc:sldChg>
      <pc:sldChg chg="addSp delSp modSp new del mod">
        <pc:chgData name="Agnieszka Janina Wilkosz (2115098)" userId="b8b1477e-602f-4ec6-9055-a76e3b546ec2" providerId="ADAL" clId="{F22A5850-51AA-5943-B36F-C5963B7E672B}" dt="2023-03-08T23:52:34.586" v="930" actId="2696"/>
        <pc:sldMkLst>
          <pc:docMk/>
          <pc:sldMk cId="1342799403" sldId="261"/>
        </pc:sldMkLst>
        <pc:spChg chg="del">
          <ac:chgData name="Agnieszka Janina Wilkosz (2115098)" userId="b8b1477e-602f-4ec6-9055-a76e3b546ec2" providerId="ADAL" clId="{F22A5850-51AA-5943-B36F-C5963B7E672B}" dt="2023-03-08T20:40:33.572" v="184" actId="478"/>
          <ac:spMkLst>
            <pc:docMk/>
            <pc:sldMk cId="1342799403" sldId="261"/>
            <ac:spMk id="2" creationId="{CCCDFB49-092F-FAD5-8C7B-9199D31D0D76}"/>
          </ac:spMkLst>
        </pc:spChg>
        <pc:spChg chg="del">
          <ac:chgData name="Agnieszka Janina Wilkosz (2115098)" userId="b8b1477e-602f-4ec6-9055-a76e3b546ec2" providerId="ADAL" clId="{F22A5850-51AA-5943-B36F-C5963B7E672B}" dt="2023-03-08T20:42:02.814" v="185" actId="1032"/>
          <ac:spMkLst>
            <pc:docMk/>
            <pc:sldMk cId="1342799403" sldId="261"/>
            <ac:spMk id="3" creationId="{206B664B-740E-5784-CBBF-A36BAA936E8A}"/>
          </ac:spMkLst>
        </pc:spChg>
        <pc:graphicFrameChg chg="add mod modGraphic">
          <ac:chgData name="Agnieszka Janina Wilkosz (2115098)" userId="b8b1477e-602f-4ec6-9055-a76e3b546ec2" providerId="ADAL" clId="{F22A5850-51AA-5943-B36F-C5963B7E672B}" dt="2023-03-08T20:43:16.085" v="235" actId="20577"/>
          <ac:graphicFrameMkLst>
            <pc:docMk/>
            <pc:sldMk cId="1342799403" sldId="261"/>
            <ac:graphicFrameMk id="4" creationId="{960261E0-40C5-1606-50ED-AB4B9708C018}"/>
          </ac:graphicFrameMkLst>
        </pc:graphicFrameChg>
      </pc:sldChg>
      <pc:sldChg chg="addSp delSp modSp new add del mod setBg delAnim modAnim">
        <pc:chgData name="Agnieszka Janina Wilkosz (2115098)" userId="b8b1477e-602f-4ec6-9055-a76e3b546ec2" providerId="ADAL" clId="{F22A5850-51AA-5943-B36F-C5963B7E672B}" dt="2023-03-12T21:33:56.614" v="2938" actId="2696"/>
        <pc:sldMkLst>
          <pc:docMk/>
          <pc:sldMk cId="3678957559" sldId="262"/>
        </pc:sldMkLst>
        <pc:spChg chg="add mod">
          <ac:chgData name="Agnieszka Janina Wilkosz (2115098)" userId="b8b1477e-602f-4ec6-9055-a76e3b546ec2" providerId="ADAL" clId="{F22A5850-51AA-5943-B36F-C5963B7E672B}" dt="2023-03-10T00:10:18.503" v="1889" actId="1076"/>
          <ac:spMkLst>
            <pc:docMk/>
            <pc:sldMk cId="3678957559" sldId="262"/>
            <ac:spMk id="2" creationId="{597DD91E-9271-D15E-14BC-BD219B2C6F07}"/>
          </ac:spMkLst>
        </pc:spChg>
        <pc:spChg chg="del mod">
          <ac:chgData name="Agnieszka Janina Wilkosz (2115098)" userId="b8b1477e-602f-4ec6-9055-a76e3b546ec2" providerId="ADAL" clId="{F22A5850-51AA-5943-B36F-C5963B7E672B}" dt="2023-03-08T22:52:02.295" v="588" actId="478"/>
          <ac:spMkLst>
            <pc:docMk/>
            <pc:sldMk cId="3678957559" sldId="262"/>
            <ac:spMk id="2" creationId="{82147916-EDE7-4AA2-4830-6A9244B464E5}"/>
          </ac:spMkLst>
        </pc:spChg>
        <pc:spChg chg="add mod">
          <ac:chgData name="Agnieszka Janina Wilkosz (2115098)" userId="b8b1477e-602f-4ec6-9055-a76e3b546ec2" providerId="ADAL" clId="{F22A5850-51AA-5943-B36F-C5963B7E672B}" dt="2023-03-10T00:10:59.329" v="1898" actId="1076"/>
          <ac:spMkLst>
            <pc:docMk/>
            <pc:sldMk cId="3678957559" sldId="262"/>
            <ac:spMk id="3" creationId="{0E0B4096-926B-1626-C6CB-9CCAB448D558}"/>
          </ac:spMkLst>
        </pc:spChg>
        <pc:spChg chg="del">
          <ac:chgData name="Agnieszka Janina Wilkosz (2115098)" userId="b8b1477e-602f-4ec6-9055-a76e3b546ec2" providerId="ADAL" clId="{F22A5850-51AA-5943-B36F-C5963B7E672B}" dt="2023-03-08T21:46:13.245" v="282" actId="1032"/>
          <ac:spMkLst>
            <pc:docMk/>
            <pc:sldMk cId="3678957559" sldId="262"/>
            <ac:spMk id="3" creationId="{2EE7256B-6E0A-B7F5-1308-F3A364703251}"/>
          </ac:spMkLst>
        </pc:spChg>
        <pc:spChg chg="add mod">
          <ac:chgData name="Agnieszka Janina Wilkosz (2115098)" userId="b8b1477e-602f-4ec6-9055-a76e3b546ec2" providerId="ADAL" clId="{F22A5850-51AA-5943-B36F-C5963B7E672B}" dt="2023-03-10T00:11:17.991" v="1902" actId="688"/>
          <ac:spMkLst>
            <pc:docMk/>
            <pc:sldMk cId="3678957559" sldId="262"/>
            <ac:spMk id="4" creationId="{39111705-91D6-A3DD-9B20-B46C72505589}"/>
          </ac:spMkLst>
        </pc:spChg>
        <pc:spChg chg="add del mod">
          <ac:chgData name="Agnieszka Janina Wilkosz (2115098)" userId="b8b1477e-602f-4ec6-9055-a76e3b546ec2" providerId="ADAL" clId="{F22A5850-51AA-5943-B36F-C5963B7E672B}" dt="2023-03-08T21:54:39.873" v="309"/>
          <ac:spMkLst>
            <pc:docMk/>
            <pc:sldMk cId="3678957559" sldId="262"/>
            <ac:spMk id="5" creationId="{63F82681-02B8-FAC0-8789-E717BD7F4B54}"/>
          </ac:spMkLst>
        </pc:spChg>
        <pc:spChg chg="add mod">
          <ac:chgData name="Agnieszka Janina Wilkosz (2115098)" userId="b8b1477e-602f-4ec6-9055-a76e3b546ec2" providerId="ADAL" clId="{F22A5850-51AA-5943-B36F-C5963B7E672B}" dt="2023-03-08T23:48:02.250" v="909" actId="14100"/>
          <ac:spMkLst>
            <pc:docMk/>
            <pc:sldMk cId="3678957559" sldId="262"/>
            <ac:spMk id="6" creationId="{074D28A1-8DD7-A0E0-6CE9-64555BDCC486}"/>
          </ac:spMkLst>
        </pc:spChg>
        <pc:spChg chg="add mod">
          <ac:chgData name="Agnieszka Janina Wilkosz (2115098)" userId="b8b1477e-602f-4ec6-9055-a76e3b546ec2" providerId="ADAL" clId="{F22A5850-51AA-5943-B36F-C5963B7E672B}" dt="2023-03-08T23:41:09.464" v="849" actId="1076"/>
          <ac:spMkLst>
            <pc:docMk/>
            <pc:sldMk cId="3678957559" sldId="262"/>
            <ac:spMk id="7" creationId="{DF18D430-01D5-BF7A-B067-445052A39C0E}"/>
          </ac:spMkLst>
        </pc:spChg>
        <pc:spChg chg="add mod">
          <ac:chgData name="Agnieszka Janina Wilkosz (2115098)" userId="b8b1477e-602f-4ec6-9055-a76e3b546ec2" providerId="ADAL" clId="{F22A5850-51AA-5943-B36F-C5963B7E672B}" dt="2023-03-10T00:13:20.936" v="1976" actId="1076"/>
          <ac:spMkLst>
            <pc:docMk/>
            <pc:sldMk cId="3678957559" sldId="262"/>
            <ac:spMk id="8" creationId="{58F3F107-20E8-D8CF-63E0-F13D5F769E56}"/>
          </ac:spMkLst>
        </pc:spChg>
        <pc:spChg chg="add mod">
          <ac:chgData name="Agnieszka Janina Wilkosz (2115098)" userId="b8b1477e-602f-4ec6-9055-a76e3b546ec2" providerId="ADAL" clId="{F22A5850-51AA-5943-B36F-C5963B7E672B}" dt="2023-03-08T23:30:57.478" v="754" actId="13822"/>
          <ac:spMkLst>
            <pc:docMk/>
            <pc:sldMk cId="3678957559" sldId="262"/>
            <ac:spMk id="9" creationId="{45E57132-AEF9-4A81-05AA-156236EC7579}"/>
          </ac:spMkLst>
        </pc:spChg>
        <pc:spChg chg="add mod">
          <ac:chgData name="Agnieszka Janina Wilkosz (2115098)" userId="b8b1477e-602f-4ec6-9055-a76e3b546ec2" providerId="ADAL" clId="{F22A5850-51AA-5943-B36F-C5963B7E672B}" dt="2023-03-08T23:31:24.370" v="757" actId="13822"/>
          <ac:spMkLst>
            <pc:docMk/>
            <pc:sldMk cId="3678957559" sldId="262"/>
            <ac:spMk id="10" creationId="{34E79027-827C-494C-A7F7-4E2D3F78CD57}"/>
          </ac:spMkLst>
        </pc:spChg>
        <pc:spChg chg="add del mod">
          <ac:chgData name="Agnieszka Janina Wilkosz (2115098)" userId="b8b1477e-602f-4ec6-9055-a76e3b546ec2" providerId="ADAL" clId="{F22A5850-51AA-5943-B36F-C5963B7E672B}" dt="2023-03-08T23:06:55.667" v="673" actId="478"/>
          <ac:spMkLst>
            <pc:docMk/>
            <pc:sldMk cId="3678957559" sldId="262"/>
            <ac:spMk id="11" creationId="{FEE0A7ED-588C-40CD-B98B-3F6314CCFDFD}"/>
          </ac:spMkLst>
        </pc:spChg>
        <pc:spChg chg="add mod">
          <ac:chgData name="Agnieszka Janina Wilkosz (2115098)" userId="b8b1477e-602f-4ec6-9055-a76e3b546ec2" providerId="ADAL" clId="{F22A5850-51AA-5943-B36F-C5963B7E672B}" dt="2023-03-08T23:31:48.417" v="760" actId="13822"/>
          <ac:spMkLst>
            <pc:docMk/>
            <pc:sldMk cId="3678957559" sldId="262"/>
            <ac:spMk id="12" creationId="{3FF8683F-2AB3-6E08-06C2-F8CF0FFB6EFF}"/>
          </ac:spMkLst>
        </pc:spChg>
        <pc:spChg chg="add mod">
          <ac:chgData name="Agnieszka Janina Wilkosz (2115098)" userId="b8b1477e-602f-4ec6-9055-a76e3b546ec2" providerId="ADAL" clId="{F22A5850-51AA-5943-B36F-C5963B7E672B}" dt="2023-03-08T23:31:04.316" v="755" actId="13822"/>
          <ac:spMkLst>
            <pc:docMk/>
            <pc:sldMk cId="3678957559" sldId="262"/>
            <ac:spMk id="13" creationId="{15FEB3D5-93F1-8061-0407-390E81D8F6F0}"/>
          </ac:spMkLst>
        </pc:spChg>
        <pc:spChg chg="add mod">
          <ac:chgData name="Agnieszka Janina Wilkosz (2115098)" userId="b8b1477e-602f-4ec6-9055-a76e3b546ec2" providerId="ADAL" clId="{F22A5850-51AA-5943-B36F-C5963B7E672B}" dt="2023-03-08T23:31:35.017" v="758" actId="13822"/>
          <ac:spMkLst>
            <pc:docMk/>
            <pc:sldMk cId="3678957559" sldId="262"/>
            <ac:spMk id="14" creationId="{71201C89-BCAF-52F1-E3CD-D642AD6B4640}"/>
          </ac:spMkLst>
        </pc:spChg>
        <pc:spChg chg="add mod">
          <ac:chgData name="Agnieszka Janina Wilkosz (2115098)" userId="b8b1477e-602f-4ec6-9055-a76e3b546ec2" providerId="ADAL" clId="{F22A5850-51AA-5943-B36F-C5963B7E672B}" dt="2023-03-08T23:31:10.118" v="756" actId="13822"/>
          <ac:spMkLst>
            <pc:docMk/>
            <pc:sldMk cId="3678957559" sldId="262"/>
            <ac:spMk id="15" creationId="{C884FDD4-08C8-4316-70AD-2EDB5E1D1431}"/>
          </ac:spMkLst>
        </pc:spChg>
        <pc:spChg chg="add mod">
          <ac:chgData name="Agnieszka Janina Wilkosz (2115098)" userId="b8b1477e-602f-4ec6-9055-a76e3b546ec2" providerId="ADAL" clId="{F22A5850-51AA-5943-B36F-C5963B7E672B}" dt="2023-03-10T00:11:26.739" v="1904" actId="14100"/>
          <ac:spMkLst>
            <pc:docMk/>
            <pc:sldMk cId="3678957559" sldId="262"/>
            <ac:spMk id="16" creationId="{FEB5B4DF-9BA8-FF0A-8769-7F347EDB3A35}"/>
          </ac:spMkLst>
        </pc:spChg>
        <pc:spChg chg="add mod">
          <ac:chgData name="Agnieszka Janina Wilkosz (2115098)" userId="b8b1477e-602f-4ec6-9055-a76e3b546ec2" providerId="ADAL" clId="{F22A5850-51AA-5943-B36F-C5963B7E672B}" dt="2023-03-08T23:41:06.149" v="848" actId="1076"/>
          <ac:spMkLst>
            <pc:docMk/>
            <pc:sldMk cId="3678957559" sldId="262"/>
            <ac:spMk id="17" creationId="{A31D0508-96BE-72C3-3027-50CD3D2C4271}"/>
          </ac:spMkLst>
        </pc:spChg>
        <pc:spChg chg="add mod">
          <ac:chgData name="Agnieszka Janina Wilkosz (2115098)" userId="b8b1477e-602f-4ec6-9055-a76e3b546ec2" providerId="ADAL" clId="{F22A5850-51AA-5943-B36F-C5963B7E672B}" dt="2023-03-10T00:13:11.848" v="1974" actId="14100"/>
          <ac:spMkLst>
            <pc:docMk/>
            <pc:sldMk cId="3678957559" sldId="262"/>
            <ac:spMk id="18" creationId="{3F049E10-6E1C-29A9-0E11-0B07C3C3D87C}"/>
          </ac:spMkLst>
        </pc:spChg>
        <pc:spChg chg="add mod">
          <ac:chgData name="Agnieszka Janina Wilkosz (2115098)" userId="b8b1477e-602f-4ec6-9055-a76e3b546ec2" providerId="ADAL" clId="{F22A5850-51AA-5943-B36F-C5963B7E672B}" dt="2023-03-09T19:53:42.869" v="1401" actId="20577"/>
          <ac:spMkLst>
            <pc:docMk/>
            <pc:sldMk cId="3678957559" sldId="262"/>
            <ac:spMk id="19" creationId="{E69FBE7B-A934-487D-AA99-AC66C143A77E}"/>
          </ac:spMkLst>
        </pc:spChg>
        <pc:spChg chg="add mod">
          <ac:chgData name="Agnieszka Janina Wilkosz (2115098)" userId="b8b1477e-602f-4ec6-9055-a76e3b546ec2" providerId="ADAL" clId="{F22A5850-51AA-5943-B36F-C5963B7E672B}" dt="2023-03-10T00:13:16.235" v="1975" actId="1076"/>
          <ac:spMkLst>
            <pc:docMk/>
            <pc:sldMk cId="3678957559" sldId="262"/>
            <ac:spMk id="20" creationId="{6DDB1BA9-DACE-82D6-7BCC-E59EE916F96C}"/>
          </ac:spMkLst>
        </pc:spChg>
        <pc:spChg chg="add del mod">
          <ac:chgData name="Agnieszka Janina Wilkosz (2115098)" userId="b8b1477e-602f-4ec6-9055-a76e3b546ec2" providerId="ADAL" clId="{F22A5850-51AA-5943-B36F-C5963B7E672B}" dt="2023-03-08T22:50:03.074" v="546" actId="478"/>
          <ac:spMkLst>
            <pc:docMk/>
            <pc:sldMk cId="3678957559" sldId="262"/>
            <ac:spMk id="22" creationId="{F50E2DEF-7367-49D2-B585-A51127FBFCEE}"/>
          </ac:spMkLst>
        </pc:spChg>
        <pc:spChg chg="add del mod">
          <ac:chgData name="Agnieszka Janina Wilkosz (2115098)" userId="b8b1477e-602f-4ec6-9055-a76e3b546ec2" providerId="ADAL" clId="{F22A5850-51AA-5943-B36F-C5963B7E672B}" dt="2023-03-08T22:58:32.967" v="632" actId="478"/>
          <ac:spMkLst>
            <pc:docMk/>
            <pc:sldMk cId="3678957559" sldId="262"/>
            <ac:spMk id="23" creationId="{27664B03-FF1E-270C-EEA3-7488C40D428C}"/>
          </ac:spMkLst>
        </pc:spChg>
        <pc:spChg chg="add del mod">
          <ac:chgData name="Agnieszka Janina Wilkosz (2115098)" userId="b8b1477e-602f-4ec6-9055-a76e3b546ec2" providerId="ADAL" clId="{F22A5850-51AA-5943-B36F-C5963B7E672B}" dt="2023-03-08T23:22:51.933" v="687" actId="478"/>
          <ac:spMkLst>
            <pc:docMk/>
            <pc:sldMk cId="3678957559" sldId="262"/>
            <ac:spMk id="24" creationId="{E889CBFC-FE0A-3DAE-D0A6-431DBFE4624F}"/>
          </ac:spMkLst>
        </pc:spChg>
        <pc:spChg chg="add del mod">
          <ac:chgData name="Agnieszka Janina Wilkosz (2115098)" userId="b8b1477e-602f-4ec6-9055-a76e3b546ec2" providerId="ADAL" clId="{F22A5850-51AA-5943-B36F-C5963B7E672B}" dt="2023-03-08T23:27:17.626" v="717" actId="478"/>
          <ac:spMkLst>
            <pc:docMk/>
            <pc:sldMk cId="3678957559" sldId="262"/>
            <ac:spMk id="25" creationId="{9140BD3D-D639-B2B4-5210-202C262BA4D4}"/>
          </ac:spMkLst>
        </pc:spChg>
        <pc:spChg chg="add mod">
          <ac:chgData name="Agnieszka Janina Wilkosz (2115098)" userId="b8b1477e-602f-4ec6-9055-a76e3b546ec2" providerId="ADAL" clId="{F22A5850-51AA-5943-B36F-C5963B7E672B}" dt="2023-03-08T23:27:36.461" v="721" actId="1076"/>
          <ac:spMkLst>
            <pc:docMk/>
            <pc:sldMk cId="3678957559" sldId="262"/>
            <ac:spMk id="26" creationId="{2F3ABF27-D0D5-8773-EDB0-E01F83A39930}"/>
          </ac:spMkLst>
        </pc:spChg>
        <pc:spChg chg="add mod">
          <ac:chgData name="Agnieszka Janina Wilkosz (2115098)" userId="b8b1477e-602f-4ec6-9055-a76e3b546ec2" providerId="ADAL" clId="{F22A5850-51AA-5943-B36F-C5963B7E672B}" dt="2023-03-08T23:27:08.522" v="714" actId="1076"/>
          <ac:spMkLst>
            <pc:docMk/>
            <pc:sldMk cId="3678957559" sldId="262"/>
            <ac:spMk id="27" creationId="{543CF9A4-2F03-0C41-2CE9-F29C1DE531C0}"/>
          </ac:spMkLst>
        </pc:spChg>
        <pc:spChg chg="add mod">
          <ac:chgData name="Agnieszka Janina Wilkosz (2115098)" userId="b8b1477e-602f-4ec6-9055-a76e3b546ec2" providerId="ADAL" clId="{F22A5850-51AA-5943-B36F-C5963B7E672B}" dt="2023-03-08T23:27:12.494" v="715" actId="1076"/>
          <ac:spMkLst>
            <pc:docMk/>
            <pc:sldMk cId="3678957559" sldId="262"/>
            <ac:spMk id="28" creationId="{5A3302CE-50DD-A177-44BF-79DFDD281AB3}"/>
          </ac:spMkLst>
        </pc:spChg>
        <pc:spChg chg="add mod">
          <ac:chgData name="Agnieszka Janina Wilkosz (2115098)" userId="b8b1477e-602f-4ec6-9055-a76e3b546ec2" providerId="ADAL" clId="{F22A5850-51AA-5943-B36F-C5963B7E672B}" dt="2023-03-10T00:12:22.595" v="1906" actId="962"/>
          <ac:spMkLst>
            <pc:docMk/>
            <pc:sldMk cId="3678957559" sldId="262"/>
            <ac:spMk id="29" creationId="{2CA0D90C-5883-7C79-9C5F-A669D40E7136}"/>
          </ac:spMkLst>
        </pc:spChg>
        <pc:spChg chg="add mod">
          <ac:chgData name="Agnieszka Janina Wilkosz (2115098)" userId="b8b1477e-602f-4ec6-9055-a76e3b546ec2" providerId="ADAL" clId="{F22A5850-51AA-5943-B36F-C5963B7E672B}" dt="2023-03-08T23:39:00.658" v="824" actId="1076"/>
          <ac:spMkLst>
            <pc:docMk/>
            <pc:sldMk cId="3678957559" sldId="262"/>
            <ac:spMk id="30" creationId="{D64800C1-34B7-225E-7264-15C2D7D81702}"/>
          </ac:spMkLst>
        </pc:spChg>
        <pc:spChg chg="add mod">
          <ac:chgData name="Agnieszka Janina Wilkosz (2115098)" userId="b8b1477e-602f-4ec6-9055-a76e3b546ec2" providerId="ADAL" clId="{F22A5850-51AA-5943-B36F-C5963B7E672B}" dt="2023-03-08T23:27:29.882" v="719" actId="1076"/>
          <ac:spMkLst>
            <pc:docMk/>
            <pc:sldMk cId="3678957559" sldId="262"/>
            <ac:spMk id="31" creationId="{637018BA-037E-E0CF-9B06-57B52D8C6774}"/>
          </ac:spMkLst>
        </pc:spChg>
        <pc:spChg chg="add del mod">
          <ac:chgData name="Agnieszka Janina Wilkosz (2115098)" userId="b8b1477e-602f-4ec6-9055-a76e3b546ec2" providerId="ADAL" clId="{F22A5850-51AA-5943-B36F-C5963B7E672B}" dt="2023-03-08T22:52:05.316" v="589" actId="478"/>
          <ac:spMkLst>
            <pc:docMk/>
            <pc:sldMk cId="3678957559" sldId="262"/>
            <ac:spMk id="33" creationId="{0B57E884-579C-5B40-746A-A6E314E43AA5}"/>
          </ac:spMkLst>
        </pc:spChg>
        <pc:spChg chg="add del">
          <ac:chgData name="Agnieszka Janina Wilkosz (2115098)" userId="b8b1477e-602f-4ec6-9055-a76e3b546ec2" providerId="ADAL" clId="{F22A5850-51AA-5943-B36F-C5963B7E672B}" dt="2023-03-08T22:53:15.514" v="600"/>
          <ac:spMkLst>
            <pc:docMk/>
            <pc:sldMk cId="3678957559" sldId="262"/>
            <ac:spMk id="34" creationId="{55067DA5-FD12-DABF-D876-4A60BD1E1E61}"/>
          </ac:spMkLst>
        </pc:spChg>
        <pc:spChg chg="add del">
          <ac:chgData name="Agnieszka Janina Wilkosz (2115098)" userId="b8b1477e-602f-4ec6-9055-a76e3b546ec2" providerId="ADAL" clId="{F22A5850-51AA-5943-B36F-C5963B7E672B}" dt="2023-03-08T22:53:27.522" v="603"/>
          <ac:spMkLst>
            <pc:docMk/>
            <pc:sldMk cId="3678957559" sldId="262"/>
            <ac:spMk id="35" creationId="{9FB160C9-7BF0-8F16-BD31-34915C11A946}"/>
          </ac:spMkLst>
        </pc:spChg>
        <pc:spChg chg="add mod">
          <ac:chgData name="Agnieszka Janina Wilkosz (2115098)" userId="b8b1477e-602f-4ec6-9055-a76e3b546ec2" providerId="ADAL" clId="{F22A5850-51AA-5943-B36F-C5963B7E672B}" dt="2023-03-10T00:13:05.236" v="1973" actId="14100"/>
          <ac:spMkLst>
            <pc:docMk/>
            <pc:sldMk cId="3678957559" sldId="262"/>
            <ac:spMk id="36" creationId="{D8C35150-974C-B04C-85A1-56DF16ECDD00}"/>
          </ac:spMkLst>
        </pc:spChg>
        <pc:spChg chg="add mod">
          <ac:chgData name="Agnieszka Janina Wilkosz (2115098)" userId="b8b1477e-602f-4ec6-9055-a76e3b546ec2" providerId="ADAL" clId="{F22A5850-51AA-5943-B36F-C5963B7E672B}" dt="2023-03-08T23:42:17.591" v="860" actId="1076"/>
          <ac:spMkLst>
            <pc:docMk/>
            <pc:sldMk cId="3678957559" sldId="262"/>
            <ac:spMk id="39" creationId="{6D2E54C2-4AC7-B517-AA3B-58FC246430EA}"/>
          </ac:spMkLst>
        </pc:spChg>
        <pc:spChg chg="add mod">
          <ac:chgData name="Agnieszka Janina Wilkosz (2115098)" userId="b8b1477e-602f-4ec6-9055-a76e3b546ec2" providerId="ADAL" clId="{F22A5850-51AA-5943-B36F-C5963B7E672B}" dt="2023-03-08T23:39:03.112" v="825" actId="1076"/>
          <ac:spMkLst>
            <pc:docMk/>
            <pc:sldMk cId="3678957559" sldId="262"/>
            <ac:spMk id="40" creationId="{B035BA93-C9C5-6A81-4A14-35C13A33CAA0}"/>
          </ac:spMkLst>
        </pc:spChg>
        <pc:spChg chg="add mod">
          <ac:chgData name="Agnieszka Janina Wilkosz (2115098)" userId="b8b1477e-602f-4ec6-9055-a76e3b546ec2" providerId="ADAL" clId="{F22A5850-51AA-5943-B36F-C5963B7E672B}" dt="2023-03-08T23:46:42.674" v="908" actId="1076"/>
          <ac:spMkLst>
            <pc:docMk/>
            <pc:sldMk cId="3678957559" sldId="262"/>
            <ac:spMk id="41" creationId="{81A2BF13-0839-A96E-9705-E7971AAA845D}"/>
          </ac:spMkLst>
        </pc:spChg>
        <pc:spChg chg="add mod">
          <ac:chgData name="Agnieszka Janina Wilkosz (2115098)" userId="b8b1477e-602f-4ec6-9055-a76e3b546ec2" providerId="ADAL" clId="{F22A5850-51AA-5943-B36F-C5963B7E672B}" dt="2023-03-08T23:46:32.133" v="903" actId="1076"/>
          <ac:spMkLst>
            <pc:docMk/>
            <pc:sldMk cId="3678957559" sldId="262"/>
            <ac:spMk id="42" creationId="{2B17B2FC-5901-1CC4-5FED-F51BCD757B09}"/>
          </ac:spMkLst>
        </pc:spChg>
        <pc:spChg chg="add mod">
          <ac:chgData name="Agnieszka Janina Wilkosz (2115098)" userId="b8b1477e-602f-4ec6-9055-a76e3b546ec2" providerId="ADAL" clId="{F22A5850-51AA-5943-B36F-C5963B7E672B}" dt="2023-03-08T23:35:55.573" v="797" actId="1076"/>
          <ac:spMkLst>
            <pc:docMk/>
            <pc:sldMk cId="3678957559" sldId="262"/>
            <ac:spMk id="43" creationId="{9CFA174F-34E5-C4B1-3647-7616567489A4}"/>
          </ac:spMkLst>
        </pc:spChg>
        <pc:spChg chg="add mod">
          <ac:chgData name="Agnieszka Janina Wilkosz (2115098)" userId="b8b1477e-602f-4ec6-9055-a76e3b546ec2" providerId="ADAL" clId="{F22A5850-51AA-5943-B36F-C5963B7E672B}" dt="2023-03-08T23:36:58.015" v="804" actId="1076"/>
          <ac:spMkLst>
            <pc:docMk/>
            <pc:sldMk cId="3678957559" sldId="262"/>
            <ac:spMk id="44" creationId="{3AA33122-5A56-7D04-8A13-21A087F52A1D}"/>
          </ac:spMkLst>
        </pc:spChg>
        <pc:spChg chg="add mod">
          <ac:chgData name="Agnieszka Janina Wilkosz (2115098)" userId="b8b1477e-602f-4ec6-9055-a76e3b546ec2" providerId="ADAL" clId="{F22A5850-51AA-5943-B36F-C5963B7E672B}" dt="2023-03-08T23:40:19.209" v="836" actId="14100"/>
          <ac:spMkLst>
            <pc:docMk/>
            <pc:sldMk cId="3678957559" sldId="262"/>
            <ac:spMk id="45" creationId="{43BEB2B4-9100-CA4C-8A6C-CFF1FC05C771}"/>
          </ac:spMkLst>
        </pc:spChg>
        <pc:spChg chg="add mod">
          <ac:chgData name="Agnieszka Janina Wilkosz (2115098)" userId="b8b1477e-602f-4ec6-9055-a76e3b546ec2" providerId="ADAL" clId="{F22A5850-51AA-5943-B36F-C5963B7E672B}" dt="2023-03-08T23:40:27.469" v="838" actId="1076"/>
          <ac:spMkLst>
            <pc:docMk/>
            <pc:sldMk cId="3678957559" sldId="262"/>
            <ac:spMk id="46" creationId="{A94F05DD-DA93-4B5A-A85A-B4F506BF6104}"/>
          </ac:spMkLst>
        </pc:spChg>
        <pc:spChg chg="add mod">
          <ac:chgData name="Agnieszka Janina Wilkosz (2115098)" userId="b8b1477e-602f-4ec6-9055-a76e3b546ec2" providerId="ADAL" clId="{F22A5850-51AA-5943-B36F-C5963B7E672B}" dt="2023-03-08T23:40:37.797" v="841" actId="1076"/>
          <ac:spMkLst>
            <pc:docMk/>
            <pc:sldMk cId="3678957559" sldId="262"/>
            <ac:spMk id="47" creationId="{8DBA23C5-CF03-DA98-A0A5-87AAEDF11DF9}"/>
          </ac:spMkLst>
        </pc:spChg>
        <pc:spChg chg="add mod">
          <ac:chgData name="Agnieszka Janina Wilkosz (2115098)" userId="b8b1477e-602f-4ec6-9055-a76e3b546ec2" providerId="ADAL" clId="{F22A5850-51AA-5943-B36F-C5963B7E672B}" dt="2023-03-08T23:41:58.206" v="856" actId="1076"/>
          <ac:spMkLst>
            <pc:docMk/>
            <pc:sldMk cId="3678957559" sldId="262"/>
            <ac:spMk id="48" creationId="{654EC307-A85D-6718-C310-456A4AC5C9BB}"/>
          </ac:spMkLst>
        </pc:spChg>
        <pc:spChg chg="add mod">
          <ac:chgData name="Agnieszka Janina Wilkosz (2115098)" userId="b8b1477e-602f-4ec6-9055-a76e3b546ec2" providerId="ADAL" clId="{F22A5850-51AA-5943-B36F-C5963B7E672B}" dt="2023-03-08T23:45:42.361" v="894" actId="14100"/>
          <ac:spMkLst>
            <pc:docMk/>
            <pc:sldMk cId="3678957559" sldId="262"/>
            <ac:spMk id="49" creationId="{0E5DCF92-7D32-FA93-FBA4-C17E1C39DDB7}"/>
          </ac:spMkLst>
        </pc:spChg>
        <pc:spChg chg="add mod">
          <ac:chgData name="Agnieszka Janina Wilkosz (2115098)" userId="b8b1477e-602f-4ec6-9055-a76e3b546ec2" providerId="ADAL" clId="{F22A5850-51AA-5943-B36F-C5963B7E672B}" dt="2023-03-08T23:43:48.219" v="878" actId="1076"/>
          <ac:spMkLst>
            <pc:docMk/>
            <pc:sldMk cId="3678957559" sldId="262"/>
            <ac:spMk id="50" creationId="{E2450A74-BC2D-CD1F-1B37-519924AD14C4}"/>
          </ac:spMkLst>
        </pc:spChg>
        <pc:spChg chg="add del mod">
          <ac:chgData name="Agnieszka Janina Wilkosz (2115098)" userId="b8b1477e-602f-4ec6-9055-a76e3b546ec2" providerId="ADAL" clId="{F22A5850-51AA-5943-B36F-C5963B7E672B}" dt="2023-03-08T23:44:46.010" v="885" actId="478"/>
          <ac:spMkLst>
            <pc:docMk/>
            <pc:sldMk cId="3678957559" sldId="262"/>
            <ac:spMk id="51" creationId="{CE0BDD82-D66D-0688-E44B-16E2C369E73E}"/>
          </ac:spMkLst>
        </pc:spChg>
        <pc:spChg chg="add mod">
          <ac:chgData name="Agnieszka Janina Wilkosz (2115098)" userId="b8b1477e-602f-4ec6-9055-a76e3b546ec2" providerId="ADAL" clId="{F22A5850-51AA-5943-B36F-C5963B7E672B}" dt="2023-03-08T23:45:35.513" v="893" actId="1076"/>
          <ac:spMkLst>
            <pc:docMk/>
            <pc:sldMk cId="3678957559" sldId="262"/>
            <ac:spMk id="52" creationId="{C99D1D9B-F830-7816-49F8-1DE0329B5A5D}"/>
          </ac:spMkLst>
        </pc:spChg>
        <pc:spChg chg="add mod">
          <ac:chgData name="Agnieszka Janina Wilkosz (2115098)" userId="b8b1477e-602f-4ec6-9055-a76e3b546ec2" providerId="ADAL" clId="{F22A5850-51AA-5943-B36F-C5963B7E672B}" dt="2023-03-08T23:46:20.186" v="900" actId="1076"/>
          <ac:spMkLst>
            <pc:docMk/>
            <pc:sldMk cId="3678957559" sldId="262"/>
            <ac:spMk id="53" creationId="{2985F5A6-8129-2CD3-4EFE-9FD04B059841}"/>
          </ac:spMkLst>
        </pc:spChg>
        <pc:spChg chg="add del mod">
          <ac:chgData name="Agnieszka Janina Wilkosz (2115098)" userId="b8b1477e-602f-4ec6-9055-a76e3b546ec2" providerId="ADAL" clId="{F22A5850-51AA-5943-B36F-C5963B7E672B}" dt="2023-03-08T23:56:27.592" v="982"/>
          <ac:spMkLst>
            <pc:docMk/>
            <pc:sldMk cId="3678957559" sldId="262"/>
            <ac:spMk id="56" creationId="{6F68C5FD-7007-871C-9404-E4BA34C42108}"/>
          </ac:spMkLst>
        </pc:spChg>
        <pc:spChg chg="add del mod">
          <ac:chgData name="Agnieszka Janina Wilkosz (2115098)" userId="b8b1477e-602f-4ec6-9055-a76e3b546ec2" providerId="ADAL" clId="{F22A5850-51AA-5943-B36F-C5963B7E672B}" dt="2023-03-08T23:57:26.241" v="987"/>
          <ac:spMkLst>
            <pc:docMk/>
            <pc:sldMk cId="3678957559" sldId="262"/>
            <ac:spMk id="57" creationId="{9FA61E20-D59F-39D8-DD2A-7F113E6125AF}"/>
          </ac:spMkLst>
        </pc:spChg>
        <pc:graphicFrameChg chg="add del mod modGraphic">
          <ac:chgData name="Agnieszka Janina Wilkosz (2115098)" userId="b8b1477e-602f-4ec6-9055-a76e3b546ec2" providerId="ADAL" clId="{F22A5850-51AA-5943-B36F-C5963B7E672B}" dt="2023-03-08T22:49:58.933" v="545" actId="478"/>
          <ac:graphicFrameMkLst>
            <pc:docMk/>
            <pc:sldMk cId="3678957559" sldId="262"/>
            <ac:graphicFrameMk id="4" creationId="{9B43488E-BEF6-BE0F-B487-EC152DFC9C2C}"/>
          </ac:graphicFrameMkLst>
        </pc:graphicFrameChg>
        <pc:picChg chg="add mod">
          <ac:chgData name="Agnieszka Janina Wilkosz (2115098)" userId="b8b1477e-602f-4ec6-9055-a76e3b546ec2" providerId="ADAL" clId="{F22A5850-51AA-5943-B36F-C5963B7E672B}" dt="2023-03-12T21:33:30.122" v="2932" actId="1076"/>
          <ac:picMkLst>
            <pc:docMk/>
            <pc:sldMk cId="3678957559" sldId="262"/>
            <ac:picMk id="11" creationId="{B1300273-0B48-82E0-5706-545D09848B42}"/>
          </ac:picMkLst>
        </pc:picChg>
        <pc:picChg chg="add del mod">
          <ac:chgData name="Agnieszka Janina Wilkosz (2115098)" userId="b8b1477e-602f-4ec6-9055-a76e3b546ec2" providerId="ADAL" clId="{F22A5850-51AA-5943-B36F-C5963B7E672B}" dt="2023-03-08T23:56:22.309" v="979" actId="478"/>
          <ac:picMkLst>
            <pc:docMk/>
            <pc:sldMk cId="3678957559" sldId="262"/>
            <ac:picMk id="55" creationId="{739B7634-6826-82CD-E710-B3E0915332C4}"/>
          </ac:picMkLst>
        </pc:picChg>
        <pc:picChg chg="add del mod">
          <ac:chgData name="Agnieszka Janina Wilkosz (2115098)" userId="b8b1477e-602f-4ec6-9055-a76e3b546ec2" providerId="ADAL" clId="{F22A5850-51AA-5943-B36F-C5963B7E672B}" dt="2023-03-09T23:27:20.733" v="1470" actId="478"/>
          <ac:picMkLst>
            <pc:docMk/>
            <pc:sldMk cId="3678957559" sldId="262"/>
            <ac:picMk id="59" creationId="{38B05212-4D5F-BF6A-6BCB-A20E4896DF7D}"/>
          </ac:picMkLst>
        </pc:picChg>
        <pc:picChg chg="add del">
          <ac:chgData name="Agnieszka Janina Wilkosz (2115098)" userId="b8b1477e-602f-4ec6-9055-a76e3b546ec2" providerId="ADAL" clId="{F22A5850-51AA-5943-B36F-C5963B7E672B}" dt="2023-03-08T22:53:15.514" v="600"/>
          <ac:picMkLst>
            <pc:docMk/>
            <pc:sldMk cId="3678957559" sldId="262"/>
            <ac:picMk id="6146" creationId="{6F0D2805-1770-3A60-E426-1A08C0A83019}"/>
          </ac:picMkLst>
        </pc:picChg>
        <pc:picChg chg="add del">
          <ac:chgData name="Agnieszka Janina Wilkosz (2115098)" userId="b8b1477e-602f-4ec6-9055-a76e3b546ec2" providerId="ADAL" clId="{F22A5850-51AA-5943-B36F-C5963B7E672B}" dt="2023-03-08T22:53:15.514" v="600"/>
          <ac:picMkLst>
            <pc:docMk/>
            <pc:sldMk cId="3678957559" sldId="262"/>
            <ac:picMk id="6147" creationId="{72BFF116-F445-9045-20DC-50808AD76246}"/>
          </ac:picMkLst>
        </pc:picChg>
        <pc:picChg chg="add del">
          <ac:chgData name="Agnieszka Janina Wilkosz (2115098)" userId="b8b1477e-602f-4ec6-9055-a76e3b546ec2" providerId="ADAL" clId="{F22A5850-51AA-5943-B36F-C5963B7E672B}" dt="2023-03-08T22:53:15.514" v="600"/>
          <ac:picMkLst>
            <pc:docMk/>
            <pc:sldMk cId="3678957559" sldId="262"/>
            <ac:picMk id="6148" creationId="{98AD2965-EF52-77E6-B47E-762889C139CD}"/>
          </ac:picMkLst>
        </pc:picChg>
        <pc:picChg chg="add del">
          <ac:chgData name="Agnieszka Janina Wilkosz (2115098)" userId="b8b1477e-602f-4ec6-9055-a76e3b546ec2" providerId="ADAL" clId="{F22A5850-51AA-5943-B36F-C5963B7E672B}" dt="2023-03-08T22:53:27.522" v="603"/>
          <ac:picMkLst>
            <pc:docMk/>
            <pc:sldMk cId="3678957559" sldId="262"/>
            <ac:picMk id="6150" creationId="{0CC05422-DEA1-4AFC-242A-ED61693EDCB4}"/>
          </ac:picMkLst>
        </pc:picChg>
        <pc:picChg chg="add del">
          <ac:chgData name="Agnieszka Janina Wilkosz (2115098)" userId="b8b1477e-602f-4ec6-9055-a76e3b546ec2" providerId="ADAL" clId="{F22A5850-51AA-5943-B36F-C5963B7E672B}" dt="2023-03-08T22:53:27.522" v="603"/>
          <ac:picMkLst>
            <pc:docMk/>
            <pc:sldMk cId="3678957559" sldId="262"/>
            <ac:picMk id="6151" creationId="{3ED6A4D6-CCFB-F534-071C-4ED043A9AFCE}"/>
          </ac:picMkLst>
        </pc:picChg>
        <pc:picChg chg="add del">
          <ac:chgData name="Agnieszka Janina Wilkosz (2115098)" userId="b8b1477e-602f-4ec6-9055-a76e3b546ec2" providerId="ADAL" clId="{F22A5850-51AA-5943-B36F-C5963B7E672B}" dt="2023-03-08T22:53:27.522" v="603"/>
          <ac:picMkLst>
            <pc:docMk/>
            <pc:sldMk cId="3678957559" sldId="262"/>
            <ac:picMk id="6152" creationId="{681A602F-EEB9-0F85-59A1-32DC44A8707A}"/>
          </ac:picMkLst>
        </pc:picChg>
        <pc:picChg chg="add del">
          <ac:chgData name="Agnieszka Janina Wilkosz (2115098)" userId="b8b1477e-602f-4ec6-9055-a76e3b546ec2" providerId="ADAL" clId="{F22A5850-51AA-5943-B36F-C5963B7E672B}" dt="2023-03-08T22:56:16.720" v="614"/>
          <ac:picMkLst>
            <pc:docMk/>
            <pc:sldMk cId="3678957559" sldId="262"/>
            <ac:picMk id="6153" creationId="{677BF002-7D1B-C14A-1CF1-7708F26F0961}"/>
          </ac:picMkLst>
        </pc:picChg>
        <pc:picChg chg="add del">
          <ac:chgData name="Agnieszka Janina Wilkosz (2115098)" userId="b8b1477e-602f-4ec6-9055-a76e3b546ec2" providerId="ADAL" clId="{F22A5850-51AA-5943-B36F-C5963B7E672B}" dt="2023-03-08T22:57:27.276" v="621"/>
          <ac:picMkLst>
            <pc:docMk/>
            <pc:sldMk cId="3678957559" sldId="262"/>
            <ac:picMk id="6154" creationId="{3DEB2126-10B2-03FD-C26A-34B6510311D4}"/>
          </ac:picMkLst>
        </pc:picChg>
        <pc:cxnChg chg="add del">
          <ac:chgData name="Agnieszka Janina Wilkosz (2115098)" userId="b8b1477e-602f-4ec6-9055-a76e3b546ec2" providerId="ADAL" clId="{F22A5850-51AA-5943-B36F-C5963B7E672B}" dt="2023-03-08T23:30:27.070" v="752" actId="11529"/>
          <ac:cxnSpMkLst>
            <pc:docMk/>
            <pc:sldMk cId="3678957559" sldId="262"/>
            <ac:cxnSpMk id="38" creationId="{939EDABB-7BE9-803C-C0AB-507B94C8611C}"/>
          </ac:cxnSpMkLst>
        </pc:cxnChg>
      </pc:sldChg>
      <pc:sldChg chg="addSp delSp modSp new del mod">
        <pc:chgData name="Agnieszka Janina Wilkosz (2115098)" userId="b8b1477e-602f-4ec6-9055-a76e3b546ec2" providerId="ADAL" clId="{F22A5850-51AA-5943-B36F-C5963B7E672B}" dt="2023-03-08T23:53:41.208" v="976" actId="2696"/>
        <pc:sldMkLst>
          <pc:docMk/>
          <pc:sldMk cId="2632524796" sldId="263"/>
        </pc:sldMkLst>
        <pc:spChg chg="mod">
          <ac:chgData name="Agnieszka Janina Wilkosz (2115098)" userId="b8b1477e-602f-4ec6-9055-a76e3b546ec2" providerId="ADAL" clId="{F22A5850-51AA-5943-B36F-C5963B7E672B}" dt="2023-03-08T22:54:20.015" v="609"/>
          <ac:spMkLst>
            <pc:docMk/>
            <pc:sldMk cId="2632524796" sldId="263"/>
            <ac:spMk id="3" creationId="{B09A5D72-D9C5-0EC7-CF4B-B4318BEA6B80}"/>
          </ac:spMkLst>
        </pc:spChg>
        <pc:spChg chg="add del mod">
          <ac:chgData name="Agnieszka Janina Wilkosz (2115098)" userId="b8b1477e-602f-4ec6-9055-a76e3b546ec2" providerId="ADAL" clId="{F22A5850-51AA-5943-B36F-C5963B7E672B}" dt="2023-03-08T22:54:00.308" v="608"/>
          <ac:spMkLst>
            <pc:docMk/>
            <pc:sldMk cId="2632524796" sldId="263"/>
            <ac:spMk id="4" creationId="{128AF362-EB20-0788-62FA-22AA48C0D045}"/>
          </ac:spMkLst>
        </pc:spChg>
        <pc:picChg chg="add del mod">
          <ac:chgData name="Agnieszka Janina Wilkosz (2115098)" userId="b8b1477e-602f-4ec6-9055-a76e3b546ec2" providerId="ADAL" clId="{F22A5850-51AA-5943-B36F-C5963B7E672B}" dt="2023-03-08T22:54:00.308" v="608"/>
          <ac:picMkLst>
            <pc:docMk/>
            <pc:sldMk cId="2632524796" sldId="263"/>
            <ac:picMk id="7170" creationId="{E3B7C0D4-B256-86EF-2504-AFA3D9CE272A}"/>
          </ac:picMkLst>
        </pc:picChg>
        <pc:picChg chg="add del mod">
          <ac:chgData name="Agnieszka Janina Wilkosz (2115098)" userId="b8b1477e-602f-4ec6-9055-a76e3b546ec2" providerId="ADAL" clId="{F22A5850-51AA-5943-B36F-C5963B7E672B}" dt="2023-03-08T22:54:00.308" v="608"/>
          <ac:picMkLst>
            <pc:docMk/>
            <pc:sldMk cId="2632524796" sldId="263"/>
            <ac:picMk id="7171" creationId="{12801F92-C57F-887C-D759-2D4FAF6BFCEF}"/>
          </ac:picMkLst>
        </pc:picChg>
        <pc:picChg chg="add del mod">
          <ac:chgData name="Agnieszka Janina Wilkosz (2115098)" userId="b8b1477e-602f-4ec6-9055-a76e3b546ec2" providerId="ADAL" clId="{F22A5850-51AA-5943-B36F-C5963B7E672B}" dt="2023-03-08T22:54:00.308" v="608"/>
          <ac:picMkLst>
            <pc:docMk/>
            <pc:sldMk cId="2632524796" sldId="263"/>
            <ac:picMk id="7172" creationId="{68408C66-9BF9-CA2D-1AD0-FE3641D5C224}"/>
          </ac:picMkLst>
        </pc:picChg>
        <pc:picChg chg="add del mod">
          <ac:chgData name="Agnieszka Janina Wilkosz (2115098)" userId="b8b1477e-602f-4ec6-9055-a76e3b546ec2" providerId="ADAL" clId="{F22A5850-51AA-5943-B36F-C5963B7E672B}" dt="2023-03-08T22:54:00.308" v="608"/>
          <ac:picMkLst>
            <pc:docMk/>
            <pc:sldMk cId="2632524796" sldId="263"/>
            <ac:picMk id="7173" creationId="{A1535F1C-E6B5-A526-C755-8EB181061511}"/>
          </ac:picMkLst>
        </pc:picChg>
        <pc:picChg chg="add del mod">
          <ac:chgData name="Agnieszka Janina Wilkosz (2115098)" userId="b8b1477e-602f-4ec6-9055-a76e3b546ec2" providerId="ADAL" clId="{F22A5850-51AA-5943-B36F-C5963B7E672B}" dt="2023-03-08T22:54:00.308" v="608"/>
          <ac:picMkLst>
            <pc:docMk/>
            <pc:sldMk cId="2632524796" sldId="263"/>
            <ac:picMk id="7174" creationId="{8CC43699-ECC9-07AE-FDA0-1194783D8925}"/>
          </ac:picMkLst>
        </pc:picChg>
        <pc:picChg chg="add del mod">
          <ac:chgData name="Agnieszka Janina Wilkosz (2115098)" userId="b8b1477e-602f-4ec6-9055-a76e3b546ec2" providerId="ADAL" clId="{F22A5850-51AA-5943-B36F-C5963B7E672B}" dt="2023-03-08T22:54:00.308" v="608"/>
          <ac:picMkLst>
            <pc:docMk/>
            <pc:sldMk cId="2632524796" sldId="263"/>
            <ac:picMk id="7175" creationId="{0D88C4BA-BA87-F9C6-0564-A85180DA602D}"/>
          </ac:picMkLst>
        </pc:picChg>
        <pc:picChg chg="add del mod">
          <ac:chgData name="Agnieszka Janina Wilkosz (2115098)" userId="b8b1477e-602f-4ec6-9055-a76e3b546ec2" providerId="ADAL" clId="{F22A5850-51AA-5943-B36F-C5963B7E672B}" dt="2023-03-08T22:54:00.308" v="608"/>
          <ac:picMkLst>
            <pc:docMk/>
            <pc:sldMk cId="2632524796" sldId="263"/>
            <ac:picMk id="7176" creationId="{88D3DCFE-39AB-4C0B-0EDF-854EE49E27D5}"/>
          </ac:picMkLst>
        </pc:picChg>
        <pc:picChg chg="add del mod">
          <ac:chgData name="Agnieszka Janina Wilkosz (2115098)" userId="b8b1477e-602f-4ec6-9055-a76e3b546ec2" providerId="ADAL" clId="{F22A5850-51AA-5943-B36F-C5963B7E672B}" dt="2023-03-08T22:54:00.308" v="608"/>
          <ac:picMkLst>
            <pc:docMk/>
            <pc:sldMk cId="2632524796" sldId="263"/>
            <ac:picMk id="7177" creationId="{2A399218-2FB1-A6A9-B32C-4B632A72D02C}"/>
          </ac:picMkLst>
        </pc:picChg>
        <pc:picChg chg="add del mod">
          <ac:chgData name="Agnieszka Janina Wilkosz (2115098)" userId="b8b1477e-602f-4ec6-9055-a76e3b546ec2" providerId="ADAL" clId="{F22A5850-51AA-5943-B36F-C5963B7E672B}" dt="2023-03-08T22:54:00.308" v="608"/>
          <ac:picMkLst>
            <pc:docMk/>
            <pc:sldMk cId="2632524796" sldId="263"/>
            <ac:picMk id="7178" creationId="{6FAFD234-119C-59C9-CEC1-A58BD1B266E0}"/>
          </ac:picMkLst>
        </pc:picChg>
        <pc:picChg chg="add del mod">
          <ac:chgData name="Agnieszka Janina Wilkosz (2115098)" userId="b8b1477e-602f-4ec6-9055-a76e3b546ec2" providerId="ADAL" clId="{F22A5850-51AA-5943-B36F-C5963B7E672B}" dt="2023-03-08T22:54:00.308" v="608"/>
          <ac:picMkLst>
            <pc:docMk/>
            <pc:sldMk cId="2632524796" sldId="263"/>
            <ac:picMk id="7179" creationId="{2BD7C5CA-1D8C-3099-5B6B-6475674BC0FF}"/>
          </ac:picMkLst>
        </pc:picChg>
        <pc:picChg chg="add del mod">
          <ac:chgData name="Agnieszka Janina Wilkosz (2115098)" userId="b8b1477e-602f-4ec6-9055-a76e3b546ec2" providerId="ADAL" clId="{F22A5850-51AA-5943-B36F-C5963B7E672B}" dt="2023-03-08T22:54:00.308" v="608"/>
          <ac:picMkLst>
            <pc:docMk/>
            <pc:sldMk cId="2632524796" sldId="263"/>
            <ac:picMk id="7180" creationId="{596F3E1B-6090-32AD-EC67-F1902EF678E3}"/>
          </ac:picMkLst>
        </pc:picChg>
        <pc:picChg chg="add del mod">
          <ac:chgData name="Agnieszka Janina Wilkosz (2115098)" userId="b8b1477e-602f-4ec6-9055-a76e3b546ec2" providerId="ADAL" clId="{F22A5850-51AA-5943-B36F-C5963B7E672B}" dt="2023-03-08T22:54:00.308" v="608"/>
          <ac:picMkLst>
            <pc:docMk/>
            <pc:sldMk cId="2632524796" sldId="263"/>
            <ac:picMk id="7181" creationId="{AC24DB70-E366-6F13-E8E0-A9025F045766}"/>
          </ac:picMkLst>
        </pc:picChg>
        <pc:picChg chg="add del mod">
          <ac:chgData name="Agnieszka Janina Wilkosz (2115098)" userId="b8b1477e-602f-4ec6-9055-a76e3b546ec2" providerId="ADAL" clId="{F22A5850-51AA-5943-B36F-C5963B7E672B}" dt="2023-03-08T22:54:00.308" v="608"/>
          <ac:picMkLst>
            <pc:docMk/>
            <pc:sldMk cId="2632524796" sldId="263"/>
            <ac:picMk id="7182" creationId="{7FAC6CB0-E01F-5AB7-DFCC-570DFAEAC8F8}"/>
          </ac:picMkLst>
        </pc:picChg>
        <pc:picChg chg="add del mod">
          <ac:chgData name="Agnieszka Janina Wilkosz (2115098)" userId="b8b1477e-602f-4ec6-9055-a76e3b546ec2" providerId="ADAL" clId="{F22A5850-51AA-5943-B36F-C5963B7E672B}" dt="2023-03-08T22:54:00.308" v="608"/>
          <ac:picMkLst>
            <pc:docMk/>
            <pc:sldMk cId="2632524796" sldId="263"/>
            <ac:picMk id="7183" creationId="{3DF9B731-3058-BBC7-5265-F2385D28CC8C}"/>
          </ac:picMkLst>
        </pc:picChg>
        <pc:picChg chg="add del mod">
          <ac:chgData name="Agnieszka Janina Wilkosz (2115098)" userId="b8b1477e-602f-4ec6-9055-a76e3b546ec2" providerId="ADAL" clId="{F22A5850-51AA-5943-B36F-C5963B7E672B}" dt="2023-03-08T22:54:00.308" v="608"/>
          <ac:picMkLst>
            <pc:docMk/>
            <pc:sldMk cId="2632524796" sldId="263"/>
            <ac:picMk id="7184" creationId="{A51551E1-B805-B7D4-CF87-D51405666413}"/>
          </ac:picMkLst>
        </pc:picChg>
        <pc:picChg chg="add del mod">
          <ac:chgData name="Agnieszka Janina Wilkosz (2115098)" userId="b8b1477e-602f-4ec6-9055-a76e3b546ec2" providerId="ADAL" clId="{F22A5850-51AA-5943-B36F-C5963B7E672B}" dt="2023-03-08T22:54:00.308" v="608"/>
          <ac:picMkLst>
            <pc:docMk/>
            <pc:sldMk cId="2632524796" sldId="263"/>
            <ac:picMk id="7185" creationId="{CD02EC4A-7380-BEBB-2D70-510C3FEB4C58}"/>
          </ac:picMkLst>
        </pc:picChg>
        <pc:picChg chg="add del mod">
          <ac:chgData name="Agnieszka Janina Wilkosz (2115098)" userId="b8b1477e-602f-4ec6-9055-a76e3b546ec2" providerId="ADAL" clId="{F22A5850-51AA-5943-B36F-C5963B7E672B}" dt="2023-03-08T22:54:00.308" v="608"/>
          <ac:picMkLst>
            <pc:docMk/>
            <pc:sldMk cId="2632524796" sldId="263"/>
            <ac:picMk id="7186" creationId="{8D8E1B30-2E3B-30F1-2392-9670890354B7}"/>
          </ac:picMkLst>
        </pc:picChg>
        <pc:picChg chg="add del mod">
          <ac:chgData name="Agnieszka Janina Wilkosz (2115098)" userId="b8b1477e-602f-4ec6-9055-a76e3b546ec2" providerId="ADAL" clId="{F22A5850-51AA-5943-B36F-C5963B7E672B}" dt="2023-03-08T22:54:00.308" v="608"/>
          <ac:picMkLst>
            <pc:docMk/>
            <pc:sldMk cId="2632524796" sldId="263"/>
            <ac:picMk id="7187" creationId="{1B2AF7AD-39DF-415B-8EC3-EA0DBFDAEA97}"/>
          </ac:picMkLst>
        </pc:picChg>
        <pc:picChg chg="add del mod">
          <ac:chgData name="Agnieszka Janina Wilkosz (2115098)" userId="b8b1477e-602f-4ec6-9055-a76e3b546ec2" providerId="ADAL" clId="{F22A5850-51AA-5943-B36F-C5963B7E672B}" dt="2023-03-08T22:54:00.308" v="608"/>
          <ac:picMkLst>
            <pc:docMk/>
            <pc:sldMk cId="2632524796" sldId="263"/>
            <ac:picMk id="7188" creationId="{37FFA112-EFD4-F0F0-7133-302E272C77CB}"/>
          </ac:picMkLst>
        </pc:picChg>
        <pc:picChg chg="add del mod">
          <ac:chgData name="Agnieszka Janina Wilkosz (2115098)" userId="b8b1477e-602f-4ec6-9055-a76e3b546ec2" providerId="ADAL" clId="{F22A5850-51AA-5943-B36F-C5963B7E672B}" dt="2023-03-08T22:54:00.308" v="608"/>
          <ac:picMkLst>
            <pc:docMk/>
            <pc:sldMk cId="2632524796" sldId="263"/>
            <ac:picMk id="7189" creationId="{791BFAA7-B331-CB4B-E61F-27FA6FA6B5A9}"/>
          </ac:picMkLst>
        </pc:picChg>
        <pc:picChg chg="add del mod">
          <ac:chgData name="Agnieszka Janina Wilkosz (2115098)" userId="b8b1477e-602f-4ec6-9055-a76e3b546ec2" providerId="ADAL" clId="{F22A5850-51AA-5943-B36F-C5963B7E672B}" dt="2023-03-08T22:54:00.308" v="608"/>
          <ac:picMkLst>
            <pc:docMk/>
            <pc:sldMk cId="2632524796" sldId="263"/>
            <ac:picMk id="7190" creationId="{C85E7C00-949D-2A7A-208E-9AA65C0DCDF0}"/>
          </ac:picMkLst>
        </pc:picChg>
        <pc:picChg chg="add del mod">
          <ac:chgData name="Agnieszka Janina Wilkosz (2115098)" userId="b8b1477e-602f-4ec6-9055-a76e3b546ec2" providerId="ADAL" clId="{F22A5850-51AA-5943-B36F-C5963B7E672B}" dt="2023-03-08T22:54:00.308" v="608"/>
          <ac:picMkLst>
            <pc:docMk/>
            <pc:sldMk cId="2632524796" sldId="263"/>
            <ac:picMk id="7191" creationId="{DDC65B91-7955-317F-3655-71319A198486}"/>
          </ac:picMkLst>
        </pc:picChg>
        <pc:picChg chg="add del mod">
          <ac:chgData name="Agnieszka Janina Wilkosz (2115098)" userId="b8b1477e-602f-4ec6-9055-a76e3b546ec2" providerId="ADAL" clId="{F22A5850-51AA-5943-B36F-C5963B7E672B}" dt="2023-03-08T22:54:00.308" v="608"/>
          <ac:picMkLst>
            <pc:docMk/>
            <pc:sldMk cId="2632524796" sldId="263"/>
            <ac:picMk id="7192" creationId="{8C4858B7-BAC1-F84D-057B-863F2887388C}"/>
          </ac:picMkLst>
        </pc:picChg>
        <pc:picChg chg="add del mod">
          <ac:chgData name="Agnieszka Janina Wilkosz (2115098)" userId="b8b1477e-602f-4ec6-9055-a76e3b546ec2" providerId="ADAL" clId="{F22A5850-51AA-5943-B36F-C5963B7E672B}" dt="2023-03-08T22:54:00.308" v="608"/>
          <ac:picMkLst>
            <pc:docMk/>
            <pc:sldMk cId="2632524796" sldId="263"/>
            <ac:picMk id="7193" creationId="{044BE654-72D2-0183-CE45-1CA23C5D91B4}"/>
          </ac:picMkLst>
        </pc:picChg>
      </pc:sldChg>
      <pc:sldChg chg="delSp add del setBg delDesignElem">
        <pc:chgData name="Agnieszka Janina Wilkosz (2115098)" userId="b8b1477e-602f-4ec6-9055-a76e3b546ec2" providerId="ADAL" clId="{F22A5850-51AA-5943-B36F-C5963B7E672B}" dt="2023-03-09T00:30:58.070" v="1019" actId="2696"/>
        <pc:sldMkLst>
          <pc:docMk/>
          <pc:sldMk cId="608232212" sldId="264"/>
        </pc:sldMkLst>
        <pc:spChg chg="del">
          <ac:chgData name="Agnieszka Janina Wilkosz (2115098)" userId="b8b1477e-602f-4ec6-9055-a76e3b546ec2" providerId="ADAL" clId="{F22A5850-51AA-5943-B36F-C5963B7E672B}" dt="2023-03-08T23:53:36.204" v="975"/>
          <ac:spMkLst>
            <pc:docMk/>
            <pc:sldMk cId="608232212" sldId="264"/>
            <ac:spMk id="8" creationId="{E49CC64F-7275-4E33-961B-0C5CDC439875}"/>
          </ac:spMkLst>
        </pc:spChg>
      </pc:sldChg>
      <pc:sldChg chg="addSp delSp modSp new del mod setBg setClrOvrMap">
        <pc:chgData name="Agnieszka Janina Wilkosz (2115098)" userId="b8b1477e-602f-4ec6-9055-a76e3b546ec2" providerId="ADAL" clId="{F22A5850-51AA-5943-B36F-C5963B7E672B}" dt="2023-03-09T00:57:48.179" v="1339" actId="2696"/>
        <pc:sldMkLst>
          <pc:docMk/>
          <pc:sldMk cId="1098487157" sldId="265"/>
        </pc:sldMkLst>
        <pc:spChg chg="mod ord">
          <ac:chgData name="Agnieszka Janina Wilkosz (2115098)" userId="b8b1477e-602f-4ec6-9055-a76e3b546ec2" providerId="ADAL" clId="{F22A5850-51AA-5943-B36F-C5963B7E672B}" dt="2023-03-09T00:33:28.721" v="1046" actId="26606"/>
          <ac:spMkLst>
            <pc:docMk/>
            <pc:sldMk cId="1098487157" sldId="265"/>
            <ac:spMk id="2" creationId="{F2A38155-2A11-43DA-942A-87A1F84C2972}"/>
          </ac:spMkLst>
        </pc:spChg>
        <pc:spChg chg="mod ord">
          <ac:chgData name="Agnieszka Janina Wilkosz (2115098)" userId="b8b1477e-602f-4ec6-9055-a76e3b546ec2" providerId="ADAL" clId="{F22A5850-51AA-5943-B36F-C5963B7E672B}" dt="2023-03-09T00:33:28.721" v="1046" actId="26606"/>
          <ac:spMkLst>
            <pc:docMk/>
            <pc:sldMk cId="1098487157" sldId="265"/>
            <ac:spMk id="3" creationId="{31ACB77A-9EA9-8087-E785-4A1F4560DF65}"/>
          </ac:spMkLst>
        </pc:spChg>
        <pc:spChg chg="add del">
          <ac:chgData name="Agnieszka Janina Wilkosz (2115098)" userId="b8b1477e-602f-4ec6-9055-a76e3b546ec2" providerId="ADAL" clId="{F22A5850-51AA-5943-B36F-C5963B7E672B}" dt="2023-03-09T00:33:28.696" v="1045" actId="26606"/>
          <ac:spMkLst>
            <pc:docMk/>
            <pc:sldMk cId="1098487157" sldId="265"/>
            <ac:spMk id="6" creationId="{D7A453D2-15D8-4403-815F-291FA16340D9}"/>
          </ac:spMkLst>
        </pc:spChg>
        <pc:spChg chg="add del">
          <ac:chgData name="Agnieszka Janina Wilkosz (2115098)" userId="b8b1477e-602f-4ec6-9055-a76e3b546ec2" providerId="ADAL" clId="{F22A5850-51AA-5943-B36F-C5963B7E672B}" dt="2023-03-09T00:33:28.696" v="1045" actId="26606"/>
          <ac:spMkLst>
            <pc:docMk/>
            <pc:sldMk cId="1098487157" sldId="265"/>
            <ac:spMk id="7" creationId="{8161EA6B-09CA-445B-AB0D-8DF76FA92DEF}"/>
          </ac:spMkLst>
        </pc:spChg>
        <pc:spChg chg="add del">
          <ac:chgData name="Agnieszka Janina Wilkosz (2115098)" userId="b8b1477e-602f-4ec6-9055-a76e3b546ec2" providerId="ADAL" clId="{F22A5850-51AA-5943-B36F-C5963B7E672B}" dt="2023-03-09T00:33:07.396" v="1042" actId="26606"/>
          <ac:spMkLst>
            <pc:docMk/>
            <pc:sldMk cId="1098487157" sldId="265"/>
            <ac:spMk id="9" creationId="{D1A4588A-55D5-49B8-BE41-54ACDCFF2C17}"/>
          </ac:spMkLst>
        </pc:spChg>
        <pc:spChg chg="add del">
          <ac:chgData name="Agnieszka Janina Wilkosz (2115098)" userId="b8b1477e-602f-4ec6-9055-a76e3b546ec2" providerId="ADAL" clId="{F22A5850-51AA-5943-B36F-C5963B7E672B}" dt="2023-03-09T00:33:07.396" v="1042" actId="26606"/>
          <ac:spMkLst>
            <pc:docMk/>
            <pc:sldMk cId="1098487157" sldId="265"/>
            <ac:spMk id="11" creationId="{F97E7EA2-EDCD-47E9-81BC-415C606D1B58}"/>
          </ac:spMkLst>
        </pc:spChg>
        <pc:spChg chg="add del">
          <ac:chgData name="Agnieszka Janina Wilkosz (2115098)" userId="b8b1477e-602f-4ec6-9055-a76e3b546ec2" providerId="ADAL" clId="{F22A5850-51AA-5943-B36F-C5963B7E672B}" dt="2023-03-09T00:33:28.696" v="1045" actId="26606"/>
          <ac:spMkLst>
            <pc:docMk/>
            <pc:sldMk cId="1098487157" sldId="265"/>
            <ac:spMk id="21" creationId="{B8114C98-A349-4111-A123-E8EAB86ABE30}"/>
          </ac:spMkLst>
        </pc:spChg>
        <pc:spChg chg="add del">
          <ac:chgData name="Agnieszka Janina Wilkosz (2115098)" userId="b8b1477e-602f-4ec6-9055-a76e3b546ec2" providerId="ADAL" clId="{F22A5850-51AA-5943-B36F-C5963B7E672B}" dt="2023-03-09T00:33:28.696" v="1045" actId="26606"/>
          <ac:spMkLst>
            <pc:docMk/>
            <pc:sldMk cId="1098487157" sldId="265"/>
            <ac:spMk id="35" creationId="{E2D3D3F2-ABBB-4453-B1C5-1BEBF7E4DD56}"/>
          </ac:spMkLst>
        </pc:spChg>
        <pc:spChg chg="add">
          <ac:chgData name="Agnieszka Janina Wilkosz (2115098)" userId="b8b1477e-602f-4ec6-9055-a76e3b546ec2" providerId="ADAL" clId="{F22A5850-51AA-5943-B36F-C5963B7E672B}" dt="2023-03-09T00:33:28.721" v="1046" actId="26606"/>
          <ac:spMkLst>
            <pc:docMk/>
            <pc:sldMk cId="1098487157" sldId="265"/>
            <ac:spMk id="43" creationId="{9AA72BD9-2C5A-4EDC-931F-5AA08EACA0F3}"/>
          </ac:spMkLst>
        </pc:spChg>
        <pc:spChg chg="add">
          <ac:chgData name="Agnieszka Janina Wilkosz (2115098)" userId="b8b1477e-602f-4ec6-9055-a76e3b546ec2" providerId="ADAL" clId="{F22A5850-51AA-5943-B36F-C5963B7E672B}" dt="2023-03-09T00:33:28.721" v="1046" actId="26606"/>
          <ac:spMkLst>
            <pc:docMk/>
            <pc:sldMk cId="1098487157" sldId="265"/>
            <ac:spMk id="44" creationId="{DD3981AC-7B61-4947-BCF3-F7AA7FA385B9}"/>
          </ac:spMkLst>
        </pc:spChg>
        <pc:spChg chg="add">
          <ac:chgData name="Agnieszka Janina Wilkosz (2115098)" userId="b8b1477e-602f-4ec6-9055-a76e3b546ec2" providerId="ADAL" clId="{F22A5850-51AA-5943-B36F-C5963B7E672B}" dt="2023-03-09T00:33:28.721" v="1046" actId="26606"/>
          <ac:spMkLst>
            <pc:docMk/>
            <pc:sldMk cId="1098487157" sldId="265"/>
            <ac:spMk id="45" creationId="{55D4142C-5077-457F-A6AD-3FECFDB39685}"/>
          </ac:spMkLst>
        </pc:spChg>
        <pc:spChg chg="add">
          <ac:chgData name="Agnieszka Janina Wilkosz (2115098)" userId="b8b1477e-602f-4ec6-9055-a76e3b546ec2" providerId="ADAL" clId="{F22A5850-51AA-5943-B36F-C5963B7E672B}" dt="2023-03-09T00:33:28.721" v="1046" actId="26606"/>
          <ac:spMkLst>
            <pc:docMk/>
            <pc:sldMk cId="1098487157" sldId="265"/>
            <ac:spMk id="46" creationId="{7A5F0580-5EE9-419F-96EE-B6529EF6E7D0}"/>
          </ac:spMkLst>
        </pc:spChg>
        <pc:grpChg chg="add del">
          <ac:chgData name="Agnieszka Janina Wilkosz (2115098)" userId="b8b1477e-602f-4ec6-9055-a76e3b546ec2" providerId="ADAL" clId="{F22A5850-51AA-5943-B36F-C5963B7E672B}" dt="2023-03-09T00:33:28.696" v="1045" actId="26606"/>
          <ac:grpSpMkLst>
            <pc:docMk/>
            <pc:sldMk cId="1098487157" sldId="265"/>
            <ac:grpSpMk id="13" creationId="{1EA1DAFF-CECA-492F-BFA1-22C64956B8D9}"/>
          </ac:grpSpMkLst>
        </pc:grpChg>
        <pc:grpChg chg="add del">
          <ac:chgData name="Agnieszka Janina Wilkosz (2115098)" userId="b8b1477e-602f-4ec6-9055-a76e3b546ec2" providerId="ADAL" clId="{F22A5850-51AA-5943-B36F-C5963B7E672B}" dt="2023-03-09T00:33:28.696" v="1045" actId="26606"/>
          <ac:grpSpMkLst>
            <pc:docMk/>
            <pc:sldMk cId="1098487157" sldId="265"/>
            <ac:grpSpMk id="23" creationId="{670FB431-AE18-414D-92F4-1D12D1991152}"/>
          </ac:grpSpMkLst>
        </pc:grpChg>
        <pc:grpChg chg="add del">
          <ac:chgData name="Agnieszka Janina Wilkosz (2115098)" userId="b8b1477e-602f-4ec6-9055-a76e3b546ec2" providerId="ADAL" clId="{F22A5850-51AA-5943-B36F-C5963B7E672B}" dt="2023-03-09T00:33:28.696" v="1045" actId="26606"/>
          <ac:grpSpMkLst>
            <pc:docMk/>
            <pc:sldMk cId="1098487157" sldId="265"/>
            <ac:grpSpMk id="29" creationId="{AF19A774-30A5-488B-9BAF-629C6440294E}"/>
          </ac:grpSpMkLst>
        </pc:grpChg>
        <pc:grpChg chg="add del">
          <ac:chgData name="Agnieszka Janina Wilkosz (2115098)" userId="b8b1477e-602f-4ec6-9055-a76e3b546ec2" providerId="ADAL" clId="{F22A5850-51AA-5943-B36F-C5963B7E672B}" dt="2023-03-09T00:33:28.696" v="1045" actId="26606"/>
          <ac:grpSpMkLst>
            <pc:docMk/>
            <pc:sldMk cId="1098487157" sldId="265"/>
            <ac:grpSpMk id="37" creationId="{8214E4A5-A0D2-42C4-8D14-D2A7E495F041}"/>
          </ac:grpSpMkLst>
        </pc:grpChg>
        <pc:picChg chg="add mod ord">
          <ac:chgData name="Agnieszka Janina Wilkosz (2115098)" userId="b8b1477e-602f-4ec6-9055-a76e3b546ec2" providerId="ADAL" clId="{F22A5850-51AA-5943-B36F-C5963B7E672B}" dt="2023-03-09T00:51:18.883" v="1205" actId="1076"/>
          <ac:picMkLst>
            <pc:docMk/>
            <pc:sldMk cId="1098487157" sldId="265"/>
            <ac:picMk id="4" creationId="{DC12C3B0-8C80-6F6E-FD8D-C1F8EBFB5241}"/>
          </ac:picMkLst>
        </pc:picChg>
      </pc:sldChg>
      <pc:sldChg chg="addSp delSp modSp new del mod setBg setClrOvrMap">
        <pc:chgData name="Agnieszka Janina Wilkosz (2115098)" userId="b8b1477e-602f-4ec6-9055-a76e3b546ec2" providerId="ADAL" clId="{F22A5850-51AA-5943-B36F-C5963B7E672B}" dt="2023-03-09T00:45:06.610" v="1150" actId="2696"/>
        <pc:sldMkLst>
          <pc:docMk/>
          <pc:sldMk cId="1337747219" sldId="266"/>
        </pc:sldMkLst>
        <pc:spChg chg="mod">
          <ac:chgData name="Agnieszka Janina Wilkosz (2115098)" userId="b8b1477e-602f-4ec6-9055-a76e3b546ec2" providerId="ADAL" clId="{F22A5850-51AA-5943-B36F-C5963B7E672B}" dt="2023-03-09T00:37:42.749" v="1069"/>
          <ac:spMkLst>
            <pc:docMk/>
            <pc:sldMk cId="1337747219" sldId="266"/>
            <ac:spMk id="2" creationId="{62D03E22-6048-DC2E-B02D-010AC9AC6D16}"/>
          </ac:spMkLst>
        </pc:spChg>
        <pc:spChg chg="del">
          <ac:chgData name="Agnieszka Janina Wilkosz (2115098)" userId="b8b1477e-602f-4ec6-9055-a76e3b546ec2" providerId="ADAL" clId="{F22A5850-51AA-5943-B36F-C5963B7E672B}" dt="2023-03-09T00:37:12.860" v="1067" actId="26606"/>
          <ac:spMkLst>
            <pc:docMk/>
            <pc:sldMk cId="1337747219" sldId="266"/>
            <ac:spMk id="3" creationId="{E7051338-76BB-E5A5-4CF6-6BF3403F847E}"/>
          </ac:spMkLst>
        </pc:spChg>
        <pc:spChg chg="add">
          <ac:chgData name="Agnieszka Janina Wilkosz (2115098)" userId="b8b1477e-602f-4ec6-9055-a76e3b546ec2" providerId="ADAL" clId="{F22A5850-51AA-5943-B36F-C5963B7E672B}" dt="2023-03-09T00:37:12.860" v="1067" actId="26606"/>
          <ac:spMkLst>
            <pc:docMk/>
            <pc:sldMk cId="1337747219" sldId="266"/>
            <ac:spMk id="8" creationId="{66B332A4-D438-4773-A77F-5ED49A448D9D}"/>
          </ac:spMkLst>
        </pc:spChg>
        <pc:spChg chg="add">
          <ac:chgData name="Agnieszka Janina Wilkosz (2115098)" userId="b8b1477e-602f-4ec6-9055-a76e3b546ec2" providerId="ADAL" clId="{F22A5850-51AA-5943-B36F-C5963B7E672B}" dt="2023-03-09T00:37:12.860" v="1067" actId="26606"/>
          <ac:spMkLst>
            <pc:docMk/>
            <pc:sldMk cId="1337747219" sldId="266"/>
            <ac:spMk id="10" creationId="{DF9AD32D-FF05-44F4-BD4D-9CEE89B71EB9}"/>
          </ac:spMkLst>
        </pc:spChg>
        <pc:graphicFrameChg chg="add mod">
          <ac:chgData name="Agnieszka Janina Wilkosz (2115098)" userId="b8b1477e-602f-4ec6-9055-a76e3b546ec2" providerId="ADAL" clId="{F22A5850-51AA-5943-B36F-C5963B7E672B}" dt="2023-03-09T00:37:59.855" v="1072"/>
          <ac:graphicFrameMkLst>
            <pc:docMk/>
            <pc:sldMk cId="1337747219" sldId="266"/>
            <ac:graphicFrameMk id="5" creationId="{F553B2EE-417F-DB04-8822-C2EE1E13382E}"/>
          </ac:graphicFrameMkLst>
        </pc:graphicFrameChg>
        <pc:picChg chg="add mod">
          <ac:chgData name="Agnieszka Janina Wilkosz (2115098)" userId="b8b1477e-602f-4ec6-9055-a76e3b546ec2" providerId="ADAL" clId="{F22A5850-51AA-5943-B36F-C5963B7E672B}" dt="2023-03-09T00:37:47.103" v="1071" actId="1076"/>
          <ac:picMkLst>
            <pc:docMk/>
            <pc:sldMk cId="1337747219" sldId="266"/>
            <ac:picMk id="4" creationId="{CC4D1F29-C543-AD33-8FC3-0373FD35E6E2}"/>
          </ac:picMkLst>
        </pc:picChg>
      </pc:sldChg>
      <pc:sldChg chg="addSp delSp modSp new del mod setBg setClrOvrMap">
        <pc:chgData name="Agnieszka Janina Wilkosz (2115098)" userId="b8b1477e-602f-4ec6-9055-a76e3b546ec2" providerId="ADAL" clId="{F22A5850-51AA-5943-B36F-C5963B7E672B}" dt="2023-03-09T00:57:43.685" v="1338" actId="2696"/>
        <pc:sldMkLst>
          <pc:docMk/>
          <pc:sldMk cId="4204297515" sldId="267"/>
        </pc:sldMkLst>
        <pc:spChg chg="mod ord">
          <ac:chgData name="Agnieszka Janina Wilkosz (2115098)" userId="b8b1477e-602f-4ec6-9055-a76e3b546ec2" providerId="ADAL" clId="{F22A5850-51AA-5943-B36F-C5963B7E672B}" dt="2023-03-09T00:44:25.589" v="1146" actId="26606"/>
          <ac:spMkLst>
            <pc:docMk/>
            <pc:sldMk cId="4204297515" sldId="267"/>
            <ac:spMk id="2" creationId="{88502EFE-3F0E-D966-C572-E44A64DEA065}"/>
          </ac:spMkLst>
        </pc:spChg>
        <pc:spChg chg="del">
          <ac:chgData name="Agnieszka Janina Wilkosz (2115098)" userId="b8b1477e-602f-4ec6-9055-a76e3b546ec2" providerId="ADAL" clId="{F22A5850-51AA-5943-B36F-C5963B7E672B}" dt="2023-03-09T00:39:00.598" v="1074" actId="26606"/>
          <ac:spMkLst>
            <pc:docMk/>
            <pc:sldMk cId="4204297515" sldId="267"/>
            <ac:spMk id="3" creationId="{E9103289-714B-6082-60DC-C4F28A326B8B}"/>
          </ac:spMkLst>
        </pc:spChg>
        <pc:spChg chg="add del mod">
          <ac:chgData name="Agnieszka Janina Wilkosz (2115098)" userId="b8b1477e-602f-4ec6-9055-a76e3b546ec2" providerId="ADAL" clId="{F22A5850-51AA-5943-B36F-C5963B7E672B}" dt="2023-03-09T00:39:45.356" v="1081"/>
          <ac:spMkLst>
            <pc:docMk/>
            <pc:sldMk cId="4204297515" sldId="267"/>
            <ac:spMk id="4" creationId="{436A5A43-B62A-7986-82A3-F4616EB46DC7}"/>
          </ac:spMkLst>
        </pc:spChg>
        <pc:spChg chg="add del">
          <ac:chgData name="Agnieszka Janina Wilkosz (2115098)" userId="b8b1477e-602f-4ec6-9055-a76e3b546ec2" providerId="ADAL" clId="{F22A5850-51AA-5943-B36F-C5963B7E672B}" dt="2023-03-09T00:41:01.619" v="1089" actId="26606"/>
          <ac:spMkLst>
            <pc:docMk/>
            <pc:sldMk cId="4204297515" sldId="267"/>
            <ac:spMk id="8" creationId="{1DB7C82F-AB7E-4F0C-B829-FA1B9C415180}"/>
          </ac:spMkLst>
        </pc:spChg>
        <pc:spChg chg="add del">
          <ac:chgData name="Agnieszka Janina Wilkosz (2115098)" userId="b8b1477e-602f-4ec6-9055-a76e3b546ec2" providerId="ADAL" clId="{F22A5850-51AA-5943-B36F-C5963B7E672B}" dt="2023-03-09T00:41:01.619" v="1089" actId="26606"/>
          <ac:spMkLst>
            <pc:docMk/>
            <pc:sldMk cId="4204297515" sldId="267"/>
            <ac:spMk id="10" creationId="{F55FFF17-D3D5-4F58-BA56-54EA901CE038}"/>
          </ac:spMkLst>
        </pc:spChg>
        <pc:spChg chg="add del">
          <ac:chgData name="Agnieszka Janina Wilkosz (2115098)" userId="b8b1477e-602f-4ec6-9055-a76e3b546ec2" providerId="ADAL" clId="{F22A5850-51AA-5943-B36F-C5963B7E672B}" dt="2023-03-09T00:40:56.756" v="1086" actId="26606"/>
          <ac:spMkLst>
            <pc:docMk/>
            <pc:sldMk cId="4204297515" sldId="267"/>
            <ac:spMk id="15" creationId="{D1A4588A-55D5-49B8-BE41-54ACDCFF2C17}"/>
          </ac:spMkLst>
        </pc:spChg>
        <pc:spChg chg="add del">
          <ac:chgData name="Agnieszka Janina Wilkosz (2115098)" userId="b8b1477e-602f-4ec6-9055-a76e3b546ec2" providerId="ADAL" clId="{F22A5850-51AA-5943-B36F-C5963B7E672B}" dt="2023-03-09T00:40:56.756" v="1086" actId="26606"/>
          <ac:spMkLst>
            <pc:docMk/>
            <pc:sldMk cId="4204297515" sldId="267"/>
            <ac:spMk id="17" creationId="{F97E7EA2-EDCD-47E9-81BC-415C606D1B58}"/>
          </ac:spMkLst>
        </pc:spChg>
        <pc:spChg chg="add del">
          <ac:chgData name="Agnieszka Janina Wilkosz (2115098)" userId="b8b1477e-602f-4ec6-9055-a76e3b546ec2" providerId="ADAL" clId="{F22A5850-51AA-5943-B36F-C5963B7E672B}" dt="2023-03-09T00:41:01.468" v="1088" actId="26606"/>
          <ac:spMkLst>
            <pc:docMk/>
            <pc:sldMk cId="4204297515" sldId="267"/>
            <ac:spMk id="19" creationId="{716248AD-805F-41BF-9B57-FC53E5B32F98}"/>
          </ac:spMkLst>
        </pc:spChg>
        <pc:spChg chg="add del">
          <ac:chgData name="Agnieszka Janina Wilkosz (2115098)" userId="b8b1477e-602f-4ec6-9055-a76e3b546ec2" providerId="ADAL" clId="{F22A5850-51AA-5943-B36F-C5963B7E672B}" dt="2023-03-09T00:41:01.468" v="1088" actId="26606"/>
          <ac:spMkLst>
            <pc:docMk/>
            <pc:sldMk cId="4204297515" sldId="267"/>
            <ac:spMk id="20" creationId="{AA474011-A49D-4C7A-BF41-0ACD0A2693B3}"/>
          </ac:spMkLst>
        </pc:spChg>
        <pc:spChg chg="add del">
          <ac:chgData name="Agnieszka Janina Wilkosz (2115098)" userId="b8b1477e-602f-4ec6-9055-a76e3b546ec2" providerId="ADAL" clId="{F22A5850-51AA-5943-B36F-C5963B7E672B}" dt="2023-03-09T00:41:01.468" v="1088" actId="26606"/>
          <ac:spMkLst>
            <pc:docMk/>
            <pc:sldMk cId="4204297515" sldId="267"/>
            <ac:spMk id="21" creationId="{1F82758F-B2B3-4F0A-BB90-4BFFEDD166D6}"/>
          </ac:spMkLst>
        </pc:spChg>
        <pc:spChg chg="add del">
          <ac:chgData name="Agnieszka Janina Wilkosz (2115098)" userId="b8b1477e-602f-4ec6-9055-a76e3b546ec2" providerId="ADAL" clId="{F22A5850-51AA-5943-B36F-C5963B7E672B}" dt="2023-03-09T00:41:01.468" v="1088" actId="26606"/>
          <ac:spMkLst>
            <pc:docMk/>
            <pc:sldMk cId="4204297515" sldId="267"/>
            <ac:spMk id="22" creationId="{6D72081E-AD41-4FBB-B02B-698A68DBCA5E}"/>
          </ac:spMkLst>
        </pc:spChg>
        <pc:spChg chg="add del">
          <ac:chgData name="Agnieszka Janina Wilkosz (2115098)" userId="b8b1477e-602f-4ec6-9055-a76e3b546ec2" providerId="ADAL" clId="{F22A5850-51AA-5943-B36F-C5963B7E672B}" dt="2023-03-09T00:42:09.336" v="1096" actId="26606"/>
          <ac:spMkLst>
            <pc:docMk/>
            <pc:sldMk cId="4204297515" sldId="267"/>
            <ac:spMk id="26" creationId="{D7A453D2-15D8-4403-815F-291FA16340D9}"/>
          </ac:spMkLst>
        </pc:spChg>
        <pc:spChg chg="add del">
          <ac:chgData name="Agnieszka Janina Wilkosz (2115098)" userId="b8b1477e-602f-4ec6-9055-a76e3b546ec2" providerId="ADAL" clId="{F22A5850-51AA-5943-B36F-C5963B7E672B}" dt="2023-03-09T00:42:09.336" v="1096" actId="26606"/>
          <ac:spMkLst>
            <pc:docMk/>
            <pc:sldMk cId="4204297515" sldId="267"/>
            <ac:spMk id="27" creationId="{B8114C98-A349-4111-A123-E8EAB86ABE30}"/>
          </ac:spMkLst>
        </pc:spChg>
        <pc:spChg chg="add del">
          <ac:chgData name="Agnieszka Janina Wilkosz (2115098)" userId="b8b1477e-602f-4ec6-9055-a76e3b546ec2" providerId="ADAL" clId="{F22A5850-51AA-5943-B36F-C5963B7E672B}" dt="2023-03-09T00:42:09.336" v="1096" actId="26606"/>
          <ac:spMkLst>
            <pc:docMk/>
            <pc:sldMk cId="4204297515" sldId="267"/>
            <ac:spMk id="28" creationId="{8161EA6B-09CA-445B-AB0D-8DF76FA92DEF}"/>
          </ac:spMkLst>
        </pc:spChg>
        <pc:spChg chg="add del">
          <ac:chgData name="Agnieszka Janina Wilkosz (2115098)" userId="b8b1477e-602f-4ec6-9055-a76e3b546ec2" providerId="ADAL" clId="{F22A5850-51AA-5943-B36F-C5963B7E672B}" dt="2023-03-09T00:42:09.336" v="1096" actId="26606"/>
          <ac:spMkLst>
            <pc:docMk/>
            <pc:sldMk cId="4204297515" sldId="267"/>
            <ac:spMk id="41" creationId="{E2D3D3F2-ABBB-4453-B1C5-1BEBF7E4DD56}"/>
          </ac:spMkLst>
        </pc:spChg>
        <pc:spChg chg="add del">
          <ac:chgData name="Agnieszka Janina Wilkosz (2115098)" userId="b8b1477e-602f-4ec6-9055-a76e3b546ec2" providerId="ADAL" clId="{F22A5850-51AA-5943-B36F-C5963B7E672B}" dt="2023-03-09T00:41:44.052" v="1091" actId="26606"/>
          <ac:spMkLst>
            <pc:docMk/>
            <pc:sldMk cId="4204297515" sldId="267"/>
            <ac:spMk id="53" creationId="{9228552E-C8B1-4A80-8448-0787CE0FC704}"/>
          </ac:spMkLst>
        </pc:spChg>
        <pc:spChg chg="add del">
          <ac:chgData name="Agnieszka Janina Wilkosz (2115098)" userId="b8b1477e-602f-4ec6-9055-a76e3b546ec2" providerId="ADAL" clId="{F22A5850-51AA-5943-B36F-C5963B7E672B}" dt="2023-03-09T00:41:51.560" v="1093" actId="26606"/>
          <ac:spMkLst>
            <pc:docMk/>
            <pc:sldMk cId="4204297515" sldId="267"/>
            <ac:spMk id="62" creationId="{B95B9BA8-1D69-4796-85F5-B6D0BD52354B}"/>
          </ac:spMkLst>
        </pc:spChg>
        <pc:spChg chg="add del">
          <ac:chgData name="Agnieszka Janina Wilkosz (2115098)" userId="b8b1477e-602f-4ec6-9055-a76e3b546ec2" providerId="ADAL" clId="{F22A5850-51AA-5943-B36F-C5963B7E672B}" dt="2023-03-09T00:42:09.208" v="1095" actId="26606"/>
          <ac:spMkLst>
            <pc:docMk/>
            <pc:sldMk cId="4204297515" sldId="267"/>
            <ac:spMk id="64" creationId="{D1A4588A-55D5-49B8-BE41-54ACDCFF2C17}"/>
          </ac:spMkLst>
        </pc:spChg>
        <pc:spChg chg="add del">
          <ac:chgData name="Agnieszka Janina Wilkosz (2115098)" userId="b8b1477e-602f-4ec6-9055-a76e3b546ec2" providerId="ADAL" clId="{F22A5850-51AA-5943-B36F-C5963B7E672B}" dt="2023-03-09T00:42:09.208" v="1095" actId="26606"/>
          <ac:spMkLst>
            <pc:docMk/>
            <pc:sldMk cId="4204297515" sldId="267"/>
            <ac:spMk id="65" creationId="{F97E7EA2-EDCD-47E9-81BC-415C606D1B58}"/>
          </ac:spMkLst>
        </pc:spChg>
        <pc:spChg chg="add del">
          <ac:chgData name="Agnieszka Janina Wilkosz (2115098)" userId="b8b1477e-602f-4ec6-9055-a76e3b546ec2" providerId="ADAL" clId="{F22A5850-51AA-5943-B36F-C5963B7E672B}" dt="2023-03-09T00:43:14.141" v="1141" actId="26606"/>
          <ac:spMkLst>
            <pc:docMk/>
            <pc:sldMk cId="4204297515" sldId="267"/>
            <ac:spMk id="67" creationId="{DF20FE9C-08B6-451E-BEDA-401A81BD4F2F}"/>
          </ac:spMkLst>
        </pc:spChg>
        <pc:spChg chg="add del">
          <ac:chgData name="Agnieszka Janina Wilkosz (2115098)" userId="b8b1477e-602f-4ec6-9055-a76e3b546ec2" providerId="ADAL" clId="{F22A5850-51AA-5943-B36F-C5963B7E672B}" dt="2023-03-09T00:43:14.141" v="1141" actId="26606"/>
          <ac:spMkLst>
            <pc:docMk/>
            <pc:sldMk cId="4204297515" sldId="267"/>
            <ac:spMk id="68" creationId="{3DC28794-3B89-462C-BE95-927A51D7D219}"/>
          </ac:spMkLst>
        </pc:spChg>
        <pc:spChg chg="add del">
          <ac:chgData name="Agnieszka Janina Wilkosz (2115098)" userId="b8b1477e-602f-4ec6-9055-a76e3b546ec2" providerId="ADAL" clId="{F22A5850-51AA-5943-B36F-C5963B7E672B}" dt="2023-03-09T00:43:14.141" v="1141" actId="26606"/>
          <ac:spMkLst>
            <pc:docMk/>
            <pc:sldMk cId="4204297515" sldId="267"/>
            <ac:spMk id="74" creationId="{8BF1BF76-D9C8-49D3-9A7F-D43C497C3A82}"/>
          </ac:spMkLst>
        </pc:spChg>
        <pc:spChg chg="add del">
          <ac:chgData name="Agnieszka Janina Wilkosz (2115098)" userId="b8b1477e-602f-4ec6-9055-a76e3b546ec2" providerId="ADAL" clId="{F22A5850-51AA-5943-B36F-C5963B7E672B}" dt="2023-03-09T00:43:14.141" v="1141" actId="26606"/>
          <ac:spMkLst>
            <pc:docMk/>
            <pc:sldMk cId="4204297515" sldId="267"/>
            <ac:spMk id="81" creationId="{59E7F326-090A-45F0-9F6C-D98AF5160A77}"/>
          </ac:spMkLst>
        </pc:spChg>
        <pc:spChg chg="add del">
          <ac:chgData name="Agnieszka Janina Wilkosz (2115098)" userId="b8b1477e-602f-4ec6-9055-a76e3b546ec2" providerId="ADAL" clId="{F22A5850-51AA-5943-B36F-C5963B7E672B}" dt="2023-03-09T00:44:25.589" v="1146" actId="26606"/>
          <ac:spMkLst>
            <pc:docMk/>
            <pc:sldMk cId="4204297515" sldId="267"/>
            <ac:spMk id="86" creationId="{D7A453D2-15D8-4403-815F-291FA16340D9}"/>
          </ac:spMkLst>
        </pc:spChg>
        <pc:spChg chg="add del">
          <ac:chgData name="Agnieszka Janina Wilkosz (2115098)" userId="b8b1477e-602f-4ec6-9055-a76e3b546ec2" providerId="ADAL" clId="{F22A5850-51AA-5943-B36F-C5963B7E672B}" dt="2023-03-09T00:44:25.589" v="1146" actId="26606"/>
          <ac:spMkLst>
            <pc:docMk/>
            <pc:sldMk cId="4204297515" sldId="267"/>
            <ac:spMk id="88" creationId="{8161EA6B-09CA-445B-AB0D-8DF76FA92DEF}"/>
          </ac:spMkLst>
        </pc:spChg>
        <pc:spChg chg="add del">
          <ac:chgData name="Agnieszka Janina Wilkosz (2115098)" userId="b8b1477e-602f-4ec6-9055-a76e3b546ec2" providerId="ADAL" clId="{F22A5850-51AA-5943-B36F-C5963B7E672B}" dt="2023-03-09T00:44:25.589" v="1146" actId="26606"/>
          <ac:spMkLst>
            <pc:docMk/>
            <pc:sldMk cId="4204297515" sldId="267"/>
            <ac:spMk id="98" creationId="{B8114C98-A349-4111-A123-E8EAB86ABE30}"/>
          </ac:spMkLst>
        </pc:spChg>
        <pc:spChg chg="add del">
          <ac:chgData name="Agnieszka Janina Wilkosz (2115098)" userId="b8b1477e-602f-4ec6-9055-a76e3b546ec2" providerId="ADAL" clId="{F22A5850-51AA-5943-B36F-C5963B7E672B}" dt="2023-03-09T00:44:25.589" v="1146" actId="26606"/>
          <ac:spMkLst>
            <pc:docMk/>
            <pc:sldMk cId="4204297515" sldId="267"/>
            <ac:spMk id="112" creationId="{E2D3D3F2-ABBB-4453-B1C5-1BEBF7E4DD56}"/>
          </ac:spMkLst>
        </pc:spChg>
        <pc:spChg chg="add del">
          <ac:chgData name="Agnieszka Janina Wilkosz (2115098)" userId="b8b1477e-602f-4ec6-9055-a76e3b546ec2" providerId="ADAL" clId="{F22A5850-51AA-5943-B36F-C5963B7E672B}" dt="2023-03-09T00:44:25.505" v="1145" actId="26606"/>
          <ac:spMkLst>
            <pc:docMk/>
            <pc:sldMk cId="4204297515" sldId="267"/>
            <ac:spMk id="123" creationId="{C0A1ED06-4733-4020-9C60-81D4D801408D}"/>
          </ac:spMkLst>
        </pc:spChg>
        <pc:spChg chg="add del">
          <ac:chgData name="Agnieszka Janina Wilkosz (2115098)" userId="b8b1477e-602f-4ec6-9055-a76e3b546ec2" providerId="ADAL" clId="{F22A5850-51AA-5943-B36F-C5963B7E672B}" dt="2023-03-09T00:44:25.505" v="1145" actId="26606"/>
          <ac:spMkLst>
            <pc:docMk/>
            <pc:sldMk cId="4204297515" sldId="267"/>
            <ac:spMk id="125" creationId="{B0CA3509-3AF9-45FE-93ED-57BB5D5E8E07}"/>
          </ac:spMkLst>
        </pc:spChg>
        <pc:spChg chg="add">
          <ac:chgData name="Agnieszka Janina Wilkosz (2115098)" userId="b8b1477e-602f-4ec6-9055-a76e3b546ec2" providerId="ADAL" clId="{F22A5850-51AA-5943-B36F-C5963B7E672B}" dt="2023-03-09T00:44:25.589" v="1146" actId="26606"/>
          <ac:spMkLst>
            <pc:docMk/>
            <pc:sldMk cId="4204297515" sldId="267"/>
            <ac:spMk id="127" creationId="{C5E6CFF1-2F42-4E10-9A97-F116F46F53FE}"/>
          </ac:spMkLst>
        </pc:spChg>
        <pc:grpChg chg="add del">
          <ac:chgData name="Agnieszka Janina Wilkosz (2115098)" userId="b8b1477e-602f-4ec6-9055-a76e3b546ec2" providerId="ADAL" clId="{F22A5850-51AA-5943-B36F-C5963B7E672B}" dt="2023-03-09T00:42:09.336" v="1096" actId="26606"/>
          <ac:grpSpMkLst>
            <pc:docMk/>
            <pc:sldMk cId="4204297515" sldId="267"/>
            <ac:grpSpMk id="29" creationId="{670FB431-AE18-414D-92F4-1D12D1991152}"/>
          </ac:grpSpMkLst>
        </pc:grpChg>
        <pc:grpChg chg="add del">
          <ac:chgData name="Agnieszka Janina Wilkosz (2115098)" userId="b8b1477e-602f-4ec6-9055-a76e3b546ec2" providerId="ADAL" clId="{F22A5850-51AA-5943-B36F-C5963B7E672B}" dt="2023-03-09T00:42:09.336" v="1096" actId="26606"/>
          <ac:grpSpMkLst>
            <pc:docMk/>
            <pc:sldMk cId="4204297515" sldId="267"/>
            <ac:grpSpMk id="34" creationId="{1EA1DAFF-CECA-492F-BFA1-22C64956B8D9}"/>
          </ac:grpSpMkLst>
        </pc:grpChg>
        <pc:grpChg chg="add del">
          <ac:chgData name="Agnieszka Janina Wilkosz (2115098)" userId="b8b1477e-602f-4ec6-9055-a76e3b546ec2" providerId="ADAL" clId="{F22A5850-51AA-5943-B36F-C5963B7E672B}" dt="2023-03-09T00:42:09.336" v="1096" actId="26606"/>
          <ac:grpSpMkLst>
            <pc:docMk/>
            <pc:sldMk cId="4204297515" sldId="267"/>
            <ac:grpSpMk id="35" creationId="{AF19A774-30A5-488B-9BAF-629C6440294E}"/>
          </ac:grpSpMkLst>
        </pc:grpChg>
        <pc:grpChg chg="add del">
          <ac:chgData name="Agnieszka Janina Wilkosz (2115098)" userId="b8b1477e-602f-4ec6-9055-a76e3b546ec2" providerId="ADAL" clId="{F22A5850-51AA-5943-B36F-C5963B7E672B}" dt="2023-03-09T00:42:09.336" v="1096" actId="26606"/>
          <ac:grpSpMkLst>
            <pc:docMk/>
            <pc:sldMk cId="4204297515" sldId="267"/>
            <ac:grpSpMk id="43" creationId="{8214E4A5-A0D2-42C4-8D14-D2A7E495F041}"/>
          </ac:grpSpMkLst>
        </pc:grpChg>
        <pc:grpChg chg="add del">
          <ac:chgData name="Agnieszka Janina Wilkosz (2115098)" userId="b8b1477e-602f-4ec6-9055-a76e3b546ec2" providerId="ADAL" clId="{F22A5850-51AA-5943-B36F-C5963B7E672B}" dt="2023-03-09T00:41:51.560" v="1093" actId="26606"/>
          <ac:grpSpMkLst>
            <pc:docMk/>
            <pc:sldMk cId="4204297515" sldId="267"/>
            <ac:grpSpMk id="55" creationId="{D44E3F87-3D58-4B03-86B2-15A5C5B9C964}"/>
          </ac:grpSpMkLst>
        </pc:grpChg>
        <pc:grpChg chg="add del">
          <ac:chgData name="Agnieszka Janina Wilkosz (2115098)" userId="b8b1477e-602f-4ec6-9055-a76e3b546ec2" providerId="ADAL" clId="{F22A5850-51AA-5943-B36F-C5963B7E672B}" dt="2023-03-09T00:43:14.141" v="1141" actId="26606"/>
          <ac:grpSpMkLst>
            <pc:docMk/>
            <pc:sldMk cId="4204297515" sldId="267"/>
            <ac:grpSpMk id="57" creationId="{38E62E29-CCA4-46D9-A2B7-FFBB63215A7C}"/>
          </ac:grpSpMkLst>
        </pc:grpChg>
        <pc:grpChg chg="add del">
          <ac:chgData name="Agnieszka Janina Wilkosz (2115098)" userId="b8b1477e-602f-4ec6-9055-a76e3b546ec2" providerId="ADAL" clId="{F22A5850-51AA-5943-B36F-C5963B7E672B}" dt="2023-03-09T00:43:14.141" v="1141" actId="26606"/>
          <ac:grpSpMkLst>
            <pc:docMk/>
            <pc:sldMk cId="4204297515" sldId="267"/>
            <ac:grpSpMk id="69" creationId="{80864D66-4BEF-4628-B9DC-C382A4BC26FB}"/>
          </ac:grpSpMkLst>
        </pc:grpChg>
        <pc:grpChg chg="add del">
          <ac:chgData name="Agnieszka Janina Wilkosz (2115098)" userId="b8b1477e-602f-4ec6-9055-a76e3b546ec2" providerId="ADAL" clId="{F22A5850-51AA-5943-B36F-C5963B7E672B}" dt="2023-03-09T00:43:14.141" v="1141" actId="26606"/>
          <ac:grpSpMkLst>
            <pc:docMk/>
            <pc:sldMk cId="4204297515" sldId="267"/>
            <ac:grpSpMk id="75" creationId="{F67C7EE6-E29C-4D84-B2C6-7B20A0FDAF23}"/>
          </ac:grpSpMkLst>
        </pc:grpChg>
        <pc:grpChg chg="add del">
          <ac:chgData name="Agnieszka Janina Wilkosz (2115098)" userId="b8b1477e-602f-4ec6-9055-a76e3b546ec2" providerId="ADAL" clId="{F22A5850-51AA-5943-B36F-C5963B7E672B}" dt="2023-03-09T00:44:25.589" v="1146" actId="26606"/>
          <ac:grpSpMkLst>
            <pc:docMk/>
            <pc:sldMk cId="4204297515" sldId="267"/>
            <ac:grpSpMk id="90" creationId="{1EA1DAFF-CECA-492F-BFA1-22C64956B8D9}"/>
          </ac:grpSpMkLst>
        </pc:grpChg>
        <pc:grpChg chg="add del">
          <ac:chgData name="Agnieszka Janina Wilkosz (2115098)" userId="b8b1477e-602f-4ec6-9055-a76e3b546ec2" providerId="ADAL" clId="{F22A5850-51AA-5943-B36F-C5963B7E672B}" dt="2023-03-09T00:44:25.589" v="1146" actId="26606"/>
          <ac:grpSpMkLst>
            <pc:docMk/>
            <pc:sldMk cId="4204297515" sldId="267"/>
            <ac:grpSpMk id="100" creationId="{670FB431-AE18-414D-92F4-1D12D1991152}"/>
          </ac:grpSpMkLst>
        </pc:grpChg>
        <pc:grpChg chg="add del">
          <ac:chgData name="Agnieszka Janina Wilkosz (2115098)" userId="b8b1477e-602f-4ec6-9055-a76e3b546ec2" providerId="ADAL" clId="{F22A5850-51AA-5943-B36F-C5963B7E672B}" dt="2023-03-09T00:44:25.589" v="1146" actId="26606"/>
          <ac:grpSpMkLst>
            <pc:docMk/>
            <pc:sldMk cId="4204297515" sldId="267"/>
            <ac:grpSpMk id="106" creationId="{AF19A774-30A5-488B-9BAF-629C6440294E}"/>
          </ac:grpSpMkLst>
        </pc:grpChg>
        <pc:grpChg chg="add del">
          <ac:chgData name="Agnieszka Janina Wilkosz (2115098)" userId="b8b1477e-602f-4ec6-9055-a76e3b546ec2" providerId="ADAL" clId="{F22A5850-51AA-5943-B36F-C5963B7E672B}" dt="2023-03-09T00:44:25.589" v="1146" actId="26606"/>
          <ac:grpSpMkLst>
            <pc:docMk/>
            <pc:sldMk cId="4204297515" sldId="267"/>
            <ac:grpSpMk id="114" creationId="{8214E4A5-A0D2-42C4-8D14-D2A7E495F041}"/>
          </ac:grpSpMkLst>
        </pc:grpChg>
        <pc:graphicFrameChg chg="add mod modGraphic">
          <ac:chgData name="Agnieszka Janina Wilkosz (2115098)" userId="b8b1477e-602f-4ec6-9055-a76e3b546ec2" providerId="ADAL" clId="{F22A5850-51AA-5943-B36F-C5963B7E672B}" dt="2023-03-09T00:44:37.033" v="1148" actId="14100"/>
          <ac:graphicFrameMkLst>
            <pc:docMk/>
            <pc:sldMk cId="4204297515" sldId="267"/>
            <ac:graphicFrameMk id="6" creationId="{2D187783-D263-E4DB-1A16-8D5FA25E7D0A}"/>
          </ac:graphicFrameMkLst>
        </pc:graphicFrameChg>
        <pc:picChg chg="add mod ord">
          <ac:chgData name="Agnieszka Janina Wilkosz (2115098)" userId="b8b1477e-602f-4ec6-9055-a76e3b546ec2" providerId="ADAL" clId="{F22A5850-51AA-5943-B36F-C5963B7E672B}" dt="2023-03-09T00:51:23.854" v="1206" actId="1076"/>
          <ac:picMkLst>
            <pc:docMk/>
            <pc:sldMk cId="4204297515" sldId="267"/>
            <ac:picMk id="5" creationId="{22C2AFFB-22D2-DBFC-FF10-FE58F74DE14E}"/>
          </ac:picMkLst>
        </pc:picChg>
        <pc:cxnChg chg="add">
          <ac:chgData name="Agnieszka Janina Wilkosz (2115098)" userId="b8b1477e-602f-4ec6-9055-a76e3b546ec2" providerId="ADAL" clId="{F22A5850-51AA-5943-B36F-C5963B7E672B}" dt="2023-03-09T00:44:25.589" v="1146" actId="26606"/>
          <ac:cxnSpMkLst>
            <pc:docMk/>
            <pc:sldMk cId="4204297515" sldId="267"/>
            <ac:cxnSpMk id="128" creationId="{96A8629B-8289-498B-939B-1CA0C106182C}"/>
          </ac:cxnSpMkLst>
        </pc:cxnChg>
      </pc:sldChg>
      <pc:sldChg chg="new add del">
        <pc:chgData name="Agnieszka Janina Wilkosz (2115098)" userId="b8b1477e-602f-4ec6-9055-a76e3b546ec2" providerId="ADAL" clId="{F22A5850-51AA-5943-B36F-C5963B7E672B}" dt="2023-03-09T00:57:40.552" v="1337" actId="2696"/>
        <pc:sldMkLst>
          <pc:docMk/>
          <pc:sldMk cId="1403995707" sldId="268"/>
        </pc:sldMkLst>
      </pc:sldChg>
      <pc:sldChg chg="addSp delSp add del setBg delDesignElem">
        <pc:chgData name="Agnieszka Janina Wilkosz (2115098)" userId="b8b1477e-602f-4ec6-9055-a76e3b546ec2" providerId="ADAL" clId="{F22A5850-51AA-5943-B36F-C5963B7E672B}" dt="2023-03-09T00:46:17.722" v="1157"/>
        <pc:sldMkLst>
          <pc:docMk/>
          <pc:sldMk cId="365767890" sldId="269"/>
        </pc:sldMkLst>
        <pc:spChg chg="add del">
          <ac:chgData name="Agnieszka Janina Wilkosz (2115098)" userId="b8b1477e-602f-4ec6-9055-a76e3b546ec2" providerId="ADAL" clId="{F22A5850-51AA-5943-B36F-C5963B7E672B}" dt="2023-03-09T00:46:17.722" v="1157"/>
          <ac:spMkLst>
            <pc:docMk/>
            <pc:sldMk cId="365767890" sldId="269"/>
            <ac:spMk id="10" creationId="{E49CC64F-7275-4E33-961B-0C5CDC439875}"/>
          </ac:spMkLst>
        </pc:spChg>
      </pc:sldChg>
      <pc:sldChg chg="addSp delSp add del setBg delDesignElem">
        <pc:chgData name="Agnieszka Janina Wilkosz (2115098)" userId="b8b1477e-602f-4ec6-9055-a76e3b546ec2" providerId="ADAL" clId="{F22A5850-51AA-5943-B36F-C5963B7E672B}" dt="2023-03-09T00:46:34.239" v="1160"/>
        <pc:sldMkLst>
          <pc:docMk/>
          <pc:sldMk cId="2273248036" sldId="269"/>
        </pc:sldMkLst>
        <pc:spChg chg="add del">
          <ac:chgData name="Agnieszka Janina Wilkosz (2115098)" userId="b8b1477e-602f-4ec6-9055-a76e3b546ec2" providerId="ADAL" clId="{F22A5850-51AA-5943-B36F-C5963B7E672B}" dt="2023-03-09T00:46:34.239" v="1160"/>
          <ac:spMkLst>
            <pc:docMk/>
            <pc:sldMk cId="2273248036" sldId="269"/>
            <ac:spMk id="31" creationId="{CF62D2A7-8207-488C-9F46-316BA81A16C8}"/>
          </ac:spMkLst>
        </pc:spChg>
      </pc:sldChg>
      <pc:sldChg chg="addSp delSp add del setBg delDesignElem">
        <pc:chgData name="Agnieszka Janina Wilkosz (2115098)" userId="b8b1477e-602f-4ec6-9055-a76e3b546ec2" providerId="ADAL" clId="{F22A5850-51AA-5943-B36F-C5963B7E672B}" dt="2023-03-09T00:46:08.103" v="1154"/>
        <pc:sldMkLst>
          <pc:docMk/>
          <pc:sldMk cId="2452487693" sldId="269"/>
        </pc:sldMkLst>
        <pc:spChg chg="add del">
          <ac:chgData name="Agnieszka Janina Wilkosz (2115098)" userId="b8b1477e-602f-4ec6-9055-a76e3b546ec2" providerId="ADAL" clId="{F22A5850-51AA-5943-B36F-C5963B7E672B}" dt="2023-03-09T00:46:08.103" v="1154"/>
          <ac:spMkLst>
            <pc:docMk/>
            <pc:sldMk cId="2452487693" sldId="269"/>
            <ac:spMk id="10" creationId="{E49CC64F-7275-4E33-961B-0C5CDC439875}"/>
          </ac:spMkLst>
        </pc:spChg>
      </pc:sldChg>
      <pc:sldChg chg="addSp delSp modSp add del mod ord setBg setClrOvrMap">
        <pc:chgData name="Agnieszka Janina Wilkosz (2115098)" userId="b8b1477e-602f-4ec6-9055-a76e3b546ec2" providerId="ADAL" clId="{F22A5850-51AA-5943-B36F-C5963B7E672B}" dt="2023-03-09T00:57:26.151" v="1332" actId="2696"/>
        <pc:sldMkLst>
          <pc:docMk/>
          <pc:sldMk cId="3485973883" sldId="269"/>
        </pc:sldMkLst>
        <pc:spChg chg="add del mod">
          <ac:chgData name="Agnieszka Janina Wilkosz (2115098)" userId="b8b1477e-602f-4ec6-9055-a76e3b546ec2" providerId="ADAL" clId="{F22A5850-51AA-5943-B36F-C5963B7E672B}" dt="2023-03-09T00:47:41.918" v="1169"/>
          <ac:spMkLst>
            <pc:docMk/>
            <pc:sldMk cId="3485973883" sldId="269"/>
            <ac:spMk id="3" creationId="{01DDE68E-226D-17A2-6917-2ED70003E58C}"/>
          </ac:spMkLst>
        </pc:spChg>
        <pc:spChg chg="add del mod">
          <ac:chgData name="Agnieszka Janina Wilkosz (2115098)" userId="b8b1477e-602f-4ec6-9055-a76e3b546ec2" providerId="ADAL" clId="{F22A5850-51AA-5943-B36F-C5963B7E672B}" dt="2023-03-09T00:48:22.475" v="1179"/>
          <ac:spMkLst>
            <pc:docMk/>
            <pc:sldMk cId="3485973883" sldId="269"/>
            <ac:spMk id="6" creationId="{A62073D1-2A69-048E-3042-125A3D8ED317}"/>
          </ac:spMkLst>
        </pc:spChg>
        <pc:spChg chg="add mod">
          <ac:chgData name="Agnieszka Janina Wilkosz (2115098)" userId="b8b1477e-602f-4ec6-9055-a76e3b546ec2" providerId="ADAL" clId="{F22A5850-51AA-5943-B36F-C5963B7E672B}" dt="2023-03-09T00:49:12.254" v="1182" actId="26606"/>
          <ac:spMkLst>
            <pc:docMk/>
            <pc:sldMk cId="3485973883" sldId="269"/>
            <ac:spMk id="8" creationId="{1E15FADD-CBA1-FD13-1C0D-3F89B8FEFD75}"/>
          </ac:spMkLst>
        </pc:spChg>
        <pc:spChg chg="add del mod">
          <ac:chgData name="Agnieszka Janina Wilkosz (2115098)" userId="b8b1477e-602f-4ec6-9055-a76e3b546ec2" providerId="ADAL" clId="{F22A5850-51AA-5943-B36F-C5963B7E672B}" dt="2023-03-09T00:50:22.256" v="1192"/>
          <ac:spMkLst>
            <pc:docMk/>
            <pc:sldMk cId="3485973883" sldId="269"/>
            <ac:spMk id="10" creationId="{CD2BC9CA-9054-E7C8-1B7A-7CBF3BBFAE7D}"/>
          </ac:spMkLst>
        </pc:spChg>
        <pc:spChg chg="add del mod">
          <ac:chgData name="Agnieszka Janina Wilkosz (2115098)" userId="b8b1477e-602f-4ec6-9055-a76e3b546ec2" providerId="ADAL" clId="{F22A5850-51AA-5943-B36F-C5963B7E672B}" dt="2023-03-09T00:50:51.759" v="1200"/>
          <ac:spMkLst>
            <pc:docMk/>
            <pc:sldMk cId="3485973883" sldId="269"/>
            <ac:spMk id="13" creationId="{7B9E09D0-894A-C756-C87C-2F35CC79B871}"/>
          </ac:spMkLst>
        </pc:spChg>
        <pc:spChg chg="add del mod">
          <ac:chgData name="Agnieszka Janina Wilkosz (2115098)" userId="b8b1477e-602f-4ec6-9055-a76e3b546ec2" providerId="ADAL" clId="{F22A5850-51AA-5943-B36F-C5963B7E672B}" dt="2023-03-09T00:51:11.163" v="1203"/>
          <ac:spMkLst>
            <pc:docMk/>
            <pc:sldMk cId="3485973883" sldId="269"/>
            <ac:spMk id="15" creationId="{CB0C17C4-5401-DE92-E3F9-3E514060F104}"/>
          </ac:spMkLst>
        </pc:spChg>
        <pc:spChg chg="del">
          <ac:chgData name="Agnieszka Janina Wilkosz (2115098)" userId="b8b1477e-602f-4ec6-9055-a76e3b546ec2" providerId="ADAL" clId="{F22A5850-51AA-5943-B36F-C5963B7E672B}" dt="2023-03-09T00:49:12.254" v="1182" actId="26606"/>
          <ac:spMkLst>
            <pc:docMk/>
            <pc:sldMk cId="3485973883" sldId="269"/>
            <ac:spMk id="31" creationId="{CF62D2A7-8207-488C-9F46-316BA81A16C8}"/>
          </ac:spMkLst>
        </pc:spChg>
        <pc:spChg chg="add">
          <ac:chgData name="Agnieszka Janina Wilkosz (2115098)" userId="b8b1477e-602f-4ec6-9055-a76e3b546ec2" providerId="ADAL" clId="{F22A5850-51AA-5943-B36F-C5963B7E672B}" dt="2023-03-09T00:49:12.254" v="1182" actId="26606"/>
          <ac:spMkLst>
            <pc:docMk/>
            <pc:sldMk cId="3485973883" sldId="269"/>
            <ac:spMk id="36" creationId="{1707FC24-6981-43D9-B525-C7832BA22463}"/>
          </ac:spMkLst>
        </pc:spChg>
        <pc:graphicFrameChg chg="add del mod modGraphic">
          <ac:chgData name="Agnieszka Janina Wilkosz (2115098)" userId="b8b1477e-602f-4ec6-9055-a76e3b546ec2" providerId="ADAL" clId="{F22A5850-51AA-5943-B36F-C5963B7E672B}" dt="2023-03-09T00:50:44.382" v="1198" actId="478"/>
          <ac:graphicFrameMkLst>
            <pc:docMk/>
            <pc:sldMk cId="3485973883" sldId="269"/>
            <ac:graphicFrameMk id="9" creationId="{91B81AED-55C9-C430-4A73-A2BCC96341BD}"/>
          </ac:graphicFrameMkLst>
        </pc:graphicFrameChg>
        <pc:graphicFrameChg chg="add del mod">
          <ac:chgData name="Agnieszka Janina Wilkosz (2115098)" userId="b8b1477e-602f-4ec6-9055-a76e3b546ec2" providerId="ADAL" clId="{F22A5850-51AA-5943-B36F-C5963B7E672B}" dt="2023-03-09T00:50:32.557" v="1195" actId="478"/>
          <ac:graphicFrameMkLst>
            <pc:docMk/>
            <pc:sldMk cId="3485973883" sldId="269"/>
            <ac:graphicFrameMk id="11" creationId="{6F6C6E91-05F7-FA2E-8AAB-66B9CA6FA9DE}"/>
          </ac:graphicFrameMkLst>
        </pc:graphicFrameChg>
        <pc:graphicFrameChg chg="add mod">
          <ac:chgData name="Agnieszka Janina Wilkosz (2115098)" userId="b8b1477e-602f-4ec6-9055-a76e3b546ec2" providerId="ADAL" clId="{F22A5850-51AA-5943-B36F-C5963B7E672B}" dt="2023-03-09T00:52:11.725" v="1217"/>
          <ac:graphicFrameMkLst>
            <pc:docMk/>
            <pc:sldMk cId="3485973883" sldId="269"/>
            <ac:graphicFrameMk id="14" creationId="{7B20A741-984D-40E9-EA42-60C344646EFF}"/>
          </ac:graphicFrameMkLst>
        </pc:graphicFrameChg>
        <pc:graphicFrameChg chg="del mod">
          <ac:chgData name="Agnieszka Janina Wilkosz (2115098)" userId="b8b1477e-602f-4ec6-9055-a76e3b546ec2" providerId="ADAL" clId="{F22A5850-51AA-5943-B36F-C5963B7E672B}" dt="2023-03-09T00:47:14.837" v="1165" actId="478"/>
          <ac:graphicFrameMkLst>
            <pc:docMk/>
            <pc:sldMk cId="3485973883" sldId="269"/>
            <ac:graphicFrameMk id="33" creationId="{073AD8FA-AD0F-FD51-82F4-FD701C14F6DC}"/>
          </ac:graphicFrameMkLst>
        </pc:graphicFrameChg>
        <pc:picChg chg="del">
          <ac:chgData name="Agnieszka Janina Wilkosz (2115098)" userId="b8b1477e-602f-4ec6-9055-a76e3b546ec2" providerId="ADAL" clId="{F22A5850-51AA-5943-B36F-C5963B7E672B}" dt="2023-03-09T00:47:17.125" v="1166" actId="478"/>
          <ac:picMkLst>
            <pc:docMk/>
            <pc:sldMk cId="3485973883" sldId="269"/>
            <ac:picMk id="4" creationId="{9DB1E517-AB63-8D92-F7C5-482898F82BE8}"/>
          </ac:picMkLst>
        </pc:picChg>
        <pc:picChg chg="add del mod ord">
          <ac:chgData name="Agnieszka Janina Wilkosz (2115098)" userId="b8b1477e-602f-4ec6-9055-a76e3b546ec2" providerId="ADAL" clId="{F22A5850-51AA-5943-B36F-C5963B7E672B}" dt="2023-03-09T00:50:16.720" v="1191" actId="478"/>
          <ac:picMkLst>
            <pc:docMk/>
            <pc:sldMk cId="3485973883" sldId="269"/>
            <ac:picMk id="5" creationId="{564242B0-E037-9BAB-F563-D5B7E94A8D90}"/>
          </ac:picMkLst>
        </pc:picChg>
        <pc:picChg chg="add mod">
          <ac:chgData name="Agnieszka Janina Wilkosz (2115098)" userId="b8b1477e-602f-4ec6-9055-a76e3b546ec2" providerId="ADAL" clId="{F22A5850-51AA-5943-B36F-C5963B7E672B}" dt="2023-03-09T00:51:49.713" v="1211" actId="1076"/>
          <ac:picMkLst>
            <pc:docMk/>
            <pc:sldMk cId="3485973883" sldId="269"/>
            <ac:picMk id="16" creationId="{CAF5AE84-055D-F3B8-D87A-FDE9DDCA91B2}"/>
          </ac:picMkLst>
        </pc:picChg>
      </pc:sldChg>
      <pc:sldChg chg="addSp delSp modSp add mod ord setBg delDesignElem">
        <pc:chgData name="Agnieszka Janina Wilkosz (2115098)" userId="b8b1477e-602f-4ec6-9055-a76e3b546ec2" providerId="ADAL" clId="{F22A5850-51AA-5943-B36F-C5963B7E672B}" dt="2023-03-12T21:34:54.278" v="2947" actId="1076"/>
        <pc:sldMkLst>
          <pc:docMk/>
          <pc:sldMk cId="3179279860" sldId="270"/>
        </pc:sldMkLst>
        <pc:spChg chg="mod">
          <ac:chgData name="Agnieszka Janina Wilkosz (2115098)" userId="b8b1477e-602f-4ec6-9055-a76e3b546ec2" providerId="ADAL" clId="{F22A5850-51AA-5943-B36F-C5963B7E672B}" dt="2023-03-09T00:53:04.765" v="1221" actId="27636"/>
          <ac:spMkLst>
            <pc:docMk/>
            <pc:sldMk cId="3179279860" sldId="270"/>
            <ac:spMk id="2" creationId="{96CD2AD7-2E84-99B2-3DFE-743278ECEDE8}"/>
          </ac:spMkLst>
        </pc:spChg>
        <pc:spChg chg="add del mod">
          <ac:chgData name="Agnieszka Janina Wilkosz (2115098)" userId="b8b1477e-602f-4ec6-9055-a76e3b546ec2" providerId="ADAL" clId="{F22A5850-51AA-5943-B36F-C5963B7E672B}" dt="2023-03-09T00:55:56.990" v="1289" actId="478"/>
          <ac:spMkLst>
            <pc:docMk/>
            <pc:sldMk cId="3179279860" sldId="270"/>
            <ac:spMk id="7" creationId="{CCF96406-74EE-75CC-2A4F-86E852A545B8}"/>
          </ac:spMkLst>
        </pc:spChg>
        <pc:spChg chg="add mod">
          <ac:chgData name="Agnieszka Janina Wilkosz (2115098)" userId="b8b1477e-602f-4ec6-9055-a76e3b546ec2" providerId="ADAL" clId="{F22A5850-51AA-5943-B36F-C5963B7E672B}" dt="2023-03-12T20:41:14.766" v="2789" actId="113"/>
          <ac:spMkLst>
            <pc:docMk/>
            <pc:sldMk cId="3179279860" sldId="270"/>
            <ac:spMk id="8" creationId="{96E76335-D98A-8264-8A91-B5926BD36E07}"/>
          </ac:spMkLst>
        </pc:spChg>
        <pc:spChg chg="add del">
          <ac:chgData name="Agnieszka Janina Wilkosz (2115098)" userId="b8b1477e-602f-4ec6-9055-a76e3b546ec2" providerId="ADAL" clId="{F22A5850-51AA-5943-B36F-C5963B7E672B}" dt="2023-03-09T23:40:07.739" v="1661"/>
          <ac:spMkLst>
            <pc:docMk/>
            <pc:sldMk cId="3179279860" sldId="270"/>
            <ac:spMk id="10" creationId="{E49CC64F-7275-4E33-961B-0C5CDC439875}"/>
          </ac:spMkLst>
        </pc:spChg>
        <pc:graphicFrameChg chg="add del mod">
          <ac:chgData name="Agnieszka Janina Wilkosz (2115098)" userId="b8b1477e-602f-4ec6-9055-a76e3b546ec2" providerId="ADAL" clId="{F22A5850-51AA-5943-B36F-C5963B7E672B}" dt="2023-03-12T21:34:38.703" v="2942" actId="478"/>
          <ac:graphicFrameMkLst>
            <pc:docMk/>
            <pc:sldMk cId="3179279860" sldId="270"/>
            <ac:graphicFrameMk id="4" creationId="{C437B2E2-0B60-7DD8-E087-18369F35777F}"/>
          </ac:graphicFrameMkLst>
        </pc:graphicFrameChg>
        <pc:picChg chg="add del mod">
          <ac:chgData name="Agnieszka Janina Wilkosz (2115098)" userId="b8b1477e-602f-4ec6-9055-a76e3b546ec2" providerId="ADAL" clId="{F22A5850-51AA-5943-B36F-C5963B7E672B}" dt="2023-03-10T00:00:18.498" v="1826" actId="478"/>
          <ac:picMkLst>
            <pc:docMk/>
            <pc:sldMk cId="3179279860" sldId="270"/>
            <ac:picMk id="3" creationId="{BFCA12DA-E2DD-E63D-1B4A-C367EAB4A676}"/>
          </ac:picMkLst>
        </pc:picChg>
        <pc:picChg chg="del">
          <ac:chgData name="Agnieszka Janina Wilkosz (2115098)" userId="b8b1477e-602f-4ec6-9055-a76e3b546ec2" providerId="ADAL" clId="{F22A5850-51AA-5943-B36F-C5963B7E672B}" dt="2023-03-09T00:53:06.780" v="1222" actId="478"/>
          <ac:picMkLst>
            <pc:docMk/>
            <pc:sldMk cId="3179279860" sldId="270"/>
            <ac:picMk id="5" creationId="{ECB56297-9C4D-160C-0A66-07328938C112}"/>
          </ac:picMkLst>
        </pc:picChg>
        <pc:picChg chg="add del mod">
          <ac:chgData name="Agnieszka Janina Wilkosz (2115098)" userId="b8b1477e-602f-4ec6-9055-a76e3b546ec2" providerId="ADAL" clId="{F22A5850-51AA-5943-B36F-C5963B7E672B}" dt="2023-03-10T00:01:28.017" v="1828" actId="478"/>
          <ac:picMkLst>
            <pc:docMk/>
            <pc:sldMk cId="3179279860" sldId="270"/>
            <ac:picMk id="6" creationId="{7717EA57-08EB-CA46-98FE-84CA44E36EF6}"/>
          </ac:picMkLst>
        </pc:picChg>
        <pc:picChg chg="add mod">
          <ac:chgData name="Agnieszka Janina Wilkosz (2115098)" userId="b8b1477e-602f-4ec6-9055-a76e3b546ec2" providerId="ADAL" clId="{F22A5850-51AA-5943-B36F-C5963B7E672B}" dt="2023-03-12T21:34:54.278" v="2947" actId="1076"/>
          <ac:picMkLst>
            <pc:docMk/>
            <pc:sldMk cId="3179279860" sldId="270"/>
            <ac:picMk id="9" creationId="{FDC8BEA1-2C17-B2AC-E93D-D918BAA64D1D}"/>
          </ac:picMkLst>
        </pc:picChg>
        <pc:picChg chg="add mod">
          <ac:chgData name="Agnieszka Janina Wilkosz (2115098)" userId="b8b1477e-602f-4ec6-9055-a76e3b546ec2" providerId="ADAL" clId="{F22A5850-51AA-5943-B36F-C5963B7E672B}" dt="2023-03-10T00:02:19.626" v="1837" actId="1076"/>
          <ac:picMkLst>
            <pc:docMk/>
            <pc:sldMk cId="3179279860" sldId="270"/>
            <ac:picMk id="1026" creationId="{4D2DEC90-83B6-198F-7215-3C8D18BE1838}"/>
          </ac:picMkLst>
        </pc:picChg>
      </pc:sldChg>
      <pc:sldChg chg="addSp delSp modSp new mod ord setBg setClrOvrMap delDesignElem">
        <pc:chgData name="Agnieszka Janina Wilkosz (2115098)" userId="b8b1477e-602f-4ec6-9055-a76e3b546ec2" providerId="ADAL" clId="{F22A5850-51AA-5943-B36F-C5963B7E672B}" dt="2023-03-12T20:42:16.833" v="2802" actId="1076"/>
        <pc:sldMkLst>
          <pc:docMk/>
          <pc:sldMk cId="72560703" sldId="271"/>
        </pc:sldMkLst>
        <pc:spChg chg="mod ord">
          <ac:chgData name="Agnieszka Janina Wilkosz (2115098)" userId="b8b1477e-602f-4ec6-9055-a76e3b546ec2" providerId="ADAL" clId="{F22A5850-51AA-5943-B36F-C5963B7E672B}" dt="2023-03-12T20:42:16.833" v="2802" actId="1076"/>
          <ac:spMkLst>
            <pc:docMk/>
            <pc:sldMk cId="72560703" sldId="271"/>
            <ac:spMk id="2" creationId="{56830DFE-38C1-E8F0-65BB-6A2F54E28BF9}"/>
          </ac:spMkLst>
        </pc:spChg>
        <pc:spChg chg="del">
          <ac:chgData name="Agnieszka Janina Wilkosz (2115098)" userId="b8b1477e-602f-4ec6-9055-a76e3b546ec2" providerId="ADAL" clId="{F22A5850-51AA-5943-B36F-C5963B7E672B}" dt="2023-03-09T00:58:51.644" v="1345" actId="26606"/>
          <ac:spMkLst>
            <pc:docMk/>
            <pc:sldMk cId="72560703" sldId="271"/>
            <ac:spMk id="3" creationId="{0D75220B-54F0-3B64-E919-D8A505EBA655}"/>
          </ac:spMkLst>
        </pc:spChg>
        <pc:spChg chg="add del">
          <ac:chgData name="Agnieszka Janina Wilkosz (2115098)" userId="b8b1477e-602f-4ec6-9055-a76e3b546ec2" providerId="ADAL" clId="{F22A5850-51AA-5943-B36F-C5963B7E672B}" dt="2023-03-09T01:00:00.040" v="1350" actId="26606"/>
          <ac:spMkLst>
            <pc:docMk/>
            <pc:sldMk cId="72560703" sldId="271"/>
            <ac:spMk id="8" creationId="{66B332A4-D438-4773-A77F-5ED49A448D9D}"/>
          </ac:spMkLst>
        </pc:spChg>
        <pc:spChg chg="add del">
          <ac:chgData name="Agnieszka Janina Wilkosz (2115098)" userId="b8b1477e-602f-4ec6-9055-a76e3b546ec2" providerId="ADAL" clId="{F22A5850-51AA-5943-B36F-C5963B7E672B}" dt="2023-03-09T01:00:00.040" v="1350" actId="26606"/>
          <ac:spMkLst>
            <pc:docMk/>
            <pc:sldMk cId="72560703" sldId="271"/>
            <ac:spMk id="10" creationId="{DF9AD32D-FF05-44F4-BD4D-9CEE89B71EB9}"/>
          </ac:spMkLst>
        </pc:spChg>
        <pc:spChg chg="add del">
          <ac:chgData name="Agnieszka Janina Wilkosz (2115098)" userId="b8b1477e-602f-4ec6-9055-a76e3b546ec2" providerId="ADAL" clId="{F22A5850-51AA-5943-B36F-C5963B7E672B}" dt="2023-03-09T01:04:13.989" v="1357" actId="26606"/>
          <ac:spMkLst>
            <pc:docMk/>
            <pc:sldMk cId="72560703" sldId="271"/>
            <ac:spMk id="15" creationId="{66B332A4-D438-4773-A77F-5ED49A448D9D}"/>
          </ac:spMkLst>
        </pc:spChg>
        <pc:spChg chg="add del">
          <ac:chgData name="Agnieszka Janina Wilkosz (2115098)" userId="b8b1477e-602f-4ec6-9055-a76e3b546ec2" providerId="ADAL" clId="{F22A5850-51AA-5943-B36F-C5963B7E672B}" dt="2023-03-09T01:04:13.989" v="1357" actId="26606"/>
          <ac:spMkLst>
            <pc:docMk/>
            <pc:sldMk cId="72560703" sldId="271"/>
            <ac:spMk id="17" creationId="{DF9AD32D-FF05-44F4-BD4D-9CEE89B71EB9}"/>
          </ac:spMkLst>
        </pc:spChg>
        <pc:spChg chg="add del">
          <ac:chgData name="Agnieszka Janina Wilkosz (2115098)" userId="b8b1477e-602f-4ec6-9055-a76e3b546ec2" providerId="ADAL" clId="{F22A5850-51AA-5943-B36F-C5963B7E672B}" dt="2023-03-09T23:42:40.750" v="1678" actId="26606"/>
          <ac:spMkLst>
            <pc:docMk/>
            <pc:sldMk cId="72560703" sldId="271"/>
            <ac:spMk id="16388" creationId="{3A397E3E-B90C-4D82-BAAA-36F7AC6A4565}"/>
          </ac:spMkLst>
        </pc:spChg>
        <pc:spChg chg="add del">
          <ac:chgData name="Agnieszka Janina Wilkosz (2115098)" userId="b8b1477e-602f-4ec6-9055-a76e3b546ec2" providerId="ADAL" clId="{F22A5850-51AA-5943-B36F-C5963B7E672B}" dt="2023-03-10T00:04:05.203" v="1848" actId="26606"/>
          <ac:spMkLst>
            <pc:docMk/>
            <pc:sldMk cId="72560703" sldId="271"/>
            <ac:spMk id="16389" creationId="{B9D7E975-9161-4F2D-AC53-69E1912F6B5D}"/>
          </ac:spMkLst>
        </pc:spChg>
        <pc:spChg chg="add del">
          <ac:chgData name="Agnieszka Janina Wilkosz (2115098)" userId="b8b1477e-602f-4ec6-9055-a76e3b546ec2" providerId="ADAL" clId="{F22A5850-51AA-5943-B36F-C5963B7E672B}" dt="2023-03-10T00:04:05.203" v="1848" actId="26606"/>
          <ac:spMkLst>
            <pc:docMk/>
            <pc:sldMk cId="72560703" sldId="271"/>
            <ac:spMk id="16390" creationId="{827DC2C4-B485-428A-BF4A-472D2967F47F}"/>
          </ac:spMkLst>
        </pc:spChg>
        <pc:spChg chg="add del">
          <ac:chgData name="Agnieszka Janina Wilkosz (2115098)" userId="b8b1477e-602f-4ec6-9055-a76e3b546ec2" providerId="ADAL" clId="{F22A5850-51AA-5943-B36F-C5963B7E672B}" dt="2023-03-09T01:04:38.937" v="1358" actId="26606"/>
          <ac:spMkLst>
            <pc:docMk/>
            <pc:sldMk cId="72560703" sldId="271"/>
            <ac:spMk id="16391" creationId="{D4771268-CB57-404A-9271-370EB28F6090}"/>
          </ac:spMkLst>
        </pc:spChg>
        <pc:spChg chg="add del">
          <ac:chgData name="Agnieszka Janina Wilkosz (2115098)" userId="b8b1477e-602f-4ec6-9055-a76e3b546ec2" providerId="ADAL" clId="{F22A5850-51AA-5943-B36F-C5963B7E672B}" dt="2023-03-10T00:04:05.203" v="1848" actId="26606"/>
          <ac:spMkLst>
            <pc:docMk/>
            <pc:sldMk cId="72560703" sldId="271"/>
            <ac:spMk id="16392" creationId="{463E6235-1649-4B47-9862-4026FC473B6F}"/>
          </ac:spMkLst>
        </pc:spChg>
        <pc:spChg chg="add del">
          <ac:chgData name="Agnieszka Janina Wilkosz (2115098)" userId="b8b1477e-602f-4ec6-9055-a76e3b546ec2" providerId="ADAL" clId="{F22A5850-51AA-5943-B36F-C5963B7E672B}" dt="2023-03-10T00:04:17.254" v="1850" actId="26606"/>
          <ac:spMkLst>
            <pc:docMk/>
            <pc:sldMk cId="72560703" sldId="271"/>
            <ac:spMk id="16394" creationId="{19D32F93-50AC-4C46-A5DB-291C60DDB7BD}"/>
          </ac:spMkLst>
        </pc:spChg>
        <pc:spChg chg="add del">
          <ac:chgData name="Agnieszka Janina Wilkosz (2115098)" userId="b8b1477e-602f-4ec6-9055-a76e3b546ec2" providerId="ADAL" clId="{F22A5850-51AA-5943-B36F-C5963B7E672B}" dt="2023-03-09T23:42:45.547" v="1681"/>
          <ac:spMkLst>
            <pc:docMk/>
            <pc:sldMk cId="72560703" sldId="271"/>
            <ac:spMk id="16395" creationId="{463E6235-1649-4B47-9862-4026FC473B6F}"/>
          </ac:spMkLst>
        </pc:spChg>
        <pc:spChg chg="add del">
          <ac:chgData name="Agnieszka Janina Wilkosz (2115098)" userId="b8b1477e-602f-4ec6-9055-a76e3b546ec2" providerId="ADAL" clId="{F22A5850-51AA-5943-B36F-C5963B7E672B}" dt="2023-03-09T01:05:14.385" v="1364" actId="26606"/>
          <ac:spMkLst>
            <pc:docMk/>
            <pc:sldMk cId="72560703" sldId="271"/>
            <ac:spMk id="16396" creationId="{FD451EE1-06AB-4684-8B7A-59133962CD21}"/>
          </ac:spMkLst>
        </pc:spChg>
        <pc:spChg chg="add del">
          <ac:chgData name="Agnieszka Janina Wilkosz (2115098)" userId="b8b1477e-602f-4ec6-9055-a76e3b546ec2" providerId="ADAL" clId="{F22A5850-51AA-5943-B36F-C5963B7E672B}" dt="2023-03-10T00:04:17.254" v="1850" actId="26606"/>
          <ac:spMkLst>
            <pc:docMk/>
            <pc:sldMk cId="72560703" sldId="271"/>
            <ac:spMk id="16397" creationId="{4A62647B-1222-407C-8740-5A497612B1F5}"/>
          </ac:spMkLst>
        </pc:spChg>
        <pc:spChg chg="add del">
          <ac:chgData name="Agnieszka Janina Wilkosz (2115098)" userId="b8b1477e-602f-4ec6-9055-a76e3b546ec2" providerId="ADAL" clId="{F22A5850-51AA-5943-B36F-C5963B7E672B}" dt="2023-03-09T01:05:14.385" v="1364" actId="26606"/>
          <ac:spMkLst>
            <pc:docMk/>
            <pc:sldMk cId="72560703" sldId="271"/>
            <ac:spMk id="16398" creationId="{E402D69F-ABEF-47E0-B154-C6656A2B3F24}"/>
          </ac:spMkLst>
        </pc:spChg>
        <pc:spChg chg="add del">
          <ac:chgData name="Agnieszka Janina Wilkosz (2115098)" userId="b8b1477e-602f-4ec6-9055-a76e3b546ec2" providerId="ADAL" clId="{F22A5850-51AA-5943-B36F-C5963B7E672B}" dt="2023-03-10T00:04:17.254" v="1850" actId="26606"/>
          <ac:spMkLst>
            <pc:docMk/>
            <pc:sldMk cId="72560703" sldId="271"/>
            <ac:spMk id="16399" creationId="{B9A1D9BC-1455-4308-9ABD-A3F8EDB67AAF}"/>
          </ac:spMkLst>
        </pc:spChg>
        <pc:spChg chg="add del">
          <ac:chgData name="Agnieszka Janina Wilkosz (2115098)" userId="b8b1477e-602f-4ec6-9055-a76e3b546ec2" providerId="ADAL" clId="{F22A5850-51AA-5943-B36F-C5963B7E672B}" dt="2023-03-10T00:04:17.254" v="1850" actId="26606"/>
          <ac:spMkLst>
            <pc:docMk/>
            <pc:sldMk cId="72560703" sldId="271"/>
            <ac:spMk id="16400" creationId="{827DC2C4-B485-428A-BF4A-472D2967F47F}"/>
          </ac:spMkLst>
        </pc:spChg>
        <pc:spChg chg="add del">
          <ac:chgData name="Agnieszka Janina Wilkosz (2115098)" userId="b8b1477e-602f-4ec6-9055-a76e3b546ec2" providerId="ADAL" clId="{F22A5850-51AA-5943-B36F-C5963B7E672B}" dt="2023-03-12T20:38:28.949" v="2777"/>
          <ac:spMkLst>
            <pc:docMk/>
            <pc:sldMk cId="72560703" sldId="271"/>
            <ac:spMk id="16402" creationId="{B9D7E975-9161-4F2D-AC53-69E1912F6B5D}"/>
          </ac:spMkLst>
        </pc:spChg>
        <pc:spChg chg="add del">
          <ac:chgData name="Agnieszka Janina Wilkosz (2115098)" userId="b8b1477e-602f-4ec6-9055-a76e3b546ec2" providerId="ADAL" clId="{F22A5850-51AA-5943-B36F-C5963B7E672B}" dt="2023-03-09T23:38:28.423" v="1637" actId="26606"/>
          <ac:spMkLst>
            <pc:docMk/>
            <pc:sldMk cId="72560703" sldId="271"/>
            <ac:spMk id="16403" creationId="{D4771268-CB57-404A-9271-370EB28F6090}"/>
          </ac:spMkLst>
        </pc:spChg>
        <pc:spChg chg="add del">
          <ac:chgData name="Agnieszka Janina Wilkosz (2115098)" userId="b8b1477e-602f-4ec6-9055-a76e3b546ec2" providerId="ADAL" clId="{F22A5850-51AA-5943-B36F-C5963B7E672B}" dt="2023-03-12T20:38:28.949" v="2777"/>
          <ac:spMkLst>
            <pc:docMk/>
            <pc:sldMk cId="72560703" sldId="271"/>
            <ac:spMk id="16404" creationId="{827DC2C4-B485-428A-BF4A-472D2967F47F}"/>
          </ac:spMkLst>
        </pc:spChg>
        <pc:spChg chg="add del">
          <ac:chgData name="Agnieszka Janina Wilkosz (2115098)" userId="b8b1477e-602f-4ec6-9055-a76e3b546ec2" providerId="ADAL" clId="{F22A5850-51AA-5943-B36F-C5963B7E672B}" dt="2023-03-09T23:42:40.750" v="1678" actId="26606"/>
          <ac:spMkLst>
            <pc:docMk/>
            <pc:sldMk cId="72560703" sldId="271"/>
            <ac:spMk id="16405" creationId="{90A7F83A-9728-4030-8E45-9ECF1ABCCC12}"/>
          </ac:spMkLst>
        </pc:spChg>
        <pc:spChg chg="add del">
          <ac:chgData name="Agnieszka Janina Wilkosz (2115098)" userId="b8b1477e-602f-4ec6-9055-a76e3b546ec2" providerId="ADAL" clId="{F22A5850-51AA-5943-B36F-C5963B7E672B}" dt="2023-03-12T20:38:28.949" v="2777"/>
          <ac:spMkLst>
            <pc:docMk/>
            <pc:sldMk cId="72560703" sldId="271"/>
            <ac:spMk id="16406" creationId="{463E6235-1649-4B47-9862-4026FC473B6F}"/>
          </ac:spMkLst>
        </pc:spChg>
        <pc:spChg chg="add del">
          <ac:chgData name="Agnieszka Janina Wilkosz (2115098)" userId="b8b1477e-602f-4ec6-9055-a76e3b546ec2" providerId="ADAL" clId="{F22A5850-51AA-5943-B36F-C5963B7E672B}" dt="2023-03-09T23:42:40.750" v="1678" actId="26606"/>
          <ac:spMkLst>
            <pc:docMk/>
            <pc:sldMk cId="72560703" sldId="271"/>
            <ac:spMk id="16407" creationId="{A2B5CBEA-F125-49B6-8335-227C325B112B}"/>
          </ac:spMkLst>
        </pc:spChg>
        <pc:spChg chg="add del">
          <ac:chgData name="Agnieszka Janina Wilkosz (2115098)" userId="b8b1477e-602f-4ec6-9055-a76e3b546ec2" providerId="ADAL" clId="{F22A5850-51AA-5943-B36F-C5963B7E672B}" dt="2023-03-09T23:40:07.739" v="1661"/>
          <ac:spMkLst>
            <pc:docMk/>
            <pc:sldMk cId="72560703" sldId="271"/>
            <ac:spMk id="16408" creationId="{B9D7E975-9161-4F2D-AC53-69E1912F6B5D}"/>
          </ac:spMkLst>
        </pc:spChg>
        <pc:spChg chg="add del">
          <ac:chgData name="Agnieszka Janina Wilkosz (2115098)" userId="b8b1477e-602f-4ec6-9055-a76e3b546ec2" providerId="ADAL" clId="{F22A5850-51AA-5943-B36F-C5963B7E672B}" dt="2023-03-09T23:42:40.750" v="1678" actId="26606"/>
          <ac:spMkLst>
            <pc:docMk/>
            <pc:sldMk cId="72560703" sldId="271"/>
            <ac:spMk id="16409" creationId="{FEA9761C-7BB2-45E5-A5DB-A0B35362454A}"/>
          </ac:spMkLst>
        </pc:spChg>
        <pc:spChg chg="add del">
          <ac:chgData name="Agnieszka Janina Wilkosz (2115098)" userId="b8b1477e-602f-4ec6-9055-a76e3b546ec2" providerId="ADAL" clId="{F22A5850-51AA-5943-B36F-C5963B7E672B}" dt="2023-03-09T23:40:07.739" v="1661"/>
          <ac:spMkLst>
            <pc:docMk/>
            <pc:sldMk cId="72560703" sldId="271"/>
            <ac:spMk id="16410" creationId="{827DC2C4-B485-428A-BF4A-472D2967F47F}"/>
          </ac:spMkLst>
        </pc:spChg>
        <pc:spChg chg="add del">
          <ac:chgData name="Agnieszka Janina Wilkosz (2115098)" userId="b8b1477e-602f-4ec6-9055-a76e3b546ec2" providerId="ADAL" clId="{F22A5850-51AA-5943-B36F-C5963B7E672B}" dt="2023-03-09T23:42:40.750" v="1678" actId="26606"/>
          <ac:spMkLst>
            <pc:docMk/>
            <pc:sldMk cId="72560703" sldId="271"/>
            <ac:spMk id="16411" creationId="{4D1A5E71-B6B6-486A-8CDC-C7ABD9B903F6}"/>
          </ac:spMkLst>
        </pc:spChg>
        <pc:spChg chg="add del">
          <ac:chgData name="Agnieszka Janina Wilkosz (2115098)" userId="b8b1477e-602f-4ec6-9055-a76e3b546ec2" providerId="ADAL" clId="{F22A5850-51AA-5943-B36F-C5963B7E672B}" dt="2023-03-09T23:40:07.739" v="1661"/>
          <ac:spMkLst>
            <pc:docMk/>
            <pc:sldMk cId="72560703" sldId="271"/>
            <ac:spMk id="16412" creationId="{463E6235-1649-4B47-9862-4026FC473B6F}"/>
          </ac:spMkLst>
        </pc:spChg>
        <pc:spChg chg="add del">
          <ac:chgData name="Agnieszka Janina Wilkosz (2115098)" userId="b8b1477e-602f-4ec6-9055-a76e3b546ec2" providerId="ADAL" clId="{F22A5850-51AA-5943-B36F-C5963B7E672B}" dt="2023-03-09T23:42:40.750" v="1678" actId="26606"/>
          <ac:spMkLst>
            <pc:docMk/>
            <pc:sldMk cId="72560703" sldId="271"/>
            <ac:spMk id="16413" creationId="{8E44D629-6B8E-4D88-A77E-149C0ED03498}"/>
          </ac:spMkLst>
        </pc:spChg>
        <pc:spChg chg="add del">
          <ac:chgData name="Agnieszka Janina Wilkosz (2115098)" userId="b8b1477e-602f-4ec6-9055-a76e3b546ec2" providerId="ADAL" clId="{F22A5850-51AA-5943-B36F-C5963B7E672B}" dt="2023-03-09T23:42:45.547" v="1681"/>
          <ac:spMkLst>
            <pc:docMk/>
            <pc:sldMk cId="72560703" sldId="271"/>
            <ac:spMk id="16429" creationId="{B9D7E975-9161-4F2D-AC53-69E1912F6B5D}"/>
          </ac:spMkLst>
        </pc:spChg>
        <pc:spChg chg="add del">
          <ac:chgData name="Agnieszka Janina Wilkosz (2115098)" userId="b8b1477e-602f-4ec6-9055-a76e3b546ec2" providerId="ADAL" clId="{F22A5850-51AA-5943-B36F-C5963B7E672B}" dt="2023-03-09T23:42:45.547" v="1681"/>
          <ac:spMkLst>
            <pc:docMk/>
            <pc:sldMk cId="72560703" sldId="271"/>
            <ac:spMk id="16430" creationId="{827DC2C4-B485-428A-BF4A-472D2967F47F}"/>
          </ac:spMkLst>
        </pc:spChg>
        <pc:grpChg chg="add del">
          <ac:chgData name="Agnieszka Janina Wilkosz (2115098)" userId="b8b1477e-602f-4ec6-9055-a76e3b546ec2" providerId="ADAL" clId="{F22A5850-51AA-5943-B36F-C5963B7E672B}" dt="2023-03-09T23:42:40.750" v="1678" actId="26606"/>
          <ac:grpSpMkLst>
            <pc:docMk/>
            <pc:sldMk cId="72560703" sldId="271"/>
            <ac:grpSpMk id="16393" creationId="{0F0C2E5D-B08F-4A99-9D15-59D33148FE02}"/>
          </ac:grpSpMkLst>
        </pc:grpChg>
        <pc:grpChg chg="add del">
          <ac:chgData name="Agnieszka Janina Wilkosz (2115098)" userId="b8b1477e-602f-4ec6-9055-a76e3b546ec2" providerId="ADAL" clId="{F22A5850-51AA-5943-B36F-C5963B7E672B}" dt="2023-03-09T23:42:40.750" v="1678" actId="26606"/>
          <ac:grpSpMkLst>
            <pc:docMk/>
            <pc:sldMk cId="72560703" sldId="271"/>
            <ac:grpSpMk id="16401" creationId="{5499343D-E927-41D0-B997-E44A300C68D8}"/>
          </ac:grpSpMkLst>
        </pc:grpChg>
        <pc:grpChg chg="add del">
          <ac:chgData name="Agnieszka Janina Wilkosz (2115098)" userId="b8b1477e-602f-4ec6-9055-a76e3b546ec2" providerId="ADAL" clId="{F22A5850-51AA-5943-B36F-C5963B7E672B}" dt="2023-03-09T23:42:40.750" v="1678" actId="26606"/>
          <ac:grpSpMkLst>
            <pc:docMk/>
            <pc:sldMk cId="72560703" sldId="271"/>
            <ac:grpSpMk id="16415" creationId="{FB9739EB-7F66-433D-841F-AB3CD18700B7}"/>
          </ac:grpSpMkLst>
        </pc:grpChg>
        <pc:grpChg chg="add del">
          <ac:chgData name="Agnieszka Janina Wilkosz (2115098)" userId="b8b1477e-602f-4ec6-9055-a76e3b546ec2" providerId="ADAL" clId="{F22A5850-51AA-5943-B36F-C5963B7E672B}" dt="2023-03-09T23:42:40.750" v="1678" actId="26606"/>
          <ac:grpSpMkLst>
            <pc:docMk/>
            <pc:sldMk cId="72560703" sldId="271"/>
            <ac:grpSpMk id="16422" creationId="{8B6BCBAB-41A5-4D6D-8C9B-55E3AA6FCC21}"/>
          </ac:grpSpMkLst>
        </pc:grpChg>
        <pc:picChg chg="add mod ord">
          <ac:chgData name="Agnieszka Janina Wilkosz (2115098)" userId="b8b1477e-602f-4ec6-9055-a76e3b546ec2" providerId="ADAL" clId="{F22A5850-51AA-5943-B36F-C5963B7E672B}" dt="2023-03-10T00:04:17.254" v="1850" actId="26606"/>
          <ac:picMkLst>
            <pc:docMk/>
            <pc:sldMk cId="72560703" sldId="271"/>
            <ac:picMk id="16386" creationId="{3E37FAC6-DD91-C638-A496-11CA844D1D12}"/>
          </ac:picMkLst>
        </pc:picChg>
      </pc:sldChg>
      <pc:sldChg chg="modSp new mod setBg">
        <pc:chgData name="Agnieszka Janina Wilkosz (2115098)" userId="b8b1477e-602f-4ec6-9055-a76e3b546ec2" providerId="ADAL" clId="{F22A5850-51AA-5943-B36F-C5963B7E672B}" dt="2023-03-12T21:24:02.801" v="2919" actId="5793"/>
        <pc:sldMkLst>
          <pc:docMk/>
          <pc:sldMk cId="1263988275" sldId="272"/>
        </pc:sldMkLst>
        <pc:spChg chg="mod">
          <ac:chgData name="Agnieszka Janina Wilkosz (2115098)" userId="b8b1477e-602f-4ec6-9055-a76e3b546ec2" providerId="ADAL" clId="{F22A5850-51AA-5943-B36F-C5963B7E672B}" dt="2023-03-12T21:18:26.806" v="2910" actId="2711"/>
          <ac:spMkLst>
            <pc:docMk/>
            <pc:sldMk cId="1263988275" sldId="272"/>
            <ac:spMk id="2" creationId="{481E9F50-1DE6-18A1-8947-0DC43CFF12DD}"/>
          </ac:spMkLst>
        </pc:spChg>
        <pc:spChg chg="mod">
          <ac:chgData name="Agnieszka Janina Wilkosz (2115098)" userId="b8b1477e-602f-4ec6-9055-a76e3b546ec2" providerId="ADAL" clId="{F22A5850-51AA-5943-B36F-C5963B7E672B}" dt="2023-03-12T21:24:02.801" v="2919" actId="5793"/>
          <ac:spMkLst>
            <pc:docMk/>
            <pc:sldMk cId="1263988275" sldId="272"/>
            <ac:spMk id="3" creationId="{55883819-96B4-979B-1A08-1842F988D485}"/>
          </ac:spMkLst>
        </pc:spChg>
      </pc:sldChg>
      <pc:sldChg chg="addSp delSp modSp new add del mod ord setBg delDesignElem">
        <pc:chgData name="Agnieszka Janina Wilkosz (2115098)" userId="b8b1477e-602f-4ec6-9055-a76e3b546ec2" providerId="ADAL" clId="{F22A5850-51AA-5943-B36F-C5963B7E672B}" dt="2023-03-12T21:49:34.907" v="2981" actId="1076"/>
        <pc:sldMkLst>
          <pc:docMk/>
          <pc:sldMk cId="2083475005" sldId="273"/>
        </pc:sldMkLst>
        <pc:spChg chg="mod">
          <ac:chgData name="Agnieszka Janina Wilkosz (2115098)" userId="b8b1477e-602f-4ec6-9055-a76e3b546ec2" providerId="ADAL" clId="{F22A5850-51AA-5943-B36F-C5963B7E672B}" dt="2023-03-12T20:41:40.837" v="2792" actId="1076"/>
          <ac:spMkLst>
            <pc:docMk/>
            <pc:sldMk cId="2083475005" sldId="273"/>
            <ac:spMk id="2" creationId="{C6E4E25F-3854-ADB8-4354-2BF7A6BEA5E3}"/>
          </ac:spMkLst>
        </pc:spChg>
        <pc:spChg chg="del mod ord">
          <ac:chgData name="Agnieszka Janina Wilkosz (2115098)" userId="b8b1477e-602f-4ec6-9055-a76e3b546ec2" providerId="ADAL" clId="{F22A5850-51AA-5943-B36F-C5963B7E672B}" dt="2023-03-09T23:56:20.810" v="1803" actId="26606"/>
          <ac:spMkLst>
            <pc:docMk/>
            <pc:sldMk cId="2083475005" sldId="273"/>
            <ac:spMk id="3" creationId="{BB1787A6-0B4E-6084-D31E-D78291D8393B}"/>
          </ac:spMkLst>
        </pc:spChg>
        <pc:spChg chg="add del">
          <ac:chgData name="Agnieszka Janina Wilkosz (2115098)" userId="b8b1477e-602f-4ec6-9055-a76e3b546ec2" providerId="ADAL" clId="{F22A5850-51AA-5943-B36F-C5963B7E672B}" dt="2023-03-09T23:53:23.253" v="1792"/>
          <ac:spMkLst>
            <pc:docMk/>
            <pc:sldMk cId="2083475005" sldId="273"/>
            <ac:spMk id="10" creationId="{79BB35BC-D5C2-4C8B-A22A-A71E6191913B}"/>
          </ac:spMkLst>
        </pc:spChg>
        <pc:spChg chg="add del mod">
          <ac:chgData name="Agnieszka Janina Wilkosz (2115098)" userId="b8b1477e-602f-4ec6-9055-a76e3b546ec2" providerId="ADAL" clId="{F22A5850-51AA-5943-B36F-C5963B7E672B}" dt="2023-03-12T21:49:26.292" v="2979" actId="478"/>
          <ac:spMkLst>
            <pc:docMk/>
            <pc:sldMk cId="2083475005" sldId="273"/>
            <ac:spMk id="11" creationId="{7FB8E92D-6D4B-989B-C6B0-D4011D0F46F6}"/>
          </ac:spMkLst>
        </pc:spChg>
        <pc:graphicFrameChg chg="add del mod">
          <ac:chgData name="Agnieszka Janina Wilkosz (2115098)" userId="b8b1477e-602f-4ec6-9055-a76e3b546ec2" providerId="ADAL" clId="{F22A5850-51AA-5943-B36F-C5963B7E672B}" dt="2023-03-12T21:49:22.001" v="2978" actId="478"/>
          <ac:graphicFrameMkLst>
            <pc:docMk/>
            <pc:sldMk cId="2083475005" sldId="273"/>
            <ac:graphicFrameMk id="7" creationId="{38D5CE4E-5C29-BA9C-6619-041828F1AAC7}"/>
          </ac:graphicFrameMkLst>
        </pc:graphicFrameChg>
        <pc:picChg chg="add mod">
          <ac:chgData name="Agnieszka Janina Wilkosz (2115098)" userId="b8b1477e-602f-4ec6-9055-a76e3b546ec2" providerId="ADAL" clId="{F22A5850-51AA-5943-B36F-C5963B7E672B}" dt="2023-03-09T23:53:15.514" v="1790" actId="26606"/>
          <ac:picMkLst>
            <pc:docMk/>
            <pc:sldMk cId="2083475005" sldId="273"/>
            <ac:picMk id="5" creationId="{2E308A5F-231D-980A-B128-492D2E25D4E1}"/>
          </ac:picMkLst>
        </pc:picChg>
        <pc:picChg chg="add mod">
          <ac:chgData name="Agnieszka Janina Wilkosz (2115098)" userId="b8b1477e-602f-4ec6-9055-a76e3b546ec2" providerId="ADAL" clId="{F22A5850-51AA-5943-B36F-C5963B7E672B}" dt="2023-03-12T21:49:34.907" v="2981" actId="1076"/>
          <ac:picMkLst>
            <pc:docMk/>
            <pc:sldMk cId="2083475005" sldId="273"/>
            <ac:picMk id="8" creationId="{37925B9A-9835-7905-26E5-0957C36FE916}"/>
          </ac:picMkLst>
        </pc:picChg>
      </pc:sldChg>
      <pc:sldChg chg="addSp delSp modSp new mod ord setBg">
        <pc:chgData name="Agnieszka Janina Wilkosz (2115098)" userId="b8b1477e-602f-4ec6-9055-a76e3b546ec2" providerId="ADAL" clId="{F22A5850-51AA-5943-B36F-C5963B7E672B}" dt="2023-03-12T21:37:03.881" v="2969" actId="1076"/>
        <pc:sldMkLst>
          <pc:docMk/>
          <pc:sldMk cId="962636731" sldId="274"/>
        </pc:sldMkLst>
        <pc:spChg chg="del mod">
          <ac:chgData name="Agnieszka Janina Wilkosz (2115098)" userId="b8b1477e-602f-4ec6-9055-a76e3b546ec2" providerId="ADAL" clId="{F22A5850-51AA-5943-B36F-C5963B7E672B}" dt="2023-03-10T22:54:31.763" v="2229" actId="478"/>
          <ac:spMkLst>
            <pc:docMk/>
            <pc:sldMk cId="962636731" sldId="274"/>
            <ac:spMk id="2" creationId="{B0C2EF1D-A415-6B5C-7E80-D5E5602A3780}"/>
          </ac:spMkLst>
        </pc:spChg>
        <pc:spChg chg="add del mod">
          <ac:chgData name="Agnieszka Janina Wilkosz (2115098)" userId="b8b1477e-602f-4ec6-9055-a76e3b546ec2" providerId="ADAL" clId="{F22A5850-51AA-5943-B36F-C5963B7E672B}" dt="2023-03-10T22:55:22.435" v="2240" actId="26606"/>
          <ac:spMkLst>
            <pc:docMk/>
            <pc:sldMk cId="962636731" sldId="274"/>
            <ac:spMk id="3" creationId="{593F99F8-D996-11AF-3B46-62EE15E36368}"/>
          </ac:spMkLst>
        </pc:spChg>
        <pc:spChg chg="add del mod">
          <ac:chgData name="Agnieszka Janina Wilkosz (2115098)" userId="b8b1477e-602f-4ec6-9055-a76e3b546ec2" providerId="ADAL" clId="{F22A5850-51AA-5943-B36F-C5963B7E672B}" dt="2023-03-10T22:54:34.431" v="2230" actId="478"/>
          <ac:spMkLst>
            <pc:docMk/>
            <pc:sldMk cId="962636731" sldId="274"/>
            <ac:spMk id="5" creationId="{7DA27B84-8CEA-8258-E0A5-D1892038F2C2}"/>
          </ac:spMkLst>
        </pc:spChg>
        <pc:spChg chg="add mod">
          <ac:chgData name="Agnieszka Janina Wilkosz (2115098)" userId="b8b1477e-602f-4ec6-9055-a76e3b546ec2" providerId="ADAL" clId="{F22A5850-51AA-5943-B36F-C5963B7E672B}" dt="2023-03-12T20:53:51.279" v="2832" actId="767"/>
          <ac:spMkLst>
            <pc:docMk/>
            <pc:sldMk cId="962636731" sldId="274"/>
            <ac:spMk id="9" creationId="{6930D210-5305-3254-9BB5-9B719BBBAFDD}"/>
          </ac:spMkLst>
        </pc:spChg>
        <pc:spChg chg="add del">
          <ac:chgData name="Agnieszka Janina Wilkosz (2115098)" userId="b8b1477e-602f-4ec6-9055-a76e3b546ec2" providerId="ADAL" clId="{F22A5850-51AA-5943-B36F-C5963B7E672B}" dt="2023-03-10T22:55:01.368" v="2239" actId="26606"/>
          <ac:spMkLst>
            <pc:docMk/>
            <pc:sldMk cId="962636731" sldId="274"/>
            <ac:spMk id="10" creationId="{460B0EFB-53ED-4F35-B05D-F658EA021C65}"/>
          </ac:spMkLst>
        </pc:spChg>
        <pc:spChg chg="add del">
          <ac:chgData name="Agnieszka Janina Wilkosz (2115098)" userId="b8b1477e-602f-4ec6-9055-a76e3b546ec2" providerId="ADAL" clId="{F22A5850-51AA-5943-B36F-C5963B7E672B}" dt="2023-03-10T22:55:01.368" v="2239" actId="26606"/>
          <ac:spMkLst>
            <pc:docMk/>
            <pc:sldMk cId="962636731" sldId="274"/>
            <ac:spMk id="12" creationId="{835EF3DD-7D43-4A27-8967-A92FD8CC9365}"/>
          </ac:spMkLst>
        </pc:spChg>
        <pc:spChg chg="add del mod">
          <ac:chgData name="Agnieszka Janina Wilkosz (2115098)" userId="b8b1477e-602f-4ec6-9055-a76e3b546ec2" providerId="ADAL" clId="{F22A5850-51AA-5943-B36F-C5963B7E672B}" dt="2023-03-12T21:36:43.076" v="2963" actId="478"/>
          <ac:spMkLst>
            <pc:docMk/>
            <pc:sldMk cId="962636731" sldId="274"/>
            <ac:spMk id="19" creationId="{76CAEF50-02B5-CE01-F3DC-9630294288AC}"/>
          </ac:spMkLst>
        </pc:spChg>
        <pc:graphicFrameChg chg="add del mod">
          <ac:chgData name="Agnieszka Janina Wilkosz (2115098)" userId="b8b1477e-602f-4ec6-9055-a76e3b546ec2" providerId="ADAL" clId="{F22A5850-51AA-5943-B36F-C5963B7E672B}" dt="2023-03-10T22:55:01.368" v="2239" actId="26606"/>
          <ac:graphicFrameMkLst>
            <pc:docMk/>
            <pc:sldMk cId="962636731" sldId="274"/>
            <ac:graphicFrameMk id="7" creationId="{12A87A0D-4820-2195-CE44-5D211242E998}"/>
          </ac:graphicFrameMkLst>
        </pc:graphicFrameChg>
        <pc:graphicFrameChg chg="add del mod">
          <ac:chgData name="Agnieszka Janina Wilkosz (2115098)" userId="b8b1477e-602f-4ec6-9055-a76e3b546ec2" providerId="ADAL" clId="{F22A5850-51AA-5943-B36F-C5963B7E672B}" dt="2023-03-12T21:36:35.433" v="2961" actId="478"/>
          <ac:graphicFrameMkLst>
            <pc:docMk/>
            <pc:sldMk cId="962636731" sldId="274"/>
            <ac:graphicFrameMk id="8" creationId="{D05E3B34-8D90-64A6-4D76-E7BF2AF69D9F}"/>
          </ac:graphicFrameMkLst>
        </pc:graphicFrameChg>
        <pc:picChg chg="add del mod">
          <ac:chgData name="Agnieszka Janina Wilkosz (2115098)" userId="b8b1477e-602f-4ec6-9055-a76e3b546ec2" providerId="ADAL" clId="{F22A5850-51AA-5943-B36F-C5963B7E672B}" dt="2023-03-10T22:55:01.368" v="2239" actId="26606"/>
          <ac:picMkLst>
            <pc:docMk/>
            <pc:sldMk cId="962636731" sldId="274"/>
            <ac:picMk id="6" creationId="{F555DDAA-B5ED-BFA2-04AE-AAFD8F9D3420}"/>
          </ac:picMkLst>
        </pc:picChg>
        <pc:picChg chg="add mod">
          <ac:chgData name="Agnieszka Janina Wilkosz (2115098)" userId="b8b1477e-602f-4ec6-9055-a76e3b546ec2" providerId="ADAL" clId="{F22A5850-51AA-5943-B36F-C5963B7E672B}" dt="2023-03-12T21:35:27.533" v="2950" actId="931"/>
          <ac:picMkLst>
            <pc:docMk/>
            <pc:sldMk cId="962636731" sldId="274"/>
            <ac:picMk id="13" creationId="{D7466C36-E057-7293-4CCF-11708CE054D2}"/>
          </ac:picMkLst>
        </pc:picChg>
        <pc:picChg chg="add del mod">
          <ac:chgData name="Agnieszka Janina Wilkosz (2115098)" userId="b8b1477e-602f-4ec6-9055-a76e3b546ec2" providerId="ADAL" clId="{F22A5850-51AA-5943-B36F-C5963B7E672B}" dt="2023-03-12T21:36:03.298" v="2954" actId="931"/>
          <ac:picMkLst>
            <pc:docMk/>
            <pc:sldMk cId="962636731" sldId="274"/>
            <ac:picMk id="15" creationId="{8D177E0E-1286-2D28-4308-612969A7F557}"/>
          </ac:picMkLst>
        </pc:picChg>
        <pc:picChg chg="add mod">
          <ac:chgData name="Agnieszka Janina Wilkosz (2115098)" userId="b8b1477e-602f-4ec6-9055-a76e3b546ec2" providerId="ADAL" clId="{F22A5850-51AA-5943-B36F-C5963B7E672B}" dt="2023-03-12T21:36:58.011" v="2967" actId="1076"/>
          <ac:picMkLst>
            <pc:docMk/>
            <pc:sldMk cId="962636731" sldId="274"/>
            <ac:picMk id="17" creationId="{7A024673-9D76-19F9-C3C4-2110BC8E7972}"/>
          </ac:picMkLst>
        </pc:picChg>
        <pc:picChg chg="add mod">
          <ac:chgData name="Agnieszka Janina Wilkosz (2115098)" userId="b8b1477e-602f-4ec6-9055-a76e3b546ec2" providerId="ADAL" clId="{F22A5850-51AA-5943-B36F-C5963B7E672B}" dt="2023-03-12T21:37:03.881" v="2969" actId="1076"/>
          <ac:picMkLst>
            <pc:docMk/>
            <pc:sldMk cId="962636731" sldId="274"/>
            <ac:picMk id="3074" creationId="{CF736C57-5C1E-0297-C4E0-2045346937A2}"/>
          </ac:picMkLst>
        </pc:picChg>
      </pc:sldChg>
      <pc:sldChg chg="addSp delSp modSp new mod setBg setClrOvrMap delDesignElem">
        <pc:chgData name="Agnieszka Janina Wilkosz (2115098)" userId="b8b1477e-602f-4ec6-9055-a76e3b546ec2" providerId="ADAL" clId="{F22A5850-51AA-5943-B36F-C5963B7E672B}" dt="2023-03-12T20:59:43.626" v="2880" actId="20577"/>
        <pc:sldMkLst>
          <pc:docMk/>
          <pc:sldMk cId="339483097" sldId="275"/>
        </pc:sldMkLst>
        <pc:spChg chg="mod">
          <ac:chgData name="Agnieszka Janina Wilkosz (2115098)" userId="b8b1477e-602f-4ec6-9055-a76e3b546ec2" providerId="ADAL" clId="{F22A5850-51AA-5943-B36F-C5963B7E672B}" dt="2023-03-12T20:43:33.204" v="2812" actId="1076"/>
          <ac:spMkLst>
            <pc:docMk/>
            <pc:sldMk cId="339483097" sldId="275"/>
            <ac:spMk id="2" creationId="{B771A918-11CE-E39A-CF20-BC4B60CB97E7}"/>
          </ac:spMkLst>
        </pc:spChg>
        <pc:spChg chg="add del mod">
          <ac:chgData name="Agnieszka Janina Wilkosz (2115098)" userId="b8b1477e-602f-4ec6-9055-a76e3b546ec2" providerId="ADAL" clId="{F22A5850-51AA-5943-B36F-C5963B7E672B}" dt="2023-03-12T20:59:43.626" v="2880" actId="20577"/>
          <ac:spMkLst>
            <pc:docMk/>
            <pc:sldMk cId="339483097" sldId="275"/>
            <ac:spMk id="3" creationId="{F579F245-A221-1029-5171-F2BF04F200C3}"/>
          </ac:spMkLst>
        </pc:spChg>
        <pc:spChg chg="add del">
          <ac:chgData name="Agnieszka Janina Wilkosz (2115098)" userId="b8b1477e-602f-4ec6-9055-a76e3b546ec2" providerId="ADAL" clId="{F22A5850-51AA-5943-B36F-C5963B7E672B}" dt="2023-03-12T20:38:28.949" v="2777"/>
          <ac:spMkLst>
            <pc:docMk/>
            <pc:sldMk cId="339483097" sldId="275"/>
            <ac:spMk id="8" creationId="{D009D6D5-DAC2-4A8B-A17A-E206B9012D09}"/>
          </ac:spMkLst>
        </pc:spChg>
        <pc:spChg chg="add del">
          <ac:chgData name="Agnieszka Janina Wilkosz (2115098)" userId="b8b1477e-602f-4ec6-9055-a76e3b546ec2" providerId="ADAL" clId="{F22A5850-51AA-5943-B36F-C5963B7E672B}" dt="2023-03-12T19:09:17.679" v="2465" actId="26606"/>
          <ac:spMkLst>
            <pc:docMk/>
            <pc:sldMk cId="339483097" sldId="275"/>
            <ac:spMk id="10" creationId="{45D37F4E-DDB4-456B-97E0-9937730A039F}"/>
          </ac:spMkLst>
        </pc:spChg>
        <pc:spChg chg="add del">
          <ac:chgData name="Agnieszka Janina Wilkosz (2115098)" userId="b8b1477e-602f-4ec6-9055-a76e3b546ec2" providerId="ADAL" clId="{F22A5850-51AA-5943-B36F-C5963B7E672B}" dt="2023-03-12T19:09:17.679" v="2465" actId="26606"/>
          <ac:spMkLst>
            <pc:docMk/>
            <pc:sldMk cId="339483097" sldId="275"/>
            <ac:spMk id="12" creationId="{B2DD41CD-8F47-4F56-AD12-4E2FF7696987}"/>
          </ac:spMkLst>
        </pc:spChg>
        <pc:spChg chg="add del">
          <ac:chgData name="Agnieszka Janina Wilkosz (2115098)" userId="b8b1477e-602f-4ec6-9055-a76e3b546ec2" providerId="ADAL" clId="{F22A5850-51AA-5943-B36F-C5963B7E672B}" dt="2023-03-12T19:10:35.535" v="2473" actId="26606"/>
          <ac:spMkLst>
            <pc:docMk/>
            <pc:sldMk cId="339483097" sldId="275"/>
            <ac:spMk id="17" creationId="{04812C46-200A-4DEB-A05E-3ED6C68C2387}"/>
          </ac:spMkLst>
        </pc:spChg>
        <pc:spChg chg="add del">
          <ac:chgData name="Agnieszka Janina Wilkosz (2115098)" userId="b8b1477e-602f-4ec6-9055-a76e3b546ec2" providerId="ADAL" clId="{F22A5850-51AA-5943-B36F-C5963B7E672B}" dt="2023-03-12T19:10:35.535" v="2473" actId="26606"/>
          <ac:spMkLst>
            <pc:docMk/>
            <pc:sldMk cId="339483097" sldId="275"/>
            <ac:spMk id="19" creationId="{D1EA859B-E555-4109-94F3-6700E046E008}"/>
          </ac:spMkLst>
        </pc:spChg>
        <pc:spChg chg="add del">
          <ac:chgData name="Agnieszka Janina Wilkosz (2115098)" userId="b8b1477e-602f-4ec6-9055-a76e3b546ec2" providerId="ADAL" clId="{F22A5850-51AA-5943-B36F-C5963B7E672B}" dt="2023-03-12T19:10:34.939" v="2472" actId="26606"/>
          <ac:spMkLst>
            <pc:docMk/>
            <pc:sldMk cId="339483097" sldId="275"/>
            <ac:spMk id="24" creationId="{2C61293E-6EBE-43EF-A52C-9BEBFD7679D4}"/>
          </ac:spMkLst>
        </pc:spChg>
        <pc:spChg chg="add del">
          <ac:chgData name="Agnieszka Janina Wilkosz (2115098)" userId="b8b1477e-602f-4ec6-9055-a76e3b546ec2" providerId="ADAL" clId="{F22A5850-51AA-5943-B36F-C5963B7E672B}" dt="2023-03-12T19:10:34.939" v="2472" actId="26606"/>
          <ac:spMkLst>
            <pc:docMk/>
            <pc:sldMk cId="339483097" sldId="275"/>
            <ac:spMk id="26" creationId="{21540236-BFD5-4A9D-8840-4703E7F76825}"/>
          </ac:spMkLst>
        </pc:spChg>
        <pc:spChg chg="add del">
          <ac:chgData name="Agnieszka Janina Wilkosz (2115098)" userId="b8b1477e-602f-4ec6-9055-a76e3b546ec2" providerId="ADAL" clId="{F22A5850-51AA-5943-B36F-C5963B7E672B}" dt="2023-03-12T19:12:21.829" v="2479" actId="26606"/>
          <ac:spMkLst>
            <pc:docMk/>
            <pc:sldMk cId="339483097" sldId="275"/>
            <ac:spMk id="28" creationId="{A9D2268A-D939-4E78-91B6-6C7E46406788}"/>
          </ac:spMkLst>
        </pc:spChg>
        <pc:spChg chg="add del">
          <ac:chgData name="Agnieszka Janina Wilkosz (2115098)" userId="b8b1477e-602f-4ec6-9055-a76e3b546ec2" providerId="ADAL" clId="{F22A5850-51AA-5943-B36F-C5963B7E672B}" dt="2023-03-12T19:12:21.829" v="2479" actId="26606"/>
          <ac:spMkLst>
            <pc:docMk/>
            <pc:sldMk cId="339483097" sldId="275"/>
            <ac:spMk id="29" creationId="{E0C43A58-225D-452D-8185-0D89D1EED861}"/>
          </ac:spMkLst>
        </pc:spChg>
        <pc:spChg chg="add del">
          <ac:chgData name="Agnieszka Janina Wilkosz (2115098)" userId="b8b1477e-602f-4ec6-9055-a76e3b546ec2" providerId="ADAL" clId="{F22A5850-51AA-5943-B36F-C5963B7E672B}" dt="2023-03-12T19:15:00.929" v="2498" actId="26606"/>
          <ac:spMkLst>
            <pc:docMk/>
            <pc:sldMk cId="339483097" sldId="275"/>
            <ac:spMk id="34" creationId="{8F90786E-B72D-4C32-BDCE-A170B007822D}"/>
          </ac:spMkLst>
        </pc:spChg>
        <pc:spChg chg="add del">
          <ac:chgData name="Agnieszka Janina Wilkosz (2115098)" userId="b8b1477e-602f-4ec6-9055-a76e3b546ec2" providerId="ADAL" clId="{F22A5850-51AA-5943-B36F-C5963B7E672B}" dt="2023-03-12T19:15:00.929" v="2498" actId="26606"/>
          <ac:spMkLst>
            <pc:docMk/>
            <pc:sldMk cId="339483097" sldId="275"/>
            <ac:spMk id="36" creationId="{5E46F2E7-848F-4A6C-A098-4764FDEA771A}"/>
          </ac:spMkLst>
        </pc:spChg>
        <pc:spChg chg="add del">
          <ac:chgData name="Agnieszka Janina Wilkosz (2115098)" userId="b8b1477e-602f-4ec6-9055-a76e3b546ec2" providerId="ADAL" clId="{F22A5850-51AA-5943-B36F-C5963B7E672B}" dt="2023-03-12T19:18:37.571" v="2519" actId="26606"/>
          <ac:spMkLst>
            <pc:docMk/>
            <pc:sldMk cId="339483097" sldId="275"/>
            <ac:spMk id="41" creationId="{94E4D846-3AFC-4F86-8C35-24B0542A269D}"/>
          </ac:spMkLst>
        </pc:spChg>
        <pc:spChg chg="add del">
          <ac:chgData name="Agnieszka Janina Wilkosz (2115098)" userId="b8b1477e-602f-4ec6-9055-a76e3b546ec2" providerId="ADAL" clId="{F22A5850-51AA-5943-B36F-C5963B7E672B}" dt="2023-03-12T19:18:37.571" v="2519" actId="26606"/>
          <ac:spMkLst>
            <pc:docMk/>
            <pc:sldMk cId="339483097" sldId="275"/>
            <ac:spMk id="43" creationId="{284781B9-12CB-45C3-907A-9ED93FF72C65}"/>
          </ac:spMkLst>
        </pc:spChg>
        <pc:spChg chg="add del">
          <ac:chgData name="Agnieszka Janina Wilkosz (2115098)" userId="b8b1477e-602f-4ec6-9055-a76e3b546ec2" providerId="ADAL" clId="{F22A5850-51AA-5943-B36F-C5963B7E672B}" dt="2023-03-12T19:18:37.571" v="2519" actId="26606"/>
          <ac:spMkLst>
            <pc:docMk/>
            <pc:sldMk cId="339483097" sldId="275"/>
            <ac:spMk id="45" creationId="{55D4142C-5077-457F-A6AD-3FECFDB39685}"/>
          </ac:spMkLst>
        </pc:spChg>
        <pc:spChg chg="add del">
          <ac:chgData name="Agnieszka Janina Wilkosz (2115098)" userId="b8b1477e-602f-4ec6-9055-a76e3b546ec2" providerId="ADAL" clId="{F22A5850-51AA-5943-B36F-C5963B7E672B}" dt="2023-03-12T19:18:37.571" v="2519" actId="26606"/>
          <ac:spMkLst>
            <pc:docMk/>
            <pc:sldMk cId="339483097" sldId="275"/>
            <ac:spMk id="47" creationId="{7A5F0580-5EE9-419F-96EE-B6529EF6E7D0}"/>
          </ac:spMkLst>
        </pc:spChg>
        <pc:graphicFrameChg chg="add del">
          <ac:chgData name="Agnieszka Janina Wilkosz (2115098)" userId="b8b1477e-602f-4ec6-9055-a76e3b546ec2" providerId="ADAL" clId="{F22A5850-51AA-5943-B36F-C5963B7E672B}" dt="2023-03-12T19:19:08.631" v="2523" actId="26606"/>
          <ac:graphicFrameMkLst>
            <pc:docMk/>
            <pc:sldMk cId="339483097" sldId="275"/>
            <ac:graphicFrameMk id="7" creationId="{14B102F7-7875-6E92-C160-7BFD51206A49}"/>
          </ac:graphicFrameMkLst>
        </pc:graphicFrameChg>
        <pc:graphicFrameChg chg="add del mod">
          <ac:chgData name="Agnieszka Janina Wilkosz (2115098)" userId="b8b1477e-602f-4ec6-9055-a76e3b546ec2" providerId="ADAL" clId="{F22A5850-51AA-5943-B36F-C5963B7E672B}" dt="2023-03-12T19:19:24.829" v="2526" actId="26606"/>
          <ac:graphicFrameMkLst>
            <pc:docMk/>
            <pc:sldMk cId="339483097" sldId="275"/>
            <ac:graphicFrameMk id="9" creationId="{2A25B017-A31C-689B-00E2-A1B8ABCC523B}"/>
          </ac:graphicFrameMkLst>
        </pc:graphicFrameChg>
        <pc:graphicFrameChg chg="add del">
          <ac:chgData name="Agnieszka Janina Wilkosz (2115098)" userId="b8b1477e-602f-4ec6-9055-a76e3b546ec2" providerId="ADAL" clId="{F22A5850-51AA-5943-B36F-C5963B7E672B}" dt="2023-03-12T19:24:02.579" v="2551" actId="26606"/>
          <ac:graphicFrameMkLst>
            <pc:docMk/>
            <pc:sldMk cId="339483097" sldId="275"/>
            <ac:graphicFrameMk id="11" creationId="{48B0200E-342D-DFDC-D23E-011B48F3EC96}"/>
          </ac:graphicFrameMkLst>
        </pc:graphicFrameChg>
        <pc:graphicFrameChg chg="add del mod">
          <ac:chgData name="Agnieszka Janina Wilkosz (2115098)" userId="b8b1477e-602f-4ec6-9055-a76e3b546ec2" providerId="ADAL" clId="{F22A5850-51AA-5943-B36F-C5963B7E672B}" dt="2023-03-12T19:14:42.831" v="2497" actId="26606"/>
          <ac:graphicFrameMkLst>
            <pc:docMk/>
            <pc:sldMk cId="339483097" sldId="275"/>
            <ac:graphicFrameMk id="38" creationId="{C059AEB4-90D7-F227-E1D4-F3A2B453CC61}"/>
          </ac:graphicFrameMkLst>
        </pc:graphicFrameChg>
        <pc:picChg chg="add mod ord">
          <ac:chgData name="Agnieszka Janina Wilkosz (2115098)" userId="b8b1477e-602f-4ec6-9055-a76e3b546ec2" providerId="ADAL" clId="{F22A5850-51AA-5943-B36F-C5963B7E672B}" dt="2023-03-12T19:20:12.151" v="2527" actId="26606"/>
          <ac:picMkLst>
            <pc:docMk/>
            <pc:sldMk cId="339483097" sldId="275"/>
            <ac:picMk id="5" creationId="{D84DE3B6-E420-CE5D-1170-76EFBF3A4083}"/>
          </ac:picMkLst>
        </pc:picChg>
      </pc:sldChg>
      <pc:sldChg chg="addSp delSp modSp new mod setBg delDesignElem">
        <pc:chgData name="Agnieszka Janina Wilkosz (2115098)" userId="b8b1477e-602f-4ec6-9055-a76e3b546ec2" providerId="ADAL" clId="{F22A5850-51AA-5943-B36F-C5963B7E672B}" dt="2023-03-12T21:16:47.059" v="2890"/>
        <pc:sldMkLst>
          <pc:docMk/>
          <pc:sldMk cId="1349416638" sldId="276"/>
        </pc:sldMkLst>
        <pc:spChg chg="mod">
          <ac:chgData name="Agnieszka Janina Wilkosz (2115098)" userId="b8b1477e-602f-4ec6-9055-a76e3b546ec2" providerId="ADAL" clId="{F22A5850-51AA-5943-B36F-C5963B7E672B}" dt="2023-03-12T20:38:20.034" v="2771" actId="1076"/>
          <ac:spMkLst>
            <pc:docMk/>
            <pc:sldMk cId="1349416638" sldId="276"/>
            <ac:spMk id="2" creationId="{206EE708-9B8F-3978-7051-BAC56848B46E}"/>
          </ac:spMkLst>
        </pc:spChg>
        <pc:spChg chg="mod ord">
          <ac:chgData name="Agnieszka Janina Wilkosz (2115098)" userId="b8b1477e-602f-4ec6-9055-a76e3b546ec2" providerId="ADAL" clId="{F22A5850-51AA-5943-B36F-C5963B7E672B}" dt="2023-03-12T21:16:47.059" v="2890"/>
          <ac:spMkLst>
            <pc:docMk/>
            <pc:sldMk cId="1349416638" sldId="276"/>
            <ac:spMk id="3" creationId="{223A41C7-3E7D-D677-EC54-931C185952BC}"/>
          </ac:spMkLst>
        </pc:spChg>
        <pc:spChg chg="add del">
          <ac:chgData name="Agnieszka Janina Wilkosz (2115098)" userId="b8b1477e-602f-4ec6-9055-a76e3b546ec2" providerId="ADAL" clId="{F22A5850-51AA-5943-B36F-C5963B7E672B}" dt="2023-03-12T20:37:34.902" v="2762" actId="26606"/>
          <ac:spMkLst>
            <pc:docMk/>
            <pc:sldMk cId="1349416638" sldId="276"/>
            <ac:spMk id="5127" creationId="{21EA7FA8-6652-4CC5-90F4-3D48CAC0C2DD}"/>
          </ac:spMkLst>
        </pc:spChg>
        <pc:spChg chg="add del">
          <ac:chgData name="Agnieszka Janina Wilkosz (2115098)" userId="b8b1477e-602f-4ec6-9055-a76e3b546ec2" providerId="ADAL" clId="{F22A5850-51AA-5943-B36F-C5963B7E672B}" dt="2023-03-12T20:38:28.949" v="2777"/>
          <ac:spMkLst>
            <pc:docMk/>
            <pc:sldMk cId="1349416638" sldId="276"/>
            <ac:spMk id="5132" creationId="{637B2035-1FCB-439A-B421-095E136C7E07}"/>
          </ac:spMkLst>
        </pc:spChg>
        <pc:spChg chg="add del">
          <ac:chgData name="Agnieszka Janina Wilkosz (2115098)" userId="b8b1477e-602f-4ec6-9055-a76e3b546ec2" providerId="ADAL" clId="{F22A5850-51AA-5943-B36F-C5963B7E672B}" dt="2023-03-12T20:38:28.949" v="2777"/>
          <ac:spMkLst>
            <pc:docMk/>
            <pc:sldMk cId="1349416638" sldId="276"/>
            <ac:spMk id="5134" creationId="{676D6CDF-C512-4739-B158-55EE955EFA39}"/>
          </ac:spMkLst>
        </pc:spChg>
        <pc:picChg chg="add mod">
          <ac:chgData name="Agnieszka Janina Wilkosz (2115098)" userId="b8b1477e-602f-4ec6-9055-a76e3b546ec2" providerId="ADAL" clId="{F22A5850-51AA-5943-B36F-C5963B7E672B}" dt="2023-03-12T20:37:34.902" v="2762" actId="26606"/>
          <ac:picMkLst>
            <pc:docMk/>
            <pc:sldMk cId="1349416638" sldId="276"/>
            <ac:picMk id="5122" creationId="{710FE9EC-7681-A3C3-6F1B-DDD354292DE3}"/>
          </ac:picMkLst>
        </pc:picChg>
      </pc:sldChg>
      <pc:sldChg chg="addSp delSp modSp new mod ord setBg">
        <pc:chgData name="Agnieszka Janina Wilkosz (2115098)" userId="b8b1477e-602f-4ec6-9055-a76e3b546ec2" providerId="ADAL" clId="{F22A5850-51AA-5943-B36F-C5963B7E672B}" dt="2023-03-12T20:49:35.868" v="2827" actId="20577"/>
        <pc:sldMkLst>
          <pc:docMk/>
          <pc:sldMk cId="2711484915" sldId="277"/>
        </pc:sldMkLst>
        <pc:spChg chg="mod">
          <ac:chgData name="Agnieszka Janina Wilkosz (2115098)" userId="b8b1477e-602f-4ec6-9055-a76e3b546ec2" providerId="ADAL" clId="{F22A5850-51AA-5943-B36F-C5963B7E672B}" dt="2023-03-12T20:42:50.064" v="2806" actId="1076"/>
          <ac:spMkLst>
            <pc:docMk/>
            <pc:sldMk cId="2711484915" sldId="277"/>
            <ac:spMk id="2" creationId="{179DD62E-3165-80EF-E506-F61C13ADF03F}"/>
          </ac:spMkLst>
        </pc:spChg>
        <pc:spChg chg="add del mod">
          <ac:chgData name="Agnieszka Janina Wilkosz (2115098)" userId="b8b1477e-602f-4ec6-9055-a76e3b546ec2" providerId="ADAL" clId="{F22A5850-51AA-5943-B36F-C5963B7E672B}" dt="2023-03-10T08:10:03.908" v="2032" actId="478"/>
          <ac:spMkLst>
            <pc:docMk/>
            <pc:sldMk cId="2711484915" sldId="277"/>
            <ac:spMk id="3" creationId="{97F348A2-2FBE-AD24-0DFE-35230B3419B8}"/>
          </ac:spMkLst>
        </pc:spChg>
        <pc:spChg chg="add del mod">
          <ac:chgData name="Agnieszka Janina Wilkosz (2115098)" userId="b8b1477e-602f-4ec6-9055-a76e3b546ec2" providerId="ADAL" clId="{F22A5850-51AA-5943-B36F-C5963B7E672B}" dt="2023-03-10T08:09:37.711" v="2023" actId="767"/>
          <ac:spMkLst>
            <pc:docMk/>
            <pc:sldMk cId="2711484915" sldId="277"/>
            <ac:spMk id="4" creationId="{943272A2-C1FF-FB61-63A4-85D25590B9C8}"/>
          </ac:spMkLst>
        </pc:spChg>
        <pc:spChg chg="add del mod">
          <ac:chgData name="Agnieszka Janina Wilkosz (2115098)" userId="b8b1477e-602f-4ec6-9055-a76e3b546ec2" providerId="ADAL" clId="{F22A5850-51AA-5943-B36F-C5963B7E672B}" dt="2023-03-10T08:10:07.021" v="2033" actId="478"/>
          <ac:spMkLst>
            <pc:docMk/>
            <pc:sldMk cId="2711484915" sldId="277"/>
            <ac:spMk id="9" creationId="{28C8002C-5E0B-FC9D-E02B-8830C70C565B}"/>
          </ac:spMkLst>
        </pc:spChg>
        <pc:spChg chg="add del">
          <ac:chgData name="Agnieszka Janina Wilkosz (2115098)" userId="b8b1477e-602f-4ec6-9055-a76e3b546ec2" providerId="ADAL" clId="{F22A5850-51AA-5943-B36F-C5963B7E672B}" dt="2023-03-10T08:09:41.969" v="2028" actId="26606"/>
          <ac:spMkLst>
            <pc:docMk/>
            <pc:sldMk cId="2711484915" sldId="277"/>
            <ac:spMk id="10" creationId="{9228552E-C8B1-4A80-8448-0787CE0FC704}"/>
          </ac:spMkLst>
        </pc:spChg>
        <pc:graphicFrameChg chg="add del">
          <ac:chgData name="Agnieszka Janina Wilkosz (2115098)" userId="b8b1477e-602f-4ec6-9055-a76e3b546ec2" providerId="ADAL" clId="{F22A5850-51AA-5943-B36F-C5963B7E672B}" dt="2023-03-10T08:09:41.969" v="2028" actId="26606"/>
          <ac:graphicFrameMkLst>
            <pc:docMk/>
            <pc:sldMk cId="2711484915" sldId="277"/>
            <ac:graphicFrameMk id="5" creationId="{353A5468-5E55-9791-8875-2C75E5B0665A}"/>
          </ac:graphicFrameMkLst>
        </pc:graphicFrameChg>
        <pc:graphicFrameChg chg="add mod ord modGraphic">
          <ac:chgData name="Agnieszka Janina Wilkosz (2115098)" userId="b8b1477e-602f-4ec6-9055-a76e3b546ec2" providerId="ADAL" clId="{F22A5850-51AA-5943-B36F-C5963B7E672B}" dt="2023-03-12T20:49:35.868" v="2827" actId="20577"/>
          <ac:graphicFrameMkLst>
            <pc:docMk/>
            <pc:sldMk cId="2711484915" sldId="277"/>
            <ac:graphicFrameMk id="7" creationId="{12BD30A7-2878-9A7F-E64E-E8BE1D4AFA0F}"/>
          </ac:graphicFrameMkLst>
        </pc:graphicFrameChg>
        <pc:picChg chg="add del mod">
          <ac:chgData name="Agnieszka Janina Wilkosz (2115098)" userId="b8b1477e-602f-4ec6-9055-a76e3b546ec2" providerId="ADAL" clId="{F22A5850-51AA-5943-B36F-C5963B7E672B}" dt="2023-03-10T08:09:41.969" v="2028" actId="26606"/>
          <ac:picMkLst>
            <pc:docMk/>
            <pc:sldMk cId="2711484915" sldId="277"/>
            <ac:picMk id="6" creationId="{D66E2503-F806-25AD-09C6-A1B249FDBD2D}"/>
          </ac:picMkLst>
        </pc:picChg>
        <pc:picChg chg="add mod">
          <ac:chgData name="Agnieszka Janina Wilkosz (2115098)" userId="b8b1477e-602f-4ec6-9055-a76e3b546ec2" providerId="ADAL" clId="{F22A5850-51AA-5943-B36F-C5963B7E672B}" dt="2023-03-10T08:15:48.973" v="2060" actId="1076"/>
          <ac:picMkLst>
            <pc:docMk/>
            <pc:sldMk cId="2711484915" sldId="277"/>
            <ac:picMk id="12" creationId="{FC6EAA0C-AEF3-A223-91B2-C32BFCE0BAD7}"/>
          </ac:picMkLst>
        </pc:picChg>
      </pc:sldChg>
      <pc:sldChg chg="addSp delSp modSp new mod setBg">
        <pc:chgData name="Agnieszka Janina Wilkosz (2115098)" userId="b8b1477e-602f-4ec6-9055-a76e3b546ec2" providerId="ADAL" clId="{F22A5850-51AA-5943-B36F-C5963B7E672B}" dt="2023-03-12T21:51:39.088" v="3006" actId="1076"/>
        <pc:sldMkLst>
          <pc:docMk/>
          <pc:sldMk cId="794488190" sldId="278"/>
        </pc:sldMkLst>
        <pc:spChg chg="mod">
          <ac:chgData name="Agnieszka Janina Wilkosz (2115098)" userId="b8b1477e-602f-4ec6-9055-a76e3b546ec2" providerId="ADAL" clId="{F22A5850-51AA-5943-B36F-C5963B7E672B}" dt="2023-03-12T21:51:39.088" v="3006" actId="1076"/>
          <ac:spMkLst>
            <pc:docMk/>
            <pc:sldMk cId="794488190" sldId="278"/>
            <ac:spMk id="2" creationId="{8085B9DB-C5E6-FAEF-3706-861DC930655B}"/>
          </ac:spMkLst>
        </pc:spChg>
        <pc:spChg chg="add del mod">
          <ac:chgData name="Agnieszka Janina Wilkosz (2115098)" userId="b8b1477e-602f-4ec6-9055-a76e3b546ec2" providerId="ADAL" clId="{F22A5850-51AA-5943-B36F-C5963B7E672B}" dt="2023-03-10T08:22:57.752" v="2085" actId="478"/>
          <ac:spMkLst>
            <pc:docMk/>
            <pc:sldMk cId="794488190" sldId="278"/>
            <ac:spMk id="3" creationId="{C1F8859F-08CF-2676-54D5-0302F039039A}"/>
          </ac:spMkLst>
        </pc:spChg>
        <pc:spChg chg="add del mod">
          <ac:chgData name="Agnieszka Janina Wilkosz (2115098)" userId="b8b1477e-602f-4ec6-9055-a76e3b546ec2" providerId="ADAL" clId="{F22A5850-51AA-5943-B36F-C5963B7E672B}" dt="2023-03-10T08:23:02.957" v="2086" actId="478"/>
          <ac:spMkLst>
            <pc:docMk/>
            <pc:sldMk cId="794488190" sldId="278"/>
            <ac:spMk id="7" creationId="{F0A93844-D972-1124-D9F6-87D94AA87273}"/>
          </ac:spMkLst>
        </pc:spChg>
        <pc:spChg chg="add del">
          <ac:chgData name="Agnieszka Janina Wilkosz (2115098)" userId="b8b1477e-602f-4ec6-9055-a76e3b546ec2" providerId="ADAL" clId="{F22A5850-51AA-5943-B36F-C5963B7E672B}" dt="2023-03-10T08:22:45.623" v="2082" actId="26606"/>
          <ac:spMkLst>
            <pc:docMk/>
            <pc:sldMk cId="794488190" sldId="278"/>
            <ac:spMk id="9" creationId="{5C8908E2-EE49-44D2-9428-A28D2312A8D5}"/>
          </ac:spMkLst>
        </pc:spChg>
        <pc:spChg chg="add del">
          <ac:chgData name="Agnieszka Janina Wilkosz (2115098)" userId="b8b1477e-602f-4ec6-9055-a76e3b546ec2" providerId="ADAL" clId="{F22A5850-51AA-5943-B36F-C5963B7E672B}" dt="2023-03-10T08:22:45.623" v="2082" actId="26606"/>
          <ac:spMkLst>
            <pc:docMk/>
            <pc:sldMk cId="794488190" sldId="278"/>
            <ac:spMk id="15" creationId="{7449A6C7-D15F-4AA5-BFA5-71A404B47016}"/>
          </ac:spMkLst>
        </pc:spChg>
        <pc:spChg chg="add del">
          <ac:chgData name="Agnieszka Janina Wilkosz (2115098)" userId="b8b1477e-602f-4ec6-9055-a76e3b546ec2" providerId="ADAL" clId="{F22A5850-51AA-5943-B36F-C5963B7E672B}" dt="2023-03-10T08:22:45.623" v="2082" actId="26606"/>
          <ac:spMkLst>
            <pc:docMk/>
            <pc:sldMk cId="794488190" sldId="278"/>
            <ac:spMk id="17" creationId="{ED888B23-07FA-482A-96DF-47E31AF1A603}"/>
          </ac:spMkLst>
        </pc:spChg>
        <pc:grpChg chg="add del">
          <ac:chgData name="Agnieszka Janina Wilkosz (2115098)" userId="b8b1477e-602f-4ec6-9055-a76e3b546ec2" providerId="ADAL" clId="{F22A5850-51AA-5943-B36F-C5963B7E672B}" dt="2023-03-10T08:22:45.623" v="2082" actId="26606"/>
          <ac:grpSpMkLst>
            <pc:docMk/>
            <pc:sldMk cId="794488190" sldId="278"/>
            <ac:grpSpMk id="11" creationId="{05314994-6337-4875-8CF5-652CAFE8342C}"/>
          </ac:grpSpMkLst>
        </pc:grpChg>
        <pc:graphicFrameChg chg="add del mod">
          <ac:chgData name="Agnieszka Janina Wilkosz (2115098)" userId="b8b1477e-602f-4ec6-9055-a76e3b546ec2" providerId="ADAL" clId="{F22A5850-51AA-5943-B36F-C5963B7E672B}" dt="2023-03-12T21:50:40.382" v="2990" actId="478"/>
          <ac:graphicFrameMkLst>
            <pc:docMk/>
            <pc:sldMk cId="794488190" sldId="278"/>
            <ac:graphicFrameMk id="4" creationId="{2256438D-E627-61D0-B751-DAFDDC028565}"/>
          </ac:graphicFrameMkLst>
        </pc:graphicFrameChg>
        <pc:graphicFrameChg chg="add del">
          <ac:chgData name="Agnieszka Janina Wilkosz (2115098)" userId="b8b1477e-602f-4ec6-9055-a76e3b546ec2" providerId="ADAL" clId="{F22A5850-51AA-5943-B36F-C5963B7E672B}" dt="2023-03-10T08:22:45.623" v="2082" actId="26606"/>
          <ac:graphicFrameMkLst>
            <pc:docMk/>
            <pc:sldMk cId="794488190" sldId="278"/>
            <ac:graphicFrameMk id="5" creationId="{2599109D-0E44-54FC-3B08-7501181EE368}"/>
          </ac:graphicFrameMkLst>
        </pc:graphicFrameChg>
        <pc:picChg chg="add mod">
          <ac:chgData name="Agnieszka Janina Wilkosz (2115098)" userId="b8b1477e-602f-4ec6-9055-a76e3b546ec2" providerId="ADAL" clId="{F22A5850-51AA-5943-B36F-C5963B7E672B}" dt="2023-03-12T21:51:15.767" v="3000" actId="1076"/>
          <ac:picMkLst>
            <pc:docMk/>
            <pc:sldMk cId="794488190" sldId="278"/>
            <ac:picMk id="10" creationId="{9BAC3DE4-9E53-F2EB-4C0D-FC9F3BC29E9A}"/>
          </ac:picMkLst>
        </pc:picChg>
        <pc:picChg chg="add mod">
          <ac:chgData name="Agnieszka Janina Wilkosz (2115098)" userId="b8b1477e-602f-4ec6-9055-a76e3b546ec2" providerId="ADAL" clId="{F22A5850-51AA-5943-B36F-C5963B7E672B}" dt="2023-03-12T21:51:28.223" v="3004" actId="1076"/>
          <ac:picMkLst>
            <pc:docMk/>
            <pc:sldMk cId="794488190" sldId="278"/>
            <ac:picMk id="2050" creationId="{DDAEC0DA-6CD4-3D0E-52E3-50386660CB09}"/>
          </ac:picMkLst>
        </pc:picChg>
      </pc:sldChg>
      <pc:sldChg chg="addSp delSp modSp new mod setBg">
        <pc:chgData name="Agnieszka Janina Wilkosz (2115098)" userId="b8b1477e-602f-4ec6-9055-a76e3b546ec2" providerId="ADAL" clId="{F22A5850-51AA-5943-B36F-C5963B7E672B}" dt="2023-03-12T21:05:51.674" v="2881"/>
        <pc:sldMkLst>
          <pc:docMk/>
          <pc:sldMk cId="1579601970" sldId="279"/>
        </pc:sldMkLst>
        <pc:spChg chg="del">
          <ac:chgData name="Agnieszka Janina Wilkosz (2115098)" userId="b8b1477e-602f-4ec6-9055-a76e3b546ec2" providerId="ADAL" clId="{F22A5850-51AA-5943-B36F-C5963B7E672B}" dt="2023-03-12T19:17:49.398" v="2514" actId="478"/>
          <ac:spMkLst>
            <pc:docMk/>
            <pc:sldMk cId="1579601970" sldId="279"/>
            <ac:spMk id="2" creationId="{2520801F-9C23-6014-3634-2107B825F651}"/>
          </ac:spMkLst>
        </pc:spChg>
        <pc:spChg chg="mod ord">
          <ac:chgData name="Agnieszka Janina Wilkosz (2115098)" userId="b8b1477e-602f-4ec6-9055-a76e3b546ec2" providerId="ADAL" clId="{F22A5850-51AA-5943-B36F-C5963B7E672B}" dt="2023-03-12T21:05:51.674" v="2881"/>
          <ac:spMkLst>
            <pc:docMk/>
            <pc:sldMk cId="1579601970" sldId="279"/>
            <ac:spMk id="3" creationId="{BAEDEE52-DF85-1AB3-62F7-46CA5ECCFADE}"/>
          </ac:spMkLst>
        </pc:spChg>
        <pc:picChg chg="add mod">
          <ac:chgData name="Agnieszka Janina Wilkosz (2115098)" userId="b8b1477e-602f-4ec6-9055-a76e3b546ec2" providerId="ADAL" clId="{F22A5850-51AA-5943-B36F-C5963B7E672B}" dt="2023-03-12T19:25:56.529" v="2568" actId="1076"/>
          <ac:picMkLst>
            <pc:docMk/>
            <pc:sldMk cId="1579601970" sldId="279"/>
            <ac:picMk id="5" creationId="{EC9E91A8-82E0-E75D-E0D2-0715BBBDBD3D}"/>
          </ac:picMkLst>
        </pc:picChg>
      </pc:sldChg>
      <pc:sldChg chg="addSp delSp modSp new mod setBg delDesignElem">
        <pc:chgData name="Agnieszka Janina Wilkosz (2115098)" userId="b8b1477e-602f-4ec6-9055-a76e3b546ec2" providerId="ADAL" clId="{F22A5850-51AA-5943-B36F-C5963B7E672B}" dt="2023-03-12T21:09:04.147" v="2887" actId="20577"/>
        <pc:sldMkLst>
          <pc:docMk/>
          <pc:sldMk cId="2681684135" sldId="280"/>
        </pc:sldMkLst>
        <pc:spChg chg="mod">
          <ac:chgData name="Agnieszka Janina Wilkosz (2115098)" userId="b8b1477e-602f-4ec6-9055-a76e3b546ec2" providerId="ADAL" clId="{F22A5850-51AA-5943-B36F-C5963B7E672B}" dt="2023-03-12T20:43:59.511" v="2816" actId="1076"/>
          <ac:spMkLst>
            <pc:docMk/>
            <pc:sldMk cId="2681684135" sldId="280"/>
            <ac:spMk id="2" creationId="{DC2A5381-829A-C09A-1A32-F5B2A35F5A76}"/>
          </ac:spMkLst>
        </pc:spChg>
        <pc:spChg chg="mod ord">
          <ac:chgData name="Agnieszka Janina Wilkosz (2115098)" userId="b8b1477e-602f-4ec6-9055-a76e3b546ec2" providerId="ADAL" clId="{F22A5850-51AA-5943-B36F-C5963B7E672B}" dt="2023-03-12T21:09:04.147" v="2887" actId="20577"/>
          <ac:spMkLst>
            <pc:docMk/>
            <pc:sldMk cId="2681684135" sldId="280"/>
            <ac:spMk id="3" creationId="{5BA39DAD-3C38-09C0-4D72-B70E60728C87}"/>
          </ac:spMkLst>
        </pc:spChg>
        <pc:spChg chg="add del">
          <ac:chgData name="Agnieszka Janina Wilkosz (2115098)" userId="b8b1477e-602f-4ec6-9055-a76e3b546ec2" providerId="ADAL" clId="{F22A5850-51AA-5943-B36F-C5963B7E672B}" dt="2023-03-12T19:36:11.719" v="2617" actId="26606"/>
          <ac:spMkLst>
            <pc:docMk/>
            <pc:sldMk cId="2681684135" sldId="280"/>
            <ac:spMk id="7" creationId="{D009D6D5-DAC2-4A8B-A17A-E206B9012D09}"/>
          </ac:spMkLst>
        </pc:spChg>
        <pc:spChg chg="add del">
          <ac:chgData name="Agnieszka Janina Wilkosz (2115098)" userId="b8b1477e-602f-4ec6-9055-a76e3b546ec2" providerId="ADAL" clId="{F22A5850-51AA-5943-B36F-C5963B7E672B}" dt="2023-03-12T20:38:28.949" v="2777"/>
          <ac:spMkLst>
            <pc:docMk/>
            <pc:sldMk cId="2681684135" sldId="280"/>
            <ac:spMk id="9" creationId="{79BB35BC-D5C2-4C8B-A22A-A71E6191913B}"/>
          </ac:spMkLst>
        </pc:spChg>
        <pc:spChg chg="add del">
          <ac:chgData name="Agnieszka Janina Wilkosz (2115098)" userId="b8b1477e-602f-4ec6-9055-a76e3b546ec2" providerId="ADAL" clId="{F22A5850-51AA-5943-B36F-C5963B7E672B}" dt="2023-03-12T19:34:52.107" v="2603" actId="26606"/>
          <ac:spMkLst>
            <pc:docMk/>
            <pc:sldMk cId="2681684135" sldId="280"/>
            <ac:spMk id="10" creationId="{04812C46-200A-4DEB-A05E-3ED6C68C2387}"/>
          </ac:spMkLst>
        </pc:spChg>
        <pc:spChg chg="add del">
          <ac:chgData name="Agnieszka Janina Wilkosz (2115098)" userId="b8b1477e-602f-4ec6-9055-a76e3b546ec2" providerId="ADAL" clId="{F22A5850-51AA-5943-B36F-C5963B7E672B}" dt="2023-03-12T19:34:52.107" v="2603" actId="26606"/>
          <ac:spMkLst>
            <pc:docMk/>
            <pc:sldMk cId="2681684135" sldId="280"/>
            <ac:spMk id="12" creationId="{D1EA859B-E555-4109-94F3-6700E046E008}"/>
          </ac:spMkLst>
        </pc:spChg>
        <pc:spChg chg="add del">
          <ac:chgData name="Agnieszka Janina Wilkosz (2115098)" userId="b8b1477e-602f-4ec6-9055-a76e3b546ec2" providerId="ADAL" clId="{F22A5850-51AA-5943-B36F-C5963B7E672B}" dt="2023-03-12T19:35:08.106" v="2605" actId="26606"/>
          <ac:spMkLst>
            <pc:docMk/>
            <pc:sldMk cId="2681684135" sldId="280"/>
            <ac:spMk id="17" creationId="{21A75659-5A6F-4F77-9679-678A00B9D8DC}"/>
          </ac:spMkLst>
        </pc:spChg>
        <pc:spChg chg="add del">
          <ac:chgData name="Agnieszka Janina Wilkosz (2115098)" userId="b8b1477e-602f-4ec6-9055-a76e3b546ec2" providerId="ADAL" clId="{F22A5850-51AA-5943-B36F-C5963B7E672B}" dt="2023-03-12T19:35:08.106" v="2605" actId="26606"/>
          <ac:spMkLst>
            <pc:docMk/>
            <pc:sldMk cId="2681684135" sldId="280"/>
            <ac:spMk id="19" creationId="{E30A3A45-140E-431E-AED0-07EF836310B3}"/>
          </ac:spMkLst>
        </pc:spChg>
        <pc:spChg chg="add del">
          <ac:chgData name="Agnieszka Janina Wilkosz (2115098)" userId="b8b1477e-602f-4ec6-9055-a76e3b546ec2" providerId="ADAL" clId="{F22A5850-51AA-5943-B36F-C5963B7E672B}" dt="2023-03-12T19:35:08.106" v="2605" actId="26606"/>
          <ac:spMkLst>
            <pc:docMk/>
            <pc:sldMk cId="2681684135" sldId="280"/>
            <ac:spMk id="21" creationId="{55D4142C-5077-457F-A6AD-3FECFDB39685}"/>
          </ac:spMkLst>
        </pc:spChg>
        <pc:spChg chg="add del">
          <ac:chgData name="Agnieszka Janina Wilkosz (2115098)" userId="b8b1477e-602f-4ec6-9055-a76e3b546ec2" providerId="ADAL" clId="{F22A5850-51AA-5943-B36F-C5963B7E672B}" dt="2023-03-12T19:35:08.106" v="2605" actId="26606"/>
          <ac:spMkLst>
            <pc:docMk/>
            <pc:sldMk cId="2681684135" sldId="280"/>
            <ac:spMk id="23" creationId="{7A5F0580-5EE9-419F-96EE-B6529EF6E7D0}"/>
          </ac:spMkLst>
        </pc:spChg>
        <pc:picChg chg="add mod ord">
          <ac:chgData name="Agnieszka Janina Wilkosz (2115098)" userId="b8b1477e-602f-4ec6-9055-a76e3b546ec2" providerId="ADAL" clId="{F22A5850-51AA-5943-B36F-C5963B7E672B}" dt="2023-03-12T19:36:11.719" v="2617" actId="26606"/>
          <ac:picMkLst>
            <pc:docMk/>
            <pc:sldMk cId="2681684135" sldId="280"/>
            <ac:picMk id="5" creationId="{80C41AD2-6659-E23F-AE10-285641E337CF}"/>
          </ac:picMkLst>
        </pc:picChg>
      </pc:sldChg>
      <pc:sldChg chg="addSp delSp modSp new mod ord setBg delDesignElem">
        <pc:chgData name="Agnieszka Janina Wilkosz (2115098)" userId="b8b1477e-602f-4ec6-9055-a76e3b546ec2" providerId="ADAL" clId="{F22A5850-51AA-5943-B36F-C5963B7E672B}" dt="2023-03-12T21:10:24.867" v="2889" actId="20577"/>
        <pc:sldMkLst>
          <pc:docMk/>
          <pc:sldMk cId="792149605" sldId="281"/>
        </pc:sldMkLst>
        <pc:spChg chg="del mod">
          <ac:chgData name="Agnieszka Janina Wilkosz (2115098)" userId="b8b1477e-602f-4ec6-9055-a76e3b546ec2" providerId="ADAL" clId="{F22A5850-51AA-5943-B36F-C5963B7E672B}" dt="2023-03-12T20:18:12.982" v="2704" actId="478"/>
          <ac:spMkLst>
            <pc:docMk/>
            <pc:sldMk cId="792149605" sldId="281"/>
            <ac:spMk id="2" creationId="{8F2A18DD-C782-530B-8B81-4CFC994339E9}"/>
          </ac:spMkLst>
        </pc:spChg>
        <pc:spChg chg="mod ord">
          <ac:chgData name="Agnieszka Janina Wilkosz (2115098)" userId="b8b1477e-602f-4ec6-9055-a76e3b546ec2" providerId="ADAL" clId="{F22A5850-51AA-5943-B36F-C5963B7E672B}" dt="2023-03-12T21:10:24.867" v="2889" actId="20577"/>
          <ac:spMkLst>
            <pc:docMk/>
            <pc:sldMk cId="792149605" sldId="281"/>
            <ac:spMk id="3" creationId="{0A8FEFF6-8FB1-B3CF-2B7D-D010C164A570}"/>
          </ac:spMkLst>
        </pc:spChg>
        <pc:spChg chg="add del">
          <ac:chgData name="Agnieszka Janina Wilkosz (2115098)" userId="b8b1477e-602f-4ec6-9055-a76e3b546ec2" providerId="ADAL" clId="{F22A5850-51AA-5943-B36F-C5963B7E672B}" dt="2023-03-12T20:17:55.295" v="2702" actId="26606"/>
          <ac:spMkLst>
            <pc:docMk/>
            <pc:sldMk cId="792149605" sldId="281"/>
            <ac:spMk id="10" creationId="{79BB35BC-D5C2-4C8B-A22A-A71E6191913B}"/>
          </ac:spMkLst>
        </pc:spChg>
        <pc:spChg chg="add del">
          <ac:chgData name="Agnieszka Janina Wilkosz (2115098)" userId="b8b1477e-602f-4ec6-9055-a76e3b546ec2" providerId="ADAL" clId="{F22A5850-51AA-5943-B36F-C5963B7E672B}" dt="2023-03-12T20:38:28.949" v="2777"/>
          <ac:spMkLst>
            <pc:docMk/>
            <pc:sldMk cId="792149605" sldId="281"/>
            <ac:spMk id="4103" creationId="{23E547B5-89CF-4EC0-96DE-25771AED0799}"/>
          </ac:spMkLst>
        </pc:spChg>
        <pc:spChg chg="add del">
          <ac:chgData name="Agnieszka Janina Wilkosz (2115098)" userId="b8b1477e-602f-4ec6-9055-a76e3b546ec2" providerId="ADAL" clId="{F22A5850-51AA-5943-B36F-C5963B7E672B}" dt="2023-03-12T20:38:28.949" v="2777"/>
          <ac:spMkLst>
            <pc:docMk/>
            <pc:sldMk cId="792149605" sldId="281"/>
            <ac:spMk id="4105" creationId="{3F0B8CEB-8279-4E5E-A0CE-1FC9F71736F2}"/>
          </ac:spMkLst>
        </pc:spChg>
        <pc:picChg chg="add del mod">
          <ac:chgData name="Agnieszka Janina Wilkosz (2115098)" userId="b8b1477e-602f-4ec6-9055-a76e3b546ec2" providerId="ADAL" clId="{F22A5850-51AA-5943-B36F-C5963B7E672B}" dt="2023-03-12T20:17:45.105" v="2699" actId="478"/>
          <ac:picMkLst>
            <pc:docMk/>
            <pc:sldMk cId="792149605" sldId="281"/>
            <ac:picMk id="5" creationId="{63972DD0-7C8B-04E7-FFA7-90AB5D3F3A86}"/>
          </ac:picMkLst>
        </pc:picChg>
        <pc:picChg chg="add mod">
          <ac:chgData name="Agnieszka Janina Wilkosz (2115098)" userId="b8b1477e-602f-4ec6-9055-a76e3b546ec2" providerId="ADAL" clId="{F22A5850-51AA-5943-B36F-C5963B7E672B}" dt="2023-03-12T20:18:06.325" v="2703"/>
          <ac:picMkLst>
            <pc:docMk/>
            <pc:sldMk cId="792149605" sldId="281"/>
            <ac:picMk id="4098" creationId="{3DACF57D-8AD1-B3EA-25F7-A761E4B8978A}"/>
          </ac:picMkLst>
        </pc:picChg>
      </pc:sldChg>
      <pc:sldChg chg="addSp delSp modSp new mod setBg">
        <pc:chgData name="Agnieszka Janina Wilkosz (2115098)" userId="b8b1477e-602f-4ec6-9055-a76e3b546ec2" providerId="ADAL" clId="{F22A5850-51AA-5943-B36F-C5963B7E672B}" dt="2023-03-12T21:37:37.789" v="2973" actId="26606"/>
        <pc:sldMkLst>
          <pc:docMk/>
          <pc:sldMk cId="1641943368" sldId="282"/>
        </pc:sldMkLst>
        <pc:spChg chg="del">
          <ac:chgData name="Agnieszka Janina Wilkosz (2115098)" userId="b8b1477e-602f-4ec6-9055-a76e3b546ec2" providerId="ADAL" clId="{F22A5850-51AA-5943-B36F-C5963B7E672B}" dt="2023-03-12T21:33:39.777" v="2934" actId="478"/>
          <ac:spMkLst>
            <pc:docMk/>
            <pc:sldMk cId="1641943368" sldId="282"/>
            <ac:spMk id="2" creationId="{2971602D-1799-03C3-A49E-6E4756EAF863}"/>
          </ac:spMkLst>
        </pc:spChg>
        <pc:spChg chg="del">
          <ac:chgData name="Agnieszka Janina Wilkosz (2115098)" userId="b8b1477e-602f-4ec6-9055-a76e3b546ec2" providerId="ADAL" clId="{F22A5850-51AA-5943-B36F-C5963B7E672B}" dt="2023-03-12T21:33:42.835" v="2935" actId="478"/>
          <ac:spMkLst>
            <pc:docMk/>
            <pc:sldMk cId="1641943368" sldId="282"/>
            <ac:spMk id="3" creationId="{58ADD660-2E23-4EA4-2407-38307175E523}"/>
          </ac:spMkLst>
        </pc:spChg>
        <pc:spChg chg="add del">
          <ac:chgData name="Agnieszka Janina Wilkosz (2115098)" userId="b8b1477e-602f-4ec6-9055-a76e3b546ec2" providerId="ADAL" clId="{F22A5850-51AA-5943-B36F-C5963B7E672B}" dt="2023-03-12T21:37:37.789" v="2973" actId="26606"/>
          <ac:spMkLst>
            <pc:docMk/>
            <pc:sldMk cId="1641943368" sldId="282"/>
            <ac:spMk id="6" creationId="{42A4FC2C-047E-45A5-965D-8E1E3BF09BC6}"/>
          </ac:spMkLst>
        </pc:spChg>
        <pc:spChg chg="add del">
          <ac:chgData name="Agnieszka Janina Wilkosz (2115098)" userId="b8b1477e-602f-4ec6-9055-a76e3b546ec2" providerId="ADAL" clId="{F22A5850-51AA-5943-B36F-C5963B7E672B}" dt="2023-03-12T21:37:26.302" v="2971" actId="26606"/>
          <ac:spMkLst>
            <pc:docMk/>
            <pc:sldMk cId="1641943368" sldId="282"/>
            <ac:spMk id="9" creationId="{42A4FC2C-047E-45A5-965D-8E1E3BF09BC6}"/>
          </ac:spMkLst>
        </pc:spChg>
        <pc:picChg chg="add mod">
          <ac:chgData name="Agnieszka Janina Wilkosz (2115098)" userId="b8b1477e-602f-4ec6-9055-a76e3b546ec2" providerId="ADAL" clId="{F22A5850-51AA-5943-B36F-C5963B7E672B}" dt="2023-03-12T21:37:37.789" v="2973" actId="26606"/>
          <ac:picMkLst>
            <pc:docMk/>
            <pc:sldMk cId="1641943368" sldId="282"/>
            <ac:picMk id="4" creationId="{FA1F02FD-997D-9029-ABE1-D79649B3046A}"/>
          </ac:picMkLst>
        </pc:picChg>
      </pc:sldChg>
      <pc:sldMasterChg chg="setBg modSldLayout">
        <pc:chgData name="Agnieszka Janina Wilkosz (2115098)" userId="b8b1477e-602f-4ec6-9055-a76e3b546ec2" providerId="ADAL" clId="{F22A5850-51AA-5943-B36F-C5963B7E672B}" dt="2023-03-09T23:38:38.389" v="1638"/>
        <pc:sldMasterMkLst>
          <pc:docMk/>
          <pc:sldMasterMk cId="1902864486" sldId="2147483648"/>
        </pc:sldMasterMkLst>
        <pc:sldLayoutChg chg="setBg">
          <pc:chgData name="Agnieszka Janina Wilkosz (2115098)" userId="b8b1477e-602f-4ec6-9055-a76e3b546ec2" providerId="ADAL" clId="{F22A5850-51AA-5943-B36F-C5963B7E672B}" dt="2023-03-09T23:29:39.499" v="1635"/>
          <pc:sldLayoutMkLst>
            <pc:docMk/>
            <pc:sldMasterMk cId="1902864486" sldId="2147483648"/>
            <pc:sldLayoutMk cId="248977997" sldId="2147483649"/>
          </pc:sldLayoutMkLst>
        </pc:sldLayoutChg>
        <pc:sldLayoutChg chg="setBg">
          <pc:chgData name="Agnieszka Janina Wilkosz (2115098)" userId="b8b1477e-602f-4ec6-9055-a76e3b546ec2" providerId="ADAL" clId="{F22A5850-51AA-5943-B36F-C5963B7E672B}" dt="2023-03-09T23:29:39.499" v="1635"/>
          <pc:sldLayoutMkLst>
            <pc:docMk/>
            <pc:sldMasterMk cId="1902864486" sldId="2147483648"/>
            <pc:sldLayoutMk cId="2396932293" sldId="2147483650"/>
          </pc:sldLayoutMkLst>
        </pc:sldLayoutChg>
        <pc:sldLayoutChg chg="setBg">
          <pc:chgData name="Agnieszka Janina Wilkosz (2115098)" userId="b8b1477e-602f-4ec6-9055-a76e3b546ec2" providerId="ADAL" clId="{F22A5850-51AA-5943-B36F-C5963B7E672B}" dt="2023-03-09T23:29:39.499" v="1635"/>
          <pc:sldLayoutMkLst>
            <pc:docMk/>
            <pc:sldMasterMk cId="1902864486" sldId="2147483648"/>
            <pc:sldLayoutMk cId="2707366201" sldId="2147483651"/>
          </pc:sldLayoutMkLst>
        </pc:sldLayoutChg>
        <pc:sldLayoutChg chg="setBg">
          <pc:chgData name="Agnieszka Janina Wilkosz (2115098)" userId="b8b1477e-602f-4ec6-9055-a76e3b546ec2" providerId="ADAL" clId="{F22A5850-51AA-5943-B36F-C5963B7E672B}" dt="2023-03-09T23:29:39.499" v="1635"/>
          <pc:sldLayoutMkLst>
            <pc:docMk/>
            <pc:sldMasterMk cId="1902864486" sldId="2147483648"/>
            <pc:sldLayoutMk cId="192272836" sldId="2147483652"/>
          </pc:sldLayoutMkLst>
        </pc:sldLayoutChg>
        <pc:sldLayoutChg chg="setBg">
          <pc:chgData name="Agnieszka Janina Wilkosz (2115098)" userId="b8b1477e-602f-4ec6-9055-a76e3b546ec2" providerId="ADAL" clId="{F22A5850-51AA-5943-B36F-C5963B7E672B}" dt="2023-03-09T23:29:39.499" v="1635"/>
          <pc:sldLayoutMkLst>
            <pc:docMk/>
            <pc:sldMasterMk cId="1902864486" sldId="2147483648"/>
            <pc:sldLayoutMk cId="712451372" sldId="2147483653"/>
          </pc:sldLayoutMkLst>
        </pc:sldLayoutChg>
        <pc:sldLayoutChg chg="setBg">
          <pc:chgData name="Agnieszka Janina Wilkosz (2115098)" userId="b8b1477e-602f-4ec6-9055-a76e3b546ec2" providerId="ADAL" clId="{F22A5850-51AA-5943-B36F-C5963B7E672B}" dt="2023-03-09T23:29:39.499" v="1635"/>
          <pc:sldLayoutMkLst>
            <pc:docMk/>
            <pc:sldMasterMk cId="1902864486" sldId="2147483648"/>
            <pc:sldLayoutMk cId="1766955211" sldId="2147483654"/>
          </pc:sldLayoutMkLst>
        </pc:sldLayoutChg>
        <pc:sldLayoutChg chg="setBg">
          <pc:chgData name="Agnieszka Janina Wilkosz (2115098)" userId="b8b1477e-602f-4ec6-9055-a76e3b546ec2" providerId="ADAL" clId="{F22A5850-51AA-5943-B36F-C5963B7E672B}" dt="2023-03-09T23:29:39.499" v="1635"/>
          <pc:sldLayoutMkLst>
            <pc:docMk/>
            <pc:sldMasterMk cId="1902864486" sldId="2147483648"/>
            <pc:sldLayoutMk cId="2439715063" sldId="2147483655"/>
          </pc:sldLayoutMkLst>
        </pc:sldLayoutChg>
        <pc:sldLayoutChg chg="setBg">
          <pc:chgData name="Agnieszka Janina Wilkosz (2115098)" userId="b8b1477e-602f-4ec6-9055-a76e3b546ec2" providerId="ADAL" clId="{F22A5850-51AA-5943-B36F-C5963B7E672B}" dt="2023-03-09T23:29:39.499" v="1635"/>
          <pc:sldLayoutMkLst>
            <pc:docMk/>
            <pc:sldMasterMk cId="1902864486" sldId="2147483648"/>
            <pc:sldLayoutMk cId="4239847441" sldId="2147483656"/>
          </pc:sldLayoutMkLst>
        </pc:sldLayoutChg>
        <pc:sldLayoutChg chg="setBg">
          <pc:chgData name="Agnieszka Janina Wilkosz (2115098)" userId="b8b1477e-602f-4ec6-9055-a76e3b546ec2" providerId="ADAL" clId="{F22A5850-51AA-5943-B36F-C5963B7E672B}" dt="2023-03-09T23:29:39.499" v="1635"/>
          <pc:sldLayoutMkLst>
            <pc:docMk/>
            <pc:sldMasterMk cId="1902864486" sldId="2147483648"/>
            <pc:sldLayoutMk cId="3764831345" sldId="2147483657"/>
          </pc:sldLayoutMkLst>
        </pc:sldLayoutChg>
        <pc:sldLayoutChg chg="setBg">
          <pc:chgData name="Agnieszka Janina Wilkosz (2115098)" userId="b8b1477e-602f-4ec6-9055-a76e3b546ec2" providerId="ADAL" clId="{F22A5850-51AA-5943-B36F-C5963B7E672B}" dt="2023-03-09T23:29:39.499" v="1635"/>
          <pc:sldLayoutMkLst>
            <pc:docMk/>
            <pc:sldMasterMk cId="1902864486" sldId="2147483648"/>
            <pc:sldLayoutMk cId="3195233701" sldId="2147483658"/>
          </pc:sldLayoutMkLst>
        </pc:sldLayoutChg>
        <pc:sldLayoutChg chg="setBg">
          <pc:chgData name="Agnieszka Janina Wilkosz (2115098)" userId="b8b1477e-602f-4ec6-9055-a76e3b546ec2" providerId="ADAL" clId="{F22A5850-51AA-5943-B36F-C5963B7E672B}" dt="2023-03-09T23:29:39.499" v="1635"/>
          <pc:sldLayoutMkLst>
            <pc:docMk/>
            <pc:sldMasterMk cId="1902864486" sldId="2147483648"/>
            <pc:sldLayoutMk cId="3086727007" sldId="2147483659"/>
          </pc:sldLayoutMkLst>
        </pc:sldLayoutChg>
      </pc:sldMasterChg>
      <pc:sldMasterChg chg="setBg">
        <pc:chgData name="Agnieszka Janina Wilkosz (2115098)" userId="b8b1477e-602f-4ec6-9055-a76e3b546ec2" providerId="ADAL" clId="{F22A5850-51AA-5943-B36F-C5963B7E672B}" dt="2023-03-12T20:38:34.805" v="2778"/>
        <pc:sldMasterMkLst>
          <pc:docMk/>
          <pc:sldMasterMk cId="741138960" sldId="2147483660"/>
        </pc:sldMasterMkLst>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7817D8-05A9-4E74-B4DA-564FF2EB804C}" type="doc">
      <dgm:prSet loTypeId="urn:microsoft.com/office/officeart/2005/8/layout/chart3" loCatId="cycle" qsTypeId="urn:microsoft.com/office/officeart/2005/8/quickstyle/simple1" qsCatId="simple" csTypeId="urn:microsoft.com/office/officeart/2005/8/colors/colorful2" csCatId="colorful" phldr="1"/>
      <dgm:spPr/>
      <dgm:t>
        <a:bodyPr/>
        <a:lstStyle/>
        <a:p>
          <a:endParaRPr lang="en-US"/>
        </a:p>
      </dgm:t>
    </dgm:pt>
    <dgm:pt modelId="{8FCA3FAB-B69E-4DA1-84A3-7960C4BBDDC5}">
      <dgm:prSet custT="1"/>
      <dgm:spPr/>
      <dgm:t>
        <a:bodyPr/>
        <a:lstStyle/>
        <a:p>
          <a:r>
            <a:rPr lang="en-GB" sz="1200" dirty="0">
              <a:latin typeface="Arial" panose="020B0604020202020204" pitchFamily="34" charset="0"/>
              <a:cs typeface="Arial" panose="020B0604020202020204" pitchFamily="34" charset="0"/>
            </a:rPr>
            <a:t>Amazon is a U.S. worldwide E-commerce company (Oubari,2022) founded in 1995 by Jeff Bezos. (Al Imran, 2014). </a:t>
          </a:r>
          <a:endParaRPr lang="en-US" sz="1200" dirty="0">
            <a:latin typeface="Arial" panose="020B0604020202020204" pitchFamily="34" charset="0"/>
            <a:cs typeface="Arial" panose="020B0604020202020204" pitchFamily="34" charset="0"/>
          </a:endParaRPr>
        </a:p>
      </dgm:t>
    </dgm:pt>
    <dgm:pt modelId="{4367F953-758B-4D01-B2E5-0A22BB4EE546}" type="parTrans" cxnId="{BEDEAD50-B53A-45BF-B77C-815CF896C026}">
      <dgm:prSet/>
      <dgm:spPr/>
      <dgm:t>
        <a:bodyPr/>
        <a:lstStyle/>
        <a:p>
          <a:endParaRPr lang="en-US">
            <a:latin typeface="Arial" panose="020B0604020202020204" pitchFamily="34" charset="0"/>
            <a:cs typeface="Arial" panose="020B0604020202020204" pitchFamily="34" charset="0"/>
          </a:endParaRPr>
        </a:p>
      </dgm:t>
    </dgm:pt>
    <dgm:pt modelId="{BDB0C537-9674-4A4D-9151-8836CBA2FFA1}" type="sibTrans" cxnId="{BEDEAD50-B53A-45BF-B77C-815CF896C026}">
      <dgm:prSet/>
      <dgm:spPr/>
      <dgm:t>
        <a:bodyPr/>
        <a:lstStyle/>
        <a:p>
          <a:endParaRPr lang="en-US">
            <a:latin typeface="Arial" panose="020B0604020202020204" pitchFamily="34" charset="0"/>
            <a:cs typeface="Arial" panose="020B0604020202020204" pitchFamily="34" charset="0"/>
          </a:endParaRPr>
        </a:p>
      </dgm:t>
    </dgm:pt>
    <dgm:pt modelId="{F0EA5B98-0946-4386-972B-05E736664676}">
      <dgm:prSet custT="1"/>
      <dgm:spPr/>
      <dgm:t>
        <a:bodyPr/>
        <a:lstStyle/>
        <a:p>
          <a:pPr algn="ctr"/>
          <a:r>
            <a:rPr lang="en-GB" sz="900" dirty="0">
              <a:latin typeface="Arial" panose="020B0604020202020204" pitchFamily="34" charset="0"/>
              <a:cs typeface="Arial" panose="020B0604020202020204" pitchFamily="34" charset="0"/>
            </a:rPr>
            <a:t>The world's largest online marketplace (MarketLine, 2023) with clothing and accessories, electronics, toys and games, and computer tools and equipment (</a:t>
          </a:r>
          <a:r>
            <a:rPr lang="en-GB" sz="900" dirty="0" err="1">
              <a:latin typeface="Arial" panose="020B0604020202020204" pitchFamily="34" charset="0"/>
              <a:cs typeface="Arial" panose="020B0604020202020204" pitchFamily="34" charset="0"/>
            </a:rPr>
            <a:t>Abuhamdieh</a:t>
          </a:r>
          <a:r>
            <a:rPr lang="en-GB" sz="900" dirty="0">
              <a:latin typeface="Arial" panose="020B0604020202020204" pitchFamily="34" charset="0"/>
              <a:cs typeface="Arial" panose="020B0604020202020204" pitchFamily="34" charset="0"/>
            </a:rPr>
            <a:t>, 2006) It sells almost anything customers want to buy. The company also produces electronics such as the Amazon Kindle e-book reader, Kindle Fire tablet, Echo and Tap speakers, and Fire TV set-top box (</a:t>
          </a:r>
          <a:r>
            <a:rPr lang="en-US" sz="900" dirty="0">
              <a:latin typeface="Arial" panose="020B0604020202020204" pitchFamily="34" charset="0"/>
              <a:cs typeface="Arial" panose="020B0604020202020204" pitchFamily="34" charset="0"/>
            </a:rPr>
            <a:t>Laudon, 2015). A</a:t>
          </a:r>
          <a:r>
            <a:rPr lang="en-GB" sz="900" dirty="0" err="1">
              <a:latin typeface="Arial" panose="020B0604020202020204" pitchFamily="34" charset="0"/>
              <a:cs typeface="Arial" panose="020B0604020202020204" pitchFamily="34" charset="0"/>
            </a:rPr>
            <a:t>lso</a:t>
          </a:r>
          <a:r>
            <a:rPr lang="en-GB" sz="900" dirty="0">
              <a:latin typeface="Arial" panose="020B0604020202020204" pitchFamily="34" charset="0"/>
              <a:cs typeface="Arial" panose="020B0604020202020204" pitchFamily="34" charset="0"/>
            </a:rPr>
            <a:t> offers cloud computing, artificial intelligence and digital streaming services. </a:t>
          </a:r>
          <a:endParaRPr lang="en-US" sz="900" dirty="0">
            <a:latin typeface="Arial" panose="020B0604020202020204" pitchFamily="34" charset="0"/>
            <a:cs typeface="Arial" panose="020B0604020202020204" pitchFamily="34" charset="0"/>
          </a:endParaRPr>
        </a:p>
      </dgm:t>
    </dgm:pt>
    <dgm:pt modelId="{D3F405DE-B607-40B8-AD65-D826F771CAD9}" type="parTrans" cxnId="{468F7878-1188-467A-B02D-E70F804A8BBD}">
      <dgm:prSet/>
      <dgm:spPr/>
      <dgm:t>
        <a:bodyPr/>
        <a:lstStyle/>
        <a:p>
          <a:endParaRPr lang="en-US">
            <a:latin typeface="Arial" panose="020B0604020202020204" pitchFamily="34" charset="0"/>
            <a:cs typeface="Arial" panose="020B0604020202020204" pitchFamily="34" charset="0"/>
          </a:endParaRPr>
        </a:p>
      </dgm:t>
    </dgm:pt>
    <dgm:pt modelId="{48628C5D-2D6F-4198-9F25-95384C336564}" type="sibTrans" cxnId="{468F7878-1188-467A-B02D-E70F804A8BBD}">
      <dgm:prSet/>
      <dgm:spPr/>
      <dgm:t>
        <a:bodyPr/>
        <a:lstStyle/>
        <a:p>
          <a:endParaRPr lang="en-US">
            <a:latin typeface="Arial" panose="020B0604020202020204" pitchFamily="34" charset="0"/>
            <a:cs typeface="Arial" panose="020B0604020202020204" pitchFamily="34" charset="0"/>
          </a:endParaRPr>
        </a:p>
      </dgm:t>
    </dgm:pt>
    <dgm:pt modelId="{203343E4-B11B-4FA8-8AA2-692A4C646A63}">
      <dgm:prSet custT="1"/>
      <dgm:spPr/>
      <dgm:t>
        <a:bodyPr/>
        <a:lstStyle/>
        <a:p>
          <a:r>
            <a:rPr lang="en-GB" sz="1200" dirty="0">
              <a:latin typeface="Arial" panose="020B0604020202020204" pitchFamily="34" charset="0"/>
              <a:cs typeface="Arial" panose="020B0604020202020204" pitchFamily="34" charset="0"/>
            </a:rPr>
            <a:t>The Amazon Prime subscription service with over 150 million subscribers giving members free next-day delivery and a video streaming service. Amazon offers a wide range through Amazon Web Services (AWS) (MarketLine, 2023). </a:t>
          </a:r>
          <a:endParaRPr lang="en-US" sz="1200" dirty="0">
            <a:latin typeface="Arial" panose="020B0604020202020204" pitchFamily="34" charset="0"/>
            <a:cs typeface="Arial" panose="020B0604020202020204" pitchFamily="34" charset="0"/>
          </a:endParaRPr>
        </a:p>
      </dgm:t>
    </dgm:pt>
    <dgm:pt modelId="{3A829FB7-78BF-4E0D-810C-60B93797AADA}" type="parTrans" cxnId="{21DFF682-3534-4EC9-9C73-54A6A889CFE1}">
      <dgm:prSet/>
      <dgm:spPr/>
      <dgm:t>
        <a:bodyPr/>
        <a:lstStyle/>
        <a:p>
          <a:endParaRPr lang="en-US">
            <a:latin typeface="Arial" panose="020B0604020202020204" pitchFamily="34" charset="0"/>
            <a:cs typeface="Arial" panose="020B0604020202020204" pitchFamily="34" charset="0"/>
          </a:endParaRPr>
        </a:p>
      </dgm:t>
    </dgm:pt>
    <dgm:pt modelId="{245E85B4-5140-436F-A328-AD16512D6DA3}" type="sibTrans" cxnId="{21DFF682-3534-4EC9-9C73-54A6A889CFE1}">
      <dgm:prSet/>
      <dgm:spPr/>
      <dgm:t>
        <a:bodyPr/>
        <a:lstStyle/>
        <a:p>
          <a:endParaRPr lang="en-US">
            <a:latin typeface="Arial" panose="020B0604020202020204" pitchFamily="34" charset="0"/>
            <a:cs typeface="Arial" panose="020B0604020202020204" pitchFamily="34" charset="0"/>
          </a:endParaRPr>
        </a:p>
      </dgm:t>
    </dgm:pt>
    <dgm:pt modelId="{E774345B-AC43-4103-9DE3-720D4DDA6A42}">
      <dgm:prSet custT="1"/>
      <dgm:spPr/>
      <dgm:t>
        <a:bodyPr/>
        <a:lstStyle/>
        <a:p>
          <a:r>
            <a:rPr lang="en-GB" sz="1200" dirty="0">
              <a:latin typeface="Arial" panose="020B0604020202020204" pitchFamily="34" charset="0"/>
              <a:cs typeface="Arial" panose="020B0604020202020204" pitchFamily="34" charset="0"/>
            </a:rPr>
            <a:t>With over 1,600,000 employees worldwide, Amazon is a huge company that has to deal with knowledge management across all employees, departments and countries. </a:t>
          </a:r>
          <a:endParaRPr lang="en-US" sz="1200" dirty="0">
            <a:latin typeface="Arial" panose="020B0604020202020204" pitchFamily="34" charset="0"/>
            <a:cs typeface="Arial" panose="020B0604020202020204" pitchFamily="34" charset="0"/>
          </a:endParaRPr>
        </a:p>
      </dgm:t>
    </dgm:pt>
    <dgm:pt modelId="{2C5B0E1A-D15D-4B1F-A18B-D1E03A562243}" type="parTrans" cxnId="{C4055727-23D6-4C85-BFA3-7DA379786DFF}">
      <dgm:prSet/>
      <dgm:spPr/>
      <dgm:t>
        <a:bodyPr/>
        <a:lstStyle/>
        <a:p>
          <a:endParaRPr lang="en-US">
            <a:latin typeface="Arial" panose="020B0604020202020204" pitchFamily="34" charset="0"/>
            <a:cs typeface="Arial" panose="020B0604020202020204" pitchFamily="34" charset="0"/>
          </a:endParaRPr>
        </a:p>
      </dgm:t>
    </dgm:pt>
    <dgm:pt modelId="{89029D13-86E0-4203-B620-3C0F172E1622}" type="sibTrans" cxnId="{C4055727-23D6-4C85-BFA3-7DA379786DFF}">
      <dgm:prSet/>
      <dgm:spPr/>
      <dgm:t>
        <a:bodyPr/>
        <a:lstStyle/>
        <a:p>
          <a:endParaRPr lang="en-US">
            <a:latin typeface="Arial" panose="020B0604020202020204" pitchFamily="34" charset="0"/>
            <a:cs typeface="Arial" panose="020B0604020202020204" pitchFamily="34" charset="0"/>
          </a:endParaRPr>
        </a:p>
      </dgm:t>
    </dgm:pt>
    <dgm:pt modelId="{B4B99C59-E5A8-4FD8-BEF1-581116C45BEE}">
      <dgm:prSet custT="1"/>
      <dgm:spPr/>
      <dgm:t>
        <a:bodyPr/>
        <a:lstStyle/>
        <a:p>
          <a:r>
            <a:rPr lang="en-GB" sz="1200" dirty="0">
              <a:latin typeface="Arial" panose="020B0604020202020204" pitchFamily="34" charset="0"/>
              <a:cs typeface="Arial" panose="020B0604020202020204" pitchFamily="34" charset="0"/>
            </a:rPr>
            <a:t>At the end of the first quarter of 2022, Amazon's goodwill and intangible assets </a:t>
          </a:r>
          <a:r>
            <a:rPr lang="en-GB" sz="1200" dirty="0" err="1">
              <a:latin typeface="Arial" panose="020B0604020202020204" pitchFamily="34" charset="0"/>
              <a:cs typeface="Arial" panose="020B0604020202020204" pitchFamily="34" charset="0"/>
            </a:rPr>
            <a:t>totaled</a:t>
          </a:r>
          <a:r>
            <a:rPr lang="en-GB" sz="1200" dirty="0">
              <a:latin typeface="Arial" panose="020B0604020202020204" pitchFamily="34" charset="0"/>
              <a:cs typeface="Arial" panose="020B0604020202020204" pitchFamily="34" charset="0"/>
            </a:rPr>
            <a:t> $20.229 billions (Wanga,2023). </a:t>
          </a:r>
          <a:endParaRPr lang="en-US" sz="1200" dirty="0">
            <a:latin typeface="Arial" panose="020B0604020202020204" pitchFamily="34" charset="0"/>
            <a:cs typeface="Arial" panose="020B0604020202020204" pitchFamily="34" charset="0"/>
          </a:endParaRPr>
        </a:p>
      </dgm:t>
    </dgm:pt>
    <dgm:pt modelId="{3FBF79F0-F07E-4138-989B-AF478025CA7C}" type="parTrans" cxnId="{5C125634-5FA5-4031-9559-09BDA98CF959}">
      <dgm:prSet/>
      <dgm:spPr/>
      <dgm:t>
        <a:bodyPr/>
        <a:lstStyle/>
        <a:p>
          <a:endParaRPr lang="en-US">
            <a:latin typeface="Arial" panose="020B0604020202020204" pitchFamily="34" charset="0"/>
            <a:cs typeface="Arial" panose="020B0604020202020204" pitchFamily="34" charset="0"/>
          </a:endParaRPr>
        </a:p>
      </dgm:t>
    </dgm:pt>
    <dgm:pt modelId="{28314C20-B62B-4D6B-876B-F32473800B25}" type="sibTrans" cxnId="{5C125634-5FA5-4031-9559-09BDA98CF959}">
      <dgm:prSet/>
      <dgm:spPr/>
      <dgm:t>
        <a:bodyPr/>
        <a:lstStyle/>
        <a:p>
          <a:endParaRPr lang="en-US">
            <a:latin typeface="Arial" panose="020B0604020202020204" pitchFamily="34" charset="0"/>
            <a:cs typeface="Arial" panose="020B0604020202020204" pitchFamily="34" charset="0"/>
          </a:endParaRPr>
        </a:p>
      </dgm:t>
    </dgm:pt>
    <dgm:pt modelId="{2BE248D5-4E68-CB4C-B2E3-67C2E1B6DA00}" type="pres">
      <dgm:prSet presAssocID="{027817D8-05A9-4E74-B4DA-564FF2EB804C}" presName="compositeShape" presStyleCnt="0">
        <dgm:presLayoutVars>
          <dgm:chMax val="7"/>
          <dgm:dir/>
          <dgm:resizeHandles val="exact"/>
        </dgm:presLayoutVars>
      </dgm:prSet>
      <dgm:spPr/>
    </dgm:pt>
    <dgm:pt modelId="{D4914468-6BEB-2C49-8E64-328C7952C6A1}" type="pres">
      <dgm:prSet presAssocID="{027817D8-05A9-4E74-B4DA-564FF2EB804C}" presName="wedge1" presStyleLbl="node1" presStyleIdx="0" presStyleCnt="5"/>
      <dgm:spPr/>
    </dgm:pt>
    <dgm:pt modelId="{78FFEF61-EAF5-594E-8294-070D1D1EF4DC}" type="pres">
      <dgm:prSet presAssocID="{027817D8-05A9-4E74-B4DA-564FF2EB804C}" presName="wedge1Tx" presStyleLbl="node1" presStyleIdx="0" presStyleCnt="5">
        <dgm:presLayoutVars>
          <dgm:chMax val="0"/>
          <dgm:chPref val="0"/>
          <dgm:bulletEnabled val="1"/>
        </dgm:presLayoutVars>
      </dgm:prSet>
      <dgm:spPr/>
    </dgm:pt>
    <dgm:pt modelId="{A32AAEAB-06A6-CD4B-9995-23551D6E1DF0}" type="pres">
      <dgm:prSet presAssocID="{027817D8-05A9-4E74-B4DA-564FF2EB804C}" presName="wedge2" presStyleLbl="node1" presStyleIdx="1" presStyleCnt="5" custLinFactNeighborX="-575" custLinFactNeighborY="96"/>
      <dgm:spPr/>
    </dgm:pt>
    <dgm:pt modelId="{BBBB31EA-E131-2B43-BFA0-D7317C2499BE}" type="pres">
      <dgm:prSet presAssocID="{027817D8-05A9-4E74-B4DA-564FF2EB804C}" presName="wedge2Tx" presStyleLbl="node1" presStyleIdx="1" presStyleCnt="5">
        <dgm:presLayoutVars>
          <dgm:chMax val="0"/>
          <dgm:chPref val="0"/>
          <dgm:bulletEnabled val="1"/>
        </dgm:presLayoutVars>
      </dgm:prSet>
      <dgm:spPr/>
    </dgm:pt>
    <dgm:pt modelId="{67595630-D960-2E43-AB07-2ADBB82764EE}" type="pres">
      <dgm:prSet presAssocID="{027817D8-05A9-4E74-B4DA-564FF2EB804C}" presName="wedge3" presStyleLbl="node1" presStyleIdx="2" presStyleCnt="5"/>
      <dgm:spPr/>
    </dgm:pt>
    <dgm:pt modelId="{99E16B6D-C5E3-A645-B5D0-43A541F3FF9C}" type="pres">
      <dgm:prSet presAssocID="{027817D8-05A9-4E74-B4DA-564FF2EB804C}" presName="wedge3Tx" presStyleLbl="node1" presStyleIdx="2" presStyleCnt="5">
        <dgm:presLayoutVars>
          <dgm:chMax val="0"/>
          <dgm:chPref val="0"/>
          <dgm:bulletEnabled val="1"/>
        </dgm:presLayoutVars>
      </dgm:prSet>
      <dgm:spPr/>
    </dgm:pt>
    <dgm:pt modelId="{161FA38E-F5AA-D04F-8F78-947B12A4E61F}" type="pres">
      <dgm:prSet presAssocID="{027817D8-05A9-4E74-B4DA-564FF2EB804C}" presName="wedge4" presStyleLbl="node1" presStyleIdx="3" presStyleCnt="5"/>
      <dgm:spPr/>
    </dgm:pt>
    <dgm:pt modelId="{11AD15F0-F428-A74E-8F3A-0F930A03AE4C}" type="pres">
      <dgm:prSet presAssocID="{027817D8-05A9-4E74-B4DA-564FF2EB804C}" presName="wedge4Tx" presStyleLbl="node1" presStyleIdx="3" presStyleCnt="5">
        <dgm:presLayoutVars>
          <dgm:chMax val="0"/>
          <dgm:chPref val="0"/>
          <dgm:bulletEnabled val="1"/>
        </dgm:presLayoutVars>
      </dgm:prSet>
      <dgm:spPr/>
    </dgm:pt>
    <dgm:pt modelId="{B8D88CD3-F6B8-544B-BA24-09559A9045DA}" type="pres">
      <dgm:prSet presAssocID="{027817D8-05A9-4E74-B4DA-564FF2EB804C}" presName="wedge5" presStyleLbl="node1" presStyleIdx="4" presStyleCnt="5"/>
      <dgm:spPr/>
    </dgm:pt>
    <dgm:pt modelId="{0791E05A-6969-A44F-B6D1-326D6153F7D4}" type="pres">
      <dgm:prSet presAssocID="{027817D8-05A9-4E74-B4DA-564FF2EB804C}" presName="wedge5Tx" presStyleLbl="node1" presStyleIdx="4" presStyleCnt="5">
        <dgm:presLayoutVars>
          <dgm:chMax val="0"/>
          <dgm:chPref val="0"/>
          <dgm:bulletEnabled val="1"/>
        </dgm:presLayoutVars>
      </dgm:prSet>
      <dgm:spPr/>
    </dgm:pt>
  </dgm:ptLst>
  <dgm:cxnLst>
    <dgm:cxn modelId="{7A852A02-2B1D-8146-B963-3E2F1CF57E2C}" type="presOf" srcId="{8FCA3FAB-B69E-4DA1-84A3-7960C4BBDDC5}" destId="{D4914468-6BEB-2C49-8E64-328C7952C6A1}" srcOrd="0" destOrd="0" presId="urn:microsoft.com/office/officeart/2005/8/layout/chart3"/>
    <dgm:cxn modelId="{DADB6206-FFFC-F946-A120-15F693CEF935}" type="presOf" srcId="{027817D8-05A9-4E74-B4DA-564FF2EB804C}" destId="{2BE248D5-4E68-CB4C-B2E3-67C2E1B6DA00}" srcOrd="0" destOrd="0" presId="urn:microsoft.com/office/officeart/2005/8/layout/chart3"/>
    <dgm:cxn modelId="{2212EE06-488A-CA4D-A481-3C2E74CDFC0A}" type="presOf" srcId="{F0EA5B98-0946-4386-972B-05E736664676}" destId="{A32AAEAB-06A6-CD4B-9995-23551D6E1DF0}" srcOrd="0" destOrd="0" presId="urn:microsoft.com/office/officeart/2005/8/layout/chart3"/>
    <dgm:cxn modelId="{7E76BC20-59FE-3746-BFDA-A28A13953319}" type="presOf" srcId="{E774345B-AC43-4103-9DE3-720D4DDA6A42}" destId="{161FA38E-F5AA-D04F-8F78-947B12A4E61F}" srcOrd="0" destOrd="0" presId="urn:microsoft.com/office/officeart/2005/8/layout/chart3"/>
    <dgm:cxn modelId="{D23A9221-3166-4448-B113-E192C98FC749}" type="presOf" srcId="{B4B99C59-E5A8-4FD8-BEF1-581116C45BEE}" destId="{B8D88CD3-F6B8-544B-BA24-09559A9045DA}" srcOrd="0" destOrd="0" presId="urn:microsoft.com/office/officeart/2005/8/layout/chart3"/>
    <dgm:cxn modelId="{C4055727-23D6-4C85-BFA3-7DA379786DFF}" srcId="{027817D8-05A9-4E74-B4DA-564FF2EB804C}" destId="{E774345B-AC43-4103-9DE3-720D4DDA6A42}" srcOrd="3" destOrd="0" parTransId="{2C5B0E1A-D15D-4B1F-A18B-D1E03A562243}" sibTransId="{89029D13-86E0-4203-B620-3C0F172E1622}"/>
    <dgm:cxn modelId="{5C125634-5FA5-4031-9559-09BDA98CF959}" srcId="{027817D8-05A9-4E74-B4DA-564FF2EB804C}" destId="{B4B99C59-E5A8-4FD8-BEF1-581116C45BEE}" srcOrd="4" destOrd="0" parTransId="{3FBF79F0-F07E-4138-989B-AF478025CA7C}" sibTransId="{28314C20-B62B-4D6B-876B-F32473800B25}"/>
    <dgm:cxn modelId="{EDE56A45-2A72-524A-A995-489D41350A23}" type="presOf" srcId="{E774345B-AC43-4103-9DE3-720D4DDA6A42}" destId="{11AD15F0-F428-A74E-8F3A-0F930A03AE4C}" srcOrd="1" destOrd="0" presId="urn:microsoft.com/office/officeart/2005/8/layout/chart3"/>
    <dgm:cxn modelId="{BEDEAD50-B53A-45BF-B77C-815CF896C026}" srcId="{027817D8-05A9-4E74-B4DA-564FF2EB804C}" destId="{8FCA3FAB-B69E-4DA1-84A3-7960C4BBDDC5}" srcOrd="0" destOrd="0" parTransId="{4367F953-758B-4D01-B2E5-0A22BB4EE546}" sibTransId="{BDB0C537-9674-4A4D-9151-8836CBA2FFA1}"/>
    <dgm:cxn modelId="{468F7878-1188-467A-B02D-E70F804A8BBD}" srcId="{027817D8-05A9-4E74-B4DA-564FF2EB804C}" destId="{F0EA5B98-0946-4386-972B-05E736664676}" srcOrd="1" destOrd="0" parTransId="{D3F405DE-B607-40B8-AD65-D826F771CAD9}" sibTransId="{48628C5D-2D6F-4198-9F25-95384C336564}"/>
    <dgm:cxn modelId="{0070F480-487A-EC4C-B0C8-F094875D92EF}" type="presOf" srcId="{8FCA3FAB-B69E-4DA1-84A3-7960C4BBDDC5}" destId="{78FFEF61-EAF5-594E-8294-070D1D1EF4DC}" srcOrd="1" destOrd="0" presId="urn:microsoft.com/office/officeart/2005/8/layout/chart3"/>
    <dgm:cxn modelId="{21DFF682-3534-4EC9-9C73-54A6A889CFE1}" srcId="{027817D8-05A9-4E74-B4DA-564FF2EB804C}" destId="{203343E4-B11B-4FA8-8AA2-692A4C646A63}" srcOrd="2" destOrd="0" parTransId="{3A829FB7-78BF-4E0D-810C-60B93797AADA}" sibTransId="{245E85B4-5140-436F-A328-AD16512D6DA3}"/>
    <dgm:cxn modelId="{B27EABAC-39CD-A74B-9F24-FBC5DDF5F9C7}" type="presOf" srcId="{203343E4-B11B-4FA8-8AA2-692A4C646A63}" destId="{99E16B6D-C5E3-A645-B5D0-43A541F3FF9C}" srcOrd="1" destOrd="0" presId="urn:microsoft.com/office/officeart/2005/8/layout/chart3"/>
    <dgm:cxn modelId="{569593B5-F7DF-7541-9CBB-B29140B6BFD1}" type="presOf" srcId="{F0EA5B98-0946-4386-972B-05E736664676}" destId="{BBBB31EA-E131-2B43-BFA0-D7317C2499BE}" srcOrd="1" destOrd="0" presId="urn:microsoft.com/office/officeart/2005/8/layout/chart3"/>
    <dgm:cxn modelId="{D494EDC6-23CD-C04F-A66F-00AA2B2B8C72}" type="presOf" srcId="{203343E4-B11B-4FA8-8AA2-692A4C646A63}" destId="{67595630-D960-2E43-AB07-2ADBB82764EE}" srcOrd="0" destOrd="0" presId="urn:microsoft.com/office/officeart/2005/8/layout/chart3"/>
    <dgm:cxn modelId="{51F354E6-6797-484E-83B3-A1F181BF66EC}" type="presOf" srcId="{B4B99C59-E5A8-4FD8-BEF1-581116C45BEE}" destId="{0791E05A-6969-A44F-B6D1-326D6153F7D4}" srcOrd="1" destOrd="0" presId="urn:microsoft.com/office/officeart/2005/8/layout/chart3"/>
    <dgm:cxn modelId="{4829F41B-78D9-1D4B-A35C-39CBCFE02618}" type="presParOf" srcId="{2BE248D5-4E68-CB4C-B2E3-67C2E1B6DA00}" destId="{D4914468-6BEB-2C49-8E64-328C7952C6A1}" srcOrd="0" destOrd="0" presId="urn:microsoft.com/office/officeart/2005/8/layout/chart3"/>
    <dgm:cxn modelId="{C8B08AA4-BFA0-C846-8A3A-FA1BA9352C49}" type="presParOf" srcId="{2BE248D5-4E68-CB4C-B2E3-67C2E1B6DA00}" destId="{78FFEF61-EAF5-594E-8294-070D1D1EF4DC}" srcOrd="1" destOrd="0" presId="urn:microsoft.com/office/officeart/2005/8/layout/chart3"/>
    <dgm:cxn modelId="{0E6745C3-E1D5-FB41-BC47-457F7D5FC9D4}" type="presParOf" srcId="{2BE248D5-4E68-CB4C-B2E3-67C2E1B6DA00}" destId="{A32AAEAB-06A6-CD4B-9995-23551D6E1DF0}" srcOrd="2" destOrd="0" presId="urn:microsoft.com/office/officeart/2005/8/layout/chart3"/>
    <dgm:cxn modelId="{A386C4DE-7471-8348-AEB6-0C3586AA0C4A}" type="presParOf" srcId="{2BE248D5-4E68-CB4C-B2E3-67C2E1B6DA00}" destId="{BBBB31EA-E131-2B43-BFA0-D7317C2499BE}" srcOrd="3" destOrd="0" presId="urn:microsoft.com/office/officeart/2005/8/layout/chart3"/>
    <dgm:cxn modelId="{E9FD977A-CD39-1D4E-9B75-AC8F14766390}" type="presParOf" srcId="{2BE248D5-4E68-CB4C-B2E3-67C2E1B6DA00}" destId="{67595630-D960-2E43-AB07-2ADBB82764EE}" srcOrd="4" destOrd="0" presId="urn:microsoft.com/office/officeart/2005/8/layout/chart3"/>
    <dgm:cxn modelId="{6B706F0C-929A-EE42-90F4-9DC04592C246}" type="presParOf" srcId="{2BE248D5-4E68-CB4C-B2E3-67C2E1B6DA00}" destId="{99E16B6D-C5E3-A645-B5D0-43A541F3FF9C}" srcOrd="5" destOrd="0" presId="urn:microsoft.com/office/officeart/2005/8/layout/chart3"/>
    <dgm:cxn modelId="{557F7E64-3611-AF42-BB7A-7B25FC52CE47}" type="presParOf" srcId="{2BE248D5-4E68-CB4C-B2E3-67C2E1B6DA00}" destId="{161FA38E-F5AA-D04F-8F78-947B12A4E61F}" srcOrd="6" destOrd="0" presId="urn:microsoft.com/office/officeart/2005/8/layout/chart3"/>
    <dgm:cxn modelId="{D37EA86D-7562-984C-BA8E-ADD681A0865B}" type="presParOf" srcId="{2BE248D5-4E68-CB4C-B2E3-67C2E1B6DA00}" destId="{11AD15F0-F428-A74E-8F3A-0F930A03AE4C}" srcOrd="7" destOrd="0" presId="urn:microsoft.com/office/officeart/2005/8/layout/chart3"/>
    <dgm:cxn modelId="{AAD0325E-EF29-B84A-94DB-6DB716DFD34C}" type="presParOf" srcId="{2BE248D5-4E68-CB4C-B2E3-67C2E1B6DA00}" destId="{B8D88CD3-F6B8-544B-BA24-09559A9045DA}" srcOrd="8" destOrd="0" presId="urn:microsoft.com/office/officeart/2005/8/layout/chart3"/>
    <dgm:cxn modelId="{D10A6425-CA72-6A48-9BBF-447F723B971E}" type="presParOf" srcId="{2BE248D5-4E68-CB4C-B2E3-67C2E1B6DA00}" destId="{0791E05A-6969-A44F-B6D1-326D6153F7D4}" srcOrd="9"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046C5E-C58A-4902-A48B-A7165EA8134B}" type="doc">
      <dgm:prSet loTypeId="urn:microsoft.com/office/officeart/2005/8/layout/process1" loCatId="process" qsTypeId="urn:microsoft.com/office/officeart/2005/8/quickstyle/simple2" qsCatId="simple" csTypeId="urn:microsoft.com/office/officeart/2005/8/colors/accent2_2" csCatId="accent2" phldr="1"/>
      <dgm:spPr/>
      <dgm:t>
        <a:bodyPr/>
        <a:lstStyle/>
        <a:p>
          <a:endParaRPr lang="en-US"/>
        </a:p>
      </dgm:t>
    </dgm:pt>
    <dgm:pt modelId="{D54952BE-5C41-40F2-A892-A312D9D39DDC}">
      <dgm:prSet custT="1"/>
      <dgm:spPr/>
      <dgm:t>
        <a:bodyPr/>
        <a:lstStyle/>
        <a:p>
          <a:pPr algn="ctr"/>
          <a:r>
            <a:rPr lang="en-US" sz="2000" dirty="0">
              <a:latin typeface="Arial" panose="020B0604020202020204" pitchFamily="34" charset="0"/>
              <a:cs typeface="Arial" panose="020B0604020202020204" pitchFamily="34" charset="0"/>
            </a:rPr>
            <a:t>Helps to manage the company's relations with customers because it provides information about customers to coordinate all business processes such as sales, marketing, and service (Sousa, 2014).</a:t>
          </a:r>
        </a:p>
      </dgm:t>
    </dgm:pt>
    <dgm:pt modelId="{898432A2-97BA-43AD-B74A-43C64DE70F8B}" type="parTrans" cxnId="{6737F372-D586-4F49-8844-91DC1D211E25}">
      <dgm:prSet/>
      <dgm:spPr/>
      <dgm:t>
        <a:bodyPr/>
        <a:lstStyle/>
        <a:p>
          <a:endParaRPr lang="en-US"/>
        </a:p>
      </dgm:t>
    </dgm:pt>
    <dgm:pt modelId="{03854B48-0C5E-4252-84FD-5EF31C08D8F6}" type="sibTrans" cxnId="{6737F372-D586-4F49-8844-91DC1D211E25}">
      <dgm:prSet/>
      <dgm:spPr/>
      <dgm:t>
        <a:bodyPr/>
        <a:lstStyle/>
        <a:p>
          <a:endParaRPr lang="en-US"/>
        </a:p>
      </dgm:t>
    </dgm:pt>
    <dgm:pt modelId="{F1EE4B4B-B7FF-4AE1-9483-062D312D8FD6}">
      <dgm:prSet custT="1"/>
      <dgm:spPr/>
      <dgm:t>
        <a:bodyPr/>
        <a:lstStyle/>
        <a:p>
          <a:pPr algn="ctr"/>
          <a:r>
            <a:rPr lang="en-US" sz="2000" dirty="0">
              <a:latin typeface="Arial" panose="020B0604020202020204" pitchFamily="34" charset="0"/>
              <a:cs typeface="Arial" panose="020B0604020202020204" pitchFamily="34" charset="0"/>
            </a:rPr>
            <a:t>The system is used to optimize revenues, customer satisfaction, and customer retention. This information helps businesses identify, attract and retain customers, provide better service to existing customers, and increase sales (Laudon, 2015).</a:t>
          </a:r>
        </a:p>
      </dgm:t>
    </dgm:pt>
    <dgm:pt modelId="{59BF601F-CE33-4AF7-BDE8-DBAC4B489F0D}" type="parTrans" cxnId="{EBBB9975-D7C7-4BE6-BB74-1DD6DCF3D417}">
      <dgm:prSet/>
      <dgm:spPr/>
      <dgm:t>
        <a:bodyPr/>
        <a:lstStyle/>
        <a:p>
          <a:endParaRPr lang="en-US"/>
        </a:p>
      </dgm:t>
    </dgm:pt>
    <dgm:pt modelId="{63699050-2B01-4C57-BDD5-E82FE5316F46}" type="sibTrans" cxnId="{EBBB9975-D7C7-4BE6-BB74-1DD6DCF3D417}">
      <dgm:prSet/>
      <dgm:spPr/>
      <dgm:t>
        <a:bodyPr/>
        <a:lstStyle/>
        <a:p>
          <a:endParaRPr lang="en-US"/>
        </a:p>
      </dgm:t>
    </dgm:pt>
    <dgm:pt modelId="{BDC59B50-8E04-E747-AEE8-0C5A5063BB01}" type="pres">
      <dgm:prSet presAssocID="{9F046C5E-C58A-4902-A48B-A7165EA8134B}" presName="Name0" presStyleCnt="0">
        <dgm:presLayoutVars>
          <dgm:dir/>
          <dgm:resizeHandles val="exact"/>
        </dgm:presLayoutVars>
      </dgm:prSet>
      <dgm:spPr/>
    </dgm:pt>
    <dgm:pt modelId="{960E7D8B-6E58-3C4E-B3D6-F0A73EFFB8A6}" type="pres">
      <dgm:prSet presAssocID="{D54952BE-5C41-40F2-A892-A312D9D39DDC}" presName="node" presStyleLbl="node1" presStyleIdx="0" presStyleCnt="2" custScaleX="102234" custScaleY="100587">
        <dgm:presLayoutVars>
          <dgm:bulletEnabled val="1"/>
        </dgm:presLayoutVars>
      </dgm:prSet>
      <dgm:spPr/>
    </dgm:pt>
    <dgm:pt modelId="{815FDE34-09EB-214E-8261-1A5209751E5B}" type="pres">
      <dgm:prSet presAssocID="{03854B48-0C5E-4252-84FD-5EF31C08D8F6}" presName="sibTrans" presStyleLbl="sibTrans2D1" presStyleIdx="0" presStyleCnt="1"/>
      <dgm:spPr/>
    </dgm:pt>
    <dgm:pt modelId="{1D9782B4-28C0-9E40-B249-96C72E8CCE1A}" type="pres">
      <dgm:prSet presAssocID="{03854B48-0C5E-4252-84FD-5EF31C08D8F6}" presName="connectorText" presStyleLbl="sibTrans2D1" presStyleIdx="0" presStyleCnt="1"/>
      <dgm:spPr/>
    </dgm:pt>
    <dgm:pt modelId="{C0F25D56-B93B-E549-9FB2-F3FF5A181452}" type="pres">
      <dgm:prSet presAssocID="{F1EE4B4B-B7FF-4AE1-9483-062D312D8FD6}" presName="node" presStyleLbl="node1" presStyleIdx="1" presStyleCnt="2">
        <dgm:presLayoutVars>
          <dgm:bulletEnabled val="1"/>
        </dgm:presLayoutVars>
      </dgm:prSet>
      <dgm:spPr/>
    </dgm:pt>
  </dgm:ptLst>
  <dgm:cxnLst>
    <dgm:cxn modelId="{F0994413-F3FC-1841-8137-F4B041F9C294}" type="presOf" srcId="{9F046C5E-C58A-4902-A48B-A7165EA8134B}" destId="{BDC59B50-8E04-E747-AEE8-0C5A5063BB01}" srcOrd="0" destOrd="0" presId="urn:microsoft.com/office/officeart/2005/8/layout/process1"/>
    <dgm:cxn modelId="{695FF415-F2BC-0F4D-8FA7-A320A77B8729}" type="presOf" srcId="{F1EE4B4B-B7FF-4AE1-9483-062D312D8FD6}" destId="{C0F25D56-B93B-E549-9FB2-F3FF5A181452}" srcOrd="0" destOrd="0" presId="urn:microsoft.com/office/officeart/2005/8/layout/process1"/>
    <dgm:cxn modelId="{F1A07D39-5513-9C49-A5AF-6839D5F50D6A}" type="presOf" srcId="{03854B48-0C5E-4252-84FD-5EF31C08D8F6}" destId="{1D9782B4-28C0-9E40-B249-96C72E8CCE1A}" srcOrd="1" destOrd="0" presId="urn:microsoft.com/office/officeart/2005/8/layout/process1"/>
    <dgm:cxn modelId="{6737F372-D586-4F49-8844-91DC1D211E25}" srcId="{9F046C5E-C58A-4902-A48B-A7165EA8134B}" destId="{D54952BE-5C41-40F2-A892-A312D9D39DDC}" srcOrd="0" destOrd="0" parTransId="{898432A2-97BA-43AD-B74A-43C64DE70F8B}" sibTransId="{03854B48-0C5E-4252-84FD-5EF31C08D8F6}"/>
    <dgm:cxn modelId="{EBBB9975-D7C7-4BE6-BB74-1DD6DCF3D417}" srcId="{9F046C5E-C58A-4902-A48B-A7165EA8134B}" destId="{F1EE4B4B-B7FF-4AE1-9483-062D312D8FD6}" srcOrd="1" destOrd="0" parTransId="{59BF601F-CE33-4AF7-BDE8-DBAC4B489F0D}" sibTransId="{63699050-2B01-4C57-BDD5-E82FE5316F46}"/>
    <dgm:cxn modelId="{43C8B29E-FACF-EB43-A047-3BD3D97D092D}" type="presOf" srcId="{03854B48-0C5E-4252-84FD-5EF31C08D8F6}" destId="{815FDE34-09EB-214E-8261-1A5209751E5B}" srcOrd="0" destOrd="0" presId="urn:microsoft.com/office/officeart/2005/8/layout/process1"/>
    <dgm:cxn modelId="{13B4B6F2-5255-9C46-A4DB-D14FA7EA715A}" type="presOf" srcId="{D54952BE-5C41-40F2-A892-A312D9D39DDC}" destId="{960E7D8B-6E58-3C4E-B3D6-F0A73EFFB8A6}" srcOrd="0" destOrd="0" presId="urn:microsoft.com/office/officeart/2005/8/layout/process1"/>
    <dgm:cxn modelId="{764352D1-AE7E-CB4F-A5CE-B84AEA421C40}" type="presParOf" srcId="{BDC59B50-8E04-E747-AEE8-0C5A5063BB01}" destId="{960E7D8B-6E58-3C4E-B3D6-F0A73EFFB8A6}" srcOrd="0" destOrd="0" presId="urn:microsoft.com/office/officeart/2005/8/layout/process1"/>
    <dgm:cxn modelId="{7C51E6A5-C7A3-4846-9FA9-B8BCD047E41E}" type="presParOf" srcId="{BDC59B50-8E04-E747-AEE8-0C5A5063BB01}" destId="{815FDE34-09EB-214E-8261-1A5209751E5B}" srcOrd="1" destOrd="0" presId="urn:microsoft.com/office/officeart/2005/8/layout/process1"/>
    <dgm:cxn modelId="{F3073B84-D9BD-4B4A-80D6-DA075EA77677}" type="presParOf" srcId="{815FDE34-09EB-214E-8261-1A5209751E5B}" destId="{1D9782B4-28C0-9E40-B249-96C72E8CCE1A}" srcOrd="0" destOrd="0" presId="urn:microsoft.com/office/officeart/2005/8/layout/process1"/>
    <dgm:cxn modelId="{8CF9E94B-1849-E640-81F7-8944CB5DA517}" type="presParOf" srcId="{BDC59B50-8E04-E747-AEE8-0C5A5063BB01}" destId="{C0F25D56-B93B-E549-9FB2-F3FF5A181452}"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914468-6BEB-2C49-8E64-328C7952C6A1}">
      <dsp:nvSpPr>
        <dsp:cNvPr id="0" name=""/>
        <dsp:cNvSpPr/>
      </dsp:nvSpPr>
      <dsp:spPr>
        <a:xfrm>
          <a:off x="2325562" y="446449"/>
          <a:ext cx="6276438" cy="6276438"/>
        </a:xfrm>
        <a:prstGeom prst="pie">
          <a:avLst>
            <a:gd name="adj1" fmla="val 16200000"/>
            <a:gd name="adj2" fmla="val 2052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Amazon is a U.S. worldwide E-commerce company (Oubari,2022) founded in 1995 by Jeff Bezos. (Al Imran, 2014). </a:t>
          </a:r>
          <a:endParaRPr lang="en-US" sz="1200" kern="1200" dirty="0">
            <a:latin typeface="Arial" panose="020B0604020202020204" pitchFamily="34" charset="0"/>
            <a:cs typeface="Arial" panose="020B0604020202020204" pitchFamily="34" charset="0"/>
          </a:endParaRPr>
        </a:p>
      </dsp:txBody>
      <dsp:txXfrm>
        <a:off x="5542984" y="1384178"/>
        <a:ext cx="2129506" cy="1457030"/>
      </dsp:txXfrm>
    </dsp:sp>
    <dsp:sp modelId="{A32AAEAB-06A6-CD4B-9995-23551D6E1DF0}">
      <dsp:nvSpPr>
        <dsp:cNvPr id="0" name=""/>
        <dsp:cNvSpPr/>
      </dsp:nvSpPr>
      <dsp:spPr>
        <a:xfrm>
          <a:off x="2069797" y="755088"/>
          <a:ext cx="6276438" cy="6276438"/>
        </a:xfrm>
        <a:prstGeom prst="pie">
          <a:avLst>
            <a:gd name="adj1" fmla="val 20520000"/>
            <a:gd name="adj2" fmla="val 324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latin typeface="Arial" panose="020B0604020202020204" pitchFamily="34" charset="0"/>
              <a:cs typeface="Arial" panose="020B0604020202020204" pitchFamily="34" charset="0"/>
            </a:rPr>
            <a:t>The world's largest online marketplace (MarketLine, 2023) with clothing and accessories, electronics, toys and games, and computer tools and equipment (</a:t>
          </a:r>
          <a:r>
            <a:rPr lang="en-GB" sz="900" kern="1200" dirty="0" err="1">
              <a:latin typeface="Arial" panose="020B0604020202020204" pitchFamily="34" charset="0"/>
              <a:cs typeface="Arial" panose="020B0604020202020204" pitchFamily="34" charset="0"/>
            </a:rPr>
            <a:t>Abuhamdieh</a:t>
          </a:r>
          <a:r>
            <a:rPr lang="en-GB" sz="900" kern="1200" dirty="0">
              <a:latin typeface="Arial" panose="020B0604020202020204" pitchFamily="34" charset="0"/>
              <a:cs typeface="Arial" panose="020B0604020202020204" pitchFamily="34" charset="0"/>
            </a:rPr>
            <a:t>, 2006) It sells almost anything customers want to buy. The company also produces electronics such as the Amazon Kindle e-book reader, Kindle Fire tablet, Echo and Tap speakers, and Fire TV set-top box (</a:t>
          </a:r>
          <a:r>
            <a:rPr lang="en-US" sz="900" kern="1200" dirty="0">
              <a:latin typeface="Arial" panose="020B0604020202020204" pitchFamily="34" charset="0"/>
              <a:cs typeface="Arial" panose="020B0604020202020204" pitchFamily="34" charset="0"/>
            </a:rPr>
            <a:t>Laudon, 2015). A</a:t>
          </a:r>
          <a:r>
            <a:rPr lang="en-GB" sz="900" kern="1200" dirty="0" err="1">
              <a:latin typeface="Arial" panose="020B0604020202020204" pitchFamily="34" charset="0"/>
              <a:cs typeface="Arial" panose="020B0604020202020204" pitchFamily="34" charset="0"/>
            </a:rPr>
            <a:t>lso</a:t>
          </a:r>
          <a:r>
            <a:rPr lang="en-GB" sz="900" kern="1200" dirty="0">
              <a:latin typeface="Arial" panose="020B0604020202020204" pitchFamily="34" charset="0"/>
              <a:cs typeface="Arial" panose="020B0604020202020204" pitchFamily="34" charset="0"/>
            </a:rPr>
            <a:t> offers cloud computing, artificial intelligence and digital streaming services. </a:t>
          </a:r>
          <a:endParaRPr lang="en-US" sz="900" kern="1200" dirty="0">
            <a:latin typeface="Arial" panose="020B0604020202020204" pitchFamily="34" charset="0"/>
            <a:cs typeface="Arial" panose="020B0604020202020204" pitchFamily="34" charset="0"/>
          </a:endParaRPr>
        </a:p>
      </dsp:txBody>
      <dsp:txXfrm>
        <a:off x="6171898" y="3594429"/>
        <a:ext cx="1867987" cy="1576581"/>
      </dsp:txXfrm>
    </dsp:sp>
    <dsp:sp modelId="{67595630-D960-2E43-AB07-2ADBB82764EE}">
      <dsp:nvSpPr>
        <dsp:cNvPr id="0" name=""/>
        <dsp:cNvSpPr/>
      </dsp:nvSpPr>
      <dsp:spPr>
        <a:xfrm>
          <a:off x="2105886" y="749063"/>
          <a:ext cx="6276438" cy="6276438"/>
        </a:xfrm>
        <a:prstGeom prst="pie">
          <a:avLst>
            <a:gd name="adj1" fmla="val 3240000"/>
            <a:gd name="adj2" fmla="val 756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The Amazon Prime subscription service with over 150 million subscribers giving members free next-day delivery and a video streaming service. Amazon offers a wide range through Amazon Web Services (AWS) (MarketLine, 2023). </a:t>
          </a:r>
          <a:endParaRPr lang="en-US" sz="1200" kern="1200" dirty="0">
            <a:latin typeface="Arial" panose="020B0604020202020204" pitchFamily="34" charset="0"/>
            <a:cs typeface="Arial" panose="020B0604020202020204" pitchFamily="34" charset="0"/>
          </a:endParaRPr>
        </a:p>
      </dsp:txBody>
      <dsp:txXfrm>
        <a:off x="4123313" y="5456392"/>
        <a:ext cx="2241585" cy="1344951"/>
      </dsp:txXfrm>
    </dsp:sp>
    <dsp:sp modelId="{161FA38E-F5AA-D04F-8F78-947B12A4E61F}">
      <dsp:nvSpPr>
        <dsp:cNvPr id="0" name=""/>
        <dsp:cNvSpPr/>
      </dsp:nvSpPr>
      <dsp:spPr>
        <a:xfrm>
          <a:off x="2105886" y="749063"/>
          <a:ext cx="6276438" cy="6276438"/>
        </a:xfrm>
        <a:prstGeom prst="pie">
          <a:avLst>
            <a:gd name="adj1" fmla="val 7560000"/>
            <a:gd name="adj2" fmla="val 1188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With over 1,600,000 employees worldwide, Amazon is a huge company that has to deal with knowledge management across all employees, departments and countries. </a:t>
          </a:r>
          <a:endParaRPr lang="en-US" sz="1200" kern="1200" dirty="0">
            <a:latin typeface="Arial" panose="020B0604020202020204" pitchFamily="34" charset="0"/>
            <a:cs typeface="Arial" panose="020B0604020202020204" pitchFamily="34" charset="0"/>
          </a:endParaRPr>
        </a:p>
      </dsp:txBody>
      <dsp:txXfrm>
        <a:off x="2404764" y="3588404"/>
        <a:ext cx="1867987" cy="1576581"/>
      </dsp:txXfrm>
    </dsp:sp>
    <dsp:sp modelId="{B8D88CD3-F6B8-544B-BA24-09559A9045DA}">
      <dsp:nvSpPr>
        <dsp:cNvPr id="0" name=""/>
        <dsp:cNvSpPr/>
      </dsp:nvSpPr>
      <dsp:spPr>
        <a:xfrm>
          <a:off x="2105886" y="749063"/>
          <a:ext cx="6276438" cy="6276438"/>
        </a:xfrm>
        <a:prstGeom prst="pie">
          <a:avLst>
            <a:gd name="adj1" fmla="val 11880000"/>
            <a:gd name="adj2" fmla="val 1620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At the end of the first quarter of 2022, Amazon's goodwill and intangible assets </a:t>
          </a:r>
          <a:r>
            <a:rPr lang="en-GB" sz="1200" kern="1200" dirty="0" err="1">
              <a:latin typeface="Arial" panose="020B0604020202020204" pitchFamily="34" charset="0"/>
              <a:cs typeface="Arial" panose="020B0604020202020204" pitchFamily="34" charset="0"/>
            </a:rPr>
            <a:t>totaled</a:t>
          </a:r>
          <a:r>
            <a:rPr lang="en-GB" sz="1200" kern="1200" dirty="0">
              <a:latin typeface="Arial" panose="020B0604020202020204" pitchFamily="34" charset="0"/>
              <a:cs typeface="Arial" panose="020B0604020202020204" pitchFamily="34" charset="0"/>
            </a:rPr>
            <a:t> $20.229 billions (Wanga,2023). </a:t>
          </a:r>
          <a:endParaRPr lang="en-US" sz="1200" kern="1200" dirty="0">
            <a:latin typeface="Arial" panose="020B0604020202020204" pitchFamily="34" charset="0"/>
            <a:cs typeface="Arial" panose="020B0604020202020204" pitchFamily="34" charset="0"/>
          </a:endParaRPr>
        </a:p>
      </dsp:txBody>
      <dsp:txXfrm>
        <a:off x="3021200" y="1705472"/>
        <a:ext cx="2129506" cy="14570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0E7D8B-6E58-3C4E-B3D6-F0A73EFFB8A6}">
      <dsp:nvSpPr>
        <dsp:cNvPr id="0" name=""/>
        <dsp:cNvSpPr/>
      </dsp:nvSpPr>
      <dsp:spPr>
        <a:xfrm>
          <a:off x="2364" y="3107"/>
          <a:ext cx="3639369" cy="327197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Helps to manage the company's relations with customers because it provides information about customers to coordinate all business processes such as sales, marketing, and service (Sousa, 2014).</a:t>
          </a:r>
        </a:p>
      </dsp:txBody>
      <dsp:txXfrm>
        <a:off x="98197" y="98940"/>
        <a:ext cx="3447703" cy="3080304"/>
      </dsp:txXfrm>
    </dsp:sp>
    <dsp:sp modelId="{815FDE34-09EB-214E-8261-1A5209751E5B}">
      <dsp:nvSpPr>
        <dsp:cNvPr id="0" name=""/>
        <dsp:cNvSpPr/>
      </dsp:nvSpPr>
      <dsp:spPr>
        <a:xfrm>
          <a:off x="3997719" y="1197672"/>
          <a:ext cx="754686" cy="882841"/>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644650">
            <a:lnSpc>
              <a:spcPct val="90000"/>
            </a:lnSpc>
            <a:spcBef>
              <a:spcPct val="0"/>
            </a:spcBef>
            <a:spcAft>
              <a:spcPct val="35000"/>
            </a:spcAft>
            <a:buNone/>
          </a:pPr>
          <a:endParaRPr lang="en-US" sz="3700" kern="1200"/>
        </a:p>
      </dsp:txBody>
      <dsp:txXfrm>
        <a:off x="3997719" y="1374240"/>
        <a:ext cx="528280" cy="529705"/>
      </dsp:txXfrm>
    </dsp:sp>
    <dsp:sp modelId="{C0F25D56-B93B-E549-9FB2-F3FF5A181452}">
      <dsp:nvSpPr>
        <dsp:cNvPr id="0" name=""/>
        <dsp:cNvSpPr/>
      </dsp:nvSpPr>
      <dsp:spPr>
        <a:xfrm>
          <a:off x="5065672" y="12654"/>
          <a:ext cx="3559843" cy="325287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The system is used to optimize revenues, customer satisfaction, and customer retention. This information helps businesses identify, attract and retain customers, provide better service to existing customers, and increase sales (Laudon, 2015).</a:t>
          </a:r>
        </a:p>
      </dsp:txBody>
      <dsp:txXfrm>
        <a:off x="5160945" y="107927"/>
        <a:ext cx="3369297" cy="3062330"/>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45F6B7-B11E-004F-9DA5-469B8A071D8A}" type="datetimeFigureOut">
              <a:rPr lang="en-US" smtClean="0"/>
              <a:t>3/9/23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842392-2776-A044-913B-2B92D67EBD25}" type="slidenum">
              <a:rPr lang="en-US" smtClean="0"/>
              <a:t>‹#›</a:t>
            </a:fld>
            <a:endParaRPr lang="en-US"/>
          </a:p>
        </p:txBody>
      </p:sp>
    </p:spTree>
    <p:extLst>
      <p:ext uri="{BB962C8B-B14F-4D97-AF65-F5344CB8AC3E}">
        <p14:creationId xmlns:p14="http://schemas.microsoft.com/office/powerpoint/2010/main" val="4566910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D842392-2776-A044-913B-2B92D67EBD25}" type="slidenum">
              <a:rPr lang="en-US" smtClean="0"/>
              <a:t>1</a:t>
            </a:fld>
            <a:endParaRPr lang="en-US"/>
          </a:p>
        </p:txBody>
      </p:sp>
    </p:spTree>
    <p:extLst>
      <p:ext uri="{BB962C8B-B14F-4D97-AF65-F5344CB8AC3E}">
        <p14:creationId xmlns:p14="http://schemas.microsoft.com/office/powerpoint/2010/main" val="9933617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D842392-2776-A044-913B-2B92D67EBD25}" type="slidenum">
              <a:rPr lang="en-US" smtClean="0"/>
              <a:t>4</a:t>
            </a:fld>
            <a:endParaRPr lang="en-US"/>
          </a:p>
        </p:txBody>
      </p:sp>
    </p:spTree>
    <p:extLst>
      <p:ext uri="{BB962C8B-B14F-4D97-AF65-F5344CB8AC3E}">
        <p14:creationId xmlns:p14="http://schemas.microsoft.com/office/powerpoint/2010/main" val="1525506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D842392-2776-A044-913B-2B92D67EBD25}" type="slidenum">
              <a:rPr lang="en-US" smtClean="0"/>
              <a:t>15</a:t>
            </a:fld>
            <a:endParaRPr lang="en-US"/>
          </a:p>
        </p:txBody>
      </p:sp>
    </p:spTree>
    <p:extLst>
      <p:ext uri="{BB962C8B-B14F-4D97-AF65-F5344CB8AC3E}">
        <p14:creationId xmlns:p14="http://schemas.microsoft.com/office/powerpoint/2010/main" val="4126982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1ADBE04-4379-3A4C-9233-3B9BFF9B9EBE}" type="datetimeFigureOut">
              <a:rPr lang="en-US" smtClean="0"/>
              <a:t>3/9/23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B74E79-932A-774B-9637-A9898F4F3A1A}" type="slidenum">
              <a:rPr lang="en-US" smtClean="0"/>
              <a:t>‹#›</a:t>
            </a:fld>
            <a:endParaRPr lang="en-US"/>
          </a:p>
        </p:txBody>
      </p:sp>
    </p:spTree>
    <p:extLst>
      <p:ext uri="{BB962C8B-B14F-4D97-AF65-F5344CB8AC3E}">
        <p14:creationId xmlns:p14="http://schemas.microsoft.com/office/powerpoint/2010/main" val="19097769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1ADBE04-4379-3A4C-9233-3B9BFF9B9EBE}" type="datetimeFigureOut">
              <a:rPr lang="en-US" smtClean="0"/>
              <a:t>3/9/23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B74E79-932A-774B-9637-A9898F4F3A1A}" type="slidenum">
              <a:rPr lang="en-US" smtClean="0"/>
              <a:t>‹#›</a:t>
            </a:fld>
            <a:endParaRPr lang="en-US"/>
          </a:p>
        </p:txBody>
      </p:sp>
    </p:spTree>
    <p:extLst>
      <p:ext uri="{BB962C8B-B14F-4D97-AF65-F5344CB8AC3E}">
        <p14:creationId xmlns:p14="http://schemas.microsoft.com/office/powerpoint/2010/main" val="1492312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1ADBE04-4379-3A4C-9233-3B9BFF9B9EBE}" type="datetimeFigureOut">
              <a:rPr lang="en-US" smtClean="0"/>
              <a:t>3/9/23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B74E79-932A-774B-9637-A9898F4F3A1A}" type="slidenum">
              <a:rPr lang="en-US" smtClean="0"/>
              <a:t>‹#›</a:t>
            </a:fld>
            <a:endParaRPr lang="en-US"/>
          </a:p>
        </p:txBody>
      </p:sp>
    </p:spTree>
    <p:extLst>
      <p:ext uri="{BB962C8B-B14F-4D97-AF65-F5344CB8AC3E}">
        <p14:creationId xmlns:p14="http://schemas.microsoft.com/office/powerpoint/2010/main" val="1867889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1ADBE04-4379-3A4C-9233-3B9BFF9B9EBE}" type="datetimeFigureOut">
              <a:rPr lang="en-US" smtClean="0"/>
              <a:t>3/9/23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B74E79-932A-774B-9637-A9898F4F3A1A}" type="slidenum">
              <a:rPr lang="en-US" smtClean="0"/>
              <a:t>‹#›</a:t>
            </a:fld>
            <a:endParaRPr lang="en-US"/>
          </a:p>
        </p:txBody>
      </p:sp>
    </p:spTree>
    <p:extLst>
      <p:ext uri="{BB962C8B-B14F-4D97-AF65-F5344CB8AC3E}">
        <p14:creationId xmlns:p14="http://schemas.microsoft.com/office/powerpoint/2010/main" val="3107782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1ADBE04-4379-3A4C-9233-3B9BFF9B9EBE}" type="datetimeFigureOut">
              <a:rPr lang="en-US" smtClean="0"/>
              <a:t>3/9/23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B74E79-932A-774B-9637-A9898F4F3A1A}" type="slidenum">
              <a:rPr lang="en-US" smtClean="0"/>
              <a:t>‹#›</a:t>
            </a:fld>
            <a:endParaRPr lang="en-US"/>
          </a:p>
        </p:txBody>
      </p:sp>
    </p:spTree>
    <p:extLst>
      <p:ext uri="{BB962C8B-B14F-4D97-AF65-F5344CB8AC3E}">
        <p14:creationId xmlns:p14="http://schemas.microsoft.com/office/powerpoint/2010/main" val="3630656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1ADBE04-4379-3A4C-9233-3B9BFF9B9EBE}" type="datetimeFigureOut">
              <a:rPr lang="en-US" smtClean="0"/>
              <a:t>3/9/23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B74E79-932A-774B-9637-A9898F4F3A1A}" type="slidenum">
              <a:rPr lang="en-US" smtClean="0"/>
              <a:t>‹#›</a:t>
            </a:fld>
            <a:endParaRPr lang="en-US"/>
          </a:p>
        </p:txBody>
      </p:sp>
    </p:spTree>
    <p:extLst>
      <p:ext uri="{BB962C8B-B14F-4D97-AF65-F5344CB8AC3E}">
        <p14:creationId xmlns:p14="http://schemas.microsoft.com/office/powerpoint/2010/main" val="2540283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ADBE04-4379-3A4C-9233-3B9BFF9B9EBE}" type="datetimeFigureOut">
              <a:rPr lang="en-US" smtClean="0"/>
              <a:t>3/9/23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B74E79-932A-774B-9637-A9898F4F3A1A}" type="slidenum">
              <a:rPr lang="en-US" smtClean="0"/>
              <a:t>‹#›</a:t>
            </a:fld>
            <a:endParaRPr lang="en-US"/>
          </a:p>
        </p:txBody>
      </p:sp>
    </p:spTree>
    <p:extLst>
      <p:ext uri="{BB962C8B-B14F-4D97-AF65-F5344CB8AC3E}">
        <p14:creationId xmlns:p14="http://schemas.microsoft.com/office/powerpoint/2010/main" val="969173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1ADBE04-4379-3A4C-9233-3B9BFF9B9EBE}" type="datetimeFigureOut">
              <a:rPr lang="en-US" smtClean="0"/>
              <a:t>3/9/23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B74E79-932A-774B-9637-A9898F4F3A1A}" type="slidenum">
              <a:rPr lang="en-US" smtClean="0"/>
              <a:t>‹#›</a:t>
            </a:fld>
            <a:endParaRPr lang="en-US"/>
          </a:p>
        </p:txBody>
      </p:sp>
    </p:spTree>
    <p:extLst>
      <p:ext uri="{BB962C8B-B14F-4D97-AF65-F5344CB8AC3E}">
        <p14:creationId xmlns:p14="http://schemas.microsoft.com/office/powerpoint/2010/main" val="4252048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1ADBE04-4379-3A4C-9233-3B9BFF9B9EBE}" type="datetimeFigureOut">
              <a:rPr lang="en-US" smtClean="0"/>
              <a:t>3/9/23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B74E79-932A-774B-9637-A9898F4F3A1A}" type="slidenum">
              <a:rPr lang="en-US" smtClean="0"/>
              <a:t>‹#›</a:t>
            </a:fld>
            <a:endParaRPr lang="en-US"/>
          </a:p>
        </p:txBody>
      </p:sp>
    </p:spTree>
    <p:extLst>
      <p:ext uri="{BB962C8B-B14F-4D97-AF65-F5344CB8AC3E}">
        <p14:creationId xmlns:p14="http://schemas.microsoft.com/office/powerpoint/2010/main" val="1169872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1ADBE04-4379-3A4C-9233-3B9BFF9B9EBE}" type="datetimeFigureOut">
              <a:rPr lang="en-US" smtClean="0"/>
              <a:t>3/9/23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B74E79-932A-774B-9637-A9898F4F3A1A}" type="slidenum">
              <a:rPr lang="en-US" smtClean="0"/>
              <a:t>‹#›</a:t>
            </a:fld>
            <a:endParaRPr lang="en-US"/>
          </a:p>
        </p:txBody>
      </p:sp>
    </p:spTree>
    <p:extLst>
      <p:ext uri="{BB962C8B-B14F-4D97-AF65-F5344CB8AC3E}">
        <p14:creationId xmlns:p14="http://schemas.microsoft.com/office/powerpoint/2010/main" val="24177805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1ADBE04-4379-3A4C-9233-3B9BFF9B9EBE}" type="datetimeFigureOut">
              <a:rPr lang="en-US" smtClean="0"/>
              <a:t>3/9/23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B74E79-932A-774B-9637-A9898F4F3A1A}" type="slidenum">
              <a:rPr lang="en-US" smtClean="0"/>
              <a:t>‹#›</a:t>
            </a:fld>
            <a:endParaRPr lang="en-US"/>
          </a:p>
        </p:txBody>
      </p:sp>
    </p:spTree>
    <p:extLst>
      <p:ext uri="{BB962C8B-B14F-4D97-AF65-F5344CB8AC3E}">
        <p14:creationId xmlns:p14="http://schemas.microsoft.com/office/powerpoint/2010/main" val="18169769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ADBE04-4379-3A4C-9233-3B9BFF9B9EBE}" type="datetimeFigureOut">
              <a:rPr lang="en-US" smtClean="0"/>
              <a:t>3/9/23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B74E79-932A-774B-9637-A9898F4F3A1A}" type="slidenum">
              <a:rPr lang="en-US" smtClean="0"/>
              <a:t>‹#›</a:t>
            </a:fld>
            <a:endParaRPr lang="en-US"/>
          </a:p>
        </p:txBody>
      </p:sp>
    </p:spTree>
    <p:extLst>
      <p:ext uri="{BB962C8B-B14F-4D97-AF65-F5344CB8AC3E}">
        <p14:creationId xmlns:p14="http://schemas.microsoft.com/office/powerpoint/2010/main" val="74113896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8.jp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D2AD7-2E84-99B2-3DFE-743278ECEDE8}"/>
              </a:ext>
            </a:extLst>
          </p:cNvPr>
          <p:cNvSpPr>
            <a:spLocks noGrp="1"/>
          </p:cNvSpPr>
          <p:nvPr>
            <p:ph type="ctrTitle"/>
          </p:nvPr>
        </p:nvSpPr>
        <p:spPr>
          <a:xfrm>
            <a:off x="7188052" y="1088263"/>
            <a:ext cx="4973004" cy="5272088"/>
          </a:xfrm>
        </p:spPr>
        <p:txBody>
          <a:bodyPr anchor="b">
            <a:normAutofit fontScale="90000"/>
          </a:bodyPr>
          <a:lstStyle/>
          <a:p>
            <a:r>
              <a:rPr lang="en-GB" sz="2200" b="1" dirty="0">
                <a:effectLst/>
                <a:latin typeface="Arial" panose="020B0604020202020204" pitchFamily="34" charset="0"/>
                <a:ea typeface="Arial" panose="020B0604020202020204" pitchFamily="34" charset="0"/>
                <a:cs typeface="Arial" panose="020B0604020202020204" pitchFamily="34" charset="0"/>
              </a:rPr>
              <a:t>Student name:</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dirty="0">
                <a:effectLst/>
                <a:latin typeface="Arial" panose="020B0604020202020204" pitchFamily="34" charset="0"/>
                <a:ea typeface="Arial" panose="020B0604020202020204" pitchFamily="34" charset="0"/>
                <a:cs typeface="Arial" panose="020B0604020202020204" pitchFamily="34" charset="0"/>
              </a:rPr>
              <a:t>Agnieszka Janina </a:t>
            </a:r>
            <a:r>
              <a:rPr lang="en-GB" sz="2200" dirty="0" err="1">
                <a:effectLst/>
                <a:latin typeface="Arial" panose="020B0604020202020204" pitchFamily="34" charset="0"/>
                <a:ea typeface="Arial" panose="020B0604020202020204" pitchFamily="34" charset="0"/>
                <a:cs typeface="Arial" panose="020B0604020202020204" pitchFamily="34" charset="0"/>
              </a:rPr>
              <a:t>Wilkosz</a:t>
            </a:r>
            <a:br>
              <a:rPr lang="en-GB" sz="2200" dirty="0">
                <a:effectLst/>
                <a:latin typeface="Arial" panose="020B0604020202020204" pitchFamily="34" charset="0"/>
                <a:ea typeface="Calibri" panose="020F0502020204030204" pitchFamily="34" charset="0"/>
                <a:cs typeface="Arial" panose="020B0604020202020204" pitchFamily="34" charset="0"/>
              </a:rPr>
            </a:b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b="1" dirty="0">
                <a:effectLst/>
                <a:latin typeface="Arial" panose="020B0604020202020204" pitchFamily="34" charset="0"/>
                <a:ea typeface="Arial" panose="020B0604020202020204" pitchFamily="34" charset="0"/>
                <a:cs typeface="Arial" panose="020B0604020202020204" pitchFamily="34" charset="0"/>
              </a:rPr>
              <a:t>Student ID number:</a:t>
            </a:r>
            <a:r>
              <a:rPr lang="en-GB" sz="2200" dirty="0">
                <a:effectLst/>
                <a:latin typeface="Arial" panose="020B0604020202020204" pitchFamily="34" charset="0"/>
                <a:ea typeface="Arial" panose="020B0604020202020204" pitchFamily="34" charset="0"/>
                <a:cs typeface="Arial" panose="020B0604020202020204" pitchFamily="34" charset="0"/>
              </a:rPr>
              <a:t> 2115098</a:t>
            </a:r>
            <a:br>
              <a:rPr lang="en-GB" sz="2200" dirty="0">
                <a:effectLst/>
                <a:latin typeface="Arial" panose="020B0604020202020204" pitchFamily="34" charset="0"/>
                <a:ea typeface="Calibri" panose="020F0502020204030204" pitchFamily="34" charset="0"/>
                <a:cs typeface="Arial" panose="020B0604020202020204" pitchFamily="34" charset="0"/>
              </a:rPr>
            </a:b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b="1" dirty="0">
                <a:effectLst/>
                <a:latin typeface="Arial" panose="020B0604020202020204" pitchFamily="34" charset="0"/>
                <a:ea typeface="Arial" panose="020B0604020202020204" pitchFamily="34" charset="0"/>
                <a:cs typeface="Arial" panose="020B0604020202020204" pitchFamily="34" charset="0"/>
              </a:rPr>
              <a:t>Programme: </a:t>
            </a:r>
            <a:r>
              <a:rPr lang="en-GB" sz="2200" dirty="0">
                <a:effectLst/>
                <a:latin typeface="Arial" panose="020B0604020202020204" pitchFamily="34" charset="0"/>
                <a:ea typeface="Times New Roman" panose="02020603050405020304" pitchFamily="18" charset="0"/>
                <a:cs typeface="Arial" panose="020B0604020202020204" pitchFamily="34" charset="0"/>
              </a:rPr>
              <a:t>BA (Hons) Management and Leadership – Skills for the Workplace</a:t>
            </a:r>
            <a:br>
              <a:rPr lang="en-GB" sz="2200" dirty="0">
                <a:effectLst/>
                <a:latin typeface="Arial" panose="020B0604020202020204" pitchFamily="34" charset="0"/>
                <a:ea typeface="Times New Roman" panose="02020603050405020304" pitchFamily="18" charset="0"/>
                <a:cs typeface="Arial" panose="020B0604020202020204" pitchFamily="34" charset="0"/>
              </a:rPr>
            </a:br>
            <a:br>
              <a:rPr lang="en-GB" sz="2200" dirty="0">
                <a:effectLst/>
                <a:latin typeface="Arial" panose="020B0604020202020204" pitchFamily="34" charset="0"/>
                <a:ea typeface="Times New Roman" panose="02020603050405020304" pitchFamily="18" charset="0"/>
                <a:cs typeface="Arial" panose="020B0604020202020204" pitchFamily="34" charset="0"/>
              </a:rPr>
            </a:br>
            <a:r>
              <a:rPr lang="en-GB" sz="2200" b="1" dirty="0">
                <a:effectLst/>
                <a:latin typeface="Arial" panose="020B0604020202020204" pitchFamily="34" charset="0"/>
                <a:ea typeface="Arial" panose="020B0604020202020204" pitchFamily="34" charset="0"/>
                <a:cs typeface="Arial" panose="020B0604020202020204" pitchFamily="34" charset="0"/>
              </a:rPr>
              <a:t>Module:</a:t>
            </a:r>
            <a:r>
              <a:rPr lang="en-GB" sz="2200" dirty="0">
                <a:effectLst/>
                <a:latin typeface="Arial" panose="020B0604020202020204" pitchFamily="34" charset="0"/>
                <a:ea typeface="Arial" panose="020B0604020202020204" pitchFamily="34" charset="0"/>
                <a:cs typeface="Arial" panose="020B0604020202020204" pitchFamily="34" charset="0"/>
              </a:rPr>
              <a:t> </a:t>
            </a:r>
            <a:r>
              <a:rPr lang="en-GB" sz="2200" dirty="0">
                <a:effectLst/>
                <a:latin typeface="Arial" panose="020B0604020202020204" pitchFamily="34" charset="0"/>
                <a:cs typeface="Arial" panose="020B0604020202020204" pitchFamily="34" charset="0"/>
              </a:rPr>
              <a:t>Knowledge and Information Management Skills for the Workplace </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b="1" dirty="0">
                <a:effectLst/>
                <a:latin typeface="Arial" panose="020B0604020202020204" pitchFamily="34" charset="0"/>
                <a:ea typeface="Arial" panose="020B0604020202020204" pitchFamily="34" charset="0"/>
                <a:cs typeface="Arial" panose="020B0604020202020204" pitchFamily="34" charset="0"/>
              </a:rPr>
              <a:t>Module code: </a:t>
            </a:r>
            <a:r>
              <a:rPr lang="en-GB" sz="2200" dirty="0">
                <a:effectLst/>
                <a:latin typeface="Arial" panose="020B0604020202020204" pitchFamily="34" charset="0"/>
                <a:cs typeface="Arial" panose="020B0604020202020204" pitchFamily="34" charset="0"/>
              </a:rPr>
              <a:t>BMSW5106</a:t>
            </a:r>
            <a:r>
              <a:rPr lang="en-GB" sz="2200" b="1" dirty="0">
                <a:effectLst/>
                <a:latin typeface="Arial" panose="020B0604020202020204" pitchFamily="34" charset="0"/>
                <a:cs typeface="Arial" panose="020B0604020202020204" pitchFamily="34" charset="0"/>
              </a:rPr>
              <a:t> </a:t>
            </a:r>
            <a:br>
              <a:rPr lang="en-GB" sz="2200" dirty="0">
                <a:effectLst/>
                <a:latin typeface="Arial" panose="020B0604020202020204" pitchFamily="34" charset="0"/>
                <a:cs typeface="Arial" panose="020B0604020202020204" pitchFamily="34" charset="0"/>
              </a:rPr>
            </a:br>
            <a:br>
              <a:rPr lang="en-GB" sz="2200" dirty="0">
                <a:effectLst/>
                <a:latin typeface="Arial" panose="020B0604020202020204" pitchFamily="34" charset="0"/>
                <a:cs typeface="Arial" panose="020B0604020202020204" pitchFamily="34" charset="0"/>
              </a:rPr>
            </a:br>
            <a:r>
              <a:rPr lang="en-GB" sz="2200" b="1" dirty="0">
                <a:effectLst/>
                <a:latin typeface="Arial" panose="020B0604020202020204" pitchFamily="34" charset="0"/>
                <a:ea typeface="Arial" panose="020B0604020202020204" pitchFamily="34" charset="0"/>
                <a:cs typeface="Arial" panose="020B0604020202020204" pitchFamily="34" charset="0"/>
              </a:rPr>
              <a:t>Lecturer:</a:t>
            </a:r>
            <a:br>
              <a:rPr lang="en-GB" sz="2200" b="1" dirty="0">
                <a:effectLst/>
                <a:latin typeface="Arial" panose="020B0604020202020204" pitchFamily="34" charset="0"/>
                <a:ea typeface="Arial" panose="020B0604020202020204" pitchFamily="34" charset="0"/>
                <a:cs typeface="Arial" panose="020B0604020202020204" pitchFamily="34" charset="0"/>
              </a:rPr>
            </a:br>
            <a:r>
              <a:rPr lang="en-GB" sz="2200" dirty="0">
                <a:effectLst/>
                <a:latin typeface="Arial" panose="020B0604020202020204" pitchFamily="34" charset="0"/>
                <a:cs typeface="Arial" panose="020B0604020202020204" pitchFamily="34" charset="0"/>
              </a:rPr>
              <a:t>Dr </a:t>
            </a:r>
            <a:r>
              <a:rPr lang="en-GB" sz="2200" dirty="0" err="1">
                <a:effectLst/>
                <a:latin typeface="Arial" panose="020B0604020202020204" pitchFamily="34" charset="0"/>
                <a:cs typeface="Arial" panose="020B0604020202020204" pitchFamily="34" charset="0"/>
              </a:rPr>
              <a:t>Sujeewa</a:t>
            </a:r>
            <a:r>
              <a:rPr lang="en-GB" sz="2200" dirty="0">
                <a:effectLst/>
                <a:latin typeface="Arial" panose="020B0604020202020204" pitchFamily="34" charset="0"/>
                <a:cs typeface="Arial" panose="020B0604020202020204" pitchFamily="34" charset="0"/>
              </a:rPr>
              <a:t> Herath and Dr Sampath Liyanage </a:t>
            </a:r>
            <a:br>
              <a:rPr lang="en-GB" sz="2200" dirty="0">
                <a:effectLst/>
                <a:latin typeface="Arial" panose="020B0604020202020204" pitchFamily="34" charset="0"/>
                <a:cs typeface="Arial" panose="020B0604020202020204" pitchFamily="34" charset="0"/>
              </a:rPr>
            </a:b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b="1" dirty="0">
                <a:effectLst/>
                <a:latin typeface="Arial" panose="020B0604020202020204" pitchFamily="34" charset="0"/>
                <a:ea typeface="Arial" panose="020B0604020202020204" pitchFamily="34" charset="0"/>
                <a:cs typeface="Arial" panose="020B0604020202020204" pitchFamily="34" charset="0"/>
              </a:rPr>
              <a:t> Assignment Title:</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dirty="0">
                <a:effectLst/>
                <a:latin typeface="Arial" panose="020B0604020202020204" pitchFamily="34" charset="0"/>
                <a:cs typeface="Arial" panose="020B0604020202020204" pitchFamily="34" charset="0"/>
              </a:rPr>
              <a:t>Knowledge and Information Management Presentation base of Amazon. </a:t>
            </a:r>
            <a:br>
              <a:rPr lang="en-GB" sz="2200" dirty="0">
                <a:effectLst/>
                <a:latin typeface="Arial" panose="020B0604020202020204" pitchFamily="34" charset="0"/>
                <a:cs typeface="Arial" panose="020B0604020202020204" pitchFamily="34" charset="0"/>
              </a:rPr>
            </a:br>
            <a:br>
              <a:rPr lang="en-GB" sz="1400" dirty="0">
                <a:effectLst/>
                <a:latin typeface="Calibri" panose="020F0502020204030204" pitchFamily="34" charset="0"/>
                <a:ea typeface="Calibri" panose="020F0502020204030204" pitchFamily="34" charset="0"/>
                <a:cs typeface="Times New Roman" panose="02020603050405020304" pitchFamily="18" charset="0"/>
              </a:rPr>
            </a:br>
            <a:endParaRPr lang="en-US" sz="1400" dirty="0"/>
          </a:p>
        </p:txBody>
      </p:sp>
      <p:pic>
        <p:nvPicPr>
          <p:cNvPr id="5" name="Picture 4" descr="People in a presentation">
            <a:extLst>
              <a:ext uri="{FF2B5EF4-FFF2-40B4-BE49-F238E27FC236}">
                <a16:creationId xmlns:a16="http://schemas.microsoft.com/office/drawing/2014/main" id="{ECB56297-9C4D-160C-0A66-07328938C112}"/>
              </a:ext>
            </a:extLst>
          </p:cNvPr>
          <p:cNvPicPr>
            <a:picLocks noChangeAspect="1"/>
          </p:cNvPicPr>
          <p:nvPr/>
        </p:nvPicPr>
        <p:blipFill rotWithShape="1">
          <a:blip r:embed="rId3"/>
          <a:srcRect l="15879" r="15710"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349700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3" name="Content Placeholder 13">
            <a:extLst>
              <a:ext uri="{FF2B5EF4-FFF2-40B4-BE49-F238E27FC236}">
                <a16:creationId xmlns:a16="http://schemas.microsoft.com/office/drawing/2014/main" id="{073AD8FA-AD0F-FD51-82F4-FD701C14F6DC}"/>
              </a:ext>
            </a:extLst>
          </p:cNvPr>
          <p:cNvGraphicFramePr>
            <a:graphicFrameLocks noGrp="1"/>
          </p:cNvGraphicFramePr>
          <p:nvPr>
            <p:ph idx="1"/>
            <p:extLst>
              <p:ext uri="{D42A27DB-BD31-4B8C-83A1-F6EECF244321}">
                <p14:modId xmlns:p14="http://schemas.microsoft.com/office/powerpoint/2010/main" val="835789197"/>
              </p:ext>
            </p:extLst>
          </p:nvPr>
        </p:nvGraphicFramePr>
        <p:xfrm>
          <a:off x="-1887445" y="-306976"/>
          <a:ext cx="10707888" cy="74719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2" descr="amazon: Five US lawmakers accuse Amazon of possibly lying to Congress - The  Economic Times">
            <a:extLst>
              <a:ext uri="{FF2B5EF4-FFF2-40B4-BE49-F238E27FC236}">
                <a16:creationId xmlns:a16="http://schemas.microsoft.com/office/drawing/2014/main" id="{9DB1E517-AB63-8D92-F7C5-482898F82BE8}"/>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9903" r="16825" b="2"/>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81838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4E25F-3854-ADB8-4354-2BF7A6BEA5E3}"/>
              </a:ext>
            </a:extLst>
          </p:cNvPr>
          <p:cNvSpPr>
            <a:spLocks noGrp="1"/>
          </p:cNvSpPr>
          <p:nvPr>
            <p:ph type="title"/>
          </p:nvPr>
        </p:nvSpPr>
        <p:spPr>
          <a:xfrm>
            <a:off x="5992837" y="304823"/>
            <a:ext cx="5672526" cy="1807305"/>
          </a:xfrm>
        </p:spPr>
        <p:txBody>
          <a:bodyPr>
            <a:normAutofit/>
          </a:bodyPr>
          <a:lstStyle/>
          <a:p>
            <a:pPr algn="ctr"/>
            <a:r>
              <a:rPr lang="en-US" sz="4100" b="1" dirty="0">
                <a:latin typeface="Arial" panose="020B0604020202020204" pitchFamily="34" charset="0"/>
                <a:cs typeface="Arial" panose="020B0604020202020204" pitchFamily="34" charset="0"/>
              </a:rPr>
              <a:t>Management Information System (MIS)</a:t>
            </a:r>
          </a:p>
        </p:txBody>
      </p:sp>
      <p:pic>
        <p:nvPicPr>
          <p:cNvPr id="5" name="Picture 4" descr="Workspace table with tablet eyeglasses schedule calendar and cup">
            <a:extLst>
              <a:ext uri="{FF2B5EF4-FFF2-40B4-BE49-F238E27FC236}">
                <a16:creationId xmlns:a16="http://schemas.microsoft.com/office/drawing/2014/main" id="{2E308A5F-231D-980A-B128-492D2E25D4E1}"/>
              </a:ext>
            </a:extLst>
          </p:cNvPr>
          <p:cNvPicPr>
            <a:picLocks noChangeAspect="1"/>
          </p:cNvPicPr>
          <p:nvPr/>
        </p:nvPicPr>
        <p:blipFill rotWithShape="1">
          <a:blip r:embed="rId2"/>
          <a:srcRect l="23846" r="16620"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pic>
        <p:nvPicPr>
          <p:cNvPr id="8" name="Picture 7" descr="Text, timeline&#10;&#10;Description automatically generated with medium confidence">
            <a:extLst>
              <a:ext uri="{FF2B5EF4-FFF2-40B4-BE49-F238E27FC236}">
                <a16:creationId xmlns:a16="http://schemas.microsoft.com/office/drawing/2014/main" id="{37925B9A-9835-7905-26E5-0957C36FE916}"/>
              </a:ext>
            </a:extLst>
          </p:cNvPr>
          <p:cNvPicPr>
            <a:picLocks noChangeAspect="1"/>
          </p:cNvPicPr>
          <p:nvPr/>
        </p:nvPicPr>
        <p:blipFill>
          <a:blip r:embed="rId3"/>
          <a:stretch>
            <a:fillRect/>
          </a:stretch>
        </p:blipFill>
        <p:spPr>
          <a:xfrm>
            <a:off x="5740400" y="2112128"/>
            <a:ext cx="6451600" cy="4724400"/>
          </a:xfrm>
          <a:prstGeom prst="rect">
            <a:avLst/>
          </a:prstGeom>
        </p:spPr>
      </p:pic>
    </p:spTree>
    <p:extLst>
      <p:ext uri="{BB962C8B-B14F-4D97-AF65-F5344CB8AC3E}">
        <p14:creationId xmlns:p14="http://schemas.microsoft.com/office/powerpoint/2010/main" val="2083475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D2AD7-2E84-99B2-3DFE-743278ECEDE8}"/>
              </a:ext>
            </a:extLst>
          </p:cNvPr>
          <p:cNvSpPr>
            <a:spLocks noGrp="1"/>
          </p:cNvSpPr>
          <p:nvPr>
            <p:ph type="ctrTitle"/>
          </p:nvPr>
        </p:nvSpPr>
        <p:spPr>
          <a:xfrm>
            <a:off x="7188052" y="1088263"/>
            <a:ext cx="4973004" cy="5272088"/>
          </a:xfrm>
        </p:spPr>
        <p:txBody>
          <a:bodyPr anchor="b">
            <a:normAutofit/>
          </a:bodyPr>
          <a:lstStyle/>
          <a:p>
            <a:br>
              <a:rPr lang="en-GB" sz="2200" dirty="0">
                <a:effectLst/>
                <a:latin typeface="Arial" panose="020B0604020202020204" pitchFamily="34" charset="0"/>
                <a:cs typeface="Arial" panose="020B0604020202020204" pitchFamily="34" charset="0"/>
              </a:rPr>
            </a:br>
            <a:br>
              <a:rPr lang="en-GB" sz="1400" dirty="0">
                <a:effectLst/>
                <a:latin typeface="Calibri" panose="020F0502020204030204" pitchFamily="34" charset="0"/>
                <a:ea typeface="Calibri" panose="020F0502020204030204" pitchFamily="34" charset="0"/>
                <a:cs typeface="Times New Roman" panose="02020603050405020304" pitchFamily="18" charset="0"/>
              </a:rPr>
            </a:br>
            <a:endParaRPr lang="en-US" sz="1400" dirty="0"/>
          </a:p>
        </p:txBody>
      </p:sp>
      <p:sp>
        <p:nvSpPr>
          <p:cNvPr id="8" name="TextBox 7">
            <a:extLst>
              <a:ext uri="{FF2B5EF4-FFF2-40B4-BE49-F238E27FC236}">
                <a16:creationId xmlns:a16="http://schemas.microsoft.com/office/drawing/2014/main" id="{96E76335-D98A-8264-8A91-B5926BD36E07}"/>
              </a:ext>
            </a:extLst>
          </p:cNvPr>
          <p:cNvSpPr txBox="1"/>
          <p:nvPr/>
        </p:nvSpPr>
        <p:spPr>
          <a:xfrm>
            <a:off x="826971" y="816107"/>
            <a:ext cx="5269029" cy="1754326"/>
          </a:xfrm>
          <a:prstGeom prst="rect">
            <a:avLst/>
          </a:prstGeom>
          <a:noFill/>
        </p:spPr>
        <p:txBody>
          <a:bodyPr wrap="square" rtlCol="0">
            <a:spAutoFit/>
          </a:bodyPr>
          <a:lstStyle/>
          <a:p>
            <a:pPr algn="ctr"/>
            <a:r>
              <a:rPr lang="en-US" sz="3600" b="1" dirty="0">
                <a:latin typeface="Arial" panose="020B0604020202020204" pitchFamily="34" charset="0"/>
                <a:cs typeface="Arial" panose="020B0604020202020204" pitchFamily="34" charset="0"/>
              </a:rPr>
              <a:t>Amazon- Management Information System (MIS)</a:t>
            </a:r>
          </a:p>
        </p:txBody>
      </p:sp>
      <p:pic>
        <p:nvPicPr>
          <p:cNvPr id="1026" name="Picture 2" descr="Management Information System | Introduction to MIS">
            <a:extLst>
              <a:ext uri="{FF2B5EF4-FFF2-40B4-BE49-F238E27FC236}">
                <a16:creationId xmlns:a16="http://schemas.microsoft.com/office/drawing/2014/main" id="{4D2DEC90-83B6-198F-7215-3C8D18BE18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115" y="3683711"/>
            <a:ext cx="5881564" cy="267664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Text&#10;&#10;Description automatically generated">
            <a:extLst>
              <a:ext uri="{FF2B5EF4-FFF2-40B4-BE49-F238E27FC236}">
                <a16:creationId xmlns:a16="http://schemas.microsoft.com/office/drawing/2014/main" id="{FDC8BEA1-2C17-B2AC-E93D-D918BAA64D1D}"/>
              </a:ext>
            </a:extLst>
          </p:cNvPr>
          <p:cNvPicPr>
            <a:picLocks noChangeAspect="1"/>
          </p:cNvPicPr>
          <p:nvPr/>
        </p:nvPicPr>
        <p:blipFill>
          <a:blip r:embed="rId4"/>
          <a:stretch>
            <a:fillRect/>
          </a:stretch>
        </p:blipFill>
        <p:spPr>
          <a:xfrm>
            <a:off x="7588332" y="0"/>
            <a:ext cx="3776697" cy="6834603"/>
          </a:xfrm>
          <a:prstGeom prst="rect">
            <a:avLst/>
          </a:prstGeom>
        </p:spPr>
      </p:pic>
    </p:spTree>
    <p:extLst>
      <p:ext uri="{BB962C8B-B14F-4D97-AF65-F5344CB8AC3E}">
        <p14:creationId xmlns:p14="http://schemas.microsoft.com/office/powerpoint/2010/main" val="3179279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Customer Relationship Management (CRM) Systems and Source Tracking |  Studyportals">
            <a:extLst>
              <a:ext uri="{FF2B5EF4-FFF2-40B4-BE49-F238E27FC236}">
                <a16:creationId xmlns:a16="http://schemas.microsoft.com/office/drawing/2014/main" id="{3E37FAC6-DD91-C638-A496-11CA844D1D1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1675" y="1234697"/>
            <a:ext cx="6589537" cy="4385037"/>
          </a:xfrm>
          <a:prstGeom prst="rect">
            <a:avLst/>
          </a:prstGeom>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6830DFE-38C1-E8F0-65BB-6A2F54E28BF9}"/>
              </a:ext>
            </a:extLst>
          </p:cNvPr>
          <p:cNvSpPr>
            <a:spLocks noGrp="1"/>
          </p:cNvSpPr>
          <p:nvPr>
            <p:ph type="title"/>
          </p:nvPr>
        </p:nvSpPr>
        <p:spPr>
          <a:xfrm>
            <a:off x="7421074" y="1716138"/>
            <a:ext cx="4486113" cy="3422154"/>
          </a:xfrm>
          <a:prstGeom prst="ellipse">
            <a:avLst/>
          </a:prstGeom>
        </p:spPr>
        <p:txBody>
          <a:bodyPr vert="horz" lIns="91440" tIns="45720" rIns="91440" bIns="45720" rtlCol="0" anchor="b">
            <a:normAutofit fontScale="90000"/>
          </a:bodyPr>
          <a:lstStyle/>
          <a:p>
            <a:pPr algn="ctr"/>
            <a:r>
              <a:rPr lang="en-US" sz="4000" b="1" kern="1200" dirty="0">
                <a:solidFill>
                  <a:schemeClr val="tx1"/>
                </a:solidFill>
                <a:effectLst/>
                <a:latin typeface="Arial" panose="020B0604020202020204" pitchFamily="34" charset="0"/>
                <a:cs typeface="Arial" panose="020B0604020202020204" pitchFamily="34" charset="0"/>
              </a:rPr>
              <a:t>Customer </a:t>
            </a:r>
            <a:br>
              <a:rPr lang="en-US" sz="4000" b="1" kern="1200" dirty="0">
                <a:solidFill>
                  <a:schemeClr val="tx1"/>
                </a:solidFill>
                <a:effectLst/>
                <a:latin typeface="Arial" panose="020B0604020202020204" pitchFamily="34" charset="0"/>
                <a:cs typeface="Arial" panose="020B0604020202020204" pitchFamily="34" charset="0"/>
              </a:rPr>
            </a:br>
            <a:r>
              <a:rPr lang="en-US" sz="4000" b="1" kern="1200" dirty="0">
                <a:solidFill>
                  <a:schemeClr val="tx1"/>
                </a:solidFill>
                <a:effectLst/>
                <a:latin typeface="Arial" panose="020B0604020202020204" pitchFamily="34" charset="0"/>
                <a:cs typeface="Arial" panose="020B0604020202020204" pitchFamily="34" charset="0"/>
              </a:rPr>
              <a:t>Relationship Management Systems </a:t>
            </a:r>
            <a:br>
              <a:rPr lang="en-US" sz="2300" kern="1200" dirty="0">
                <a:solidFill>
                  <a:schemeClr val="tx1"/>
                </a:solidFill>
                <a:effectLst/>
                <a:latin typeface="Arial" panose="020B0604020202020204" pitchFamily="34" charset="0"/>
                <a:cs typeface="Arial" panose="020B0604020202020204" pitchFamily="34" charset="0"/>
              </a:rPr>
            </a:br>
            <a:br>
              <a:rPr lang="en-US" sz="2300" kern="1200" dirty="0">
                <a:solidFill>
                  <a:schemeClr val="tx1"/>
                </a:solidFill>
                <a:effectLst/>
                <a:latin typeface="+mj-lt"/>
                <a:ea typeface="+mj-ea"/>
                <a:cs typeface="+mj-cs"/>
              </a:rPr>
            </a:br>
            <a:endParaRPr lang="en-US" sz="2300" kern="1200" dirty="0">
              <a:solidFill>
                <a:schemeClr val="tx1"/>
              </a:solidFill>
              <a:latin typeface="+mj-lt"/>
              <a:ea typeface="+mj-ea"/>
              <a:cs typeface="+mj-cs"/>
            </a:endParaRPr>
          </a:p>
        </p:txBody>
      </p:sp>
    </p:spTree>
    <p:extLst>
      <p:ext uri="{BB962C8B-B14F-4D97-AF65-F5344CB8AC3E}">
        <p14:creationId xmlns:p14="http://schemas.microsoft.com/office/powerpoint/2010/main" val="725607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DD62E-3165-80EF-E506-F61C13ADF03F}"/>
              </a:ext>
            </a:extLst>
          </p:cNvPr>
          <p:cNvSpPr>
            <a:spLocks noGrp="1"/>
          </p:cNvSpPr>
          <p:nvPr>
            <p:ph type="title"/>
          </p:nvPr>
        </p:nvSpPr>
        <p:spPr>
          <a:xfrm>
            <a:off x="0" y="3867766"/>
            <a:ext cx="3290887" cy="2452687"/>
          </a:xfrm>
        </p:spPr>
        <p:txBody>
          <a:bodyPr anchor="ctr">
            <a:normAutofit/>
          </a:bodyPr>
          <a:lstStyle/>
          <a:p>
            <a:r>
              <a:rPr lang="en-US" sz="3600" b="1" dirty="0">
                <a:latin typeface="Arial" panose="020B0604020202020204" pitchFamily="34" charset="0"/>
                <a:cs typeface="Arial" panose="020B0604020202020204" pitchFamily="34" charset="0"/>
              </a:rPr>
              <a:t>CRM System</a:t>
            </a:r>
          </a:p>
        </p:txBody>
      </p:sp>
      <p:pic>
        <p:nvPicPr>
          <p:cNvPr id="12" name="Picture 11" descr="Two arrows forming one">
            <a:extLst>
              <a:ext uri="{FF2B5EF4-FFF2-40B4-BE49-F238E27FC236}">
                <a16:creationId xmlns:a16="http://schemas.microsoft.com/office/drawing/2014/main" id="{FC6EAA0C-AEF3-A223-91B2-C32BFCE0BAD7}"/>
              </a:ext>
            </a:extLst>
          </p:cNvPr>
          <p:cNvPicPr>
            <a:picLocks noChangeAspect="1"/>
          </p:cNvPicPr>
          <p:nvPr/>
        </p:nvPicPr>
        <p:blipFill rotWithShape="1">
          <a:blip r:embed="rId2"/>
          <a:srcRect t="24221" b="35199"/>
          <a:stretch/>
        </p:blipFill>
        <p:spPr>
          <a:xfrm>
            <a:off x="20" y="0"/>
            <a:ext cx="12191980" cy="3455017"/>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graphicFrame>
        <p:nvGraphicFramePr>
          <p:cNvPr id="7" name="Content Placeholder 2">
            <a:extLst>
              <a:ext uri="{FF2B5EF4-FFF2-40B4-BE49-F238E27FC236}">
                <a16:creationId xmlns:a16="http://schemas.microsoft.com/office/drawing/2014/main" id="{12BD30A7-2878-9A7F-E64E-E8BE1D4AFA0F}"/>
              </a:ext>
            </a:extLst>
          </p:cNvPr>
          <p:cNvGraphicFramePr>
            <a:graphicFrameLocks/>
          </p:cNvGraphicFramePr>
          <p:nvPr>
            <p:extLst>
              <p:ext uri="{D42A27DB-BD31-4B8C-83A1-F6EECF244321}">
                <p14:modId xmlns:p14="http://schemas.microsoft.com/office/powerpoint/2010/main" val="1406403653"/>
              </p:ext>
            </p:extLst>
          </p:nvPr>
        </p:nvGraphicFramePr>
        <p:xfrm>
          <a:off x="3289300" y="3455017"/>
          <a:ext cx="8627880" cy="32781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1484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5B9DB-C5E6-FAEF-3706-861DC930655B}"/>
              </a:ext>
            </a:extLst>
          </p:cNvPr>
          <p:cNvSpPr>
            <a:spLocks noGrp="1"/>
          </p:cNvSpPr>
          <p:nvPr>
            <p:ph type="title"/>
          </p:nvPr>
        </p:nvSpPr>
        <p:spPr>
          <a:xfrm>
            <a:off x="380506" y="1084419"/>
            <a:ext cx="6371934" cy="1325563"/>
          </a:xfrm>
        </p:spPr>
        <p:txBody>
          <a:bodyPr/>
          <a:lstStyle/>
          <a:p>
            <a:r>
              <a:rPr lang="en-US" b="1" dirty="0">
                <a:latin typeface="Arial" panose="020B0604020202020204" pitchFamily="34" charset="0"/>
                <a:cs typeface="Arial" panose="020B0604020202020204" pitchFamily="34" charset="0"/>
              </a:rPr>
              <a:t>Amazon CRM System</a:t>
            </a:r>
          </a:p>
        </p:txBody>
      </p:sp>
      <p:pic>
        <p:nvPicPr>
          <p:cNvPr id="2050" name="Picture 2" descr="Running a Dealership Like Amazon with CRM and Equity Solutions - Dominion  Dealer Solutions">
            <a:extLst>
              <a:ext uri="{FF2B5EF4-FFF2-40B4-BE49-F238E27FC236}">
                <a16:creationId xmlns:a16="http://schemas.microsoft.com/office/drawing/2014/main" id="{DDAEC0DA-6CD4-3D0E-52E3-50386660CB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66000" y="329627"/>
            <a:ext cx="4635500" cy="300140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10" name="Picture 9" descr="Graphical user interface, text, application, chat or text message&#10;&#10;Description automatically generated">
            <a:extLst>
              <a:ext uri="{FF2B5EF4-FFF2-40B4-BE49-F238E27FC236}">
                <a16:creationId xmlns:a16="http://schemas.microsoft.com/office/drawing/2014/main" id="{9BAC3DE4-9E53-F2EB-4C0D-FC9F3BC29E9A}"/>
              </a:ext>
            </a:extLst>
          </p:cNvPr>
          <p:cNvPicPr>
            <a:picLocks noChangeAspect="1"/>
          </p:cNvPicPr>
          <p:nvPr/>
        </p:nvPicPr>
        <p:blipFill>
          <a:blip r:embed="rId3"/>
          <a:stretch>
            <a:fillRect/>
          </a:stretch>
        </p:blipFill>
        <p:spPr>
          <a:xfrm>
            <a:off x="993249" y="3331030"/>
            <a:ext cx="9807358" cy="3488851"/>
          </a:xfrm>
          <a:prstGeom prst="rect">
            <a:avLst/>
          </a:prstGeom>
        </p:spPr>
      </p:pic>
    </p:spTree>
    <p:extLst>
      <p:ext uri="{BB962C8B-B14F-4D97-AF65-F5344CB8AC3E}">
        <p14:creationId xmlns:p14="http://schemas.microsoft.com/office/powerpoint/2010/main" val="7944881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10;&#10;Description automatically generated">
            <a:extLst>
              <a:ext uri="{FF2B5EF4-FFF2-40B4-BE49-F238E27FC236}">
                <a16:creationId xmlns:a16="http://schemas.microsoft.com/office/drawing/2014/main" id="{FA1F02FD-997D-9029-ABE1-D79649B3046A}"/>
              </a:ext>
            </a:extLst>
          </p:cNvPr>
          <p:cNvPicPr>
            <a:picLocks noChangeAspect="1"/>
          </p:cNvPicPr>
          <p:nvPr/>
        </p:nvPicPr>
        <p:blipFill>
          <a:blip r:embed="rId2"/>
          <a:stretch>
            <a:fillRect/>
          </a:stretch>
        </p:blipFill>
        <p:spPr>
          <a:xfrm>
            <a:off x="54428" y="0"/>
            <a:ext cx="12010902" cy="6816998"/>
          </a:xfrm>
          <a:prstGeom prst="rect">
            <a:avLst/>
          </a:prstGeom>
        </p:spPr>
      </p:pic>
    </p:spTree>
    <p:extLst>
      <p:ext uri="{BB962C8B-B14F-4D97-AF65-F5344CB8AC3E}">
        <p14:creationId xmlns:p14="http://schemas.microsoft.com/office/powerpoint/2010/main" val="16419433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Values and living on purpose – World Values Day">
            <a:extLst>
              <a:ext uri="{FF2B5EF4-FFF2-40B4-BE49-F238E27FC236}">
                <a16:creationId xmlns:a16="http://schemas.microsoft.com/office/drawing/2014/main" id="{CF736C57-5C1E-0297-C4E0-2045346937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1964" y="748143"/>
            <a:ext cx="4927386" cy="572942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930D210-5305-3254-9BB5-9B719BBBAFDD}"/>
              </a:ext>
            </a:extLst>
          </p:cNvPr>
          <p:cNvSpPr txBox="1"/>
          <p:nvPr/>
        </p:nvSpPr>
        <p:spPr>
          <a:xfrm>
            <a:off x="10223292" y="-734518"/>
            <a:ext cx="184731" cy="369332"/>
          </a:xfrm>
          <a:prstGeom prst="rect">
            <a:avLst/>
          </a:prstGeom>
          <a:noFill/>
        </p:spPr>
        <p:txBody>
          <a:bodyPr wrap="none" rtlCol="0">
            <a:spAutoFit/>
          </a:bodyPr>
          <a:lstStyle/>
          <a:p>
            <a:endParaRPr lang="en-US" dirty="0"/>
          </a:p>
        </p:txBody>
      </p:sp>
      <p:pic>
        <p:nvPicPr>
          <p:cNvPr id="13" name="Picture 12">
            <a:extLst>
              <a:ext uri="{FF2B5EF4-FFF2-40B4-BE49-F238E27FC236}">
                <a16:creationId xmlns:a16="http://schemas.microsoft.com/office/drawing/2014/main" id="{D7466C36-E057-7293-4CCF-11708CE054D2}"/>
              </a:ext>
            </a:extLst>
          </p:cNvPr>
          <p:cNvPicPr>
            <a:picLocks noChangeAspect="1"/>
          </p:cNvPicPr>
          <p:nvPr/>
        </p:nvPicPr>
        <p:blipFill>
          <a:blip r:embed="rId3"/>
          <a:stretch>
            <a:fillRect/>
          </a:stretch>
        </p:blipFill>
        <p:spPr>
          <a:xfrm>
            <a:off x="6026150" y="3409950"/>
            <a:ext cx="139700" cy="38100"/>
          </a:xfrm>
          <a:prstGeom prst="rect">
            <a:avLst/>
          </a:prstGeom>
        </p:spPr>
      </p:pic>
      <p:pic>
        <p:nvPicPr>
          <p:cNvPr id="17" name="Picture 16" descr="Text&#10;&#10;Description automatically generated">
            <a:extLst>
              <a:ext uri="{FF2B5EF4-FFF2-40B4-BE49-F238E27FC236}">
                <a16:creationId xmlns:a16="http://schemas.microsoft.com/office/drawing/2014/main" id="{7A024673-9D76-19F9-C3C4-2110BC8E7972}"/>
              </a:ext>
            </a:extLst>
          </p:cNvPr>
          <p:cNvPicPr>
            <a:picLocks noChangeAspect="1"/>
          </p:cNvPicPr>
          <p:nvPr/>
        </p:nvPicPr>
        <p:blipFill>
          <a:blip r:embed="rId4"/>
          <a:stretch>
            <a:fillRect/>
          </a:stretch>
        </p:blipFill>
        <p:spPr>
          <a:xfrm>
            <a:off x="110554" y="201787"/>
            <a:ext cx="8724687" cy="6492526"/>
          </a:xfrm>
          <a:prstGeom prst="rect">
            <a:avLst/>
          </a:prstGeom>
        </p:spPr>
      </p:pic>
    </p:spTree>
    <p:extLst>
      <p:ext uri="{BB962C8B-B14F-4D97-AF65-F5344CB8AC3E}">
        <p14:creationId xmlns:p14="http://schemas.microsoft.com/office/powerpoint/2010/main" val="9626367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1A918-11CE-E39A-CF20-BC4B60CB97E7}"/>
              </a:ext>
            </a:extLst>
          </p:cNvPr>
          <p:cNvSpPr>
            <a:spLocks noGrp="1"/>
          </p:cNvSpPr>
          <p:nvPr>
            <p:ph type="title"/>
          </p:nvPr>
        </p:nvSpPr>
        <p:spPr>
          <a:xfrm>
            <a:off x="301453" y="157397"/>
            <a:ext cx="5962786" cy="1313773"/>
          </a:xfrm>
        </p:spPr>
        <p:txBody>
          <a:bodyPr>
            <a:normAutofit fontScale="90000"/>
          </a:bodyPr>
          <a:lstStyle/>
          <a:p>
            <a:pPr algn="ctr"/>
            <a:r>
              <a:rPr lang="en-GB" sz="4100" b="1" dirty="0">
                <a:latin typeface="ArialMT"/>
              </a:rPr>
              <a:t>S</a:t>
            </a:r>
            <a:r>
              <a:rPr lang="en-GB" sz="4100" b="1" dirty="0">
                <a:effectLst/>
                <a:latin typeface="ArialMT"/>
              </a:rPr>
              <a:t>trengths of CRM system </a:t>
            </a:r>
            <a:br>
              <a:rPr lang="en-GB" sz="4100" b="1" dirty="0">
                <a:effectLst/>
                <a:latin typeface="ArialMT"/>
              </a:rPr>
            </a:br>
            <a:endParaRPr lang="en-US" sz="4100" b="1" dirty="0"/>
          </a:p>
        </p:txBody>
      </p:sp>
      <p:sp>
        <p:nvSpPr>
          <p:cNvPr id="3" name="Content Placeholder 2">
            <a:extLst>
              <a:ext uri="{FF2B5EF4-FFF2-40B4-BE49-F238E27FC236}">
                <a16:creationId xmlns:a16="http://schemas.microsoft.com/office/drawing/2014/main" id="{F579F245-A221-1029-5171-F2BF04F200C3}"/>
              </a:ext>
            </a:extLst>
          </p:cNvPr>
          <p:cNvSpPr>
            <a:spLocks noGrp="1"/>
          </p:cNvSpPr>
          <p:nvPr>
            <p:ph idx="1"/>
          </p:nvPr>
        </p:nvSpPr>
        <p:spPr>
          <a:xfrm>
            <a:off x="0" y="1388733"/>
            <a:ext cx="6565692" cy="5311870"/>
          </a:xfrm>
        </p:spPr>
        <p:txBody>
          <a:bodyPr>
            <a:noAutofit/>
          </a:bodyPr>
          <a:lstStyle/>
          <a:p>
            <a:r>
              <a:rPr lang="en-US" sz="1900" dirty="0">
                <a:latin typeface="Arial" panose="020B0604020202020204" pitchFamily="34" charset="0"/>
                <a:cs typeface="Arial" panose="020B0604020202020204" pitchFamily="34" charset="0"/>
              </a:rPr>
              <a:t>Thanks to the CRM system, the company understands its customers better, gaining knowledge about customer needs, trends and market situations. It can build an ideal communication strategy with the client for every point of contact. Expanded and more effective customer service, anticipating customer needs, increasing customer satisfaction and loyalty, and better customer segmentation. Access to analytical data and reports, increasing revenue and work efficiency, more efficient communication and cooperation between teams, streamlining administrative tasks</a:t>
            </a:r>
          </a:p>
          <a:p>
            <a:pPr marL="0" indent="0">
              <a:buNone/>
            </a:pPr>
            <a:endParaRPr lang="en-US"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The most important asset is effective communication, recognizing and meeting customer needs, which is the foundation of building trust and brand loyalty. The CRM system allows for faster acquisition of previously lost customers because they have extensive information about them and can formulate new strategies to reach them.</a:t>
            </a:r>
          </a:p>
        </p:txBody>
      </p:sp>
      <p:pic>
        <p:nvPicPr>
          <p:cNvPr id="5" name="Picture 4" descr="Woman lifting weights">
            <a:extLst>
              <a:ext uri="{FF2B5EF4-FFF2-40B4-BE49-F238E27FC236}">
                <a16:creationId xmlns:a16="http://schemas.microsoft.com/office/drawing/2014/main" id="{D84DE3B6-E420-CE5D-1170-76EFBF3A4083}"/>
              </a:ext>
            </a:extLst>
          </p:cNvPr>
          <p:cNvPicPr>
            <a:picLocks noChangeAspect="1"/>
          </p:cNvPicPr>
          <p:nvPr/>
        </p:nvPicPr>
        <p:blipFill rotWithShape="1">
          <a:blip r:embed="rId2"/>
          <a:srcRect l="14832" r="28435"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394830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e-up of a karate uniform with a black belt">
            <a:extLst>
              <a:ext uri="{FF2B5EF4-FFF2-40B4-BE49-F238E27FC236}">
                <a16:creationId xmlns:a16="http://schemas.microsoft.com/office/drawing/2014/main" id="{EC9E91A8-82E0-E75D-E0D2-0715BBBDBD3D}"/>
              </a:ext>
            </a:extLst>
          </p:cNvPr>
          <p:cNvPicPr>
            <a:picLocks noChangeAspect="1"/>
          </p:cNvPicPr>
          <p:nvPr/>
        </p:nvPicPr>
        <p:blipFill rotWithShape="1">
          <a:blip r:embed="rId2"/>
          <a:srcRect t="20211" b="34194"/>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AEDEE52-DF85-1AB3-62F7-46CA5ECCFADE}"/>
              </a:ext>
            </a:extLst>
          </p:cNvPr>
          <p:cNvSpPr>
            <a:spLocks noGrp="1"/>
          </p:cNvSpPr>
          <p:nvPr>
            <p:ph idx="1"/>
          </p:nvPr>
        </p:nvSpPr>
        <p:spPr>
          <a:xfrm>
            <a:off x="734518" y="3601768"/>
            <a:ext cx="11077731" cy="3256222"/>
          </a:xfrm>
        </p:spPr>
        <p:txBody>
          <a:bodyPr anchor="ctr">
            <a:normAutofit/>
          </a:bodyPr>
          <a:lstStyle/>
          <a:p>
            <a:r>
              <a:rPr lang="en-US" sz="1900" dirty="0">
                <a:latin typeface="Arial" panose="020B0604020202020204" pitchFamily="34" charset="0"/>
                <a:cs typeface="Arial" panose="020B0604020202020204" pitchFamily="34" charset="0"/>
              </a:rPr>
              <a:t>Quick and easy access to customer information.</a:t>
            </a:r>
          </a:p>
          <a:p>
            <a:r>
              <a:rPr lang="en-US" sz="1900" dirty="0">
                <a:latin typeface="Arial" panose="020B0604020202020204" pitchFamily="34" charset="0"/>
                <a:cs typeface="Arial" panose="020B0604020202020204" pitchFamily="34" charset="0"/>
              </a:rPr>
              <a:t>Amazon's success is based on three key strategies—customer-centric, technology-focused and exceptional management. Amazon succeeded thanks to building the best customer service - They do everything to make the customer happy. To achieve this, Amazon adopted and implemented the best available technologies. For instance, Amazon Prime one-click purchase (</a:t>
            </a:r>
            <a:r>
              <a:rPr lang="en-US" sz="1900" dirty="0" err="1">
                <a:latin typeface="Arial" panose="020B0604020202020204" pitchFamily="34" charset="0"/>
                <a:cs typeface="Arial" panose="020B0604020202020204" pitchFamily="34" charset="0"/>
              </a:rPr>
              <a:t>Ukeni</a:t>
            </a:r>
            <a:r>
              <a:rPr lang="en-US" sz="1900" dirty="0">
                <a:latin typeface="Arial" panose="020B0604020202020204" pitchFamily="34" charset="0"/>
                <a:cs typeface="Arial" panose="020B0604020202020204" pitchFamily="34" charset="0"/>
              </a:rPr>
              <a:t>, 2022)</a:t>
            </a:r>
          </a:p>
          <a:p>
            <a:r>
              <a:rPr lang="en-US" sz="1900" dirty="0">
                <a:latin typeface="Arial" panose="020B0604020202020204" pitchFamily="34" charset="0"/>
                <a:cs typeface="Arial" panose="020B0604020202020204" pitchFamily="34" charset="0"/>
              </a:rPr>
              <a:t>Saving employees' time because they do not have to create reports themselves.</a:t>
            </a:r>
          </a:p>
          <a:p>
            <a:r>
              <a:rPr lang="en-US" sz="1900" dirty="0">
                <a:latin typeface="Arial" panose="020B0604020202020204" pitchFamily="34" charset="0"/>
                <a:cs typeface="Arial" panose="020B0604020202020204" pitchFamily="34" charset="0"/>
              </a:rPr>
              <a:t>Amazon owns its systems, so it is not dependent on anyone. Not only do they sell it to other companies, but they also use it in their business (Amazon, 2023).</a:t>
            </a:r>
            <a:endParaRPr lang="en-US" sz="1500" dirty="0"/>
          </a:p>
        </p:txBody>
      </p:sp>
    </p:spTree>
    <p:extLst>
      <p:ext uri="{BB962C8B-B14F-4D97-AF65-F5344CB8AC3E}">
        <p14:creationId xmlns:p14="http://schemas.microsoft.com/office/powerpoint/2010/main" val="1579601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A5381-829A-C09A-1A32-F5B2A35F5A76}"/>
              </a:ext>
            </a:extLst>
          </p:cNvPr>
          <p:cNvSpPr>
            <a:spLocks noGrp="1"/>
          </p:cNvSpPr>
          <p:nvPr>
            <p:ph type="title"/>
          </p:nvPr>
        </p:nvSpPr>
        <p:spPr>
          <a:xfrm>
            <a:off x="6096000" y="284816"/>
            <a:ext cx="5328441" cy="1244184"/>
          </a:xfrm>
        </p:spPr>
        <p:txBody>
          <a:bodyPr>
            <a:normAutofit fontScale="90000"/>
          </a:bodyPr>
          <a:lstStyle/>
          <a:p>
            <a:pPr algn="ctr"/>
            <a:r>
              <a:rPr lang="en-US" b="1" dirty="0">
                <a:latin typeface="Arial" panose="020B0604020202020204" pitchFamily="34" charset="0"/>
                <a:cs typeface="Arial" panose="020B0604020202020204" pitchFamily="34" charset="0"/>
              </a:rPr>
              <a:t>Weaknesses </a:t>
            </a:r>
            <a:br>
              <a:rPr lang="en-US" b="1" dirty="0">
                <a:latin typeface="Arial" panose="020B0604020202020204" pitchFamily="34" charset="0"/>
                <a:cs typeface="Arial" panose="020B0604020202020204" pitchFamily="34" charset="0"/>
              </a:rPr>
            </a:br>
            <a:endParaRPr 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BA39DAD-3C38-09C0-4D72-B70E60728C87}"/>
              </a:ext>
            </a:extLst>
          </p:cNvPr>
          <p:cNvSpPr>
            <a:spLocks noGrp="1"/>
          </p:cNvSpPr>
          <p:nvPr>
            <p:ph idx="1"/>
          </p:nvPr>
        </p:nvSpPr>
        <p:spPr>
          <a:xfrm>
            <a:off x="5944294" y="951869"/>
            <a:ext cx="6244658" cy="5861170"/>
          </a:xfrm>
        </p:spPr>
        <p:txBody>
          <a:bodyPr>
            <a:noAutofit/>
          </a:bodyPr>
          <a:lstStyle/>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High potential for a cyber attack.</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Possibility of system failure and loss of important data</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Amazon is an international company with its own CRM system in a specific direction. However, this may not always produce the expected results in individual countries</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Amazon loses knowledge every time employees leave, whether due to retirement, leaving the company or moving to another department. Therefore, it will also be difficult to replace such an employee who will know equal to his predecessor(Wang, N. 2023)</a:t>
            </a:r>
          </a:p>
        </p:txBody>
      </p:sp>
      <p:pic>
        <p:nvPicPr>
          <p:cNvPr id="5" name="Picture 4" descr="Torn rope">
            <a:extLst>
              <a:ext uri="{FF2B5EF4-FFF2-40B4-BE49-F238E27FC236}">
                <a16:creationId xmlns:a16="http://schemas.microsoft.com/office/drawing/2014/main" id="{80C41AD2-6659-E23F-AE10-285641E337CF}"/>
              </a:ext>
            </a:extLst>
          </p:cNvPr>
          <p:cNvPicPr>
            <a:picLocks noChangeAspect="1"/>
          </p:cNvPicPr>
          <p:nvPr/>
        </p:nvPicPr>
        <p:blipFill rotWithShape="1">
          <a:blip r:embed="rId2"/>
          <a:srcRect l="22694" r="20003"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extLst>
      <p:ext uri="{BB962C8B-B14F-4D97-AF65-F5344CB8AC3E}">
        <p14:creationId xmlns:p14="http://schemas.microsoft.com/office/powerpoint/2010/main" val="26816841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Weak Vector Art Stock Images | Depositphotos">
            <a:extLst>
              <a:ext uri="{FF2B5EF4-FFF2-40B4-BE49-F238E27FC236}">
                <a16:creationId xmlns:a16="http://schemas.microsoft.com/office/drawing/2014/main" id="{3DACF57D-8AD1-B3EA-25F7-A761E4B8978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33" r="-1" b="-1"/>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A8FEFF6-8FB1-B3CF-2B7D-D010C164A570}"/>
              </a:ext>
            </a:extLst>
          </p:cNvPr>
          <p:cNvSpPr>
            <a:spLocks noGrp="1"/>
          </p:cNvSpPr>
          <p:nvPr>
            <p:ph idx="1"/>
          </p:nvPr>
        </p:nvSpPr>
        <p:spPr>
          <a:xfrm>
            <a:off x="7184545" y="512566"/>
            <a:ext cx="4724640" cy="5832865"/>
          </a:xfrm>
        </p:spPr>
        <p:txBody>
          <a:bodyPr>
            <a:normAutofit/>
          </a:bodyPr>
          <a:lstStyle/>
          <a:p>
            <a:r>
              <a:rPr lang="en-US" sz="2000" dirty="0">
                <a:latin typeface="Arial" panose="020B0604020202020204" pitchFamily="34" charset="0"/>
                <a:cs typeface="Arial" panose="020B0604020202020204" pitchFamily="34" charset="0"/>
              </a:rPr>
              <a:t>The Prime service guarantees customers free shipping and access to series, movies and music. However, most movies are paid extra, unlike on other platforms, e.g. Netflix, where everything is available at no extra charge.</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Although Amazon has a highly developed CRM system, it has much knowledge about customers but does not focus on customer knowledge. Many customers place different orders, not only for themselves but also for family members or friends. Knowledge from customers can be obtained by amazon through the opinions left by the customer and the evaluation of a given product.</a:t>
            </a:r>
            <a:endParaRPr lang="en-US" sz="1600" dirty="0"/>
          </a:p>
        </p:txBody>
      </p:sp>
    </p:spTree>
    <p:extLst>
      <p:ext uri="{BB962C8B-B14F-4D97-AF65-F5344CB8AC3E}">
        <p14:creationId xmlns:p14="http://schemas.microsoft.com/office/powerpoint/2010/main" val="7921496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EE708-9B8F-3978-7051-BAC56848B46E}"/>
              </a:ext>
            </a:extLst>
          </p:cNvPr>
          <p:cNvSpPr>
            <a:spLocks noGrp="1"/>
          </p:cNvSpPr>
          <p:nvPr>
            <p:ph type="title"/>
          </p:nvPr>
        </p:nvSpPr>
        <p:spPr>
          <a:xfrm>
            <a:off x="383970" y="1092752"/>
            <a:ext cx="5173826" cy="2148841"/>
          </a:xfrm>
        </p:spPr>
        <p:txBody>
          <a:bodyPr anchor="t">
            <a:normAutofit/>
          </a:bodyPr>
          <a:lstStyle/>
          <a:p>
            <a:r>
              <a:rPr lang="en-GB" sz="4100" b="1" dirty="0">
                <a:latin typeface="ArialMT"/>
              </a:rPr>
              <a:t>R</a:t>
            </a:r>
            <a:r>
              <a:rPr lang="en-GB" sz="4100" b="1" dirty="0">
                <a:effectLst/>
                <a:latin typeface="ArialMT"/>
              </a:rPr>
              <a:t>ecommendations </a:t>
            </a:r>
            <a:br>
              <a:rPr lang="en-GB" sz="4100" b="1" dirty="0">
                <a:effectLst/>
                <a:latin typeface="TimesNewRomanPSMT"/>
              </a:rPr>
            </a:br>
            <a:endParaRPr lang="en-US" sz="4100" b="1" dirty="0"/>
          </a:p>
        </p:txBody>
      </p:sp>
      <p:sp>
        <p:nvSpPr>
          <p:cNvPr id="3" name="Content Placeholder 2">
            <a:extLst>
              <a:ext uri="{FF2B5EF4-FFF2-40B4-BE49-F238E27FC236}">
                <a16:creationId xmlns:a16="http://schemas.microsoft.com/office/drawing/2014/main" id="{223A41C7-3E7D-D677-EC54-931C185952BC}"/>
              </a:ext>
            </a:extLst>
          </p:cNvPr>
          <p:cNvSpPr>
            <a:spLocks noGrp="1"/>
          </p:cNvSpPr>
          <p:nvPr>
            <p:ph idx="1"/>
          </p:nvPr>
        </p:nvSpPr>
        <p:spPr>
          <a:xfrm>
            <a:off x="6826892" y="638828"/>
            <a:ext cx="4981138" cy="5580339"/>
          </a:xfrm>
        </p:spPr>
        <p:txBody>
          <a:bodyPr anchor="t">
            <a:normAutofit/>
          </a:bodyPr>
          <a:lstStyle/>
          <a:p>
            <a:r>
              <a:rPr lang="en-US" sz="2000" dirty="0">
                <a:latin typeface="Arial" panose="020B0604020202020204" pitchFamily="34" charset="0"/>
                <a:cs typeface="Arial" panose="020B0604020202020204" pitchFamily="34" charset="0"/>
              </a:rPr>
              <a:t>It is recommended to constantly improve the security system so that customer and company data are safe, as well as training and making employees aware of this topic.</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Add a checkbox, "bought for me or bought for a friend," thanks to this. Amazon will not recommend irrelevant products to customers and will know its customers better.</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The company should retain key employees responsible for the system because their tacit knowledge is invaluable. The system, company, and customers can suffer.</a:t>
            </a:r>
            <a:endParaRPr lang="en-US" sz="1700" dirty="0">
              <a:latin typeface="Arial" panose="020B0604020202020204" pitchFamily="34" charset="0"/>
              <a:cs typeface="Arial" panose="020B0604020202020204" pitchFamily="34" charset="0"/>
            </a:endParaRPr>
          </a:p>
          <a:p>
            <a:pPr marL="0" indent="0">
              <a:buNone/>
            </a:pPr>
            <a:endParaRPr lang="en-US" sz="1700" dirty="0">
              <a:latin typeface="Arial" panose="020B0604020202020204" pitchFamily="34" charset="0"/>
              <a:cs typeface="Arial" panose="020B0604020202020204" pitchFamily="34" charset="0"/>
            </a:endParaRPr>
          </a:p>
          <a:p>
            <a:endParaRPr lang="en-US" sz="1700" dirty="0">
              <a:latin typeface="Arial" panose="020B0604020202020204" pitchFamily="34" charset="0"/>
              <a:cs typeface="Arial" panose="020B0604020202020204" pitchFamily="34" charset="0"/>
            </a:endParaRPr>
          </a:p>
        </p:txBody>
      </p:sp>
      <p:pic>
        <p:nvPicPr>
          <p:cNvPr id="5122" name="Picture 2" descr="Recommendations for requesting recommendations | Science | AAAS">
            <a:extLst>
              <a:ext uri="{FF2B5EF4-FFF2-40B4-BE49-F238E27FC236}">
                <a16:creationId xmlns:a16="http://schemas.microsoft.com/office/drawing/2014/main" id="{710FE9EC-7681-A3C3-6F1B-DDD354292DE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4" r="3611" b="-2"/>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94166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E9F50-1DE6-18A1-8947-0DC43CFF12DD}"/>
              </a:ext>
            </a:extLst>
          </p:cNvPr>
          <p:cNvSpPr>
            <a:spLocks noGrp="1"/>
          </p:cNvSpPr>
          <p:nvPr>
            <p:ph type="title"/>
          </p:nvPr>
        </p:nvSpPr>
        <p:spPr>
          <a:xfrm>
            <a:off x="838200" y="35626"/>
            <a:ext cx="10515600" cy="1325563"/>
          </a:xfrm>
        </p:spPr>
        <p:txBody>
          <a:bodyPr/>
          <a:lstStyle/>
          <a:p>
            <a:r>
              <a:rPr lang="en-US"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5883819-96B4-979B-1A08-1842F988D485}"/>
              </a:ext>
            </a:extLst>
          </p:cNvPr>
          <p:cNvSpPr>
            <a:spLocks noGrp="1"/>
          </p:cNvSpPr>
          <p:nvPr>
            <p:ph idx="1"/>
          </p:nvPr>
        </p:nvSpPr>
        <p:spPr>
          <a:xfrm>
            <a:off x="154379" y="1825790"/>
            <a:ext cx="11447813" cy="4996584"/>
          </a:xfrm>
        </p:spPr>
        <p:txBody>
          <a:bodyPr>
            <a:normAutofit fontScale="77500" lnSpcReduction="20000"/>
          </a:bodyPr>
          <a:lstStyle/>
          <a:p>
            <a:pPr marL="342900" lvl="0" indent="-342900">
              <a:buFont typeface="Arial" panose="020B0604020202020204" pitchFamily="34" charset="0"/>
              <a:buChar char="•"/>
              <a:tabLst>
                <a:tab pos="457200" algn="l"/>
                <a:tab pos="1082040" algn="l"/>
              </a:tabLs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Abuhamdieh</a:t>
            </a:r>
            <a:r>
              <a:rPr lang="en-GB" sz="1800" dirty="0">
                <a:effectLst/>
                <a:latin typeface="Calibri" panose="020F0502020204030204" pitchFamily="34" charset="0"/>
                <a:ea typeface="Calibri" panose="020F0502020204030204" pitchFamily="34" charset="0"/>
                <a:cs typeface="Times New Roman" panose="02020603050405020304" pitchFamily="18" charset="0"/>
              </a:rPr>
              <a:t>, A., 2006. Knowledge transfer in virtual communities.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Review of Business Information Systems (RBIS)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10</a:t>
            </a:r>
            <a:r>
              <a:rPr lang="en-GB" sz="1800" dirty="0">
                <a:effectLst/>
                <a:latin typeface="Calibri" panose="020F0502020204030204" pitchFamily="34" charset="0"/>
                <a:ea typeface="Calibri" panose="020F0502020204030204" pitchFamily="34" charset="0"/>
                <a:cs typeface="Times New Roman" panose="02020603050405020304" pitchFamily="18" charset="0"/>
              </a:rPr>
              <a:t>(4), pp.23-36.</a:t>
            </a:r>
          </a:p>
          <a:p>
            <a:pPr marL="342900" lvl="0" indent="-342900">
              <a:buFont typeface="Arial" panose="020B0604020202020204" pitchFamily="34" charset="0"/>
              <a:buChar char="•"/>
              <a:tabLst>
                <a:tab pos="457200" algn="l"/>
                <a:tab pos="108204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Al Imran, M.A., 2014. A study on amazon: information systems, business strategies and E-CRM</a:t>
            </a:r>
          </a:p>
          <a:p>
            <a:pPr marL="342900" lvl="0" indent="-342900">
              <a:buFont typeface="Arial" panose="020B0604020202020204" pitchFamily="34" charset="0"/>
              <a:buChar char="•"/>
              <a:tabLst>
                <a:tab pos="457200" algn="l"/>
                <a:tab pos="108204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Amazon., 2023. Benefits of Using a Customer Relationship Management (CRM) System Available at https://</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business.amazon.com</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en</a:t>
            </a:r>
            <a:r>
              <a:rPr lang="en-GB" sz="1800" dirty="0">
                <a:effectLst/>
                <a:latin typeface="Calibri" panose="020F0502020204030204" pitchFamily="34" charset="0"/>
                <a:ea typeface="Calibri" panose="020F0502020204030204" pitchFamily="34" charset="0"/>
                <a:cs typeface="Times New Roman" panose="02020603050405020304" pitchFamily="18" charset="0"/>
              </a:rPr>
              <a:t>/discover-more/blog/benefits-of-using-a-</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crm</a:t>
            </a:r>
            <a:r>
              <a:rPr lang="en-GB" sz="1800" dirty="0">
                <a:effectLst/>
                <a:latin typeface="Calibri" panose="020F0502020204030204" pitchFamily="34" charset="0"/>
                <a:ea typeface="Calibri" panose="020F0502020204030204" pitchFamily="34" charset="0"/>
                <a:cs typeface="Times New Roman" panose="02020603050405020304" pitchFamily="18" charset="0"/>
              </a:rPr>
              <a:t>-system [Accessed: 03/03/2023].</a:t>
            </a:r>
          </a:p>
          <a:p>
            <a:pPr marL="342900" lvl="0" indent="-342900">
              <a:buFont typeface="Arial" panose="020B0604020202020204" pitchFamily="34" charset="0"/>
              <a:buChar char="•"/>
              <a:tabLst>
                <a:tab pos="457200" algn="l"/>
                <a:tab pos="108204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Dintsis, D., 2020.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Customer Relationship Management and IT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BoD</a:t>
            </a:r>
            <a:r>
              <a:rPr lang="en-GB" sz="1800" dirty="0">
                <a:effectLst/>
                <a:latin typeface="Calibri" panose="020F0502020204030204" pitchFamily="34" charset="0"/>
                <a:ea typeface="Calibri" panose="020F0502020204030204" pitchFamily="34" charset="0"/>
                <a:cs typeface="Times New Roman" panose="02020603050405020304" pitchFamily="18" charset="0"/>
              </a:rPr>
              <a:t>–Books on Demand.</a:t>
            </a:r>
          </a:p>
          <a:p>
            <a:pPr marL="342900" lvl="0" indent="-342900">
              <a:buFont typeface="Arial" panose="020B0604020202020204" pitchFamily="34" charset="0"/>
              <a:buChar char="•"/>
              <a:tabLst>
                <a:tab pos="457200" algn="l"/>
                <a:tab pos="108204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Laudon, K.C. and Laudon, J.P., 2015. Management information system. Pearson Education India.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 pos="1082040" algn="l"/>
              </a:tabLs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MarketLine Advantage, </a:t>
            </a:r>
            <a:r>
              <a:rPr lang="en-GB" sz="1800" dirty="0">
                <a:effectLst/>
                <a:latin typeface="Calibri" panose="020F0502020204030204" pitchFamily="34" charset="0"/>
                <a:ea typeface="Calibri" panose="020F0502020204030204" pitchFamily="34" charset="0"/>
                <a:cs typeface="Times New Roman" panose="02020603050405020304" pitchFamily="18" charset="0"/>
              </a:rPr>
              <a:t>2021 Amazon.com, Inc.: Value Chain Analysis. Available at: https://advantage-</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marketline</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com.ezproxy.uwtsd.ac.uk</a:t>
            </a:r>
            <a:r>
              <a:rPr lang="en-GB" sz="1800" dirty="0">
                <a:effectLst/>
                <a:latin typeface="Calibri" panose="020F0502020204030204" pitchFamily="34" charset="0"/>
                <a:ea typeface="Calibri" panose="020F0502020204030204" pitchFamily="34" charset="0"/>
                <a:cs typeface="Times New Roman" panose="02020603050405020304" pitchFamily="18" charset="0"/>
              </a:rPr>
              <a:t>/Analysis/details/amazoncom-inc-value-chain-analysis-127418 [Accessed: 01/03/2023].</a:t>
            </a:r>
          </a:p>
          <a:p>
            <a:pPr marL="342900" lvl="0" indent="-342900">
              <a:buFont typeface="Arial" panose="020B0604020202020204" pitchFamily="34" charset="0"/>
              <a:buChar char="•"/>
              <a:tabLst>
                <a:tab pos="457200" algn="l"/>
                <a:tab pos="108204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Mason, R.O.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Mitroff</a:t>
            </a:r>
            <a:r>
              <a:rPr lang="en-GB" sz="1800" dirty="0">
                <a:effectLst/>
                <a:latin typeface="Calibri" panose="020F0502020204030204" pitchFamily="34" charset="0"/>
                <a:ea typeface="Calibri" panose="020F0502020204030204" pitchFamily="34" charset="0"/>
                <a:cs typeface="Times New Roman" panose="02020603050405020304" pitchFamily="18" charset="0"/>
              </a:rPr>
              <a:t>, I.I., 1973. A program for research on management information systems.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Management science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19</a:t>
            </a:r>
            <a:r>
              <a:rPr lang="en-GB" sz="1800" dirty="0">
                <a:effectLst/>
                <a:latin typeface="Calibri" panose="020F0502020204030204" pitchFamily="34" charset="0"/>
                <a:ea typeface="Calibri" panose="020F0502020204030204" pitchFamily="34" charset="0"/>
                <a:cs typeface="Times New Roman" panose="02020603050405020304" pitchFamily="18" charset="0"/>
              </a:rPr>
              <a:t>(5), pp.475-487.</a:t>
            </a:r>
          </a:p>
          <a:p>
            <a:pPr marL="342900" lvl="0" indent="-342900">
              <a:buFont typeface="Arial" panose="020B0604020202020204" pitchFamily="34" charset="0"/>
              <a:buChar char="•"/>
              <a:tabLst>
                <a:tab pos="457200" algn="l"/>
                <a:tab pos="1082040" algn="l"/>
              </a:tabLs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Mutwiri</a:t>
            </a:r>
            <a:r>
              <a:rPr lang="en-GB" sz="1800" dirty="0">
                <a:effectLst/>
                <a:latin typeface="Calibri" panose="020F0502020204030204" pitchFamily="34" charset="0"/>
                <a:ea typeface="Calibri" panose="020F0502020204030204" pitchFamily="34" charset="0"/>
                <a:cs typeface="Times New Roman" panose="02020603050405020304" pitchFamily="18" charset="0"/>
              </a:rPr>
              <a:t>, W., 2020. Amazon Business Information Systems. Data Acquisition and Management in its Value Chain.</a:t>
            </a:r>
          </a:p>
          <a:p>
            <a:pPr marL="342900" lvl="0" indent="-342900">
              <a:buFont typeface="Arial" panose="020B0604020202020204" pitchFamily="34" charset="0"/>
              <a:buChar char="•"/>
              <a:tabLst>
                <a:tab pos="457200" algn="l"/>
                <a:tab pos="1082040" algn="l"/>
              </a:tabLs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Oubari</a:t>
            </a:r>
            <a:r>
              <a:rPr lang="en-GB" sz="1800" dirty="0">
                <a:effectLst/>
                <a:latin typeface="Calibri" panose="020F0502020204030204" pitchFamily="34" charset="0"/>
                <a:ea typeface="Calibri" panose="020F0502020204030204" pitchFamily="34" charset="0"/>
                <a:cs typeface="Times New Roman" panose="02020603050405020304" pitchFamily="18" charset="0"/>
              </a:rPr>
              <a:t>, A., Badawi, 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Kittaneh</a:t>
            </a:r>
            <a:r>
              <a:rPr lang="en-GB" sz="1800" dirty="0">
                <a:effectLst/>
                <a:latin typeface="Calibri" panose="020F0502020204030204" pitchFamily="34" charset="0"/>
                <a:ea typeface="Calibri" panose="020F0502020204030204" pitchFamily="34" charset="0"/>
                <a:cs typeface="Times New Roman" panose="02020603050405020304" pitchFamily="18" charset="0"/>
              </a:rPr>
              <a:t>, N.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Nobanee</a:t>
            </a:r>
            <a:r>
              <a:rPr lang="en-GB" sz="1800" dirty="0">
                <a:effectLst/>
                <a:latin typeface="Calibri" panose="020F0502020204030204" pitchFamily="34" charset="0"/>
                <a:ea typeface="Calibri" panose="020F0502020204030204" pitchFamily="34" charset="0"/>
                <a:cs typeface="Times New Roman" panose="02020603050405020304" pitchFamily="18" charset="0"/>
              </a:rPr>
              <a:t>, H., Financial Analysis: A Comparison Study between Amazon and Walmart.</a:t>
            </a:r>
          </a:p>
          <a:p>
            <a:pPr marL="342900" lvl="0" indent="-342900">
              <a:buFont typeface="Arial" panose="020B0604020202020204" pitchFamily="34" charset="0"/>
              <a:buChar char="•"/>
              <a:tabLst>
                <a:tab pos="457200" algn="l"/>
                <a:tab pos="108204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Sousa, K.J. and Oz, E., 2014.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Management information systems</a:t>
            </a:r>
            <a:r>
              <a:rPr lang="en-GB" sz="1800" dirty="0">
                <a:effectLst/>
                <a:latin typeface="Calibri" panose="020F0502020204030204" pitchFamily="34" charset="0"/>
                <a:ea typeface="Calibri" panose="020F0502020204030204" pitchFamily="34" charset="0"/>
                <a:cs typeface="Times New Roman" panose="02020603050405020304" pitchFamily="18" charset="0"/>
              </a:rPr>
              <a:t>. Cengage Learning.</a:t>
            </a:r>
          </a:p>
          <a:p>
            <a:pPr marL="342900" lvl="0" indent="-342900">
              <a:buFont typeface="Arial" panose="020B0604020202020204" pitchFamily="34" charset="0"/>
              <a:buChar char="•"/>
              <a:tabLst>
                <a:tab pos="457200" algn="l"/>
                <a:tab pos="1082040" algn="l"/>
              </a:tabLs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Ukeni</a:t>
            </a:r>
            <a:r>
              <a:rPr lang="en-GB" sz="1800" dirty="0">
                <a:effectLst/>
                <a:latin typeface="Calibri" panose="020F0502020204030204" pitchFamily="34" charset="0"/>
                <a:ea typeface="Calibri" panose="020F0502020204030204" pitchFamily="34" charset="0"/>
                <a:cs typeface="Times New Roman" panose="02020603050405020304" pitchFamily="18" charset="0"/>
              </a:rPr>
              <a:t>, C.S., 2022,.Strategy Behind the Business Success of Amazon: A Case Study</a:t>
            </a:r>
          </a:p>
          <a:p>
            <a:pPr marL="342900" lvl="0" indent="-342900">
              <a:buFont typeface="Arial" panose="020B0604020202020204" pitchFamily="34" charset="0"/>
              <a:buChar char="•"/>
              <a:tabLst>
                <a:tab pos="457200" algn="l"/>
                <a:tab pos="108204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Wang, N.., 2023. A Case Analysis on Amazon Delivery Drones Taking over Traditional Delivery Method. International Journal of Economic Behaviour and Organisation, 11(1), pp.1–6.</a:t>
            </a:r>
          </a:p>
          <a:p>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b="1"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GB" b="0" i="0" u="none" strike="noStrike" dirty="0">
              <a:effectLst/>
              <a:latin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126398827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10764</TotalTime>
  <Words>1256</Words>
  <Application>Microsoft Macintosh PowerPoint</Application>
  <PresentationFormat>Widescreen</PresentationFormat>
  <Paragraphs>64</Paragraphs>
  <Slides>15</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ArialMT</vt:lpstr>
      <vt:lpstr>Calibri</vt:lpstr>
      <vt:lpstr>Calibri Light</vt:lpstr>
      <vt:lpstr>Times New Roman</vt:lpstr>
      <vt:lpstr>TimesNewRomanPSMT</vt:lpstr>
      <vt:lpstr>Office Theme</vt:lpstr>
      <vt:lpstr>Student name: Agnieszka Janina Wilkosz  Student ID number: 2115098  Programme: BA (Hons) Management and Leadership – Skills for the Workplace  Module: Knowledge and Information Management Skills for the Workplace   Module code: BMSW5106   Lecturer: Dr Sujeewa Herath and Dr Sampath Liyanage    Assignment Title: Knowledge and Information Management Presentation base of Amazon.   </vt:lpstr>
      <vt:lpstr>PowerPoint Presentation</vt:lpstr>
      <vt:lpstr>Management Information System (MIS)</vt:lpstr>
      <vt:lpstr>  </vt:lpstr>
      <vt:lpstr>Customer  Relationship Management Systems   </vt:lpstr>
      <vt:lpstr>CRM System</vt:lpstr>
      <vt:lpstr>Amazon CRM System</vt:lpstr>
      <vt:lpstr>PowerPoint Presentation</vt:lpstr>
      <vt:lpstr>PowerPoint Presentation</vt:lpstr>
      <vt:lpstr>Strengths of CRM system  </vt:lpstr>
      <vt:lpstr>PowerPoint Presentation</vt:lpstr>
      <vt:lpstr>Weaknesses  </vt:lpstr>
      <vt:lpstr>PowerPoint Presentation</vt:lpstr>
      <vt:lpstr>Recommendations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Agnieszka Janina Wilkosz  Student ID number: 2115098  Programme: BA (Hons) Management and Leadership – Skills for the Workplace  Module: Knowledge and Information Management Skills for the Workplace   Module code: BMSW5106   Lecturer: Dr Sujeewa Herath and Dr Sampath Liyanage    Assignment Title: Knowledge and Information Management Presentation Amazon.   </dc:title>
  <dc:creator>Agnieszka Janina Wilkosz (2115098)</dc:creator>
  <cp:lastModifiedBy>Agnieszka Janina Wilkosz (2115098)</cp:lastModifiedBy>
  <cp:revision>1</cp:revision>
  <dcterms:created xsi:type="dcterms:W3CDTF">2023-03-04T23:07:46Z</dcterms:created>
  <dcterms:modified xsi:type="dcterms:W3CDTF">2023-03-12T21:51:42Z</dcterms:modified>
</cp:coreProperties>
</file>