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9" r:id="rId2"/>
    <p:sldId id="256" r:id="rId3"/>
    <p:sldId id="263" r:id="rId4"/>
    <p:sldId id="265" r:id="rId5"/>
    <p:sldId id="266" r:id="rId6"/>
    <p:sldId id="271" r:id="rId7"/>
    <p:sldId id="282" r:id="rId8"/>
    <p:sldId id="283" r:id="rId9"/>
    <p:sldId id="268" r:id="rId10"/>
    <p:sldId id="269" r:id="rId11"/>
    <p:sldId id="281" r:id="rId12"/>
    <p:sldId id="279" r:id="rId13"/>
    <p:sldId id="276" r:id="rId14"/>
    <p:sldId id="264" r:id="rId15"/>
    <p:sldId id="278" r:id="rId16"/>
  </p:sldIdLst>
  <p:sldSz cx="12192000" cy="6858000"/>
  <p:notesSz cx="6889750" cy="96710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FA453-C94C-45D4-924E-7438AF3899D4}" v="79" dt="2024-03-26T10:55:53.135"/>
  </p1510:revLst>
</p1510:revInfo>
</file>

<file path=ppt/tableStyles.xml><?xml version="1.0" encoding="utf-8"?>
<a:tblStyleLst xmlns:a="http://schemas.openxmlformats.org/drawingml/2006/main" def="{5C22544A-7EE6-4342-B048-85BDC9FD1C3A}">
  <a:tblStyle styleId="{5C22544A-7EE6-4342-B048-85BDC9FD1C3A}" styleName="Среден стил 2 - Акцент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2" autoAdjust="0"/>
    <p:restoredTop sz="94660"/>
  </p:normalViewPr>
  <p:slideViewPr>
    <p:cSldViewPr snapToGrid="0">
      <p:cViewPr varScale="1">
        <p:scale>
          <a:sx n="78" d="100"/>
          <a:sy n="78" d="100"/>
        </p:scale>
        <p:origin x="78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iyana Eftimova" userId="46c540045a752648" providerId="LiveId" clId="{2FEFA453-C94C-45D4-924E-7438AF3899D4}"/>
    <pc:docChg chg="undo redo custSel addSld delSld modSld sldOrd modMainMaster">
      <pc:chgData name="Andriyana Eftimova" userId="46c540045a752648" providerId="LiveId" clId="{2FEFA453-C94C-45D4-924E-7438AF3899D4}" dt="2024-03-26T10:58:02.583" v="4363" actId="20577"/>
      <pc:docMkLst>
        <pc:docMk/>
      </pc:docMkLst>
      <pc:sldChg chg="addSp delSp modSp mod setBg delDesignElem">
        <pc:chgData name="Andriyana Eftimova" userId="46c540045a752648" providerId="LiveId" clId="{2FEFA453-C94C-45D4-924E-7438AF3899D4}" dt="2024-03-01T11:43:17.636" v="2796"/>
        <pc:sldMkLst>
          <pc:docMk/>
          <pc:sldMk cId="2118853590" sldId="256"/>
        </pc:sldMkLst>
        <pc:spChg chg="mod">
          <ac:chgData name="Andriyana Eftimova" userId="46c540045a752648" providerId="LiveId" clId="{2FEFA453-C94C-45D4-924E-7438AF3899D4}" dt="2024-02-26T10:04:00.784" v="14" actId="26606"/>
          <ac:spMkLst>
            <pc:docMk/>
            <pc:sldMk cId="2118853590" sldId="256"/>
            <ac:spMk id="2" creationId="{514006F7-9257-12DD-B39F-BECE19E59071}"/>
          </ac:spMkLst>
        </pc:spChg>
        <pc:spChg chg="mod">
          <ac:chgData name="Andriyana Eftimova" userId="46c540045a752648" providerId="LiveId" clId="{2FEFA453-C94C-45D4-924E-7438AF3899D4}" dt="2024-03-01T09:07:05.957" v="2271" actId="20577"/>
          <ac:spMkLst>
            <pc:docMk/>
            <pc:sldMk cId="2118853590" sldId="256"/>
            <ac:spMk id="3" creationId="{602B26E8-CABF-ECD3-782B-B970A148BDAD}"/>
          </ac:spMkLst>
        </pc:spChg>
        <pc:spChg chg="add del">
          <ac:chgData name="Andriyana Eftimova" userId="46c540045a752648" providerId="LiveId" clId="{2FEFA453-C94C-45D4-924E-7438AF3899D4}" dt="2024-02-26T12:21:42.925" v="1525"/>
          <ac:spMkLst>
            <pc:docMk/>
            <pc:sldMk cId="2118853590" sldId="256"/>
            <ac:spMk id="1031" creationId="{8555C5B3-193A-4749-9AFD-682E53CDDE8F}"/>
          </ac:spMkLst>
        </pc:spChg>
        <pc:spChg chg="add del">
          <ac:chgData name="Andriyana Eftimova" userId="46c540045a752648" providerId="LiveId" clId="{2FEFA453-C94C-45D4-924E-7438AF3899D4}" dt="2024-02-26T12:21:42.925" v="1525"/>
          <ac:spMkLst>
            <pc:docMk/>
            <pc:sldMk cId="2118853590" sldId="256"/>
            <ac:spMk id="1033" creationId="{2EAE06A6-F76A-41C9-827A-C561B004485C}"/>
          </ac:spMkLst>
        </pc:spChg>
        <pc:spChg chg="add del">
          <ac:chgData name="Andriyana Eftimova" userId="46c540045a752648" providerId="LiveId" clId="{2FEFA453-C94C-45D4-924E-7438AF3899D4}" dt="2024-02-26T12:21:42.925" v="1525"/>
          <ac:spMkLst>
            <pc:docMk/>
            <pc:sldMk cId="2118853590" sldId="256"/>
            <ac:spMk id="1035" creationId="{89F9D4E8-0639-444B-949B-9518585061AF}"/>
          </ac:spMkLst>
        </pc:spChg>
        <pc:spChg chg="add del">
          <ac:chgData name="Andriyana Eftimova" userId="46c540045a752648" providerId="LiveId" clId="{2FEFA453-C94C-45D4-924E-7438AF3899D4}" dt="2024-02-26T12:21:42.925" v="1525"/>
          <ac:spMkLst>
            <pc:docMk/>
            <pc:sldMk cId="2118853590" sldId="256"/>
            <ac:spMk id="1037" creationId="{7E3DA7A2-ED70-4BBA-AB72-00AD461FA405}"/>
          </ac:spMkLst>
        </pc:spChg>
        <pc:spChg chg="add del">
          <ac:chgData name="Andriyana Eftimova" userId="46c540045a752648" providerId="LiveId" clId="{2FEFA453-C94C-45D4-924E-7438AF3899D4}" dt="2024-02-26T12:21:42.925" v="1525"/>
          <ac:spMkLst>
            <pc:docMk/>
            <pc:sldMk cId="2118853590" sldId="256"/>
            <ac:spMk id="1039" creationId="{FC485432-3647-4218-B5D3-15D3FA222B13}"/>
          </ac:spMkLst>
        </pc:spChg>
        <pc:spChg chg="add del">
          <ac:chgData name="Andriyana Eftimova" userId="46c540045a752648" providerId="LiveId" clId="{2FEFA453-C94C-45D4-924E-7438AF3899D4}" dt="2024-02-26T12:21:42.925" v="1525"/>
          <ac:spMkLst>
            <pc:docMk/>
            <pc:sldMk cId="2118853590" sldId="256"/>
            <ac:spMk id="1041" creationId="{F4AFDDCA-6ABA-4D23-8A5C-1BF0F4308148}"/>
          </ac:spMkLst>
        </pc:spChg>
        <pc:picChg chg="add mod">
          <ac:chgData name="Andriyana Eftimova" userId="46c540045a752648" providerId="LiveId" clId="{2FEFA453-C94C-45D4-924E-7438AF3899D4}" dt="2024-02-26T10:04:00.784" v="14" actId="26606"/>
          <ac:picMkLst>
            <pc:docMk/>
            <pc:sldMk cId="2118853590" sldId="256"/>
            <ac:picMk id="1026" creationId="{11FCE9E1-294A-869E-FBE7-A559C34593EB}"/>
          </ac:picMkLst>
        </pc:picChg>
      </pc:sldChg>
      <pc:sldChg chg="modSp new add del mod">
        <pc:chgData name="Andriyana Eftimova" userId="46c540045a752648" providerId="LiveId" clId="{2FEFA453-C94C-45D4-924E-7438AF3899D4}" dt="2024-03-01T09:10:29.446" v="2288" actId="47"/>
        <pc:sldMkLst>
          <pc:docMk/>
          <pc:sldMk cId="1094298518" sldId="260"/>
        </pc:sldMkLst>
        <pc:spChg chg="mod">
          <ac:chgData name="Andriyana Eftimova" userId="46c540045a752648" providerId="LiveId" clId="{2FEFA453-C94C-45D4-924E-7438AF3899D4}" dt="2024-02-26T10:36:42.795" v="108" actId="27636"/>
          <ac:spMkLst>
            <pc:docMk/>
            <pc:sldMk cId="1094298518" sldId="260"/>
            <ac:spMk id="2" creationId="{F9A10034-9E9D-9D9E-605A-EC73A39A03C5}"/>
          </ac:spMkLst>
        </pc:spChg>
        <pc:spChg chg="mod">
          <ac:chgData name="Andriyana Eftimova" userId="46c540045a752648" providerId="LiveId" clId="{2FEFA453-C94C-45D4-924E-7438AF3899D4}" dt="2024-02-26T10:49:07.586" v="686" actId="20577"/>
          <ac:spMkLst>
            <pc:docMk/>
            <pc:sldMk cId="1094298518" sldId="260"/>
            <ac:spMk id="3" creationId="{01F1CE81-FCC9-EF12-0750-83C6EB822506}"/>
          </ac:spMkLst>
        </pc:spChg>
      </pc:sldChg>
      <pc:sldChg chg="modSp new del mod">
        <pc:chgData name="Andriyana Eftimova" userId="46c540045a752648" providerId="LiveId" clId="{2FEFA453-C94C-45D4-924E-7438AF3899D4}" dt="2024-02-26T10:45:13.145" v="548" actId="47"/>
        <pc:sldMkLst>
          <pc:docMk/>
          <pc:sldMk cId="2023010886" sldId="261"/>
        </pc:sldMkLst>
        <pc:spChg chg="mod">
          <ac:chgData name="Andriyana Eftimova" userId="46c540045a752648" providerId="LiveId" clId="{2FEFA453-C94C-45D4-924E-7438AF3899D4}" dt="2024-02-26T10:44:38.266" v="373"/>
          <ac:spMkLst>
            <pc:docMk/>
            <pc:sldMk cId="2023010886" sldId="261"/>
            <ac:spMk id="2" creationId="{1AFDDD95-F4B1-E4A5-EF07-38A5A30D0687}"/>
          </ac:spMkLst>
        </pc:spChg>
        <pc:spChg chg="mod">
          <ac:chgData name="Andriyana Eftimova" userId="46c540045a752648" providerId="LiveId" clId="{2FEFA453-C94C-45D4-924E-7438AF3899D4}" dt="2024-02-26T10:45:10.400" v="547" actId="20577"/>
          <ac:spMkLst>
            <pc:docMk/>
            <pc:sldMk cId="2023010886" sldId="261"/>
            <ac:spMk id="3" creationId="{DA3A8724-B9CA-CF0B-B437-DA48E07342E3}"/>
          </ac:spMkLst>
        </pc:spChg>
      </pc:sldChg>
      <pc:sldChg chg="addSp delSp modSp new del">
        <pc:chgData name="Andriyana Eftimova" userId="46c540045a752648" providerId="LiveId" clId="{2FEFA453-C94C-45D4-924E-7438AF3899D4}" dt="2024-02-26T10:21:42.817" v="99" actId="47"/>
        <pc:sldMkLst>
          <pc:docMk/>
          <pc:sldMk cId="3584395909" sldId="261"/>
        </pc:sldMkLst>
        <pc:spChg chg="del">
          <ac:chgData name="Andriyana Eftimova" userId="46c540045a752648" providerId="LiveId" clId="{2FEFA453-C94C-45D4-924E-7438AF3899D4}" dt="2024-02-26T10:21:31.080" v="95"/>
          <ac:spMkLst>
            <pc:docMk/>
            <pc:sldMk cId="3584395909" sldId="261"/>
            <ac:spMk id="3" creationId="{289B8C3E-9E06-316D-80D4-9FBD7EABCBBE}"/>
          </ac:spMkLst>
        </pc:spChg>
        <pc:spChg chg="add del mod">
          <ac:chgData name="Andriyana Eftimova" userId="46c540045a752648" providerId="LiveId" clId="{2FEFA453-C94C-45D4-924E-7438AF3899D4}" dt="2024-02-26T10:21:34.668" v="96"/>
          <ac:spMkLst>
            <pc:docMk/>
            <pc:sldMk cId="3584395909" sldId="261"/>
            <ac:spMk id="4" creationId="{0285A8CC-319F-EEBE-DC97-A24CF0ABC8F7}"/>
          </ac:spMkLst>
        </pc:spChg>
        <pc:spChg chg="add mod">
          <ac:chgData name="Andriyana Eftimova" userId="46c540045a752648" providerId="LiveId" clId="{2FEFA453-C94C-45D4-924E-7438AF3899D4}" dt="2024-02-26T10:21:37.925" v="97" actId="1076"/>
          <ac:spMkLst>
            <pc:docMk/>
            <pc:sldMk cId="3584395909" sldId="261"/>
            <ac:spMk id="5" creationId="{4D2EA6E9-9E4F-E691-DC18-F0F78EA73409}"/>
          </ac:spMkLst>
        </pc:spChg>
        <pc:spChg chg="add">
          <ac:chgData name="Andriyana Eftimova" userId="46c540045a752648" providerId="LiveId" clId="{2FEFA453-C94C-45D4-924E-7438AF3899D4}" dt="2024-02-26T10:21:39.985" v="98"/>
          <ac:spMkLst>
            <pc:docMk/>
            <pc:sldMk cId="3584395909" sldId="261"/>
            <ac:spMk id="6" creationId="{D6A85701-AD3A-2F56-FF11-7E400DD2759B}"/>
          </ac:spMkLst>
        </pc:spChg>
      </pc:sldChg>
      <pc:sldChg chg="modSp new del mod ord">
        <pc:chgData name="Andriyana Eftimova" userId="46c540045a752648" providerId="LiveId" clId="{2FEFA453-C94C-45D4-924E-7438AF3899D4}" dt="2024-02-26T10:49:09.631" v="687" actId="47"/>
        <pc:sldMkLst>
          <pc:docMk/>
          <pc:sldMk cId="1546835914" sldId="262"/>
        </pc:sldMkLst>
        <pc:spChg chg="mod">
          <ac:chgData name="Andriyana Eftimova" userId="46c540045a752648" providerId="LiveId" clId="{2FEFA453-C94C-45D4-924E-7438AF3899D4}" dt="2024-02-26T10:38:40.138" v="180" actId="20577"/>
          <ac:spMkLst>
            <pc:docMk/>
            <pc:sldMk cId="1546835914" sldId="262"/>
            <ac:spMk id="2" creationId="{B64369F6-9AF5-70AC-ADAA-E3F8EDD51A93}"/>
          </ac:spMkLst>
        </pc:spChg>
        <pc:spChg chg="mod">
          <ac:chgData name="Andriyana Eftimova" userId="46c540045a752648" providerId="LiveId" clId="{2FEFA453-C94C-45D4-924E-7438AF3899D4}" dt="2024-02-26T10:39:38.958" v="335" actId="20577"/>
          <ac:spMkLst>
            <pc:docMk/>
            <pc:sldMk cId="1546835914" sldId="262"/>
            <ac:spMk id="3" creationId="{96AFBFF5-0E4E-5417-00E5-4D94CB208843}"/>
          </ac:spMkLst>
        </pc:spChg>
      </pc:sldChg>
      <pc:sldChg chg="addSp delSp modSp new mod setBg delDesignElem chgLayout">
        <pc:chgData name="Andriyana Eftimova" userId="46c540045a752648" providerId="LiveId" clId="{2FEFA453-C94C-45D4-924E-7438AF3899D4}" dt="2024-03-22T11:13:04.733" v="3572" actId="20577"/>
        <pc:sldMkLst>
          <pc:docMk/>
          <pc:sldMk cId="868918487" sldId="263"/>
        </pc:sldMkLst>
        <pc:spChg chg="del">
          <ac:chgData name="Andriyana Eftimova" userId="46c540045a752648" providerId="LiveId" clId="{2FEFA453-C94C-45D4-924E-7438AF3899D4}" dt="2024-02-26T10:46:36.831" v="561" actId="6264"/>
          <ac:spMkLst>
            <pc:docMk/>
            <pc:sldMk cId="868918487" sldId="263"/>
            <ac:spMk id="2" creationId="{1534ED36-3484-DA87-25EC-CFF6F1F375D0}"/>
          </ac:spMkLst>
        </pc:spChg>
        <pc:spChg chg="mod ord">
          <ac:chgData name="Andriyana Eftimova" userId="46c540045a752648" providerId="LiveId" clId="{2FEFA453-C94C-45D4-924E-7438AF3899D4}" dt="2024-03-22T11:13:04.733" v="3572" actId="20577"/>
          <ac:spMkLst>
            <pc:docMk/>
            <pc:sldMk cId="868918487" sldId="263"/>
            <ac:spMk id="3" creationId="{F6D48DB8-9E71-34A6-C095-BDC1CECA6F85}"/>
          </ac:spMkLst>
        </pc:spChg>
        <pc:spChg chg="add del mod">
          <ac:chgData name="Andriyana Eftimova" userId="46c540045a752648" providerId="LiveId" clId="{2FEFA453-C94C-45D4-924E-7438AF3899D4}" dt="2024-02-26T10:46:36.831" v="561" actId="6264"/>
          <ac:spMkLst>
            <pc:docMk/>
            <pc:sldMk cId="868918487" sldId="263"/>
            <ac:spMk id="4" creationId="{C839CCDE-1BFD-F495-11F3-BB14B7D7E921}"/>
          </ac:spMkLst>
        </pc:spChg>
        <pc:spChg chg="add mod ord">
          <ac:chgData name="Andriyana Eftimova" userId="46c540045a752648" providerId="LiveId" clId="{2FEFA453-C94C-45D4-924E-7438AF3899D4}" dt="2024-02-26T10:47:25.293" v="577" actId="26606"/>
          <ac:spMkLst>
            <pc:docMk/>
            <pc:sldMk cId="868918487" sldId="263"/>
            <ac:spMk id="5" creationId="{257727D2-BFD9-1CD6-5367-F10780B14A1D}"/>
          </ac:spMkLst>
        </pc:spChg>
        <pc:spChg chg="add del">
          <ac:chgData name="Andriyana Eftimova" userId="46c540045a752648" providerId="LiveId" clId="{2FEFA453-C94C-45D4-924E-7438AF3899D4}" dt="2024-02-26T10:49:18.697" v="688" actId="26606"/>
          <ac:spMkLst>
            <pc:docMk/>
            <pc:sldMk cId="868918487" sldId="263"/>
            <ac:spMk id="3090" creationId="{3346177D-ADC4-4968-B747-5CFCD390B5B9}"/>
          </ac:spMkLst>
        </pc:spChg>
        <pc:spChg chg="add del">
          <ac:chgData name="Andriyana Eftimova" userId="46c540045a752648" providerId="LiveId" clId="{2FEFA453-C94C-45D4-924E-7438AF3899D4}" dt="2024-02-26T10:49:18.697" v="688" actId="26606"/>
          <ac:spMkLst>
            <pc:docMk/>
            <pc:sldMk cId="868918487" sldId="263"/>
            <ac:spMk id="3092" creationId="{0844A943-BF79-4FEA-ABB1-3BD54D236606}"/>
          </ac:spMkLst>
        </pc:spChg>
        <pc:spChg chg="add del">
          <ac:chgData name="Andriyana Eftimova" userId="46c540045a752648" providerId="LiveId" clId="{2FEFA453-C94C-45D4-924E-7438AF3899D4}" dt="2024-02-26T10:49:18.697" v="688" actId="26606"/>
          <ac:spMkLst>
            <pc:docMk/>
            <pc:sldMk cId="868918487" sldId="263"/>
            <ac:spMk id="3094" creationId="{6437CC72-F4A8-4DC3-AFAB-D22C482C8100}"/>
          </ac:spMkLst>
        </pc:spChg>
        <pc:spChg chg="add del">
          <ac:chgData name="Andriyana Eftimova" userId="46c540045a752648" providerId="LiveId" clId="{2FEFA453-C94C-45D4-924E-7438AF3899D4}" dt="2024-02-26T12:21:42.925" v="1525"/>
          <ac:spMkLst>
            <pc:docMk/>
            <pc:sldMk cId="868918487" sldId="263"/>
            <ac:spMk id="3099" creationId="{12609869-9E80-471B-A487-A53288E0E791}"/>
          </ac:spMkLst>
        </pc:spChg>
        <pc:spChg chg="add del">
          <ac:chgData name="Andriyana Eftimova" userId="46c540045a752648" providerId="LiveId" clId="{2FEFA453-C94C-45D4-924E-7438AF3899D4}" dt="2024-02-26T12:21:42.925" v="1525"/>
          <ac:spMkLst>
            <pc:docMk/>
            <pc:sldMk cId="868918487" sldId="263"/>
            <ac:spMk id="3101" creationId="{7004738A-9D34-43E8-97D2-CA0EED4F8BE0}"/>
          </ac:spMkLst>
        </pc:spChg>
        <pc:spChg chg="add del">
          <ac:chgData name="Andriyana Eftimova" userId="46c540045a752648" providerId="LiveId" clId="{2FEFA453-C94C-45D4-924E-7438AF3899D4}" dt="2024-02-26T12:21:42.925" v="1525"/>
          <ac:spMkLst>
            <pc:docMk/>
            <pc:sldMk cId="868918487" sldId="263"/>
            <ac:spMk id="3103" creationId="{B8B8D07F-F13E-443E-BA68-2D26672D76B9}"/>
          </ac:spMkLst>
        </pc:spChg>
        <pc:spChg chg="add del">
          <ac:chgData name="Andriyana Eftimova" userId="46c540045a752648" providerId="LiveId" clId="{2FEFA453-C94C-45D4-924E-7438AF3899D4}" dt="2024-02-26T12:21:42.925" v="1525"/>
          <ac:spMkLst>
            <pc:docMk/>
            <pc:sldMk cId="868918487" sldId="263"/>
            <ac:spMk id="3105" creationId="{2813A4FA-24A5-41ED-A534-3807D1B2F344}"/>
          </ac:spMkLst>
        </pc:spChg>
        <pc:spChg chg="add del">
          <ac:chgData name="Andriyana Eftimova" userId="46c540045a752648" providerId="LiveId" clId="{2FEFA453-C94C-45D4-924E-7438AF3899D4}" dt="2024-02-26T12:21:42.925" v="1525"/>
          <ac:spMkLst>
            <pc:docMk/>
            <pc:sldMk cId="868918487" sldId="263"/>
            <ac:spMk id="3107" creationId="{C3944F27-CA70-4E84-A51A-E6BF89558979}"/>
          </ac:spMkLst>
        </pc:spChg>
        <pc:grpChg chg="add del">
          <ac:chgData name="Andriyana Eftimova" userId="46c540045a752648" providerId="LiveId" clId="{2FEFA453-C94C-45D4-924E-7438AF3899D4}" dt="2024-02-26T10:47:25.285" v="576" actId="26606"/>
          <ac:grpSpMkLst>
            <pc:docMk/>
            <pc:sldMk cId="868918487" sldId="263"/>
            <ac:grpSpMk id="3079" creationId="{3AFCAD34-1AFC-BC1A-F6B2-C34C63912EAB}"/>
          </ac:grpSpMkLst>
        </pc:grpChg>
        <pc:grpChg chg="add del">
          <ac:chgData name="Andriyana Eftimova" userId="46c540045a752648" providerId="LiveId" clId="{2FEFA453-C94C-45D4-924E-7438AF3899D4}" dt="2024-02-26T10:47:33.178" v="578" actId="26606"/>
          <ac:grpSpMkLst>
            <pc:docMk/>
            <pc:sldMk cId="868918487" sldId="263"/>
            <ac:grpSpMk id="3083" creationId="{BE589684-54CA-64D8-C963-5F19FF75BF72}"/>
          </ac:grpSpMkLst>
        </pc:grpChg>
        <pc:picChg chg="add mod ord">
          <ac:chgData name="Andriyana Eftimova" userId="46c540045a752648" providerId="LiveId" clId="{2FEFA453-C94C-45D4-924E-7438AF3899D4}" dt="2024-02-26T10:49:18.697" v="688" actId="26606"/>
          <ac:picMkLst>
            <pc:docMk/>
            <pc:sldMk cId="868918487" sldId="263"/>
            <ac:picMk id="3074" creationId="{8DC0B10B-D360-A64C-0DB5-4547D5E49C0C}"/>
          </ac:picMkLst>
        </pc:picChg>
      </pc:sldChg>
      <pc:sldChg chg="modSp new del mod">
        <pc:chgData name="Andriyana Eftimova" userId="46c540045a752648" providerId="LiveId" clId="{2FEFA453-C94C-45D4-924E-7438AF3899D4}" dt="2024-02-26T10:45:13.179" v="549" actId="47"/>
        <pc:sldMkLst>
          <pc:docMk/>
          <pc:sldMk cId="2100228215" sldId="263"/>
        </pc:sldMkLst>
        <pc:spChg chg="mod">
          <ac:chgData name="Andriyana Eftimova" userId="46c540045a752648" providerId="LiveId" clId="{2FEFA453-C94C-45D4-924E-7438AF3899D4}" dt="2024-02-26T10:44:38.470" v="374"/>
          <ac:spMkLst>
            <pc:docMk/>
            <pc:sldMk cId="2100228215" sldId="263"/>
            <ac:spMk id="3" creationId="{9436F304-1888-3FE7-811A-68A8D7773040}"/>
          </ac:spMkLst>
        </pc:spChg>
      </pc:sldChg>
      <pc:sldChg chg="modSp new mod modClrScheme chgLayout">
        <pc:chgData name="Andriyana Eftimova" userId="46c540045a752648" providerId="LiveId" clId="{2FEFA453-C94C-45D4-924E-7438AF3899D4}" dt="2024-03-26T10:58:02.583" v="4363" actId="20577"/>
        <pc:sldMkLst>
          <pc:docMk/>
          <pc:sldMk cId="182728680" sldId="264"/>
        </pc:sldMkLst>
        <pc:spChg chg="mod ord">
          <ac:chgData name="Andriyana Eftimova" userId="46c540045a752648" providerId="LiveId" clId="{2FEFA453-C94C-45D4-924E-7438AF3899D4}" dt="2024-03-22T11:40:33.033" v="3826" actId="14100"/>
          <ac:spMkLst>
            <pc:docMk/>
            <pc:sldMk cId="182728680" sldId="264"/>
            <ac:spMk id="2" creationId="{F95EA03D-2626-965E-C82B-B9940ECB1333}"/>
          </ac:spMkLst>
        </pc:spChg>
        <pc:spChg chg="mod ord">
          <ac:chgData name="Andriyana Eftimova" userId="46c540045a752648" providerId="LiveId" clId="{2FEFA453-C94C-45D4-924E-7438AF3899D4}" dt="2024-03-26T10:58:02.583" v="4363" actId="20577"/>
          <ac:spMkLst>
            <pc:docMk/>
            <pc:sldMk cId="182728680" sldId="264"/>
            <ac:spMk id="3" creationId="{ED84513A-D24A-F854-D7D1-E39264F126D7}"/>
          </ac:spMkLst>
        </pc:spChg>
      </pc:sldChg>
      <pc:sldChg chg="addSp delSp modSp new add del mod setBg delDesignElem">
        <pc:chgData name="Andriyana Eftimova" userId="46c540045a752648" providerId="LiveId" clId="{2FEFA453-C94C-45D4-924E-7438AF3899D4}" dt="2024-03-22T11:13:23.931" v="3573" actId="20577"/>
        <pc:sldMkLst>
          <pc:docMk/>
          <pc:sldMk cId="2083687283" sldId="265"/>
        </pc:sldMkLst>
        <pc:spChg chg="mod">
          <ac:chgData name="Andriyana Eftimova" userId="46c540045a752648" providerId="LiveId" clId="{2FEFA453-C94C-45D4-924E-7438AF3899D4}" dt="2024-02-26T11:27:18.391" v="722" actId="20577"/>
          <ac:spMkLst>
            <pc:docMk/>
            <pc:sldMk cId="2083687283" sldId="265"/>
            <ac:spMk id="2" creationId="{744E4D79-90DB-B175-6C75-F7918674BB67}"/>
          </ac:spMkLst>
        </pc:spChg>
        <pc:spChg chg="add del mod">
          <ac:chgData name="Andriyana Eftimova" userId="46c540045a752648" providerId="LiveId" clId="{2FEFA453-C94C-45D4-924E-7438AF3899D4}" dt="2024-03-01T09:13:43.290" v="2323" actId="26606"/>
          <ac:spMkLst>
            <pc:docMk/>
            <pc:sldMk cId="2083687283" sldId="265"/>
            <ac:spMk id="3" creationId="{25218D22-6C2C-06D1-A43E-EF0331C46A14}"/>
          </ac:spMkLst>
        </pc:spChg>
        <pc:spChg chg="add del">
          <ac:chgData name="Andriyana Eftimova" userId="46c540045a752648" providerId="LiveId" clId="{2FEFA453-C94C-45D4-924E-7438AF3899D4}" dt="2024-02-26T11:27:03.586" v="716" actId="26606"/>
          <ac:spMkLst>
            <pc:docMk/>
            <pc:sldMk cId="2083687283" sldId="265"/>
            <ac:spMk id="9" creationId="{D009D6D5-DAC2-4A8B-A17A-E206B9012D09}"/>
          </ac:spMkLst>
        </pc:spChg>
        <pc:graphicFrameChg chg="add del">
          <ac:chgData name="Andriyana Eftimova" userId="46c540045a752648" providerId="LiveId" clId="{2FEFA453-C94C-45D4-924E-7438AF3899D4}" dt="2024-03-01T09:13:18.154" v="2317" actId="26606"/>
          <ac:graphicFrameMkLst>
            <pc:docMk/>
            <pc:sldMk cId="2083687283" sldId="265"/>
            <ac:graphicFrameMk id="13" creationId="{471CC06E-3EF3-4CC6-B5B9-B89DDB4F1835}"/>
          </ac:graphicFrameMkLst>
        </pc:graphicFrameChg>
        <pc:graphicFrameChg chg="add mod">
          <ac:chgData name="Andriyana Eftimova" userId="46c540045a752648" providerId="LiveId" clId="{2FEFA453-C94C-45D4-924E-7438AF3899D4}" dt="2024-03-22T11:13:23.931" v="3573" actId="20577"/>
          <ac:graphicFrameMkLst>
            <pc:docMk/>
            <pc:sldMk cId="2083687283" sldId="265"/>
            <ac:graphicFrameMk id="14" creationId="{5F199848-8003-60AC-FBBE-4BCBD05C46DB}"/>
          </ac:graphicFrameMkLst>
        </pc:graphicFrameChg>
        <pc:picChg chg="add del">
          <ac:chgData name="Andriyana Eftimova" userId="46c540045a752648" providerId="LiveId" clId="{2FEFA453-C94C-45D4-924E-7438AF3899D4}" dt="2024-02-26T11:27:03.586" v="716" actId="26606"/>
          <ac:picMkLst>
            <pc:docMk/>
            <pc:sldMk cId="2083687283" sldId="265"/>
            <ac:picMk id="5" creationId="{F82AEE54-4267-D6EA-7B25-CB862E9605BF}"/>
          </ac:picMkLst>
        </pc:picChg>
        <pc:picChg chg="add">
          <ac:chgData name="Andriyana Eftimova" userId="46c540045a752648" providerId="LiveId" clId="{2FEFA453-C94C-45D4-924E-7438AF3899D4}" dt="2024-02-26T11:27:03.596" v="717" actId="26606"/>
          <ac:picMkLst>
            <pc:docMk/>
            <pc:sldMk cId="2083687283" sldId="265"/>
            <ac:picMk id="11" creationId="{71FFBF96-A7B6-8893-AB8C-7D6FC1174404}"/>
          </ac:picMkLst>
        </pc:picChg>
        <pc:cxnChg chg="add del">
          <ac:chgData name="Andriyana Eftimova" userId="46c540045a752648" providerId="LiveId" clId="{2FEFA453-C94C-45D4-924E-7438AF3899D4}" dt="2024-02-26T12:21:42.925" v="1525"/>
          <ac:cxnSpMkLst>
            <pc:docMk/>
            <pc:sldMk cId="2083687283" sldId="265"/>
            <ac:cxnSpMk id="12" creationId="{1503BFE4-729B-D9D0-C17B-501E6AF1127A}"/>
          </ac:cxnSpMkLst>
        </pc:cxnChg>
      </pc:sldChg>
      <pc:sldChg chg="addSp delSp modSp new mod setBg delDesignElem">
        <pc:chgData name="Andriyana Eftimova" userId="46c540045a752648" providerId="LiveId" clId="{2FEFA453-C94C-45D4-924E-7438AF3899D4}" dt="2024-03-18T11:24:16.403" v="3564" actId="20577"/>
        <pc:sldMkLst>
          <pc:docMk/>
          <pc:sldMk cId="1880971686" sldId="266"/>
        </pc:sldMkLst>
        <pc:spChg chg="mod">
          <ac:chgData name="Andriyana Eftimova" userId="46c540045a752648" providerId="LiveId" clId="{2FEFA453-C94C-45D4-924E-7438AF3899D4}" dt="2024-02-26T12:21:43.092" v="1526" actId="27636"/>
          <ac:spMkLst>
            <pc:docMk/>
            <pc:sldMk cId="1880971686" sldId="266"/>
            <ac:spMk id="2" creationId="{92B1A4F0-EBE1-159B-7D43-C56C4DF3C64B}"/>
          </ac:spMkLst>
        </pc:spChg>
        <pc:spChg chg="del mod">
          <ac:chgData name="Andriyana Eftimova" userId="46c540045a752648" providerId="LiveId" clId="{2FEFA453-C94C-45D4-924E-7438AF3899D4}" dt="2024-02-26T11:31:20.169" v="783"/>
          <ac:spMkLst>
            <pc:docMk/>
            <pc:sldMk cId="1880971686" sldId="266"/>
            <ac:spMk id="3" creationId="{00FC1AE4-DC69-7BF7-2B15-07B191451506}"/>
          </ac:spMkLst>
        </pc:spChg>
        <pc:spChg chg="add mod">
          <ac:chgData name="Andriyana Eftimova" userId="46c540045a752648" providerId="LiveId" clId="{2FEFA453-C94C-45D4-924E-7438AF3899D4}" dt="2024-03-18T11:24:16.403" v="3564" actId="20577"/>
          <ac:spMkLst>
            <pc:docMk/>
            <pc:sldMk cId="1880971686" sldId="266"/>
            <ac:spMk id="4" creationId="{4CFA69F0-8393-390F-CC71-0F6E6B0B0E0B}"/>
          </ac:spMkLst>
        </pc:spChg>
        <pc:spChg chg="add del">
          <ac:chgData name="Andriyana Eftimova" userId="46c540045a752648" providerId="LiveId" clId="{2FEFA453-C94C-45D4-924E-7438AF3899D4}" dt="2024-02-26T11:40:15.167" v="804" actId="26606"/>
          <ac:spMkLst>
            <pc:docMk/>
            <pc:sldMk cId="1880971686" sldId="266"/>
            <ac:spMk id="1031" creationId="{3AFE8227-C443-417B-BA91-520EB1EF4559}"/>
          </ac:spMkLst>
        </pc:spChg>
        <pc:spChg chg="add del">
          <ac:chgData name="Andriyana Eftimova" userId="46c540045a752648" providerId="LiveId" clId="{2FEFA453-C94C-45D4-924E-7438AF3899D4}" dt="2024-02-26T11:40:15.167" v="804" actId="26606"/>
          <ac:spMkLst>
            <pc:docMk/>
            <pc:sldMk cId="1880971686" sldId="266"/>
            <ac:spMk id="1033" creationId="{907741FC-B544-4A6E-B831-6789D042333D}"/>
          </ac:spMkLst>
        </pc:spChg>
        <pc:spChg chg="add del">
          <ac:chgData name="Andriyana Eftimova" userId="46c540045a752648" providerId="LiveId" clId="{2FEFA453-C94C-45D4-924E-7438AF3899D4}" dt="2024-02-26T11:40:15.167" v="804" actId="26606"/>
          <ac:spMkLst>
            <pc:docMk/>
            <pc:sldMk cId="1880971686" sldId="266"/>
            <ac:spMk id="1035" creationId="{3F0BE7ED-7814-4273-B18A-F26CC0380380}"/>
          </ac:spMkLst>
        </pc:spChg>
        <pc:spChg chg="add del">
          <ac:chgData name="Andriyana Eftimova" userId="46c540045a752648" providerId="LiveId" clId="{2FEFA453-C94C-45D4-924E-7438AF3899D4}" dt="2024-02-26T11:40:17.381" v="808" actId="26606"/>
          <ac:spMkLst>
            <pc:docMk/>
            <pc:sldMk cId="1880971686" sldId="266"/>
            <ac:spMk id="1039" creationId="{8B3A2D1A-45FC-4F95-B150-1C13EF2F6D09}"/>
          </ac:spMkLst>
        </pc:spChg>
        <pc:spChg chg="add del">
          <ac:chgData name="Andriyana Eftimova" userId="46c540045a752648" providerId="LiveId" clId="{2FEFA453-C94C-45D4-924E-7438AF3899D4}" dt="2024-02-26T11:40:17.381" v="808" actId="26606"/>
          <ac:spMkLst>
            <pc:docMk/>
            <pc:sldMk cId="1880971686" sldId="266"/>
            <ac:spMk id="1040" creationId="{F3768FD5-DD7A-43C7-8DEA-1F5DB3CB5B95}"/>
          </ac:spMkLst>
        </pc:spChg>
        <pc:spChg chg="add del">
          <ac:chgData name="Andriyana Eftimova" userId="46c540045a752648" providerId="LiveId" clId="{2FEFA453-C94C-45D4-924E-7438AF3899D4}" dt="2024-02-26T12:21:42.925" v="1525"/>
          <ac:spMkLst>
            <pc:docMk/>
            <pc:sldMk cId="1880971686" sldId="266"/>
            <ac:spMk id="1042" creationId="{3AFE8227-C443-417B-BA91-520EB1EF4559}"/>
          </ac:spMkLst>
        </pc:spChg>
        <pc:spChg chg="add del">
          <ac:chgData name="Andriyana Eftimova" userId="46c540045a752648" providerId="LiveId" clId="{2FEFA453-C94C-45D4-924E-7438AF3899D4}" dt="2024-02-26T12:21:42.925" v="1525"/>
          <ac:spMkLst>
            <pc:docMk/>
            <pc:sldMk cId="1880971686" sldId="266"/>
            <ac:spMk id="1043" creationId="{907741FC-B544-4A6E-B831-6789D042333D}"/>
          </ac:spMkLst>
        </pc:spChg>
        <pc:spChg chg="add del">
          <ac:chgData name="Andriyana Eftimova" userId="46c540045a752648" providerId="LiveId" clId="{2FEFA453-C94C-45D4-924E-7438AF3899D4}" dt="2024-02-26T12:21:42.925" v="1525"/>
          <ac:spMkLst>
            <pc:docMk/>
            <pc:sldMk cId="1880971686" sldId="266"/>
            <ac:spMk id="1044" creationId="{3F0BE7ED-7814-4273-B18A-F26CC0380380}"/>
          </ac:spMkLst>
        </pc:spChg>
        <pc:picChg chg="add mod ord">
          <ac:chgData name="Andriyana Eftimova" userId="46c540045a752648" providerId="LiveId" clId="{2FEFA453-C94C-45D4-924E-7438AF3899D4}" dt="2024-02-26T11:40:17.393" v="809" actId="26606"/>
          <ac:picMkLst>
            <pc:docMk/>
            <pc:sldMk cId="1880971686" sldId="266"/>
            <ac:picMk id="1026" creationId="{D3E6E572-AF6E-087C-C366-29CADEAD5CC5}"/>
          </ac:picMkLst>
        </pc:picChg>
        <pc:cxnChg chg="add del">
          <ac:chgData name="Andriyana Eftimova" userId="46c540045a752648" providerId="LiveId" clId="{2FEFA453-C94C-45D4-924E-7438AF3899D4}" dt="2024-02-26T11:40:16.067" v="806" actId="26606"/>
          <ac:cxnSpMkLst>
            <pc:docMk/>
            <pc:sldMk cId="1880971686" sldId="266"/>
            <ac:cxnSpMk id="1037" creationId="{1503BFE4-729B-D9D0-C17B-501E6AF1127A}"/>
          </ac:cxnSpMkLst>
        </pc:cxnChg>
      </pc:sldChg>
      <pc:sldChg chg="modSp new add del mod">
        <pc:chgData name="Andriyana Eftimova" userId="46c540045a752648" providerId="LiveId" clId="{2FEFA453-C94C-45D4-924E-7438AF3899D4}" dt="2024-03-01T09:13:49.762" v="2324" actId="47"/>
        <pc:sldMkLst>
          <pc:docMk/>
          <pc:sldMk cId="1113069088" sldId="267"/>
        </pc:sldMkLst>
        <pc:spChg chg="mod">
          <ac:chgData name="Andriyana Eftimova" userId="46c540045a752648" providerId="LiveId" clId="{2FEFA453-C94C-45D4-924E-7438AF3899D4}" dt="2024-02-26T11:42:40.935" v="841" actId="5793"/>
          <ac:spMkLst>
            <pc:docMk/>
            <pc:sldMk cId="1113069088" sldId="267"/>
            <ac:spMk id="2" creationId="{2A3BBF04-F975-F4DD-9C85-730C59399C77}"/>
          </ac:spMkLst>
        </pc:spChg>
        <pc:spChg chg="mod">
          <ac:chgData name="Andriyana Eftimova" userId="46c540045a752648" providerId="LiveId" clId="{2FEFA453-C94C-45D4-924E-7438AF3899D4}" dt="2024-02-26T12:21:29.901" v="1520"/>
          <ac:spMkLst>
            <pc:docMk/>
            <pc:sldMk cId="1113069088" sldId="267"/>
            <ac:spMk id="3" creationId="{70452D66-29A2-8E6E-6C64-89897EE63E63}"/>
          </ac:spMkLst>
        </pc:spChg>
      </pc:sldChg>
      <pc:sldChg chg="addSp delSp modSp new mod modClrScheme chgLayout">
        <pc:chgData name="Andriyana Eftimova" userId="46c540045a752648" providerId="LiveId" clId="{2FEFA453-C94C-45D4-924E-7438AF3899D4}" dt="2024-03-26T10:51:31.065" v="4201" actId="1076"/>
        <pc:sldMkLst>
          <pc:docMk/>
          <pc:sldMk cId="963629186" sldId="268"/>
        </pc:sldMkLst>
        <pc:spChg chg="del mod">
          <ac:chgData name="Andriyana Eftimova" userId="46c540045a752648" providerId="LiveId" clId="{2FEFA453-C94C-45D4-924E-7438AF3899D4}" dt="2024-02-26T11:52:59.739" v="921" actId="700"/>
          <ac:spMkLst>
            <pc:docMk/>
            <pc:sldMk cId="963629186" sldId="268"/>
            <ac:spMk id="2" creationId="{EB8A5C78-163D-EF67-9FCE-05689E5C9C2C}"/>
          </ac:spMkLst>
        </pc:spChg>
        <pc:spChg chg="del">
          <ac:chgData name="Andriyana Eftimova" userId="46c540045a752648" providerId="LiveId" clId="{2FEFA453-C94C-45D4-924E-7438AF3899D4}" dt="2024-02-26T11:52:59.739" v="921" actId="700"/>
          <ac:spMkLst>
            <pc:docMk/>
            <pc:sldMk cId="963629186" sldId="268"/>
            <ac:spMk id="3" creationId="{4DF3A8EA-4270-6B8A-140B-3FFFF9B9B57C}"/>
          </ac:spMkLst>
        </pc:spChg>
        <pc:spChg chg="add mod">
          <ac:chgData name="Andriyana Eftimova" userId="46c540045a752648" providerId="LiveId" clId="{2FEFA453-C94C-45D4-924E-7438AF3899D4}" dt="2024-02-26T12:01:45.500" v="1070"/>
          <ac:spMkLst>
            <pc:docMk/>
            <pc:sldMk cId="963629186" sldId="268"/>
            <ac:spMk id="4" creationId="{EC69459E-CF88-D731-FBC4-923CD62D19E5}"/>
          </ac:spMkLst>
        </pc:spChg>
        <pc:spChg chg="add del mod">
          <ac:chgData name="Andriyana Eftimova" userId="46c540045a752648" providerId="LiveId" clId="{2FEFA453-C94C-45D4-924E-7438AF3899D4}" dt="2024-02-26T11:53:50.065" v="947"/>
          <ac:spMkLst>
            <pc:docMk/>
            <pc:sldMk cId="963629186" sldId="268"/>
            <ac:spMk id="5" creationId="{073C1224-AFDC-933B-4D03-496581C40759}"/>
          </ac:spMkLst>
        </pc:spChg>
        <pc:spChg chg="add del mod">
          <ac:chgData name="Andriyana Eftimova" userId="46c540045a752648" providerId="LiveId" clId="{2FEFA453-C94C-45D4-924E-7438AF3899D4}" dt="2024-03-01T09:14:28.792" v="2327" actId="21"/>
          <ac:spMkLst>
            <pc:docMk/>
            <pc:sldMk cId="963629186" sldId="268"/>
            <ac:spMk id="6" creationId="{8CCBD2F2-7C2D-D904-CB48-2FF7E23D1B3B}"/>
          </ac:spMkLst>
        </pc:spChg>
        <pc:spChg chg="add del mod">
          <ac:chgData name="Andriyana Eftimova" userId="46c540045a752648" providerId="LiveId" clId="{2FEFA453-C94C-45D4-924E-7438AF3899D4}" dt="2024-03-01T09:41:10.599" v="2435"/>
          <ac:spMkLst>
            <pc:docMk/>
            <pc:sldMk cId="963629186" sldId="268"/>
            <ac:spMk id="7" creationId="{FF65B952-C82C-3E37-61C3-FC4CC6B045A5}"/>
          </ac:spMkLst>
        </pc:spChg>
        <pc:spChg chg="add del mod">
          <ac:chgData name="Andriyana Eftimova" userId="46c540045a752648" providerId="LiveId" clId="{2FEFA453-C94C-45D4-924E-7438AF3899D4}" dt="2024-03-26T10:51:28.390" v="4200"/>
          <ac:spMkLst>
            <pc:docMk/>
            <pc:sldMk cId="963629186" sldId="268"/>
            <ac:spMk id="8" creationId="{BEDEB008-0ED2-7C79-07AD-5580E2054165}"/>
          </ac:spMkLst>
        </pc:spChg>
        <pc:graphicFrameChg chg="add del">
          <ac:chgData name="Andriyana Eftimova" userId="46c540045a752648" providerId="LiveId" clId="{2FEFA453-C94C-45D4-924E-7438AF3899D4}" dt="2024-03-01T09:13:17.014" v="2311" actId="3680"/>
          <ac:graphicFrameMkLst>
            <pc:docMk/>
            <pc:sldMk cId="963629186" sldId="268"/>
            <ac:graphicFrameMk id="2" creationId="{10F9F0E8-E6A0-E231-7D11-139F0217B9C9}"/>
          </ac:graphicFrameMkLst>
        </pc:graphicFrameChg>
        <pc:graphicFrameChg chg="add mod modGraphic">
          <ac:chgData name="Andriyana Eftimova" userId="46c540045a752648" providerId="LiveId" clId="{2FEFA453-C94C-45D4-924E-7438AF3899D4}" dt="2024-03-01T09:16:43.405" v="2372" actId="14100"/>
          <ac:graphicFrameMkLst>
            <pc:docMk/>
            <pc:sldMk cId="963629186" sldId="268"/>
            <ac:graphicFrameMk id="3" creationId="{F486B008-A131-8644-A8CC-7A00E18576A0}"/>
          </ac:graphicFrameMkLst>
        </pc:graphicFrameChg>
        <pc:graphicFrameChg chg="add mod modGraphic">
          <ac:chgData name="Andriyana Eftimova" userId="46c540045a752648" providerId="LiveId" clId="{2FEFA453-C94C-45D4-924E-7438AF3899D4}" dt="2024-03-01T09:41:34.664" v="2442" actId="14100"/>
          <ac:graphicFrameMkLst>
            <pc:docMk/>
            <pc:sldMk cId="963629186" sldId="268"/>
            <ac:graphicFrameMk id="5" creationId="{7AF3E1BE-4808-1FAD-5274-28BCBB93CD7C}"/>
          </ac:graphicFrameMkLst>
        </pc:graphicFrameChg>
        <pc:graphicFrameChg chg="add del modGraphic">
          <ac:chgData name="Andriyana Eftimova" userId="46c540045a752648" providerId="LiveId" clId="{2FEFA453-C94C-45D4-924E-7438AF3899D4}" dt="2024-02-26T12:03:16.999" v="1087" actId="26606"/>
          <ac:graphicFrameMkLst>
            <pc:docMk/>
            <pc:sldMk cId="963629186" sldId="268"/>
            <ac:graphicFrameMk id="2054" creationId="{7EE1BAAA-1817-EE4C-A8AC-32FA5A7C55A8}"/>
          </ac:graphicFrameMkLst>
        </pc:graphicFrameChg>
        <pc:picChg chg="add mod">
          <ac:chgData name="Andriyana Eftimova" userId="46c540045a752648" providerId="LiveId" clId="{2FEFA453-C94C-45D4-924E-7438AF3899D4}" dt="2024-03-26T10:51:23.645" v="4197" actId="1076"/>
          <ac:picMkLst>
            <pc:docMk/>
            <pc:sldMk cId="963629186" sldId="268"/>
            <ac:picMk id="7" creationId="{DBD360FC-9EB4-CA2F-79FB-3FD1A0024D79}"/>
          </ac:picMkLst>
        </pc:picChg>
        <pc:picChg chg="add del mod">
          <ac:chgData name="Andriyana Eftimova" userId="46c540045a752648" providerId="LiveId" clId="{2FEFA453-C94C-45D4-924E-7438AF3899D4}" dt="2024-03-26T10:50:56.847" v="4192" actId="21"/>
          <ac:picMkLst>
            <pc:docMk/>
            <pc:sldMk cId="963629186" sldId="268"/>
            <ac:picMk id="2050" creationId="{9DFAFF94-B15A-896C-BF4C-DAD805589DC9}"/>
          </ac:picMkLst>
        </pc:picChg>
        <pc:picChg chg="add mod">
          <ac:chgData name="Andriyana Eftimova" userId="46c540045a752648" providerId="LiveId" clId="{2FEFA453-C94C-45D4-924E-7438AF3899D4}" dt="2024-03-26T10:51:31.065" v="4201" actId="1076"/>
          <ac:picMkLst>
            <pc:docMk/>
            <pc:sldMk cId="963629186" sldId="268"/>
            <ac:picMk id="2052" creationId="{CDEF4FEA-71D8-4810-786D-B600AF40BCCF}"/>
          </ac:picMkLst>
        </pc:picChg>
      </pc:sldChg>
      <pc:sldChg chg="addSp delSp modSp new mod ord setBg modAnim">
        <pc:chgData name="Andriyana Eftimova" userId="46c540045a752648" providerId="LiveId" clId="{2FEFA453-C94C-45D4-924E-7438AF3899D4}" dt="2024-03-26T10:40:40.130" v="4078" actId="20577"/>
        <pc:sldMkLst>
          <pc:docMk/>
          <pc:sldMk cId="2331956131" sldId="269"/>
        </pc:sldMkLst>
        <pc:spChg chg="add mod">
          <ac:chgData name="Andriyana Eftimova" userId="46c540045a752648" providerId="LiveId" clId="{2FEFA453-C94C-45D4-924E-7438AF3899D4}" dt="2024-03-26T10:35:54.839" v="3843" actId="1076"/>
          <ac:spMkLst>
            <pc:docMk/>
            <pc:sldMk cId="2331956131" sldId="269"/>
            <ac:spMk id="2" creationId="{00F4C177-2E99-455C-8F31-02EB5F325DCC}"/>
          </ac:spMkLst>
        </pc:spChg>
        <pc:spChg chg="add del mod">
          <ac:chgData name="Andriyana Eftimova" userId="46c540045a752648" providerId="LiveId" clId="{2FEFA453-C94C-45D4-924E-7438AF3899D4}" dt="2024-02-26T12:14:12.193" v="1288"/>
          <ac:spMkLst>
            <pc:docMk/>
            <pc:sldMk cId="2331956131" sldId="269"/>
            <ac:spMk id="3" creationId="{B2E54385-D110-EA4A-1C63-27830448948F}"/>
          </ac:spMkLst>
        </pc:spChg>
        <pc:spChg chg="add del mod">
          <ac:chgData name="Andriyana Eftimova" userId="46c540045a752648" providerId="LiveId" clId="{2FEFA453-C94C-45D4-924E-7438AF3899D4}" dt="2024-02-26T12:14:31.100" v="1294"/>
          <ac:spMkLst>
            <pc:docMk/>
            <pc:sldMk cId="2331956131" sldId="269"/>
            <ac:spMk id="4" creationId="{3BD9DEE2-43F0-7B30-8F1F-182D7C1C9D0B}"/>
          </ac:spMkLst>
        </pc:spChg>
        <pc:spChg chg="add mod">
          <ac:chgData name="Andriyana Eftimova" userId="46c540045a752648" providerId="LiveId" clId="{2FEFA453-C94C-45D4-924E-7438AF3899D4}" dt="2024-03-26T10:40:40.130" v="4078" actId="20577"/>
          <ac:spMkLst>
            <pc:docMk/>
            <pc:sldMk cId="2331956131" sldId="269"/>
            <ac:spMk id="5" creationId="{CAE4F9D8-4E3D-7BB5-60C1-80F166C5942E}"/>
          </ac:spMkLst>
        </pc:spChg>
        <pc:spChg chg="add del mod">
          <ac:chgData name="Andriyana Eftimova" userId="46c540045a752648" providerId="LiveId" clId="{2FEFA453-C94C-45D4-924E-7438AF3899D4}" dt="2024-03-26T10:35:14.413" v="3834" actId="1076"/>
          <ac:spMkLst>
            <pc:docMk/>
            <pc:sldMk cId="2331956131" sldId="269"/>
            <ac:spMk id="7" creationId="{0B633E6B-2480-C339-E1EA-41707A2D5FA9}"/>
          </ac:spMkLst>
        </pc:spChg>
        <pc:spChg chg="add mod">
          <ac:chgData name="Andriyana Eftimova" userId="46c540045a752648" providerId="LiveId" clId="{2FEFA453-C94C-45D4-924E-7438AF3899D4}" dt="2024-03-26T10:35:06.674" v="3832" actId="14100"/>
          <ac:spMkLst>
            <pc:docMk/>
            <pc:sldMk cId="2331956131" sldId="269"/>
            <ac:spMk id="8" creationId="{99D406D5-2279-596C-8F85-7EB2761389AF}"/>
          </ac:spMkLst>
        </pc:spChg>
        <pc:spChg chg="add mod">
          <ac:chgData name="Andriyana Eftimova" userId="46c540045a752648" providerId="LiveId" clId="{2FEFA453-C94C-45D4-924E-7438AF3899D4}" dt="2024-03-18T11:19:35.692" v="3447" actId="20577"/>
          <ac:spMkLst>
            <pc:docMk/>
            <pc:sldMk cId="2331956131" sldId="269"/>
            <ac:spMk id="9" creationId="{CE1E3FE7-5FB7-A9C7-D639-A25B8FB667B1}"/>
          </ac:spMkLst>
        </pc:spChg>
        <pc:graphicFrameChg chg="add del">
          <ac:chgData name="Andriyana Eftimova" userId="46c540045a752648" providerId="LiveId" clId="{2FEFA453-C94C-45D4-924E-7438AF3899D4}" dt="2024-02-26T12:18:44.490" v="1434" actId="26606"/>
          <ac:graphicFrameMkLst>
            <pc:docMk/>
            <pc:sldMk cId="2331956131" sldId="269"/>
            <ac:graphicFrameMk id="3078" creationId="{B3C240E6-CF58-C467-4A63-1FC566DFB896}"/>
          </ac:graphicFrameMkLst>
        </pc:graphicFrameChg>
        <pc:picChg chg="add mod">
          <ac:chgData name="Andriyana Eftimova" userId="46c540045a752648" providerId="LiveId" clId="{2FEFA453-C94C-45D4-924E-7438AF3899D4}" dt="2024-03-26T10:35:44.696" v="3841" actId="1076"/>
          <ac:picMkLst>
            <pc:docMk/>
            <pc:sldMk cId="2331956131" sldId="269"/>
            <ac:picMk id="3" creationId="{FD91F07B-5480-9AF5-31B9-02FBCCE578F9}"/>
          </ac:picMkLst>
        </pc:picChg>
        <pc:picChg chg="add mod">
          <ac:chgData name="Andriyana Eftimova" userId="46c540045a752648" providerId="LiveId" clId="{2FEFA453-C94C-45D4-924E-7438AF3899D4}" dt="2024-03-26T10:35:47.299" v="3842" actId="1076"/>
          <ac:picMkLst>
            <pc:docMk/>
            <pc:sldMk cId="2331956131" sldId="269"/>
            <ac:picMk id="4" creationId="{D1F80314-D9D7-1361-4668-C8281D818BD6}"/>
          </ac:picMkLst>
        </pc:picChg>
        <pc:picChg chg="add mod">
          <ac:chgData name="Andriyana Eftimova" userId="46c540045a752648" providerId="LiveId" clId="{2FEFA453-C94C-45D4-924E-7438AF3899D4}" dt="2024-02-29T16:41:45.801" v="2253"/>
          <ac:picMkLst>
            <pc:docMk/>
            <pc:sldMk cId="2331956131" sldId="269"/>
            <ac:picMk id="5" creationId="{2735C124-89DF-F66B-58E7-13A3589CDB7B}"/>
          </ac:picMkLst>
        </pc:picChg>
        <pc:picChg chg="add del mod">
          <ac:chgData name="Andriyana Eftimova" userId="46c540045a752648" providerId="LiveId" clId="{2FEFA453-C94C-45D4-924E-7438AF3899D4}" dt="2024-02-26T14:00:31.476" v="1789" actId="478"/>
          <ac:picMkLst>
            <pc:docMk/>
            <pc:sldMk cId="2331956131" sldId="269"/>
            <ac:picMk id="6" creationId="{6D080FFE-A3DF-2658-A233-FB3ED3CC1532}"/>
          </ac:picMkLst>
        </pc:picChg>
        <pc:picChg chg="add del mod">
          <ac:chgData name="Andriyana Eftimova" userId="46c540045a752648" providerId="LiveId" clId="{2FEFA453-C94C-45D4-924E-7438AF3899D4}" dt="2024-02-26T14:08:35.801" v="2176" actId="478"/>
          <ac:picMkLst>
            <pc:docMk/>
            <pc:sldMk cId="2331956131" sldId="269"/>
            <ac:picMk id="1026" creationId="{7C056412-63CD-FE01-C9BE-BC6F70862FD9}"/>
          </ac:picMkLst>
        </pc:picChg>
        <pc:picChg chg="add del mod">
          <ac:chgData name="Andriyana Eftimova" userId="46c540045a752648" providerId="LiveId" clId="{2FEFA453-C94C-45D4-924E-7438AF3899D4}" dt="2024-02-26T12:04:07.957" v="1094" actId="478"/>
          <ac:picMkLst>
            <pc:docMk/>
            <pc:sldMk cId="2331956131" sldId="269"/>
            <ac:picMk id="3074" creationId="{674AD52C-340F-3825-42FC-C7F70FCC571B}"/>
          </ac:picMkLst>
        </pc:picChg>
        <pc:picChg chg="add del mod">
          <ac:chgData name="Andriyana Eftimova" userId="46c540045a752648" providerId="LiveId" clId="{2FEFA453-C94C-45D4-924E-7438AF3899D4}" dt="2024-02-26T14:00:22.162" v="1786" actId="478"/>
          <ac:picMkLst>
            <pc:docMk/>
            <pc:sldMk cId="2331956131" sldId="269"/>
            <ac:picMk id="3076" creationId="{156D599E-7C2B-2F75-0AE5-FA5BDD81C135}"/>
          </ac:picMkLst>
        </pc:picChg>
      </pc:sldChg>
      <pc:sldChg chg="addSp modSp new del mod">
        <pc:chgData name="Andriyana Eftimova" userId="46c540045a752648" providerId="LiveId" clId="{2FEFA453-C94C-45D4-924E-7438AF3899D4}" dt="2024-03-18T11:32:59.828" v="3566" actId="47"/>
        <pc:sldMkLst>
          <pc:docMk/>
          <pc:sldMk cId="3527768107" sldId="270"/>
        </pc:sldMkLst>
        <pc:spChg chg="add mod">
          <ac:chgData name="Andriyana Eftimova" userId="46c540045a752648" providerId="LiveId" clId="{2FEFA453-C94C-45D4-924E-7438AF3899D4}" dt="2024-02-26T14:03:53.843" v="2149" actId="20577"/>
          <ac:spMkLst>
            <pc:docMk/>
            <pc:sldMk cId="3527768107" sldId="270"/>
            <ac:spMk id="2" creationId="{E8500400-7051-93A1-2937-0986D7BC5B28}"/>
          </ac:spMkLst>
        </pc:spChg>
      </pc:sldChg>
      <pc:sldChg chg="addSp delSp modSp new mod setBg setFolMasterObjs delDesignElem">
        <pc:chgData name="Andriyana Eftimova" userId="46c540045a752648" providerId="LiveId" clId="{2FEFA453-C94C-45D4-924E-7438AF3899D4}" dt="2024-03-22T11:14:05.749" v="3579" actId="1076"/>
        <pc:sldMkLst>
          <pc:docMk/>
          <pc:sldMk cId="3954004955" sldId="271"/>
        </pc:sldMkLst>
        <pc:spChg chg="mod">
          <ac:chgData name="Andriyana Eftimova" userId="46c540045a752648" providerId="LiveId" clId="{2FEFA453-C94C-45D4-924E-7438AF3899D4}" dt="2024-03-01T09:49:32.666" v="2534" actId="14100"/>
          <ac:spMkLst>
            <pc:docMk/>
            <pc:sldMk cId="3954004955" sldId="271"/>
            <ac:spMk id="2" creationId="{A3F3A8C9-5A1C-9788-40BE-5E2C83F911C3}"/>
          </ac:spMkLst>
        </pc:spChg>
        <pc:spChg chg="add del mod ord">
          <ac:chgData name="Andriyana Eftimova" userId="46c540045a752648" providerId="LiveId" clId="{2FEFA453-C94C-45D4-924E-7438AF3899D4}" dt="2024-03-01T09:47:20.109" v="2457" actId="6549"/>
          <ac:spMkLst>
            <pc:docMk/>
            <pc:sldMk cId="3954004955" sldId="271"/>
            <ac:spMk id="3" creationId="{885C560E-F30C-AE02-167D-30965733DD77}"/>
          </ac:spMkLst>
        </pc:spChg>
        <pc:spChg chg="add del">
          <ac:chgData name="Andriyana Eftimova" userId="46c540045a752648" providerId="LiveId" clId="{2FEFA453-C94C-45D4-924E-7438AF3899D4}" dt="2024-02-26T12:33:45.026" v="1563" actId="22"/>
          <ac:spMkLst>
            <pc:docMk/>
            <pc:sldMk cId="3954004955" sldId="271"/>
            <ac:spMk id="5" creationId="{77D04733-DDFA-F424-2EC3-69DD3248B6C2}"/>
          </ac:spMkLst>
        </pc:spChg>
        <pc:spChg chg="add del mod">
          <ac:chgData name="Andriyana Eftimova" userId="46c540045a752648" providerId="LiveId" clId="{2FEFA453-C94C-45D4-924E-7438AF3899D4}" dt="2024-02-26T12:34:09.473" v="1569"/>
          <ac:spMkLst>
            <pc:docMk/>
            <pc:sldMk cId="3954004955" sldId="271"/>
            <ac:spMk id="6" creationId="{B6861121-2770-434F-EEE5-0988D1768AD1}"/>
          </ac:spMkLst>
        </pc:spChg>
        <pc:spChg chg="add mod">
          <ac:chgData name="Andriyana Eftimova" userId="46c540045a752648" providerId="LiveId" clId="{2FEFA453-C94C-45D4-924E-7438AF3899D4}" dt="2024-03-08T13:07:15.862" v="3143" actId="21"/>
          <ac:spMkLst>
            <pc:docMk/>
            <pc:sldMk cId="3954004955" sldId="271"/>
            <ac:spMk id="7" creationId="{0A23FD0B-E1A0-95E8-87C2-0070326CE55B}"/>
          </ac:spMkLst>
        </pc:spChg>
        <pc:spChg chg="add mod">
          <ac:chgData name="Andriyana Eftimova" userId="46c540045a752648" providerId="LiveId" clId="{2FEFA453-C94C-45D4-924E-7438AF3899D4}" dt="2024-02-26T12:38:46.954" v="1728" actId="478"/>
          <ac:spMkLst>
            <pc:docMk/>
            <pc:sldMk cId="3954004955" sldId="271"/>
            <ac:spMk id="7" creationId="{F58E4D1C-1BE4-9F69-6021-4385BE4EF30C}"/>
          </ac:spMkLst>
        </pc:spChg>
        <pc:spChg chg="add del mod">
          <ac:chgData name="Andriyana Eftimova" userId="46c540045a752648" providerId="LiveId" clId="{2FEFA453-C94C-45D4-924E-7438AF3899D4}" dt="2024-03-22T11:13:52.517" v="3574" actId="478"/>
          <ac:spMkLst>
            <pc:docMk/>
            <pc:sldMk cId="3954004955" sldId="271"/>
            <ac:spMk id="8" creationId="{903EA342-50A2-7081-79B6-9EB3E0B2B065}"/>
          </ac:spMkLst>
        </pc:spChg>
        <pc:spChg chg="add del">
          <ac:chgData name="Andriyana Eftimova" userId="46c540045a752648" providerId="LiveId" clId="{2FEFA453-C94C-45D4-924E-7438AF3899D4}" dt="2024-03-01T09:42:05.368" v="2451" actId="26606"/>
          <ac:spMkLst>
            <pc:docMk/>
            <pc:sldMk cId="3954004955" sldId="271"/>
            <ac:spMk id="1032" creationId="{E53F4E5A-C9EE-4859-B46B-F018F7D73A03}"/>
          </ac:spMkLst>
        </pc:spChg>
        <pc:spChg chg="add">
          <ac:chgData name="Andriyana Eftimova" userId="46c540045a752648" providerId="LiveId" clId="{2FEFA453-C94C-45D4-924E-7438AF3899D4}" dt="2024-03-01T09:42:07.747" v="2454" actId="26606"/>
          <ac:spMkLst>
            <pc:docMk/>
            <pc:sldMk cId="3954004955" sldId="271"/>
            <ac:spMk id="1034" creationId="{E53F4E5A-C9EE-4859-B46B-F018F7D73A03}"/>
          </ac:spMkLst>
        </pc:spChg>
        <pc:spChg chg="add del">
          <ac:chgData name="Andriyana Eftimova" userId="46c540045a752648" providerId="LiveId" clId="{2FEFA453-C94C-45D4-924E-7438AF3899D4}" dt="2024-02-26T14:06:02.680" v="2170" actId="26606"/>
          <ac:spMkLst>
            <pc:docMk/>
            <pc:sldMk cId="3954004955" sldId="271"/>
            <ac:spMk id="1035" creationId="{E53F4E5A-C9EE-4859-B46B-F018F7D73A03}"/>
          </ac:spMkLst>
        </pc:spChg>
        <pc:spChg chg="add del">
          <ac:chgData name="Andriyana Eftimova" userId="46c540045a752648" providerId="LiveId" clId="{2FEFA453-C94C-45D4-924E-7438AF3899D4}" dt="2024-02-26T14:06:01.702" v="2167" actId="26606"/>
          <ac:spMkLst>
            <pc:docMk/>
            <pc:sldMk cId="3954004955" sldId="271"/>
            <ac:spMk id="1042" creationId="{E2A53059-D7B9-4249-ACFA-426AA0C68351}"/>
          </ac:spMkLst>
        </pc:spChg>
        <pc:spChg chg="add del">
          <ac:chgData name="Andriyana Eftimova" userId="46c540045a752648" providerId="LiveId" clId="{2FEFA453-C94C-45D4-924E-7438AF3899D4}" dt="2024-02-26T14:06:01.702" v="2167" actId="26606"/>
          <ac:spMkLst>
            <pc:docMk/>
            <pc:sldMk cId="3954004955" sldId="271"/>
            <ac:spMk id="1044" creationId="{F230AD75-6717-4566-9CA9-25308C0596EE}"/>
          </ac:spMkLst>
        </pc:spChg>
        <pc:graphicFrameChg chg="add del mod modGraphic">
          <ac:chgData name="Andriyana Eftimova" userId="46c540045a752648" providerId="LiveId" clId="{2FEFA453-C94C-45D4-924E-7438AF3899D4}" dt="2024-03-18T11:22:40.617" v="3536" actId="478"/>
          <ac:graphicFrameMkLst>
            <pc:docMk/>
            <pc:sldMk cId="3954004955" sldId="271"/>
            <ac:graphicFrameMk id="5" creationId="{3244BE81-8745-59BB-08A0-1028DB475449}"/>
          </ac:graphicFrameMkLst>
        </pc:graphicFrameChg>
        <pc:picChg chg="add mod">
          <ac:chgData name="Andriyana Eftimova" userId="46c540045a752648" providerId="LiveId" clId="{2FEFA453-C94C-45D4-924E-7438AF3899D4}" dt="2024-03-18T11:23:12.292" v="3542" actId="1076"/>
          <ac:picMkLst>
            <pc:docMk/>
            <pc:sldMk cId="3954004955" sldId="271"/>
            <ac:picMk id="4" creationId="{44F9D06B-7BE5-AE6C-DD4E-B699197BFE01}"/>
          </ac:picMkLst>
        </pc:picChg>
        <pc:picChg chg="add mod">
          <ac:chgData name="Andriyana Eftimova" userId="46c540045a752648" providerId="LiveId" clId="{2FEFA453-C94C-45D4-924E-7438AF3899D4}" dt="2024-03-22T11:14:05.749" v="3579" actId="1076"/>
          <ac:picMkLst>
            <pc:docMk/>
            <pc:sldMk cId="3954004955" sldId="271"/>
            <ac:picMk id="6" creationId="{FF9D0785-881D-3D56-FF54-7660DF4D90E2}"/>
          </ac:picMkLst>
        </pc:picChg>
        <pc:picChg chg="add del mod ord">
          <ac:chgData name="Andriyana Eftimova" userId="46c540045a752648" providerId="LiveId" clId="{2FEFA453-C94C-45D4-924E-7438AF3899D4}" dt="2024-03-01T09:33:43.587" v="2378" actId="478"/>
          <ac:picMkLst>
            <pc:docMk/>
            <pc:sldMk cId="3954004955" sldId="271"/>
            <ac:picMk id="1026" creationId="{6187F74C-8B39-B974-04DB-37B7909ACDAC}"/>
          </ac:picMkLst>
        </pc:picChg>
        <pc:picChg chg="add del mod">
          <ac:chgData name="Andriyana Eftimova" userId="46c540045a752648" providerId="LiveId" clId="{2FEFA453-C94C-45D4-924E-7438AF3899D4}" dt="2024-02-26T12:38:52.827" v="1733" actId="1076"/>
          <ac:picMkLst>
            <pc:docMk/>
            <pc:sldMk cId="3954004955" sldId="271"/>
            <ac:picMk id="1028" creationId="{4B773C11-C8B9-2CF5-A24F-C3FA0B5AFC3D}"/>
          </ac:picMkLst>
        </pc:picChg>
        <pc:picChg chg="add del mod">
          <ac:chgData name="Andriyana Eftimova" userId="46c540045a752648" providerId="LiveId" clId="{2FEFA453-C94C-45D4-924E-7438AF3899D4}" dt="2024-03-18T11:21:59.497" v="3527" actId="21"/>
          <ac:picMkLst>
            <pc:docMk/>
            <pc:sldMk cId="3954004955" sldId="271"/>
            <ac:picMk id="1028" creationId="{C24E1BEC-BD48-6D5C-A3E9-6487E4D4485B}"/>
          </ac:picMkLst>
        </pc:picChg>
        <pc:picChg chg="add del mod ord">
          <ac:chgData name="Andriyana Eftimova" userId="46c540045a752648" providerId="LiveId" clId="{2FEFA453-C94C-45D4-924E-7438AF3899D4}" dt="2024-03-18T11:23:28.695" v="3547" actId="21"/>
          <ac:picMkLst>
            <pc:docMk/>
            <pc:sldMk cId="3954004955" sldId="271"/>
            <ac:picMk id="1030" creationId="{F240ABD4-5CE9-4F14-24E3-B5D7B57E02FF}"/>
          </ac:picMkLst>
        </pc:picChg>
        <pc:cxnChg chg="add del">
          <ac:chgData name="Andriyana Eftimova" userId="46c540045a752648" providerId="LiveId" clId="{2FEFA453-C94C-45D4-924E-7438AF3899D4}" dt="2024-03-01T09:42:05.368" v="2451" actId="26606"/>
          <ac:cxnSpMkLst>
            <pc:docMk/>
            <pc:sldMk cId="3954004955" sldId="271"/>
            <ac:cxnSpMk id="1033" creationId="{041A955B-D579-48FD-A51C-51B0C0B69F9A}"/>
          </ac:cxnSpMkLst>
        </pc:cxnChg>
        <pc:cxnChg chg="add">
          <ac:chgData name="Andriyana Eftimova" userId="46c540045a752648" providerId="LiveId" clId="{2FEFA453-C94C-45D4-924E-7438AF3899D4}" dt="2024-03-01T09:42:07.747" v="2454" actId="26606"/>
          <ac:cxnSpMkLst>
            <pc:docMk/>
            <pc:sldMk cId="3954004955" sldId="271"/>
            <ac:cxnSpMk id="1036" creationId="{041A955B-D579-48FD-A51C-51B0C0B69F9A}"/>
          </ac:cxnSpMkLst>
        </pc:cxnChg>
        <pc:cxnChg chg="add del">
          <ac:chgData name="Andriyana Eftimova" userId="46c540045a752648" providerId="LiveId" clId="{2FEFA453-C94C-45D4-924E-7438AF3899D4}" dt="2024-02-26T14:06:02.680" v="2170" actId="26606"/>
          <ac:cxnSpMkLst>
            <pc:docMk/>
            <pc:sldMk cId="3954004955" sldId="271"/>
            <ac:cxnSpMk id="1037" creationId="{041A955B-D579-48FD-A51C-51B0C0B69F9A}"/>
          </ac:cxnSpMkLst>
        </pc:cxnChg>
      </pc:sldChg>
      <pc:sldChg chg="modSp new add del mod">
        <pc:chgData name="Andriyana Eftimova" userId="46c540045a752648" providerId="LiveId" clId="{2FEFA453-C94C-45D4-924E-7438AF3899D4}" dt="2024-03-01T09:13:54.985" v="2325" actId="47"/>
        <pc:sldMkLst>
          <pc:docMk/>
          <pc:sldMk cId="2392404599" sldId="272"/>
        </pc:sldMkLst>
        <pc:spChg chg="mod">
          <ac:chgData name="Andriyana Eftimova" userId="46c540045a752648" providerId="LiveId" clId="{2FEFA453-C94C-45D4-924E-7438AF3899D4}" dt="2024-02-26T14:05:08.926" v="2161"/>
          <ac:spMkLst>
            <pc:docMk/>
            <pc:sldMk cId="2392404599" sldId="272"/>
            <ac:spMk id="2" creationId="{DB9B6105-14C2-AF55-F717-C0C2E31B5E35}"/>
          </ac:spMkLst>
        </pc:spChg>
        <pc:spChg chg="mod">
          <ac:chgData name="Andriyana Eftimova" userId="46c540045a752648" providerId="LiveId" clId="{2FEFA453-C94C-45D4-924E-7438AF3899D4}" dt="2024-02-26T14:05:08.926" v="2161"/>
          <ac:spMkLst>
            <pc:docMk/>
            <pc:sldMk cId="2392404599" sldId="272"/>
            <ac:spMk id="3" creationId="{3874C4FF-130D-5521-E8D1-D6F765828187}"/>
          </ac:spMkLst>
        </pc:spChg>
      </pc:sldChg>
      <pc:sldChg chg="addSp delSp modSp new add del mod setBg setFolMasterObjs delDesignElem">
        <pc:chgData name="Andriyana Eftimova" userId="46c540045a752648" providerId="LiveId" clId="{2FEFA453-C94C-45D4-924E-7438AF3899D4}" dt="2024-02-26T14:12:16.518" v="2226" actId="47"/>
        <pc:sldMkLst>
          <pc:docMk/>
          <pc:sldMk cId="1620131080" sldId="273"/>
        </pc:sldMkLst>
        <pc:spChg chg="add mod">
          <ac:chgData name="Andriyana Eftimova" userId="46c540045a752648" providerId="LiveId" clId="{2FEFA453-C94C-45D4-924E-7438AF3899D4}" dt="2024-02-26T14:10:41.831" v="2209" actId="26606"/>
          <ac:spMkLst>
            <pc:docMk/>
            <pc:sldMk cId="1620131080" sldId="273"/>
            <ac:spMk id="3" creationId="{485D0445-E9F0-05AD-2F0F-92587264F482}"/>
          </ac:spMkLst>
        </pc:spChg>
        <pc:spChg chg="add mod">
          <ac:chgData name="Andriyana Eftimova" userId="46c540045a752648" providerId="LiveId" clId="{2FEFA453-C94C-45D4-924E-7438AF3899D4}" dt="2024-02-26T13:25:11.263" v="1774" actId="14100"/>
          <ac:spMkLst>
            <pc:docMk/>
            <pc:sldMk cId="1620131080" sldId="273"/>
            <ac:spMk id="4" creationId="{85C17AC3-E5AF-8AD0-D723-9FD4A597CC9C}"/>
          </ac:spMkLst>
        </pc:spChg>
        <pc:spChg chg="add del">
          <ac:chgData name="Andriyana Eftimova" userId="46c540045a752648" providerId="LiveId" clId="{2FEFA453-C94C-45D4-924E-7438AF3899D4}" dt="2024-02-26T14:10:41.831" v="2209" actId="26606"/>
          <ac:spMkLst>
            <pc:docMk/>
            <pc:sldMk cId="1620131080" sldId="273"/>
            <ac:spMk id="2057" creationId="{6FA0A1AD-DEE2-4598-8D3B-C1F65F315A79}"/>
          </ac:spMkLst>
        </pc:spChg>
        <pc:spChg chg="add del">
          <ac:chgData name="Andriyana Eftimova" userId="46c540045a752648" providerId="LiveId" clId="{2FEFA453-C94C-45D4-924E-7438AF3899D4}" dt="2024-02-26T14:10:41.831" v="2209" actId="26606"/>
          <ac:spMkLst>
            <pc:docMk/>
            <pc:sldMk cId="1620131080" sldId="273"/>
            <ac:spMk id="2062" creationId="{6FA0A1AD-DEE2-4598-8D3B-C1F65F315A79}"/>
          </ac:spMkLst>
        </pc:spChg>
        <pc:picChg chg="add mod">
          <ac:chgData name="Andriyana Eftimova" userId="46c540045a752648" providerId="LiveId" clId="{2FEFA453-C94C-45D4-924E-7438AF3899D4}" dt="2024-02-26T13:25:11.263" v="1774" actId="14100"/>
          <ac:picMkLst>
            <pc:docMk/>
            <pc:sldMk cId="1620131080" sldId="273"/>
            <ac:picMk id="2050" creationId="{BB68B470-9D67-6C1C-13C4-137F78C82F83}"/>
          </ac:picMkLst>
        </pc:picChg>
        <pc:picChg chg="add del mod">
          <ac:chgData name="Andriyana Eftimova" userId="46c540045a752648" providerId="LiveId" clId="{2FEFA453-C94C-45D4-924E-7438AF3899D4}" dt="2024-02-26T14:12:07.001" v="2223" actId="21"/>
          <ac:picMkLst>
            <pc:docMk/>
            <pc:sldMk cId="1620131080" sldId="273"/>
            <ac:picMk id="2052" creationId="{E7D7DD4C-9A70-0B3D-67BD-8AF3B8C9332C}"/>
          </ac:picMkLst>
        </pc:picChg>
      </pc:sldChg>
      <pc:sldChg chg="addSp delSp modSp new del mod ord">
        <pc:chgData name="Andriyana Eftimova" userId="46c540045a752648" providerId="LiveId" clId="{2FEFA453-C94C-45D4-924E-7438AF3899D4}" dt="2024-03-01T12:01:32.670" v="2946" actId="2696"/>
        <pc:sldMkLst>
          <pc:docMk/>
          <pc:sldMk cId="253566374" sldId="274"/>
        </pc:sldMkLst>
        <pc:spChg chg="add del mod">
          <ac:chgData name="Andriyana Eftimova" userId="46c540045a752648" providerId="LiveId" clId="{2FEFA453-C94C-45D4-924E-7438AF3899D4}" dt="2024-02-26T13:23:42.224" v="1768"/>
          <ac:spMkLst>
            <pc:docMk/>
            <pc:sldMk cId="253566374" sldId="274"/>
            <ac:spMk id="2" creationId="{49B55BB1-E80D-1314-0F66-B53CDC62EB94}"/>
          </ac:spMkLst>
        </pc:spChg>
        <pc:spChg chg="add mod">
          <ac:chgData name="Andriyana Eftimova" userId="46c540045a752648" providerId="LiveId" clId="{2FEFA453-C94C-45D4-924E-7438AF3899D4}" dt="2024-03-01T11:58:32.864" v="2944" actId="20577"/>
          <ac:spMkLst>
            <pc:docMk/>
            <pc:sldMk cId="253566374" sldId="274"/>
            <ac:spMk id="3" creationId="{86E3444C-1E9E-AE59-65EB-539588BB679E}"/>
          </ac:spMkLst>
        </pc:spChg>
      </pc:sldChg>
      <pc:sldChg chg="addSp delSp modSp new add del mod ord setBg setFolMasterObjs">
        <pc:chgData name="Andriyana Eftimova" userId="46c540045a752648" providerId="LiveId" clId="{2FEFA453-C94C-45D4-924E-7438AF3899D4}" dt="2024-03-01T11:45:13.717" v="2825" actId="47"/>
        <pc:sldMkLst>
          <pc:docMk/>
          <pc:sldMk cId="3816334877" sldId="275"/>
        </pc:sldMkLst>
        <pc:spChg chg="add del mod">
          <ac:chgData name="Andriyana Eftimova" userId="46c540045a752648" providerId="LiveId" clId="{2FEFA453-C94C-45D4-924E-7438AF3899D4}" dt="2024-02-26T14:12:30.589" v="2227" actId="26606"/>
          <ac:spMkLst>
            <pc:docMk/>
            <pc:sldMk cId="3816334877" sldId="275"/>
            <ac:spMk id="3" creationId="{F7F96188-26DD-BC35-10B9-E13EA2EF6CAC}"/>
          </ac:spMkLst>
        </pc:spChg>
        <pc:spChg chg="add">
          <ac:chgData name="Andriyana Eftimova" userId="46c540045a752648" providerId="LiveId" clId="{2FEFA453-C94C-45D4-924E-7438AF3899D4}" dt="2024-03-01T11:40:22.236" v="2775" actId="26606"/>
          <ac:spMkLst>
            <pc:docMk/>
            <pc:sldMk cId="3816334877" sldId="275"/>
            <ac:spMk id="2059" creationId="{6FA0A1AD-DEE2-4598-8D3B-C1F65F315A79}"/>
          </ac:spMkLst>
        </pc:spChg>
        <pc:graphicFrameChg chg="add mod modGraphic">
          <ac:chgData name="Andriyana Eftimova" userId="46c540045a752648" providerId="LiveId" clId="{2FEFA453-C94C-45D4-924E-7438AF3899D4}" dt="2024-03-01T11:45:06.262" v="2824"/>
          <ac:graphicFrameMkLst>
            <pc:docMk/>
            <pc:sldMk cId="3816334877" sldId="275"/>
            <ac:graphicFrameMk id="2054" creationId="{6870D4BB-78F7-2299-0F02-C3DD36FC9AF6}"/>
          </ac:graphicFrameMkLst>
        </pc:graphicFrameChg>
        <pc:picChg chg="add del mod">
          <ac:chgData name="Andriyana Eftimova" userId="46c540045a752648" providerId="LiveId" clId="{2FEFA453-C94C-45D4-924E-7438AF3899D4}" dt="2024-03-01T11:43:59.845" v="2812" actId="21"/>
          <ac:picMkLst>
            <pc:docMk/>
            <pc:sldMk cId="3816334877" sldId="275"/>
            <ac:picMk id="2050" creationId="{ECC0B04B-11A0-419C-8AC9-F38BBF2400BA}"/>
          </ac:picMkLst>
        </pc:picChg>
        <pc:picChg chg="add del mod">
          <ac:chgData name="Andriyana Eftimova" userId="46c540045a752648" providerId="LiveId" clId="{2FEFA453-C94C-45D4-924E-7438AF3899D4}" dt="2024-03-01T11:43:51.288" v="2808" actId="21"/>
          <ac:picMkLst>
            <pc:docMk/>
            <pc:sldMk cId="3816334877" sldId="275"/>
            <ac:picMk id="2052" creationId="{E7D7DD4C-9A70-0B3D-67BD-8AF3B8C9332C}"/>
          </ac:picMkLst>
        </pc:picChg>
      </pc:sldChg>
      <pc:sldChg chg="addSp delSp modSp new mod setBg setFolMasterObjs">
        <pc:chgData name="Andriyana Eftimova" userId="46c540045a752648" providerId="LiveId" clId="{2FEFA453-C94C-45D4-924E-7438AF3899D4}" dt="2024-03-01T11:43:17.636" v="2796"/>
        <pc:sldMkLst>
          <pc:docMk/>
          <pc:sldMk cId="2535346305" sldId="276"/>
        </pc:sldMkLst>
        <pc:spChg chg="add mod">
          <ac:chgData name="Andriyana Eftimova" userId="46c540045a752648" providerId="LiveId" clId="{2FEFA453-C94C-45D4-924E-7438AF3899D4}" dt="2024-03-01T11:35:39.221" v="2762" actId="26606"/>
          <ac:spMkLst>
            <pc:docMk/>
            <pc:sldMk cId="2535346305" sldId="276"/>
            <ac:spMk id="2" creationId="{0456DBC8-2587-B083-F320-FC77541D059A}"/>
          </ac:spMkLst>
        </pc:spChg>
        <pc:spChg chg="add mod ord">
          <ac:chgData name="Andriyana Eftimova" userId="46c540045a752648" providerId="LiveId" clId="{2FEFA453-C94C-45D4-924E-7438AF3899D4}" dt="2024-03-01T11:35:39.221" v="2762" actId="26606"/>
          <ac:spMkLst>
            <pc:docMk/>
            <pc:sldMk cId="2535346305" sldId="276"/>
            <ac:spMk id="3" creationId="{9F76DA5C-9E89-7B0D-FBA5-C96715E2DEEF}"/>
          </ac:spMkLst>
        </pc:spChg>
        <pc:spChg chg="add del mod">
          <ac:chgData name="Andriyana Eftimova" userId="46c540045a752648" providerId="LiveId" clId="{2FEFA453-C94C-45D4-924E-7438AF3899D4}" dt="2024-03-01T11:34:30.385" v="2750" actId="478"/>
          <ac:spMkLst>
            <pc:docMk/>
            <pc:sldMk cId="2535346305" sldId="276"/>
            <ac:spMk id="6" creationId="{B6261820-6855-2304-3D09-BF6A64C43E02}"/>
          </ac:spMkLst>
        </pc:spChg>
        <pc:spChg chg="add del">
          <ac:chgData name="Andriyana Eftimova" userId="46c540045a752648" providerId="LiveId" clId="{2FEFA453-C94C-45D4-924E-7438AF3899D4}" dt="2024-03-01T11:34:40.185" v="2752" actId="26606"/>
          <ac:spMkLst>
            <pc:docMk/>
            <pc:sldMk cId="2535346305" sldId="276"/>
            <ac:spMk id="10" creationId="{5B6D324E-2D03-4162-AF1E-D5E32234E254}"/>
          </ac:spMkLst>
        </pc:spChg>
        <pc:spChg chg="add del">
          <ac:chgData name="Andriyana Eftimova" userId="46c540045a752648" providerId="LiveId" clId="{2FEFA453-C94C-45D4-924E-7438AF3899D4}" dt="2024-03-01T11:34:40.185" v="2752" actId="26606"/>
          <ac:spMkLst>
            <pc:docMk/>
            <pc:sldMk cId="2535346305" sldId="276"/>
            <ac:spMk id="12" creationId="{E53F4E5A-C9EE-4859-B46B-F018F7D73A03}"/>
          </ac:spMkLst>
        </pc:spChg>
        <pc:spChg chg="add del">
          <ac:chgData name="Andriyana Eftimova" userId="46c540045a752648" providerId="LiveId" clId="{2FEFA453-C94C-45D4-924E-7438AF3899D4}" dt="2024-03-01T11:34:42.921" v="2754" actId="26606"/>
          <ac:spMkLst>
            <pc:docMk/>
            <pc:sldMk cId="2535346305" sldId="276"/>
            <ac:spMk id="16" creationId="{5B6D324E-2D03-4162-AF1E-D5E32234E254}"/>
          </ac:spMkLst>
        </pc:spChg>
        <pc:spChg chg="add del">
          <ac:chgData name="Andriyana Eftimova" userId="46c540045a752648" providerId="LiveId" clId="{2FEFA453-C94C-45D4-924E-7438AF3899D4}" dt="2024-03-01T11:34:42.921" v="2754" actId="26606"/>
          <ac:spMkLst>
            <pc:docMk/>
            <pc:sldMk cId="2535346305" sldId="276"/>
            <ac:spMk id="17" creationId="{989683EB-D202-4B4D-B1BD-8BA6965FBEF5}"/>
          </ac:spMkLst>
        </pc:spChg>
        <pc:spChg chg="add del">
          <ac:chgData name="Andriyana Eftimova" userId="46c540045a752648" providerId="LiveId" clId="{2FEFA453-C94C-45D4-924E-7438AF3899D4}" dt="2024-03-01T11:35:39.221" v="2762" actId="26606"/>
          <ac:spMkLst>
            <pc:docMk/>
            <pc:sldMk cId="2535346305" sldId="276"/>
            <ac:spMk id="19" creationId="{5B6D324E-2D03-4162-AF1E-D5E32234E254}"/>
          </ac:spMkLst>
        </pc:spChg>
        <pc:spChg chg="add del">
          <ac:chgData name="Andriyana Eftimova" userId="46c540045a752648" providerId="LiveId" clId="{2FEFA453-C94C-45D4-924E-7438AF3899D4}" dt="2024-03-01T11:35:39.221" v="2762" actId="26606"/>
          <ac:spMkLst>
            <pc:docMk/>
            <pc:sldMk cId="2535346305" sldId="276"/>
            <ac:spMk id="20" creationId="{0B67D982-25C5-4CC2-AA64-276BE3B2CA75}"/>
          </ac:spMkLst>
        </pc:spChg>
        <pc:spChg chg="add del">
          <ac:chgData name="Andriyana Eftimova" userId="46c540045a752648" providerId="LiveId" clId="{2FEFA453-C94C-45D4-924E-7438AF3899D4}" dt="2024-03-01T11:35:35.839" v="2757" actId="26606"/>
          <ac:spMkLst>
            <pc:docMk/>
            <pc:sldMk cId="2535346305" sldId="276"/>
            <ac:spMk id="25" creationId="{5B6D324E-2D03-4162-AF1E-D5E32234E254}"/>
          </ac:spMkLst>
        </pc:spChg>
        <pc:spChg chg="add del">
          <ac:chgData name="Andriyana Eftimova" userId="46c540045a752648" providerId="LiveId" clId="{2FEFA453-C94C-45D4-924E-7438AF3899D4}" dt="2024-03-01T11:35:37.055" v="2759" actId="26606"/>
          <ac:spMkLst>
            <pc:docMk/>
            <pc:sldMk cId="2535346305" sldId="276"/>
            <ac:spMk id="27" creationId="{6FA0A1AD-DEE2-4598-8D3B-C1F65F315A79}"/>
          </ac:spMkLst>
        </pc:spChg>
        <pc:spChg chg="add del">
          <ac:chgData name="Andriyana Eftimova" userId="46c540045a752648" providerId="LiveId" clId="{2FEFA453-C94C-45D4-924E-7438AF3899D4}" dt="2024-03-01T11:35:39.217" v="2761" actId="26606"/>
          <ac:spMkLst>
            <pc:docMk/>
            <pc:sldMk cId="2535346305" sldId="276"/>
            <ac:spMk id="29" creationId="{5B6D324E-2D03-4162-AF1E-D5E32234E254}"/>
          </ac:spMkLst>
        </pc:spChg>
        <pc:spChg chg="add">
          <ac:chgData name="Andriyana Eftimova" userId="46c540045a752648" providerId="LiveId" clId="{2FEFA453-C94C-45D4-924E-7438AF3899D4}" dt="2024-03-01T11:35:39.221" v="2762" actId="26606"/>
          <ac:spMkLst>
            <pc:docMk/>
            <pc:sldMk cId="2535346305" sldId="276"/>
            <ac:spMk id="31" creationId="{6FA0A1AD-DEE2-4598-8D3B-C1F65F315A79}"/>
          </ac:spMkLst>
        </pc:spChg>
        <pc:picChg chg="add mod ord">
          <ac:chgData name="Andriyana Eftimova" userId="46c540045a752648" providerId="LiveId" clId="{2FEFA453-C94C-45D4-924E-7438AF3899D4}" dt="2024-03-01T11:35:39.221" v="2762" actId="26606"/>
          <ac:picMkLst>
            <pc:docMk/>
            <pc:sldMk cId="2535346305" sldId="276"/>
            <ac:picMk id="5" creationId="{6D73B682-F0D2-C822-BEF0-A431A7267CA2}"/>
          </ac:picMkLst>
        </pc:picChg>
        <pc:cxnChg chg="add del">
          <ac:chgData name="Andriyana Eftimova" userId="46c540045a752648" providerId="LiveId" clId="{2FEFA453-C94C-45D4-924E-7438AF3899D4}" dt="2024-03-01T11:34:40.185" v="2752" actId="26606"/>
          <ac:cxnSpMkLst>
            <pc:docMk/>
            <pc:sldMk cId="2535346305" sldId="276"/>
            <ac:cxnSpMk id="14" creationId="{041A955B-D579-48FD-A51C-51B0C0B69F9A}"/>
          </ac:cxnSpMkLst>
        </pc:cxnChg>
      </pc:sldChg>
      <pc:sldChg chg="new del">
        <pc:chgData name="Andriyana Eftimova" userId="46c540045a752648" providerId="LiveId" clId="{2FEFA453-C94C-45D4-924E-7438AF3899D4}" dt="2024-02-29T16:49:49.760" v="2268" actId="47"/>
        <pc:sldMkLst>
          <pc:docMk/>
          <pc:sldMk cId="1425877176" sldId="277"/>
        </pc:sldMkLst>
      </pc:sldChg>
      <pc:sldChg chg="modSp new del mod">
        <pc:chgData name="Andriyana Eftimova" userId="46c540045a752648" providerId="LiveId" clId="{2FEFA453-C94C-45D4-924E-7438AF3899D4}" dt="2024-03-01T09:37:59.001" v="2412" actId="2696"/>
        <pc:sldMkLst>
          <pc:docMk/>
          <pc:sldMk cId="1509437468" sldId="277"/>
        </pc:sldMkLst>
        <pc:spChg chg="mod">
          <ac:chgData name="Andriyana Eftimova" userId="46c540045a752648" providerId="LiveId" clId="{2FEFA453-C94C-45D4-924E-7438AF3899D4}" dt="2024-03-01T09:36:11.615" v="2397" actId="20577"/>
          <ac:spMkLst>
            <pc:docMk/>
            <pc:sldMk cId="1509437468" sldId="277"/>
            <ac:spMk id="2" creationId="{E29A2A46-F289-16A4-ED76-DABDA4205B37}"/>
          </ac:spMkLst>
        </pc:spChg>
        <pc:spChg chg="mod">
          <ac:chgData name="Andriyana Eftimova" userId="46c540045a752648" providerId="LiveId" clId="{2FEFA453-C94C-45D4-924E-7438AF3899D4}" dt="2024-03-01T09:36:34.725" v="2405"/>
          <ac:spMkLst>
            <pc:docMk/>
            <pc:sldMk cId="1509437468" sldId="277"/>
            <ac:spMk id="3" creationId="{9DB06901-6199-5273-5CD8-53DAB97AD3F7}"/>
          </ac:spMkLst>
        </pc:spChg>
      </pc:sldChg>
      <pc:sldChg chg="new del">
        <pc:chgData name="Andriyana Eftimova" userId="46c540045a752648" providerId="LiveId" clId="{2FEFA453-C94C-45D4-924E-7438AF3899D4}" dt="2024-03-01T09:10:47.471" v="2291" actId="47"/>
        <pc:sldMkLst>
          <pc:docMk/>
          <pc:sldMk cId="1581455296" sldId="277"/>
        </pc:sldMkLst>
      </pc:sldChg>
      <pc:sldChg chg="modSp new del mod">
        <pc:chgData name="Andriyana Eftimova" userId="46c540045a752648" providerId="LiveId" clId="{2FEFA453-C94C-45D4-924E-7438AF3899D4}" dt="2024-03-01T09:10:25.946" v="2286" actId="680"/>
        <pc:sldMkLst>
          <pc:docMk/>
          <pc:sldMk cId="2077247693" sldId="277"/>
        </pc:sldMkLst>
        <pc:spChg chg="mod">
          <ac:chgData name="Andriyana Eftimova" userId="46c540045a752648" providerId="LiveId" clId="{2FEFA453-C94C-45D4-924E-7438AF3899D4}" dt="2024-03-01T09:10:03.469" v="2276"/>
          <ac:spMkLst>
            <pc:docMk/>
            <pc:sldMk cId="2077247693" sldId="277"/>
            <ac:spMk id="3" creationId="{4EFB1EEA-C45B-E41F-1250-1EEBF891CFDE}"/>
          </ac:spMkLst>
        </pc:spChg>
      </pc:sldChg>
      <pc:sldChg chg="addSp new del mod">
        <pc:chgData name="Andriyana Eftimova" userId="46c540045a752648" providerId="LiveId" clId="{2FEFA453-C94C-45D4-924E-7438AF3899D4}" dt="2024-03-01T09:35:59.706" v="2384" actId="47"/>
        <pc:sldMkLst>
          <pc:docMk/>
          <pc:sldMk cId="3105924574" sldId="277"/>
        </pc:sldMkLst>
        <pc:spChg chg="add">
          <ac:chgData name="Andriyana Eftimova" userId="46c540045a752648" providerId="LiveId" clId="{2FEFA453-C94C-45D4-924E-7438AF3899D4}" dt="2024-03-01T09:14:31.456" v="2328" actId="22"/>
          <ac:spMkLst>
            <pc:docMk/>
            <pc:sldMk cId="3105924574" sldId="277"/>
            <ac:spMk id="3" creationId="{09F5FDF1-A417-571A-A8DE-2FDEEF930380}"/>
          </ac:spMkLst>
        </pc:spChg>
      </pc:sldChg>
      <pc:sldChg chg="modSp new del mod">
        <pc:chgData name="Andriyana Eftimova" userId="46c540045a752648" providerId="LiveId" clId="{2FEFA453-C94C-45D4-924E-7438AF3899D4}" dt="2024-03-18T11:32:55.943" v="3565" actId="47"/>
        <pc:sldMkLst>
          <pc:docMk/>
          <pc:sldMk cId="3837396378" sldId="277"/>
        </pc:sldMkLst>
        <pc:spChg chg="mod">
          <ac:chgData name="Andriyana Eftimova" userId="46c540045a752648" providerId="LiveId" clId="{2FEFA453-C94C-45D4-924E-7438AF3899D4}" dt="2024-03-18T11:22:53.429" v="3537" actId="21"/>
          <ac:spMkLst>
            <pc:docMk/>
            <pc:sldMk cId="3837396378" sldId="277"/>
            <ac:spMk id="3" creationId="{295B89C8-6A05-FE96-7513-C79113E1D7B1}"/>
          </ac:spMkLst>
        </pc:spChg>
      </pc:sldChg>
      <pc:sldChg chg="addSp delSp modSp new del mod ord modAnim">
        <pc:chgData name="Andriyana Eftimova" userId="46c540045a752648" providerId="LiveId" clId="{2FEFA453-C94C-45D4-924E-7438AF3899D4}" dt="2024-02-29T16:45:20.908" v="2267" actId="47"/>
        <pc:sldMkLst>
          <pc:docMk/>
          <pc:sldMk cId="1043344961" sldId="278"/>
        </pc:sldMkLst>
        <pc:spChg chg="add del">
          <ac:chgData name="Andriyana Eftimova" userId="46c540045a752648" providerId="LiveId" clId="{2FEFA453-C94C-45D4-924E-7438AF3899D4}" dt="2024-02-29T16:41:58.331" v="2256" actId="22"/>
          <ac:spMkLst>
            <pc:docMk/>
            <pc:sldMk cId="1043344961" sldId="278"/>
            <ac:spMk id="3" creationId="{2611C741-53D1-47D7-2DFA-FE338D526395}"/>
          </ac:spMkLst>
        </pc:spChg>
        <pc:picChg chg="add mod">
          <ac:chgData name="Andriyana Eftimova" userId="46c540045a752648" providerId="LiveId" clId="{2FEFA453-C94C-45D4-924E-7438AF3899D4}" dt="2024-02-29T16:43:30.440" v="2259" actId="14100"/>
          <ac:picMkLst>
            <pc:docMk/>
            <pc:sldMk cId="1043344961" sldId="278"/>
            <ac:picMk id="4" creationId="{E466B70A-FFA0-9E08-9D9F-AC7E2D5B6796}"/>
          </ac:picMkLst>
        </pc:picChg>
      </pc:sldChg>
      <pc:sldChg chg="add del setBg">
        <pc:chgData name="Andriyana Eftimova" userId="46c540045a752648" providerId="LiveId" clId="{2FEFA453-C94C-45D4-924E-7438AF3899D4}" dt="2024-03-01T09:13:25.338" v="2320" actId="47"/>
        <pc:sldMkLst>
          <pc:docMk/>
          <pc:sldMk cId="1597005344" sldId="278"/>
        </pc:sldMkLst>
      </pc:sldChg>
      <pc:sldChg chg="addSp delSp modSp new mod setBg setFolMasterObjs setClrOvrMap">
        <pc:chgData name="Andriyana Eftimova" userId="46c540045a752648" providerId="LiveId" clId="{2FEFA453-C94C-45D4-924E-7438AF3899D4}" dt="2024-03-01T12:46:52.675" v="3131"/>
        <pc:sldMkLst>
          <pc:docMk/>
          <pc:sldMk cId="1930765725" sldId="278"/>
        </pc:sldMkLst>
        <pc:spChg chg="mod ord">
          <ac:chgData name="Andriyana Eftimova" userId="46c540045a752648" providerId="LiveId" clId="{2FEFA453-C94C-45D4-924E-7438AF3899D4}" dt="2024-03-01T12:46:52.675" v="3131"/>
          <ac:spMkLst>
            <pc:docMk/>
            <pc:sldMk cId="1930765725" sldId="278"/>
            <ac:spMk id="2" creationId="{A1DA54D7-7631-DF55-556C-67C6D0875A51}"/>
          </ac:spMkLst>
        </pc:spChg>
        <pc:spChg chg="del">
          <ac:chgData name="Andriyana Eftimova" userId="46c540045a752648" providerId="LiveId" clId="{2FEFA453-C94C-45D4-924E-7438AF3899D4}" dt="2024-03-01T12:46:07.279" v="3115" actId="931"/>
          <ac:spMkLst>
            <pc:docMk/>
            <pc:sldMk cId="1930765725" sldId="278"/>
            <ac:spMk id="3" creationId="{7E582325-8BEC-F1D7-E658-10C734C8403E}"/>
          </ac:spMkLst>
        </pc:spChg>
        <pc:spChg chg="add del mod">
          <ac:chgData name="Andriyana Eftimova" userId="46c540045a752648" providerId="LiveId" clId="{2FEFA453-C94C-45D4-924E-7438AF3899D4}" dt="2024-03-01T12:46:14.076" v="3121" actId="478"/>
          <ac:spMkLst>
            <pc:docMk/>
            <pc:sldMk cId="1930765725" sldId="278"/>
            <ac:spMk id="6" creationId="{E56622F4-B77F-BFF9-B98E-B37660307F0C}"/>
          </ac:spMkLst>
        </pc:spChg>
        <pc:spChg chg="add del mod">
          <ac:chgData name="Andriyana Eftimova" userId="46c540045a752648" providerId="LiveId" clId="{2FEFA453-C94C-45D4-924E-7438AF3899D4}" dt="2024-03-01T12:46:43.191" v="3129" actId="478"/>
          <ac:spMkLst>
            <pc:docMk/>
            <pc:sldMk cId="1930765725" sldId="278"/>
            <ac:spMk id="8" creationId="{98860E65-6512-1399-4A58-ECA90A8E6D70}"/>
          </ac:spMkLst>
        </pc:spChg>
        <pc:spChg chg="add del">
          <ac:chgData name="Andriyana Eftimova" userId="46c540045a752648" providerId="LiveId" clId="{2FEFA453-C94C-45D4-924E-7438AF3899D4}" dt="2024-03-01T12:46:27.855" v="3123" actId="26606"/>
          <ac:spMkLst>
            <pc:docMk/>
            <pc:sldMk cId="1930765725" sldId="278"/>
            <ac:spMk id="10" creationId="{C75470D1-A9BC-450A-94B8-E09E222C0CFB}"/>
          </ac:spMkLst>
        </pc:spChg>
        <pc:spChg chg="add del">
          <ac:chgData name="Andriyana Eftimova" userId="46c540045a752648" providerId="LiveId" clId="{2FEFA453-C94C-45D4-924E-7438AF3899D4}" dt="2024-03-01T12:46:27.855" v="3123" actId="26606"/>
          <ac:spMkLst>
            <pc:docMk/>
            <pc:sldMk cId="1930765725" sldId="278"/>
            <ac:spMk id="12" creationId="{64F97EC1-3569-4A79-9DB8-CC79407DFFE2}"/>
          </ac:spMkLst>
        </pc:spChg>
        <pc:spChg chg="add del">
          <ac:chgData name="Andriyana Eftimova" userId="46c540045a752648" providerId="LiveId" clId="{2FEFA453-C94C-45D4-924E-7438AF3899D4}" dt="2024-03-01T12:46:27.855" v="3123" actId="26606"/>
          <ac:spMkLst>
            <pc:docMk/>
            <pc:sldMk cId="1930765725" sldId="278"/>
            <ac:spMk id="14" creationId="{13E08444-43C3-4332-B02D-F2DBC8C1DBD5}"/>
          </ac:spMkLst>
        </pc:spChg>
        <pc:spChg chg="add del">
          <ac:chgData name="Andriyana Eftimova" userId="46c540045a752648" providerId="LiveId" clId="{2FEFA453-C94C-45D4-924E-7438AF3899D4}" dt="2024-03-01T12:46:30.852" v="3125" actId="26606"/>
          <ac:spMkLst>
            <pc:docMk/>
            <pc:sldMk cId="1930765725" sldId="278"/>
            <ac:spMk id="18" creationId="{F1ACBE00-0221-433D-8EA5-D9D7B45F35BE}"/>
          </ac:spMkLst>
        </pc:spChg>
        <pc:spChg chg="add del">
          <ac:chgData name="Andriyana Eftimova" userId="46c540045a752648" providerId="LiveId" clId="{2FEFA453-C94C-45D4-924E-7438AF3899D4}" dt="2024-03-01T12:46:30.852" v="3125" actId="26606"/>
          <ac:spMkLst>
            <pc:docMk/>
            <pc:sldMk cId="1930765725" sldId="278"/>
            <ac:spMk id="19" creationId="{EFB0C39A-F8CA-4A79-AFFC-E9780FB1991A}"/>
          </ac:spMkLst>
        </pc:spChg>
        <pc:spChg chg="add">
          <ac:chgData name="Andriyana Eftimova" userId="46c540045a752648" providerId="LiveId" clId="{2FEFA453-C94C-45D4-924E-7438AF3899D4}" dt="2024-03-01T12:46:30.859" v="3126" actId="26606"/>
          <ac:spMkLst>
            <pc:docMk/>
            <pc:sldMk cId="1930765725" sldId="278"/>
            <ac:spMk id="21" creationId="{C75470D1-A9BC-450A-94B8-E09E222C0CFB}"/>
          </ac:spMkLst>
        </pc:spChg>
        <pc:spChg chg="add">
          <ac:chgData name="Andriyana Eftimova" userId="46c540045a752648" providerId="LiveId" clId="{2FEFA453-C94C-45D4-924E-7438AF3899D4}" dt="2024-03-01T12:46:30.859" v="3126" actId="26606"/>
          <ac:spMkLst>
            <pc:docMk/>
            <pc:sldMk cId="1930765725" sldId="278"/>
            <ac:spMk id="22" creationId="{64F97EC1-3569-4A79-9DB8-CC79407DFFE2}"/>
          </ac:spMkLst>
        </pc:spChg>
        <pc:spChg chg="add">
          <ac:chgData name="Andriyana Eftimova" userId="46c540045a752648" providerId="LiveId" clId="{2FEFA453-C94C-45D4-924E-7438AF3899D4}" dt="2024-03-01T12:46:30.859" v="3126" actId="26606"/>
          <ac:spMkLst>
            <pc:docMk/>
            <pc:sldMk cId="1930765725" sldId="278"/>
            <ac:spMk id="23" creationId="{13E08444-43C3-4332-B02D-F2DBC8C1DBD5}"/>
          </ac:spMkLst>
        </pc:spChg>
        <pc:picChg chg="add del mod">
          <ac:chgData name="Andriyana Eftimova" userId="46c540045a752648" providerId="LiveId" clId="{2FEFA453-C94C-45D4-924E-7438AF3899D4}" dt="2024-03-01T12:46:43.191" v="3129" actId="478"/>
          <ac:picMkLst>
            <pc:docMk/>
            <pc:sldMk cId="1930765725" sldId="278"/>
            <ac:picMk id="5" creationId="{E4F439EB-0F8C-EF76-241F-CC618990E911}"/>
          </ac:picMkLst>
        </pc:picChg>
        <pc:cxnChg chg="add del">
          <ac:chgData name="Andriyana Eftimova" userId="46c540045a752648" providerId="LiveId" clId="{2FEFA453-C94C-45D4-924E-7438AF3899D4}" dt="2024-03-01T12:46:27.855" v="3123" actId="26606"/>
          <ac:cxnSpMkLst>
            <pc:docMk/>
            <pc:sldMk cId="1930765725" sldId="278"/>
            <ac:cxnSpMk id="16" creationId="{4D848F31-B9E9-4B45-86EB-66A7D70D487A}"/>
          </ac:cxnSpMkLst>
        </pc:cxnChg>
        <pc:cxnChg chg="add">
          <ac:chgData name="Andriyana Eftimova" userId="46c540045a752648" providerId="LiveId" clId="{2FEFA453-C94C-45D4-924E-7438AF3899D4}" dt="2024-03-01T12:46:30.859" v="3126" actId="26606"/>
          <ac:cxnSpMkLst>
            <pc:docMk/>
            <pc:sldMk cId="1930765725" sldId="278"/>
            <ac:cxnSpMk id="24" creationId="{4D848F31-B9E9-4B45-86EB-66A7D70D487A}"/>
          </ac:cxnSpMkLst>
        </pc:cxnChg>
      </pc:sldChg>
      <pc:sldChg chg="new del">
        <pc:chgData name="Andriyana Eftimova" userId="46c540045a752648" providerId="LiveId" clId="{2FEFA453-C94C-45D4-924E-7438AF3899D4}" dt="2024-02-29T16:45:18.706" v="2266" actId="47"/>
        <pc:sldMkLst>
          <pc:docMk/>
          <pc:sldMk cId="772130359" sldId="279"/>
        </pc:sldMkLst>
      </pc:sldChg>
      <pc:sldChg chg="addSp delSp modSp new mod">
        <pc:chgData name="Andriyana Eftimova" userId="46c540045a752648" providerId="LiveId" clId="{2FEFA453-C94C-45D4-924E-7438AF3899D4}" dt="2024-03-18T11:17:16.923" v="3421" actId="14100"/>
        <pc:sldMkLst>
          <pc:docMk/>
          <pc:sldMk cId="1702788704" sldId="279"/>
        </pc:sldMkLst>
        <pc:spChg chg="add mod">
          <ac:chgData name="Andriyana Eftimova" userId="46c540045a752648" providerId="LiveId" clId="{2FEFA453-C94C-45D4-924E-7438AF3899D4}" dt="2024-03-01T12:28:50.040" v="3074" actId="14100"/>
          <ac:spMkLst>
            <pc:docMk/>
            <pc:sldMk cId="1702788704" sldId="279"/>
            <ac:spMk id="2" creationId="{DD3ED088-3637-27C4-33AD-275095C0DF9F}"/>
          </ac:spMkLst>
        </pc:spChg>
        <pc:spChg chg="add del mod">
          <ac:chgData name="Andriyana Eftimova" userId="46c540045a752648" providerId="LiveId" clId="{2FEFA453-C94C-45D4-924E-7438AF3899D4}" dt="2024-03-01T12:02:49.502" v="2977" actId="478"/>
          <ac:spMkLst>
            <pc:docMk/>
            <pc:sldMk cId="1702788704" sldId="279"/>
            <ac:spMk id="5" creationId="{31972FED-684E-957B-32C2-57AE2FCEBABF}"/>
          </ac:spMkLst>
        </pc:spChg>
        <pc:spChg chg="add mod">
          <ac:chgData name="Andriyana Eftimova" userId="46c540045a752648" providerId="LiveId" clId="{2FEFA453-C94C-45D4-924E-7438AF3899D4}" dt="2024-03-18T11:17:16.923" v="3421" actId="14100"/>
          <ac:spMkLst>
            <pc:docMk/>
            <pc:sldMk cId="1702788704" sldId="279"/>
            <ac:spMk id="6" creationId="{57972737-F741-DB22-220A-17666FFEDE11}"/>
          </ac:spMkLst>
        </pc:spChg>
        <pc:spChg chg="add del mod">
          <ac:chgData name="Andriyana Eftimova" userId="46c540045a752648" providerId="LiveId" clId="{2FEFA453-C94C-45D4-924E-7438AF3899D4}" dt="2024-03-01T12:21:54.971" v="3024"/>
          <ac:spMkLst>
            <pc:docMk/>
            <pc:sldMk cId="1702788704" sldId="279"/>
            <ac:spMk id="7" creationId="{E9FC9972-8077-B0A6-4C39-EA0A9300DC00}"/>
          </ac:spMkLst>
        </pc:spChg>
        <pc:spChg chg="add del mod">
          <ac:chgData name="Andriyana Eftimova" userId="46c540045a752648" providerId="LiveId" clId="{2FEFA453-C94C-45D4-924E-7438AF3899D4}" dt="2024-03-01T12:27:43.710" v="3067"/>
          <ac:spMkLst>
            <pc:docMk/>
            <pc:sldMk cId="1702788704" sldId="279"/>
            <ac:spMk id="11" creationId="{EA476F69-D0DC-FC7B-5474-764CE515858C}"/>
          </ac:spMkLst>
        </pc:spChg>
        <pc:graphicFrameChg chg="add mod modGraphic">
          <ac:chgData name="Andriyana Eftimova" userId="46c540045a752648" providerId="LiveId" clId="{2FEFA453-C94C-45D4-924E-7438AF3899D4}" dt="2024-03-01T12:31:25.548" v="3097" actId="255"/>
          <ac:graphicFrameMkLst>
            <pc:docMk/>
            <pc:sldMk cId="1702788704" sldId="279"/>
            <ac:graphicFrameMk id="10" creationId="{79479193-4D4B-66BE-8964-6B77310AAFF2}"/>
          </ac:graphicFrameMkLst>
        </pc:graphicFrameChg>
        <pc:graphicFrameChg chg="add mod modGraphic">
          <ac:chgData name="Andriyana Eftimova" userId="46c540045a752648" providerId="LiveId" clId="{2FEFA453-C94C-45D4-924E-7438AF3899D4}" dt="2024-03-01T12:30:35.330" v="3093" actId="255"/>
          <ac:graphicFrameMkLst>
            <pc:docMk/>
            <pc:sldMk cId="1702788704" sldId="279"/>
            <ac:graphicFrameMk id="12" creationId="{F6F7FFD7-1CD1-3DE9-EDA1-9722D8C55B5A}"/>
          </ac:graphicFrameMkLst>
        </pc:graphicFrameChg>
        <pc:picChg chg="add mod">
          <ac:chgData name="Andriyana Eftimova" userId="46c540045a752648" providerId="LiveId" clId="{2FEFA453-C94C-45D4-924E-7438AF3899D4}" dt="2024-03-18T11:12:41.328" v="3379" actId="1076"/>
          <ac:picMkLst>
            <pc:docMk/>
            <pc:sldMk cId="1702788704" sldId="279"/>
            <ac:picMk id="3" creationId="{E99ABD24-55A6-3759-5750-37B370ACBE89}"/>
          </ac:picMkLst>
        </pc:picChg>
        <pc:picChg chg="add del mod">
          <ac:chgData name="Andriyana Eftimova" userId="46c540045a752648" providerId="LiveId" clId="{2FEFA453-C94C-45D4-924E-7438AF3899D4}" dt="2024-03-18T11:12:29.030" v="3374" actId="21"/>
          <ac:picMkLst>
            <pc:docMk/>
            <pc:sldMk cId="1702788704" sldId="279"/>
            <ac:picMk id="4" creationId="{017EDEDF-CD7E-0DFA-7292-60A4B77EAEE0}"/>
          </ac:picMkLst>
        </pc:picChg>
        <pc:picChg chg="add del mod">
          <ac:chgData name="Andriyana Eftimova" userId="46c540045a752648" providerId="LiveId" clId="{2FEFA453-C94C-45D4-924E-7438AF3899D4}" dt="2024-03-18T11:11:47.154" v="3368" actId="21"/>
          <ac:picMkLst>
            <pc:docMk/>
            <pc:sldMk cId="1702788704" sldId="279"/>
            <ac:picMk id="9" creationId="{E99ABD24-55A6-3759-5750-37B370ACBE89}"/>
          </ac:picMkLst>
        </pc:picChg>
      </pc:sldChg>
      <pc:sldChg chg="addSp modSp new del mod">
        <pc:chgData name="Andriyana Eftimova" userId="46c540045a752648" providerId="LiveId" clId="{2FEFA453-C94C-45D4-924E-7438AF3899D4}" dt="2024-03-01T12:01:09.360" v="2945" actId="2696"/>
        <pc:sldMkLst>
          <pc:docMk/>
          <pc:sldMk cId="3130189082" sldId="279"/>
        </pc:sldMkLst>
        <pc:spChg chg="add mod">
          <ac:chgData name="Andriyana Eftimova" userId="46c540045a752648" providerId="LiveId" clId="{2FEFA453-C94C-45D4-924E-7438AF3899D4}" dt="2024-03-01T11:44:44.692" v="2821" actId="14100"/>
          <ac:spMkLst>
            <pc:docMk/>
            <pc:sldMk cId="3130189082" sldId="279"/>
            <ac:spMk id="3" creationId="{4D41CC74-0425-9963-6C22-E7100D39FA23}"/>
          </ac:spMkLst>
        </pc:spChg>
        <pc:picChg chg="add mod">
          <ac:chgData name="Andriyana Eftimova" userId="46c540045a752648" providerId="LiveId" clId="{2FEFA453-C94C-45D4-924E-7438AF3899D4}" dt="2024-03-01T11:44:54.446" v="2823" actId="14100"/>
          <ac:picMkLst>
            <pc:docMk/>
            <pc:sldMk cId="3130189082" sldId="279"/>
            <ac:picMk id="2050" creationId="{ECC0B04B-11A0-419C-8AC9-F38BBF2400BA}"/>
          </ac:picMkLst>
        </pc:picChg>
        <pc:picChg chg="add mod">
          <ac:chgData name="Andriyana Eftimova" userId="46c540045a752648" providerId="LiveId" clId="{2FEFA453-C94C-45D4-924E-7438AF3899D4}" dt="2024-03-01T11:43:55.058" v="2811" actId="962"/>
          <ac:picMkLst>
            <pc:docMk/>
            <pc:sldMk cId="3130189082" sldId="279"/>
            <ac:picMk id="2052" creationId="{E7D7DD4C-9A70-0B3D-67BD-8AF3B8C9332C}"/>
          </ac:picMkLst>
        </pc:picChg>
      </pc:sldChg>
      <pc:sldChg chg="addSp delSp modSp new del mod ord">
        <pc:chgData name="Andriyana Eftimova" userId="46c540045a752648" providerId="LiveId" clId="{2FEFA453-C94C-45D4-924E-7438AF3899D4}" dt="2024-03-18T11:33:02.842" v="3567" actId="47"/>
        <pc:sldMkLst>
          <pc:docMk/>
          <pc:sldMk cId="91539465" sldId="280"/>
        </pc:sldMkLst>
        <pc:spChg chg="add del mod">
          <ac:chgData name="Andriyana Eftimova" userId="46c540045a752648" providerId="LiveId" clId="{2FEFA453-C94C-45D4-924E-7438AF3899D4}" dt="2024-03-18T11:17:09.568" v="3418"/>
          <ac:spMkLst>
            <pc:docMk/>
            <pc:sldMk cId="91539465" sldId="280"/>
            <ac:spMk id="3" creationId="{430C6AE9-BFE9-56C7-8F6C-CD6910AF76DD}"/>
          </ac:spMkLst>
        </pc:spChg>
        <pc:spChg chg="add mod">
          <ac:chgData name="Andriyana Eftimova" userId="46c540045a752648" providerId="LiveId" clId="{2FEFA453-C94C-45D4-924E-7438AF3899D4}" dt="2024-03-01T12:33:24.106" v="3102" actId="14100"/>
          <ac:spMkLst>
            <pc:docMk/>
            <pc:sldMk cId="91539465" sldId="280"/>
            <ac:spMk id="5" creationId="{BAB00406-1651-68C2-7F90-0155F38BAC45}"/>
          </ac:spMkLst>
        </pc:spChg>
        <pc:spChg chg="add del mod">
          <ac:chgData name="Andriyana Eftimova" userId="46c540045a752648" providerId="LiveId" clId="{2FEFA453-C94C-45D4-924E-7438AF3899D4}" dt="2024-03-18T11:15:43.807" v="3398"/>
          <ac:spMkLst>
            <pc:docMk/>
            <pc:sldMk cId="91539465" sldId="280"/>
            <ac:spMk id="6" creationId="{1F378708-DE5F-DE6E-B17D-B70E99D080F3}"/>
          </ac:spMkLst>
        </pc:spChg>
        <pc:picChg chg="add del mod">
          <ac:chgData name="Andriyana Eftimova" userId="46c540045a752648" providerId="LiveId" clId="{2FEFA453-C94C-45D4-924E-7438AF3899D4}" dt="2024-03-18T11:15:31.936" v="3394" actId="21"/>
          <ac:picMkLst>
            <pc:docMk/>
            <pc:sldMk cId="91539465" sldId="280"/>
            <ac:picMk id="4" creationId="{017EDEDF-CD7E-0DFA-7292-60A4B77EAEE0}"/>
          </ac:picMkLst>
        </pc:picChg>
        <pc:picChg chg="add del mod">
          <ac:chgData name="Andriyana Eftimova" userId="46c540045a752648" providerId="LiveId" clId="{2FEFA453-C94C-45D4-924E-7438AF3899D4}" dt="2024-03-18T11:12:35.589" v="3377" actId="21"/>
          <ac:picMkLst>
            <pc:docMk/>
            <pc:sldMk cId="91539465" sldId="280"/>
            <ac:picMk id="9" creationId="{E99ABD24-55A6-3759-5750-37B370ACBE89}"/>
          </ac:picMkLst>
        </pc:picChg>
      </pc:sldChg>
      <pc:sldChg chg="addSp delSp modSp new mod setBg">
        <pc:chgData name="Andriyana Eftimova" userId="46c540045a752648" providerId="LiveId" clId="{2FEFA453-C94C-45D4-924E-7438AF3899D4}" dt="2024-03-22T11:14:40.625" v="3581" actId="20577"/>
        <pc:sldMkLst>
          <pc:docMk/>
          <pc:sldMk cId="4074529647" sldId="281"/>
        </pc:sldMkLst>
        <pc:spChg chg="add mod">
          <ac:chgData name="Andriyana Eftimova" userId="46c540045a752648" providerId="LiveId" clId="{2FEFA453-C94C-45D4-924E-7438AF3899D4}" dt="2024-03-22T11:14:40.625" v="3581" actId="20577"/>
          <ac:spMkLst>
            <pc:docMk/>
            <pc:sldMk cId="4074529647" sldId="281"/>
            <ac:spMk id="3" creationId="{EBFF5D12-6B33-8F79-9F95-E8E6C536BE0B}"/>
          </ac:spMkLst>
        </pc:spChg>
        <pc:spChg chg="add del mod">
          <ac:chgData name="Andriyana Eftimova" userId="46c540045a752648" providerId="LiveId" clId="{2FEFA453-C94C-45D4-924E-7438AF3899D4}" dt="2024-03-18T11:16:51.997" v="3413" actId="22"/>
          <ac:spMkLst>
            <pc:docMk/>
            <pc:sldMk cId="4074529647" sldId="281"/>
            <ac:spMk id="6" creationId="{B9552625-8ACD-0FA4-7FC4-ADCB4723CF25}"/>
          </ac:spMkLst>
        </pc:spChg>
        <pc:spChg chg="add">
          <ac:chgData name="Andriyana Eftimova" userId="46c540045a752648" providerId="LiveId" clId="{2FEFA453-C94C-45D4-924E-7438AF3899D4}" dt="2024-03-18T11:15:49.734" v="3400" actId="26606"/>
          <ac:spMkLst>
            <pc:docMk/>
            <pc:sldMk cId="4074529647" sldId="281"/>
            <ac:spMk id="9" creationId="{5B6D324E-2D03-4162-AF1E-D5E32234E254}"/>
          </ac:spMkLst>
        </pc:spChg>
        <pc:spChg chg="add">
          <ac:chgData name="Andriyana Eftimova" userId="46c540045a752648" providerId="LiveId" clId="{2FEFA453-C94C-45D4-924E-7438AF3899D4}" dt="2024-03-18T11:15:49.734" v="3400" actId="26606"/>
          <ac:spMkLst>
            <pc:docMk/>
            <pc:sldMk cId="4074529647" sldId="281"/>
            <ac:spMk id="11" creationId="{E53F4E5A-C9EE-4859-B46B-F018F7D73A03}"/>
          </ac:spMkLst>
        </pc:spChg>
        <pc:picChg chg="add mod">
          <ac:chgData name="Andriyana Eftimova" userId="46c540045a752648" providerId="LiveId" clId="{2FEFA453-C94C-45D4-924E-7438AF3899D4}" dt="2024-03-18T11:15:49.734" v="3400" actId="26606"/>
          <ac:picMkLst>
            <pc:docMk/>
            <pc:sldMk cId="4074529647" sldId="281"/>
            <ac:picMk id="4" creationId="{017EDEDF-CD7E-0DFA-7292-60A4B77EAEE0}"/>
          </ac:picMkLst>
        </pc:picChg>
        <pc:cxnChg chg="add">
          <ac:chgData name="Andriyana Eftimova" userId="46c540045a752648" providerId="LiveId" clId="{2FEFA453-C94C-45D4-924E-7438AF3899D4}" dt="2024-03-18T11:15:49.734" v="3400" actId="26606"/>
          <ac:cxnSpMkLst>
            <pc:docMk/>
            <pc:sldMk cId="4074529647" sldId="281"/>
            <ac:cxnSpMk id="13" creationId="{041A955B-D579-48FD-A51C-51B0C0B69F9A}"/>
          </ac:cxnSpMkLst>
        </pc:cxnChg>
      </pc:sldChg>
      <pc:sldChg chg="addSp delSp modSp new mod modClrScheme chgLayout">
        <pc:chgData name="Andriyana Eftimova" userId="46c540045a752648" providerId="LiveId" clId="{2FEFA453-C94C-45D4-924E-7438AF3899D4}" dt="2024-03-18T11:23:42.997" v="3550" actId="14100"/>
        <pc:sldMkLst>
          <pc:docMk/>
          <pc:sldMk cId="408438787" sldId="282"/>
        </pc:sldMkLst>
        <pc:spChg chg="del">
          <ac:chgData name="Andriyana Eftimova" userId="46c540045a752648" providerId="LiveId" clId="{2FEFA453-C94C-45D4-924E-7438AF3899D4}" dt="2024-03-18T11:21:56.003" v="3526" actId="700"/>
          <ac:spMkLst>
            <pc:docMk/>
            <pc:sldMk cId="408438787" sldId="282"/>
            <ac:spMk id="2" creationId="{C78426BB-7E52-CFC7-20C3-6ED22329F14C}"/>
          </ac:spMkLst>
        </pc:spChg>
        <pc:spChg chg="del">
          <ac:chgData name="Andriyana Eftimova" userId="46c540045a752648" providerId="LiveId" clId="{2FEFA453-C94C-45D4-924E-7438AF3899D4}" dt="2024-03-18T11:21:56.003" v="3526" actId="700"/>
          <ac:spMkLst>
            <pc:docMk/>
            <pc:sldMk cId="408438787" sldId="282"/>
            <ac:spMk id="3" creationId="{0525B4B1-C5CF-24B3-74CB-722831E49ECE}"/>
          </ac:spMkLst>
        </pc:spChg>
        <pc:graphicFrameChg chg="add mod modGraphic">
          <ac:chgData name="Andriyana Eftimova" userId="46c540045a752648" providerId="LiveId" clId="{2FEFA453-C94C-45D4-924E-7438AF3899D4}" dt="2024-03-18T11:22:29.480" v="3534" actId="14100"/>
          <ac:graphicFrameMkLst>
            <pc:docMk/>
            <pc:sldMk cId="408438787" sldId="282"/>
            <ac:graphicFrameMk id="5" creationId="{59C0E291-FB5B-3899-A277-53847AEFF545}"/>
          </ac:graphicFrameMkLst>
        </pc:graphicFrameChg>
        <pc:picChg chg="add mod">
          <ac:chgData name="Andriyana Eftimova" userId="46c540045a752648" providerId="LiveId" clId="{2FEFA453-C94C-45D4-924E-7438AF3899D4}" dt="2024-03-18T11:22:05.187" v="3529" actId="1076"/>
          <ac:picMkLst>
            <pc:docMk/>
            <pc:sldMk cId="408438787" sldId="282"/>
            <ac:picMk id="4" creationId="{C24E1BEC-BD48-6D5C-A3E9-6487E4D4485B}"/>
          </ac:picMkLst>
        </pc:picChg>
        <pc:picChg chg="add mod">
          <ac:chgData name="Andriyana Eftimova" userId="46c540045a752648" providerId="LiveId" clId="{2FEFA453-C94C-45D4-924E-7438AF3899D4}" dt="2024-03-18T11:21:50.767" v="3524" actId="1076"/>
          <ac:picMkLst>
            <pc:docMk/>
            <pc:sldMk cId="408438787" sldId="282"/>
            <ac:picMk id="1028" creationId="{C24E1BEC-BD48-6D5C-A3E9-6487E4D4485B}"/>
          </ac:picMkLst>
        </pc:picChg>
        <pc:picChg chg="add mod">
          <ac:chgData name="Andriyana Eftimova" userId="46c540045a752648" providerId="LiveId" clId="{2FEFA453-C94C-45D4-924E-7438AF3899D4}" dt="2024-03-18T11:23:42.997" v="3550" actId="14100"/>
          <ac:picMkLst>
            <pc:docMk/>
            <pc:sldMk cId="408438787" sldId="282"/>
            <ac:picMk id="1030" creationId="{F240ABD4-5CE9-4F14-24E3-B5D7B57E02FF}"/>
          </ac:picMkLst>
        </pc:picChg>
      </pc:sldChg>
      <pc:sldChg chg="addSp modSp new mod ord">
        <pc:chgData name="Andriyana Eftimova" userId="46c540045a752648" providerId="LiveId" clId="{2FEFA453-C94C-45D4-924E-7438AF3899D4}" dt="2024-03-26T10:54:45.899" v="4248" actId="20577"/>
        <pc:sldMkLst>
          <pc:docMk/>
          <pc:sldMk cId="1434847925" sldId="283"/>
        </pc:sldMkLst>
        <pc:spChg chg="add mod">
          <ac:chgData name="Andriyana Eftimova" userId="46c540045a752648" providerId="LiveId" clId="{2FEFA453-C94C-45D4-924E-7438AF3899D4}" dt="2024-03-26T10:54:45.899" v="4248" actId="20577"/>
          <ac:spMkLst>
            <pc:docMk/>
            <pc:sldMk cId="1434847925" sldId="283"/>
            <ac:spMk id="2" creationId="{B6FBDE2E-4C25-ECA5-52DE-2E12F6C3622D}"/>
          </ac:spMkLst>
        </pc:spChg>
        <pc:picChg chg="add mod">
          <ac:chgData name="Andriyana Eftimova" userId="46c540045a752648" providerId="LiveId" clId="{2FEFA453-C94C-45D4-924E-7438AF3899D4}" dt="2024-03-26T10:50:59.393" v="4193"/>
          <ac:picMkLst>
            <pc:docMk/>
            <pc:sldMk cId="1434847925" sldId="283"/>
            <ac:picMk id="2050" creationId="{9DFAFF94-B15A-896C-BF4C-DAD805589DC9}"/>
          </ac:picMkLst>
        </pc:picChg>
      </pc:sldChg>
      <pc:sldMasterChg chg="setBg modSldLayout">
        <pc:chgData name="Andriyana Eftimova" userId="46c540045a752648" providerId="LiveId" clId="{2FEFA453-C94C-45D4-924E-7438AF3899D4}" dt="2024-03-01T11:43:17.636" v="2796"/>
        <pc:sldMasterMkLst>
          <pc:docMk/>
          <pc:sldMasterMk cId="3014164959" sldId="2147483660"/>
        </pc:sldMasterMkLst>
        <pc:sldLayoutChg chg="setBg">
          <pc:chgData name="Andriyana Eftimova" userId="46c540045a752648" providerId="LiveId" clId="{2FEFA453-C94C-45D4-924E-7438AF3899D4}" dt="2024-03-01T11:43:17.636" v="2796"/>
          <pc:sldLayoutMkLst>
            <pc:docMk/>
            <pc:sldMasterMk cId="3014164959" sldId="2147483660"/>
            <pc:sldLayoutMk cId="3836974348" sldId="2147483661"/>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1242673142" sldId="2147483662"/>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322567650" sldId="2147483663"/>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1248600365" sldId="2147483664"/>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758646154" sldId="2147483665"/>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3028253206" sldId="2147483666"/>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242335778" sldId="2147483667"/>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2386045187" sldId="2147483668"/>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3716426884" sldId="2147483669"/>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3466504597" sldId="2147483670"/>
          </pc:sldLayoutMkLst>
        </pc:sldLayoutChg>
        <pc:sldLayoutChg chg="setBg">
          <pc:chgData name="Andriyana Eftimova" userId="46c540045a752648" providerId="LiveId" clId="{2FEFA453-C94C-45D4-924E-7438AF3899D4}" dt="2024-03-01T11:43:17.636" v="2796"/>
          <pc:sldLayoutMkLst>
            <pc:docMk/>
            <pc:sldMasterMk cId="3014164959" sldId="2147483660"/>
            <pc:sldLayoutMk cId="3677556125" sldId="2147483671"/>
          </pc:sldLayoutMkLst>
        </pc:sldLayoutChg>
      </pc:sldMasterChg>
    </pc:docChg>
  </pc:docChgLst>
  <pc:docChgLst>
    <pc:chgData name="Andriyana Eftimova" userId="46c540045a752648" providerId="LiveId" clId="{73A6EB00-B34B-42DE-880F-1005E2FD4BED}"/>
    <pc:docChg chg="addSld modSld sldOrd">
      <pc:chgData name="Andriyana Eftimova" userId="46c540045a752648" providerId="LiveId" clId="{73A6EB00-B34B-42DE-880F-1005E2FD4BED}" dt="2024-02-20T13:37:25.526" v="31" actId="255"/>
      <pc:docMkLst>
        <pc:docMk/>
      </pc:docMkLst>
      <pc:sldChg chg="new ord">
        <pc:chgData name="Andriyana Eftimova" userId="46c540045a752648" providerId="LiveId" clId="{73A6EB00-B34B-42DE-880F-1005E2FD4BED}" dt="2024-02-20T13:35:35.625" v="3"/>
        <pc:sldMkLst>
          <pc:docMk/>
          <pc:sldMk cId="2118853590" sldId="256"/>
        </pc:sldMkLst>
      </pc:sldChg>
      <pc:sldChg chg="modSp add mod">
        <pc:chgData name="Andriyana Eftimova" userId="46c540045a752648" providerId="LiveId" clId="{73A6EB00-B34B-42DE-880F-1005E2FD4BED}" dt="2024-02-20T13:37:25.526" v="31" actId="255"/>
        <pc:sldMkLst>
          <pc:docMk/>
          <pc:sldMk cId="571446178" sldId="259"/>
        </pc:sldMkLst>
        <pc:spChg chg="mod">
          <ac:chgData name="Andriyana Eftimova" userId="46c540045a752648" providerId="LiveId" clId="{73A6EB00-B34B-42DE-880F-1005E2FD4BED}" dt="2024-02-20T13:36:18.255" v="23" actId="14100"/>
          <ac:spMkLst>
            <pc:docMk/>
            <pc:sldMk cId="571446178" sldId="259"/>
            <ac:spMk id="2" creationId="{8CBC8AEB-6EED-A670-CDCF-BED77E3AFD40}"/>
          </ac:spMkLst>
        </pc:spChg>
        <pc:spChg chg="mod">
          <ac:chgData name="Andriyana Eftimova" userId="46c540045a752648" providerId="LiveId" clId="{73A6EB00-B34B-42DE-880F-1005E2FD4BED}" dt="2024-02-20T13:37:25.526" v="31" actId="255"/>
          <ac:spMkLst>
            <pc:docMk/>
            <pc:sldMk cId="571446178" sldId="259"/>
            <ac:spMk id="5" creationId="{5D4A2B5F-DE61-CE86-1802-5BB338561C51}"/>
          </ac:spMkLst>
        </pc:spChg>
        <pc:spChg chg="mod">
          <ac:chgData name="Andriyana Eftimova" userId="46c540045a752648" providerId="LiveId" clId="{73A6EB00-B34B-42DE-880F-1005E2FD4BED}" dt="2024-02-20T13:37:00.989" v="28" actId="255"/>
          <ac:spMkLst>
            <pc:docMk/>
            <pc:sldMk cId="571446178" sldId="259"/>
            <ac:spMk id="8" creationId="{2228F21C-A7F8-BE03-834C-6C560ED39D4A}"/>
          </ac:spMkLst>
        </pc:spChg>
        <pc:picChg chg="mod">
          <ac:chgData name="Andriyana Eftimova" userId="46c540045a752648" providerId="LiveId" clId="{73A6EB00-B34B-42DE-880F-1005E2FD4BED}" dt="2024-02-20T13:36:25.624" v="25" actId="1076"/>
          <ac:picMkLst>
            <pc:docMk/>
            <pc:sldMk cId="571446178" sldId="259"/>
            <ac:picMk id="7" creationId="{3845893E-54F9-9302-CE8F-5AAAAAEB939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EB25AC-9613-4AD0-9072-C836B96E84E6}" type="doc">
      <dgm:prSet loTypeId="urn:microsoft.com/office/officeart/2016/7/layout/VerticalSolidActionList" loCatId="List" qsTypeId="urn:microsoft.com/office/officeart/2005/8/quickstyle/simple1" qsCatId="simple" csTypeId="urn:microsoft.com/office/officeart/2005/8/colors/accent1_2" csCatId="accent1" phldr="1"/>
      <dgm:spPr/>
      <dgm:t>
        <a:bodyPr/>
        <a:lstStyle/>
        <a:p>
          <a:endParaRPr lang="en-US"/>
        </a:p>
      </dgm:t>
    </dgm:pt>
    <dgm:pt modelId="{BB93256C-C289-4116-BCC0-206C27371337}">
      <dgm:prSet/>
      <dgm:spPr/>
      <dgm:t>
        <a:bodyPr/>
        <a:lstStyle/>
        <a:p>
          <a:r>
            <a:rPr lang="en-US"/>
            <a:t>Reducing</a:t>
          </a:r>
        </a:p>
      </dgm:t>
    </dgm:pt>
    <dgm:pt modelId="{1F0BE3A1-9854-4AA1-9AC9-D0ED66B65B41}" type="parTrans" cxnId="{4431A265-E6AD-4E61-BB57-727E7CD725F8}">
      <dgm:prSet/>
      <dgm:spPr/>
      <dgm:t>
        <a:bodyPr/>
        <a:lstStyle/>
        <a:p>
          <a:endParaRPr lang="en-US"/>
        </a:p>
      </dgm:t>
    </dgm:pt>
    <dgm:pt modelId="{E066B30B-5F7E-42AA-908E-7BFA4F096FD6}" type="sibTrans" cxnId="{4431A265-E6AD-4E61-BB57-727E7CD725F8}">
      <dgm:prSet/>
      <dgm:spPr/>
      <dgm:t>
        <a:bodyPr/>
        <a:lstStyle/>
        <a:p>
          <a:endParaRPr lang="en-US"/>
        </a:p>
      </dgm:t>
    </dgm:pt>
    <dgm:pt modelId="{9DF54D1D-C707-4C36-8834-FC53FEBB2477}">
      <dgm:prSet/>
      <dgm:spPr/>
      <dgm:t>
        <a:bodyPr/>
        <a:lstStyle/>
        <a:p>
          <a:r>
            <a:rPr lang="en-US" dirty="0"/>
            <a:t>Reducing Business Costs</a:t>
          </a:r>
        </a:p>
      </dgm:t>
    </dgm:pt>
    <dgm:pt modelId="{A27E4411-9D5A-45FF-8CEC-640DA700C8F1}" type="parTrans" cxnId="{B51EE7E6-9C2A-4E5A-9DCE-338807EFE847}">
      <dgm:prSet/>
      <dgm:spPr/>
      <dgm:t>
        <a:bodyPr/>
        <a:lstStyle/>
        <a:p>
          <a:endParaRPr lang="en-US"/>
        </a:p>
      </dgm:t>
    </dgm:pt>
    <dgm:pt modelId="{BFBC67E5-F20F-4A4A-B762-5774DF608127}" type="sibTrans" cxnId="{B51EE7E6-9C2A-4E5A-9DCE-338807EFE847}">
      <dgm:prSet/>
      <dgm:spPr/>
      <dgm:t>
        <a:bodyPr/>
        <a:lstStyle/>
        <a:p>
          <a:endParaRPr lang="en-US"/>
        </a:p>
      </dgm:t>
    </dgm:pt>
    <dgm:pt modelId="{B132358E-7A30-4677-85C3-219FE71E9702}">
      <dgm:prSet/>
      <dgm:spPr/>
      <dgm:t>
        <a:bodyPr/>
        <a:lstStyle/>
        <a:p>
          <a:r>
            <a:rPr lang="en-US"/>
            <a:t>Improving</a:t>
          </a:r>
        </a:p>
      </dgm:t>
    </dgm:pt>
    <dgm:pt modelId="{C332760B-EAF0-4590-AABA-9D627FF840C7}" type="parTrans" cxnId="{A226C6C3-A9BB-444E-B966-F3F3EA145DD5}">
      <dgm:prSet/>
      <dgm:spPr/>
      <dgm:t>
        <a:bodyPr/>
        <a:lstStyle/>
        <a:p>
          <a:endParaRPr lang="en-US"/>
        </a:p>
      </dgm:t>
    </dgm:pt>
    <dgm:pt modelId="{6F91BF09-94EF-49C6-8800-C0F988230BE2}" type="sibTrans" cxnId="{A226C6C3-A9BB-444E-B966-F3F3EA145DD5}">
      <dgm:prSet/>
      <dgm:spPr/>
      <dgm:t>
        <a:bodyPr/>
        <a:lstStyle/>
        <a:p>
          <a:endParaRPr lang="en-US"/>
        </a:p>
      </dgm:t>
    </dgm:pt>
    <dgm:pt modelId="{C15814B0-9ED9-4D39-945C-6BB814E2D401}">
      <dgm:prSet/>
      <dgm:spPr/>
      <dgm:t>
        <a:bodyPr/>
        <a:lstStyle/>
        <a:p>
          <a:r>
            <a:rPr lang="en-US"/>
            <a:t>Improving Communication </a:t>
          </a:r>
        </a:p>
      </dgm:t>
    </dgm:pt>
    <dgm:pt modelId="{335441C7-E817-46B0-836C-EAD695F8C6F5}" type="parTrans" cxnId="{78DB1CC6-6168-49C1-BFDC-C7E9766B9DDA}">
      <dgm:prSet/>
      <dgm:spPr/>
      <dgm:t>
        <a:bodyPr/>
        <a:lstStyle/>
        <a:p>
          <a:endParaRPr lang="en-US"/>
        </a:p>
      </dgm:t>
    </dgm:pt>
    <dgm:pt modelId="{B7C7E734-DC32-47F8-A3B8-4E72F63E273C}" type="sibTrans" cxnId="{78DB1CC6-6168-49C1-BFDC-C7E9766B9DDA}">
      <dgm:prSet/>
      <dgm:spPr/>
      <dgm:t>
        <a:bodyPr/>
        <a:lstStyle/>
        <a:p>
          <a:endParaRPr lang="en-US"/>
        </a:p>
      </dgm:t>
    </dgm:pt>
    <dgm:pt modelId="{891C3FD2-5886-4AC5-9C8E-D969CDEE80EC}">
      <dgm:prSet/>
      <dgm:spPr/>
      <dgm:t>
        <a:bodyPr/>
        <a:lstStyle/>
        <a:p>
          <a:r>
            <a:rPr lang="en-US"/>
            <a:t>Reaching</a:t>
          </a:r>
        </a:p>
      </dgm:t>
    </dgm:pt>
    <dgm:pt modelId="{90E2495B-A2DB-4A19-9732-E723C24B5A5F}" type="parTrans" cxnId="{4FAED412-8D14-4F3C-B466-C134A7BBD99A}">
      <dgm:prSet/>
      <dgm:spPr/>
      <dgm:t>
        <a:bodyPr/>
        <a:lstStyle/>
        <a:p>
          <a:endParaRPr lang="en-US"/>
        </a:p>
      </dgm:t>
    </dgm:pt>
    <dgm:pt modelId="{DA6DC173-A082-45B3-AE29-98EDD9DAE239}" type="sibTrans" cxnId="{4FAED412-8D14-4F3C-B466-C134A7BBD99A}">
      <dgm:prSet/>
      <dgm:spPr/>
      <dgm:t>
        <a:bodyPr/>
        <a:lstStyle/>
        <a:p>
          <a:endParaRPr lang="en-US"/>
        </a:p>
      </dgm:t>
    </dgm:pt>
    <dgm:pt modelId="{BF39C287-25E6-4AF6-9E2F-A36970A2AD4C}">
      <dgm:prSet/>
      <dgm:spPr/>
      <dgm:t>
        <a:bodyPr/>
        <a:lstStyle/>
        <a:p>
          <a:r>
            <a:rPr lang="en-US"/>
            <a:t>Reaching New Markets </a:t>
          </a:r>
        </a:p>
      </dgm:t>
    </dgm:pt>
    <dgm:pt modelId="{DC1991C6-7070-4F28-9A1E-1AC955B34812}" type="parTrans" cxnId="{40407231-8C3D-4019-A5F2-612E2D41C2EE}">
      <dgm:prSet/>
      <dgm:spPr/>
      <dgm:t>
        <a:bodyPr/>
        <a:lstStyle/>
        <a:p>
          <a:endParaRPr lang="en-US"/>
        </a:p>
      </dgm:t>
    </dgm:pt>
    <dgm:pt modelId="{43C0C138-732B-4267-9512-F2C8F0E91DD9}" type="sibTrans" cxnId="{40407231-8C3D-4019-A5F2-612E2D41C2EE}">
      <dgm:prSet/>
      <dgm:spPr/>
      <dgm:t>
        <a:bodyPr/>
        <a:lstStyle/>
        <a:p>
          <a:endParaRPr lang="en-US"/>
        </a:p>
      </dgm:t>
    </dgm:pt>
    <dgm:pt modelId="{CFA958AD-189B-492D-85A6-11C7CFCC8B5C}">
      <dgm:prSet/>
      <dgm:spPr/>
      <dgm:t>
        <a:bodyPr/>
        <a:lstStyle/>
        <a:p>
          <a:r>
            <a:rPr lang="en-US"/>
            <a:t>Enabling</a:t>
          </a:r>
        </a:p>
      </dgm:t>
    </dgm:pt>
    <dgm:pt modelId="{CD860046-80E1-41D2-81DC-561FB3760105}" type="parTrans" cxnId="{FA683C4F-8995-4976-9841-533E135711C5}">
      <dgm:prSet/>
      <dgm:spPr/>
      <dgm:t>
        <a:bodyPr/>
        <a:lstStyle/>
        <a:p>
          <a:endParaRPr lang="en-US"/>
        </a:p>
      </dgm:t>
    </dgm:pt>
    <dgm:pt modelId="{256D7BEB-F27A-4780-BF72-CD9055D6B487}" type="sibTrans" cxnId="{FA683C4F-8995-4976-9841-533E135711C5}">
      <dgm:prSet/>
      <dgm:spPr/>
      <dgm:t>
        <a:bodyPr/>
        <a:lstStyle/>
        <a:p>
          <a:endParaRPr lang="en-US"/>
        </a:p>
      </dgm:t>
    </dgm:pt>
    <dgm:pt modelId="{2E200364-2AB0-4C51-839D-5B1B4CEAFFA8}">
      <dgm:prSet/>
      <dgm:spPr/>
      <dgm:t>
        <a:bodyPr/>
        <a:lstStyle/>
        <a:p>
          <a:r>
            <a:rPr lang="en-US"/>
            <a:t>Enabling Outsourcing (Santhosh, 2018).</a:t>
          </a:r>
        </a:p>
      </dgm:t>
    </dgm:pt>
    <dgm:pt modelId="{D8DC1748-B09A-49F4-8A9A-89FFD6F594D7}" type="parTrans" cxnId="{343D3C57-9AA8-4C5A-A5FE-8A0CE33CF2DE}">
      <dgm:prSet/>
      <dgm:spPr/>
      <dgm:t>
        <a:bodyPr/>
        <a:lstStyle/>
        <a:p>
          <a:endParaRPr lang="en-US"/>
        </a:p>
      </dgm:t>
    </dgm:pt>
    <dgm:pt modelId="{0A020663-E28A-43E5-A3A9-4C04476DEAC5}" type="sibTrans" cxnId="{343D3C57-9AA8-4C5A-A5FE-8A0CE33CF2DE}">
      <dgm:prSet/>
      <dgm:spPr/>
      <dgm:t>
        <a:bodyPr/>
        <a:lstStyle/>
        <a:p>
          <a:endParaRPr lang="en-US"/>
        </a:p>
      </dgm:t>
    </dgm:pt>
    <dgm:pt modelId="{11991928-E893-49E8-85E7-085075405FF1}" type="pres">
      <dgm:prSet presAssocID="{B9EB25AC-9613-4AD0-9072-C836B96E84E6}" presName="Name0" presStyleCnt="0">
        <dgm:presLayoutVars>
          <dgm:dir/>
          <dgm:animLvl val="lvl"/>
          <dgm:resizeHandles val="exact"/>
        </dgm:presLayoutVars>
      </dgm:prSet>
      <dgm:spPr/>
    </dgm:pt>
    <dgm:pt modelId="{A55E22B8-FF09-4A2A-BB40-3FB4877C424C}" type="pres">
      <dgm:prSet presAssocID="{BB93256C-C289-4116-BCC0-206C27371337}" presName="linNode" presStyleCnt="0"/>
      <dgm:spPr/>
    </dgm:pt>
    <dgm:pt modelId="{E6C93F3E-E29C-4695-8929-67971A55DE9C}" type="pres">
      <dgm:prSet presAssocID="{BB93256C-C289-4116-BCC0-206C27371337}" presName="parentText" presStyleLbl="alignNode1" presStyleIdx="0" presStyleCnt="4">
        <dgm:presLayoutVars>
          <dgm:chMax val="1"/>
          <dgm:bulletEnabled/>
        </dgm:presLayoutVars>
      </dgm:prSet>
      <dgm:spPr/>
    </dgm:pt>
    <dgm:pt modelId="{502B832F-4AC1-42F4-86C1-FC52EA5B6DE1}" type="pres">
      <dgm:prSet presAssocID="{BB93256C-C289-4116-BCC0-206C27371337}" presName="descendantText" presStyleLbl="alignAccFollowNode1" presStyleIdx="0" presStyleCnt="4">
        <dgm:presLayoutVars>
          <dgm:bulletEnabled/>
        </dgm:presLayoutVars>
      </dgm:prSet>
      <dgm:spPr/>
    </dgm:pt>
    <dgm:pt modelId="{3F311A7B-DD3E-4C31-BCDC-8E6E3F1AF874}" type="pres">
      <dgm:prSet presAssocID="{E066B30B-5F7E-42AA-908E-7BFA4F096FD6}" presName="sp" presStyleCnt="0"/>
      <dgm:spPr/>
    </dgm:pt>
    <dgm:pt modelId="{AE6894A9-8507-44C7-8B9D-F608EE89B6FE}" type="pres">
      <dgm:prSet presAssocID="{B132358E-7A30-4677-85C3-219FE71E9702}" presName="linNode" presStyleCnt="0"/>
      <dgm:spPr/>
    </dgm:pt>
    <dgm:pt modelId="{62F30FA0-5E9A-43AB-BD9F-F39FC4DDAC0F}" type="pres">
      <dgm:prSet presAssocID="{B132358E-7A30-4677-85C3-219FE71E9702}" presName="parentText" presStyleLbl="alignNode1" presStyleIdx="1" presStyleCnt="4">
        <dgm:presLayoutVars>
          <dgm:chMax val="1"/>
          <dgm:bulletEnabled/>
        </dgm:presLayoutVars>
      </dgm:prSet>
      <dgm:spPr/>
    </dgm:pt>
    <dgm:pt modelId="{5CCAED41-0967-4E6B-8523-DF21FF486B74}" type="pres">
      <dgm:prSet presAssocID="{B132358E-7A30-4677-85C3-219FE71E9702}" presName="descendantText" presStyleLbl="alignAccFollowNode1" presStyleIdx="1" presStyleCnt="4">
        <dgm:presLayoutVars>
          <dgm:bulletEnabled/>
        </dgm:presLayoutVars>
      </dgm:prSet>
      <dgm:spPr/>
    </dgm:pt>
    <dgm:pt modelId="{8BCCE9A7-1E9C-45C0-9B83-17E34702CE8F}" type="pres">
      <dgm:prSet presAssocID="{6F91BF09-94EF-49C6-8800-C0F988230BE2}" presName="sp" presStyleCnt="0"/>
      <dgm:spPr/>
    </dgm:pt>
    <dgm:pt modelId="{B51D0262-2C11-4A01-87D6-08AEE72D3581}" type="pres">
      <dgm:prSet presAssocID="{891C3FD2-5886-4AC5-9C8E-D969CDEE80EC}" presName="linNode" presStyleCnt="0"/>
      <dgm:spPr/>
    </dgm:pt>
    <dgm:pt modelId="{2224EE7B-D751-4CDD-96AC-169587D95177}" type="pres">
      <dgm:prSet presAssocID="{891C3FD2-5886-4AC5-9C8E-D969CDEE80EC}" presName="parentText" presStyleLbl="alignNode1" presStyleIdx="2" presStyleCnt="4">
        <dgm:presLayoutVars>
          <dgm:chMax val="1"/>
          <dgm:bulletEnabled/>
        </dgm:presLayoutVars>
      </dgm:prSet>
      <dgm:spPr/>
    </dgm:pt>
    <dgm:pt modelId="{3FE933BC-5E64-477F-B1FC-9B8BDC7A7669}" type="pres">
      <dgm:prSet presAssocID="{891C3FD2-5886-4AC5-9C8E-D969CDEE80EC}" presName="descendantText" presStyleLbl="alignAccFollowNode1" presStyleIdx="2" presStyleCnt="4">
        <dgm:presLayoutVars>
          <dgm:bulletEnabled/>
        </dgm:presLayoutVars>
      </dgm:prSet>
      <dgm:spPr/>
    </dgm:pt>
    <dgm:pt modelId="{28243009-EABA-44F2-AAB2-AC3425FC38A7}" type="pres">
      <dgm:prSet presAssocID="{DA6DC173-A082-45B3-AE29-98EDD9DAE239}" presName="sp" presStyleCnt="0"/>
      <dgm:spPr/>
    </dgm:pt>
    <dgm:pt modelId="{FBB36958-71FC-4324-A287-019ADE3D73DF}" type="pres">
      <dgm:prSet presAssocID="{CFA958AD-189B-492D-85A6-11C7CFCC8B5C}" presName="linNode" presStyleCnt="0"/>
      <dgm:spPr/>
    </dgm:pt>
    <dgm:pt modelId="{42B507B8-CEB2-4C6B-BCEF-130A855C3686}" type="pres">
      <dgm:prSet presAssocID="{CFA958AD-189B-492D-85A6-11C7CFCC8B5C}" presName="parentText" presStyleLbl="alignNode1" presStyleIdx="3" presStyleCnt="4">
        <dgm:presLayoutVars>
          <dgm:chMax val="1"/>
          <dgm:bulletEnabled/>
        </dgm:presLayoutVars>
      </dgm:prSet>
      <dgm:spPr/>
    </dgm:pt>
    <dgm:pt modelId="{3D8FBE41-BEC9-4DCF-A533-1EA2FA74664A}" type="pres">
      <dgm:prSet presAssocID="{CFA958AD-189B-492D-85A6-11C7CFCC8B5C}" presName="descendantText" presStyleLbl="alignAccFollowNode1" presStyleIdx="3" presStyleCnt="4">
        <dgm:presLayoutVars>
          <dgm:bulletEnabled/>
        </dgm:presLayoutVars>
      </dgm:prSet>
      <dgm:spPr/>
    </dgm:pt>
  </dgm:ptLst>
  <dgm:cxnLst>
    <dgm:cxn modelId="{50CD4C09-8437-4426-A4A6-CFCFEC674021}" type="presOf" srcId="{BB93256C-C289-4116-BCC0-206C27371337}" destId="{E6C93F3E-E29C-4695-8929-67971A55DE9C}" srcOrd="0" destOrd="0" presId="urn:microsoft.com/office/officeart/2016/7/layout/VerticalSolidActionList"/>
    <dgm:cxn modelId="{4FAED412-8D14-4F3C-B466-C134A7BBD99A}" srcId="{B9EB25AC-9613-4AD0-9072-C836B96E84E6}" destId="{891C3FD2-5886-4AC5-9C8E-D969CDEE80EC}" srcOrd="2" destOrd="0" parTransId="{90E2495B-A2DB-4A19-9732-E723C24B5A5F}" sibTransId="{DA6DC173-A082-45B3-AE29-98EDD9DAE239}"/>
    <dgm:cxn modelId="{40407231-8C3D-4019-A5F2-612E2D41C2EE}" srcId="{891C3FD2-5886-4AC5-9C8E-D969CDEE80EC}" destId="{BF39C287-25E6-4AF6-9E2F-A36970A2AD4C}" srcOrd="0" destOrd="0" parTransId="{DC1991C6-7070-4F28-9A1E-1AC955B34812}" sibTransId="{43C0C138-732B-4267-9512-F2C8F0E91DD9}"/>
    <dgm:cxn modelId="{F0F21635-3C9A-4213-939D-60E7124AA88F}" type="presOf" srcId="{CFA958AD-189B-492D-85A6-11C7CFCC8B5C}" destId="{42B507B8-CEB2-4C6B-BCEF-130A855C3686}" srcOrd="0" destOrd="0" presId="urn:microsoft.com/office/officeart/2016/7/layout/VerticalSolidActionList"/>
    <dgm:cxn modelId="{58DAD73D-5028-44DE-8536-5086588CC30F}" type="presOf" srcId="{C15814B0-9ED9-4D39-945C-6BB814E2D401}" destId="{5CCAED41-0967-4E6B-8523-DF21FF486B74}" srcOrd="0" destOrd="0" presId="urn:microsoft.com/office/officeart/2016/7/layout/VerticalSolidActionList"/>
    <dgm:cxn modelId="{C6964444-A521-461C-9D3C-07F7084F7974}" type="presOf" srcId="{BF39C287-25E6-4AF6-9E2F-A36970A2AD4C}" destId="{3FE933BC-5E64-477F-B1FC-9B8BDC7A7669}" srcOrd="0" destOrd="0" presId="urn:microsoft.com/office/officeart/2016/7/layout/VerticalSolidActionList"/>
    <dgm:cxn modelId="{4431A265-E6AD-4E61-BB57-727E7CD725F8}" srcId="{B9EB25AC-9613-4AD0-9072-C836B96E84E6}" destId="{BB93256C-C289-4116-BCC0-206C27371337}" srcOrd="0" destOrd="0" parTransId="{1F0BE3A1-9854-4AA1-9AC9-D0ED66B65B41}" sibTransId="{E066B30B-5F7E-42AA-908E-7BFA4F096FD6}"/>
    <dgm:cxn modelId="{FA683C4F-8995-4976-9841-533E135711C5}" srcId="{B9EB25AC-9613-4AD0-9072-C836B96E84E6}" destId="{CFA958AD-189B-492D-85A6-11C7CFCC8B5C}" srcOrd="3" destOrd="0" parTransId="{CD860046-80E1-41D2-81DC-561FB3760105}" sibTransId="{256D7BEB-F27A-4780-BF72-CD9055D6B487}"/>
    <dgm:cxn modelId="{343D3C57-9AA8-4C5A-A5FE-8A0CE33CF2DE}" srcId="{CFA958AD-189B-492D-85A6-11C7CFCC8B5C}" destId="{2E200364-2AB0-4C51-839D-5B1B4CEAFFA8}" srcOrd="0" destOrd="0" parTransId="{D8DC1748-B09A-49F4-8A9A-89FFD6F594D7}" sibTransId="{0A020663-E28A-43E5-A3A9-4C04476DEAC5}"/>
    <dgm:cxn modelId="{C12D997A-A0A7-46CE-8C12-81D618AACA89}" type="presOf" srcId="{9DF54D1D-C707-4C36-8834-FC53FEBB2477}" destId="{502B832F-4AC1-42F4-86C1-FC52EA5B6DE1}" srcOrd="0" destOrd="0" presId="urn:microsoft.com/office/officeart/2016/7/layout/VerticalSolidActionList"/>
    <dgm:cxn modelId="{7267359A-CE24-44A5-9BEA-4D874B23CF41}" type="presOf" srcId="{B9EB25AC-9613-4AD0-9072-C836B96E84E6}" destId="{11991928-E893-49E8-85E7-085075405FF1}" srcOrd="0" destOrd="0" presId="urn:microsoft.com/office/officeart/2016/7/layout/VerticalSolidActionList"/>
    <dgm:cxn modelId="{455A3AC1-41C8-4354-A6FA-0C257402E45C}" type="presOf" srcId="{B132358E-7A30-4677-85C3-219FE71E9702}" destId="{62F30FA0-5E9A-43AB-BD9F-F39FC4DDAC0F}" srcOrd="0" destOrd="0" presId="urn:microsoft.com/office/officeart/2016/7/layout/VerticalSolidActionList"/>
    <dgm:cxn modelId="{A226C6C3-A9BB-444E-B966-F3F3EA145DD5}" srcId="{B9EB25AC-9613-4AD0-9072-C836B96E84E6}" destId="{B132358E-7A30-4677-85C3-219FE71E9702}" srcOrd="1" destOrd="0" parTransId="{C332760B-EAF0-4590-AABA-9D627FF840C7}" sibTransId="{6F91BF09-94EF-49C6-8800-C0F988230BE2}"/>
    <dgm:cxn modelId="{78DB1CC6-6168-49C1-BFDC-C7E9766B9DDA}" srcId="{B132358E-7A30-4677-85C3-219FE71E9702}" destId="{C15814B0-9ED9-4D39-945C-6BB814E2D401}" srcOrd="0" destOrd="0" parTransId="{335441C7-E817-46B0-836C-EAD695F8C6F5}" sibTransId="{B7C7E734-DC32-47F8-A3B8-4E72F63E273C}"/>
    <dgm:cxn modelId="{B51EE7E6-9C2A-4E5A-9DCE-338807EFE847}" srcId="{BB93256C-C289-4116-BCC0-206C27371337}" destId="{9DF54D1D-C707-4C36-8834-FC53FEBB2477}" srcOrd="0" destOrd="0" parTransId="{A27E4411-9D5A-45FF-8CEC-640DA700C8F1}" sibTransId="{BFBC67E5-F20F-4A4A-B762-5774DF608127}"/>
    <dgm:cxn modelId="{EBAA8CE7-1476-430E-868C-32AF94D629C4}" type="presOf" srcId="{2E200364-2AB0-4C51-839D-5B1B4CEAFFA8}" destId="{3D8FBE41-BEC9-4DCF-A533-1EA2FA74664A}" srcOrd="0" destOrd="0" presId="urn:microsoft.com/office/officeart/2016/7/layout/VerticalSolidActionList"/>
    <dgm:cxn modelId="{C14C8CFC-9571-4D59-B2E3-B8CB7E6A4347}" type="presOf" srcId="{891C3FD2-5886-4AC5-9C8E-D969CDEE80EC}" destId="{2224EE7B-D751-4CDD-96AC-169587D95177}" srcOrd="0" destOrd="0" presId="urn:microsoft.com/office/officeart/2016/7/layout/VerticalSolidActionList"/>
    <dgm:cxn modelId="{16CBC203-216C-4A71-9ACC-FA251A502C59}" type="presParOf" srcId="{11991928-E893-49E8-85E7-085075405FF1}" destId="{A55E22B8-FF09-4A2A-BB40-3FB4877C424C}" srcOrd="0" destOrd="0" presId="urn:microsoft.com/office/officeart/2016/7/layout/VerticalSolidActionList"/>
    <dgm:cxn modelId="{9C68B4FC-7E18-456F-AC75-FC9256211804}" type="presParOf" srcId="{A55E22B8-FF09-4A2A-BB40-3FB4877C424C}" destId="{E6C93F3E-E29C-4695-8929-67971A55DE9C}" srcOrd="0" destOrd="0" presId="urn:microsoft.com/office/officeart/2016/7/layout/VerticalSolidActionList"/>
    <dgm:cxn modelId="{DF34E505-B8F7-4158-8EE0-8E799E9DB994}" type="presParOf" srcId="{A55E22B8-FF09-4A2A-BB40-3FB4877C424C}" destId="{502B832F-4AC1-42F4-86C1-FC52EA5B6DE1}" srcOrd="1" destOrd="0" presId="urn:microsoft.com/office/officeart/2016/7/layout/VerticalSolidActionList"/>
    <dgm:cxn modelId="{5C0A18DF-06F2-4608-B6CE-61D54A9BE317}" type="presParOf" srcId="{11991928-E893-49E8-85E7-085075405FF1}" destId="{3F311A7B-DD3E-4C31-BCDC-8E6E3F1AF874}" srcOrd="1" destOrd="0" presId="urn:microsoft.com/office/officeart/2016/7/layout/VerticalSolidActionList"/>
    <dgm:cxn modelId="{557B218E-9E53-482E-BC88-B4A2BFBECAB3}" type="presParOf" srcId="{11991928-E893-49E8-85E7-085075405FF1}" destId="{AE6894A9-8507-44C7-8B9D-F608EE89B6FE}" srcOrd="2" destOrd="0" presId="urn:microsoft.com/office/officeart/2016/7/layout/VerticalSolidActionList"/>
    <dgm:cxn modelId="{6F09FC4E-4BEB-41DC-AE97-9C4154C74FB4}" type="presParOf" srcId="{AE6894A9-8507-44C7-8B9D-F608EE89B6FE}" destId="{62F30FA0-5E9A-43AB-BD9F-F39FC4DDAC0F}" srcOrd="0" destOrd="0" presId="urn:microsoft.com/office/officeart/2016/7/layout/VerticalSolidActionList"/>
    <dgm:cxn modelId="{28A97364-3203-4D44-82E2-77460A9A93F5}" type="presParOf" srcId="{AE6894A9-8507-44C7-8B9D-F608EE89B6FE}" destId="{5CCAED41-0967-4E6B-8523-DF21FF486B74}" srcOrd="1" destOrd="0" presId="urn:microsoft.com/office/officeart/2016/7/layout/VerticalSolidActionList"/>
    <dgm:cxn modelId="{C02472E3-D07E-473F-869E-7759C2664AB6}" type="presParOf" srcId="{11991928-E893-49E8-85E7-085075405FF1}" destId="{8BCCE9A7-1E9C-45C0-9B83-17E34702CE8F}" srcOrd="3" destOrd="0" presId="urn:microsoft.com/office/officeart/2016/7/layout/VerticalSolidActionList"/>
    <dgm:cxn modelId="{8BE7D203-896A-4119-90F1-D3D683A2F1C1}" type="presParOf" srcId="{11991928-E893-49E8-85E7-085075405FF1}" destId="{B51D0262-2C11-4A01-87D6-08AEE72D3581}" srcOrd="4" destOrd="0" presId="urn:microsoft.com/office/officeart/2016/7/layout/VerticalSolidActionList"/>
    <dgm:cxn modelId="{BC835854-8CA1-46E5-9064-26B2718EDEF4}" type="presParOf" srcId="{B51D0262-2C11-4A01-87D6-08AEE72D3581}" destId="{2224EE7B-D751-4CDD-96AC-169587D95177}" srcOrd="0" destOrd="0" presId="urn:microsoft.com/office/officeart/2016/7/layout/VerticalSolidActionList"/>
    <dgm:cxn modelId="{66C52163-7DC2-4810-B358-1A86F09A74A5}" type="presParOf" srcId="{B51D0262-2C11-4A01-87D6-08AEE72D3581}" destId="{3FE933BC-5E64-477F-B1FC-9B8BDC7A7669}" srcOrd="1" destOrd="0" presId="urn:microsoft.com/office/officeart/2016/7/layout/VerticalSolidActionList"/>
    <dgm:cxn modelId="{FF0E22A2-693B-49DB-B6A3-5E5D568F7B56}" type="presParOf" srcId="{11991928-E893-49E8-85E7-085075405FF1}" destId="{28243009-EABA-44F2-AAB2-AC3425FC38A7}" srcOrd="5" destOrd="0" presId="urn:microsoft.com/office/officeart/2016/7/layout/VerticalSolidActionList"/>
    <dgm:cxn modelId="{CAAFF03A-2BD8-49F4-9C7D-D4324DEF3449}" type="presParOf" srcId="{11991928-E893-49E8-85E7-085075405FF1}" destId="{FBB36958-71FC-4324-A287-019ADE3D73DF}" srcOrd="6" destOrd="0" presId="urn:microsoft.com/office/officeart/2016/7/layout/VerticalSolidActionList"/>
    <dgm:cxn modelId="{7E0DBD77-2676-4182-9C8B-F61C16EF54D2}" type="presParOf" srcId="{FBB36958-71FC-4324-A287-019ADE3D73DF}" destId="{42B507B8-CEB2-4C6B-BCEF-130A855C3686}" srcOrd="0" destOrd="0" presId="urn:microsoft.com/office/officeart/2016/7/layout/VerticalSolidActionList"/>
    <dgm:cxn modelId="{4D91D50E-F5D8-4C68-9D46-13763B9B5E6E}" type="presParOf" srcId="{FBB36958-71FC-4324-A287-019ADE3D73DF}" destId="{3D8FBE41-BEC9-4DCF-A533-1EA2FA74664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2B832F-4AC1-42F4-86C1-FC52EA5B6DE1}">
      <dsp:nvSpPr>
        <dsp:cNvPr id="0" name=""/>
        <dsp:cNvSpPr/>
      </dsp:nvSpPr>
      <dsp:spPr>
        <a:xfrm>
          <a:off x="1088876" y="2404"/>
          <a:ext cx="4355505" cy="1245249"/>
        </a:xfrm>
        <a:prstGeom prst="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509" tIns="316293" rIns="84509" bIns="316293" numCol="1" spcCol="1270" anchor="ctr" anchorCtr="0">
          <a:noAutofit/>
        </a:bodyPr>
        <a:lstStyle/>
        <a:p>
          <a:pPr marL="0" lvl="0" indent="0" algn="l" defTabSz="533400">
            <a:lnSpc>
              <a:spcPct val="90000"/>
            </a:lnSpc>
            <a:spcBef>
              <a:spcPct val="0"/>
            </a:spcBef>
            <a:spcAft>
              <a:spcPct val="35000"/>
            </a:spcAft>
            <a:buNone/>
          </a:pPr>
          <a:r>
            <a:rPr lang="en-US" sz="1200" kern="1200" dirty="0"/>
            <a:t>Reducing Business Costs</a:t>
          </a:r>
        </a:p>
      </dsp:txBody>
      <dsp:txXfrm>
        <a:off x="1088876" y="2404"/>
        <a:ext cx="4355505" cy="1245249"/>
      </dsp:txXfrm>
    </dsp:sp>
    <dsp:sp modelId="{E6C93F3E-E29C-4695-8929-67971A55DE9C}">
      <dsp:nvSpPr>
        <dsp:cNvPr id="0" name=""/>
        <dsp:cNvSpPr/>
      </dsp:nvSpPr>
      <dsp:spPr>
        <a:xfrm>
          <a:off x="0" y="2404"/>
          <a:ext cx="1088876" cy="1245249"/>
        </a:xfrm>
        <a:prstGeom prst="rect">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20" tIns="123003" rIns="57620" bIns="123003" numCol="1" spcCol="1270" anchor="ctr" anchorCtr="0">
          <a:noAutofit/>
        </a:bodyPr>
        <a:lstStyle/>
        <a:p>
          <a:pPr marL="0" lvl="0" indent="0" algn="ctr" defTabSz="666750">
            <a:lnSpc>
              <a:spcPct val="90000"/>
            </a:lnSpc>
            <a:spcBef>
              <a:spcPct val="0"/>
            </a:spcBef>
            <a:spcAft>
              <a:spcPct val="35000"/>
            </a:spcAft>
            <a:buNone/>
          </a:pPr>
          <a:r>
            <a:rPr lang="en-US" sz="1500" kern="1200"/>
            <a:t>Reducing</a:t>
          </a:r>
        </a:p>
      </dsp:txBody>
      <dsp:txXfrm>
        <a:off x="0" y="2404"/>
        <a:ext cx="1088876" cy="1245249"/>
      </dsp:txXfrm>
    </dsp:sp>
    <dsp:sp modelId="{5CCAED41-0967-4E6B-8523-DF21FF486B74}">
      <dsp:nvSpPr>
        <dsp:cNvPr id="0" name=""/>
        <dsp:cNvSpPr/>
      </dsp:nvSpPr>
      <dsp:spPr>
        <a:xfrm>
          <a:off x="1088876" y="1322368"/>
          <a:ext cx="4355505" cy="1245249"/>
        </a:xfrm>
        <a:prstGeom prst="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509" tIns="316293" rIns="84509" bIns="316293" numCol="1" spcCol="1270" anchor="ctr" anchorCtr="0">
          <a:noAutofit/>
        </a:bodyPr>
        <a:lstStyle/>
        <a:p>
          <a:pPr marL="0" lvl="0" indent="0" algn="l" defTabSz="533400">
            <a:lnSpc>
              <a:spcPct val="90000"/>
            </a:lnSpc>
            <a:spcBef>
              <a:spcPct val="0"/>
            </a:spcBef>
            <a:spcAft>
              <a:spcPct val="35000"/>
            </a:spcAft>
            <a:buNone/>
          </a:pPr>
          <a:r>
            <a:rPr lang="en-US" sz="1200" kern="1200"/>
            <a:t>Improving Communication </a:t>
          </a:r>
        </a:p>
      </dsp:txBody>
      <dsp:txXfrm>
        <a:off x="1088876" y="1322368"/>
        <a:ext cx="4355505" cy="1245249"/>
      </dsp:txXfrm>
    </dsp:sp>
    <dsp:sp modelId="{62F30FA0-5E9A-43AB-BD9F-F39FC4DDAC0F}">
      <dsp:nvSpPr>
        <dsp:cNvPr id="0" name=""/>
        <dsp:cNvSpPr/>
      </dsp:nvSpPr>
      <dsp:spPr>
        <a:xfrm>
          <a:off x="0" y="1322368"/>
          <a:ext cx="1088876" cy="1245249"/>
        </a:xfrm>
        <a:prstGeom prst="rect">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20" tIns="123003" rIns="57620" bIns="123003" numCol="1" spcCol="1270" anchor="ctr" anchorCtr="0">
          <a:noAutofit/>
        </a:bodyPr>
        <a:lstStyle/>
        <a:p>
          <a:pPr marL="0" lvl="0" indent="0" algn="ctr" defTabSz="666750">
            <a:lnSpc>
              <a:spcPct val="90000"/>
            </a:lnSpc>
            <a:spcBef>
              <a:spcPct val="0"/>
            </a:spcBef>
            <a:spcAft>
              <a:spcPct val="35000"/>
            </a:spcAft>
            <a:buNone/>
          </a:pPr>
          <a:r>
            <a:rPr lang="en-US" sz="1500" kern="1200"/>
            <a:t>Improving</a:t>
          </a:r>
        </a:p>
      </dsp:txBody>
      <dsp:txXfrm>
        <a:off x="0" y="1322368"/>
        <a:ext cx="1088876" cy="1245249"/>
      </dsp:txXfrm>
    </dsp:sp>
    <dsp:sp modelId="{3FE933BC-5E64-477F-B1FC-9B8BDC7A7669}">
      <dsp:nvSpPr>
        <dsp:cNvPr id="0" name=""/>
        <dsp:cNvSpPr/>
      </dsp:nvSpPr>
      <dsp:spPr>
        <a:xfrm>
          <a:off x="1088876" y="2642333"/>
          <a:ext cx="4355505" cy="1245249"/>
        </a:xfrm>
        <a:prstGeom prst="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509" tIns="316293" rIns="84509" bIns="316293" numCol="1" spcCol="1270" anchor="ctr" anchorCtr="0">
          <a:noAutofit/>
        </a:bodyPr>
        <a:lstStyle/>
        <a:p>
          <a:pPr marL="0" lvl="0" indent="0" algn="l" defTabSz="533400">
            <a:lnSpc>
              <a:spcPct val="90000"/>
            </a:lnSpc>
            <a:spcBef>
              <a:spcPct val="0"/>
            </a:spcBef>
            <a:spcAft>
              <a:spcPct val="35000"/>
            </a:spcAft>
            <a:buNone/>
          </a:pPr>
          <a:r>
            <a:rPr lang="en-US" sz="1200" kern="1200"/>
            <a:t>Reaching New Markets </a:t>
          </a:r>
        </a:p>
      </dsp:txBody>
      <dsp:txXfrm>
        <a:off x="1088876" y="2642333"/>
        <a:ext cx="4355505" cy="1245249"/>
      </dsp:txXfrm>
    </dsp:sp>
    <dsp:sp modelId="{2224EE7B-D751-4CDD-96AC-169587D95177}">
      <dsp:nvSpPr>
        <dsp:cNvPr id="0" name=""/>
        <dsp:cNvSpPr/>
      </dsp:nvSpPr>
      <dsp:spPr>
        <a:xfrm>
          <a:off x="0" y="2642333"/>
          <a:ext cx="1088876" cy="1245249"/>
        </a:xfrm>
        <a:prstGeom prst="rect">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20" tIns="123003" rIns="57620" bIns="123003" numCol="1" spcCol="1270" anchor="ctr" anchorCtr="0">
          <a:noAutofit/>
        </a:bodyPr>
        <a:lstStyle/>
        <a:p>
          <a:pPr marL="0" lvl="0" indent="0" algn="ctr" defTabSz="666750">
            <a:lnSpc>
              <a:spcPct val="90000"/>
            </a:lnSpc>
            <a:spcBef>
              <a:spcPct val="0"/>
            </a:spcBef>
            <a:spcAft>
              <a:spcPct val="35000"/>
            </a:spcAft>
            <a:buNone/>
          </a:pPr>
          <a:r>
            <a:rPr lang="en-US" sz="1500" kern="1200"/>
            <a:t>Reaching</a:t>
          </a:r>
        </a:p>
      </dsp:txBody>
      <dsp:txXfrm>
        <a:off x="0" y="2642333"/>
        <a:ext cx="1088876" cy="1245249"/>
      </dsp:txXfrm>
    </dsp:sp>
    <dsp:sp modelId="{3D8FBE41-BEC9-4DCF-A533-1EA2FA74664A}">
      <dsp:nvSpPr>
        <dsp:cNvPr id="0" name=""/>
        <dsp:cNvSpPr/>
      </dsp:nvSpPr>
      <dsp:spPr>
        <a:xfrm>
          <a:off x="1088876" y="3962298"/>
          <a:ext cx="4355505" cy="1245249"/>
        </a:xfrm>
        <a:prstGeom prst="rect">
          <a:avLst/>
        </a:prstGeom>
        <a:solidFill>
          <a:schemeClr val="accent1">
            <a:alpha val="90000"/>
            <a:tint val="40000"/>
            <a:hueOff val="0"/>
            <a:satOff val="0"/>
            <a:lumOff val="0"/>
            <a:alphaOff val="0"/>
          </a:schemeClr>
        </a:solidFill>
        <a:ln w="1397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4509" tIns="316293" rIns="84509" bIns="316293" numCol="1" spcCol="1270" anchor="ctr" anchorCtr="0">
          <a:noAutofit/>
        </a:bodyPr>
        <a:lstStyle/>
        <a:p>
          <a:pPr marL="0" lvl="0" indent="0" algn="l" defTabSz="533400">
            <a:lnSpc>
              <a:spcPct val="90000"/>
            </a:lnSpc>
            <a:spcBef>
              <a:spcPct val="0"/>
            </a:spcBef>
            <a:spcAft>
              <a:spcPct val="35000"/>
            </a:spcAft>
            <a:buNone/>
          </a:pPr>
          <a:r>
            <a:rPr lang="en-US" sz="1200" kern="1200"/>
            <a:t>Enabling Outsourcing (Santhosh, 2018).</a:t>
          </a:r>
        </a:p>
      </dsp:txBody>
      <dsp:txXfrm>
        <a:off x="1088876" y="3962298"/>
        <a:ext cx="4355505" cy="1245249"/>
      </dsp:txXfrm>
    </dsp:sp>
    <dsp:sp modelId="{42B507B8-CEB2-4C6B-BCEF-130A855C3686}">
      <dsp:nvSpPr>
        <dsp:cNvPr id="0" name=""/>
        <dsp:cNvSpPr/>
      </dsp:nvSpPr>
      <dsp:spPr>
        <a:xfrm>
          <a:off x="0" y="3962298"/>
          <a:ext cx="1088876" cy="1245249"/>
        </a:xfrm>
        <a:prstGeom prst="rect">
          <a:avLst/>
        </a:prstGeom>
        <a:solidFill>
          <a:schemeClr val="accent1">
            <a:hueOff val="0"/>
            <a:satOff val="0"/>
            <a:lumOff val="0"/>
            <a:alphaOff val="0"/>
          </a:schemeClr>
        </a:solidFill>
        <a:ln w="1397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620" tIns="123003" rIns="57620" bIns="123003" numCol="1" spcCol="1270" anchor="ctr" anchorCtr="0">
          <a:noAutofit/>
        </a:bodyPr>
        <a:lstStyle/>
        <a:p>
          <a:pPr marL="0" lvl="0" indent="0" algn="ctr" defTabSz="666750">
            <a:lnSpc>
              <a:spcPct val="90000"/>
            </a:lnSpc>
            <a:spcBef>
              <a:spcPct val="0"/>
            </a:spcBef>
            <a:spcAft>
              <a:spcPct val="35000"/>
            </a:spcAft>
            <a:buNone/>
          </a:pPr>
          <a:r>
            <a:rPr lang="en-US" sz="1500" kern="1200"/>
            <a:t>Enabling</a:t>
          </a:r>
        </a:p>
      </dsp:txBody>
      <dsp:txXfrm>
        <a:off x="0" y="3962298"/>
        <a:ext cx="1088876" cy="1245249"/>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86088" cy="484188"/>
          </a:xfrm>
          <a:prstGeom prst="rect">
            <a:avLst/>
          </a:prstGeom>
        </p:spPr>
        <p:txBody>
          <a:bodyPr vert="horz" lIns="91440" tIns="45720" rIns="91440" bIns="45720" rtlCol="0"/>
          <a:lstStyle>
            <a:lvl1pPr algn="l">
              <a:defRPr sz="1200"/>
            </a:lvl1pPr>
          </a:lstStyle>
          <a:p>
            <a:endParaRPr lang="en-GB"/>
          </a:p>
        </p:txBody>
      </p:sp>
      <p:sp>
        <p:nvSpPr>
          <p:cNvPr id="3" name="Контейнер за дата 2"/>
          <p:cNvSpPr>
            <a:spLocks noGrp="1"/>
          </p:cNvSpPr>
          <p:nvPr>
            <p:ph type="dt" idx="1"/>
          </p:nvPr>
        </p:nvSpPr>
        <p:spPr>
          <a:xfrm>
            <a:off x="3902075" y="0"/>
            <a:ext cx="2986088" cy="484188"/>
          </a:xfrm>
          <a:prstGeom prst="rect">
            <a:avLst/>
          </a:prstGeom>
        </p:spPr>
        <p:txBody>
          <a:bodyPr vert="horz" lIns="91440" tIns="45720" rIns="91440" bIns="45720" rtlCol="0"/>
          <a:lstStyle>
            <a:lvl1pPr algn="r">
              <a:defRPr sz="1200"/>
            </a:lvl1pPr>
          </a:lstStyle>
          <a:p>
            <a:fld id="{1B66942D-5A34-46B8-83E0-190F960A66EC}" type="datetimeFigureOut">
              <a:rPr lang="en-GB" smtClean="0"/>
              <a:t>26/03/2024</a:t>
            </a:fld>
            <a:endParaRPr lang="en-GB"/>
          </a:p>
        </p:txBody>
      </p:sp>
      <p:sp>
        <p:nvSpPr>
          <p:cNvPr id="4" name="Контейнер за изображение на слайда 3"/>
          <p:cNvSpPr>
            <a:spLocks noGrp="1" noRot="1" noChangeAspect="1"/>
          </p:cNvSpPr>
          <p:nvPr>
            <p:ph type="sldImg" idx="2"/>
          </p:nvPr>
        </p:nvSpPr>
        <p:spPr>
          <a:xfrm>
            <a:off x="544513" y="1209675"/>
            <a:ext cx="5800725" cy="3263900"/>
          </a:xfrm>
          <a:prstGeom prst="rect">
            <a:avLst/>
          </a:prstGeom>
          <a:noFill/>
          <a:ln w="12700">
            <a:solidFill>
              <a:prstClr val="black"/>
            </a:solidFill>
          </a:ln>
        </p:spPr>
        <p:txBody>
          <a:bodyPr vert="horz" lIns="91440" tIns="45720" rIns="91440" bIns="45720" rtlCol="0" anchor="ctr"/>
          <a:lstStyle/>
          <a:p>
            <a:endParaRPr lang="en-GB"/>
          </a:p>
        </p:txBody>
      </p:sp>
      <p:sp>
        <p:nvSpPr>
          <p:cNvPr id="5" name="Контейнер за бележки 4"/>
          <p:cNvSpPr>
            <a:spLocks noGrp="1"/>
          </p:cNvSpPr>
          <p:nvPr>
            <p:ph type="body" sz="quarter" idx="3"/>
          </p:nvPr>
        </p:nvSpPr>
        <p:spPr>
          <a:xfrm>
            <a:off x="688975" y="4654550"/>
            <a:ext cx="5511800" cy="3808413"/>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GB"/>
          </a:p>
        </p:txBody>
      </p:sp>
      <p:sp>
        <p:nvSpPr>
          <p:cNvPr id="6" name="Контейнер за долния колонтитул 5"/>
          <p:cNvSpPr>
            <a:spLocks noGrp="1"/>
          </p:cNvSpPr>
          <p:nvPr>
            <p:ph type="ftr" sz="quarter" idx="4"/>
          </p:nvPr>
        </p:nvSpPr>
        <p:spPr>
          <a:xfrm>
            <a:off x="0" y="9186863"/>
            <a:ext cx="2986088" cy="484187"/>
          </a:xfrm>
          <a:prstGeom prst="rect">
            <a:avLst/>
          </a:prstGeom>
        </p:spPr>
        <p:txBody>
          <a:bodyPr vert="horz" lIns="91440" tIns="45720" rIns="91440" bIns="45720" rtlCol="0" anchor="b"/>
          <a:lstStyle>
            <a:lvl1pPr algn="l">
              <a:defRPr sz="1200"/>
            </a:lvl1pPr>
          </a:lstStyle>
          <a:p>
            <a:endParaRPr lang="en-GB"/>
          </a:p>
        </p:txBody>
      </p:sp>
      <p:sp>
        <p:nvSpPr>
          <p:cNvPr id="7" name="Контейнер за номер на слайда 6"/>
          <p:cNvSpPr>
            <a:spLocks noGrp="1"/>
          </p:cNvSpPr>
          <p:nvPr>
            <p:ph type="sldNum" sz="quarter" idx="5"/>
          </p:nvPr>
        </p:nvSpPr>
        <p:spPr>
          <a:xfrm>
            <a:off x="3902075" y="9186863"/>
            <a:ext cx="2986088" cy="484187"/>
          </a:xfrm>
          <a:prstGeom prst="rect">
            <a:avLst/>
          </a:prstGeom>
        </p:spPr>
        <p:txBody>
          <a:bodyPr vert="horz" lIns="91440" tIns="45720" rIns="91440" bIns="45720" rtlCol="0" anchor="b"/>
          <a:lstStyle>
            <a:lvl1pPr algn="r">
              <a:defRPr sz="1200"/>
            </a:lvl1pPr>
          </a:lstStyle>
          <a:p>
            <a:fld id="{A01551FA-B419-4377-B3E9-7D0AED714F82}" type="slidenum">
              <a:rPr lang="en-GB" smtClean="0"/>
              <a:t>‹#›</a:t>
            </a:fld>
            <a:endParaRPr lang="en-GB"/>
          </a:p>
        </p:txBody>
      </p:sp>
    </p:spTree>
    <p:extLst>
      <p:ext uri="{BB962C8B-B14F-4D97-AF65-F5344CB8AC3E}">
        <p14:creationId xmlns:p14="http://schemas.microsoft.com/office/powerpoint/2010/main" val="333610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A01551FA-B419-4377-B3E9-7D0AED714F82}" type="slidenum">
              <a:rPr lang="en-GB" smtClean="0"/>
              <a:t>14</a:t>
            </a:fld>
            <a:endParaRPr lang="en-GB"/>
          </a:p>
        </p:txBody>
      </p:sp>
    </p:spTree>
    <p:extLst>
      <p:ext uri="{BB962C8B-B14F-4D97-AF65-F5344CB8AC3E}">
        <p14:creationId xmlns:p14="http://schemas.microsoft.com/office/powerpoint/2010/main" val="3759766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Заглавен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bg-BG"/>
              <a:t>Редакт. стил загл. образец</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bg-BG"/>
              <a:t>Щракнете, за да редактирате стила на подзаглавието в образеца</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6F807825-D2AF-4FB2-9DEA-4BDC505F2F98}" type="datetimeFigureOut">
              <a:rPr lang="en-GB" smtClean="0"/>
              <a:t>26/03/2024</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61A0140B-30FA-4E1E-A067-D1E4D68EAFD9}"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69743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Заглавие и съдържание">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idx="1"/>
          </p:nvPr>
        </p:nvSpPr>
        <p:spPr/>
        <p:txBody>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F807825-D2AF-4FB2-9DEA-4BDC505F2F98}"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1242673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Заглавка разд.">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bg-BG"/>
              <a:t>Редакт. стил загл. образец</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bg-BG"/>
              <a:t>Щракнете, за да редактирате стиловете на текста в образеца</a:t>
            </a:r>
          </a:p>
        </p:txBody>
      </p:sp>
      <p:sp>
        <p:nvSpPr>
          <p:cNvPr id="4" name="Date Placeholder 3"/>
          <p:cNvSpPr>
            <a:spLocks noGrp="1"/>
          </p:cNvSpPr>
          <p:nvPr>
            <p:ph type="dt" sz="half" idx="10"/>
          </p:nvPr>
        </p:nvSpPr>
        <p:spPr/>
        <p:txBody>
          <a:bodyPr/>
          <a:lstStyle/>
          <a:p>
            <a:fld id="{6F807825-D2AF-4FB2-9DEA-4BDC505F2F98}"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0140B-30FA-4E1E-A067-D1E4D68EAFD9}"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2567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Две съдържания">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Date Placeholder 4"/>
          <p:cNvSpPr>
            <a:spLocks noGrp="1"/>
          </p:cNvSpPr>
          <p:nvPr>
            <p:ph type="dt" sz="half" idx="10"/>
          </p:nvPr>
        </p:nvSpPr>
        <p:spPr/>
        <p:txBody>
          <a:bodyPr/>
          <a:lstStyle/>
          <a:p>
            <a:fld id="{6F807825-D2AF-4FB2-9DEA-4BDC505F2F98}"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1248600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Сравнение">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bg-BG"/>
              <a:t>Редакт. стил загл. образец</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bg-BG"/>
              <a:t>Щракнете, за да редактирате стиловете на текста в образеца</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bg-BG"/>
              <a:t>Щракнете, за да редактирате стиловете на текста в образеца</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7" name="Date Placeholder 6"/>
          <p:cNvSpPr>
            <a:spLocks noGrp="1"/>
          </p:cNvSpPr>
          <p:nvPr>
            <p:ph type="dt" sz="half" idx="10"/>
          </p:nvPr>
        </p:nvSpPr>
        <p:spPr/>
        <p:txBody>
          <a:bodyPr/>
          <a:lstStyle/>
          <a:p>
            <a:fld id="{6F807825-D2AF-4FB2-9DEA-4BDC505F2F98}" type="datetimeFigureOut">
              <a:rPr lang="en-GB" smtClean="0"/>
              <a:t>26/03/2024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758646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Само заглавие">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bg-BG"/>
              <a:t>Редакт. стил загл. образец</a:t>
            </a:r>
            <a:endParaRPr lang="en-US" dirty="0"/>
          </a:p>
        </p:txBody>
      </p:sp>
      <p:sp>
        <p:nvSpPr>
          <p:cNvPr id="3" name="Date Placeholder 2"/>
          <p:cNvSpPr>
            <a:spLocks noGrp="1"/>
          </p:cNvSpPr>
          <p:nvPr>
            <p:ph type="dt" sz="half" idx="10"/>
          </p:nvPr>
        </p:nvSpPr>
        <p:spPr/>
        <p:txBody>
          <a:bodyPr/>
          <a:lstStyle/>
          <a:p>
            <a:fld id="{6F807825-D2AF-4FB2-9DEA-4BDC505F2F98}" type="datetimeFigureOut">
              <a:rPr lang="en-GB" smtClean="0"/>
              <a:t>26/03/2024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3028253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Празе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807825-D2AF-4FB2-9DEA-4BDC505F2F98}" type="datetimeFigureOut">
              <a:rPr lang="en-GB" smtClean="0"/>
              <a:t>26/03/2024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242335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Съдържание с надпис">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bg-BG"/>
              <a:t>Редакт. стил загл. образец</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6F807825-D2AF-4FB2-9DEA-4BDC505F2F98}"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2386045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Картина с надпис">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bg-BG"/>
              <a:t>Редакт. стил загл. образец</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bg-BG"/>
              <a:t>Щракнете върху иконата, за да добавите картина</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bg-BG"/>
              <a:t>Щракнете, за да редактирате стиловете на текста в образеца</a:t>
            </a:r>
          </a:p>
        </p:txBody>
      </p:sp>
      <p:sp>
        <p:nvSpPr>
          <p:cNvPr id="5" name="Date Placeholder 4"/>
          <p:cNvSpPr>
            <a:spLocks noGrp="1"/>
          </p:cNvSpPr>
          <p:nvPr>
            <p:ph type="dt" sz="half" idx="10"/>
          </p:nvPr>
        </p:nvSpPr>
        <p:spPr/>
        <p:txBody>
          <a:bodyPr/>
          <a:lstStyle/>
          <a:p>
            <a:fld id="{6F807825-D2AF-4FB2-9DEA-4BDC505F2F98}" type="datetimeFigureOut">
              <a:rPr lang="en-GB" smtClean="0"/>
              <a:t>26/03/2024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3716426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Заглавие и вертикален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bg-BG"/>
              <a:t>Редакт. стил загл. образец</a:t>
            </a:r>
            <a:endParaRPr lang="en-US" dirty="0"/>
          </a:p>
        </p:txBody>
      </p:sp>
      <p:sp>
        <p:nvSpPr>
          <p:cNvPr id="3" name="Vertical Text Placeholder 2"/>
          <p:cNvSpPr>
            <a:spLocks noGrp="1"/>
          </p:cNvSpPr>
          <p:nvPr>
            <p:ph type="body" orient="vert" idx="1"/>
          </p:nvPr>
        </p:nvSpPr>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F807825-D2AF-4FB2-9DEA-4BDC505F2F98}"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3466504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Вертикално заглавие и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bg-BG"/>
              <a:t>Редакт. стил загл. образец</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10"/>
          </p:nvPr>
        </p:nvSpPr>
        <p:spPr/>
        <p:txBody>
          <a:bodyPr/>
          <a:lstStyle/>
          <a:p>
            <a:fld id="{6F807825-D2AF-4FB2-9DEA-4BDC505F2F98}" type="datetimeFigureOut">
              <a:rPr lang="en-GB" smtClean="0"/>
              <a:t>26/03/2024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0140B-30FA-4E1E-A067-D1E4D68EAFD9}" type="slidenum">
              <a:rPr lang="en-GB" smtClean="0"/>
              <a:t>‹#›</a:t>
            </a:fld>
            <a:endParaRPr lang="en-GB"/>
          </a:p>
        </p:txBody>
      </p:sp>
    </p:spTree>
    <p:extLst>
      <p:ext uri="{BB962C8B-B14F-4D97-AF65-F5344CB8AC3E}">
        <p14:creationId xmlns:p14="http://schemas.microsoft.com/office/powerpoint/2010/main" val="3677556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bg-BG"/>
              <a:t>Редакт. стил загл. образец</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6F807825-D2AF-4FB2-9DEA-4BDC505F2F98}" type="datetimeFigureOut">
              <a:rPr lang="en-GB" smtClean="0"/>
              <a:t>26/03/2024</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61A0140B-30FA-4E1E-A067-D1E4D68EAFD9}" type="slidenum">
              <a:rPr lang="en-GB" smtClean="0"/>
              <a:t>‹#›</a:t>
            </a:fld>
            <a:endParaRPr lang="en-GB"/>
          </a:p>
        </p:txBody>
      </p:sp>
    </p:spTree>
    <p:extLst>
      <p:ext uri="{BB962C8B-B14F-4D97-AF65-F5344CB8AC3E}">
        <p14:creationId xmlns:p14="http://schemas.microsoft.com/office/powerpoint/2010/main" val="30141649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www.cipd.org/uk/knowledge/guides/technology-learning-development/"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orbes.com/sites/bernardmarr/2018/04/30/27-incredible-examples-of-ai-and-machine-learning-in-practice/?sh=21a68b367502"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forwork.meta.com/gb/" TargetMode="External"/><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hyperlink" Target="https://bn.wikipedia.org/wiki/%E0%A6%AE%E0%A7%87%E0%A6%9F%E0%A6%BE_%E0%A6%8F%E0%A6%86%E0%A6%87" TargetMode="Externa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kitchenandresidentialdesign.com/2012/06/blanco-and-bosch-make-great-pair.html" TargetMode="External"/><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freepngimg.com/png/32329-technology"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forwork.meta.com/gb/" TargetMode="External"/><Relationship Id="rId3" Type="http://schemas.openxmlformats.org/officeDocument/2006/relationships/hyperlink" Target="https://www.alibabacloud.com/help/en/pai/user-guide/development-workflow" TargetMode="External"/><Relationship Id="rId7" Type="http://schemas.openxmlformats.org/officeDocument/2006/relationships/hyperlink" Target="https://markets.ft.com/data/equities/tearsheet/profile?s=META:NSQ"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corporate.deliveroo.co.uk/investors/annual-report-summary/" TargetMode="External"/><Relationship Id="rId5" Type="http://schemas.openxmlformats.org/officeDocument/2006/relationships/hyperlink" Target="https://restaurants.deliveroo.com/en-gb/technology" TargetMode="External"/><Relationship Id="rId4" Type="http://schemas.openxmlformats.org/officeDocument/2006/relationships/hyperlink" Target="https://www.alibabacloud.com/solutions/generative-ai" TargetMode="External"/><Relationship Id="rId9" Type="http://schemas.openxmlformats.org/officeDocument/2006/relationships/hyperlink" Target="http://www.pbr.co.in/2014/2014_month/Oct/2.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cdto.wiki/%D0%A4%D0%B8%D0%BD%D0%B0%D0%BD%D1%81%D0%BE%D0%B2%D1%8B%D0%B5_%D1%82%D0%B5%D1%85%D0%BD%D0%BE%D0%BB%D0%BE%D0%B3%D0%B8%D0%B8_(FinTech)"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8CBC8AEB-6EED-A670-CDCF-BED77E3AFD40}"/>
              </a:ext>
            </a:extLst>
          </p:cNvPr>
          <p:cNvSpPr>
            <a:spLocks noGrp="1"/>
          </p:cNvSpPr>
          <p:nvPr>
            <p:ph type="title"/>
          </p:nvPr>
        </p:nvSpPr>
        <p:spPr>
          <a:xfrm>
            <a:off x="0" y="5702710"/>
            <a:ext cx="4969565" cy="698090"/>
          </a:xfrm>
        </p:spPr>
        <p:txBody>
          <a:bodyPr vert="horz" lIns="91440" tIns="45720" rIns="91440" bIns="45720" rtlCol="0" anchor="t">
            <a:normAutofit fontScale="90000"/>
          </a:bodyPr>
          <a:lstStyle/>
          <a:p>
            <a:br>
              <a:rPr lang="en-US" sz="1300" kern="1200" dirty="0">
                <a:solidFill>
                  <a:schemeClr val="tx1"/>
                </a:solidFill>
                <a:latin typeface="+mj-lt"/>
                <a:ea typeface="+mj-ea"/>
                <a:cs typeface="+mj-cs"/>
              </a:rPr>
            </a:br>
            <a:br>
              <a:rPr lang="en-US" sz="2000" b="1" kern="1200" dirty="0">
                <a:solidFill>
                  <a:schemeClr val="tx1"/>
                </a:solidFill>
                <a:latin typeface="Times New Roman" panose="02020603050405020304" pitchFamily="18" charset="0"/>
                <a:cs typeface="Times New Roman" panose="02020603050405020304" pitchFamily="18" charset="0"/>
              </a:rPr>
            </a:br>
            <a:r>
              <a:rPr lang="en-US" sz="2700" b="1" kern="1200" dirty="0">
                <a:solidFill>
                  <a:schemeClr val="tx1"/>
                </a:solidFill>
                <a:latin typeface="Arial" panose="020B0604020202020204" pitchFamily="34" charset="0"/>
                <a:cs typeface="Arial" panose="020B0604020202020204" pitchFamily="34" charset="0"/>
              </a:rPr>
              <a:t>SLAVI SINAPOV: 2236845</a:t>
            </a: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br>
              <a:rPr lang="en-US" sz="1300" kern="1200" dirty="0">
                <a:solidFill>
                  <a:schemeClr val="tx1"/>
                </a:solidFill>
                <a:latin typeface="+mj-lt"/>
                <a:ea typeface="+mj-ea"/>
                <a:cs typeface="+mj-cs"/>
              </a:rPr>
            </a:br>
            <a:endParaRPr lang="en-US" sz="1300" kern="1200" dirty="0">
              <a:solidFill>
                <a:schemeClr val="tx1"/>
              </a:solidFill>
              <a:latin typeface="+mj-lt"/>
              <a:ea typeface="+mj-ea"/>
              <a:cs typeface="+mj-cs"/>
            </a:endParaRPr>
          </a:p>
        </p:txBody>
      </p:sp>
      <p:pic>
        <p:nvPicPr>
          <p:cNvPr id="7" name="Картина 6" descr="Картина, която съдържа текст&#10;&#10;Описанието е генерирано автоматично">
            <a:extLst>
              <a:ext uri="{FF2B5EF4-FFF2-40B4-BE49-F238E27FC236}">
                <a16:creationId xmlns:a16="http://schemas.microsoft.com/office/drawing/2014/main" id="{3845893E-54F9-9302-CE8F-5AAAAAEB939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bwMode="auto">
          <a:xfrm>
            <a:off x="2651491" y="51439"/>
            <a:ext cx="6394186" cy="3180735"/>
          </a:xfrm>
          <a:prstGeom prst="rect">
            <a:avLst/>
          </a:prstGeom>
          <a:noFill/>
        </p:spPr>
      </p:pic>
      <p:sp>
        <p:nvSpPr>
          <p:cNvPr id="5" name="Текстово поле 4">
            <a:extLst>
              <a:ext uri="{FF2B5EF4-FFF2-40B4-BE49-F238E27FC236}">
                <a16:creationId xmlns:a16="http://schemas.microsoft.com/office/drawing/2014/main" id="{5D4A2B5F-DE61-CE86-1802-5BB338561C51}"/>
              </a:ext>
            </a:extLst>
          </p:cNvPr>
          <p:cNvSpPr txBox="1"/>
          <p:nvPr/>
        </p:nvSpPr>
        <p:spPr>
          <a:xfrm>
            <a:off x="3805084" y="4998026"/>
            <a:ext cx="7676599" cy="1032231"/>
          </a:xfrm>
          <a:prstGeom prst="rect">
            <a:avLst/>
          </a:prstGeom>
        </p:spPr>
        <p:txBody>
          <a:bodyPr vert="horz" lIns="91440" tIns="45720" rIns="91440" bIns="45720" rtlCol="0" anchor="t">
            <a:normAutofit/>
          </a:bodyPr>
          <a:lstStyle/>
          <a:p>
            <a:pPr>
              <a:lnSpc>
                <a:spcPct val="90000"/>
              </a:lnSpc>
              <a:spcAft>
                <a:spcPts val="800"/>
              </a:spcAft>
            </a:pPr>
            <a:endParaRPr lang="en-US" sz="2000" dirty="0">
              <a:effectLst/>
            </a:endParaRPr>
          </a:p>
          <a:p>
            <a:pPr>
              <a:lnSpc>
                <a:spcPct val="90000"/>
              </a:lnSpc>
              <a:spcAft>
                <a:spcPts val="800"/>
              </a:spcAft>
            </a:pPr>
            <a:r>
              <a:rPr lang="en-US" sz="3200" b="1" dirty="0">
                <a:effectLst/>
                <a:latin typeface="Arial" panose="020B0604020202020204" pitchFamily="34" charset="0"/>
                <a:cs typeface="Arial" panose="020B0604020202020204" pitchFamily="34" charset="0"/>
              </a:rPr>
              <a:t>Coursework: Individual presentation</a:t>
            </a:r>
            <a:endParaRPr lang="en-US" sz="3200" dirty="0">
              <a:effectLst/>
              <a:latin typeface="Arial" panose="020B0604020202020204" pitchFamily="34" charset="0"/>
              <a:cs typeface="Arial" panose="020B0604020202020204" pitchFamily="34" charset="0"/>
            </a:endParaRPr>
          </a:p>
          <a:p>
            <a:pPr indent="-228600">
              <a:lnSpc>
                <a:spcPct val="90000"/>
              </a:lnSpc>
              <a:buFont typeface="Arial" panose="020B0604020202020204" pitchFamily="34" charset="0"/>
              <a:buChar char="•"/>
            </a:pPr>
            <a:endParaRPr lang="en-US" sz="2000" dirty="0"/>
          </a:p>
        </p:txBody>
      </p:sp>
      <p:sp>
        <p:nvSpPr>
          <p:cNvPr id="8" name="Текстово поле 7">
            <a:extLst>
              <a:ext uri="{FF2B5EF4-FFF2-40B4-BE49-F238E27FC236}">
                <a16:creationId xmlns:a16="http://schemas.microsoft.com/office/drawing/2014/main" id="{2228F21C-A7F8-BE03-834C-6C560ED39D4A}"/>
              </a:ext>
            </a:extLst>
          </p:cNvPr>
          <p:cNvSpPr txBox="1"/>
          <p:nvPr/>
        </p:nvSpPr>
        <p:spPr>
          <a:xfrm>
            <a:off x="2536723" y="3860761"/>
            <a:ext cx="7797791" cy="707886"/>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Managing People (LCBB5004)</a:t>
            </a:r>
          </a:p>
        </p:txBody>
      </p:sp>
    </p:spTree>
    <p:extLst>
      <p:ext uri="{BB962C8B-B14F-4D97-AF65-F5344CB8AC3E}">
        <p14:creationId xmlns:p14="http://schemas.microsoft.com/office/powerpoint/2010/main" val="57144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514006F7-9257-12DD-B39F-BECE19E59071}"/>
              </a:ext>
            </a:extLst>
          </p:cNvPr>
          <p:cNvSpPr>
            <a:spLocks noGrp="1"/>
          </p:cNvSpPr>
          <p:nvPr>
            <p:ph type="ctrTitle"/>
          </p:nvPr>
        </p:nvSpPr>
        <p:spPr>
          <a:xfrm>
            <a:off x="1127208" y="857251"/>
            <a:ext cx="4747280" cy="3098061"/>
          </a:xfrm>
        </p:spPr>
        <p:txBody>
          <a:bodyPr anchor="b">
            <a:normAutofit/>
          </a:bodyPr>
          <a:lstStyle/>
          <a:p>
            <a:pPr algn="l"/>
            <a:r>
              <a:rPr lang="en-GB" sz="4800" b="1" dirty="0">
                <a:solidFill>
                  <a:srgbClr val="FFFFFF"/>
                </a:solidFill>
                <a:latin typeface="Bierstadt" panose="020B0004020202020204" pitchFamily="34" charset="0"/>
              </a:rPr>
              <a:t>TECHNOLOGY</a:t>
            </a:r>
          </a:p>
        </p:txBody>
      </p:sp>
      <p:sp>
        <p:nvSpPr>
          <p:cNvPr id="3" name="Подзаглавие 2">
            <a:extLst>
              <a:ext uri="{FF2B5EF4-FFF2-40B4-BE49-F238E27FC236}">
                <a16:creationId xmlns:a16="http://schemas.microsoft.com/office/drawing/2014/main" id="{602B26E8-CABF-ECD3-782B-B970A148BDAD}"/>
              </a:ext>
            </a:extLst>
          </p:cNvPr>
          <p:cNvSpPr>
            <a:spLocks noGrp="1"/>
          </p:cNvSpPr>
          <p:nvPr>
            <p:ph type="subTitle" idx="1"/>
          </p:nvPr>
        </p:nvSpPr>
        <p:spPr>
          <a:xfrm>
            <a:off x="1127208" y="4756265"/>
            <a:ext cx="4393278" cy="1244483"/>
          </a:xfrm>
        </p:spPr>
        <p:txBody>
          <a:bodyPr anchor="t">
            <a:normAutofit/>
          </a:bodyPr>
          <a:lstStyle/>
          <a:p>
            <a:pPr algn="l"/>
            <a:r>
              <a:rPr lang="en-GB" dirty="0">
                <a:solidFill>
                  <a:srgbClr val="FFFFFF"/>
                </a:solidFill>
              </a:rPr>
              <a:t>Introduction: What is technology?</a:t>
            </a:r>
          </a:p>
        </p:txBody>
      </p:sp>
      <p:pic>
        <p:nvPicPr>
          <p:cNvPr id="1026" name="Picture 2" descr="What is Technology Management? Why is It Important in Business?">
            <a:extLst>
              <a:ext uri="{FF2B5EF4-FFF2-40B4-BE49-F238E27FC236}">
                <a16:creationId xmlns:a16="http://schemas.microsoft.com/office/drawing/2014/main" id="{11FCE9E1-294A-869E-FBE7-A559C34593E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20559" y="2128136"/>
            <a:ext cx="3737164" cy="2616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8853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Заглавие 4">
            <a:extLst>
              <a:ext uri="{FF2B5EF4-FFF2-40B4-BE49-F238E27FC236}">
                <a16:creationId xmlns:a16="http://schemas.microsoft.com/office/drawing/2014/main" id="{257727D2-BFD9-1CD6-5367-F10780B14A1D}"/>
              </a:ext>
            </a:extLst>
          </p:cNvPr>
          <p:cNvSpPr>
            <a:spLocks noGrp="1"/>
          </p:cNvSpPr>
          <p:nvPr>
            <p:ph type="title"/>
          </p:nvPr>
        </p:nvSpPr>
        <p:spPr>
          <a:xfrm>
            <a:off x="3050458" y="-2126943"/>
            <a:ext cx="10515600" cy="1325563"/>
          </a:xfrm>
        </p:spPr>
        <p:txBody>
          <a:bodyPr/>
          <a:lstStyle/>
          <a:p>
            <a:endParaRPr lang="en-GB" dirty="0"/>
          </a:p>
        </p:txBody>
      </p:sp>
      <p:sp>
        <p:nvSpPr>
          <p:cNvPr id="3" name="Контейнер за съдържание 2">
            <a:extLst>
              <a:ext uri="{FF2B5EF4-FFF2-40B4-BE49-F238E27FC236}">
                <a16:creationId xmlns:a16="http://schemas.microsoft.com/office/drawing/2014/main" id="{F6D48DB8-9E71-34A6-C095-BDC1CECA6F85}"/>
              </a:ext>
            </a:extLst>
          </p:cNvPr>
          <p:cNvSpPr>
            <a:spLocks noGrp="1"/>
          </p:cNvSpPr>
          <p:nvPr>
            <p:ph idx="1"/>
          </p:nvPr>
        </p:nvSpPr>
        <p:spPr>
          <a:xfrm>
            <a:off x="68827" y="2939845"/>
            <a:ext cx="6391286" cy="3001132"/>
          </a:xfrm>
        </p:spPr>
        <p:txBody>
          <a:bodyPr anchor="t">
            <a:normAutofit/>
          </a:bodyPr>
          <a:lstStyle/>
          <a:p>
            <a:r>
              <a:rPr lang="en-GB" sz="2000" b="0" i="0" dirty="0">
                <a:solidFill>
                  <a:srgbClr val="29261B"/>
                </a:solidFill>
                <a:effectLst/>
                <a:latin typeface="__tiempos_b6f14e"/>
              </a:rPr>
              <a:t>Humans have designed and built various technological systems, applications, and platforms through their ingenuity and expertise. These technological advancements aim to digitize and transform traditional aspects of human life and experiences </a:t>
            </a:r>
            <a:r>
              <a:rPr lang="en-GB" sz="2000" b="0" i="0" dirty="0">
                <a:solidFill>
                  <a:srgbClr val="1F1F1F"/>
                </a:solidFill>
                <a:effectLst/>
                <a:latin typeface="Google Sans"/>
              </a:rPr>
              <a:t>(</a:t>
            </a:r>
            <a:r>
              <a:rPr lang="en-GB" sz="2000" b="0" i="0" dirty="0" err="1">
                <a:solidFill>
                  <a:srgbClr val="1F1F1F"/>
                </a:solidFill>
                <a:effectLst/>
                <a:latin typeface="Google Sans"/>
              </a:rPr>
              <a:t>Dağhan</a:t>
            </a:r>
            <a:r>
              <a:rPr lang="en-GB" sz="2000" b="0" i="0" dirty="0">
                <a:solidFill>
                  <a:srgbClr val="1F1F1F"/>
                </a:solidFill>
                <a:effectLst/>
                <a:latin typeface="Google Sans"/>
              </a:rPr>
              <a:t>, 2017). </a:t>
            </a:r>
          </a:p>
          <a:p>
            <a:endParaRPr lang="en-GB" sz="2000" dirty="0"/>
          </a:p>
        </p:txBody>
      </p:sp>
      <p:pic>
        <p:nvPicPr>
          <p:cNvPr id="3074" name="Picture 2" descr="Шпионират ли ни &quot;умните&quot; технологии, за да ни бъдат полезни - Акценти от  програмата">
            <a:extLst>
              <a:ext uri="{FF2B5EF4-FFF2-40B4-BE49-F238E27FC236}">
                <a16:creationId xmlns:a16="http://schemas.microsoft.com/office/drawing/2014/main" id="{8DC0B10B-D360-A64C-0DB5-4547D5E49C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208" r="10588" b="-2"/>
          <a:stretch/>
        </p:blipFill>
        <p:spPr bwMode="auto">
          <a:xfrm>
            <a:off x="7075967" y="1111113"/>
            <a:ext cx="4170530" cy="46676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8918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744E4D79-90DB-B175-6C75-F7918674BB67}"/>
              </a:ext>
            </a:extLst>
          </p:cNvPr>
          <p:cNvSpPr>
            <a:spLocks noGrp="1"/>
          </p:cNvSpPr>
          <p:nvPr>
            <p:ph type="title"/>
          </p:nvPr>
        </p:nvSpPr>
        <p:spPr>
          <a:xfrm>
            <a:off x="5868557" y="0"/>
            <a:ext cx="5444382" cy="871145"/>
          </a:xfrm>
        </p:spPr>
        <p:txBody>
          <a:bodyPr anchor="t">
            <a:normAutofit fontScale="90000"/>
          </a:bodyPr>
          <a:lstStyle/>
          <a:p>
            <a:r>
              <a:rPr lang="en-GB" sz="3200" dirty="0"/>
              <a:t>Impact of technology on the business</a:t>
            </a:r>
          </a:p>
        </p:txBody>
      </p:sp>
      <p:graphicFrame>
        <p:nvGraphicFramePr>
          <p:cNvPr id="14" name="Контейнер за съдържание 2">
            <a:extLst>
              <a:ext uri="{FF2B5EF4-FFF2-40B4-BE49-F238E27FC236}">
                <a16:creationId xmlns:a16="http://schemas.microsoft.com/office/drawing/2014/main" id="{5F199848-8003-60AC-FBBE-4BCBD05C46DB}"/>
              </a:ext>
            </a:extLst>
          </p:cNvPr>
          <p:cNvGraphicFramePr>
            <a:graphicFrameLocks noGrp="1"/>
          </p:cNvGraphicFramePr>
          <p:nvPr>
            <p:ph idx="1"/>
            <p:extLst>
              <p:ext uri="{D42A27DB-BD31-4B8C-83A1-F6EECF244321}">
                <p14:modId xmlns:p14="http://schemas.microsoft.com/office/powerpoint/2010/main" val="3714865416"/>
              </p:ext>
            </p:extLst>
          </p:nvPr>
        </p:nvGraphicFramePr>
        <p:xfrm>
          <a:off x="5751599" y="1073889"/>
          <a:ext cx="5444382" cy="52099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 name="Picture 4" descr="Mobile device with apps">
            <a:extLst>
              <a:ext uri="{FF2B5EF4-FFF2-40B4-BE49-F238E27FC236}">
                <a16:creationId xmlns:a16="http://schemas.microsoft.com/office/drawing/2014/main" id="{71FFBF96-A7B6-8893-AB8C-7D6FC1174404}"/>
              </a:ext>
            </a:extLst>
          </p:cNvPr>
          <p:cNvPicPr>
            <a:picLocks noChangeAspect="1"/>
          </p:cNvPicPr>
          <p:nvPr/>
        </p:nvPicPr>
        <p:blipFill rotWithShape="1">
          <a:blip r:embed="rId7"/>
          <a:srcRect l="48660" r="9089"/>
          <a:stretch/>
        </p:blipFill>
        <p:spPr>
          <a:xfrm>
            <a:off x="-1" y="10"/>
            <a:ext cx="5151179" cy="6857990"/>
          </a:xfrm>
          <a:prstGeom prst="rect">
            <a:avLst/>
          </a:prstGeom>
        </p:spPr>
      </p:pic>
    </p:spTree>
    <p:extLst>
      <p:ext uri="{BB962C8B-B14F-4D97-AF65-F5344CB8AC3E}">
        <p14:creationId xmlns:p14="http://schemas.microsoft.com/office/powerpoint/2010/main" val="2083687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92B1A4F0-EBE1-159B-7D43-C56C4DF3C64B}"/>
              </a:ext>
            </a:extLst>
          </p:cNvPr>
          <p:cNvSpPr>
            <a:spLocks noGrp="1"/>
          </p:cNvSpPr>
          <p:nvPr>
            <p:ph type="title"/>
          </p:nvPr>
        </p:nvSpPr>
        <p:spPr>
          <a:xfrm>
            <a:off x="8643193" y="489507"/>
            <a:ext cx="3091607" cy="1655483"/>
          </a:xfrm>
        </p:spPr>
        <p:txBody>
          <a:bodyPr vert="horz" lIns="91440" tIns="45720" rIns="91440" bIns="45720" rtlCol="0" anchor="b">
            <a:normAutofit fontScale="90000"/>
          </a:bodyPr>
          <a:lstStyle/>
          <a:p>
            <a:r>
              <a:rPr lang="en-US" sz="3100"/>
              <a:t>Technology trends for learning and development</a:t>
            </a:r>
          </a:p>
        </p:txBody>
      </p:sp>
      <p:pic>
        <p:nvPicPr>
          <p:cNvPr id="1026" name="Picture 2" descr="Digitize Your Onboarding and Training With the Modern Learner in Mind | NIST">
            <a:extLst>
              <a:ext uri="{FF2B5EF4-FFF2-40B4-BE49-F238E27FC236}">
                <a16:creationId xmlns:a16="http://schemas.microsoft.com/office/drawing/2014/main" id="{D3E6E572-AF6E-087C-C366-29CADEAD5CC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4315" r="20914" b="-1"/>
          <a:stretch/>
        </p:blipFill>
        <p:spPr bwMode="auto">
          <a:xfrm>
            <a:off x="20" y="431"/>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4" name="Текстово поле 3">
            <a:extLst>
              <a:ext uri="{FF2B5EF4-FFF2-40B4-BE49-F238E27FC236}">
                <a16:creationId xmlns:a16="http://schemas.microsoft.com/office/drawing/2014/main" id="{4CFA69F0-8393-390F-CC71-0F6E6B0B0E0B}"/>
              </a:ext>
            </a:extLst>
          </p:cNvPr>
          <p:cNvSpPr txBox="1"/>
          <p:nvPr/>
        </p:nvSpPr>
        <p:spPr>
          <a:xfrm>
            <a:off x="8643193" y="2418408"/>
            <a:ext cx="2942813" cy="354026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0" dirty="0">
                <a:effectLst/>
              </a:rPr>
              <a:t>Artificial Intelligence and Machine Learning</a:t>
            </a:r>
          </a:p>
          <a:p>
            <a:pPr indent="-228600">
              <a:lnSpc>
                <a:spcPct val="90000"/>
              </a:lnSpc>
              <a:spcAft>
                <a:spcPts val="600"/>
              </a:spcAft>
              <a:buFont typeface="Arial" panose="020B0604020202020204" pitchFamily="34" charset="0"/>
              <a:buChar char="•"/>
            </a:pPr>
            <a:r>
              <a:rPr lang="en-US" sz="2000" b="1" i="0" dirty="0">
                <a:effectLst/>
              </a:rPr>
              <a:t>Gamification</a:t>
            </a:r>
          </a:p>
          <a:p>
            <a:pPr indent="-228600">
              <a:lnSpc>
                <a:spcPct val="90000"/>
              </a:lnSpc>
              <a:spcAft>
                <a:spcPts val="600"/>
              </a:spcAft>
              <a:buFont typeface="Arial" panose="020B0604020202020204" pitchFamily="34" charset="0"/>
              <a:buChar char="•"/>
            </a:pPr>
            <a:r>
              <a:rPr lang="en-US" sz="2000" b="1" i="0" dirty="0">
                <a:effectLst/>
              </a:rPr>
              <a:t>Virtual Reality</a:t>
            </a:r>
          </a:p>
          <a:p>
            <a:pPr indent="-228600">
              <a:lnSpc>
                <a:spcPct val="90000"/>
              </a:lnSpc>
              <a:spcAft>
                <a:spcPts val="600"/>
              </a:spcAft>
              <a:buFont typeface="Arial" panose="020B0604020202020204" pitchFamily="34" charset="0"/>
              <a:buChar char="•"/>
            </a:pPr>
            <a:r>
              <a:rPr lang="en-US" sz="2000" b="1" i="0" dirty="0">
                <a:effectLst/>
              </a:rPr>
              <a:t>Microlearning</a:t>
            </a:r>
          </a:p>
          <a:p>
            <a:pPr indent="-228600">
              <a:lnSpc>
                <a:spcPct val="90000"/>
              </a:lnSpc>
              <a:spcAft>
                <a:spcPts val="600"/>
              </a:spcAft>
              <a:buFont typeface="Arial" panose="020B0604020202020204" pitchFamily="34" charset="0"/>
              <a:buChar char="•"/>
            </a:pPr>
            <a:r>
              <a:rPr lang="en-US" sz="2000" b="1" i="0" dirty="0">
                <a:effectLst/>
              </a:rPr>
              <a:t>Video-Based Learning</a:t>
            </a:r>
          </a:p>
          <a:p>
            <a:pPr>
              <a:lnSpc>
                <a:spcPct val="90000"/>
              </a:lnSpc>
              <a:spcAft>
                <a:spcPts val="600"/>
              </a:spcAft>
            </a:pPr>
            <a:endParaRPr lang="en-US" sz="2000" dirty="0">
              <a:hlinkClick r:id="rId3"/>
            </a:endParaRPr>
          </a:p>
          <a:p>
            <a:pPr>
              <a:lnSpc>
                <a:spcPct val="90000"/>
              </a:lnSpc>
              <a:spcAft>
                <a:spcPts val="600"/>
              </a:spcAft>
            </a:pPr>
            <a:r>
              <a:rPr lang="en-US" sz="2000" dirty="0"/>
              <a:t>CIPD, (2024).</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880971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034" name="Rectangle 1034">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Заглавие 1">
            <a:extLst>
              <a:ext uri="{FF2B5EF4-FFF2-40B4-BE49-F238E27FC236}">
                <a16:creationId xmlns:a16="http://schemas.microsoft.com/office/drawing/2014/main" id="{A3F3A8C9-5A1C-9788-40BE-5E2C83F911C3}"/>
              </a:ext>
            </a:extLst>
          </p:cNvPr>
          <p:cNvSpPr>
            <a:spLocks noGrp="1"/>
          </p:cNvSpPr>
          <p:nvPr>
            <p:ph type="title"/>
          </p:nvPr>
        </p:nvSpPr>
        <p:spPr>
          <a:xfrm>
            <a:off x="0" y="2652099"/>
            <a:ext cx="3687097" cy="1526612"/>
          </a:xfrm>
        </p:spPr>
        <p:txBody>
          <a:bodyPr anchor="ctr">
            <a:normAutofit/>
          </a:bodyPr>
          <a:lstStyle/>
          <a:p>
            <a:r>
              <a:rPr lang="en-GB" sz="3200" dirty="0"/>
              <a:t>AI LEARNING</a:t>
            </a:r>
            <a:br>
              <a:rPr lang="en-GB" sz="3200" dirty="0"/>
            </a:br>
            <a:endParaRPr lang="en-GB" sz="3200" dirty="0"/>
          </a:p>
        </p:txBody>
      </p:sp>
      <p:pic>
        <p:nvPicPr>
          <p:cNvPr id="4" name="Picture 2" descr="News and Media Resources - Alibaba Group">
            <a:extLst>
              <a:ext uri="{FF2B5EF4-FFF2-40B4-BE49-F238E27FC236}">
                <a16:creationId xmlns:a16="http://schemas.microsoft.com/office/drawing/2014/main" id="{44F9D06B-7BE5-AE6C-DD4E-B699197BFE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079" y="189323"/>
            <a:ext cx="4838561" cy="1824375"/>
          </a:xfrm>
          <a:prstGeom prst="rect">
            <a:avLst/>
          </a:prstGeom>
          <a:noFill/>
          <a:extLst>
            <a:ext uri="{909E8E84-426E-40DD-AFC4-6F175D3DCCD1}">
              <a14:hiddenFill xmlns:a14="http://schemas.microsoft.com/office/drawing/2010/main">
                <a:solidFill>
                  <a:srgbClr val="FFFFFF"/>
                </a:solidFill>
              </a14:hiddenFill>
            </a:ext>
          </a:extLst>
        </p:spPr>
      </p:pic>
      <p:cxnSp>
        <p:nvCxnSpPr>
          <p:cNvPr id="1036" name="Straight Connector 1036">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Контейнер за съдържание 2">
            <a:extLst>
              <a:ext uri="{FF2B5EF4-FFF2-40B4-BE49-F238E27FC236}">
                <a16:creationId xmlns:a16="http://schemas.microsoft.com/office/drawing/2014/main" id="{885C560E-F30C-AE02-167D-30965733DD77}"/>
              </a:ext>
            </a:extLst>
          </p:cNvPr>
          <p:cNvSpPr>
            <a:spLocks noGrp="1"/>
          </p:cNvSpPr>
          <p:nvPr>
            <p:ph idx="1"/>
          </p:nvPr>
        </p:nvSpPr>
        <p:spPr>
          <a:xfrm>
            <a:off x="5288640" y="4564674"/>
            <a:ext cx="5356176" cy="1615463"/>
          </a:xfrm>
        </p:spPr>
        <p:txBody>
          <a:bodyPr anchor="ctr">
            <a:normAutofit/>
          </a:bodyPr>
          <a:lstStyle/>
          <a:p>
            <a:endParaRPr lang="en-GB" sz="1100" dirty="0">
              <a:hlinkClick r:id="rId3"/>
            </a:endParaRPr>
          </a:p>
          <a:p>
            <a:endParaRPr lang="en-GB" sz="1100" dirty="0">
              <a:hlinkClick r:id="rId3"/>
            </a:endParaRPr>
          </a:p>
          <a:p>
            <a:endParaRPr lang="en-GB" sz="1100" dirty="0">
              <a:hlinkClick r:id="rId3"/>
            </a:endParaRPr>
          </a:p>
          <a:p>
            <a:endParaRPr lang="en-GB" sz="1100" dirty="0">
              <a:hlinkClick r:id="rId3"/>
            </a:endParaRPr>
          </a:p>
          <a:p>
            <a:endParaRPr lang="en-GB" sz="1100" dirty="0">
              <a:hlinkClick r:id="rId3"/>
            </a:endParaRPr>
          </a:p>
          <a:p>
            <a:endParaRPr lang="en-GB" sz="1100" dirty="0">
              <a:hlinkClick r:id="rId3"/>
            </a:endParaRPr>
          </a:p>
          <a:p>
            <a:endParaRPr lang="en-GB" sz="1100" dirty="0">
              <a:hlinkClick r:id="rId3"/>
            </a:endParaRPr>
          </a:p>
          <a:p>
            <a:endParaRPr lang="en-GB" sz="1100" dirty="0"/>
          </a:p>
        </p:txBody>
      </p:sp>
      <p:sp>
        <p:nvSpPr>
          <p:cNvPr id="7" name="Текстово поле 6">
            <a:extLst>
              <a:ext uri="{FF2B5EF4-FFF2-40B4-BE49-F238E27FC236}">
                <a16:creationId xmlns:a16="http://schemas.microsoft.com/office/drawing/2014/main" id="{0A23FD0B-E1A0-95E8-87C2-0070326CE55B}"/>
              </a:ext>
            </a:extLst>
          </p:cNvPr>
          <p:cNvSpPr txBox="1"/>
          <p:nvPr/>
        </p:nvSpPr>
        <p:spPr>
          <a:xfrm>
            <a:off x="0" y="3428999"/>
            <a:ext cx="4463843" cy="1200329"/>
          </a:xfrm>
          <a:prstGeom prst="rect">
            <a:avLst/>
          </a:prstGeom>
          <a:noFill/>
        </p:spPr>
        <p:txBody>
          <a:bodyPr wrap="square">
            <a:spAutoFit/>
          </a:bodyPr>
          <a:lstStyle/>
          <a:p>
            <a:r>
              <a:rPr lang="en-GB" b="0" i="0" dirty="0">
                <a:solidFill>
                  <a:srgbClr val="29261B"/>
                </a:solidFill>
                <a:effectLst/>
                <a:latin typeface="__tiempos_b6f14e"/>
              </a:rPr>
              <a:t>In today's world, intelligent computer systems play an important role in improving human life standards and providing solutions to real-world problems..</a:t>
            </a:r>
            <a:r>
              <a:rPr lang="en-GB" dirty="0"/>
              <a:t>(</a:t>
            </a:r>
            <a:r>
              <a:rPr lang="en-GB" dirty="0" err="1"/>
              <a:t>Kose</a:t>
            </a:r>
            <a:r>
              <a:rPr lang="en-GB" dirty="0"/>
              <a:t> &amp; </a:t>
            </a:r>
            <a:r>
              <a:rPr lang="en-GB" dirty="0" err="1"/>
              <a:t>Koc</a:t>
            </a:r>
            <a:r>
              <a:rPr lang="en-GB" dirty="0"/>
              <a:t>, 2015)</a:t>
            </a:r>
          </a:p>
        </p:txBody>
      </p:sp>
      <p:pic>
        <p:nvPicPr>
          <p:cNvPr id="6" name="Картина 5">
            <a:extLst>
              <a:ext uri="{FF2B5EF4-FFF2-40B4-BE49-F238E27FC236}">
                <a16:creationId xmlns:a16="http://schemas.microsoft.com/office/drawing/2014/main" id="{FF9D0785-881D-3D56-FF54-7660DF4D90E2}"/>
              </a:ext>
            </a:extLst>
          </p:cNvPr>
          <p:cNvPicPr>
            <a:picLocks noChangeAspect="1"/>
          </p:cNvPicPr>
          <p:nvPr/>
        </p:nvPicPr>
        <p:blipFill>
          <a:blip r:embed="rId4"/>
          <a:stretch>
            <a:fillRect/>
          </a:stretch>
        </p:blipFill>
        <p:spPr>
          <a:xfrm>
            <a:off x="5288640" y="554769"/>
            <a:ext cx="6656439" cy="1093481"/>
          </a:xfrm>
          <a:prstGeom prst="rect">
            <a:avLst/>
          </a:prstGeom>
        </p:spPr>
      </p:pic>
    </p:spTree>
    <p:extLst>
      <p:ext uri="{BB962C8B-B14F-4D97-AF65-F5344CB8AC3E}">
        <p14:creationId xmlns:p14="http://schemas.microsoft.com/office/powerpoint/2010/main" val="3954004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C24E1BEC-BD48-6D5C-A3E9-6487E4D448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303516"/>
            <a:ext cx="5715000" cy="7143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Таблица 4">
            <a:extLst>
              <a:ext uri="{FF2B5EF4-FFF2-40B4-BE49-F238E27FC236}">
                <a16:creationId xmlns:a16="http://schemas.microsoft.com/office/drawing/2014/main" id="{59C0E291-FB5B-3899-A277-53847AEFF545}"/>
              </a:ext>
            </a:extLst>
          </p:cNvPr>
          <p:cNvGraphicFramePr>
            <a:graphicFrameLocks noGrp="1"/>
          </p:cNvGraphicFramePr>
          <p:nvPr>
            <p:extLst>
              <p:ext uri="{D42A27DB-BD31-4B8C-83A1-F6EECF244321}">
                <p14:modId xmlns:p14="http://schemas.microsoft.com/office/powerpoint/2010/main" val="1445798715"/>
              </p:ext>
            </p:extLst>
          </p:nvPr>
        </p:nvGraphicFramePr>
        <p:xfrm>
          <a:off x="98323" y="2089846"/>
          <a:ext cx="6558116" cy="4655084"/>
        </p:xfrm>
        <a:graphic>
          <a:graphicData uri="http://schemas.openxmlformats.org/drawingml/2006/table">
            <a:tbl>
              <a:tblPr firstRow="1" bandRow="1">
                <a:tableStyleId>{5C22544A-7EE6-4342-B048-85BDC9FD1C3A}</a:tableStyleId>
              </a:tblPr>
              <a:tblGrid>
                <a:gridCol w="3279058">
                  <a:extLst>
                    <a:ext uri="{9D8B030D-6E8A-4147-A177-3AD203B41FA5}">
                      <a16:colId xmlns:a16="http://schemas.microsoft.com/office/drawing/2014/main" val="1446020985"/>
                    </a:ext>
                  </a:extLst>
                </a:gridCol>
                <a:gridCol w="3279058">
                  <a:extLst>
                    <a:ext uri="{9D8B030D-6E8A-4147-A177-3AD203B41FA5}">
                      <a16:colId xmlns:a16="http://schemas.microsoft.com/office/drawing/2014/main" val="129077907"/>
                    </a:ext>
                  </a:extLst>
                </a:gridCol>
              </a:tblGrid>
              <a:tr h="1051148">
                <a:tc>
                  <a:txBody>
                    <a:bodyPr/>
                    <a:lstStyle/>
                    <a:p>
                      <a:r>
                        <a:rPr lang="en-GB" sz="1800" b="1" i="0" kern="1200" dirty="0">
                          <a:solidFill>
                            <a:schemeClr val="lt1"/>
                          </a:solidFill>
                          <a:effectLst/>
                          <a:latin typeface="+mn-lt"/>
                          <a:ea typeface="+mn-ea"/>
                          <a:cs typeface="+mn-cs"/>
                        </a:rPr>
                        <a:t>Benefits for the Company:</a:t>
                      </a:r>
                      <a:endParaRPr lang="en-GB" dirty="0"/>
                    </a:p>
                  </a:txBody>
                  <a:tcPr/>
                </a:tc>
                <a:tc>
                  <a:txBody>
                    <a:bodyPr/>
                    <a:lstStyle/>
                    <a:p>
                      <a:r>
                        <a:rPr lang="en-GB" sz="1800" b="1" i="0" kern="1200" dirty="0">
                          <a:solidFill>
                            <a:schemeClr val="lt1"/>
                          </a:solidFill>
                          <a:effectLst/>
                          <a:latin typeface="+mn-lt"/>
                          <a:ea typeface="+mn-ea"/>
                          <a:cs typeface="+mn-cs"/>
                        </a:rPr>
                        <a:t>Benefits for Employees:</a:t>
                      </a:r>
                      <a:endParaRPr lang="en-GB" dirty="0"/>
                    </a:p>
                  </a:txBody>
                  <a:tcPr/>
                </a:tc>
                <a:extLst>
                  <a:ext uri="{0D108BD9-81ED-4DB2-BD59-A6C34878D82A}">
                    <a16:rowId xmlns:a16="http://schemas.microsoft.com/office/drawing/2014/main" val="1768076133"/>
                  </a:ext>
                </a:extLst>
              </a:tr>
              <a:tr h="1051148">
                <a:tc>
                  <a:txBody>
                    <a:bodyPr/>
                    <a:lstStyle/>
                    <a:p>
                      <a:r>
                        <a:rPr lang="en-GB" sz="1800" b="1" i="0" kern="1200" dirty="0">
                          <a:solidFill>
                            <a:schemeClr val="dk1"/>
                          </a:solidFill>
                          <a:effectLst/>
                          <a:latin typeface="+mn-lt"/>
                          <a:ea typeface="+mn-ea"/>
                          <a:cs typeface="+mn-cs"/>
                        </a:rPr>
                        <a:t>Improved efficiency and cost savings</a:t>
                      </a:r>
                      <a:endParaRPr lang="en-GB" dirty="0"/>
                    </a:p>
                  </a:txBody>
                  <a:tcPr/>
                </a:tc>
                <a:tc>
                  <a:txBody>
                    <a:bodyPr/>
                    <a:lstStyle/>
                    <a:p>
                      <a:r>
                        <a:rPr lang="en-GB" sz="1800" b="1" i="0" kern="1200" dirty="0">
                          <a:solidFill>
                            <a:schemeClr val="dk1"/>
                          </a:solidFill>
                          <a:effectLst/>
                          <a:latin typeface="+mn-lt"/>
                          <a:ea typeface="+mn-ea"/>
                          <a:cs typeface="+mn-cs"/>
                        </a:rPr>
                        <a:t>Personalized learning experience</a:t>
                      </a:r>
                      <a:endParaRPr lang="en-GB" dirty="0"/>
                    </a:p>
                  </a:txBody>
                  <a:tcPr/>
                </a:tc>
                <a:extLst>
                  <a:ext uri="{0D108BD9-81ED-4DB2-BD59-A6C34878D82A}">
                    <a16:rowId xmlns:a16="http://schemas.microsoft.com/office/drawing/2014/main" val="2864242067"/>
                  </a:ext>
                </a:extLst>
              </a:tr>
              <a:tr h="1501640">
                <a:tc>
                  <a:txBody>
                    <a:bodyPr/>
                    <a:lstStyle/>
                    <a:p>
                      <a:r>
                        <a:rPr lang="en-GB" sz="1800" b="1" i="0" kern="1200" dirty="0">
                          <a:solidFill>
                            <a:schemeClr val="dk1"/>
                          </a:solidFill>
                          <a:effectLst/>
                          <a:latin typeface="+mn-lt"/>
                          <a:ea typeface="+mn-ea"/>
                          <a:cs typeface="+mn-cs"/>
                        </a:rPr>
                        <a:t>Enhanced employee engagement</a:t>
                      </a:r>
                      <a:endParaRPr lang="en-GB" dirty="0"/>
                    </a:p>
                  </a:txBody>
                  <a:tcPr/>
                </a:tc>
                <a:tc>
                  <a:txBody>
                    <a:bodyPr/>
                    <a:lstStyle/>
                    <a:p>
                      <a:r>
                        <a:rPr lang="en-GB" sz="1800" b="1" i="0" kern="1200" dirty="0">
                          <a:solidFill>
                            <a:schemeClr val="dk1"/>
                          </a:solidFill>
                          <a:effectLst/>
                          <a:latin typeface="+mn-lt"/>
                          <a:ea typeface="+mn-ea"/>
                          <a:cs typeface="+mn-cs"/>
                        </a:rPr>
                        <a:t>Improved accessibility and flexibility</a:t>
                      </a:r>
                      <a:endParaRPr lang="en-GB" dirty="0"/>
                    </a:p>
                  </a:txBody>
                  <a:tcPr/>
                </a:tc>
                <a:extLst>
                  <a:ext uri="{0D108BD9-81ED-4DB2-BD59-A6C34878D82A}">
                    <a16:rowId xmlns:a16="http://schemas.microsoft.com/office/drawing/2014/main" val="3902347172"/>
                  </a:ext>
                </a:extLst>
              </a:tr>
              <a:tr h="1051148">
                <a:tc>
                  <a:txBody>
                    <a:bodyPr/>
                    <a:lstStyle/>
                    <a:p>
                      <a:r>
                        <a:rPr lang="en-GB" sz="1800" b="1" i="0" kern="1200" dirty="0">
                          <a:solidFill>
                            <a:schemeClr val="dk1"/>
                          </a:solidFill>
                          <a:effectLst/>
                          <a:latin typeface="+mn-lt"/>
                          <a:ea typeface="+mn-ea"/>
                          <a:cs typeface="+mn-cs"/>
                        </a:rPr>
                        <a:t>Scalability</a:t>
                      </a:r>
                      <a:endParaRPr lang="en-GB" dirty="0"/>
                    </a:p>
                  </a:txBody>
                  <a:tcPr/>
                </a:tc>
                <a:tc>
                  <a:txBody>
                    <a:bodyPr/>
                    <a:lstStyle/>
                    <a:p>
                      <a:r>
                        <a:rPr lang="en-GB" sz="1800" b="1" i="0" kern="1200" dirty="0">
                          <a:solidFill>
                            <a:schemeClr val="dk1"/>
                          </a:solidFill>
                          <a:effectLst/>
                          <a:latin typeface="+mn-lt"/>
                          <a:ea typeface="+mn-ea"/>
                          <a:cs typeface="+mn-cs"/>
                        </a:rPr>
                        <a:t>Engaging and interactive learning</a:t>
                      </a:r>
                      <a:endParaRPr lang="en-GB" dirty="0"/>
                    </a:p>
                  </a:txBody>
                  <a:tcPr/>
                </a:tc>
                <a:extLst>
                  <a:ext uri="{0D108BD9-81ED-4DB2-BD59-A6C34878D82A}">
                    <a16:rowId xmlns:a16="http://schemas.microsoft.com/office/drawing/2014/main" val="4261723866"/>
                  </a:ext>
                </a:extLst>
              </a:tr>
            </a:tbl>
          </a:graphicData>
        </a:graphic>
      </p:graphicFrame>
      <p:pic>
        <p:nvPicPr>
          <p:cNvPr id="1030" name="Picture 6" descr="The Impact Of AI In Learning And Development">
            <a:extLst>
              <a:ext uri="{FF2B5EF4-FFF2-40B4-BE49-F238E27FC236}">
                <a16:creationId xmlns:a16="http://schemas.microsoft.com/office/drawing/2014/main" id="{F240ABD4-5CE9-4F14-24E3-B5D7B57E02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20" r="7691" b="1"/>
          <a:stretch/>
        </p:blipFill>
        <p:spPr bwMode="auto">
          <a:xfrm>
            <a:off x="6874136" y="0"/>
            <a:ext cx="5251310" cy="3616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38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eta visits DoC to bridge the gap between academia and industry | Imperial  News | Imperial College London">
            <a:extLst>
              <a:ext uri="{FF2B5EF4-FFF2-40B4-BE49-F238E27FC236}">
                <a16:creationId xmlns:a16="http://schemas.microsoft.com/office/drawing/2014/main" id="{9DFAFF94-B15A-896C-BF4C-DAD805589D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315" y="0"/>
            <a:ext cx="6217423" cy="3429000"/>
          </a:xfrm>
          <a:prstGeom prst="rect">
            <a:avLst/>
          </a:prstGeom>
          <a:noFill/>
          <a:extLst>
            <a:ext uri="{909E8E84-426E-40DD-AFC4-6F175D3DCCD1}">
              <a14:hiddenFill xmlns:a14="http://schemas.microsoft.com/office/drawing/2010/main">
                <a:solidFill>
                  <a:srgbClr val="FFFFFF"/>
                </a:solidFill>
              </a14:hiddenFill>
            </a:ext>
          </a:extLst>
        </p:spPr>
      </p:pic>
      <p:sp>
        <p:nvSpPr>
          <p:cNvPr id="2" name="Текстово поле 1">
            <a:extLst>
              <a:ext uri="{FF2B5EF4-FFF2-40B4-BE49-F238E27FC236}">
                <a16:creationId xmlns:a16="http://schemas.microsoft.com/office/drawing/2014/main" id="{B6FBDE2E-4C25-ECA5-52DE-2E12F6C3622D}"/>
              </a:ext>
            </a:extLst>
          </p:cNvPr>
          <p:cNvSpPr txBox="1"/>
          <p:nvPr/>
        </p:nvSpPr>
        <p:spPr>
          <a:xfrm>
            <a:off x="5319252" y="3982065"/>
            <a:ext cx="6331974" cy="923330"/>
          </a:xfrm>
          <a:prstGeom prst="rect">
            <a:avLst/>
          </a:prstGeom>
          <a:noFill/>
        </p:spPr>
        <p:txBody>
          <a:bodyPr wrap="square" rtlCol="0">
            <a:spAutoFit/>
          </a:bodyPr>
          <a:lstStyle/>
          <a:p>
            <a:r>
              <a:rPr lang="en-GB" b="0" i="0" dirty="0">
                <a:solidFill>
                  <a:srgbClr val="29261B"/>
                </a:solidFill>
                <a:effectLst/>
                <a:latin typeface="__tiempos_b6f14e"/>
              </a:rPr>
              <a:t>Meta Platforms, Inc. is a technology company that builds products and services to help people connect, share, find communities, and enable businesses to grow ( Financial Times, 2023).</a:t>
            </a:r>
            <a:endParaRPr lang="en-GB" dirty="0"/>
          </a:p>
        </p:txBody>
      </p:sp>
    </p:spTree>
    <p:extLst>
      <p:ext uri="{BB962C8B-B14F-4D97-AF65-F5344CB8AC3E}">
        <p14:creationId xmlns:p14="http://schemas.microsoft.com/office/powerpoint/2010/main" val="1434847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Текстово поле 3">
            <a:extLst>
              <a:ext uri="{FF2B5EF4-FFF2-40B4-BE49-F238E27FC236}">
                <a16:creationId xmlns:a16="http://schemas.microsoft.com/office/drawing/2014/main" id="{EC69459E-CF88-D731-FBC4-923CD62D19E5}"/>
              </a:ext>
            </a:extLst>
          </p:cNvPr>
          <p:cNvSpPr txBox="1"/>
          <p:nvPr/>
        </p:nvSpPr>
        <p:spPr>
          <a:xfrm>
            <a:off x="7944464" y="1750142"/>
            <a:ext cx="2664542" cy="369332"/>
          </a:xfrm>
          <a:prstGeom prst="rect">
            <a:avLst/>
          </a:prstGeom>
          <a:noFill/>
        </p:spPr>
        <p:txBody>
          <a:bodyPr wrap="square" rtlCol="0">
            <a:spAutoFit/>
          </a:bodyPr>
          <a:lstStyle/>
          <a:p>
            <a:endParaRPr lang="en-GB" dirty="0"/>
          </a:p>
        </p:txBody>
      </p:sp>
      <p:sp>
        <p:nvSpPr>
          <p:cNvPr id="6" name="Текстово поле 5">
            <a:extLst>
              <a:ext uri="{FF2B5EF4-FFF2-40B4-BE49-F238E27FC236}">
                <a16:creationId xmlns:a16="http://schemas.microsoft.com/office/drawing/2014/main" id="{8CCBD2F2-7C2D-D904-CB48-2FF7E23D1B3B}"/>
              </a:ext>
            </a:extLst>
          </p:cNvPr>
          <p:cNvSpPr txBox="1"/>
          <p:nvPr/>
        </p:nvSpPr>
        <p:spPr>
          <a:xfrm>
            <a:off x="383458" y="3903407"/>
            <a:ext cx="5712542"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pic>
        <p:nvPicPr>
          <p:cNvPr id="2052" name="Picture 4" descr="4,578 Virtual Reality Training Stock Photos - Free &amp; Royalty-Free Stock  Photos from Dreamstime">
            <a:extLst>
              <a:ext uri="{FF2B5EF4-FFF2-40B4-BE49-F238E27FC236}">
                <a16:creationId xmlns:a16="http://schemas.microsoft.com/office/drawing/2014/main" id="{CDEF4FEA-71D8-4810-786D-B600AF40BC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5999" y="-25810"/>
            <a:ext cx="6096000" cy="355190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Таблица 2">
            <a:extLst>
              <a:ext uri="{FF2B5EF4-FFF2-40B4-BE49-F238E27FC236}">
                <a16:creationId xmlns:a16="http://schemas.microsoft.com/office/drawing/2014/main" id="{F486B008-A131-8644-A8CC-7A00E18576A0}"/>
              </a:ext>
            </a:extLst>
          </p:cNvPr>
          <p:cNvGraphicFramePr>
            <a:graphicFrameLocks noGrp="1"/>
          </p:cNvGraphicFramePr>
          <p:nvPr>
            <p:extLst>
              <p:ext uri="{D42A27DB-BD31-4B8C-83A1-F6EECF244321}">
                <p14:modId xmlns:p14="http://schemas.microsoft.com/office/powerpoint/2010/main" val="402994743"/>
              </p:ext>
            </p:extLst>
          </p:nvPr>
        </p:nvGraphicFramePr>
        <p:xfrm>
          <a:off x="1" y="3569110"/>
          <a:ext cx="5309418" cy="3288889"/>
        </p:xfrm>
        <a:graphic>
          <a:graphicData uri="http://schemas.openxmlformats.org/drawingml/2006/table">
            <a:tbl>
              <a:tblPr firstRow="1" bandRow="1">
                <a:tableStyleId>{5C22544A-7EE6-4342-B048-85BDC9FD1C3A}</a:tableStyleId>
              </a:tblPr>
              <a:tblGrid>
                <a:gridCol w="5309418">
                  <a:extLst>
                    <a:ext uri="{9D8B030D-6E8A-4147-A177-3AD203B41FA5}">
                      <a16:colId xmlns:a16="http://schemas.microsoft.com/office/drawing/2014/main" val="1185311062"/>
                    </a:ext>
                  </a:extLst>
                </a:gridCol>
              </a:tblGrid>
              <a:tr h="758661">
                <a:tc>
                  <a:txBody>
                    <a:bodyPr/>
                    <a:lstStyle/>
                    <a:p>
                      <a:r>
                        <a:rPr lang="en-GB" dirty="0"/>
                        <a:t>Benefits for employer</a:t>
                      </a:r>
                    </a:p>
                  </a:txBody>
                  <a:tcPr/>
                </a:tc>
                <a:extLst>
                  <a:ext uri="{0D108BD9-81ED-4DB2-BD59-A6C34878D82A}">
                    <a16:rowId xmlns:a16="http://schemas.microsoft.com/office/drawing/2014/main" val="1983369654"/>
                  </a:ext>
                </a:extLst>
              </a:tr>
              <a:tr h="143012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F1F1F"/>
                          </a:solidFill>
                          <a:effectLst/>
                          <a:latin typeface="Google Sans"/>
                        </a:rPr>
                        <a:t>Cost-Effectiveness:</a:t>
                      </a:r>
                      <a:r>
                        <a:rPr lang="en-GB" b="0" i="0" dirty="0">
                          <a:solidFill>
                            <a:srgbClr val="1F1F1F"/>
                          </a:solidFill>
                          <a:effectLst/>
                          <a:latin typeface="Google Sans"/>
                        </a:rPr>
                        <a:t> VR training can reduce overall training costs by minimizing needs such as travel, physical equipment, and dedicated training spaces.</a:t>
                      </a:r>
                    </a:p>
                    <a:p>
                      <a:endParaRPr lang="en-GB" dirty="0"/>
                    </a:p>
                  </a:txBody>
                  <a:tcPr/>
                </a:tc>
                <a:extLst>
                  <a:ext uri="{0D108BD9-81ED-4DB2-BD59-A6C34878D82A}">
                    <a16:rowId xmlns:a16="http://schemas.microsoft.com/office/drawing/2014/main" val="2748414417"/>
                  </a:ext>
                </a:extLst>
              </a:tr>
              <a:tr h="1100100">
                <a:tc>
                  <a:txBody>
                    <a:bodyPr/>
                    <a:lstStyle/>
                    <a:p>
                      <a:r>
                        <a:rPr lang="en-GB" b="1" i="0" dirty="0">
                          <a:solidFill>
                            <a:srgbClr val="1F1F1F"/>
                          </a:solidFill>
                          <a:effectLst/>
                          <a:latin typeface="Google Sans"/>
                        </a:rPr>
                        <a:t>Improved Efficiency:</a:t>
                      </a:r>
                      <a:r>
                        <a:rPr lang="en-GB" b="0" i="0" dirty="0">
                          <a:solidFill>
                            <a:srgbClr val="1F1F1F"/>
                          </a:solidFill>
                          <a:effectLst/>
                          <a:latin typeface="Google Sans"/>
                        </a:rPr>
                        <a:t> VR allows employees to train at their own pace, in a focused environment free from distractions. </a:t>
                      </a:r>
                      <a:endParaRPr lang="en-GB" dirty="0"/>
                    </a:p>
                  </a:txBody>
                  <a:tcPr/>
                </a:tc>
                <a:extLst>
                  <a:ext uri="{0D108BD9-81ED-4DB2-BD59-A6C34878D82A}">
                    <a16:rowId xmlns:a16="http://schemas.microsoft.com/office/drawing/2014/main" val="2129348741"/>
                  </a:ext>
                </a:extLst>
              </a:tr>
            </a:tbl>
          </a:graphicData>
        </a:graphic>
      </p:graphicFrame>
      <p:graphicFrame>
        <p:nvGraphicFramePr>
          <p:cNvPr id="5" name="Таблица 4">
            <a:extLst>
              <a:ext uri="{FF2B5EF4-FFF2-40B4-BE49-F238E27FC236}">
                <a16:creationId xmlns:a16="http://schemas.microsoft.com/office/drawing/2014/main" id="{7AF3E1BE-4808-1FAD-5274-28BCBB93CD7C}"/>
              </a:ext>
            </a:extLst>
          </p:cNvPr>
          <p:cNvGraphicFramePr>
            <a:graphicFrameLocks noGrp="1"/>
          </p:cNvGraphicFramePr>
          <p:nvPr>
            <p:extLst>
              <p:ext uri="{D42A27DB-BD31-4B8C-83A1-F6EECF244321}">
                <p14:modId xmlns:p14="http://schemas.microsoft.com/office/powerpoint/2010/main" val="4161991763"/>
              </p:ext>
            </p:extLst>
          </p:nvPr>
        </p:nvGraphicFramePr>
        <p:xfrm>
          <a:off x="5486400" y="3569111"/>
          <a:ext cx="6705600" cy="3288889"/>
        </p:xfrm>
        <a:graphic>
          <a:graphicData uri="http://schemas.openxmlformats.org/drawingml/2006/table">
            <a:tbl>
              <a:tblPr firstRow="1" bandRow="1">
                <a:tableStyleId>{5C22544A-7EE6-4342-B048-85BDC9FD1C3A}</a:tableStyleId>
              </a:tblPr>
              <a:tblGrid>
                <a:gridCol w="6705600">
                  <a:extLst>
                    <a:ext uri="{9D8B030D-6E8A-4147-A177-3AD203B41FA5}">
                      <a16:colId xmlns:a16="http://schemas.microsoft.com/office/drawing/2014/main" val="681646560"/>
                    </a:ext>
                  </a:extLst>
                </a:gridCol>
              </a:tblGrid>
              <a:tr h="10153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Benefits for employees:</a:t>
                      </a:r>
                    </a:p>
                    <a:p>
                      <a:endParaRPr lang="en-GB" dirty="0"/>
                    </a:p>
                  </a:txBody>
                  <a:tcPr/>
                </a:tc>
                <a:extLst>
                  <a:ext uri="{0D108BD9-81ED-4DB2-BD59-A6C34878D82A}">
                    <a16:rowId xmlns:a16="http://schemas.microsoft.com/office/drawing/2014/main" val="916257312"/>
                  </a:ext>
                </a:extLst>
              </a:tr>
              <a:tr h="101538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F1F1F"/>
                          </a:solidFill>
                          <a:effectLst/>
                          <a:latin typeface="Google Sans"/>
                        </a:rPr>
                        <a:t>Personalized Learning:</a:t>
                      </a:r>
                      <a:r>
                        <a:rPr lang="en-GB" b="0" i="0" dirty="0">
                          <a:solidFill>
                            <a:srgbClr val="1F1F1F"/>
                          </a:solidFill>
                          <a:effectLst/>
                          <a:latin typeface="Google Sans"/>
                        </a:rPr>
                        <a:t> VR accommodates diverse learning styles and allows for self-paced training. </a:t>
                      </a:r>
                    </a:p>
                  </a:txBody>
                  <a:tcPr/>
                </a:tc>
                <a:extLst>
                  <a:ext uri="{0D108BD9-81ED-4DB2-BD59-A6C34878D82A}">
                    <a16:rowId xmlns:a16="http://schemas.microsoft.com/office/drawing/2014/main" val="499733768"/>
                  </a:ext>
                </a:extLst>
              </a:tr>
              <a:tr h="12581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F1F1F"/>
                          </a:solidFill>
                          <a:effectLst/>
                          <a:latin typeface="Google Sans"/>
                        </a:rPr>
                        <a:t>Immersive Experience:</a:t>
                      </a:r>
                      <a:r>
                        <a:rPr lang="en-GB" b="0" i="0" dirty="0">
                          <a:solidFill>
                            <a:srgbClr val="1F1F1F"/>
                          </a:solidFill>
                          <a:effectLst/>
                          <a:latin typeface="Google Sans"/>
                        </a:rPr>
                        <a:t> VR provides highly realistic simulations of real-world job tasks and environments greatly enhancing the learning experience and bridging the gap between theory and practice. </a:t>
                      </a:r>
                      <a:r>
                        <a:rPr lang="en-GB" dirty="0">
                          <a:hlinkClick r:id="rId3"/>
                        </a:rPr>
                        <a:t>https://forwork.meta.com/gb/</a:t>
                      </a:r>
                      <a:endParaRPr lang="en-GB" dirty="0"/>
                    </a:p>
                  </a:txBody>
                  <a:tcPr/>
                </a:tc>
                <a:extLst>
                  <a:ext uri="{0D108BD9-81ED-4DB2-BD59-A6C34878D82A}">
                    <a16:rowId xmlns:a16="http://schemas.microsoft.com/office/drawing/2014/main" val="281005033"/>
                  </a:ext>
                </a:extLst>
              </a:tr>
            </a:tbl>
          </a:graphicData>
        </a:graphic>
      </p:graphicFrame>
      <p:pic>
        <p:nvPicPr>
          <p:cNvPr id="7" name="Картина 6" descr="Картина, която съдържа Шрифт, Графика, екранна снимка, лого&#10;&#10;Описанието е генерирано автоматично">
            <a:extLst>
              <a:ext uri="{FF2B5EF4-FFF2-40B4-BE49-F238E27FC236}">
                <a16:creationId xmlns:a16="http://schemas.microsoft.com/office/drawing/2014/main" id="{DBD360FC-9EB4-CA2F-79FB-3FD1A0024D7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7532" y="1271749"/>
            <a:ext cx="4191000" cy="847725"/>
          </a:xfrm>
          <a:prstGeom prst="rect">
            <a:avLst/>
          </a:prstGeom>
        </p:spPr>
      </p:pic>
    </p:spTree>
    <p:extLst>
      <p:ext uri="{BB962C8B-B14F-4D97-AF65-F5344CB8AC3E}">
        <p14:creationId xmlns:p14="http://schemas.microsoft.com/office/powerpoint/2010/main" val="963629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00F4C177-2E99-455C-8F31-02EB5F325DCC}"/>
              </a:ext>
            </a:extLst>
          </p:cNvPr>
          <p:cNvSpPr txBox="1"/>
          <p:nvPr/>
        </p:nvSpPr>
        <p:spPr>
          <a:xfrm flipH="1">
            <a:off x="6872747" y="1915547"/>
            <a:ext cx="2153565" cy="646331"/>
          </a:xfrm>
          <a:prstGeom prst="rect">
            <a:avLst/>
          </a:prstGeom>
          <a:noFill/>
        </p:spPr>
        <p:txBody>
          <a:bodyPr wrap="square" rtlCol="0">
            <a:spAutoFit/>
          </a:bodyPr>
          <a:lstStyle/>
          <a:p>
            <a:r>
              <a:rPr lang="en-GB" dirty="0"/>
              <a:t>Video-based learning</a:t>
            </a:r>
          </a:p>
        </p:txBody>
      </p:sp>
      <p:sp>
        <p:nvSpPr>
          <p:cNvPr id="7" name="Текстово поле 6">
            <a:extLst>
              <a:ext uri="{FF2B5EF4-FFF2-40B4-BE49-F238E27FC236}">
                <a16:creationId xmlns:a16="http://schemas.microsoft.com/office/drawing/2014/main" id="{0B633E6B-2480-C339-E1EA-41707A2D5FA9}"/>
              </a:ext>
            </a:extLst>
          </p:cNvPr>
          <p:cNvSpPr txBox="1"/>
          <p:nvPr/>
        </p:nvSpPr>
        <p:spPr>
          <a:xfrm>
            <a:off x="0" y="2878228"/>
            <a:ext cx="3942735" cy="1200329"/>
          </a:xfrm>
          <a:prstGeom prst="rect">
            <a:avLst/>
          </a:prstGeom>
          <a:noFill/>
        </p:spPr>
        <p:txBody>
          <a:bodyPr wrap="square" rtlCol="0">
            <a:spAutoFit/>
          </a:bodyPr>
          <a:lstStyle/>
          <a:p>
            <a:r>
              <a:rPr lang="en-GB" dirty="0"/>
              <a:t>Benefit for the company:</a:t>
            </a:r>
          </a:p>
          <a:p>
            <a:pPr algn="l">
              <a:buFont typeface="+mj-lt"/>
              <a:buAutoNum type="arabicPeriod"/>
            </a:pPr>
            <a:r>
              <a:rPr lang="en-GB" b="0" i="0" dirty="0">
                <a:solidFill>
                  <a:srgbClr val="29261B"/>
                </a:solidFill>
                <a:effectLst/>
                <a:latin typeface="-apple-system"/>
              </a:rPr>
              <a:t>Cost-effective</a:t>
            </a:r>
          </a:p>
          <a:p>
            <a:pPr algn="l">
              <a:buFont typeface="+mj-lt"/>
              <a:buAutoNum type="arabicPeriod"/>
            </a:pPr>
            <a:r>
              <a:rPr lang="en-GB" b="0" i="0" dirty="0">
                <a:solidFill>
                  <a:srgbClr val="29261B"/>
                </a:solidFill>
                <a:effectLst/>
                <a:latin typeface="-apple-system"/>
              </a:rPr>
              <a:t>Consistent delivery</a:t>
            </a:r>
          </a:p>
          <a:p>
            <a:pPr algn="l">
              <a:buFont typeface="+mj-lt"/>
              <a:buAutoNum type="arabicPeriod"/>
            </a:pPr>
            <a:r>
              <a:rPr lang="en-GB" b="0" i="0" dirty="0">
                <a:solidFill>
                  <a:srgbClr val="29261B"/>
                </a:solidFill>
                <a:effectLst/>
                <a:latin typeface="-apple-system"/>
              </a:rPr>
              <a:t>Scalability</a:t>
            </a:r>
            <a:endParaRPr lang="en-GB" dirty="0"/>
          </a:p>
        </p:txBody>
      </p:sp>
      <p:sp>
        <p:nvSpPr>
          <p:cNvPr id="8" name="Текстово поле 7">
            <a:extLst>
              <a:ext uri="{FF2B5EF4-FFF2-40B4-BE49-F238E27FC236}">
                <a16:creationId xmlns:a16="http://schemas.microsoft.com/office/drawing/2014/main" id="{99D406D5-2279-596C-8F85-7EB2761389AF}"/>
              </a:ext>
            </a:extLst>
          </p:cNvPr>
          <p:cNvSpPr txBox="1"/>
          <p:nvPr/>
        </p:nvSpPr>
        <p:spPr>
          <a:xfrm>
            <a:off x="0" y="4078557"/>
            <a:ext cx="3008671" cy="1200329"/>
          </a:xfrm>
          <a:prstGeom prst="rect">
            <a:avLst/>
          </a:prstGeom>
          <a:noFill/>
        </p:spPr>
        <p:txBody>
          <a:bodyPr wrap="square" rtlCol="0">
            <a:spAutoFit/>
          </a:bodyPr>
          <a:lstStyle/>
          <a:p>
            <a:r>
              <a:rPr lang="en-GB" dirty="0"/>
              <a:t>Benefits for employers:</a:t>
            </a:r>
          </a:p>
          <a:p>
            <a:pPr algn="l">
              <a:buFont typeface="+mj-lt"/>
              <a:buAutoNum type="arabicPeriod"/>
            </a:pPr>
            <a:r>
              <a:rPr lang="en-GB" b="0" i="0" dirty="0">
                <a:solidFill>
                  <a:srgbClr val="29261B"/>
                </a:solidFill>
                <a:effectLst/>
                <a:latin typeface="-apple-system"/>
              </a:rPr>
              <a:t>Self-paced learning</a:t>
            </a:r>
          </a:p>
          <a:p>
            <a:pPr algn="l">
              <a:buFont typeface="+mj-lt"/>
              <a:buAutoNum type="arabicPeriod"/>
            </a:pPr>
            <a:r>
              <a:rPr lang="en-GB" b="0" i="0" dirty="0">
                <a:solidFill>
                  <a:srgbClr val="29261B"/>
                </a:solidFill>
                <a:effectLst/>
                <a:latin typeface="-apple-system"/>
              </a:rPr>
              <a:t>Accessibility</a:t>
            </a:r>
          </a:p>
          <a:p>
            <a:pPr algn="l">
              <a:buFont typeface="+mj-lt"/>
              <a:buAutoNum type="arabicPeriod"/>
            </a:pPr>
            <a:r>
              <a:rPr lang="en-GB" b="0" i="0" dirty="0">
                <a:solidFill>
                  <a:srgbClr val="29261B"/>
                </a:solidFill>
                <a:effectLst/>
                <a:latin typeface="-apple-system"/>
              </a:rPr>
              <a:t>Flexibility</a:t>
            </a:r>
            <a:endParaRPr lang="en-GB" dirty="0"/>
          </a:p>
        </p:txBody>
      </p:sp>
      <p:sp>
        <p:nvSpPr>
          <p:cNvPr id="9" name="Текстово поле 8">
            <a:extLst>
              <a:ext uri="{FF2B5EF4-FFF2-40B4-BE49-F238E27FC236}">
                <a16:creationId xmlns:a16="http://schemas.microsoft.com/office/drawing/2014/main" id="{CE1E3FE7-5FB7-A9C7-D639-A25B8FB667B1}"/>
              </a:ext>
            </a:extLst>
          </p:cNvPr>
          <p:cNvSpPr txBox="1"/>
          <p:nvPr/>
        </p:nvSpPr>
        <p:spPr>
          <a:xfrm>
            <a:off x="6272980" y="6103089"/>
            <a:ext cx="4686919" cy="646331"/>
          </a:xfrm>
          <a:prstGeom prst="rect">
            <a:avLst/>
          </a:prstGeom>
          <a:noFill/>
        </p:spPr>
        <p:txBody>
          <a:bodyPr wrap="square" rtlCol="0">
            <a:spAutoFit/>
          </a:bodyPr>
          <a:lstStyle/>
          <a:p>
            <a:r>
              <a:rPr lang="en-GB" dirty="0"/>
              <a:t>Deliveroo(2024).</a:t>
            </a:r>
          </a:p>
          <a:p>
            <a:endParaRPr lang="en-GB" dirty="0"/>
          </a:p>
        </p:txBody>
      </p:sp>
      <p:pic>
        <p:nvPicPr>
          <p:cNvPr id="4" name="Картина 3">
            <a:extLst>
              <a:ext uri="{FF2B5EF4-FFF2-40B4-BE49-F238E27FC236}">
                <a16:creationId xmlns:a16="http://schemas.microsoft.com/office/drawing/2014/main" id="{D1F80314-D9D7-1361-4668-C8281D818BD6}"/>
              </a:ext>
            </a:extLst>
          </p:cNvPr>
          <p:cNvPicPr>
            <a:picLocks noChangeAspect="1"/>
          </p:cNvPicPr>
          <p:nvPr/>
        </p:nvPicPr>
        <p:blipFill>
          <a:blip r:embed="rId2"/>
          <a:stretch>
            <a:fillRect/>
          </a:stretch>
        </p:blipFill>
        <p:spPr>
          <a:xfrm>
            <a:off x="6665973" y="2672854"/>
            <a:ext cx="5427707" cy="3430235"/>
          </a:xfrm>
          <a:prstGeom prst="rect">
            <a:avLst/>
          </a:prstGeom>
        </p:spPr>
      </p:pic>
      <p:pic>
        <p:nvPicPr>
          <p:cNvPr id="3" name="Picture 2" descr="Make Data-driven Decisions Based on AWS Machine Learning | Deliveroo case  study | AWS">
            <a:extLst>
              <a:ext uri="{FF2B5EF4-FFF2-40B4-BE49-F238E27FC236}">
                <a16:creationId xmlns:a16="http://schemas.microsoft.com/office/drawing/2014/main" id="{FD91F07B-5480-9AF5-31B9-02FBCCE578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984377" cy="2238713"/>
          </a:xfrm>
          <a:prstGeom prst="rect">
            <a:avLst/>
          </a:prstGeom>
          <a:noFill/>
          <a:extLst>
            <a:ext uri="{909E8E84-426E-40DD-AFC4-6F175D3DCCD1}">
              <a14:hiddenFill xmlns:a14="http://schemas.microsoft.com/office/drawing/2010/main">
                <a:solidFill>
                  <a:srgbClr val="FFFFFF"/>
                </a:solidFill>
              </a14:hiddenFill>
            </a:ext>
          </a:extLst>
        </p:spPr>
      </p:pic>
      <p:sp>
        <p:nvSpPr>
          <p:cNvPr id="5" name="Текстово поле 4">
            <a:extLst>
              <a:ext uri="{FF2B5EF4-FFF2-40B4-BE49-F238E27FC236}">
                <a16:creationId xmlns:a16="http://schemas.microsoft.com/office/drawing/2014/main" id="{CAE4F9D8-4E3D-7BB5-60C1-80F166C5942E}"/>
              </a:ext>
            </a:extLst>
          </p:cNvPr>
          <p:cNvSpPr txBox="1"/>
          <p:nvPr/>
        </p:nvSpPr>
        <p:spPr>
          <a:xfrm>
            <a:off x="4218039" y="314632"/>
            <a:ext cx="6741860" cy="923330"/>
          </a:xfrm>
          <a:prstGeom prst="rect">
            <a:avLst/>
          </a:prstGeom>
          <a:noFill/>
        </p:spPr>
        <p:txBody>
          <a:bodyPr wrap="square" rtlCol="0">
            <a:spAutoFit/>
          </a:bodyPr>
          <a:lstStyle/>
          <a:p>
            <a:r>
              <a:rPr lang="en-GB" dirty="0"/>
              <a:t>Deliveroo is one of the biggest food delivery companies operating in the UK, Ireland, and other countries around the world.</a:t>
            </a:r>
          </a:p>
        </p:txBody>
      </p:sp>
    </p:spTree>
    <p:extLst>
      <p:ext uri="{BB962C8B-B14F-4D97-AF65-F5344CB8AC3E}">
        <p14:creationId xmlns:p14="http://schemas.microsoft.com/office/powerpoint/2010/main" val="23319561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E53F4E5A-C9EE-4859-B46B-F018F7D73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Картина 3" descr="Картина, която съдържа лого, текст, Шрифт, символ">
            <a:extLst>
              <a:ext uri="{FF2B5EF4-FFF2-40B4-BE49-F238E27FC236}">
                <a16:creationId xmlns:a16="http://schemas.microsoft.com/office/drawing/2014/main" id="{017EDEDF-CD7E-0DFA-7292-60A4B77EAEE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880" r="1350" b="1"/>
          <a:stretch/>
        </p:blipFill>
        <p:spPr>
          <a:xfrm>
            <a:off x="20" y="1"/>
            <a:ext cx="11292820" cy="4212708"/>
          </a:xfrm>
          <a:prstGeom prst="rect">
            <a:avLst/>
          </a:prstGeom>
        </p:spPr>
      </p:pic>
      <p:cxnSp>
        <p:nvCxnSpPr>
          <p:cNvPr id="13" name="Straight Connector 12">
            <a:extLst>
              <a:ext uri="{FF2B5EF4-FFF2-40B4-BE49-F238E27FC236}">
                <a16:creationId xmlns:a16="http://schemas.microsoft.com/office/drawing/2014/main" id="{041A955B-D579-48FD-A51C-51B0C0B69F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3000" y="4813604"/>
            <a:ext cx="0" cy="11176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Текстово поле 2">
            <a:extLst>
              <a:ext uri="{FF2B5EF4-FFF2-40B4-BE49-F238E27FC236}">
                <a16:creationId xmlns:a16="http://schemas.microsoft.com/office/drawing/2014/main" id="{EBFF5D12-6B33-8F79-9F95-E8E6C536BE0B}"/>
              </a:ext>
            </a:extLst>
          </p:cNvPr>
          <p:cNvSpPr txBox="1"/>
          <p:nvPr/>
        </p:nvSpPr>
        <p:spPr>
          <a:xfrm>
            <a:off x="5288640" y="4564673"/>
            <a:ext cx="5665871" cy="1615463"/>
          </a:xfrm>
          <a:prstGeom prst="rect">
            <a:avLst/>
          </a:prstGeom>
        </p:spPr>
        <p:txBody>
          <a:bodyPr vert="horz" lIns="91440" tIns="45720" rIns="91440" bIns="45720" rtlCol="0" anchor="ctr">
            <a:normAutofit/>
          </a:bodyPr>
          <a:lstStyle/>
          <a:p>
            <a:pPr algn="l">
              <a:buFont typeface="Arial" panose="020B0604020202020204" pitchFamily="34" charset="0"/>
              <a:buChar char="•"/>
            </a:pPr>
            <a:r>
              <a:rPr lang="en-US" sz="1600" b="0" i="0" dirty="0">
                <a:effectLst/>
              </a:rPr>
              <a:t>The Bosch Group is a leading global supplier of technology and services.</a:t>
            </a:r>
          </a:p>
          <a:p>
            <a:pPr algn="l">
              <a:buFont typeface="Arial" panose="020B0604020202020204" pitchFamily="34" charset="0"/>
              <a:buChar char="•"/>
            </a:pPr>
            <a:r>
              <a:rPr lang="en-US" sz="1600" b="0" i="0" dirty="0">
                <a:effectLst/>
              </a:rPr>
              <a:t> </a:t>
            </a:r>
            <a:r>
              <a:rPr lang="en-GB" sz="1600" b="1" i="0" dirty="0">
                <a:solidFill>
                  <a:srgbClr val="1F1F1F"/>
                </a:solidFill>
                <a:effectLst/>
                <a:latin typeface="Google Sans"/>
              </a:rPr>
              <a:t>Industry:</a:t>
            </a:r>
            <a:r>
              <a:rPr lang="en-GB" sz="1600" b="0" i="0" dirty="0">
                <a:solidFill>
                  <a:srgbClr val="1F1F1F"/>
                </a:solidFill>
                <a:effectLst/>
                <a:latin typeface="Google Sans"/>
              </a:rPr>
              <a:t> Manufacturing, Engineering, Consumer Goods</a:t>
            </a:r>
          </a:p>
          <a:p>
            <a:pPr algn="l">
              <a:buFont typeface="Arial" panose="020B0604020202020204" pitchFamily="34" charset="0"/>
              <a:buChar char="•"/>
            </a:pPr>
            <a:r>
              <a:rPr lang="en-GB" sz="1600" b="1" i="0" dirty="0">
                <a:solidFill>
                  <a:srgbClr val="1F1F1F"/>
                </a:solidFill>
                <a:effectLst/>
                <a:latin typeface="Google Sans"/>
              </a:rPr>
              <a:t>Products:</a:t>
            </a:r>
            <a:r>
              <a:rPr lang="en-GB" sz="1600" b="0" i="0" dirty="0">
                <a:solidFill>
                  <a:srgbClr val="1F1F1F"/>
                </a:solidFill>
                <a:effectLst/>
                <a:latin typeface="Google Sans"/>
              </a:rPr>
              <a:t> Automotive parts, power tools, home appliances, industrial machinery</a:t>
            </a:r>
          </a:p>
          <a:p>
            <a:pPr indent="-182880" defTabSz="914400">
              <a:spcAft>
                <a:spcPts val="600"/>
              </a:spcAft>
              <a:buClr>
                <a:schemeClr val="accent1"/>
              </a:buClr>
            </a:pPr>
            <a:endParaRPr lang="en-US" sz="1600" dirty="0"/>
          </a:p>
        </p:txBody>
      </p:sp>
    </p:spTree>
    <p:extLst>
      <p:ext uri="{BB962C8B-B14F-4D97-AF65-F5344CB8AC3E}">
        <p14:creationId xmlns:p14="http://schemas.microsoft.com/office/powerpoint/2010/main" val="4074529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Текстово поле 1">
            <a:extLst>
              <a:ext uri="{FF2B5EF4-FFF2-40B4-BE49-F238E27FC236}">
                <a16:creationId xmlns:a16="http://schemas.microsoft.com/office/drawing/2014/main" id="{DD3ED088-3637-27C4-33AD-275095C0DF9F}"/>
              </a:ext>
            </a:extLst>
          </p:cNvPr>
          <p:cNvSpPr txBox="1"/>
          <p:nvPr/>
        </p:nvSpPr>
        <p:spPr>
          <a:xfrm>
            <a:off x="29913" y="0"/>
            <a:ext cx="4701115" cy="523220"/>
          </a:xfrm>
          <a:prstGeom prst="rect">
            <a:avLst/>
          </a:prstGeom>
          <a:noFill/>
        </p:spPr>
        <p:txBody>
          <a:bodyPr wrap="square" rtlCol="0">
            <a:spAutoFit/>
          </a:bodyPr>
          <a:lstStyle/>
          <a:p>
            <a:r>
              <a:rPr lang="en-GB" sz="2800" b="1" dirty="0"/>
              <a:t>Microlearning </a:t>
            </a:r>
            <a:r>
              <a:rPr lang="en-GB" dirty="0"/>
              <a:t> </a:t>
            </a:r>
          </a:p>
        </p:txBody>
      </p:sp>
      <p:graphicFrame>
        <p:nvGraphicFramePr>
          <p:cNvPr id="10" name="Таблица 9">
            <a:extLst>
              <a:ext uri="{FF2B5EF4-FFF2-40B4-BE49-F238E27FC236}">
                <a16:creationId xmlns:a16="http://schemas.microsoft.com/office/drawing/2014/main" id="{79479193-4D4B-66BE-8964-6B77310AAFF2}"/>
              </a:ext>
            </a:extLst>
          </p:cNvPr>
          <p:cNvGraphicFramePr>
            <a:graphicFrameLocks noGrp="1"/>
          </p:cNvGraphicFramePr>
          <p:nvPr>
            <p:extLst>
              <p:ext uri="{D42A27DB-BD31-4B8C-83A1-F6EECF244321}">
                <p14:modId xmlns:p14="http://schemas.microsoft.com/office/powerpoint/2010/main" val="1490772753"/>
              </p:ext>
            </p:extLst>
          </p:nvPr>
        </p:nvGraphicFramePr>
        <p:xfrm>
          <a:off x="254344" y="3500283"/>
          <a:ext cx="4701115" cy="2615379"/>
        </p:xfrm>
        <a:graphic>
          <a:graphicData uri="http://schemas.openxmlformats.org/drawingml/2006/table">
            <a:tbl>
              <a:tblPr firstRow="1" bandRow="1">
                <a:tableStyleId>{5C22544A-7EE6-4342-B048-85BDC9FD1C3A}</a:tableStyleId>
              </a:tblPr>
              <a:tblGrid>
                <a:gridCol w="4701115">
                  <a:extLst>
                    <a:ext uri="{9D8B030D-6E8A-4147-A177-3AD203B41FA5}">
                      <a16:colId xmlns:a16="http://schemas.microsoft.com/office/drawing/2014/main" val="3233445675"/>
                    </a:ext>
                  </a:extLst>
                </a:gridCol>
              </a:tblGrid>
              <a:tr h="871793">
                <a:tc>
                  <a:txBody>
                    <a:bodyPr/>
                    <a:lstStyle/>
                    <a:p>
                      <a:r>
                        <a:rPr lang="en-GB" sz="1800" b="1" i="0" kern="1200" dirty="0">
                          <a:solidFill>
                            <a:schemeClr val="lt1"/>
                          </a:solidFill>
                          <a:effectLst/>
                          <a:latin typeface="+mn-lt"/>
                          <a:ea typeface="+mn-ea"/>
                          <a:cs typeface="+mn-cs"/>
                        </a:rPr>
                        <a:t>Benefits for Employees:</a:t>
                      </a:r>
                      <a:endParaRPr lang="en-GB" dirty="0"/>
                    </a:p>
                  </a:txBody>
                  <a:tcPr/>
                </a:tc>
                <a:extLst>
                  <a:ext uri="{0D108BD9-81ED-4DB2-BD59-A6C34878D82A}">
                    <a16:rowId xmlns:a16="http://schemas.microsoft.com/office/drawing/2014/main" val="1648064403"/>
                  </a:ext>
                </a:extLst>
              </a:tr>
              <a:tr h="8717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dk1"/>
                          </a:solidFill>
                          <a:effectLst/>
                          <a:latin typeface="+mn-lt"/>
                          <a:ea typeface="+mn-ea"/>
                          <a:cs typeface="+mn-cs"/>
                        </a:rPr>
                        <a:t>Flexibility and Convenience:</a:t>
                      </a:r>
                      <a:r>
                        <a:rPr lang="en-GB" sz="1200" b="0" i="0" kern="1200" dirty="0">
                          <a:solidFill>
                            <a:schemeClr val="dk1"/>
                          </a:solidFill>
                          <a:effectLst/>
                          <a:latin typeface="+mn-lt"/>
                          <a:ea typeface="+mn-ea"/>
                          <a:cs typeface="+mn-cs"/>
                        </a:rPr>
                        <a:t> On-demand access allows employees to </a:t>
                      </a:r>
                      <a:r>
                        <a:rPr lang="en-GB" sz="1200" b="1" i="0" kern="1200" dirty="0">
                          <a:solidFill>
                            <a:schemeClr val="dk1"/>
                          </a:solidFill>
                          <a:effectLst/>
                          <a:latin typeface="+mn-lt"/>
                          <a:ea typeface="+mn-ea"/>
                          <a:cs typeface="+mn-cs"/>
                        </a:rPr>
                        <a:t>learn at their own pace and schedule</a:t>
                      </a:r>
                      <a:r>
                        <a:rPr lang="en-GB" sz="1200" b="0" i="0" kern="1200" dirty="0">
                          <a:solidFill>
                            <a:schemeClr val="dk1"/>
                          </a:solidFill>
                          <a:effectLst/>
                          <a:latin typeface="+mn-lt"/>
                          <a:ea typeface="+mn-ea"/>
                          <a:cs typeface="+mn-cs"/>
                        </a:rPr>
                        <a:t>, fitting learning around their existing work schedules.</a:t>
                      </a:r>
                    </a:p>
                    <a:p>
                      <a:endParaRPr lang="en-GB" sz="1200" dirty="0"/>
                    </a:p>
                  </a:txBody>
                  <a:tcPr/>
                </a:tc>
                <a:extLst>
                  <a:ext uri="{0D108BD9-81ED-4DB2-BD59-A6C34878D82A}">
                    <a16:rowId xmlns:a16="http://schemas.microsoft.com/office/drawing/2014/main" val="11875437"/>
                  </a:ext>
                </a:extLst>
              </a:tr>
              <a:tr h="8717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dk1"/>
                          </a:solidFill>
                          <a:effectLst/>
                          <a:latin typeface="+mn-lt"/>
                          <a:ea typeface="+mn-ea"/>
                          <a:cs typeface="+mn-cs"/>
                        </a:rPr>
                        <a:t>Improved Skills and Performance:</a:t>
                      </a:r>
                      <a:r>
                        <a:rPr lang="en-GB" sz="1200" b="0" i="0" kern="1200" dirty="0">
                          <a:solidFill>
                            <a:schemeClr val="dk1"/>
                          </a:solidFill>
                          <a:effectLst/>
                          <a:latin typeface="+mn-lt"/>
                          <a:ea typeface="+mn-ea"/>
                          <a:cs typeface="+mn-cs"/>
                        </a:rPr>
                        <a:t> Microlearning focuses on </a:t>
                      </a:r>
                      <a:r>
                        <a:rPr lang="en-GB" sz="1200" b="1" i="0" kern="1200" dirty="0">
                          <a:solidFill>
                            <a:schemeClr val="dk1"/>
                          </a:solidFill>
                          <a:effectLst/>
                          <a:latin typeface="+mn-lt"/>
                          <a:ea typeface="+mn-ea"/>
                          <a:cs typeface="+mn-cs"/>
                        </a:rPr>
                        <a:t>specific skills</a:t>
                      </a:r>
                      <a:r>
                        <a:rPr lang="en-GB" sz="1200" b="0" i="0" kern="1200" dirty="0">
                          <a:solidFill>
                            <a:schemeClr val="dk1"/>
                          </a:solidFill>
                          <a:effectLst/>
                          <a:latin typeface="+mn-lt"/>
                          <a:ea typeface="+mn-ea"/>
                          <a:cs typeface="+mn-cs"/>
                        </a:rPr>
                        <a:t> and knowledge, allowing employees to </a:t>
                      </a:r>
                      <a:r>
                        <a:rPr lang="en-GB" sz="1200" b="1" i="0" kern="1200" dirty="0">
                          <a:solidFill>
                            <a:schemeClr val="dk1"/>
                          </a:solidFill>
                          <a:effectLst/>
                          <a:latin typeface="+mn-lt"/>
                          <a:ea typeface="+mn-ea"/>
                          <a:cs typeface="+mn-cs"/>
                        </a:rPr>
                        <a:t>learn what they need effectively</a:t>
                      </a:r>
                      <a:r>
                        <a:rPr lang="en-GB" sz="1200" b="0" i="0" kern="1200" dirty="0">
                          <a:solidFill>
                            <a:schemeClr val="dk1"/>
                          </a:solidFill>
                          <a:effectLst/>
                          <a:latin typeface="+mn-lt"/>
                          <a:ea typeface="+mn-ea"/>
                          <a:cs typeface="+mn-cs"/>
                        </a:rPr>
                        <a:t> to improve their job performance.</a:t>
                      </a:r>
                    </a:p>
                    <a:p>
                      <a:endParaRPr lang="en-GB" sz="1200" dirty="0"/>
                    </a:p>
                  </a:txBody>
                  <a:tcPr/>
                </a:tc>
                <a:extLst>
                  <a:ext uri="{0D108BD9-81ED-4DB2-BD59-A6C34878D82A}">
                    <a16:rowId xmlns:a16="http://schemas.microsoft.com/office/drawing/2014/main" val="802144231"/>
                  </a:ext>
                </a:extLst>
              </a:tr>
            </a:tbl>
          </a:graphicData>
        </a:graphic>
      </p:graphicFrame>
      <p:graphicFrame>
        <p:nvGraphicFramePr>
          <p:cNvPr id="12" name="Таблица 11">
            <a:extLst>
              <a:ext uri="{FF2B5EF4-FFF2-40B4-BE49-F238E27FC236}">
                <a16:creationId xmlns:a16="http://schemas.microsoft.com/office/drawing/2014/main" id="{F6F7FFD7-1CD1-3DE9-EDA1-9722D8C55B5A}"/>
              </a:ext>
            </a:extLst>
          </p:cNvPr>
          <p:cNvGraphicFramePr>
            <a:graphicFrameLocks noGrp="1"/>
          </p:cNvGraphicFramePr>
          <p:nvPr>
            <p:extLst>
              <p:ext uri="{D42A27DB-BD31-4B8C-83A1-F6EECF244321}">
                <p14:modId xmlns:p14="http://schemas.microsoft.com/office/powerpoint/2010/main" val="2837314199"/>
              </p:ext>
            </p:extLst>
          </p:nvPr>
        </p:nvGraphicFramePr>
        <p:xfrm>
          <a:off x="254344" y="742338"/>
          <a:ext cx="4701115" cy="2749426"/>
        </p:xfrm>
        <a:graphic>
          <a:graphicData uri="http://schemas.openxmlformats.org/drawingml/2006/table">
            <a:tbl>
              <a:tblPr firstRow="1" bandRow="1">
                <a:tableStyleId>{5C22544A-7EE6-4342-B048-85BDC9FD1C3A}</a:tableStyleId>
              </a:tblPr>
              <a:tblGrid>
                <a:gridCol w="4701115">
                  <a:extLst>
                    <a:ext uri="{9D8B030D-6E8A-4147-A177-3AD203B41FA5}">
                      <a16:colId xmlns:a16="http://schemas.microsoft.com/office/drawing/2014/main" val="3930736543"/>
                    </a:ext>
                  </a:extLst>
                </a:gridCol>
              </a:tblGrid>
              <a:tr h="871793">
                <a:tc>
                  <a:txBody>
                    <a:bodyPr/>
                    <a:lstStyle/>
                    <a:p>
                      <a:r>
                        <a:rPr lang="en-GB" sz="1200" b="1" i="0" kern="1200" dirty="0">
                          <a:solidFill>
                            <a:schemeClr val="lt1"/>
                          </a:solidFill>
                          <a:effectLst/>
                          <a:latin typeface="+mn-lt"/>
                          <a:ea typeface="+mn-ea"/>
                          <a:cs typeface="+mn-cs"/>
                        </a:rPr>
                        <a:t>Benefits for the Company:</a:t>
                      </a:r>
                      <a:endParaRPr lang="en-GB" sz="1200" dirty="0"/>
                    </a:p>
                  </a:txBody>
                  <a:tcPr/>
                </a:tc>
                <a:extLst>
                  <a:ext uri="{0D108BD9-81ED-4DB2-BD59-A6C34878D82A}">
                    <a16:rowId xmlns:a16="http://schemas.microsoft.com/office/drawing/2014/main" val="2553486703"/>
                  </a:ext>
                </a:extLst>
              </a:tr>
              <a:tr h="8717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dk1"/>
                          </a:solidFill>
                          <a:effectLst/>
                          <a:latin typeface="+mn-lt"/>
                          <a:ea typeface="+mn-ea"/>
                          <a:cs typeface="+mn-cs"/>
                        </a:rPr>
                        <a:t>Increased Efficiency:</a:t>
                      </a:r>
                      <a:r>
                        <a:rPr lang="en-GB" sz="1200" b="0" i="0" kern="1200" dirty="0">
                          <a:solidFill>
                            <a:schemeClr val="dk1"/>
                          </a:solidFill>
                          <a:effectLst/>
                          <a:latin typeface="+mn-lt"/>
                          <a:ea typeface="+mn-ea"/>
                          <a:cs typeface="+mn-cs"/>
                        </a:rPr>
                        <a:t> Microlearning allows for </a:t>
                      </a:r>
                      <a:r>
                        <a:rPr lang="en-GB" sz="1200" b="1" i="0" kern="1200" dirty="0">
                          <a:solidFill>
                            <a:schemeClr val="dk1"/>
                          </a:solidFill>
                          <a:effectLst/>
                          <a:latin typeface="+mn-lt"/>
                          <a:ea typeface="+mn-ea"/>
                          <a:cs typeface="+mn-cs"/>
                        </a:rPr>
                        <a:t>faster delivery</a:t>
                      </a:r>
                      <a:r>
                        <a:rPr lang="en-GB" sz="1200" b="0" i="0" kern="1200" dirty="0">
                          <a:solidFill>
                            <a:schemeClr val="dk1"/>
                          </a:solidFill>
                          <a:effectLst/>
                          <a:latin typeface="+mn-lt"/>
                          <a:ea typeface="+mn-ea"/>
                          <a:cs typeface="+mn-cs"/>
                        </a:rPr>
                        <a:t> and employees can learn and upskill </a:t>
                      </a:r>
                      <a:r>
                        <a:rPr lang="en-GB" sz="1200" b="1" i="0" kern="1200" dirty="0">
                          <a:solidFill>
                            <a:schemeClr val="dk1"/>
                          </a:solidFill>
                          <a:effectLst/>
                          <a:latin typeface="+mn-lt"/>
                          <a:ea typeface="+mn-ea"/>
                          <a:cs typeface="+mn-cs"/>
                        </a:rPr>
                        <a:t>quickly</a:t>
                      </a:r>
                      <a:r>
                        <a:rPr lang="en-GB" sz="1200" b="0" i="0" kern="1200" dirty="0">
                          <a:solidFill>
                            <a:schemeClr val="dk1"/>
                          </a:solidFill>
                          <a:effectLst/>
                          <a:latin typeface="+mn-lt"/>
                          <a:ea typeface="+mn-ea"/>
                          <a:cs typeface="+mn-cs"/>
                        </a:rPr>
                        <a:t>.</a:t>
                      </a:r>
                    </a:p>
                    <a:p>
                      <a:endParaRPr lang="en-GB" sz="1200" dirty="0"/>
                    </a:p>
                  </a:txBody>
                  <a:tcPr/>
                </a:tc>
                <a:extLst>
                  <a:ext uri="{0D108BD9-81ED-4DB2-BD59-A6C34878D82A}">
                    <a16:rowId xmlns:a16="http://schemas.microsoft.com/office/drawing/2014/main" val="3923380060"/>
                  </a:ext>
                </a:extLst>
              </a:tr>
              <a:tr h="87179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dk1"/>
                          </a:solidFill>
                          <a:effectLst/>
                          <a:latin typeface="+mn-lt"/>
                          <a:ea typeface="+mn-ea"/>
                          <a:cs typeface="+mn-cs"/>
                        </a:rPr>
                        <a:t>Improved Knowledge Retention:</a:t>
                      </a:r>
                      <a:r>
                        <a:rPr lang="en-GB" sz="1200" b="0" i="0" kern="1200" dirty="0">
                          <a:solidFill>
                            <a:schemeClr val="dk1"/>
                          </a:solidFill>
                          <a:effectLst/>
                          <a:latin typeface="+mn-lt"/>
                          <a:ea typeface="+mn-ea"/>
                          <a:cs typeface="+mn-cs"/>
                        </a:rPr>
                        <a:t> The focused nature and </a:t>
                      </a:r>
                      <a:r>
                        <a:rPr lang="en-GB" sz="1200" b="1" i="0" kern="1200" dirty="0">
                          <a:solidFill>
                            <a:schemeClr val="dk1"/>
                          </a:solidFill>
                          <a:effectLst/>
                          <a:latin typeface="+mn-lt"/>
                          <a:ea typeface="+mn-ea"/>
                          <a:cs typeface="+mn-cs"/>
                        </a:rPr>
                        <a:t>repeated exposure</a:t>
                      </a:r>
                      <a:r>
                        <a:rPr lang="en-GB" sz="1200" b="0" i="0" kern="1200" dirty="0">
                          <a:solidFill>
                            <a:schemeClr val="dk1"/>
                          </a:solidFill>
                          <a:effectLst/>
                          <a:latin typeface="+mn-lt"/>
                          <a:ea typeface="+mn-ea"/>
                          <a:cs typeface="+mn-cs"/>
                        </a:rPr>
                        <a:t> through short modules can lead to </a:t>
                      </a:r>
                      <a:r>
                        <a:rPr lang="en-GB" sz="1200" b="1" i="0" kern="1200" dirty="0">
                          <a:solidFill>
                            <a:schemeClr val="dk1"/>
                          </a:solidFill>
                          <a:effectLst/>
                          <a:latin typeface="+mn-lt"/>
                          <a:ea typeface="+mn-ea"/>
                          <a:cs typeface="+mn-cs"/>
                        </a:rPr>
                        <a:t>better knowledge retention</a:t>
                      </a:r>
                      <a:r>
                        <a:rPr lang="en-GB" sz="1200" b="0" i="0" kern="1200" dirty="0">
                          <a:solidFill>
                            <a:schemeClr val="dk1"/>
                          </a:solidFill>
                          <a:effectLst/>
                          <a:latin typeface="+mn-lt"/>
                          <a:ea typeface="+mn-ea"/>
                          <a:cs typeface="+mn-cs"/>
                        </a:rPr>
                        <a:t> compared to longer training sessions.</a:t>
                      </a:r>
                    </a:p>
                    <a:p>
                      <a:endParaRPr lang="en-GB" sz="1200" dirty="0"/>
                    </a:p>
                  </a:txBody>
                  <a:tcPr/>
                </a:tc>
                <a:extLst>
                  <a:ext uri="{0D108BD9-81ED-4DB2-BD59-A6C34878D82A}">
                    <a16:rowId xmlns:a16="http://schemas.microsoft.com/office/drawing/2014/main" val="1361510192"/>
                  </a:ext>
                </a:extLst>
              </a:tr>
            </a:tbl>
          </a:graphicData>
        </a:graphic>
      </p:graphicFrame>
      <p:pic>
        <p:nvPicPr>
          <p:cNvPr id="3" name="Картина 2">
            <a:extLst>
              <a:ext uri="{FF2B5EF4-FFF2-40B4-BE49-F238E27FC236}">
                <a16:creationId xmlns:a16="http://schemas.microsoft.com/office/drawing/2014/main" id="{E99ABD24-55A6-3759-5750-37B370ACBE89}"/>
              </a:ext>
            </a:extLst>
          </p:cNvPr>
          <p:cNvPicPr>
            <a:picLocks noChangeAspect="1"/>
          </p:cNvPicPr>
          <p:nvPr/>
        </p:nvPicPr>
        <p:blipFill>
          <a:blip r:embed="rId2"/>
          <a:stretch>
            <a:fillRect/>
          </a:stretch>
        </p:blipFill>
        <p:spPr>
          <a:xfrm>
            <a:off x="5761703" y="0"/>
            <a:ext cx="6430297" cy="3037553"/>
          </a:xfrm>
          <a:prstGeom prst="rect">
            <a:avLst/>
          </a:prstGeom>
        </p:spPr>
      </p:pic>
      <p:sp>
        <p:nvSpPr>
          <p:cNvPr id="6" name="Текстово поле 5">
            <a:extLst>
              <a:ext uri="{FF2B5EF4-FFF2-40B4-BE49-F238E27FC236}">
                <a16:creationId xmlns:a16="http://schemas.microsoft.com/office/drawing/2014/main" id="{57972737-F741-DB22-220A-17666FFEDE11}"/>
              </a:ext>
            </a:extLst>
          </p:cNvPr>
          <p:cNvSpPr txBox="1"/>
          <p:nvPr/>
        </p:nvSpPr>
        <p:spPr>
          <a:xfrm>
            <a:off x="5270090" y="3578942"/>
            <a:ext cx="5329084" cy="1477328"/>
          </a:xfrm>
          <a:prstGeom prst="rect">
            <a:avLst/>
          </a:prstGeom>
          <a:noFill/>
        </p:spPr>
        <p:txBody>
          <a:bodyPr wrap="square">
            <a:spAutoFit/>
          </a:bodyPr>
          <a:lstStyle/>
          <a:p>
            <a:r>
              <a:rPr lang="en-GB" b="0" i="0" dirty="0">
                <a:solidFill>
                  <a:srgbClr val="1F1F1F"/>
                </a:solidFill>
                <a:effectLst/>
                <a:latin typeface="Google Sans"/>
              </a:rPr>
              <a:t>In the case of </a:t>
            </a:r>
            <a:r>
              <a:rPr lang="en-GB" b="1" i="0" dirty="0">
                <a:solidFill>
                  <a:srgbClr val="1F1F1F"/>
                </a:solidFill>
                <a:effectLst/>
                <a:latin typeface="Google Sans"/>
              </a:rPr>
              <a:t>Bosch</a:t>
            </a:r>
            <a:r>
              <a:rPr lang="en-GB" b="0" i="0" dirty="0">
                <a:solidFill>
                  <a:srgbClr val="1F1F1F"/>
                </a:solidFill>
                <a:effectLst/>
                <a:latin typeface="Google Sans"/>
              </a:rPr>
              <a:t>, they use a learning experience platform to deliver these microlearning modules, allowing employees to access them </a:t>
            </a:r>
            <a:r>
              <a:rPr lang="en-GB" b="1" i="0" dirty="0">
                <a:solidFill>
                  <a:srgbClr val="1F1F1F"/>
                </a:solidFill>
                <a:effectLst/>
                <a:latin typeface="Google Sans"/>
              </a:rPr>
              <a:t>anytime and anywhere</a:t>
            </a:r>
            <a:r>
              <a:rPr lang="en-GB" b="0" i="0" dirty="0">
                <a:solidFill>
                  <a:srgbClr val="1F1F1F"/>
                </a:solidFill>
                <a:effectLst/>
                <a:latin typeface="Google Sans"/>
              </a:rPr>
              <a:t>, which further enhances the </a:t>
            </a:r>
            <a:r>
              <a:rPr lang="en-GB" b="1" i="0" dirty="0">
                <a:solidFill>
                  <a:srgbClr val="1F1F1F"/>
                </a:solidFill>
                <a:effectLst/>
                <a:latin typeface="Google Sans"/>
              </a:rPr>
              <a:t>flexibility and convenience</a:t>
            </a:r>
            <a:r>
              <a:rPr lang="en-GB" b="0" i="0" dirty="0">
                <a:solidFill>
                  <a:srgbClr val="1F1F1F"/>
                </a:solidFill>
                <a:effectLst/>
                <a:latin typeface="Google Sans"/>
              </a:rPr>
              <a:t> for employees.</a:t>
            </a:r>
            <a:endParaRPr lang="en-GB" dirty="0"/>
          </a:p>
        </p:txBody>
      </p:sp>
    </p:spTree>
    <p:extLst>
      <p:ext uri="{BB962C8B-B14F-4D97-AF65-F5344CB8AC3E}">
        <p14:creationId xmlns:p14="http://schemas.microsoft.com/office/powerpoint/2010/main" val="17027887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 name="Rectangle 24">
            <a:extLst>
              <a:ext uri="{FF2B5EF4-FFF2-40B4-BE49-F238E27FC236}">
                <a16:creationId xmlns:a16="http://schemas.microsoft.com/office/drawing/2014/main" id="{6FA0A1AD-DEE2-4598-8D3B-C1F65F315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Текстово поле 1">
            <a:extLst>
              <a:ext uri="{FF2B5EF4-FFF2-40B4-BE49-F238E27FC236}">
                <a16:creationId xmlns:a16="http://schemas.microsoft.com/office/drawing/2014/main" id="{0456DBC8-2587-B083-F320-FC77541D059A}"/>
              </a:ext>
            </a:extLst>
          </p:cNvPr>
          <p:cNvSpPr txBox="1"/>
          <p:nvPr/>
        </p:nvSpPr>
        <p:spPr>
          <a:xfrm>
            <a:off x="643831" y="640080"/>
            <a:ext cx="3690425" cy="1363344"/>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200" spc="-50">
                <a:latin typeface="+mj-lt"/>
                <a:ea typeface="+mj-ea"/>
                <a:cs typeface="+mj-cs"/>
              </a:rPr>
              <a:t>Conclusion</a:t>
            </a:r>
          </a:p>
        </p:txBody>
      </p:sp>
      <p:sp>
        <p:nvSpPr>
          <p:cNvPr id="3" name="Текстово поле 2">
            <a:extLst>
              <a:ext uri="{FF2B5EF4-FFF2-40B4-BE49-F238E27FC236}">
                <a16:creationId xmlns:a16="http://schemas.microsoft.com/office/drawing/2014/main" id="{9F76DA5C-9E89-7B0D-FBA5-C96715E2DEEF}"/>
              </a:ext>
            </a:extLst>
          </p:cNvPr>
          <p:cNvSpPr txBox="1"/>
          <p:nvPr/>
        </p:nvSpPr>
        <p:spPr>
          <a:xfrm>
            <a:off x="643831" y="2325157"/>
            <a:ext cx="3690425" cy="3854979"/>
          </a:xfrm>
          <a:prstGeom prst="rect">
            <a:avLst/>
          </a:prstGeom>
        </p:spPr>
        <p:txBody>
          <a:bodyPr vert="horz" lIns="91440" tIns="45720" rIns="91440" bIns="45720" rtlCol="0">
            <a:normAutofit/>
          </a:bodyPr>
          <a:lstStyle/>
          <a:p>
            <a:pPr indent="-182880" defTabSz="914400">
              <a:spcAft>
                <a:spcPts val="600"/>
              </a:spcAft>
              <a:buClr>
                <a:schemeClr val="accent1"/>
              </a:buClr>
            </a:pPr>
            <a:r>
              <a:rPr lang="en-US" sz="1600" b="0" i="0" dirty="0">
                <a:effectLst/>
              </a:rPr>
              <a:t>By streamlining processes, enhancing communication, and fostering personalized learning, technology empowers both employers and employees. Companies benefit from increased productivity, cost savings, and a more skilled workforce, while employees gain access to flexible learning opportunities, improved accessibility, and a more engaging work experience (Talwar et al., 2020).</a:t>
            </a:r>
            <a:endParaRPr lang="en-US" sz="1600" dirty="0"/>
          </a:p>
        </p:txBody>
      </p:sp>
      <p:pic>
        <p:nvPicPr>
          <p:cNvPr id="5" name="Картина 4">
            <a:extLst>
              <a:ext uri="{FF2B5EF4-FFF2-40B4-BE49-F238E27FC236}">
                <a16:creationId xmlns:a16="http://schemas.microsoft.com/office/drawing/2014/main" id="{6D73B682-F0D2-C822-BEF0-A431A7267CA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826" r="27774" b="-1"/>
          <a:stretch/>
        </p:blipFill>
        <p:spPr>
          <a:xfrm>
            <a:off x="4654980" y="640080"/>
            <a:ext cx="6154367" cy="5588101"/>
          </a:xfrm>
          <a:prstGeom prst="rect">
            <a:avLst/>
          </a:prstGeom>
        </p:spPr>
      </p:pic>
    </p:spTree>
    <p:extLst>
      <p:ext uri="{BB962C8B-B14F-4D97-AF65-F5344CB8AC3E}">
        <p14:creationId xmlns:p14="http://schemas.microsoft.com/office/powerpoint/2010/main" val="2535346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F95EA03D-2626-965E-C82B-B9940ECB1333}"/>
              </a:ext>
            </a:extLst>
          </p:cNvPr>
          <p:cNvSpPr>
            <a:spLocks noGrp="1"/>
          </p:cNvSpPr>
          <p:nvPr>
            <p:ph type="title" idx="4294967295"/>
          </p:nvPr>
        </p:nvSpPr>
        <p:spPr>
          <a:xfrm>
            <a:off x="0" y="111125"/>
            <a:ext cx="3677265" cy="734449"/>
          </a:xfrm>
        </p:spPr>
        <p:txBody>
          <a:bodyPr/>
          <a:lstStyle/>
          <a:p>
            <a:pPr algn="ctr"/>
            <a:r>
              <a:rPr lang="en-GB" dirty="0">
                <a:latin typeface="Arial" panose="020B0604020202020204" pitchFamily="34" charset="0"/>
                <a:cs typeface="Arial" panose="020B0604020202020204" pitchFamily="34" charset="0"/>
              </a:rPr>
              <a:t>References:</a:t>
            </a:r>
          </a:p>
        </p:txBody>
      </p:sp>
      <p:sp>
        <p:nvSpPr>
          <p:cNvPr id="3" name="Контейнер за съдържание 2">
            <a:extLst>
              <a:ext uri="{FF2B5EF4-FFF2-40B4-BE49-F238E27FC236}">
                <a16:creationId xmlns:a16="http://schemas.microsoft.com/office/drawing/2014/main" id="{ED84513A-D24A-F854-D7D1-E39264F126D7}"/>
              </a:ext>
            </a:extLst>
          </p:cNvPr>
          <p:cNvSpPr>
            <a:spLocks noGrp="1"/>
          </p:cNvSpPr>
          <p:nvPr>
            <p:ph idx="4294967295"/>
          </p:nvPr>
        </p:nvSpPr>
        <p:spPr>
          <a:xfrm>
            <a:off x="0" y="1025525"/>
            <a:ext cx="11847871" cy="5832475"/>
          </a:xfrm>
        </p:spPr>
        <p:txBody>
          <a:bodyPr>
            <a:noAutofit/>
          </a:bodyPr>
          <a:lstStyle/>
          <a:p>
            <a:pPr marL="0" indent="0">
              <a:buNone/>
            </a:pPr>
            <a:r>
              <a:rPr lang="en-GB" sz="1100" i="0" dirty="0">
                <a:solidFill>
                  <a:srgbClr val="181818"/>
                </a:solidFill>
                <a:effectLst/>
                <a:latin typeface="Calibri" panose="020F0502020204030204" pitchFamily="34" charset="0"/>
                <a:ea typeface="Calibri" panose="020F0502020204030204" pitchFamily="34" charset="0"/>
                <a:cs typeface="Calibri" panose="020F0502020204030204" pitchFamily="34" charset="0"/>
              </a:rPr>
              <a:t>AI development workflow. (2024). Available at: </a:t>
            </a:r>
            <a:r>
              <a:rPr lang="en-GB" sz="1100" dirty="0">
                <a:latin typeface="Calibri" panose="020F0502020204030204" pitchFamily="34" charset="0"/>
                <a:ea typeface="Calibri" panose="020F0502020204030204" pitchFamily="34" charset="0"/>
                <a:cs typeface="Calibri" panose="020F0502020204030204" pitchFamily="34" charset="0"/>
                <a:hlinkClick r:id="rId3"/>
              </a:rPr>
              <a:t>https://www.alibabacloud.com/help/en/pai/user-guide/development-workflow</a:t>
            </a:r>
            <a:r>
              <a:rPr lang="en-GB" sz="1100" dirty="0">
                <a:latin typeface="Calibri" panose="020F0502020204030204" pitchFamily="34" charset="0"/>
                <a:ea typeface="Calibri" panose="020F0502020204030204" pitchFamily="34" charset="0"/>
                <a:cs typeface="Calibri" panose="020F0502020204030204" pitchFamily="34" charset="0"/>
              </a:rPr>
              <a:t> Accessed: 22/03/2024</a:t>
            </a:r>
          </a:p>
          <a:p>
            <a:pPr marL="0" indent="0">
              <a:buNone/>
            </a:pPr>
            <a:r>
              <a:rPr lang="it-IT" sz="1100" i="0" dirty="0">
                <a:solidFill>
                  <a:srgbClr val="181818"/>
                </a:solidFill>
                <a:effectLst/>
                <a:latin typeface="Calibri" panose="020F0502020204030204" pitchFamily="34" charset="0"/>
                <a:ea typeface="Calibri" panose="020F0502020204030204" pitchFamily="34" charset="0"/>
                <a:cs typeface="Calibri" panose="020F0502020204030204" pitchFamily="34" charset="0"/>
              </a:rPr>
              <a:t>Alibaba Cloud for Generative AI</a:t>
            </a:r>
            <a:r>
              <a:rPr lang="en-GB" sz="1100" dirty="0">
                <a:solidFill>
                  <a:srgbClr val="181818"/>
                </a:solidFill>
                <a:latin typeface="Calibri" panose="020F0502020204030204" pitchFamily="34" charset="0"/>
                <a:ea typeface="Calibri" panose="020F0502020204030204" pitchFamily="34" charset="0"/>
                <a:cs typeface="Calibri" panose="020F0502020204030204" pitchFamily="34" charset="0"/>
              </a:rPr>
              <a:t>. Available at: </a:t>
            </a:r>
            <a:r>
              <a:rPr lang="en-GB" sz="1100" dirty="0">
                <a:latin typeface="Calibri" panose="020F0502020204030204" pitchFamily="34" charset="0"/>
                <a:ea typeface="Calibri" panose="020F0502020204030204" pitchFamily="34" charset="0"/>
                <a:cs typeface="Calibri" panose="020F0502020204030204" pitchFamily="34" charset="0"/>
                <a:hlinkClick r:id="rId4"/>
              </a:rPr>
              <a:t>https://www.alibabacloud.com/solutions/generative-ai</a:t>
            </a:r>
            <a:r>
              <a:rPr lang="en-GB" sz="1100" dirty="0">
                <a:latin typeface="Calibri" panose="020F0502020204030204" pitchFamily="34" charset="0"/>
                <a:ea typeface="Calibri" panose="020F0502020204030204" pitchFamily="34" charset="0"/>
                <a:cs typeface="Calibri" panose="020F0502020204030204" pitchFamily="34" charset="0"/>
              </a:rPr>
              <a:t> Accessed: 22/03/2024</a:t>
            </a:r>
          </a:p>
          <a:p>
            <a:pPr marL="0" indent="0">
              <a:buNone/>
            </a:pPr>
            <a:r>
              <a:rPr lang="en-GB" sz="1100" dirty="0" err="1">
                <a:latin typeface="Calibri" panose="020F0502020204030204" pitchFamily="34" charset="0"/>
                <a:ea typeface="Calibri" panose="020F0502020204030204" pitchFamily="34" charset="0"/>
                <a:cs typeface="Calibri" panose="020F0502020204030204" pitchFamily="34" charset="0"/>
              </a:rPr>
              <a:t>Dağhan</a:t>
            </a:r>
            <a:r>
              <a:rPr lang="en-GB" sz="1100" dirty="0">
                <a:latin typeface="Calibri" panose="020F0502020204030204" pitchFamily="34" charset="0"/>
                <a:ea typeface="Calibri" panose="020F0502020204030204" pitchFamily="34" charset="0"/>
                <a:cs typeface="Calibri" panose="020F0502020204030204" pitchFamily="34" charset="0"/>
              </a:rPr>
              <a:t>, G. (2017). Views of Students about Technology, Effects of Technology on Daily Living and their Professional Preferences. Turkish Online Journal of Educational Technology, 16(4), 187–194.</a:t>
            </a:r>
          </a:p>
          <a:p>
            <a:pPr marL="0" indent="0">
              <a:buNone/>
            </a:pPr>
            <a:r>
              <a:rPr lang="en-GB" sz="1100" dirty="0">
                <a:latin typeface="Calibri" panose="020F0502020204030204" pitchFamily="34" charset="0"/>
                <a:ea typeface="Calibri" panose="020F0502020204030204" pitchFamily="34" charset="0"/>
                <a:cs typeface="Calibri" panose="020F0502020204030204" pitchFamily="34" charset="0"/>
              </a:rPr>
              <a:t>Deliveroo(2024). Available at: </a:t>
            </a:r>
            <a:r>
              <a:rPr lang="en-GB" sz="1100" dirty="0">
                <a:latin typeface="Calibri" panose="020F0502020204030204" pitchFamily="34" charset="0"/>
                <a:ea typeface="Calibri" panose="020F0502020204030204" pitchFamily="34" charset="0"/>
                <a:cs typeface="Calibri" panose="020F0502020204030204" pitchFamily="34" charset="0"/>
                <a:hlinkClick r:id="rId5"/>
              </a:rPr>
              <a:t>https://restaurants.deliveroo.com/en-gb/technology</a:t>
            </a:r>
            <a:r>
              <a:rPr lang="en-GB" sz="1100" dirty="0">
                <a:latin typeface="Calibri" panose="020F0502020204030204" pitchFamily="34" charset="0"/>
                <a:ea typeface="Calibri" panose="020F0502020204030204" pitchFamily="34" charset="0"/>
                <a:cs typeface="Calibri" panose="020F0502020204030204" pitchFamily="34" charset="0"/>
              </a:rPr>
              <a:t> </a:t>
            </a:r>
            <a:r>
              <a:rPr lang="en-GB" sz="1100" dirty="0">
                <a:effectLst/>
                <a:latin typeface="Calibri" panose="020F0502020204030204" pitchFamily="34" charset="0"/>
                <a:ea typeface="Calibri" panose="020F0502020204030204" pitchFamily="34" charset="0"/>
                <a:cs typeface="Calibri" panose="020F0502020204030204" pitchFamily="34" charset="0"/>
              </a:rPr>
              <a:t>(Accessed: 18 March 2024). </a:t>
            </a:r>
          </a:p>
          <a:p>
            <a:pPr marL="0" indent="0">
              <a:buNone/>
            </a:pPr>
            <a:r>
              <a:rPr lang="en-GB" sz="1100" dirty="0">
                <a:latin typeface="Calibri" panose="020F0502020204030204" pitchFamily="34" charset="0"/>
                <a:ea typeface="Calibri" panose="020F0502020204030204" pitchFamily="34" charset="0"/>
                <a:cs typeface="Calibri" panose="020F0502020204030204" pitchFamily="34" charset="0"/>
              </a:rPr>
              <a:t>Deliveroo Annual Report (2023) Available at: </a:t>
            </a:r>
            <a:r>
              <a:rPr lang="en-GB" sz="1100" dirty="0">
                <a:latin typeface="Calibri" panose="020F0502020204030204" pitchFamily="34" charset="0"/>
                <a:ea typeface="Calibri" panose="020F0502020204030204" pitchFamily="34" charset="0"/>
                <a:cs typeface="Calibri" panose="020F0502020204030204" pitchFamily="34" charset="0"/>
                <a:hlinkClick r:id="rId6"/>
              </a:rPr>
              <a:t>https://corporate.deliveroo.co.uk/investors/annual-report-summary/</a:t>
            </a:r>
            <a:r>
              <a:rPr lang="en-GB" sz="1100" dirty="0">
                <a:latin typeface="Calibri" panose="020F0502020204030204" pitchFamily="34" charset="0"/>
                <a:ea typeface="Calibri" panose="020F0502020204030204" pitchFamily="34" charset="0"/>
                <a:cs typeface="Calibri" panose="020F0502020204030204" pitchFamily="34" charset="0"/>
              </a:rPr>
              <a:t> </a:t>
            </a:r>
            <a:r>
              <a:rPr lang="en-GB" sz="1100" dirty="0">
                <a:effectLst/>
                <a:latin typeface="Calibri" panose="020F0502020204030204" pitchFamily="34" charset="0"/>
                <a:ea typeface="Calibri" panose="020F0502020204030204" pitchFamily="34" charset="0"/>
                <a:cs typeface="Calibri" panose="020F0502020204030204" pitchFamily="34" charset="0"/>
              </a:rPr>
              <a:t>(Accessed: 26 March 2024). </a:t>
            </a:r>
          </a:p>
          <a:p>
            <a:pPr marL="0" indent="0">
              <a:buNone/>
            </a:pPr>
            <a:r>
              <a:rPr lang="en-GB" sz="1100" i="1" dirty="0">
                <a:effectLst/>
                <a:latin typeface="Calibri" panose="020F0502020204030204" pitchFamily="34" charset="0"/>
                <a:ea typeface="Calibri" panose="020F0502020204030204" pitchFamily="34" charset="0"/>
                <a:cs typeface="Calibri" panose="020F0502020204030204" pitchFamily="34" charset="0"/>
              </a:rPr>
              <a:t>Digital training for Bosch PT-accessories</a:t>
            </a:r>
            <a:r>
              <a:rPr lang="en-GB" sz="1100" dirty="0">
                <a:effectLst/>
                <a:latin typeface="Calibri" panose="020F0502020204030204" pitchFamily="34" charset="0"/>
                <a:ea typeface="Calibri" panose="020F0502020204030204" pitchFamily="34" charset="0"/>
                <a:cs typeface="Calibri" panose="020F0502020204030204" pitchFamily="34" charset="0"/>
              </a:rPr>
              <a:t>, </a:t>
            </a:r>
            <a:r>
              <a:rPr lang="en-GB" sz="1100" i="1" dirty="0">
                <a:effectLst/>
                <a:latin typeface="Calibri" panose="020F0502020204030204" pitchFamily="34" charset="0"/>
                <a:ea typeface="Calibri" panose="020F0502020204030204" pitchFamily="34" charset="0"/>
                <a:cs typeface="Calibri" panose="020F0502020204030204" pitchFamily="34" charset="0"/>
              </a:rPr>
              <a:t>Bosch PT-AC Digital Learning Dashboard</a:t>
            </a:r>
            <a:r>
              <a:rPr lang="en-GB" sz="1100" dirty="0">
                <a:effectLst/>
                <a:latin typeface="Calibri" panose="020F0502020204030204" pitchFamily="34" charset="0"/>
                <a:ea typeface="Calibri" panose="020F0502020204030204" pitchFamily="34" charset="0"/>
                <a:cs typeface="Calibri" panose="020F0502020204030204" pitchFamily="34" charset="0"/>
              </a:rPr>
              <a:t>. Available at: https://ac-elearning.bosch-pt.com/ (Accessed: 01 March 2024). </a:t>
            </a:r>
          </a:p>
          <a:p>
            <a:pPr marL="0" indent="0">
              <a:buNone/>
            </a:pPr>
            <a:r>
              <a:rPr lang="en-GB" sz="1100" dirty="0">
                <a:latin typeface="Calibri" panose="020F0502020204030204" pitchFamily="34" charset="0"/>
                <a:ea typeface="Calibri" panose="020F0502020204030204" pitchFamily="34" charset="0"/>
                <a:cs typeface="Calibri" panose="020F0502020204030204" pitchFamily="34" charset="0"/>
              </a:rPr>
              <a:t>Financial Times (2023). Meta Platforms Inc. Available at: </a:t>
            </a:r>
            <a:r>
              <a:rPr lang="en-GB" sz="1100" dirty="0">
                <a:latin typeface="Calibri" panose="020F0502020204030204" pitchFamily="34" charset="0"/>
                <a:ea typeface="Calibri" panose="020F0502020204030204" pitchFamily="34" charset="0"/>
                <a:cs typeface="Calibri" panose="020F0502020204030204" pitchFamily="34" charset="0"/>
                <a:hlinkClick r:id="rId7"/>
              </a:rPr>
              <a:t>https://markets.ft.com/data/equities/tearsheet/profile?s=META:NSQ</a:t>
            </a:r>
            <a:r>
              <a:rPr lang="en-GB" sz="1100" dirty="0">
                <a:latin typeface="Calibri" panose="020F0502020204030204" pitchFamily="34" charset="0"/>
                <a:ea typeface="Calibri" panose="020F0502020204030204" pitchFamily="34" charset="0"/>
                <a:cs typeface="Calibri" panose="020F0502020204030204" pitchFamily="34" charset="0"/>
              </a:rPr>
              <a:t> </a:t>
            </a:r>
            <a:r>
              <a:rPr lang="en-GB" sz="1100" dirty="0">
                <a:effectLst/>
                <a:latin typeface="Calibri" panose="020F0502020204030204" pitchFamily="34" charset="0"/>
                <a:ea typeface="Calibri" panose="020F0502020204030204" pitchFamily="34" charset="0"/>
                <a:cs typeface="Calibri" panose="020F0502020204030204" pitchFamily="34" charset="0"/>
              </a:rPr>
              <a:t>(Accessed: 26 March 2024). </a:t>
            </a:r>
          </a:p>
          <a:p>
            <a:pPr marL="0" indent="0">
              <a:buNone/>
            </a:pPr>
            <a:r>
              <a:rPr lang="en-GB" sz="1100" dirty="0" err="1">
                <a:effectLst/>
                <a:latin typeface="Calibri" panose="020F0502020204030204" pitchFamily="34" charset="0"/>
                <a:ea typeface="Calibri" panose="020F0502020204030204" pitchFamily="34" charset="0"/>
                <a:cs typeface="Calibri" panose="020F0502020204030204" pitchFamily="34" charset="0"/>
              </a:rPr>
              <a:t>Kose</a:t>
            </a:r>
            <a:r>
              <a:rPr lang="en-GB" sz="1100" dirty="0">
                <a:effectLst/>
                <a:latin typeface="Calibri" panose="020F0502020204030204" pitchFamily="34" charset="0"/>
                <a:ea typeface="Calibri" panose="020F0502020204030204" pitchFamily="34" charset="0"/>
                <a:cs typeface="Calibri" panose="020F0502020204030204" pitchFamily="34" charset="0"/>
              </a:rPr>
              <a:t>, U. and </a:t>
            </a:r>
            <a:r>
              <a:rPr lang="en-GB" sz="1100" dirty="0" err="1">
                <a:effectLst/>
                <a:latin typeface="Calibri" panose="020F0502020204030204" pitchFamily="34" charset="0"/>
                <a:ea typeface="Calibri" panose="020F0502020204030204" pitchFamily="34" charset="0"/>
                <a:cs typeface="Calibri" panose="020F0502020204030204" pitchFamily="34" charset="0"/>
              </a:rPr>
              <a:t>Koc</a:t>
            </a:r>
            <a:r>
              <a:rPr lang="en-GB" sz="1100" dirty="0">
                <a:effectLst/>
                <a:latin typeface="Calibri" panose="020F0502020204030204" pitchFamily="34" charset="0"/>
                <a:ea typeface="Calibri" panose="020F0502020204030204" pitchFamily="34" charset="0"/>
                <a:cs typeface="Calibri" panose="020F0502020204030204" pitchFamily="34" charset="0"/>
              </a:rPr>
              <a:t>, D. (2015) </a:t>
            </a:r>
            <a:r>
              <a:rPr lang="en-GB" sz="1100" i="1" dirty="0">
                <a:effectLst/>
                <a:latin typeface="Calibri" panose="020F0502020204030204" pitchFamily="34" charset="0"/>
                <a:ea typeface="Calibri" panose="020F0502020204030204" pitchFamily="34" charset="0"/>
                <a:cs typeface="Calibri" panose="020F0502020204030204" pitchFamily="34" charset="0"/>
              </a:rPr>
              <a:t>Artificial intelligence applications in distance education</a:t>
            </a:r>
            <a:r>
              <a:rPr lang="en-GB" sz="1100" dirty="0">
                <a:effectLst/>
                <a:latin typeface="Calibri" panose="020F0502020204030204" pitchFamily="34" charset="0"/>
                <a:ea typeface="Calibri" panose="020F0502020204030204" pitchFamily="34" charset="0"/>
                <a:cs typeface="Calibri" panose="020F0502020204030204" pitchFamily="34" charset="0"/>
              </a:rPr>
              <a:t>. Hershey, Pa: Information Science Reference. </a:t>
            </a:r>
          </a:p>
          <a:p>
            <a:pPr marL="0" indent="0">
              <a:buNone/>
            </a:pPr>
            <a:r>
              <a:rPr lang="en-GB" sz="1100" dirty="0">
                <a:latin typeface="Calibri" panose="020F0502020204030204" pitchFamily="34" charset="0"/>
                <a:ea typeface="Calibri" panose="020F0502020204030204" pitchFamily="34" charset="0"/>
                <a:cs typeface="Calibri" panose="020F0502020204030204" pitchFamily="34" charset="0"/>
              </a:rPr>
              <a:t> Meta for work. </a:t>
            </a:r>
            <a:r>
              <a:rPr lang="en-GB" sz="1100">
                <a:latin typeface="Calibri" panose="020F0502020204030204" pitchFamily="34" charset="0"/>
                <a:ea typeface="Calibri" panose="020F0502020204030204" pitchFamily="34" charset="0"/>
                <a:cs typeface="Calibri" panose="020F0502020204030204" pitchFamily="34" charset="0"/>
              </a:rPr>
              <a:t>Available at: </a:t>
            </a:r>
            <a:r>
              <a:rPr lang="en-GB" sz="1100">
                <a:effectLst/>
                <a:latin typeface="Calibri" panose="020F0502020204030204" pitchFamily="34" charset="0"/>
                <a:ea typeface="Calibri" panose="020F0502020204030204" pitchFamily="34" charset="0"/>
                <a:cs typeface="Calibri" panose="020F0502020204030204" pitchFamily="34" charset="0"/>
                <a:hlinkClick r:id="rId8"/>
              </a:rPr>
              <a:t>https://forwork.meta.com/gb/</a:t>
            </a:r>
            <a:r>
              <a:rPr lang="en-GB" sz="1100">
                <a:latin typeface="Calibri" panose="020F0502020204030204" pitchFamily="34" charset="0"/>
                <a:ea typeface="Calibri" panose="020F0502020204030204" pitchFamily="34" charset="0"/>
                <a:cs typeface="Calibri" panose="020F0502020204030204" pitchFamily="34" charset="0"/>
              </a:rPr>
              <a:t>  (Accessed: 22 March 2024).</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100" i="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Rama Devi, V., &amp; </a:t>
            </a:r>
            <a:r>
              <a:rPr lang="en-GB" sz="1100" i="0" dirty="0" err="1">
                <a:solidFill>
                  <a:srgbClr val="1F1F1F"/>
                </a:solidFill>
                <a:effectLst/>
                <a:latin typeface="Calibri" panose="020F0502020204030204" pitchFamily="34" charset="0"/>
                <a:ea typeface="Calibri" panose="020F0502020204030204" pitchFamily="34" charset="0"/>
                <a:cs typeface="Calibri" panose="020F0502020204030204" pitchFamily="34" charset="0"/>
              </a:rPr>
              <a:t>Jyothsna</a:t>
            </a:r>
            <a:r>
              <a:rPr lang="en-GB" sz="1100" i="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 M. (2014). Impact of technology on employee engagement: Detrimental or beneficial? Pacific Business Review International, 7(4). Available at: </a:t>
            </a:r>
            <a:r>
              <a:rPr lang="en-GB" sz="1100" i="0" dirty="0">
                <a:solidFill>
                  <a:srgbClr val="1F1F1F"/>
                </a:solidFill>
                <a:effectLst/>
                <a:latin typeface="Calibri" panose="020F0502020204030204" pitchFamily="34" charset="0"/>
                <a:ea typeface="Calibri" panose="020F0502020204030204" pitchFamily="34" charset="0"/>
                <a:cs typeface="Calibri" panose="020F0502020204030204" pitchFamily="34" charset="0"/>
                <a:hlinkClick r:id="rId9"/>
              </a:rPr>
              <a:t>http://www.pbr.co.in/2014/2014_month/Oct/2.pdf</a:t>
            </a:r>
            <a:r>
              <a:rPr lang="en-GB" sz="1100" i="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 (Accessed: 18 March 2024).</a:t>
            </a:r>
          </a:p>
          <a:p>
            <a:pPr marL="0" indent="0">
              <a:buNone/>
            </a:pPr>
            <a:r>
              <a:rPr lang="en-GB" sz="1100" dirty="0">
                <a:effectLst/>
                <a:latin typeface="Calibri" panose="020F0502020204030204" pitchFamily="34" charset="0"/>
                <a:ea typeface="Calibri" panose="020F0502020204030204" pitchFamily="34" charset="0"/>
                <a:cs typeface="Calibri" panose="020F0502020204030204" pitchFamily="34" charset="0"/>
              </a:rPr>
              <a:t>Santhosh, T. (2018) ‘Impact of Technology in Business’, </a:t>
            </a:r>
            <a:r>
              <a:rPr lang="en-GB" sz="1100" i="1" dirty="0">
                <a:effectLst/>
                <a:latin typeface="Calibri" panose="020F0502020204030204" pitchFamily="34" charset="0"/>
                <a:ea typeface="Calibri" panose="020F0502020204030204" pitchFamily="34" charset="0"/>
                <a:cs typeface="Calibri" panose="020F0502020204030204" pitchFamily="34" charset="0"/>
              </a:rPr>
              <a:t>International Journal of Management and Humanities</a:t>
            </a:r>
            <a:r>
              <a:rPr lang="en-GB" sz="1100" dirty="0">
                <a:effectLst/>
                <a:latin typeface="Calibri" panose="020F0502020204030204" pitchFamily="34" charset="0"/>
                <a:ea typeface="Calibri" panose="020F0502020204030204" pitchFamily="34" charset="0"/>
                <a:cs typeface="Calibri" panose="020F0502020204030204" pitchFamily="34" charset="0"/>
              </a:rPr>
              <a:t>, 3(6). </a:t>
            </a:r>
          </a:p>
          <a:p>
            <a:pPr marL="0" indent="0">
              <a:buNone/>
            </a:pPr>
            <a:r>
              <a:rPr lang="en-GB" sz="1100" i="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Talwar, R., Malhotra, S., &amp; Choudhary, D. (2020). Impact of technology on employee engagement and organisational performance: A review of the literature and future research agenda. </a:t>
            </a:r>
            <a:r>
              <a:rPr lang="en-GB" sz="1100" i="1"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Journal of Enterprise Information Management</a:t>
            </a:r>
            <a:r>
              <a:rPr lang="en-GB" sz="1100" i="0" dirty="0">
                <a:solidFill>
                  <a:srgbClr val="1F1F1F"/>
                </a:solidFill>
                <a:effectLst/>
                <a:latin typeface="Calibri" panose="020F0502020204030204" pitchFamily="34" charset="0"/>
                <a:ea typeface="Calibri" panose="020F0502020204030204" pitchFamily="34" charset="0"/>
                <a:cs typeface="Calibri" panose="020F0502020204030204" pitchFamily="34" charset="0"/>
              </a:rPr>
              <a:t>, 33(4), 741-762</a:t>
            </a:r>
          </a:p>
          <a:p>
            <a:pPr marL="0" indent="0">
              <a:buNone/>
            </a:pPr>
            <a:r>
              <a:rPr lang="en-GB" sz="1100" i="1" dirty="0">
                <a:effectLst/>
                <a:latin typeface="Calibri" panose="020F0502020204030204" pitchFamily="34" charset="0"/>
                <a:ea typeface="Calibri" panose="020F0502020204030204" pitchFamily="34" charset="0"/>
                <a:cs typeface="Calibri" panose="020F0502020204030204" pitchFamily="34" charset="0"/>
              </a:rPr>
              <a:t>Technology use in learning and development</a:t>
            </a:r>
            <a:r>
              <a:rPr lang="en-GB" sz="1100" dirty="0">
                <a:effectLst/>
                <a:latin typeface="Calibri" panose="020F0502020204030204" pitchFamily="34" charset="0"/>
                <a:ea typeface="Calibri" panose="020F0502020204030204" pitchFamily="34" charset="0"/>
                <a:cs typeface="Calibri" panose="020F0502020204030204" pitchFamily="34" charset="0"/>
              </a:rPr>
              <a:t> (2023) CIPD. Available at: https://www.cipd.org/uk/knowledge/guides/technology-learning-development/ (Accessed: 18 March 2024). </a:t>
            </a:r>
            <a:endParaRPr lang="en-GB" sz="11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100" dirty="0" err="1">
                <a:latin typeface="Calibri" panose="020F0502020204030204" pitchFamily="34" charset="0"/>
                <a:ea typeface="Calibri" panose="020F0502020204030204" pitchFamily="34" charset="0"/>
                <a:cs typeface="Calibri" panose="020F0502020204030204" pitchFamily="34" charset="0"/>
              </a:rPr>
              <a:t>WalkMe</a:t>
            </a:r>
            <a:r>
              <a:rPr lang="en-GB" sz="1100" dirty="0">
                <a:latin typeface="Calibri" panose="020F0502020204030204" pitchFamily="34" charset="0"/>
                <a:ea typeface="Calibri" panose="020F0502020204030204" pitchFamily="34" charset="0"/>
                <a:cs typeface="Calibri" panose="020F0502020204030204" pitchFamily="34" charset="0"/>
              </a:rPr>
              <a:t> Team</a:t>
            </a:r>
            <a:r>
              <a:rPr lang="en-GB" sz="1100" dirty="0">
                <a:effectLst/>
                <a:latin typeface="Calibri" panose="020F0502020204030204" pitchFamily="34" charset="0"/>
                <a:ea typeface="Calibri" panose="020F0502020204030204" pitchFamily="34" charset="0"/>
                <a:cs typeface="Calibri" panose="020F0502020204030204" pitchFamily="34" charset="0"/>
              </a:rPr>
              <a:t>. (2023) </a:t>
            </a:r>
            <a:r>
              <a:rPr lang="en-GB" sz="1100" i="1" dirty="0">
                <a:effectLst/>
                <a:latin typeface="Calibri" panose="020F0502020204030204" pitchFamily="34" charset="0"/>
                <a:ea typeface="Calibri" panose="020F0502020204030204" pitchFamily="34" charset="0"/>
                <a:cs typeface="Calibri" panose="020F0502020204030204" pitchFamily="34" charset="0"/>
              </a:rPr>
              <a:t>Microlearning demystified: Proven examples for engaging and efficient learning</a:t>
            </a:r>
            <a:r>
              <a:rPr lang="en-GB" sz="1100" dirty="0">
                <a:effectLst/>
                <a:latin typeface="Calibri" panose="020F0502020204030204" pitchFamily="34" charset="0"/>
                <a:ea typeface="Calibri" panose="020F0502020204030204" pitchFamily="34" charset="0"/>
                <a:cs typeface="Calibri" panose="020F0502020204030204" pitchFamily="34" charset="0"/>
              </a:rPr>
              <a:t>, </a:t>
            </a:r>
            <a:r>
              <a:rPr lang="en-GB" sz="1100" i="1" dirty="0">
                <a:effectLst/>
                <a:latin typeface="Calibri" panose="020F0502020204030204" pitchFamily="34" charset="0"/>
                <a:ea typeface="Calibri" panose="020F0502020204030204" pitchFamily="34" charset="0"/>
                <a:cs typeface="Calibri" panose="020F0502020204030204" pitchFamily="34" charset="0"/>
              </a:rPr>
              <a:t>The Change Management Blog</a:t>
            </a:r>
            <a:r>
              <a:rPr lang="en-GB" sz="1100" dirty="0">
                <a:effectLst/>
                <a:latin typeface="Calibri" panose="020F0502020204030204" pitchFamily="34" charset="0"/>
                <a:ea typeface="Calibri" panose="020F0502020204030204" pitchFamily="34" charset="0"/>
                <a:cs typeface="Calibri" panose="020F0502020204030204" pitchFamily="34" charset="0"/>
              </a:rPr>
              <a:t>. Available at: https://change.walkme.com/microlearning-examples/ (Accessed: 01 March 2024). </a:t>
            </a:r>
          </a:p>
          <a:p>
            <a:pPr marL="0" indent="0">
              <a:buNone/>
            </a:pPr>
            <a:endParaRPr lang="en-GB" sz="1100" dirty="0">
              <a:effectLst/>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effectLst/>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728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C75470D1-A9BC-450A-94B8-E09E222C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2" name="Rectangle 11">
            <a:extLst>
              <a:ext uri="{FF2B5EF4-FFF2-40B4-BE49-F238E27FC236}">
                <a16:creationId xmlns:a16="http://schemas.microsoft.com/office/drawing/2014/main" id="{64F97EC1-3569-4A79-9DB8-CC79407DF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2928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entury Schoolbook" panose="02040604050505020304"/>
              <a:ea typeface="+mn-ea"/>
              <a:cs typeface="+mn-cs"/>
            </a:endParaRPr>
          </a:p>
        </p:txBody>
      </p:sp>
      <p:sp>
        <p:nvSpPr>
          <p:cNvPr id="23" name="Rectangle 13">
            <a:extLst>
              <a:ext uri="{FF2B5EF4-FFF2-40B4-BE49-F238E27FC236}">
                <a16:creationId xmlns:a16="http://schemas.microsoft.com/office/drawing/2014/main" id="{13E08444-43C3-4332-B02D-F2DBC8C1D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9160" y="0"/>
            <a:ext cx="10393680" cy="6858000"/>
          </a:xfrm>
          <a:prstGeom prst="rect">
            <a:avLst/>
          </a:prstGeom>
          <a:solidFill>
            <a:srgbClr val="000000">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pic>
        <p:nvPicPr>
          <p:cNvPr id="5" name="Контейнер за съдържание 4" descr="Картина, която съдържа човек, изкуство, светлина">
            <a:extLst>
              <a:ext uri="{FF2B5EF4-FFF2-40B4-BE49-F238E27FC236}">
                <a16:creationId xmlns:a16="http://schemas.microsoft.com/office/drawing/2014/main" id="{E4F439EB-0F8C-EF76-241F-CC618990E91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51" r="12299"/>
          <a:stretch/>
        </p:blipFill>
        <p:spPr>
          <a:xfrm>
            <a:off x="899160" y="1"/>
            <a:ext cx="10393680" cy="6858000"/>
          </a:xfrm>
          <a:prstGeom prst="rect">
            <a:avLst/>
          </a:prstGeom>
        </p:spPr>
      </p:pic>
      <p:sp>
        <p:nvSpPr>
          <p:cNvPr id="2" name="Заглавие 1">
            <a:extLst>
              <a:ext uri="{FF2B5EF4-FFF2-40B4-BE49-F238E27FC236}">
                <a16:creationId xmlns:a16="http://schemas.microsoft.com/office/drawing/2014/main" id="{A1DA54D7-7631-DF55-556C-67C6D0875A51}"/>
              </a:ext>
            </a:extLst>
          </p:cNvPr>
          <p:cNvSpPr>
            <a:spLocks noGrp="1"/>
          </p:cNvSpPr>
          <p:nvPr>
            <p:ph type="title"/>
          </p:nvPr>
        </p:nvSpPr>
        <p:spPr>
          <a:xfrm>
            <a:off x="1261872" y="723331"/>
            <a:ext cx="4932451" cy="663017"/>
          </a:xfrm>
          <a:noFill/>
        </p:spPr>
        <p:txBody>
          <a:bodyPr vert="horz" lIns="91440" tIns="45720" rIns="91440" bIns="45720" rtlCol="0" anchor="ctr">
            <a:normAutofit/>
          </a:bodyPr>
          <a:lstStyle/>
          <a:p>
            <a:pPr algn="ctr">
              <a:lnSpc>
                <a:spcPct val="85000"/>
              </a:lnSpc>
            </a:pPr>
            <a:r>
              <a:rPr lang="en-US">
                <a:solidFill>
                  <a:srgbClr val="FFFFFF"/>
                </a:solidFill>
              </a:rPr>
              <a:t>QUESTIONS</a:t>
            </a:r>
            <a:endParaRPr lang="en-US" dirty="0">
              <a:solidFill>
                <a:srgbClr val="FFFFFF"/>
              </a:solidFill>
            </a:endParaRPr>
          </a:p>
        </p:txBody>
      </p:sp>
      <p:cxnSp>
        <p:nvCxnSpPr>
          <p:cNvPr id="24" name="Straight Connector 15">
            <a:extLst>
              <a:ext uri="{FF2B5EF4-FFF2-40B4-BE49-F238E27FC236}">
                <a16:creationId xmlns:a16="http://schemas.microsoft.com/office/drawing/2014/main" id="{4D848F31-B9E9-4B45-86EB-66A7D70D48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129873" y="5397500"/>
            <a:ext cx="2550319"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07657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Изглед">
  <a:themeElements>
    <a:clrScheme name="Изглед">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Изглед">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Изглед">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О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2">
    <wetp:webextensionref xmlns:r="http://schemas.openxmlformats.org/officeDocument/2006/relationships" r:id="rId1"/>
  </wetp:taskpane>
  <wetp:taskpane dockstate="right" visibility="0" width="438" row="1">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0EF2ACB2-BCFB-4886-93C7-EA8C6C0CCA33}">
  <we:reference id="wa200005566" version="3.0.0.2" store="bg-BG" storeType="OMEX"/>
  <we:alternateReferences>
    <we:reference id="wa200005566" version="3.0.0.2"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6293C4F-6289-44E7-ADFD-A74ED4ADDEB0}">
  <we:reference id="wa200005669" version="2.0.0.0" store="bg-BG" storeType="OMEX"/>
  <we:alternateReferences>
    <we:reference id="wa200005669" version="2.0.0.0" store="wa200005669"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Ion</Template>
  <TotalTime>546</TotalTime>
  <Words>1068</Words>
  <Application>Microsoft Office PowerPoint</Application>
  <PresentationFormat>Широк екран</PresentationFormat>
  <Paragraphs>92</Paragraphs>
  <Slides>15</Slides>
  <Notes>1</Notes>
  <HiddenSlides>0</HiddenSlides>
  <MMClips>0</MMClips>
  <ScaleCrop>false</ScaleCrop>
  <HeadingPairs>
    <vt:vector size="6" baseType="variant">
      <vt:variant>
        <vt:lpstr>Използвани шрифтове</vt:lpstr>
      </vt:variant>
      <vt:variant>
        <vt:i4>10</vt:i4>
      </vt:variant>
      <vt:variant>
        <vt:lpstr>Тема</vt:lpstr>
      </vt:variant>
      <vt:variant>
        <vt:i4>1</vt:i4>
      </vt:variant>
      <vt:variant>
        <vt:lpstr>Заглавия на слайдовете</vt:lpstr>
      </vt:variant>
      <vt:variant>
        <vt:i4>15</vt:i4>
      </vt:variant>
    </vt:vector>
  </HeadingPairs>
  <TitlesOfParts>
    <vt:vector size="26" baseType="lpstr">
      <vt:lpstr>__tiempos_b6f14e</vt:lpstr>
      <vt:lpstr>-apple-system</vt:lpstr>
      <vt:lpstr>Aptos</vt:lpstr>
      <vt:lpstr>Arial</vt:lpstr>
      <vt:lpstr>Bierstadt</vt:lpstr>
      <vt:lpstr>Calibri</vt:lpstr>
      <vt:lpstr>Century Schoolbook</vt:lpstr>
      <vt:lpstr>Google Sans</vt:lpstr>
      <vt:lpstr>Times New Roman</vt:lpstr>
      <vt:lpstr>Wingdings 2</vt:lpstr>
      <vt:lpstr>Изглед</vt:lpstr>
      <vt:lpstr>  SLAVI SINAPOV: 2236845   </vt:lpstr>
      <vt:lpstr>TECHNOLOGY</vt:lpstr>
      <vt:lpstr>Презентация на PowerPoint</vt:lpstr>
      <vt:lpstr>Impact of technology on the business</vt:lpstr>
      <vt:lpstr>Technology trends for learning and development</vt:lpstr>
      <vt:lpstr>AI LEARNING </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SLAVI SINAPOV: 2236845   </dc:title>
  <dc:creator>Andriyana Eftimova</dc:creator>
  <cp:lastModifiedBy>Andriyana Eftimova</cp:lastModifiedBy>
  <cp:revision>1</cp:revision>
  <cp:lastPrinted>2024-03-26T10:18:49Z</cp:lastPrinted>
  <dcterms:created xsi:type="dcterms:W3CDTF">2024-02-20T13:35:27Z</dcterms:created>
  <dcterms:modified xsi:type="dcterms:W3CDTF">2024-03-26T10:58:10Z</dcterms:modified>
</cp:coreProperties>
</file>