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70" r:id="rId3"/>
    <p:sldId id="271" r:id="rId4"/>
    <p:sldId id="258" r:id="rId5"/>
    <p:sldId id="272" r:id="rId6"/>
    <p:sldId id="259" r:id="rId7"/>
    <p:sldId id="268" r:id="rId8"/>
    <p:sldId id="269" r:id="rId9"/>
    <p:sldId id="260" r:id="rId10"/>
    <p:sldId id="261" r:id="rId11"/>
    <p:sldId id="273" r:id="rId12"/>
    <p:sldId id="27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20DE47-6CD4-415B-8FF2-32AEA207F66E}" v="9" dt="2020-10-19T15:12:14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3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Clapham" userId="017a1a467d8e6000" providerId="LiveId" clId="{2520DE47-6CD4-415B-8FF2-32AEA207F66E}"/>
    <pc:docChg chg="undo custSel mod addSld delSld modSld">
      <pc:chgData name="Jessica Clapham" userId="017a1a467d8e6000" providerId="LiveId" clId="{2520DE47-6CD4-415B-8FF2-32AEA207F66E}" dt="2020-10-19T15:17:56.702" v="2063" actId="26606"/>
      <pc:docMkLst>
        <pc:docMk/>
      </pc:docMkLst>
      <pc:sldChg chg="addSp modSp new mod setBg setClrOvrMap">
        <pc:chgData name="Jessica Clapham" userId="017a1a467d8e6000" providerId="LiveId" clId="{2520DE47-6CD4-415B-8FF2-32AEA207F66E}" dt="2020-10-19T15:17:56.702" v="2063" actId="26606"/>
        <pc:sldMkLst>
          <pc:docMk/>
          <pc:sldMk cId="3718549146" sldId="256"/>
        </pc:sldMkLst>
        <pc:spChg chg="mod">
          <ac:chgData name="Jessica Clapham" userId="017a1a467d8e6000" providerId="LiveId" clId="{2520DE47-6CD4-415B-8FF2-32AEA207F66E}" dt="2020-10-19T15:17:56.702" v="2063" actId="26606"/>
          <ac:spMkLst>
            <pc:docMk/>
            <pc:sldMk cId="3718549146" sldId="256"/>
            <ac:spMk id="2" creationId="{3E3B3F7E-47E2-4FE9-9BD0-2B38D6B4E89E}"/>
          </ac:spMkLst>
        </pc:spChg>
        <pc:spChg chg="mod">
          <ac:chgData name="Jessica Clapham" userId="017a1a467d8e6000" providerId="LiveId" clId="{2520DE47-6CD4-415B-8FF2-32AEA207F66E}" dt="2020-10-19T15:17:56.702" v="2063" actId="26606"/>
          <ac:spMkLst>
            <pc:docMk/>
            <pc:sldMk cId="3718549146" sldId="256"/>
            <ac:spMk id="3" creationId="{CB614826-5857-48E0-A4D5-45E9CDBB32C8}"/>
          </ac:spMkLst>
        </pc:spChg>
        <pc:spChg chg="add">
          <ac:chgData name="Jessica Clapham" userId="017a1a467d8e6000" providerId="LiveId" clId="{2520DE47-6CD4-415B-8FF2-32AEA207F66E}" dt="2020-10-19T15:17:56.702" v="2063" actId="26606"/>
          <ac:spMkLst>
            <pc:docMk/>
            <pc:sldMk cId="3718549146" sldId="256"/>
            <ac:spMk id="8" creationId="{FBDCECDC-EEE3-4128-AA5E-82A8C08796E8}"/>
          </ac:spMkLst>
        </pc:spChg>
        <pc:spChg chg="add">
          <ac:chgData name="Jessica Clapham" userId="017a1a467d8e6000" providerId="LiveId" clId="{2520DE47-6CD4-415B-8FF2-32AEA207F66E}" dt="2020-10-19T15:17:56.702" v="2063" actId="26606"/>
          <ac:spMkLst>
            <pc:docMk/>
            <pc:sldMk cId="3718549146" sldId="256"/>
            <ac:spMk id="10" creationId="{4260EDE0-989C-4E16-AF94-F652294D828E}"/>
          </ac:spMkLst>
        </pc:spChg>
        <pc:spChg chg="add">
          <ac:chgData name="Jessica Clapham" userId="017a1a467d8e6000" providerId="LiveId" clId="{2520DE47-6CD4-415B-8FF2-32AEA207F66E}" dt="2020-10-19T15:17:56.702" v="2063" actId="26606"/>
          <ac:spMkLst>
            <pc:docMk/>
            <pc:sldMk cId="3718549146" sldId="256"/>
            <ac:spMk id="12" creationId="{1F3985C0-E548-44D2-B30E-F3E42DADE133}"/>
          </ac:spMkLst>
        </pc:spChg>
      </pc:sldChg>
      <pc:sldChg chg="addSp delSp modSp new del mod setBg setClrOvrMap delDesignElem">
        <pc:chgData name="Jessica Clapham" userId="017a1a467d8e6000" providerId="LiveId" clId="{2520DE47-6CD4-415B-8FF2-32AEA207F66E}" dt="2020-10-19T13:55:22.520" v="160" actId="47"/>
        <pc:sldMkLst>
          <pc:docMk/>
          <pc:sldMk cId="2384983789" sldId="257"/>
        </pc:sldMkLst>
        <pc:spChg chg="mod">
          <ac:chgData name="Jessica Clapham" userId="017a1a467d8e6000" providerId="LiveId" clId="{2520DE47-6CD4-415B-8FF2-32AEA207F66E}" dt="2020-10-19T11:59:49.261" v="59" actId="26606"/>
          <ac:spMkLst>
            <pc:docMk/>
            <pc:sldMk cId="2384983789" sldId="257"/>
            <ac:spMk id="2" creationId="{AFACC5B3-2ECB-47C8-A72E-8BC040FEDB2B}"/>
          </ac:spMkLst>
        </pc:spChg>
        <pc:spChg chg="del mod">
          <ac:chgData name="Jessica Clapham" userId="017a1a467d8e6000" providerId="LiveId" clId="{2520DE47-6CD4-415B-8FF2-32AEA207F66E}" dt="2020-10-19T11:59:49.261" v="59" actId="26606"/>
          <ac:spMkLst>
            <pc:docMk/>
            <pc:sldMk cId="2384983789" sldId="257"/>
            <ac:spMk id="3" creationId="{6EEA0E97-BE04-4756-8C9B-0C3CC63C636F}"/>
          </ac:spMkLst>
        </pc:spChg>
        <pc:spChg chg="add del">
          <ac:chgData name="Jessica Clapham" userId="017a1a467d8e6000" providerId="LiveId" clId="{2520DE47-6CD4-415B-8FF2-32AEA207F66E}" dt="2020-10-19T11:59:49.236" v="58" actId="26606"/>
          <ac:spMkLst>
            <pc:docMk/>
            <pc:sldMk cId="2384983789" sldId="257"/>
            <ac:spMk id="8" creationId="{AD2D45C7-2E37-44FD-AC77-116CD14B9ED9}"/>
          </ac:spMkLst>
        </pc:spChg>
        <pc:spChg chg="add del">
          <ac:chgData name="Jessica Clapham" userId="017a1a467d8e6000" providerId="LiveId" clId="{2520DE47-6CD4-415B-8FF2-32AEA207F66E}" dt="2020-10-19T11:59:49.236" v="58" actId="26606"/>
          <ac:spMkLst>
            <pc:docMk/>
            <pc:sldMk cId="2384983789" sldId="257"/>
            <ac:spMk id="10" creationId="{1FF88480-2CF1-4C54-8CE3-2CA9CD9FF896}"/>
          </ac:spMkLst>
        </pc:spChg>
        <pc:spChg chg="add del">
          <ac:chgData name="Jessica Clapham" userId="017a1a467d8e6000" providerId="LiveId" clId="{2520DE47-6CD4-415B-8FF2-32AEA207F66E}" dt="2020-10-19T12:03:40.368" v="74"/>
          <ac:spMkLst>
            <pc:docMk/>
            <pc:sldMk cId="2384983789" sldId="257"/>
            <ac:spMk id="18" creationId="{7E134C76-7FB4-4BB7-9322-DD8A4B179ACD}"/>
          </ac:spMkLst>
        </pc:spChg>
        <pc:spChg chg="add del">
          <ac:chgData name="Jessica Clapham" userId="017a1a467d8e6000" providerId="LiveId" clId="{2520DE47-6CD4-415B-8FF2-32AEA207F66E}" dt="2020-10-19T12:03:40.368" v="74"/>
          <ac:spMkLst>
            <pc:docMk/>
            <pc:sldMk cId="2384983789" sldId="257"/>
            <ac:spMk id="20" creationId="{C0C57804-4F33-4D85-AA3E-DA0F214BBD91}"/>
          </ac:spMkLst>
        </pc:sp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2384983789" sldId="257"/>
            <ac:cxnSpMk id="12" creationId="{4A4F266A-F2F7-47CD-8BBC-E3777E982FD2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2384983789" sldId="257"/>
            <ac:cxnSpMk id="13" creationId="{FEB90296-CFE0-401D-9CA3-32966EC4F01D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2384983789" sldId="257"/>
            <ac:cxnSpMk id="14" creationId="{20D69C80-8919-4A32-B897-F2A21F940574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2384983789" sldId="257"/>
            <ac:cxnSpMk id="15" creationId="{08C9B4EE-7611-4ED9-B356-7BDD377C39B0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2384983789" sldId="257"/>
            <ac:cxnSpMk id="16" creationId="{F427B072-CC5B-481B-9719-8CD4C54444BE}"/>
          </ac:cxnSpMkLst>
        </pc:cxnChg>
      </pc:sldChg>
      <pc:sldChg chg="modSp new mod">
        <pc:chgData name="Jessica Clapham" userId="017a1a467d8e6000" providerId="LiveId" clId="{2520DE47-6CD4-415B-8FF2-32AEA207F66E}" dt="2020-10-19T15:06:14.968" v="1905" actId="27636"/>
        <pc:sldMkLst>
          <pc:docMk/>
          <pc:sldMk cId="1194241766" sldId="258"/>
        </pc:sldMkLst>
        <pc:spChg chg="mod">
          <ac:chgData name="Jessica Clapham" userId="017a1a467d8e6000" providerId="LiveId" clId="{2520DE47-6CD4-415B-8FF2-32AEA207F66E}" dt="2020-10-19T14:52:46.180" v="1015" actId="20577"/>
          <ac:spMkLst>
            <pc:docMk/>
            <pc:sldMk cId="1194241766" sldId="258"/>
            <ac:spMk id="2" creationId="{DAB524B3-8E92-400B-A486-308683829550}"/>
          </ac:spMkLst>
        </pc:spChg>
        <pc:spChg chg="mod">
          <ac:chgData name="Jessica Clapham" userId="017a1a467d8e6000" providerId="LiveId" clId="{2520DE47-6CD4-415B-8FF2-32AEA207F66E}" dt="2020-10-19T15:06:14.968" v="1905" actId="27636"/>
          <ac:spMkLst>
            <pc:docMk/>
            <pc:sldMk cId="1194241766" sldId="258"/>
            <ac:spMk id="3" creationId="{060FF9BA-179A-4235-917C-D8BA094DE34B}"/>
          </ac:spMkLst>
        </pc:spChg>
      </pc:sldChg>
      <pc:sldChg chg="addSp delSp modSp new mod setBg">
        <pc:chgData name="Jessica Clapham" userId="017a1a467d8e6000" providerId="LiveId" clId="{2520DE47-6CD4-415B-8FF2-32AEA207F66E}" dt="2020-10-19T12:17:27.930" v="157" actId="26606"/>
        <pc:sldMkLst>
          <pc:docMk/>
          <pc:sldMk cId="3901233037" sldId="259"/>
        </pc:sldMkLst>
        <pc:spChg chg="mod">
          <ac:chgData name="Jessica Clapham" userId="017a1a467d8e6000" providerId="LiveId" clId="{2520DE47-6CD4-415B-8FF2-32AEA207F66E}" dt="2020-10-19T12:17:27.930" v="157" actId="26606"/>
          <ac:spMkLst>
            <pc:docMk/>
            <pc:sldMk cId="3901233037" sldId="259"/>
            <ac:spMk id="2" creationId="{27F430BC-DB1B-4A33-A29F-AF2ADD7CBCC8}"/>
          </ac:spMkLst>
        </pc:spChg>
        <pc:spChg chg="del mod">
          <ac:chgData name="Jessica Clapham" userId="017a1a467d8e6000" providerId="LiveId" clId="{2520DE47-6CD4-415B-8FF2-32AEA207F66E}" dt="2020-10-19T12:17:22.443" v="154" actId="931"/>
          <ac:spMkLst>
            <pc:docMk/>
            <pc:sldMk cId="3901233037" sldId="259"/>
            <ac:spMk id="3" creationId="{F344D3B0-94B2-4F25-AC76-32864EA1BD98}"/>
          </ac:spMkLst>
        </pc:spChg>
        <pc:spChg chg="add mod">
          <ac:chgData name="Jessica Clapham" userId="017a1a467d8e6000" providerId="LiveId" clId="{2520DE47-6CD4-415B-8FF2-32AEA207F66E}" dt="2020-10-19T12:17:27.930" v="157" actId="26606"/>
          <ac:spMkLst>
            <pc:docMk/>
            <pc:sldMk cId="3901233037" sldId="259"/>
            <ac:spMk id="6" creationId="{9D17AA83-4AFA-47DC-B3C1-CFC9AB3DBA0A}"/>
          </ac:spMkLst>
        </pc:spChg>
        <pc:spChg chg="add">
          <ac:chgData name="Jessica Clapham" userId="017a1a467d8e6000" providerId="LiveId" clId="{2520DE47-6CD4-415B-8FF2-32AEA207F66E}" dt="2020-10-19T12:17:27.930" v="157" actId="26606"/>
          <ac:spMkLst>
            <pc:docMk/>
            <pc:sldMk cId="3901233037" sldId="259"/>
            <ac:spMk id="11" creationId="{4E4490D0-3672-446A-AC12-B4830333BDDD}"/>
          </ac:spMkLst>
        </pc:spChg>
        <pc:spChg chg="add">
          <ac:chgData name="Jessica Clapham" userId="017a1a467d8e6000" providerId="LiveId" clId="{2520DE47-6CD4-415B-8FF2-32AEA207F66E}" dt="2020-10-19T12:17:27.930" v="157" actId="26606"/>
          <ac:spMkLst>
            <pc:docMk/>
            <pc:sldMk cId="3901233037" sldId="259"/>
            <ac:spMk id="13" creationId="{39CB82C2-DF65-4EC1-8280-F201D50F570B}"/>
          </ac:spMkLst>
        </pc:spChg>
        <pc:spChg chg="add">
          <ac:chgData name="Jessica Clapham" userId="017a1a467d8e6000" providerId="LiveId" clId="{2520DE47-6CD4-415B-8FF2-32AEA207F66E}" dt="2020-10-19T12:17:27.930" v="157" actId="26606"/>
          <ac:spMkLst>
            <pc:docMk/>
            <pc:sldMk cId="3901233037" sldId="259"/>
            <ac:spMk id="17" creationId="{FA4CD5CB-D209-4D70-8CA4-629731C59219}"/>
          </ac:spMkLst>
        </pc:spChg>
        <pc:spChg chg="add">
          <ac:chgData name="Jessica Clapham" userId="017a1a467d8e6000" providerId="LiveId" clId="{2520DE47-6CD4-415B-8FF2-32AEA207F66E}" dt="2020-10-19T12:17:27.930" v="157" actId="26606"/>
          <ac:spMkLst>
            <pc:docMk/>
            <pc:sldMk cId="3901233037" sldId="259"/>
            <ac:spMk id="21" creationId="{B4C27B90-DF2B-4D00-BA07-18ED774CD2F1}"/>
          </ac:spMkLst>
        </pc:spChg>
        <pc:spChg chg="add">
          <ac:chgData name="Jessica Clapham" userId="017a1a467d8e6000" providerId="LiveId" clId="{2520DE47-6CD4-415B-8FF2-32AEA207F66E}" dt="2020-10-19T12:17:27.930" v="157" actId="26606"/>
          <ac:spMkLst>
            <pc:docMk/>
            <pc:sldMk cId="3901233037" sldId="259"/>
            <ac:spMk id="23" creationId="{593ACC25-C262-417A-8AA9-0641C772BDB6}"/>
          </ac:spMkLst>
        </pc:spChg>
        <pc:picChg chg="add mod">
          <ac:chgData name="Jessica Clapham" userId="017a1a467d8e6000" providerId="LiveId" clId="{2520DE47-6CD4-415B-8FF2-32AEA207F66E}" dt="2020-10-19T12:17:27.930" v="157" actId="26606"/>
          <ac:picMkLst>
            <pc:docMk/>
            <pc:sldMk cId="3901233037" sldId="259"/>
            <ac:picMk id="5" creationId="{F5C9690E-B190-4A6E-BACE-4A82B9DE495F}"/>
          </ac:picMkLst>
        </pc:picChg>
        <pc:cxnChg chg="add">
          <ac:chgData name="Jessica Clapham" userId="017a1a467d8e6000" providerId="LiveId" clId="{2520DE47-6CD4-415B-8FF2-32AEA207F66E}" dt="2020-10-19T12:17:27.930" v="157" actId="26606"/>
          <ac:cxnSpMkLst>
            <pc:docMk/>
            <pc:sldMk cId="3901233037" sldId="259"/>
            <ac:cxnSpMk id="15" creationId="{7E1D4427-852B-4B37-8E76-0E9F1810BA2A}"/>
          </ac:cxnSpMkLst>
        </pc:cxnChg>
        <pc:cxnChg chg="add">
          <ac:chgData name="Jessica Clapham" userId="017a1a467d8e6000" providerId="LiveId" clId="{2520DE47-6CD4-415B-8FF2-32AEA207F66E}" dt="2020-10-19T12:17:27.930" v="157" actId="26606"/>
          <ac:cxnSpMkLst>
            <pc:docMk/>
            <pc:sldMk cId="3901233037" sldId="259"/>
            <ac:cxnSpMk id="19" creationId="{5C6A2BAE-B461-4B55-8E1F-0722ABDD1393}"/>
          </ac:cxnSpMkLst>
        </pc:cxnChg>
      </pc:sldChg>
      <pc:sldChg chg="modSp add mod">
        <pc:chgData name="Jessica Clapham" userId="017a1a467d8e6000" providerId="LiveId" clId="{2520DE47-6CD4-415B-8FF2-32AEA207F66E}" dt="2020-10-19T12:03:11.159" v="67" actId="27636"/>
        <pc:sldMkLst>
          <pc:docMk/>
          <pc:sldMk cId="0" sldId="260"/>
        </pc:sldMkLst>
        <pc:spChg chg="mod">
          <ac:chgData name="Jessica Clapham" userId="017a1a467d8e6000" providerId="LiveId" clId="{2520DE47-6CD4-415B-8FF2-32AEA207F66E}" dt="2020-10-19T12:03:11.149" v="66" actId="27636"/>
          <ac:spMkLst>
            <pc:docMk/>
            <pc:sldMk cId="0" sldId="260"/>
            <ac:spMk id="2" creationId="{00000000-0000-0000-0000-000000000000}"/>
          </ac:spMkLst>
        </pc:spChg>
        <pc:spChg chg="mod">
          <ac:chgData name="Jessica Clapham" userId="017a1a467d8e6000" providerId="LiveId" clId="{2520DE47-6CD4-415B-8FF2-32AEA207F66E}" dt="2020-10-19T12:03:11.159" v="67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new del">
        <pc:chgData name="Jessica Clapham" userId="017a1a467d8e6000" providerId="LiveId" clId="{2520DE47-6CD4-415B-8FF2-32AEA207F66E}" dt="2020-10-19T12:02:37.652" v="64" actId="47"/>
        <pc:sldMkLst>
          <pc:docMk/>
          <pc:sldMk cId="2806771606" sldId="260"/>
        </pc:sldMkLst>
        <pc:spChg chg="mod">
          <ac:chgData name="Jessica Clapham" userId="017a1a467d8e6000" providerId="LiveId" clId="{2520DE47-6CD4-415B-8FF2-32AEA207F66E}" dt="2020-10-19T11:59:28.232" v="55"/>
          <ac:spMkLst>
            <pc:docMk/>
            <pc:sldMk cId="2806771606" sldId="260"/>
            <ac:spMk id="2" creationId="{65A148F5-B7C2-4DC8-887F-5782127FFCF4}"/>
          </ac:spMkLst>
        </pc:spChg>
        <pc:spChg chg="mod">
          <ac:chgData name="Jessica Clapham" userId="017a1a467d8e6000" providerId="LiveId" clId="{2520DE47-6CD4-415B-8FF2-32AEA207F66E}" dt="2020-10-19T11:59:28.232" v="55"/>
          <ac:spMkLst>
            <pc:docMk/>
            <pc:sldMk cId="2806771606" sldId="260"/>
            <ac:spMk id="3" creationId="{077F1A2C-A58B-4C9D-B52B-AD97F2931A1B}"/>
          </ac:spMkLst>
        </pc:spChg>
      </pc:sldChg>
      <pc:sldChg chg="modSp add mod">
        <pc:chgData name="Jessica Clapham" userId="017a1a467d8e6000" providerId="LiveId" clId="{2520DE47-6CD4-415B-8FF2-32AEA207F66E}" dt="2020-10-19T12:03:40.503" v="75" actId="27636"/>
        <pc:sldMkLst>
          <pc:docMk/>
          <pc:sldMk cId="0" sldId="261"/>
        </pc:sldMkLst>
        <pc:spChg chg="mod">
          <ac:chgData name="Jessica Clapham" userId="017a1a467d8e6000" providerId="LiveId" clId="{2520DE47-6CD4-415B-8FF2-32AEA207F66E}" dt="2020-10-19T12:03:40.503" v="75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new del">
        <pc:chgData name="Jessica Clapham" userId="017a1a467d8e6000" providerId="LiveId" clId="{2520DE47-6CD4-415B-8FF2-32AEA207F66E}" dt="2020-10-19T12:03:13.674" v="68" actId="47"/>
        <pc:sldMkLst>
          <pc:docMk/>
          <pc:sldMk cId="374973248" sldId="261"/>
        </pc:sldMkLst>
        <pc:spChg chg="mod">
          <ac:chgData name="Jessica Clapham" userId="017a1a467d8e6000" providerId="LiveId" clId="{2520DE47-6CD4-415B-8FF2-32AEA207F66E}" dt="2020-10-19T11:59:28.232" v="55"/>
          <ac:spMkLst>
            <pc:docMk/>
            <pc:sldMk cId="374973248" sldId="261"/>
            <ac:spMk id="2" creationId="{CAE1DAF9-7088-4104-B066-AFD2588D77DF}"/>
          </ac:spMkLst>
        </pc:spChg>
        <pc:spChg chg="mod">
          <ac:chgData name="Jessica Clapham" userId="017a1a467d8e6000" providerId="LiveId" clId="{2520DE47-6CD4-415B-8FF2-32AEA207F66E}" dt="2020-10-19T11:59:28.232" v="55"/>
          <ac:spMkLst>
            <pc:docMk/>
            <pc:sldMk cId="374973248" sldId="261"/>
            <ac:spMk id="3" creationId="{5925F134-2F49-4506-BDEB-7E579F0F8E97}"/>
          </ac:spMkLst>
        </pc:spChg>
      </pc:sldChg>
      <pc:sldChg chg="modSp new del">
        <pc:chgData name="Jessica Clapham" userId="017a1a467d8e6000" providerId="LiveId" clId="{2520DE47-6CD4-415B-8FF2-32AEA207F66E}" dt="2020-10-19T12:03:38.201" v="71" actId="47"/>
        <pc:sldMkLst>
          <pc:docMk/>
          <pc:sldMk cId="2037824233" sldId="262"/>
        </pc:sldMkLst>
        <pc:spChg chg="mod">
          <ac:chgData name="Jessica Clapham" userId="017a1a467d8e6000" providerId="LiveId" clId="{2520DE47-6CD4-415B-8FF2-32AEA207F66E}" dt="2020-10-19T11:59:28.232" v="55"/>
          <ac:spMkLst>
            <pc:docMk/>
            <pc:sldMk cId="2037824233" sldId="262"/>
            <ac:spMk id="2" creationId="{183DF957-879A-40AD-8662-7A0D6EBE6B2E}"/>
          </ac:spMkLst>
        </pc:spChg>
        <pc:spChg chg="mod">
          <ac:chgData name="Jessica Clapham" userId="017a1a467d8e6000" providerId="LiveId" clId="{2520DE47-6CD4-415B-8FF2-32AEA207F66E}" dt="2020-10-19T11:59:28.232" v="55"/>
          <ac:spMkLst>
            <pc:docMk/>
            <pc:sldMk cId="2037824233" sldId="262"/>
            <ac:spMk id="3" creationId="{DF3F9689-31B5-482A-9E06-4491045FC0B2}"/>
          </ac:spMkLst>
        </pc:spChg>
      </pc:sldChg>
      <pc:sldChg chg="modSp new del">
        <pc:chgData name="Jessica Clapham" userId="017a1a467d8e6000" providerId="LiveId" clId="{2520DE47-6CD4-415B-8FF2-32AEA207F66E}" dt="2020-10-19T15:04:38.715" v="1890" actId="47"/>
        <pc:sldMkLst>
          <pc:docMk/>
          <pc:sldMk cId="759317821" sldId="263"/>
        </pc:sldMkLst>
        <pc:spChg chg="mod">
          <ac:chgData name="Jessica Clapham" userId="017a1a467d8e6000" providerId="LiveId" clId="{2520DE47-6CD4-415B-8FF2-32AEA207F66E}" dt="2020-10-19T12:03:40.368" v="74"/>
          <ac:spMkLst>
            <pc:docMk/>
            <pc:sldMk cId="759317821" sldId="263"/>
            <ac:spMk id="2" creationId="{37CC87A4-858E-422E-9605-9C1DA512C7DC}"/>
          </ac:spMkLst>
        </pc:spChg>
        <pc:spChg chg="mod">
          <ac:chgData name="Jessica Clapham" userId="017a1a467d8e6000" providerId="LiveId" clId="{2520DE47-6CD4-415B-8FF2-32AEA207F66E}" dt="2020-10-19T12:03:40.368" v="74"/>
          <ac:spMkLst>
            <pc:docMk/>
            <pc:sldMk cId="759317821" sldId="263"/>
            <ac:spMk id="3" creationId="{EEF30EFE-AE82-4F2C-8086-13A478A9A835}"/>
          </ac:spMkLst>
        </pc:spChg>
      </pc:sldChg>
      <pc:sldChg chg="modSp new del">
        <pc:chgData name="Jessica Clapham" userId="017a1a467d8e6000" providerId="LiveId" clId="{2520DE47-6CD4-415B-8FF2-32AEA207F66E}" dt="2020-10-19T15:04:36.459" v="1889" actId="47"/>
        <pc:sldMkLst>
          <pc:docMk/>
          <pc:sldMk cId="1106582218" sldId="264"/>
        </pc:sldMkLst>
        <pc:spChg chg="mod">
          <ac:chgData name="Jessica Clapham" userId="017a1a467d8e6000" providerId="LiveId" clId="{2520DE47-6CD4-415B-8FF2-32AEA207F66E}" dt="2020-10-19T12:03:40.368" v="74"/>
          <ac:spMkLst>
            <pc:docMk/>
            <pc:sldMk cId="1106582218" sldId="264"/>
            <ac:spMk id="2" creationId="{940AEBF2-1FAE-400C-9B67-DF67E342A5FB}"/>
          </ac:spMkLst>
        </pc:spChg>
        <pc:spChg chg="mod">
          <ac:chgData name="Jessica Clapham" userId="017a1a467d8e6000" providerId="LiveId" clId="{2520DE47-6CD4-415B-8FF2-32AEA207F66E}" dt="2020-10-19T12:03:40.368" v="74"/>
          <ac:spMkLst>
            <pc:docMk/>
            <pc:sldMk cId="1106582218" sldId="264"/>
            <ac:spMk id="3" creationId="{C29590E3-9541-4323-9FC8-D4E2BA50A957}"/>
          </ac:spMkLst>
        </pc:spChg>
      </pc:sldChg>
      <pc:sldChg chg="modSp new del">
        <pc:chgData name="Jessica Clapham" userId="017a1a467d8e6000" providerId="LiveId" clId="{2520DE47-6CD4-415B-8FF2-32AEA207F66E}" dt="2020-10-19T15:04:34.971" v="1887" actId="47"/>
        <pc:sldMkLst>
          <pc:docMk/>
          <pc:sldMk cId="3592799785" sldId="265"/>
        </pc:sldMkLst>
        <pc:spChg chg="mod">
          <ac:chgData name="Jessica Clapham" userId="017a1a467d8e6000" providerId="LiveId" clId="{2520DE47-6CD4-415B-8FF2-32AEA207F66E}" dt="2020-10-19T12:03:40.368" v="74"/>
          <ac:spMkLst>
            <pc:docMk/>
            <pc:sldMk cId="3592799785" sldId="265"/>
            <ac:spMk id="2" creationId="{63C3F625-535F-44D1-8218-1143D82B203C}"/>
          </ac:spMkLst>
        </pc:spChg>
        <pc:spChg chg="mod">
          <ac:chgData name="Jessica Clapham" userId="017a1a467d8e6000" providerId="LiveId" clId="{2520DE47-6CD4-415B-8FF2-32AEA207F66E}" dt="2020-10-19T12:03:40.368" v="74"/>
          <ac:spMkLst>
            <pc:docMk/>
            <pc:sldMk cId="3592799785" sldId="265"/>
            <ac:spMk id="3" creationId="{4F4C0230-CABD-46B7-A356-72302A493961}"/>
          </ac:spMkLst>
        </pc:spChg>
      </pc:sldChg>
      <pc:sldChg chg="addSp delSp modSp new del mod setBg setClrOvrMap delDesignElem">
        <pc:chgData name="Jessica Clapham" userId="017a1a467d8e6000" providerId="LiveId" clId="{2520DE47-6CD4-415B-8FF2-32AEA207F66E}" dt="2020-10-19T15:04:35.616" v="1888" actId="47"/>
        <pc:sldMkLst>
          <pc:docMk/>
          <pc:sldMk cId="1401836577" sldId="266"/>
        </pc:sldMkLst>
        <pc:spChg chg="mod">
          <ac:chgData name="Jessica Clapham" userId="017a1a467d8e6000" providerId="LiveId" clId="{2520DE47-6CD4-415B-8FF2-32AEA207F66E}" dt="2020-10-19T12:06:21.723" v="96" actId="255"/>
          <ac:spMkLst>
            <pc:docMk/>
            <pc:sldMk cId="1401836577" sldId="266"/>
            <ac:spMk id="2" creationId="{7098EA73-82F8-4B10-8D83-06C1D37AC442}"/>
          </ac:spMkLst>
        </pc:spChg>
        <pc:spChg chg="del mod">
          <ac:chgData name="Jessica Clapham" userId="017a1a467d8e6000" providerId="LiveId" clId="{2520DE47-6CD4-415B-8FF2-32AEA207F66E}" dt="2020-10-19T11:59:34.193" v="56" actId="26606"/>
          <ac:spMkLst>
            <pc:docMk/>
            <pc:sldMk cId="1401836577" sldId="266"/>
            <ac:spMk id="3" creationId="{624A5EAB-D31E-48C3-84B0-5DB88607BCCA}"/>
          </ac:spMkLst>
        </pc:spChg>
        <pc:spChg chg="add del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7" creationId="{52C0B2E1-0268-42EC-ABD3-94F81A05BCBD}"/>
          </ac:spMkLst>
        </pc:spChg>
        <pc:spChg chg="add del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9" creationId="{7D2256B4-48EA-40FC-BBC0-AA1EE6E0080C}"/>
          </ac:spMkLst>
        </pc:spChg>
        <pc:spChg chg="add del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13" creationId="{8C6E698C-8155-4B8B-BDC9-B7299772B509}"/>
          </ac:spMkLst>
        </pc:spChg>
        <pc:spChg chg="add del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15" creationId="{0EEF5601-A8BC-411D-AA64-3E79320BA122}"/>
          </ac:spMkLst>
        </pc:spChg>
        <pc:spChg chg="add del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17" creationId="{33209156-242F-4B26-8D07-CEB2B68A9F9A}"/>
          </ac:spMkLst>
        </pc:spChg>
        <pc:spChg chg="add del">
          <ac:chgData name="Jessica Clapham" userId="017a1a467d8e6000" providerId="LiveId" clId="{2520DE47-6CD4-415B-8FF2-32AEA207F66E}" dt="2020-10-19T12:03:40.368" v="74"/>
          <ac:spMkLst>
            <pc:docMk/>
            <pc:sldMk cId="1401836577" sldId="266"/>
            <ac:spMk id="18" creationId="{7E134C76-7FB4-4BB7-9322-DD8A4B179ACD}"/>
          </ac:spMkLst>
        </pc:spChg>
        <pc:spChg chg="add del">
          <ac:chgData name="Jessica Clapham" userId="017a1a467d8e6000" providerId="LiveId" clId="{2520DE47-6CD4-415B-8FF2-32AEA207F66E}" dt="2020-10-19T12:03:40.368" v="74"/>
          <ac:spMkLst>
            <pc:docMk/>
            <pc:sldMk cId="1401836577" sldId="266"/>
            <ac:spMk id="20" creationId="{C0C57804-4F33-4D85-AA3E-DA0F214BBD91}"/>
          </ac:spMkLst>
        </pc:spChg>
        <pc:spChg chg="add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22" creationId="{52C0B2E1-0268-42EC-ABD3-94F81A05BCBD}"/>
          </ac:spMkLst>
        </pc:spChg>
        <pc:spChg chg="add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24" creationId="{7D2256B4-48EA-40FC-BBC0-AA1EE6E0080C}"/>
          </ac:spMkLst>
        </pc:spChg>
        <pc:spChg chg="add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28" creationId="{FBDCECDC-EEE3-4128-AA5E-82A8C08796E8}"/>
          </ac:spMkLst>
        </pc:spChg>
        <pc:spChg chg="add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30" creationId="{4260EDE0-989C-4E16-AF94-F652294D828E}"/>
          </ac:spMkLst>
        </pc:spChg>
        <pc:spChg chg="add">
          <ac:chgData name="Jessica Clapham" userId="017a1a467d8e6000" providerId="LiveId" clId="{2520DE47-6CD4-415B-8FF2-32AEA207F66E}" dt="2020-10-19T12:05:51.237" v="90" actId="26606"/>
          <ac:spMkLst>
            <pc:docMk/>
            <pc:sldMk cId="1401836577" sldId="266"/>
            <ac:spMk id="32" creationId="{1F3985C0-E548-44D2-B30E-F3E42DADE133}"/>
          </ac:spMkLst>
        </pc:sp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1401836577" sldId="266"/>
            <ac:cxnSpMk id="8" creationId="{FEB90296-CFE0-401D-9CA3-32966EC4F01D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1401836577" sldId="266"/>
            <ac:cxnSpMk id="10" creationId="{08C9B4EE-7611-4ED9-B356-7BDD377C39B0}"/>
          </ac:cxnSpMkLst>
        </pc:cxnChg>
        <pc:cxnChg chg="add del">
          <ac:chgData name="Jessica Clapham" userId="017a1a467d8e6000" providerId="LiveId" clId="{2520DE47-6CD4-415B-8FF2-32AEA207F66E}" dt="2020-10-19T12:05:51.237" v="90" actId="26606"/>
          <ac:cxnSpMkLst>
            <pc:docMk/>
            <pc:sldMk cId="1401836577" sldId="266"/>
            <ac:cxnSpMk id="11" creationId="{3D44BCCA-102D-4A9D-B1E4-2450CAF0B05E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1401836577" sldId="266"/>
            <ac:cxnSpMk id="12" creationId="{4A4F266A-F2F7-47CD-8BBC-E3777E982FD2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1401836577" sldId="266"/>
            <ac:cxnSpMk id="14" creationId="{20D69C80-8919-4A32-B897-F2A21F940574}"/>
          </ac:cxnSpMkLst>
        </pc:cxnChg>
        <pc:cxnChg chg="add del">
          <ac:chgData name="Jessica Clapham" userId="017a1a467d8e6000" providerId="LiveId" clId="{2520DE47-6CD4-415B-8FF2-32AEA207F66E}" dt="2020-10-19T12:03:40.368" v="74"/>
          <ac:cxnSpMkLst>
            <pc:docMk/>
            <pc:sldMk cId="1401836577" sldId="266"/>
            <ac:cxnSpMk id="16" creationId="{F427B072-CC5B-481B-9719-8CD4C54444BE}"/>
          </ac:cxnSpMkLst>
        </pc:cxnChg>
        <pc:cxnChg chg="add">
          <ac:chgData name="Jessica Clapham" userId="017a1a467d8e6000" providerId="LiveId" clId="{2520DE47-6CD4-415B-8FF2-32AEA207F66E}" dt="2020-10-19T12:05:51.237" v="90" actId="26606"/>
          <ac:cxnSpMkLst>
            <pc:docMk/>
            <pc:sldMk cId="1401836577" sldId="266"/>
            <ac:cxnSpMk id="26" creationId="{3D44BCCA-102D-4A9D-B1E4-2450CAF0B05E}"/>
          </ac:cxnSpMkLst>
        </pc:cxnChg>
      </pc:sldChg>
      <pc:sldChg chg="modSp add mod">
        <pc:chgData name="Jessica Clapham" userId="017a1a467d8e6000" providerId="LiveId" clId="{2520DE47-6CD4-415B-8FF2-32AEA207F66E}" dt="2020-10-19T12:03:40.646" v="76" actId="27636"/>
        <pc:sldMkLst>
          <pc:docMk/>
          <pc:sldMk cId="1059682493" sldId="268"/>
        </pc:sldMkLst>
        <pc:spChg chg="mod">
          <ac:chgData name="Jessica Clapham" userId="017a1a467d8e6000" providerId="LiveId" clId="{2520DE47-6CD4-415B-8FF2-32AEA207F66E}" dt="2020-10-19T12:02:14.737" v="61" actId="27636"/>
          <ac:spMkLst>
            <pc:docMk/>
            <pc:sldMk cId="1059682493" sldId="268"/>
            <ac:spMk id="2" creationId="{00000000-0000-0000-0000-000000000000}"/>
          </ac:spMkLst>
        </pc:spChg>
        <pc:spChg chg="mod">
          <ac:chgData name="Jessica Clapham" userId="017a1a467d8e6000" providerId="LiveId" clId="{2520DE47-6CD4-415B-8FF2-32AEA207F66E}" dt="2020-10-19T12:03:40.646" v="76" actId="27636"/>
          <ac:spMkLst>
            <pc:docMk/>
            <pc:sldMk cId="1059682493" sldId="268"/>
            <ac:spMk id="3" creationId="{00000000-0000-0000-0000-000000000000}"/>
          </ac:spMkLst>
        </pc:spChg>
      </pc:sldChg>
      <pc:sldChg chg="modSp add mod">
        <pc:chgData name="Jessica Clapham" userId="017a1a467d8e6000" providerId="LiveId" clId="{2520DE47-6CD4-415B-8FF2-32AEA207F66E}" dt="2020-10-19T14:52:02.992" v="996" actId="27636"/>
        <pc:sldMkLst>
          <pc:docMk/>
          <pc:sldMk cId="0" sldId="269"/>
        </pc:sldMkLst>
        <pc:spChg chg="mod">
          <ac:chgData name="Jessica Clapham" userId="017a1a467d8e6000" providerId="LiveId" clId="{2520DE47-6CD4-415B-8FF2-32AEA207F66E}" dt="2020-10-19T14:51:46.741" v="987" actId="27636"/>
          <ac:spMkLst>
            <pc:docMk/>
            <pc:sldMk cId="0" sldId="269"/>
            <ac:spMk id="2" creationId="{00000000-0000-0000-0000-000000000000}"/>
          </ac:spMkLst>
        </pc:spChg>
        <pc:spChg chg="mod">
          <ac:chgData name="Jessica Clapham" userId="017a1a467d8e6000" providerId="LiveId" clId="{2520DE47-6CD4-415B-8FF2-32AEA207F66E}" dt="2020-10-19T14:52:02.992" v="996" actId="27636"/>
          <ac:spMkLst>
            <pc:docMk/>
            <pc:sldMk cId="0" sldId="269"/>
            <ac:spMk id="3" creationId="{00000000-0000-0000-0000-000000000000}"/>
          </ac:spMkLst>
        </pc:spChg>
      </pc:sldChg>
      <pc:sldChg chg="modSp new mod">
        <pc:chgData name="Jessica Clapham" userId="017a1a467d8e6000" providerId="LiveId" clId="{2520DE47-6CD4-415B-8FF2-32AEA207F66E}" dt="2020-10-19T15:05:19.641" v="1892" actId="255"/>
        <pc:sldMkLst>
          <pc:docMk/>
          <pc:sldMk cId="493883270" sldId="270"/>
        </pc:sldMkLst>
        <pc:spChg chg="mod">
          <ac:chgData name="Jessica Clapham" userId="017a1a467d8e6000" providerId="LiveId" clId="{2520DE47-6CD4-415B-8FF2-32AEA207F66E}" dt="2020-10-19T13:55:50.756" v="184" actId="20577"/>
          <ac:spMkLst>
            <pc:docMk/>
            <pc:sldMk cId="493883270" sldId="270"/>
            <ac:spMk id="2" creationId="{A7BC86A4-F1A4-49AA-9045-7A7098A45A64}"/>
          </ac:spMkLst>
        </pc:spChg>
        <pc:spChg chg="mod">
          <ac:chgData name="Jessica Clapham" userId="017a1a467d8e6000" providerId="LiveId" clId="{2520DE47-6CD4-415B-8FF2-32AEA207F66E}" dt="2020-10-19T15:05:19.641" v="1892" actId="255"/>
          <ac:spMkLst>
            <pc:docMk/>
            <pc:sldMk cId="493883270" sldId="270"/>
            <ac:spMk id="3" creationId="{6DEC2988-78E6-4019-A684-BCA9FA822D5A}"/>
          </ac:spMkLst>
        </pc:spChg>
      </pc:sldChg>
      <pc:sldChg chg="modSp new mod">
        <pc:chgData name="Jessica Clapham" userId="017a1a467d8e6000" providerId="LiveId" clId="{2520DE47-6CD4-415B-8FF2-32AEA207F66E}" dt="2020-10-19T15:05:53.677" v="1901" actId="20577"/>
        <pc:sldMkLst>
          <pc:docMk/>
          <pc:sldMk cId="3504753457" sldId="271"/>
        </pc:sldMkLst>
        <pc:spChg chg="mod">
          <ac:chgData name="Jessica Clapham" userId="017a1a467d8e6000" providerId="LiveId" clId="{2520DE47-6CD4-415B-8FF2-32AEA207F66E}" dt="2020-10-19T14:18:02.213" v="396" actId="20577"/>
          <ac:spMkLst>
            <pc:docMk/>
            <pc:sldMk cId="3504753457" sldId="271"/>
            <ac:spMk id="2" creationId="{EFB04200-7E8F-41AA-BA3E-462100F6552C}"/>
          </ac:spMkLst>
        </pc:spChg>
        <pc:spChg chg="mod">
          <ac:chgData name="Jessica Clapham" userId="017a1a467d8e6000" providerId="LiveId" clId="{2520DE47-6CD4-415B-8FF2-32AEA207F66E}" dt="2020-10-19T15:05:53.677" v="1901" actId="20577"/>
          <ac:spMkLst>
            <pc:docMk/>
            <pc:sldMk cId="3504753457" sldId="271"/>
            <ac:spMk id="3" creationId="{D98E3FE2-E56A-46F6-9AA6-EEBE6440CA24}"/>
          </ac:spMkLst>
        </pc:spChg>
      </pc:sldChg>
      <pc:sldChg chg="modSp new mod">
        <pc:chgData name="Jessica Clapham" userId="017a1a467d8e6000" providerId="LiveId" clId="{2520DE47-6CD4-415B-8FF2-32AEA207F66E}" dt="2020-10-19T15:05:11.064" v="1891" actId="255"/>
        <pc:sldMkLst>
          <pc:docMk/>
          <pc:sldMk cId="849242285" sldId="272"/>
        </pc:sldMkLst>
        <pc:spChg chg="mod">
          <ac:chgData name="Jessica Clapham" userId="017a1a467d8e6000" providerId="LiveId" clId="{2520DE47-6CD4-415B-8FF2-32AEA207F66E}" dt="2020-10-19T14:59:48.102" v="1491" actId="20577"/>
          <ac:spMkLst>
            <pc:docMk/>
            <pc:sldMk cId="849242285" sldId="272"/>
            <ac:spMk id="2" creationId="{1C5CBB02-998D-46F9-AC3E-8E206752FBEE}"/>
          </ac:spMkLst>
        </pc:spChg>
        <pc:spChg chg="mod">
          <ac:chgData name="Jessica Clapham" userId="017a1a467d8e6000" providerId="LiveId" clId="{2520DE47-6CD4-415B-8FF2-32AEA207F66E}" dt="2020-10-19T15:05:11.064" v="1891" actId="255"/>
          <ac:spMkLst>
            <pc:docMk/>
            <pc:sldMk cId="849242285" sldId="272"/>
            <ac:spMk id="3" creationId="{E4CC01BF-7F57-49E5-B62E-1C0591937E55}"/>
          </ac:spMkLst>
        </pc:spChg>
      </pc:sldChg>
      <pc:sldChg chg="addSp modSp new mod setBg">
        <pc:chgData name="Jessica Clapham" userId="017a1a467d8e6000" providerId="LiveId" clId="{2520DE47-6CD4-415B-8FF2-32AEA207F66E}" dt="2020-10-19T15:17:47.087" v="2062" actId="27636"/>
        <pc:sldMkLst>
          <pc:docMk/>
          <pc:sldMk cId="2323819655" sldId="273"/>
        </pc:sldMkLst>
        <pc:spChg chg="mod">
          <ac:chgData name="Jessica Clapham" userId="017a1a467d8e6000" providerId="LiveId" clId="{2520DE47-6CD4-415B-8FF2-32AEA207F66E}" dt="2020-10-19T15:17:27.903" v="2059" actId="26606"/>
          <ac:spMkLst>
            <pc:docMk/>
            <pc:sldMk cId="2323819655" sldId="273"/>
            <ac:spMk id="2" creationId="{53683EA3-4732-4F18-A521-F220595D32E9}"/>
          </ac:spMkLst>
        </pc:spChg>
        <pc:spChg chg="mod">
          <ac:chgData name="Jessica Clapham" userId="017a1a467d8e6000" providerId="LiveId" clId="{2520DE47-6CD4-415B-8FF2-32AEA207F66E}" dt="2020-10-19T15:17:47.087" v="2062" actId="27636"/>
          <ac:spMkLst>
            <pc:docMk/>
            <pc:sldMk cId="2323819655" sldId="273"/>
            <ac:spMk id="3" creationId="{BC2220AA-F1E1-4CED-89C0-BCB519A36C62}"/>
          </ac:spMkLst>
        </pc:spChg>
        <pc:spChg chg="add">
          <ac:chgData name="Jessica Clapham" userId="017a1a467d8e6000" providerId="LiveId" clId="{2520DE47-6CD4-415B-8FF2-32AEA207F66E}" dt="2020-10-19T15:17:27.903" v="2059" actId="26606"/>
          <ac:spMkLst>
            <pc:docMk/>
            <pc:sldMk cId="2323819655" sldId="273"/>
            <ac:spMk id="8" creationId="{35230A27-1553-42F8-99D7-829868E13715}"/>
          </ac:spMkLst>
        </pc:spChg>
        <pc:spChg chg="add">
          <ac:chgData name="Jessica Clapham" userId="017a1a467d8e6000" providerId="LiveId" clId="{2520DE47-6CD4-415B-8FF2-32AEA207F66E}" dt="2020-10-19T15:17:27.903" v="2059" actId="26606"/>
          <ac:spMkLst>
            <pc:docMk/>
            <pc:sldMk cId="2323819655" sldId="273"/>
            <ac:spMk id="10" creationId="{A772232D-B4D6-429F-B3D1-2D9891B85E08}"/>
          </ac:spMkLst>
        </pc:spChg>
        <pc:cxnChg chg="add">
          <ac:chgData name="Jessica Clapham" userId="017a1a467d8e6000" providerId="LiveId" clId="{2520DE47-6CD4-415B-8FF2-32AEA207F66E}" dt="2020-10-19T15:17:27.903" v="2059" actId="26606"/>
          <ac:cxnSpMkLst>
            <pc:docMk/>
            <pc:sldMk cId="2323819655" sldId="273"/>
            <ac:cxnSpMk id="12" creationId="{02CC3441-26B3-4381-B3DF-8AE3C288BC0D}"/>
          </ac:cxnSpMkLst>
        </pc:cxnChg>
      </pc:sldChg>
      <pc:sldChg chg="addSp modSp new mod setBg">
        <pc:chgData name="Jessica Clapham" userId="017a1a467d8e6000" providerId="LiveId" clId="{2520DE47-6CD4-415B-8FF2-32AEA207F66E}" dt="2020-10-19T15:17:33.656" v="2060" actId="26606"/>
        <pc:sldMkLst>
          <pc:docMk/>
          <pc:sldMk cId="2993423469" sldId="274"/>
        </pc:sldMkLst>
        <pc:spChg chg="mod">
          <ac:chgData name="Jessica Clapham" userId="017a1a467d8e6000" providerId="LiveId" clId="{2520DE47-6CD4-415B-8FF2-32AEA207F66E}" dt="2020-10-19T15:17:33.656" v="2060" actId="26606"/>
          <ac:spMkLst>
            <pc:docMk/>
            <pc:sldMk cId="2993423469" sldId="274"/>
            <ac:spMk id="2" creationId="{F8B96058-7C74-4C6D-9FD0-F495819151DD}"/>
          </ac:spMkLst>
        </pc:spChg>
        <pc:spChg chg="mod">
          <ac:chgData name="Jessica Clapham" userId="017a1a467d8e6000" providerId="LiveId" clId="{2520DE47-6CD4-415B-8FF2-32AEA207F66E}" dt="2020-10-19T15:17:33.656" v="2060" actId="26606"/>
          <ac:spMkLst>
            <pc:docMk/>
            <pc:sldMk cId="2993423469" sldId="274"/>
            <ac:spMk id="3" creationId="{B69651A6-4D09-4469-9FA2-08B83FFB4851}"/>
          </ac:spMkLst>
        </pc:spChg>
        <pc:spChg chg="add">
          <ac:chgData name="Jessica Clapham" userId="017a1a467d8e6000" providerId="LiveId" clId="{2520DE47-6CD4-415B-8FF2-32AEA207F66E}" dt="2020-10-19T15:17:33.656" v="2060" actId="26606"/>
          <ac:spMkLst>
            <pc:docMk/>
            <pc:sldMk cId="2993423469" sldId="274"/>
            <ac:spMk id="8" creationId="{35230A27-1553-42F8-99D7-829868E13715}"/>
          </ac:spMkLst>
        </pc:spChg>
        <pc:spChg chg="add">
          <ac:chgData name="Jessica Clapham" userId="017a1a467d8e6000" providerId="LiveId" clId="{2520DE47-6CD4-415B-8FF2-32AEA207F66E}" dt="2020-10-19T15:17:33.656" v="2060" actId="26606"/>
          <ac:spMkLst>
            <pc:docMk/>
            <pc:sldMk cId="2993423469" sldId="274"/>
            <ac:spMk id="10" creationId="{A772232D-B4D6-429F-B3D1-2D9891B85E08}"/>
          </ac:spMkLst>
        </pc:spChg>
        <pc:cxnChg chg="add">
          <ac:chgData name="Jessica Clapham" userId="017a1a467d8e6000" providerId="LiveId" clId="{2520DE47-6CD4-415B-8FF2-32AEA207F66E}" dt="2020-10-19T15:17:33.656" v="2060" actId="26606"/>
          <ac:cxnSpMkLst>
            <pc:docMk/>
            <pc:sldMk cId="2993423469" sldId="274"/>
            <ac:cxnSpMk id="12" creationId="{02CC3441-26B3-4381-B3DF-8AE3C288BC0D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865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8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9636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498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350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93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82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055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77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83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464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BB66C9B-9168-4BC1-98BA-BCC23A0A1BE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D98063C-DB3C-4C63-B340-C574B26E60B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459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Kachru%27s_three_circles_of_English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rksj.ac.uk/changing-englishes/unit-2-using-english/world-englishe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ussu.net/nnest/blog/2007_05_26_archive.html" TargetMode="External"/><Relationship Id="rId2" Type="http://schemas.openxmlformats.org/officeDocument/2006/relationships/hyperlink" Target="https://www.slideshare.net/suasenglish/language-change-part-3-uk-studie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88952" cy="49701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B3F7E-47E2-4FE9-9BD0-2B38D6B4E8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Language and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614826-5857-48E0-A4D5-45E9CDBB32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Dr Jessica Clapham</a:t>
            </a:r>
          </a:p>
        </p:txBody>
      </p:sp>
    </p:spTree>
    <p:extLst>
      <p:ext uri="{BB962C8B-B14F-4D97-AF65-F5344CB8AC3E}">
        <p14:creationId xmlns:p14="http://schemas.microsoft.com/office/powerpoint/2010/main" val="37185491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C86A4-F1A4-49AA-9045-7A7098A45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notion of a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C2988-78E6-4019-A684-BCA9FA822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What is a language?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Can the notion of a language be defined geographically?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Can it be equated with nationality?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Should  a language be defined by the mutual intelligibility of its speakers?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883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4200-7E8F-41AA-BA3E-462100F65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Speech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E3FE2-E56A-46F6-9AA6-EEBE6440C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Faced with this dilemma…..  sociolinguists prefer to start with</a:t>
            </a:r>
          </a:p>
          <a:p>
            <a:r>
              <a:rPr lang="en-GB" sz="2800" dirty="0"/>
              <a:t> </a:t>
            </a:r>
            <a:r>
              <a:rPr lang="en-GB" sz="2800" b="1" dirty="0"/>
              <a:t>speech community </a:t>
            </a:r>
            <a:r>
              <a:rPr lang="en-GB" sz="2800" dirty="0"/>
              <a:t>rather than language. They define speech community as any group of people who consider</a:t>
            </a:r>
          </a:p>
          <a:p>
            <a:r>
              <a:rPr lang="en-GB" sz="2800" dirty="0"/>
              <a:t> that they speak the same language.</a:t>
            </a:r>
          </a:p>
          <a:p>
            <a:r>
              <a:rPr lang="en-GB" sz="2800" dirty="0"/>
              <a:t>Dutch and German must be regarded as separate languages as in spite of their similarities the Dutch consider that they speak Dutch and the Germans consider they speak </a:t>
            </a:r>
            <a:r>
              <a:rPr lang="en-GB" sz="2800" dirty="0" err="1"/>
              <a:t>German.All</a:t>
            </a:r>
            <a:r>
              <a:rPr lang="en-GB" sz="2800" dirty="0"/>
              <a:t> the speakers of Chinese dialects must be classified as one language</a:t>
            </a:r>
          </a:p>
          <a:p>
            <a:r>
              <a:rPr lang="en-GB" sz="2800" dirty="0"/>
              <a:t>Their speakers all consider they speak Chinese.</a:t>
            </a:r>
          </a:p>
        </p:txBody>
      </p:sp>
    </p:spTree>
    <p:extLst>
      <p:ext uri="{BB962C8B-B14F-4D97-AF65-F5344CB8AC3E}">
        <p14:creationId xmlns:p14="http://schemas.microsoft.com/office/powerpoint/2010/main" val="3504753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524B3-8E92-400B-A486-308683829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Stylistic variation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FF9BA-179A-4235-917C-D8BA094DE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3600" dirty="0"/>
              <a:t>The idea of variation within a single geographic area is of interest to sociolinguists.</a:t>
            </a:r>
          </a:p>
          <a:p>
            <a:r>
              <a:rPr lang="en-GB" sz="3600" dirty="0"/>
              <a:t>Variation within the speech of a single person;</a:t>
            </a:r>
          </a:p>
          <a:p>
            <a:r>
              <a:rPr lang="en-GB" sz="3600" dirty="0"/>
              <a:t>Variation between people.</a:t>
            </a:r>
          </a:p>
          <a:p>
            <a:r>
              <a:rPr lang="en-GB" sz="3600" dirty="0"/>
              <a:t>Every native speaker is in command of several different language styles (called registers) which are varied according to the formality of the occasion, the medium used and the topic.</a:t>
            </a:r>
          </a:p>
          <a:p>
            <a:endParaRPr lang="en-GB" sz="3600" dirty="0"/>
          </a:p>
          <a:p>
            <a:r>
              <a:rPr lang="en-GB" sz="3600" dirty="0"/>
              <a:t>e.g. I should be grateful if you would make less noise</a:t>
            </a:r>
          </a:p>
          <a:p>
            <a:r>
              <a:rPr lang="en-GB" sz="3600" dirty="0"/>
              <a:t>Please be quiet</a:t>
            </a:r>
          </a:p>
          <a:p>
            <a:r>
              <a:rPr lang="en-GB" sz="3600" dirty="0"/>
              <a:t>Shut up!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24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CBB02-998D-46F9-AC3E-8E206752F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Communicative competence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C01BF-7F57-49E5-B62E-1C0591937E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Knowing what to say and when is partly a matter of politeness or the appropriate use of language: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Knowing what to say when is known as </a:t>
            </a:r>
            <a:r>
              <a:rPr lang="en-GB" sz="2800" dirty="0">
                <a:solidFill>
                  <a:srgbClr val="FF0000"/>
                </a:solidFill>
              </a:rPr>
              <a:t>communicative competence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002060"/>
                </a:solidFill>
              </a:rPr>
              <a:t>Native speakers just ‘know’ it would be odd to say ‘kindly refrain from smoking.’ to a 10 year old.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002060"/>
                </a:solidFill>
              </a:rPr>
              <a:t>As they grow up children  are expected to shift to addressing their parents in a more formal style.</a:t>
            </a:r>
          </a:p>
        </p:txBody>
      </p:sp>
    </p:spTree>
    <p:extLst>
      <p:ext uri="{BB962C8B-B14F-4D97-AF65-F5344CB8AC3E}">
        <p14:creationId xmlns:p14="http://schemas.microsoft.com/office/powerpoint/2010/main" val="849242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A4CD5CB-D209-4D70-8CA4-629731C59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430BC-DB1B-4A33-A29F-AF2ADD7CB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7"/>
            <a:ext cx="340196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solidFill>
                  <a:schemeClr val="tx1">
                    <a:lumMod val="85000"/>
                    <a:lumOff val="15000"/>
                  </a:schemeClr>
                </a:solidFill>
              </a:rPr>
              <a:t>Where is English spoken?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5C9690E-B190-4A6E-BACE-4A82B9DE49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63029" y="640081"/>
            <a:ext cx="5054156" cy="5054156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C6A2BAE-B461-4B55-8E1F-0722ABDD1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343400"/>
            <a:ext cx="32004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B4C27B90-DF2B-4D00-BA07-18ED774C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93ACC25-C262-417A-8AA9-0641C772B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17AA83-4AFA-47DC-B3C1-CFC9AB3DBA0A}"/>
              </a:ext>
            </a:extLst>
          </p:cNvPr>
          <p:cNvSpPr txBox="1"/>
          <p:nvPr/>
        </p:nvSpPr>
        <p:spPr>
          <a:xfrm>
            <a:off x="4310143" y="5494182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Kachru%27s_three_circles_of_English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233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772537"/>
          </a:xfrm>
        </p:spPr>
        <p:txBody>
          <a:bodyPr>
            <a:normAutofit fontScale="90000"/>
          </a:bodyPr>
          <a:lstStyle/>
          <a:p>
            <a:r>
              <a:rPr lang="en-GB" dirty="0"/>
              <a:t>So is there an advantage to being a NNEST?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391055"/>
            <a:ext cx="9905999" cy="52042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/>
              <a:t>Medgyes</a:t>
            </a:r>
            <a:r>
              <a:rPr lang="en-GB" sz="2800" dirty="0"/>
              <a:t> (1992) / Cook (2008)</a:t>
            </a:r>
          </a:p>
          <a:p>
            <a:pPr marL="0" indent="0">
              <a:buNone/>
            </a:pPr>
            <a:r>
              <a:rPr lang="en-GB" sz="2800" dirty="0"/>
              <a:t>NNESTs </a:t>
            </a:r>
          </a:p>
          <a:p>
            <a:r>
              <a:rPr lang="en-GB" sz="2800" dirty="0"/>
              <a:t>are good language learner models</a:t>
            </a:r>
          </a:p>
          <a:p>
            <a:r>
              <a:rPr lang="en-GB" sz="2800" dirty="0"/>
              <a:t>can teach language learning strategies from experience</a:t>
            </a:r>
          </a:p>
          <a:p>
            <a:r>
              <a:rPr lang="en-GB" sz="2800" dirty="0"/>
              <a:t>Have a (usually) strong knowledge base of English</a:t>
            </a:r>
          </a:p>
          <a:p>
            <a:r>
              <a:rPr lang="en-GB" sz="2800" dirty="0"/>
              <a:t>Can anticipate where learner difficulties might arise</a:t>
            </a:r>
          </a:p>
          <a:p>
            <a:r>
              <a:rPr lang="en-GB" sz="2800" dirty="0"/>
              <a:t>Can be more empathetic than NESTs</a:t>
            </a:r>
          </a:p>
          <a:p>
            <a:r>
              <a:rPr lang="en-GB" sz="2800" dirty="0"/>
              <a:t>Can (in own culture) facilitate learning by using their L1 with learners</a:t>
            </a:r>
          </a:p>
        </p:txBody>
      </p:sp>
    </p:spTree>
    <p:extLst>
      <p:ext uri="{BB962C8B-B14F-4D97-AF65-F5344CB8AC3E}">
        <p14:creationId xmlns:p14="http://schemas.microsoft.com/office/powerpoint/2010/main" val="105968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263612"/>
            <a:ext cx="9905998" cy="1301578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rgbClr val="002060"/>
                </a:solidFill>
              </a:rPr>
              <a:t>Kachru’s 1980s model of Users of English by Country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083" y="263612"/>
            <a:ext cx="9905999" cy="540711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100" dirty="0">
              <a:solidFill>
                <a:srgbClr val="002060"/>
              </a:solidFill>
            </a:endParaRPr>
          </a:p>
          <a:p>
            <a:endParaRPr lang="en-GB" sz="2800" dirty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endParaRPr lang="en-GB" sz="2800" dirty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endParaRPr lang="en-GB" sz="2800" dirty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https://www.yorksj.ac.uk/changing-englishes/unit-2-using-english/world-englishes/</a:t>
            </a:r>
            <a:endParaRPr lang="en-GB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GB" sz="2800" dirty="0"/>
              <a:t>Inner Circle – English main &amp; official language (the L1, UK, USA) – native language of the ‘</a:t>
            </a:r>
            <a:r>
              <a:rPr lang="en-GB" sz="2800" i="1" dirty="0"/>
              <a:t>traditional bases of English</a:t>
            </a:r>
            <a:r>
              <a:rPr lang="en-GB" sz="2800" dirty="0"/>
              <a:t>’ [Kachru’s words].</a:t>
            </a:r>
          </a:p>
          <a:p>
            <a:r>
              <a:rPr lang="en-GB" sz="2800" dirty="0"/>
              <a:t>Outer Circle – English major language BUT not ONLY language. L1 in some public contexts &amp; lingua franca between a country’s different language communities (India, Nigeria). [usually ex-colonial] </a:t>
            </a:r>
          </a:p>
          <a:p>
            <a:r>
              <a:rPr lang="en-GB" sz="2800" dirty="0"/>
              <a:t>Expanding Circle – English learned as foreign language (EFL in China, Brazil) </a:t>
            </a:r>
          </a:p>
          <a:p>
            <a:pPr>
              <a:buNone/>
            </a:pPr>
            <a:r>
              <a:rPr lang="en-GB" sz="2800" b="1" dirty="0">
                <a:solidFill>
                  <a:srgbClr val="002060"/>
                </a:solidFill>
              </a:rPr>
              <a:t>Question:</a:t>
            </a:r>
            <a:r>
              <a:rPr lang="en-GB" sz="2800" dirty="0"/>
              <a:t> </a:t>
            </a:r>
            <a:r>
              <a:rPr lang="en-GB" sz="2800" dirty="0">
                <a:solidFill>
                  <a:srgbClr val="002060"/>
                </a:solidFill>
              </a:rPr>
              <a:t>What relevance does this have for the NEST/NNEST debate?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0876" y="618518"/>
            <a:ext cx="10116535" cy="1159482"/>
          </a:xfrm>
        </p:spPr>
        <p:txBody>
          <a:bodyPr>
            <a:normAutofit fontScale="90000"/>
          </a:bodyPr>
          <a:lstStyle/>
          <a:p>
            <a:r>
              <a:rPr lang="en-GB" dirty="0"/>
              <a:t>a hierarchy of languages </a:t>
            </a:r>
            <a:r>
              <a:rPr lang="en-GB" sz="2000" dirty="0"/>
              <a:t>(de </a:t>
            </a:r>
            <a:r>
              <a:rPr lang="en-GB" sz="2000" dirty="0" err="1"/>
              <a:t>Swaan</a:t>
            </a:r>
            <a:r>
              <a:rPr lang="en-GB" sz="2000" dirty="0"/>
              <a:t>, 2001)</a:t>
            </a:r>
            <a:br>
              <a:rPr lang="en-GB" dirty="0"/>
            </a:br>
            <a:r>
              <a:rPr lang="en-GB" dirty="0"/>
              <a:t>depends on our need for the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0876" y="1778000"/>
            <a:ext cx="10116535" cy="5080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Peripheral (local) languages</a:t>
            </a:r>
            <a:r>
              <a:rPr lang="en-GB" dirty="0"/>
              <a:t>: 98% of world’s languages, used by native speakers to each other within own regions.</a:t>
            </a:r>
          </a:p>
          <a:p>
            <a:r>
              <a:rPr lang="en-GB" dirty="0">
                <a:solidFill>
                  <a:srgbClr val="002060"/>
                </a:solidFill>
              </a:rPr>
              <a:t>Central languages </a:t>
            </a:r>
            <a:r>
              <a:rPr lang="en-GB" dirty="0"/>
              <a:t>– approx. 100 languages</a:t>
            </a:r>
          </a:p>
          <a:p>
            <a:pPr marL="0" indent="0">
              <a:buNone/>
            </a:pPr>
            <a:r>
              <a:rPr lang="en-GB" dirty="0"/>
              <a:t>Used by both native and non-native speakers together within specific environments, education or government (e.g. in India many speakers use English for official business).</a:t>
            </a:r>
          </a:p>
          <a:p>
            <a:r>
              <a:rPr lang="en-GB" dirty="0" err="1">
                <a:solidFill>
                  <a:srgbClr val="002060"/>
                </a:solidFill>
              </a:rPr>
              <a:t>Supercentral</a:t>
            </a:r>
            <a:r>
              <a:rPr lang="en-GB" dirty="0">
                <a:solidFill>
                  <a:srgbClr val="002060"/>
                </a:solidFill>
              </a:rPr>
              <a:t> languages </a:t>
            </a:r>
            <a:r>
              <a:rPr lang="en-GB" dirty="0"/>
              <a:t>– approx.13 languages </a:t>
            </a:r>
          </a:p>
          <a:p>
            <a:pPr marL="0" indent="0">
              <a:buNone/>
            </a:pPr>
            <a:r>
              <a:rPr lang="en-GB" dirty="0"/>
              <a:t>Act as links between speakers of the central languages, native/non-native speakers, usually having a ‘specialized function’.</a:t>
            </a:r>
          </a:p>
          <a:p>
            <a:r>
              <a:rPr lang="en-GB" dirty="0" err="1">
                <a:solidFill>
                  <a:srgbClr val="002060"/>
                </a:solidFill>
              </a:rPr>
              <a:t>Hypercentral</a:t>
            </a:r>
            <a:r>
              <a:rPr lang="en-GB" dirty="0">
                <a:solidFill>
                  <a:srgbClr val="002060"/>
                </a:solidFill>
              </a:rPr>
              <a:t> languages </a:t>
            </a:r>
            <a:r>
              <a:rPr lang="en-GB" dirty="0"/>
              <a:t>– at present 1 language, English. </a:t>
            </a:r>
          </a:p>
          <a:p>
            <a:pPr marL="0" indent="0">
              <a:buNone/>
            </a:pPr>
            <a:r>
              <a:rPr lang="en-GB" dirty="0"/>
              <a:t> Used mostly by non-native speakers, for a variety of communication purposes (as the Lingua Franca).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317500"/>
            <a:ext cx="9905999" cy="6286500"/>
          </a:xfrm>
        </p:spPr>
        <p:txBody>
          <a:bodyPr>
            <a:normAutofit/>
          </a:bodyPr>
          <a:lstStyle/>
          <a:p>
            <a:r>
              <a:rPr lang="en-GB" sz="2800" dirty="0"/>
              <a:t>Speakers usually learn languages by moving up the hierarchy – from a peripheral or local language up towards the </a:t>
            </a:r>
            <a:r>
              <a:rPr lang="en-GB" sz="2800" dirty="0" err="1"/>
              <a:t>hypercentral</a:t>
            </a:r>
            <a:r>
              <a:rPr lang="en-GB" sz="2800" dirty="0"/>
              <a:t> </a:t>
            </a:r>
            <a:r>
              <a:rPr lang="en-GB" sz="2800" dirty="0" err="1"/>
              <a:t>langauge</a:t>
            </a:r>
            <a:r>
              <a:rPr lang="en-GB" sz="2800" dirty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en-GB" sz="2800" dirty="0"/>
              <a:t>Learning a central language to communicate in a multilingual society.</a:t>
            </a:r>
          </a:p>
          <a:p>
            <a:pPr lvl="1">
              <a:buFont typeface="Wingdings" pitchFamily="2" charset="2"/>
              <a:buChar char="ü"/>
            </a:pPr>
            <a:r>
              <a:rPr lang="en-GB" sz="2800" dirty="0"/>
              <a:t>Learning a </a:t>
            </a:r>
            <a:r>
              <a:rPr lang="en-GB" sz="2800" dirty="0" err="1"/>
              <a:t>supercentral</a:t>
            </a:r>
            <a:r>
              <a:rPr lang="en-GB" sz="2800" dirty="0"/>
              <a:t> language to communicate within a specialized environment – religious ceremonies, educational environments – with native/non-native speakers. </a:t>
            </a:r>
          </a:p>
          <a:p>
            <a:pPr lvl="1">
              <a:buFont typeface="Wingdings" pitchFamily="2" charset="2"/>
              <a:buChar char="ü"/>
            </a:pPr>
            <a:r>
              <a:rPr lang="en-GB" sz="2800" dirty="0"/>
              <a:t>Learning the </a:t>
            </a:r>
            <a:r>
              <a:rPr lang="en-GB" sz="2800" dirty="0" err="1"/>
              <a:t>hypercentral</a:t>
            </a:r>
            <a:r>
              <a:rPr lang="en-GB" sz="2800" dirty="0"/>
              <a:t> </a:t>
            </a:r>
            <a:r>
              <a:rPr lang="en-GB" sz="2800" dirty="0" err="1"/>
              <a:t>langauge</a:t>
            </a:r>
            <a:r>
              <a:rPr lang="en-GB" sz="2800" dirty="0"/>
              <a:t> to function in the global market, communicating within a multilingual environment.</a:t>
            </a:r>
          </a:p>
          <a:p>
            <a:r>
              <a:rPr lang="en-GB" sz="2800" dirty="0"/>
              <a:t>Here English is used at all levels – from the local level to the </a:t>
            </a:r>
            <a:r>
              <a:rPr lang="en-GB" sz="2800" dirty="0" err="1"/>
              <a:t>hypercentral</a:t>
            </a:r>
            <a:r>
              <a:rPr lang="en-GB" sz="2800" dirty="0"/>
              <a:t> multilingual global environment &amp; not only between native speakers.</a:t>
            </a:r>
          </a:p>
          <a:p>
            <a:r>
              <a:rPr lang="en-GB" sz="2800" dirty="0"/>
              <a:t>So, here, how important is the role of ‘native speaker’?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230A27-1553-42F8-99D7-829868E13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72232D-B4D6-429F-B3D1-2D9891B85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83EA3-4732-4F18-A521-F220595D3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030" y="963997"/>
            <a:ext cx="3254691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 sz="4400" dirty="0"/>
              <a:t>Further reading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251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220AA-F1E1-4CED-89C0-BCB519A36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882" y="963507"/>
            <a:ext cx="6135097" cy="4938851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1400" dirty="0">
                <a:hlinkClick r:id="rId2"/>
              </a:rPr>
              <a:t>https://www.slideshare.net/suasenglish/language-change-part-3-uk-studies</a:t>
            </a:r>
            <a:endParaRPr lang="en-GB" sz="1400" dirty="0"/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hlinkClick r:id="rId3"/>
              </a:rPr>
              <a:t>http://www.moussu.net/nnest/blog/2007_05_26_archive.html</a:t>
            </a:r>
            <a:endParaRPr lang="en-GB" sz="1400" b="0" i="0" dirty="0">
              <a:effectLst/>
              <a:latin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</a:rPr>
              <a:t>Aitchison J., (1992)  Linguistics, Hodder and Stoughton, Sevenoaks.</a:t>
            </a:r>
          </a:p>
          <a:p>
            <a:r>
              <a:rPr lang="en-US" sz="1400" dirty="0" err="1"/>
              <a:t>Canagarajah</a:t>
            </a:r>
            <a:r>
              <a:rPr lang="en-US" sz="1400" dirty="0"/>
              <a:t>, A. S. (2005a). Dilemmas in planning English/vernacular relations in postcolonial communities. Journal of Sociolinguistics, 9(3), 418-447.</a:t>
            </a:r>
          </a:p>
          <a:p>
            <a:r>
              <a:rPr lang="en-US" sz="1400" dirty="0"/>
              <a:t> </a:t>
            </a:r>
            <a:r>
              <a:rPr lang="en-US" sz="1400" dirty="0" err="1"/>
              <a:t>Canagarajah</a:t>
            </a:r>
            <a:r>
              <a:rPr lang="en-US" sz="1400" dirty="0"/>
              <a:t>, A. S. (2005b). Introduction. In A. S. </a:t>
            </a:r>
            <a:r>
              <a:rPr lang="en-US" sz="1400" dirty="0" err="1"/>
              <a:t>Canagarajah</a:t>
            </a:r>
            <a:r>
              <a:rPr lang="en-US" sz="1400" dirty="0"/>
              <a:t> (Ed.), Reclaiming the local in language policy and practice. Mahwah, NJ: Lawrence Erlbaum. </a:t>
            </a:r>
          </a:p>
          <a:p>
            <a:r>
              <a:rPr lang="en-US" sz="1400" dirty="0" err="1"/>
              <a:t>Canagarajah</a:t>
            </a:r>
            <a:r>
              <a:rPr lang="en-US" sz="1400" dirty="0"/>
              <a:t>, A. S. (2006a). Ethnographic methods in language policy. In T. </a:t>
            </a:r>
            <a:r>
              <a:rPr lang="en-US" sz="1400" dirty="0" err="1"/>
              <a:t>Ricento</a:t>
            </a:r>
            <a:r>
              <a:rPr lang="en-US" sz="1400" dirty="0"/>
              <a:t> (Ed.), An introduction to language policy: Theories and methods (pp. 153- 169). Oxford: Blackwell.</a:t>
            </a:r>
          </a:p>
          <a:p>
            <a:r>
              <a:rPr lang="en-US" sz="1400" dirty="0"/>
              <a:t> </a:t>
            </a:r>
            <a:r>
              <a:rPr lang="en-US" sz="1400" dirty="0" err="1"/>
              <a:t>Canagarajah</a:t>
            </a:r>
            <a:r>
              <a:rPr lang="en-US" sz="1400" dirty="0"/>
              <a:t>, A. S. (2006b). Globalization of English and changing pedagogical priorities: The postmodern turn. In B. </a:t>
            </a:r>
            <a:r>
              <a:rPr lang="en-US" sz="1400" dirty="0" err="1"/>
              <a:t>Beaven</a:t>
            </a:r>
            <a:r>
              <a:rPr lang="en-US" sz="1400" dirty="0"/>
              <a:t> (Ed.), IATEFL 2005 Cardiff Conference Selections. Canterbury, UK: IATEFL.</a:t>
            </a:r>
          </a:p>
          <a:p>
            <a:r>
              <a:rPr lang="en-US" sz="1400" dirty="0"/>
              <a:t> </a:t>
            </a:r>
            <a:r>
              <a:rPr lang="en-US" sz="1400" dirty="0" err="1"/>
              <a:t>Canagarajah</a:t>
            </a:r>
            <a:r>
              <a:rPr lang="en-US" sz="1400" dirty="0"/>
              <a:t>, A. S. (2006c). The place of World </a:t>
            </a:r>
            <a:r>
              <a:rPr lang="en-US" sz="1400" dirty="0" err="1"/>
              <a:t>Englishes</a:t>
            </a:r>
            <a:r>
              <a:rPr lang="en-US" sz="1400" dirty="0"/>
              <a:t> in composition: Pluralization continued.” College Composition and Communication, 57(2). </a:t>
            </a:r>
          </a:p>
          <a:p>
            <a:r>
              <a:rPr lang="en-US" sz="1400" dirty="0" err="1"/>
              <a:t>Casanave</a:t>
            </a:r>
            <a:r>
              <a:rPr lang="en-US" sz="1400" dirty="0"/>
              <a:t>, C. P., &amp; </a:t>
            </a:r>
            <a:r>
              <a:rPr lang="en-US" sz="1400" dirty="0" err="1"/>
              <a:t>Vandrick</a:t>
            </a:r>
            <a:r>
              <a:rPr lang="en-US" sz="1400" dirty="0"/>
              <a:t>, S. (Eds.). (2003). Writing for scholarly publication: Behind the scenes in language education. Mahwah, NJ: Lawrence Erlbaum.</a:t>
            </a:r>
          </a:p>
          <a:p>
            <a:r>
              <a:rPr lang="en-US" sz="1400" dirty="0"/>
              <a:t> Connor, U. (1999). How like you our fish? Accommodation in international business communication. In M. </a:t>
            </a:r>
            <a:r>
              <a:rPr lang="en-US" sz="1400" dirty="0" err="1"/>
              <a:t>Hewings</a:t>
            </a:r>
            <a:r>
              <a:rPr lang="en-US" sz="1400" dirty="0"/>
              <a:t> &amp; L. Nickerson (Eds.), Business English: Research into practice (115-128). London: Longman.</a:t>
            </a:r>
          </a:p>
          <a:p>
            <a:r>
              <a:rPr lang="en-US" sz="1400" dirty="0"/>
              <a:t> Cope, B., &amp; </a:t>
            </a:r>
            <a:r>
              <a:rPr lang="en-US" sz="1400" dirty="0" err="1"/>
              <a:t>Kalantzis</a:t>
            </a:r>
            <a:r>
              <a:rPr lang="en-US" sz="1400" dirty="0"/>
              <a:t>, M. (Eds.). (2000). Multiliteracies: Literacy learning and the design of social futures. London: Routledge.</a:t>
            </a:r>
            <a:endParaRPr lang="en-GB" sz="1400" dirty="0">
              <a:latin typeface="Times New Roman" panose="02020603050405020304" pitchFamily="18" charset="0"/>
            </a:endParaRPr>
          </a:p>
          <a:p>
            <a:endParaRPr lang="en-GB" sz="1100" dirty="0">
              <a:latin typeface="Times New Roman" panose="02020603050405020304" pitchFamily="18" charset="0"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323819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230A27-1553-42F8-99D7-829868E13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72232D-B4D6-429F-B3D1-2D9891B85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96058-7C74-4C6D-9FD0-F49581915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030" y="963997"/>
            <a:ext cx="3254691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 sz="4400"/>
              <a:t>Further Reading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251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651A6-4D09-4469-9FA2-08B83FFB4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882" y="963507"/>
            <a:ext cx="6135097" cy="4938851"/>
          </a:xfrm>
        </p:spPr>
        <p:txBody>
          <a:bodyPr anchor="ctr">
            <a:normAutofit/>
          </a:bodyPr>
          <a:lstStyle/>
          <a:p>
            <a:r>
              <a:rPr lang="en-GB" sz="1800"/>
              <a:t>Crystal, D. (1997). English as a global language. Cambridge: Cambridge University Press. </a:t>
            </a:r>
          </a:p>
          <a:p>
            <a:r>
              <a:rPr lang="en-GB" sz="1800"/>
              <a:t>Crystal, D. (2001). Language and the Internet. Cambridge: Cambridge University Press.</a:t>
            </a:r>
          </a:p>
          <a:p>
            <a:r>
              <a:rPr lang="en-GB" sz="1800"/>
              <a:t> Crystal, D. (2004). The Language Revolution. Cambridge, UK: Polity.</a:t>
            </a:r>
          </a:p>
          <a:p>
            <a:r>
              <a:rPr lang="en-GB" sz="1800"/>
              <a:t> David, M &amp; S. Govindasamy. (2005). Negotiating a language policy for Malaysia: Local demand for affirmative action versus challenges from globalization. In A.S. Cangarajah (Ed.), Reclaiming the local in language policy and practice (pp. 123-146). Mahwah, NJ: Lawrence Erlbaum. </a:t>
            </a:r>
          </a:p>
          <a:p>
            <a:r>
              <a:rPr lang="en-GB" sz="1800"/>
              <a:t>Dor, D. (2004). From Englishization to imposed multilingualism: Globalization, the Internet, and the political economy of the linguistic code. Public Culture, 16(1), 97-118. </a:t>
            </a:r>
          </a:p>
          <a:p>
            <a:r>
              <a:rPr lang="en-US" sz="1800"/>
              <a:t>Edwards, J. (2001). The ecology of language revival. Current Issues in Language Planning, 2, 231-241. 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99342346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1244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Calibri Light</vt:lpstr>
      <vt:lpstr>Times New Roman</vt:lpstr>
      <vt:lpstr>Wingdings</vt:lpstr>
      <vt:lpstr>Retrospect</vt:lpstr>
      <vt:lpstr>Language and Society</vt:lpstr>
      <vt:lpstr>The notion of a language</vt:lpstr>
      <vt:lpstr>Speech community</vt:lpstr>
      <vt:lpstr>Stylistic variation</vt:lpstr>
      <vt:lpstr>Communicative competence</vt:lpstr>
      <vt:lpstr>Where is English spoken?</vt:lpstr>
      <vt:lpstr>So is there an advantage to being a NNEST?</vt:lpstr>
      <vt:lpstr>Kachru’s 1980s model of Users of English by Country</vt:lpstr>
      <vt:lpstr>a hierarchy of languages (de Swaan, 2001) depends on our need for the language</vt:lpstr>
      <vt:lpstr>PowerPoint Presentation</vt:lpstr>
      <vt:lpstr>Further reading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Language and Society</dc:title>
  <dc:creator>Jessica Clapham</dc:creator>
  <cp:lastModifiedBy>Jessica Clapham</cp:lastModifiedBy>
  <cp:revision>1</cp:revision>
  <dcterms:created xsi:type="dcterms:W3CDTF">2020-10-19T15:17:56Z</dcterms:created>
  <dcterms:modified xsi:type="dcterms:W3CDTF">2020-10-19T15:18:01Z</dcterms:modified>
</cp:coreProperties>
</file>