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1" r:id="rId5"/>
    <p:sldId id="262" r:id="rId6"/>
    <p:sldId id="263" r:id="rId7"/>
    <p:sldId id="258" r:id="rId8"/>
    <p:sldId id="264" r:id="rId9"/>
    <p:sldId id="265" r:id="rId10"/>
    <p:sldId id="266" r:id="rId11"/>
    <p:sldId id="267" r:id="rId12"/>
    <p:sldId id="268" r:id="rId13"/>
    <p:sldId id="269" r:id="rId14"/>
    <p:sldId id="270" r:id="rId15"/>
    <p:sldId id="271" r:id="rId16"/>
    <p:sldId id="273" r:id="rId17"/>
    <p:sldId id="272" r:id="rId18"/>
    <p:sldId id="276" r:id="rId19"/>
    <p:sldId id="275" r:id="rId20"/>
    <p:sldId id="274" r:id="rId21"/>
    <p:sldId id="277" r:id="rId22"/>
    <p:sldId id="278" r:id="rId23"/>
    <p:sldId id="283" r:id="rId24"/>
    <p:sldId id="279" r:id="rId25"/>
    <p:sldId id="280" r:id="rId26"/>
    <p:sldId id="281" r:id="rId27"/>
    <p:sldId id="282" r:id="rId28"/>
    <p:sldId id="284" r:id="rId29"/>
    <p:sldId id="285" r:id="rId30"/>
    <p:sldId id="286" r:id="rId31"/>
    <p:sldId id="287" r:id="rId32"/>
    <p:sldId id="288" r:id="rId33"/>
    <p:sldId id="291" r:id="rId34"/>
    <p:sldId id="289" r:id="rId35"/>
    <p:sldId id="290" r:id="rId36"/>
    <p:sldId id="292" r:id="rId37"/>
    <p:sldId id="293" r:id="rId38"/>
    <p:sldId id="294" r:id="rId39"/>
    <p:sldId id="295" r:id="rId40"/>
    <p:sldId id="296" r:id="rId41"/>
    <p:sldId id="298" r:id="rId42"/>
    <p:sldId id="297"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6FBC39-B2A7-404E-AD11-6E018CC6EC09}" v="72" dt="2019-12-09T16:08:53.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A56FBC39-B2A7-404E-AD11-6E018CC6EC09}"/>
    <pc:docChg chg="undo redo custSel addSld delSld modSld sldOrd">
      <pc:chgData name="Tim Bashford" userId="5fd3d9a1-443c-4717-9608-098946ca22e0" providerId="ADAL" clId="{A56FBC39-B2A7-404E-AD11-6E018CC6EC09}" dt="2019-12-09T16:13:28.355" v="15346" actId="20577"/>
      <pc:docMkLst>
        <pc:docMk/>
      </pc:docMkLst>
      <pc:sldChg chg="del">
        <pc:chgData name="Tim Bashford" userId="5fd3d9a1-443c-4717-9608-098946ca22e0" providerId="ADAL" clId="{A56FBC39-B2A7-404E-AD11-6E018CC6EC09}" dt="2019-12-09T11:03:00.709" v="0" actId="47"/>
        <pc:sldMkLst>
          <pc:docMk/>
          <pc:sldMk cId="568243137" sldId="257"/>
        </pc:sldMkLst>
      </pc:sldChg>
      <pc:sldChg chg="modSp">
        <pc:chgData name="Tim Bashford" userId="5fd3d9a1-443c-4717-9608-098946ca22e0" providerId="ADAL" clId="{A56FBC39-B2A7-404E-AD11-6E018CC6EC09}" dt="2019-12-09T11:03:04.521" v="13" actId="20577"/>
        <pc:sldMkLst>
          <pc:docMk/>
          <pc:sldMk cId="2955819339" sldId="259"/>
        </pc:sldMkLst>
        <pc:spChg chg="mod">
          <ac:chgData name="Tim Bashford" userId="5fd3d9a1-443c-4717-9608-098946ca22e0" providerId="ADAL" clId="{A56FBC39-B2A7-404E-AD11-6E018CC6EC09}" dt="2019-12-09T11:03:04.521" v="13" actId="20577"/>
          <ac:spMkLst>
            <pc:docMk/>
            <pc:sldMk cId="2955819339" sldId="259"/>
            <ac:spMk id="2" creationId="{85969958-A758-487D-BD4E-F39F00612F1E}"/>
          </ac:spMkLst>
        </pc:spChg>
      </pc:sldChg>
      <pc:sldChg chg="modSp">
        <pc:chgData name="Tim Bashford" userId="5fd3d9a1-443c-4717-9608-098946ca22e0" providerId="ADAL" clId="{A56FBC39-B2A7-404E-AD11-6E018CC6EC09}" dt="2019-12-09T11:06:44.248" v="15" actId="20577"/>
        <pc:sldMkLst>
          <pc:docMk/>
          <pc:sldMk cId="2920735847" sldId="274"/>
        </pc:sldMkLst>
        <pc:spChg chg="mod">
          <ac:chgData name="Tim Bashford" userId="5fd3d9a1-443c-4717-9608-098946ca22e0" providerId="ADAL" clId="{A56FBC39-B2A7-404E-AD11-6E018CC6EC09}" dt="2019-12-09T11:06:44.248" v="15" actId="20577"/>
          <ac:spMkLst>
            <pc:docMk/>
            <pc:sldMk cId="2920735847" sldId="274"/>
            <ac:spMk id="3" creationId="{DB0D413C-0F47-4758-A685-E35742F3118E}"/>
          </ac:spMkLst>
        </pc:spChg>
      </pc:sldChg>
      <pc:sldChg chg="addSp delSp modSp add">
        <pc:chgData name="Tim Bashford" userId="5fd3d9a1-443c-4717-9608-098946ca22e0" providerId="ADAL" clId="{A56FBC39-B2A7-404E-AD11-6E018CC6EC09}" dt="2019-12-09T11:45:20.122" v="41" actId="20577"/>
        <pc:sldMkLst>
          <pc:docMk/>
          <pc:sldMk cId="91336910" sldId="276"/>
        </pc:sldMkLst>
        <pc:spChg chg="mod">
          <ac:chgData name="Tim Bashford" userId="5fd3d9a1-443c-4717-9608-098946ca22e0" providerId="ADAL" clId="{A56FBC39-B2A7-404E-AD11-6E018CC6EC09}" dt="2019-12-09T11:44:55.026" v="29" actId="20577"/>
          <ac:spMkLst>
            <pc:docMk/>
            <pc:sldMk cId="91336910" sldId="276"/>
            <ac:spMk id="2" creationId="{D377A533-3965-4859-A544-716AD3CDF24A}"/>
          </ac:spMkLst>
        </pc:spChg>
        <pc:spChg chg="add del mod">
          <ac:chgData name="Tim Bashford" userId="5fd3d9a1-443c-4717-9608-098946ca22e0" providerId="ADAL" clId="{A56FBC39-B2A7-404E-AD11-6E018CC6EC09}" dt="2019-12-09T11:45:20.122" v="41" actId="20577"/>
          <ac:spMkLst>
            <pc:docMk/>
            <pc:sldMk cId="91336910" sldId="276"/>
            <ac:spMk id="3" creationId="{4EC66FD0-9066-409B-841C-AAFEAEF8B1B6}"/>
          </ac:spMkLst>
        </pc:spChg>
      </pc:sldChg>
      <pc:sldChg chg="del">
        <pc:chgData name="Tim Bashford" userId="5fd3d9a1-443c-4717-9608-098946ca22e0" providerId="ADAL" clId="{A56FBC39-B2A7-404E-AD11-6E018CC6EC09}" dt="2019-12-09T11:04:34.308" v="14" actId="47"/>
        <pc:sldMkLst>
          <pc:docMk/>
          <pc:sldMk cId="2272819065" sldId="276"/>
        </pc:sldMkLst>
      </pc:sldChg>
      <pc:sldChg chg="modSp add">
        <pc:chgData name="Tim Bashford" userId="5fd3d9a1-443c-4717-9608-098946ca22e0" providerId="ADAL" clId="{A56FBC39-B2A7-404E-AD11-6E018CC6EC09}" dt="2019-12-09T12:13:15.941" v="983" actId="20577"/>
        <pc:sldMkLst>
          <pc:docMk/>
          <pc:sldMk cId="1088519683" sldId="277"/>
        </pc:sldMkLst>
        <pc:spChg chg="mod">
          <ac:chgData name="Tim Bashford" userId="5fd3d9a1-443c-4717-9608-098946ca22e0" providerId="ADAL" clId="{A56FBC39-B2A7-404E-AD11-6E018CC6EC09}" dt="2019-12-09T11:45:26.590" v="49" actId="20577"/>
          <ac:spMkLst>
            <pc:docMk/>
            <pc:sldMk cId="1088519683" sldId="277"/>
            <ac:spMk id="2" creationId="{78F96A22-A39F-4FB4-9362-83E8F5D5BC25}"/>
          </ac:spMkLst>
        </pc:spChg>
        <pc:spChg chg="mod">
          <ac:chgData name="Tim Bashford" userId="5fd3d9a1-443c-4717-9608-098946ca22e0" providerId="ADAL" clId="{A56FBC39-B2A7-404E-AD11-6E018CC6EC09}" dt="2019-12-09T12:13:15.941" v="983" actId="20577"/>
          <ac:spMkLst>
            <pc:docMk/>
            <pc:sldMk cId="1088519683" sldId="277"/>
            <ac:spMk id="3" creationId="{F276C8B1-CF7E-4DD3-8530-B73706BAFC0B}"/>
          </ac:spMkLst>
        </pc:spChg>
      </pc:sldChg>
      <pc:sldChg chg="del">
        <pc:chgData name="Tim Bashford" userId="5fd3d9a1-443c-4717-9608-098946ca22e0" providerId="ADAL" clId="{A56FBC39-B2A7-404E-AD11-6E018CC6EC09}" dt="2019-12-09T11:04:34.308" v="14" actId="47"/>
        <pc:sldMkLst>
          <pc:docMk/>
          <pc:sldMk cId="2335305810" sldId="277"/>
        </pc:sldMkLst>
      </pc:sldChg>
      <pc:sldChg chg="modSp add">
        <pc:chgData name="Tim Bashford" userId="5fd3d9a1-443c-4717-9608-098946ca22e0" providerId="ADAL" clId="{A56FBC39-B2A7-404E-AD11-6E018CC6EC09}" dt="2019-12-09T12:23:20.228" v="2033" actId="20577"/>
        <pc:sldMkLst>
          <pc:docMk/>
          <pc:sldMk cId="2519078910" sldId="278"/>
        </pc:sldMkLst>
        <pc:spChg chg="mod">
          <ac:chgData name="Tim Bashford" userId="5fd3d9a1-443c-4717-9608-098946ca22e0" providerId="ADAL" clId="{A56FBC39-B2A7-404E-AD11-6E018CC6EC09}" dt="2019-12-09T12:19:10.422" v="1036" actId="20577"/>
          <ac:spMkLst>
            <pc:docMk/>
            <pc:sldMk cId="2519078910" sldId="278"/>
            <ac:spMk id="2" creationId="{93780666-0E7F-476C-9B6A-D18A026493DD}"/>
          </ac:spMkLst>
        </pc:spChg>
        <pc:spChg chg="mod">
          <ac:chgData name="Tim Bashford" userId="5fd3d9a1-443c-4717-9608-098946ca22e0" providerId="ADAL" clId="{A56FBC39-B2A7-404E-AD11-6E018CC6EC09}" dt="2019-12-09T12:23:20.228" v="2033" actId="20577"/>
          <ac:spMkLst>
            <pc:docMk/>
            <pc:sldMk cId="2519078910" sldId="278"/>
            <ac:spMk id="3" creationId="{F48F648B-9BFC-4F17-9725-BB137D0FC4CD}"/>
          </ac:spMkLst>
        </pc:spChg>
      </pc:sldChg>
      <pc:sldChg chg="del">
        <pc:chgData name="Tim Bashford" userId="5fd3d9a1-443c-4717-9608-098946ca22e0" providerId="ADAL" clId="{A56FBC39-B2A7-404E-AD11-6E018CC6EC09}" dt="2019-12-09T11:04:34.308" v="14" actId="47"/>
        <pc:sldMkLst>
          <pc:docMk/>
          <pc:sldMk cId="3223466256" sldId="278"/>
        </pc:sldMkLst>
      </pc:sldChg>
      <pc:sldChg chg="addSp delSp modSp add">
        <pc:chgData name="Tim Bashford" userId="5fd3d9a1-443c-4717-9608-098946ca22e0" providerId="ADAL" clId="{A56FBC39-B2A7-404E-AD11-6E018CC6EC09}" dt="2019-12-09T13:57:30.380" v="2923" actId="1076"/>
        <pc:sldMkLst>
          <pc:docMk/>
          <pc:sldMk cId="1152897676" sldId="279"/>
        </pc:sldMkLst>
        <pc:spChg chg="mod">
          <ac:chgData name="Tim Bashford" userId="5fd3d9a1-443c-4717-9608-098946ca22e0" providerId="ADAL" clId="{A56FBC39-B2A7-404E-AD11-6E018CC6EC09}" dt="2019-12-09T12:25:04.739" v="2071" actId="20577"/>
          <ac:spMkLst>
            <pc:docMk/>
            <pc:sldMk cId="1152897676" sldId="279"/>
            <ac:spMk id="2" creationId="{A64D4310-2145-4ABB-8094-53BB3153B2FE}"/>
          </ac:spMkLst>
        </pc:spChg>
        <pc:spChg chg="mod">
          <ac:chgData name="Tim Bashford" userId="5fd3d9a1-443c-4717-9608-098946ca22e0" providerId="ADAL" clId="{A56FBC39-B2A7-404E-AD11-6E018CC6EC09}" dt="2019-12-09T13:57:30.380" v="2923" actId="1076"/>
          <ac:spMkLst>
            <pc:docMk/>
            <pc:sldMk cId="1152897676" sldId="279"/>
            <ac:spMk id="3" creationId="{058D3D2A-E099-48B6-918D-991F332C1E24}"/>
          </ac:spMkLst>
        </pc:spChg>
        <pc:picChg chg="add del mod">
          <ac:chgData name="Tim Bashford" userId="5fd3d9a1-443c-4717-9608-098946ca22e0" providerId="ADAL" clId="{A56FBC39-B2A7-404E-AD11-6E018CC6EC09}" dt="2019-12-09T13:57:23.921" v="2921"/>
          <ac:picMkLst>
            <pc:docMk/>
            <pc:sldMk cId="1152897676" sldId="279"/>
            <ac:picMk id="4" creationId="{D29E6E36-DE77-45DC-9B87-11D493F58EE8}"/>
          </ac:picMkLst>
        </pc:picChg>
      </pc:sldChg>
      <pc:sldChg chg="del">
        <pc:chgData name="Tim Bashford" userId="5fd3d9a1-443c-4717-9608-098946ca22e0" providerId="ADAL" clId="{A56FBC39-B2A7-404E-AD11-6E018CC6EC09}" dt="2019-12-09T11:04:34.308" v="14" actId="47"/>
        <pc:sldMkLst>
          <pc:docMk/>
          <pc:sldMk cId="3724451827" sldId="279"/>
        </pc:sldMkLst>
      </pc:sldChg>
      <pc:sldChg chg="addSp delSp modSp add">
        <pc:chgData name="Tim Bashford" userId="5fd3d9a1-443c-4717-9608-098946ca22e0" providerId="ADAL" clId="{A56FBC39-B2A7-404E-AD11-6E018CC6EC09}" dt="2019-12-09T14:01:23.450" v="3725" actId="20577"/>
        <pc:sldMkLst>
          <pc:docMk/>
          <pc:sldMk cId="1730044486" sldId="280"/>
        </pc:sldMkLst>
        <pc:spChg chg="del">
          <ac:chgData name="Tim Bashford" userId="5fd3d9a1-443c-4717-9608-098946ca22e0" providerId="ADAL" clId="{A56FBC39-B2A7-404E-AD11-6E018CC6EC09}" dt="2019-12-09T13:57:38.049" v="2927" actId="478"/>
          <ac:spMkLst>
            <pc:docMk/>
            <pc:sldMk cId="1730044486" sldId="280"/>
            <ac:spMk id="2" creationId="{47863039-B155-4453-834A-2BE7125E7687}"/>
          </ac:spMkLst>
        </pc:spChg>
        <pc:spChg chg="mod">
          <ac:chgData name="Tim Bashford" userId="5fd3d9a1-443c-4717-9608-098946ca22e0" providerId="ADAL" clId="{A56FBC39-B2A7-404E-AD11-6E018CC6EC09}" dt="2019-12-09T14:01:23.450" v="3725" actId="20577"/>
          <ac:spMkLst>
            <pc:docMk/>
            <pc:sldMk cId="1730044486" sldId="280"/>
            <ac:spMk id="3" creationId="{D84982A5-1D3E-4AC9-8DAB-EE9F65EE867A}"/>
          </ac:spMkLst>
        </pc:spChg>
        <pc:picChg chg="add del mod">
          <ac:chgData name="Tim Bashford" userId="5fd3d9a1-443c-4717-9608-098946ca22e0" providerId="ADAL" clId="{A56FBC39-B2A7-404E-AD11-6E018CC6EC09}" dt="2019-12-09T13:58:08.195" v="2930" actId="478"/>
          <ac:picMkLst>
            <pc:docMk/>
            <pc:sldMk cId="1730044486" sldId="280"/>
            <ac:picMk id="4" creationId="{56B86C9D-A11F-4211-9154-DAB2A3D8055A}"/>
          </ac:picMkLst>
        </pc:picChg>
        <pc:picChg chg="add mod">
          <ac:chgData name="Tim Bashford" userId="5fd3d9a1-443c-4717-9608-098946ca22e0" providerId="ADAL" clId="{A56FBC39-B2A7-404E-AD11-6E018CC6EC09}" dt="2019-12-09T13:58:12.818" v="2934" actId="1076"/>
          <ac:picMkLst>
            <pc:docMk/>
            <pc:sldMk cId="1730044486" sldId="280"/>
            <ac:picMk id="5" creationId="{EB5B04DC-C52C-42A7-82F8-2520561D2C80}"/>
          </ac:picMkLst>
        </pc:picChg>
      </pc:sldChg>
      <pc:sldChg chg="del">
        <pc:chgData name="Tim Bashford" userId="5fd3d9a1-443c-4717-9608-098946ca22e0" providerId="ADAL" clId="{A56FBC39-B2A7-404E-AD11-6E018CC6EC09}" dt="2019-12-09T11:04:34.308" v="14" actId="47"/>
        <pc:sldMkLst>
          <pc:docMk/>
          <pc:sldMk cId="3862338560" sldId="280"/>
        </pc:sldMkLst>
      </pc:sldChg>
      <pc:sldChg chg="del">
        <pc:chgData name="Tim Bashford" userId="5fd3d9a1-443c-4717-9608-098946ca22e0" providerId="ADAL" clId="{A56FBC39-B2A7-404E-AD11-6E018CC6EC09}" dt="2019-12-09T11:04:34.308" v="14" actId="47"/>
        <pc:sldMkLst>
          <pc:docMk/>
          <pc:sldMk cId="1107293622" sldId="281"/>
        </pc:sldMkLst>
      </pc:sldChg>
      <pc:sldChg chg="addSp delSp modSp add">
        <pc:chgData name="Tim Bashford" userId="5fd3d9a1-443c-4717-9608-098946ca22e0" providerId="ADAL" clId="{A56FBC39-B2A7-404E-AD11-6E018CC6EC09}" dt="2019-12-09T14:17:47.672" v="4398" actId="20577"/>
        <pc:sldMkLst>
          <pc:docMk/>
          <pc:sldMk cId="3190624572" sldId="281"/>
        </pc:sldMkLst>
        <pc:spChg chg="mod">
          <ac:chgData name="Tim Bashford" userId="5fd3d9a1-443c-4717-9608-098946ca22e0" providerId="ADAL" clId="{A56FBC39-B2A7-404E-AD11-6E018CC6EC09}" dt="2019-12-09T14:11:33.298" v="4318" actId="6549"/>
          <ac:spMkLst>
            <pc:docMk/>
            <pc:sldMk cId="3190624572" sldId="281"/>
            <ac:spMk id="2" creationId="{50F0B4C0-78D7-466F-92EB-854FB5D2A3B7}"/>
          </ac:spMkLst>
        </pc:spChg>
        <pc:spChg chg="add del mod">
          <ac:chgData name="Tim Bashford" userId="5fd3d9a1-443c-4717-9608-098946ca22e0" providerId="ADAL" clId="{A56FBC39-B2A7-404E-AD11-6E018CC6EC09}" dt="2019-12-09T14:17:47.672" v="4398" actId="20577"/>
          <ac:spMkLst>
            <pc:docMk/>
            <pc:sldMk cId="3190624572" sldId="281"/>
            <ac:spMk id="3" creationId="{FA7DCDF6-7780-4177-A2DD-18E18DB93DDB}"/>
          </ac:spMkLst>
        </pc:spChg>
        <pc:spChg chg="add del mod">
          <ac:chgData name="Tim Bashford" userId="5fd3d9a1-443c-4717-9608-098946ca22e0" providerId="ADAL" clId="{A56FBC39-B2A7-404E-AD11-6E018CC6EC09}" dt="2019-12-09T14:10:13.156" v="3958" actId="478"/>
          <ac:spMkLst>
            <pc:docMk/>
            <pc:sldMk cId="3190624572" sldId="281"/>
            <ac:spMk id="6" creationId="{8D320DFB-D5E5-46FE-AC88-D15668FBFEF1}"/>
          </ac:spMkLst>
        </pc:spChg>
        <pc:spChg chg="add del mod">
          <ac:chgData name="Tim Bashford" userId="5fd3d9a1-443c-4717-9608-098946ca22e0" providerId="ADAL" clId="{A56FBC39-B2A7-404E-AD11-6E018CC6EC09}" dt="2019-12-09T14:10:08.638" v="3956" actId="478"/>
          <ac:spMkLst>
            <pc:docMk/>
            <pc:sldMk cId="3190624572" sldId="281"/>
            <ac:spMk id="7" creationId="{E143CF03-8D07-436F-BCF0-9457BBBB2DAA}"/>
          </ac:spMkLst>
        </pc:spChg>
        <pc:spChg chg="add del mod">
          <ac:chgData name="Tim Bashford" userId="5fd3d9a1-443c-4717-9608-098946ca22e0" providerId="ADAL" clId="{A56FBC39-B2A7-404E-AD11-6E018CC6EC09}" dt="2019-12-09T14:10:10.193" v="3957" actId="478"/>
          <ac:spMkLst>
            <pc:docMk/>
            <pc:sldMk cId="3190624572" sldId="281"/>
            <ac:spMk id="8" creationId="{F251745F-8ED9-4CB0-82A9-07014C4C553D}"/>
          </ac:spMkLst>
        </pc:spChg>
        <pc:picChg chg="add del mod">
          <ac:chgData name="Tim Bashford" userId="5fd3d9a1-443c-4717-9608-098946ca22e0" providerId="ADAL" clId="{A56FBC39-B2A7-404E-AD11-6E018CC6EC09}" dt="2019-12-09T14:05:12.188" v="3769"/>
          <ac:picMkLst>
            <pc:docMk/>
            <pc:sldMk cId="3190624572" sldId="281"/>
            <ac:picMk id="4" creationId="{F2886DA4-3076-4D25-AE7F-3663A027F66B}"/>
          </ac:picMkLst>
        </pc:picChg>
        <pc:picChg chg="add mod">
          <ac:chgData name="Tim Bashford" userId="5fd3d9a1-443c-4717-9608-098946ca22e0" providerId="ADAL" clId="{A56FBC39-B2A7-404E-AD11-6E018CC6EC09}" dt="2019-12-09T14:05:20.498" v="3775" actId="1076"/>
          <ac:picMkLst>
            <pc:docMk/>
            <pc:sldMk cId="3190624572" sldId="281"/>
            <ac:picMk id="5" creationId="{B26935B6-C827-4240-9FF4-1804DE28FF2A}"/>
          </ac:picMkLst>
        </pc:picChg>
      </pc:sldChg>
      <pc:sldChg chg="addSp modSp add ord">
        <pc:chgData name="Tim Bashford" userId="5fd3d9a1-443c-4717-9608-098946ca22e0" providerId="ADAL" clId="{A56FBC39-B2A7-404E-AD11-6E018CC6EC09}" dt="2019-12-09T14:23:01.336" v="5284" actId="20577"/>
        <pc:sldMkLst>
          <pc:docMk/>
          <pc:sldMk cId="574041034" sldId="282"/>
        </pc:sldMkLst>
        <pc:spChg chg="mod">
          <ac:chgData name="Tim Bashford" userId="5fd3d9a1-443c-4717-9608-098946ca22e0" providerId="ADAL" clId="{A56FBC39-B2A7-404E-AD11-6E018CC6EC09}" dt="2019-12-09T14:18:21.051" v="4420" actId="20577"/>
          <ac:spMkLst>
            <pc:docMk/>
            <pc:sldMk cId="574041034" sldId="282"/>
            <ac:spMk id="2" creationId="{EA2DC7A0-862E-4CC6-AB79-36FA0A4B3AB8}"/>
          </ac:spMkLst>
        </pc:spChg>
        <pc:spChg chg="mod">
          <ac:chgData name="Tim Bashford" userId="5fd3d9a1-443c-4717-9608-098946ca22e0" providerId="ADAL" clId="{A56FBC39-B2A7-404E-AD11-6E018CC6EC09}" dt="2019-12-09T14:23:01.336" v="5284" actId="20577"/>
          <ac:spMkLst>
            <pc:docMk/>
            <pc:sldMk cId="574041034" sldId="282"/>
            <ac:spMk id="3" creationId="{82995D31-F0D5-411C-8794-E5258822AB77}"/>
          </ac:spMkLst>
        </pc:spChg>
        <pc:picChg chg="add mod">
          <ac:chgData name="Tim Bashford" userId="5fd3d9a1-443c-4717-9608-098946ca22e0" providerId="ADAL" clId="{A56FBC39-B2A7-404E-AD11-6E018CC6EC09}" dt="2019-12-09T14:18:46.209" v="4425" actId="1076"/>
          <ac:picMkLst>
            <pc:docMk/>
            <pc:sldMk cId="574041034" sldId="282"/>
            <ac:picMk id="4" creationId="{A339802B-6F67-4FCE-BEF7-96B6812D7E68}"/>
          </ac:picMkLst>
        </pc:picChg>
      </pc:sldChg>
      <pc:sldChg chg="del">
        <pc:chgData name="Tim Bashford" userId="5fd3d9a1-443c-4717-9608-098946ca22e0" providerId="ADAL" clId="{A56FBC39-B2A7-404E-AD11-6E018CC6EC09}" dt="2019-12-09T11:04:34.308" v="14" actId="47"/>
        <pc:sldMkLst>
          <pc:docMk/>
          <pc:sldMk cId="2172138359" sldId="282"/>
        </pc:sldMkLst>
      </pc:sldChg>
      <pc:sldChg chg="addSp modSp add">
        <pc:chgData name="Tim Bashford" userId="5fd3d9a1-443c-4717-9608-098946ca22e0" providerId="ADAL" clId="{A56FBC39-B2A7-404E-AD11-6E018CC6EC09}" dt="2019-12-09T16:06:30.504" v="14251" actId="20577"/>
        <pc:sldMkLst>
          <pc:docMk/>
          <pc:sldMk cId="2060571374" sldId="283"/>
        </pc:sldMkLst>
        <pc:spChg chg="mod">
          <ac:chgData name="Tim Bashford" userId="5fd3d9a1-443c-4717-9608-098946ca22e0" providerId="ADAL" clId="{A56FBC39-B2A7-404E-AD11-6E018CC6EC09}" dt="2019-12-09T14:21:15.576" v="4961" actId="20577"/>
          <ac:spMkLst>
            <pc:docMk/>
            <pc:sldMk cId="2060571374" sldId="283"/>
            <ac:spMk id="2" creationId="{580B650E-101C-4AF7-B955-A004AB486469}"/>
          </ac:spMkLst>
        </pc:spChg>
        <pc:spChg chg="mod">
          <ac:chgData name="Tim Bashford" userId="5fd3d9a1-443c-4717-9608-098946ca22e0" providerId="ADAL" clId="{A56FBC39-B2A7-404E-AD11-6E018CC6EC09}" dt="2019-12-09T16:06:30.504" v="14251" actId="20577"/>
          <ac:spMkLst>
            <pc:docMk/>
            <pc:sldMk cId="2060571374" sldId="283"/>
            <ac:spMk id="3" creationId="{CD7137EF-1E7E-45BA-BDDC-615767C1DD15}"/>
          </ac:spMkLst>
        </pc:spChg>
        <pc:picChg chg="add mod">
          <ac:chgData name="Tim Bashford" userId="5fd3d9a1-443c-4717-9608-098946ca22e0" providerId="ADAL" clId="{A56FBC39-B2A7-404E-AD11-6E018CC6EC09}" dt="2019-12-09T16:04:38.078" v="13953" actId="1076"/>
          <ac:picMkLst>
            <pc:docMk/>
            <pc:sldMk cId="2060571374" sldId="283"/>
            <ac:picMk id="4" creationId="{77C1AF6F-4481-4E75-8630-232AE56F8877}"/>
          </ac:picMkLst>
        </pc:picChg>
        <pc:picChg chg="add mod">
          <ac:chgData name="Tim Bashford" userId="5fd3d9a1-443c-4717-9608-098946ca22e0" providerId="ADAL" clId="{A56FBC39-B2A7-404E-AD11-6E018CC6EC09}" dt="2019-12-09T16:04:35.716" v="13952" actId="14100"/>
          <ac:picMkLst>
            <pc:docMk/>
            <pc:sldMk cId="2060571374" sldId="283"/>
            <ac:picMk id="5" creationId="{2A4572FB-3A82-41DB-A75F-6B8392E7CA66}"/>
          </ac:picMkLst>
        </pc:picChg>
      </pc:sldChg>
      <pc:sldChg chg="del">
        <pc:chgData name="Tim Bashford" userId="5fd3d9a1-443c-4717-9608-098946ca22e0" providerId="ADAL" clId="{A56FBC39-B2A7-404E-AD11-6E018CC6EC09}" dt="2019-12-09T11:04:34.308" v="14" actId="47"/>
        <pc:sldMkLst>
          <pc:docMk/>
          <pc:sldMk cId="2299856031" sldId="283"/>
        </pc:sldMkLst>
      </pc:sldChg>
      <pc:sldChg chg="modSp add">
        <pc:chgData name="Tim Bashford" userId="5fd3d9a1-443c-4717-9608-098946ca22e0" providerId="ADAL" clId="{A56FBC39-B2A7-404E-AD11-6E018CC6EC09}" dt="2019-12-09T14:41:42.614" v="5942" actId="20577"/>
        <pc:sldMkLst>
          <pc:docMk/>
          <pc:sldMk cId="1147350912" sldId="284"/>
        </pc:sldMkLst>
        <pc:spChg chg="mod">
          <ac:chgData name="Tim Bashford" userId="5fd3d9a1-443c-4717-9608-098946ca22e0" providerId="ADAL" clId="{A56FBC39-B2A7-404E-AD11-6E018CC6EC09}" dt="2019-12-09T14:23:11.116" v="5310" actId="20577"/>
          <ac:spMkLst>
            <pc:docMk/>
            <pc:sldMk cId="1147350912" sldId="284"/>
            <ac:spMk id="2" creationId="{27545160-CB54-4475-9856-B29674378C8D}"/>
          </ac:spMkLst>
        </pc:spChg>
        <pc:spChg chg="mod">
          <ac:chgData name="Tim Bashford" userId="5fd3d9a1-443c-4717-9608-098946ca22e0" providerId="ADAL" clId="{A56FBC39-B2A7-404E-AD11-6E018CC6EC09}" dt="2019-12-09T14:41:42.614" v="5942" actId="20577"/>
          <ac:spMkLst>
            <pc:docMk/>
            <pc:sldMk cId="1147350912" sldId="284"/>
            <ac:spMk id="3" creationId="{E45B55D5-3951-4A52-B33E-D3E7408532A3}"/>
          </ac:spMkLst>
        </pc:spChg>
      </pc:sldChg>
      <pc:sldChg chg="del">
        <pc:chgData name="Tim Bashford" userId="5fd3d9a1-443c-4717-9608-098946ca22e0" providerId="ADAL" clId="{A56FBC39-B2A7-404E-AD11-6E018CC6EC09}" dt="2019-12-09T11:04:34.308" v="14" actId="47"/>
        <pc:sldMkLst>
          <pc:docMk/>
          <pc:sldMk cId="2582368619" sldId="284"/>
        </pc:sldMkLst>
      </pc:sldChg>
      <pc:sldChg chg="del">
        <pc:chgData name="Tim Bashford" userId="5fd3d9a1-443c-4717-9608-098946ca22e0" providerId="ADAL" clId="{A56FBC39-B2A7-404E-AD11-6E018CC6EC09}" dt="2019-12-09T11:04:34.308" v="14" actId="47"/>
        <pc:sldMkLst>
          <pc:docMk/>
          <pc:sldMk cId="144239018" sldId="285"/>
        </pc:sldMkLst>
      </pc:sldChg>
      <pc:sldChg chg="addSp delSp modSp add">
        <pc:chgData name="Tim Bashford" userId="5fd3d9a1-443c-4717-9608-098946ca22e0" providerId="ADAL" clId="{A56FBC39-B2A7-404E-AD11-6E018CC6EC09}" dt="2019-12-09T14:45:06.261" v="6331" actId="20577"/>
        <pc:sldMkLst>
          <pc:docMk/>
          <pc:sldMk cId="1348623526" sldId="285"/>
        </pc:sldMkLst>
        <pc:spChg chg="del">
          <ac:chgData name="Tim Bashford" userId="5fd3d9a1-443c-4717-9608-098946ca22e0" providerId="ADAL" clId="{A56FBC39-B2A7-404E-AD11-6E018CC6EC09}" dt="2019-12-09T14:42:01.475" v="5944" actId="478"/>
          <ac:spMkLst>
            <pc:docMk/>
            <pc:sldMk cId="1348623526" sldId="285"/>
            <ac:spMk id="2" creationId="{296B6936-266F-4D85-82E0-094267E216A1}"/>
          </ac:spMkLst>
        </pc:spChg>
        <pc:spChg chg="mod">
          <ac:chgData name="Tim Bashford" userId="5fd3d9a1-443c-4717-9608-098946ca22e0" providerId="ADAL" clId="{A56FBC39-B2A7-404E-AD11-6E018CC6EC09}" dt="2019-12-09T14:45:06.261" v="6331" actId="20577"/>
          <ac:spMkLst>
            <pc:docMk/>
            <pc:sldMk cId="1348623526" sldId="285"/>
            <ac:spMk id="3" creationId="{04D0AB53-058D-40B1-BF5C-453DD5F6045D}"/>
          </ac:spMkLst>
        </pc:spChg>
        <pc:picChg chg="add mod">
          <ac:chgData name="Tim Bashford" userId="5fd3d9a1-443c-4717-9608-098946ca22e0" providerId="ADAL" clId="{A56FBC39-B2A7-404E-AD11-6E018CC6EC09}" dt="2019-12-09T14:42:03.797" v="5946" actId="1076"/>
          <ac:picMkLst>
            <pc:docMk/>
            <pc:sldMk cId="1348623526" sldId="285"/>
            <ac:picMk id="4" creationId="{BC145A54-9D96-4308-8009-8AC3E8013931}"/>
          </ac:picMkLst>
        </pc:picChg>
      </pc:sldChg>
      <pc:sldChg chg="addSp modSp add ord">
        <pc:chgData name="Tim Bashford" userId="5fd3d9a1-443c-4717-9608-098946ca22e0" providerId="ADAL" clId="{A56FBC39-B2A7-404E-AD11-6E018CC6EC09}" dt="2019-12-09T14:48:47.427" v="7017" actId="14100"/>
        <pc:sldMkLst>
          <pc:docMk/>
          <pc:sldMk cId="224498076" sldId="286"/>
        </pc:sldMkLst>
        <pc:spChg chg="mod">
          <ac:chgData name="Tim Bashford" userId="5fd3d9a1-443c-4717-9608-098946ca22e0" providerId="ADAL" clId="{A56FBC39-B2A7-404E-AD11-6E018CC6EC09}" dt="2019-12-09T14:45:45.432" v="6342" actId="14100"/>
          <ac:spMkLst>
            <pc:docMk/>
            <pc:sldMk cId="224498076" sldId="286"/>
            <ac:spMk id="2" creationId="{982225DA-CE1E-4541-9108-64BEC3E946F8}"/>
          </ac:spMkLst>
        </pc:spChg>
        <pc:spChg chg="mod">
          <ac:chgData name="Tim Bashford" userId="5fd3d9a1-443c-4717-9608-098946ca22e0" providerId="ADAL" clId="{A56FBC39-B2A7-404E-AD11-6E018CC6EC09}" dt="2019-12-09T14:48:47.427" v="7017" actId="14100"/>
          <ac:spMkLst>
            <pc:docMk/>
            <pc:sldMk cId="224498076" sldId="286"/>
            <ac:spMk id="3" creationId="{6A2D0587-B1F1-4066-A149-81E0DCFF2756}"/>
          </ac:spMkLst>
        </pc:spChg>
        <pc:picChg chg="add mod">
          <ac:chgData name="Tim Bashford" userId="5fd3d9a1-443c-4717-9608-098946ca22e0" providerId="ADAL" clId="{A56FBC39-B2A7-404E-AD11-6E018CC6EC09}" dt="2019-12-09T14:46:16.139" v="6350" actId="1076"/>
          <ac:picMkLst>
            <pc:docMk/>
            <pc:sldMk cId="224498076" sldId="286"/>
            <ac:picMk id="4" creationId="{43B9C29C-4CB5-41B5-A195-2FBEAD88CBC8}"/>
          </ac:picMkLst>
        </pc:picChg>
      </pc:sldChg>
      <pc:sldChg chg="del">
        <pc:chgData name="Tim Bashford" userId="5fd3d9a1-443c-4717-9608-098946ca22e0" providerId="ADAL" clId="{A56FBC39-B2A7-404E-AD11-6E018CC6EC09}" dt="2019-12-09T11:04:34.308" v="14" actId="47"/>
        <pc:sldMkLst>
          <pc:docMk/>
          <pc:sldMk cId="1389045608" sldId="286"/>
        </pc:sldMkLst>
      </pc:sldChg>
      <pc:sldChg chg="del">
        <pc:chgData name="Tim Bashford" userId="5fd3d9a1-443c-4717-9608-098946ca22e0" providerId="ADAL" clId="{A56FBC39-B2A7-404E-AD11-6E018CC6EC09}" dt="2019-12-09T11:04:34.308" v="14" actId="47"/>
        <pc:sldMkLst>
          <pc:docMk/>
          <pc:sldMk cId="820404096" sldId="287"/>
        </pc:sldMkLst>
      </pc:sldChg>
      <pc:sldChg chg="modSp add">
        <pc:chgData name="Tim Bashford" userId="5fd3d9a1-443c-4717-9608-098946ca22e0" providerId="ADAL" clId="{A56FBC39-B2A7-404E-AD11-6E018CC6EC09}" dt="2019-12-09T15:11:31.294" v="7691" actId="6549"/>
        <pc:sldMkLst>
          <pc:docMk/>
          <pc:sldMk cId="3573433541" sldId="287"/>
        </pc:sldMkLst>
        <pc:spChg chg="mod">
          <ac:chgData name="Tim Bashford" userId="5fd3d9a1-443c-4717-9608-098946ca22e0" providerId="ADAL" clId="{A56FBC39-B2A7-404E-AD11-6E018CC6EC09}" dt="2019-12-09T15:08:26.916" v="7024" actId="20577"/>
          <ac:spMkLst>
            <pc:docMk/>
            <pc:sldMk cId="3573433541" sldId="287"/>
            <ac:spMk id="2" creationId="{F62DA3C9-A139-4F43-A256-07FFD0ED493E}"/>
          </ac:spMkLst>
        </pc:spChg>
        <pc:spChg chg="mod">
          <ac:chgData name="Tim Bashford" userId="5fd3d9a1-443c-4717-9608-098946ca22e0" providerId="ADAL" clId="{A56FBC39-B2A7-404E-AD11-6E018CC6EC09}" dt="2019-12-09T15:11:31.294" v="7691" actId="6549"/>
          <ac:spMkLst>
            <pc:docMk/>
            <pc:sldMk cId="3573433541" sldId="287"/>
            <ac:spMk id="3" creationId="{B7666F53-53CC-4A46-8CD3-D2F8D5EF2E3B}"/>
          </ac:spMkLst>
        </pc:spChg>
      </pc:sldChg>
      <pc:sldChg chg="del">
        <pc:chgData name="Tim Bashford" userId="5fd3d9a1-443c-4717-9608-098946ca22e0" providerId="ADAL" clId="{A56FBC39-B2A7-404E-AD11-6E018CC6EC09}" dt="2019-12-09T11:04:34.308" v="14" actId="47"/>
        <pc:sldMkLst>
          <pc:docMk/>
          <pc:sldMk cId="2635949487" sldId="288"/>
        </pc:sldMkLst>
      </pc:sldChg>
      <pc:sldChg chg="modSp add">
        <pc:chgData name="Tim Bashford" userId="5fd3d9a1-443c-4717-9608-098946ca22e0" providerId="ADAL" clId="{A56FBC39-B2A7-404E-AD11-6E018CC6EC09}" dt="2019-12-09T15:36:53.237" v="11035" actId="20577"/>
        <pc:sldMkLst>
          <pc:docMk/>
          <pc:sldMk cId="2865751277" sldId="288"/>
        </pc:sldMkLst>
        <pc:spChg chg="mod">
          <ac:chgData name="Tim Bashford" userId="5fd3d9a1-443c-4717-9608-098946ca22e0" providerId="ADAL" clId="{A56FBC39-B2A7-404E-AD11-6E018CC6EC09}" dt="2019-12-09T15:11:42.406" v="7703" actId="20577"/>
          <ac:spMkLst>
            <pc:docMk/>
            <pc:sldMk cId="2865751277" sldId="288"/>
            <ac:spMk id="2" creationId="{D7F2943C-9FFB-48DC-BB9D-A6F2E73F24D3}"/>
          </ac:spMkLst>
        </pc:spChg>
        <pc:spChg chg="mod">
          <ac:chgData name="Tim Bashford" userId="5fd3d9a1-443c-4717-9608-098946ca22e0" providerId="ADAL" clId="{A56FBC39-B2A7-404E-AD11-6E018CC6EC09}" dt="2019-12-09T15:36:53.237" v="11035" actId="20577"/>
          <ac:spMkLst>
            <pc:docMk/>
            <pc:sldMk cId="2865751277" sldId="288"/>
            <ac:spMk id="3" creationId="{83F1C917-D073-43FD-918C-2865A6CF1DA9}"/>
          </ac:spMkLst>
        </pc:spChg>
      </pc:sldChg>
      <pc:sldChg chg="modSp add">
        <pc:chgData name="Tim Bashford" userId="5fd3d9a1-443c-4717-9608-098946ca22e0" providerId="ADAL" clId="{A56FBC39-B2A7-404E-AD11-6E018CC6EC09}" dt="2019-12-09T15:22:37.972" v="10138" actId="20577"/>
        <pc:sldMkLst>
          <pc:docMk/>
          <pc:sldMk cId="3959946977" sldId="289"/>
        </pc:sldMkLst>
        <pc:spChg chg="mod">
          <ac:chgData name="Tim Bashford" userId="5fd3d9a1-443c-4717-9608-098946ca22e0" providerId="ADAL" clId="{A56FBC39-B2A7-404E-AD11-6E018CC6EC09}" dt="2019-12-09T15:16:01.038" v="8359" actId="20577"/>
          <ac:spMkLst>
            <pc:docMk/>
            <pc:sldMk cId="3959946977" sldId="289"/>
            <ac:spMk id="2" creationId="{04201686-80EC-483C-AB19-0FC340785B17}"/>
          </ac:spMkLst>
        </pc:spChg>
        <pc:spChg chg="mod">
          <ac:chgData name="Tim Bashford" userId="5fd3d9a1-443c-4717-9608-098946ca22e0" providerId="ADAL" clId="{A56FBC39-B2A7-404E-AD11-6E018CC6EC09}" dt="2019-12-09T15:22:37.972" v="10138" actId="20577"/>
          <ac:spMkLst>
            <pc:docMk/>
            <pc:sldMk cId="3959946977" sldId="289"/>
            <ac:spMk id="3" creationId="{4DCFC8CC-A220-4314-A308-90265AB232C7}"/>
          </ac:spMkLst>
        </pc:spChg>
      </pc:sldChg>
      <pc:sldChg chg="addSp delSp modSp add">
        <pc:chgData name="Tim Bashford" userId="5fd3d9a1-443c-4717-9608-098946ca22e0" providerId="ADAL" clId="{A56FBC39-B2A7-404E-AD11-6E018CC6EC09}" dt="2019-12-09T15:40:42.262" v="11832" actId="1076"/>
        <pc:sldMkLst>
          <pc:docMk/>
          <pc:sldMk cId="1466844560" sldId="290"/>
        </pc:sldMkLst>
        <pc:spChg chg="del mod">
          <ac:chgData name="Tim Bashford" userId="5fd3d9a1-443c-4717-9608-098946ca22e0" providerId="ADAL" clId="{A56FBC39-B2A7-404E-AD11-6E018CC6EC09}" dt="2019-12-09T15:24:02.903" v="10160" actId="478"/>
          <ac:spMkLst>
            <pc:docMk/>
            <pc:sldMk cId="1466844560" sldId="290"/>
            <ac:spMk id="2" creationId="{7B6F23B0-FDEE-45F0-BA38-DB96C066FB16}"/>
          </ac:spMkLst>
        </pc:spChg>
        <pc:spChg chg="del">
          <ac:chgData name="Tim Bashford" userId="5fd3d9a1-443c-4717-9608-098946ca22e0" providerId="ADAL" clId="{A56FBC39-B2A7-404E-AD11-6E018CC6EC09}" dt="2019-12-09T15:23:53.703" v="10157" actId="478"/>
          <ac:spMkLst>
            <pc:docMk/>
            <pc:sldMk cId="1466844560" sldId="290"/>
            <ac:spMk id="3" creationId="{08FD5036-763E-4787-9EB7-A3E06795B1F4}"/>
          </ac:spMkLst>
        </pc:spChg>
        <pc:spChg chg="add del mod">
          <ac:chgData name="Tim Bashford" userId="5fd3d9a1-443c-4717-9608-098946ca22e0" providerId="ADAL" clId="{A56FBC39-B2A7-404E-AD11-6E018CC6EC09}" dt="2019-12-09T15:24:05.537" v="10161" actId="478"/>
          <ac:spMkLst>
            <pc:docMk/>
            <pc:sldMk cId="1466844560" sldId="290"/>
            <ac:spMk id="6" creationId="{D803A7ED-8920-493E-B9A6-7680008945A6}"/>
          </ac:spMkLst>
        </pc:spChg>
        <pc:spChg chg="add mod">
          <ac:chgData name="Tim Bashford" userId="5fd3d9a1-443c-4717-9608-098946ca22e0" providerId="ADAL" clId="{A56FBC39-B2A7-404E-AD11-6E018CC6EC09}" dt="2019-12-09T15:25:18.848" v="10218" actId="1076"/>
          <ac:spMkLst>
            <pc:docMk/>
            <pc:sldMk cId="1466844560" sldId="290"/>
            <ac:spMk id="7" creationId="{56403962-55EA-49C1-A4B3-33B6FF854EDB}"/>
          </ac:spMkLst>
        </pc:spChg>
        <pc:spChg chg="add mod">
          <ac:chgData name="Tim Bashford" userId="5fd3d9a1-443c-4717-9608-098946ca22e0" providerId="ADAL" clId="{A56FBC39-B2A7-404E-AD11-6E018CC6EC09}" dt="2019-12-09T15:25:47.892" v="10300" actId="20577"/>
          <ac:spMkLst>
            <pc:docMk/>
            <pc:sldMk cId="1466844560" sldId="290"/>
            <ac:spMk id="8" creationId="{4F49C74C-12FA-404E-9C97-71FD3FB6A1DC}"/>
          </ac:spMkLst>
        </pc:spChg>
        <pc:spChg chg="add mod">
          <ac:chgData name="Tim Bashford" userId="5fd3d9a1-443c-4717-9608-098946ca22e0" providerId="ADAL" clId="{A56FBC39-B2A7-404E-AD11-6E018CC6EC09}" dt="2019-12-09T15:26:06.553" v="10335" actId="20577"/>
          <ac:spMkLst>
            <pc:docMk/>
            <pc:sldMk cId="1466844560" sldId="290"/>
            <ac:spMk id="9" creationId="{54F6EA72-5479-4E16-A894-853E13DE15F5}"/>
          </ac:spMkLst>
        </pc:spChg>
        <pc:spChg chg="add mod">
          <ac:chgData name="Tim Bashford" userId="5fd3d9a1-443c-4717-9608-098946ca22e0" providerId="ADAL" clId="{A56FBC39-B2A7-404E-AD11-6E018CC6EC09}" dt="2019-12-09T15:27:12.249" v="10487" actId="1076"/>
          <ac:spMkLst>
            <pc:docMk/>
            <pc:sldMk cId="1466844560" sldId="290"/>
            <ac:spMk id="10" creationId="{6F70FEB0-3C3A-4F2E-82B3-17113F61633D}"/>
          </ac:spMkLst>
        </pc:spChg>
        <pc:spChg chg="add mod">
          <ac:chgData name="Tim Bashford" userId="5fd3d9a1-443c-4717-9608-098946ca22e0" providerId="ADAL" clId="{A56FBC39-B2A7-404E-AD11-6E018CC6EC09}" dt="2019-12-09T15:40:28.181" v="11817" actId="1076"/>
          <ac:spMkLst>
            <pc:docMk/>
            <pc:sldMk cId="1466844560" sldId="290"/>
            <ac:spMk id="11" creationId="{7F37B81B-8064-4336-92BD-F9E276BDC42E}"/>
          </ac:spMkLst>
        </pc:spChg>
        <pc:spChg chg="add mod">
          <ac:chgData name="Tim Bashford" userId="5fd3d9a1-443c-4717-9608-098946ca22e0" providerId="ADAL" clId="{A56FBC39-B2A7-404E-AD11-6E018CC6EC09}" dt="2019-12-09T15:40:42.262" v="11832" actId="1076"/>
          <ac:spMkLst>
            <pc:docMk/>
            <pc:sldMk cId="1466844560" sldId="290"/>
            <ac:spMk id="13" creationId="{8FC9B7BD-0857-4CC3-9728-FC3C836BB61A}"/>
          </ac:spMkLst>
        </pc:spChg>
        <pc:picChg chg="add del mod">
          <ac:chgData name="Tim Bashford" userId="5fd3d9a1-443c-4717-9608-098946ca22e0" providerId="ADAL" clId="{A56FBC39-B2A7-404E-AD11-6E018CC6EC09}" dt="2019-12-09T15:39:14.800" v="11549" actId="478"/>
          <ac:picMkLst>
            <pc:docMk/>
            <pc:sldMk cId="1466844560" sldId="290"/>
            <ac:picMk id="4" creationId="{50FAB9C0-D806-4011-8DA9-A5EFDC142264}"/>
          </ac:picMkLst>
        </pc:picChg>
        <pc:picChg chg="add mod ord">
          <ac:chgData name="Tim Bashford" userId="5fd3d9a1-443c-4717-9608-098946ca22e0" providerId="ADAL" clId="{A56FBC39-B2A7-404E-AD11-6E018CC6EC09}" dt="2019-12-09T15:39:28.213" v="11564" actId="1036"/>
          <ac:picMkLst>
            <pc:docMk/>
            <pc:sldMk cId="1466844560" sldId="290"/>
            <ac:picMk id="12" creationId="{9CAC6807-3D38-4760-BD29-8CB82EAC4089}"/>
          </ac:picMkLst>
        </pc:picChg>
      </pc:sldChg>
      <pc:sldChg chg="modSp add">
        <pc:chgData name="Tim Bashford" userId="5fd3d9a1-443c-4717-9608-098946ca22e0" providerId="ADAL" clId="{A56FBC39-B2A7-404E-AD11-6E018CC6EC09}" dt="2019-12-09T15:38:41.924" v="11548" actId="20577"/>
        <pc:sldMkLst>
          <pc:docMk/>
          <pc:sldMk cId="2957436055" sldId="291"/>
        </pc:sldMkLst>
        <pc:spChg chg="mod">
          <ac:chgData name="Tim Bashford" userId="5fd3d9a1-443c-4717-9608-098946ca22e0" providerId="ADAL" clId="{A56FBC39-B2A7-404E-AD11-6E018CC6EC09}" dt="2019-12-09T15:31:08.840" v="10690" actId="20577"/>
          <ac:spMkLst>
            <pc:docMk/>
            <pc:sldMk cId="2957436055" sldId="291"/>
            <ac:spMk id="2" creationId="{5F840DCB-A1A9-4B90-9F10-21AF099957A7}"/>
          </ac:spMkLst>
        </pc:spChg>
        <pc:spChg chg="mod">
          <ac:chgData name="Tim Bashford" userId="5fd3d9a1-443c-4717-9608-098946ca22e0" providerId="ADAL" clId="{A56FBC39-B2A7-404E-AD11-6E018CC6EC09}" dt="2019-12-09T15:38:41.924" v="11548" actId="20577"/>
          <ac:spMkLst>
            <pc:docMk/>
            <pc:sldMk cId="2957436055" sldId="291"/>
            <ac:spMk id="3" creationId="{C3B079C9-DF1F-4D43-A934-72EA5B14B1E4}"/>
          </ac:spMkLst>
        </pc:spChg>
      </pc:sldChg>
      <pc:sldChg chg="modSp add">
        <pc:chgData name="Tim Bashford" userId="5fd3d9a1-443c-4717-9608-098946ca22e0" providerId="ADAL" clId="{A56FBC39-B2A7-404E-AD11-6E018CC6EC09}" dt="2019-12-09T15:46:28.168" v="12652" actId="20577"/>
        <pc:sldMkLst>
          <pc:docMk/>
          <pc:sldMk cId="3129687220" sldId="292"/>
        </pc:sldMkLst>
        <pc:spChg chg="mod">
          <ac:chgData name="Tim Bashford" userId="5fd3d9a1-443c-4717-9608-098946ca22e0" providerId="ADAL" clId="{A56FBC39-B2A7-404E-AD11-6E018CC6EC09}" dt="2019-12-09T15:43:23.463" v="11866" actId="5793"/>
          <ac:spMkLst>
            <pc:docMk/>
            <pc:sldMk cId="3129687220" sldId="292"/>
            <ac:spMk id="2" creationId="{EC90AFEE-9326-4375-9EBE-9E19775DA7FF}"/>
          </ac:spMkLst>
        </pc:spChg>
        <pc:spChg chg="mod">
          <ac:chgData name="Tim Bashford" userId="5fd3d9a1-443c-4717-9608-098946ca22e0" providerId="ADAL" clId="{A56FBC39-B2A7-404E-AD11-6E018CC6EC09}" dt="2019-12-09T15:46:28.168" v="12652" actId="20577"/>
          <ac:spMkLst>
            <pc:docMk/>
            <pc:sldMk cId="3129687220" sldId="292"/>
            <ac:spMk id="3" creationId="{8DD29923-96D2-4101-B9B4-5056469CBF04}"/>
          </ac:spMkLst>
        </pc:spChg>
      </pc:sldChg>
      <pc:sldChg chg="addSp modSp add">
        <pc:chgData name="Tim Bashford" userId="5fd3d9a1-443c-4717-9608-098946ca22e0" providerId="ADAL" clId="{A56FBC39-B2A7-404E-AD11-6E018CC6EC09}" dt="2019-12-09T16:00:29.157" v="13276" actId="20577"/>
        <pc:sldMkLst>
          <pc:docMk/>
          <pc:sldMk cId="1959736520" sldId="293"/>
        </pc:sldMkLst>
        <pc:spChg chg="mod">
          <ac:chgData name="Tim Bashford" userId="5fd3d9a1-443c-4717-9608-098946ca22e0" providerId="ADAL" clId="{A56FBC39-B2A7-404E-AD11-6E018CC6EC09}" dt="2019-12-09T15:50:27.914" v="12676" actId="14100"/>
          <ac:spMkLst>
            <pc:docMk/>
            <pc:sldMk cId="1959736520" sldId="293"/>
            <ac:spMk id="2" creationId="{ED3319BB-6E8E-44C4-86D3-A45F9A4044E7}"/>
          </ac:spMkLst>
        </pc:spChg>
        <pc:spChg chg="mod">
          <ac:chgData name="Tim Bashford" userId="5fd3d9a1-443c-4717-9608-098946ca22e0" providerId="ADAL" clId="{A56FBC39-B2A7-404E-AD11-6E018CC6EC09}" dt="2019-12-09T16:00:29.157" v="13276" actId="20577"/>
          <ac:spMkLst>
            <pc:docMk/>
            <pc:sldMk cId="1959736520" sldId="293"/>
            <ac:spMk id="3" creationId="{2601473B-E3B4-4959-AD17-D54D4B79D5BC}"/>
          </ac:spMkLst>
        </pc:spChg>
        <pc:picChg chg="add mod">
          <ac:chgData name="Tim Bashford" userId="5fd3d9a1-443c-4717-9608-098946ca22e0" providerId="ADAL" clId="{A56FBC39-B2A7-404E-AD11-6E018CC6EC09}" dt="2019-12-09T15:50:40.645" v="12683" actId="1076"/>
          <ac:picMkLst>
            <pc:docMk/>
            <pc:sldMk cId="1959736520" sldId="293"/>
            <ac:picMk id="4" creationId="{16AF68D8-53FD-4524-AEA6-3F47FFBFDCF9}"/>
          </ac:picMkLst>
        </pc:picChg>
      </pc:sldChg>
      <pc:sldChg chg="addSp delSp modSp add">
        <pc:chgData name="Tim Bashford" userId="5fd3d9a1-443c-4717-9608-098946ca22e0" providerId="ADAL" clId="{A56FBC39-B2A7-404E-AD11-6E018CC6EC09}" dt="2019-12-09T16:02:41.945" v="13720" actId="20577"/>
        <pc:sldMkLst>
          <pc:docMk/>
          <pc:sldMk cId="2846220088" sldId="294"/>
        </pc:sldMkLst>
        <pc:spChg chg="mod">
          <ac:chgData name="Tim Bashford" userId="5fd3d9a1-443c-4717-9608-098946ca22e0" providerId="ADAL" clId="{A56FBC39-B2A7-404E-AD11-6E018CC6EC09}" dt="2019-12-09T16:01:26.293" v="13310" actId="20577"/>
          <ac:spMkLst>
            <pc:docMk/>
            <pc:sldMk cId="2846220088" sldId="294"/>
            <ac:spMk id="2" creationId="{2070BCA2-4D49-4883-9554-ACD3A598E17B}"/>
          </ac:spMkLst>
        </pc:spChg>
        <pc:spChg chg="add del mod">
          <ac:chgData name="Tim Bashford" userId="5fd3d9a1-443c-4717-9608-098946ca22e0" providerId="ADAL" clId="{A56FBC39-B2A7-404E-AD11-6E018CC6EC09}" dt="2019-12-09T16:02:41.945" v="13720" actId="20577"/>
          <ac:spMkLst>
            <pc:docMk/>
            <pc:sldMk cId="2846220088" sldId="294"/>
            <ac:spMk id="3" creationId="{9FB28796-9A15-4B59-B2E3-755AD2FAD68E}"/>
          </ac:spMkLst>
        </pc:spChg>
        <pc:picChg chg="add del mod">
          <ac:chgData name="Tim Bashford" userId="5fd3d9a1-443c-4717-9608-098946ca22e0" providerId="ADAL" clId="{A56FBC39-B2A7-404E-AD11-6E018CC6EC09}" dt="2019-12-09T16:01:24.553" v="13307"/>
          <ac:picMkLst>
            <pc:docMk/>
            <pc:sldMk cId="2846220088" sldId="294"/>
            <ac:picMk id="4" creationId="{6C4E277B-5E7B-48C4-825E-B152595C10F2}"/>
          </ac:picMkLst>
        </pc:picChg>
        <pc:picChg chg="add mod">
          <ac:chgData name="Tim Bashford" userId="5fd3d9a1-443c-4717-9608-098946ca22e0" providerId="ADAL" clId="{A56FBC39-B2A7-404E-AD11-6E018CC6EC09}" dt="2019-12-09T16:01:33.313" v="13314" actId="14100"/>
          <ac:picMkLst>
            <pc:docMk/>
            <pc:sldMk cId="2846220088" sldId="294"/>
            <ac:picMk id="5" creationId="{C6DA2839-2F94-4BBD-A2F2-E1C17C5BA1CD}"/>
          </ac:picMkLst>
        </pc:picChg>
      </pc:sldChg>
      <pc:sldChg chg="modSp add">
        <pc:chgData name="Tim Bashford" userId="5fd3d9a1-443c-4717-9608-098946ca22e0" providerId="ADAL" clId="{A56FBC39-B2A7-404E-AD11-6E018CC6EC09}" dt="2019-12-09T16:03:44.855" v="13944" actId="20577"/>
        <pc:sldMkLst>
          <pc:docMk/>
          <pc:sldMk cId="3299778338" sldId="295"/>
        </pc:sldMkLst>
        <pc:spChg chg="mod">
          <ac:chgData name="Tim Bashford" userId="5fd3d9a1-443c-4717-9608-098946ca22e0" providerId="ADAL" clId="{A56FBC39-B2A7-404E-AD11-6E018CC6EC09}" dt="2019-12-09T16:02:52.306" v="13751" actId="20577"/>
          <ac:spMkLst>
            <pc:docMk/>
            <pc:sldMk cId="3299778338" sldId="295"/>
            <ac:spMk id="2" creationId="{75FFC02B-E328-4293-ABD5-250F0DCCA14A}"/>
          </ac:spMkLst>
        </pc:spChg>
        <pc:spChg chg="mod">
          <ac:chgData name="Tim Bashford" userId="5fd3d9a1-443c-4717-9608-098946ca22e0" providerId="ADAL" clId="{A56FBC39-B2A7-404E-AD11-6E018CC6EC09}" dt="2019-12-09T16:03:44.855" v="13944" actId="20577"/>
          <ac:spMkLst>
            <pc:docMk/>
            <pc:sldMk cId="3299778338" sldId="295"/>
            <ac:spMk id="3" creationId="{AEEDF882-852A-4318-AE0D-23FE8B715667}"/>
          </ac:spMkLst>
        </pc:spChg>
      </pc:sldChg>
      <pc:sldChg chg="addSp delSp modSp add">
        <pc:chgData name="Tim Bashford" userId="5fd3d9a1-443c-4717-9608-098946ca22e0" providerId="ADAL" clId="{A56FBC39-B2A7-404E-AD11-6E018CC6EC09}" dt="2019-12-09T16:07:19.724" v="14286" actId="14100"/>
        <pc:sldMkLst>
          <pc:docMk/>
          <pc:sldMk cId="4128019471" sldId="296"/>
        </pc:sldMkLst>
        <pc:spChg chg="del mod">
          <ac:chgData name="Tim Bashford" userId="5fd3d9a1-443c-4717-9608-098946ca22e0" providerId="ADAL" clId="{A56FBC39-B2A7-404E-AD11-6E018CC6EC09}" dt="2019-12-09T16:07:08.635" v="14281" actId="478"/>
          <ac:spMkLst>
            <pc:docMk/>
            <pc:sldMk cId="4128019471" sldId="296"/>
            <ac:spMk id="2" creationId="{2946C623-8A17-4475-9ABF-3432D21C9E54}"/>
          </ac:spMkLst>
        </pc:spChg>
        <pc:spChg chg="del">
          <ac:chgData name="Tim Bashford" userId="5fd3d9a1-443c-4717-9608-098946ca22e0" providerId="ADAL" clId="{A56FBC39-B2A7-404E-AD11-6E018CC6EC09}" dt="2019-12-09T16:07:06.416" v="14280" actId="478"/>
          <ac:spMkLst>
            <pc:docMk/>
            <pc:sldMk cId="4128019471" sldId="296"/>
            <ac:spMk id="3" creationId="{01A25652-6610-4997-B94B-1720E5FEA45C}"/>
          </ac:spMkLst>
        </pc:spChg>
        <pc:spChg chg="add del mod">
          <ac:chgData name="Tim Bashford" userId="5fd3d9a1-443c-4717-9608-098946ca22e0" providerId="ADAL" clId="{A56FBC39-B2A7-404E-AD11-6E018CC6EC09}" dt="2019-12-09T16:07:10.851" v="14282" actId="478"/>
          <ac:spMkLst>
            <pc:docMk/>
            <pc:sldMk cId="4128019471" sldId="296"/>
            <ac:spMk id="5" creationId="{509C6F0B-03F0-481E-AF0B-003CBA1947F9}"/>
          </ac:spMkLst>
        </pc:spChg>
        <pc:picChg chg="add mod">
          <ac:chgData name="Tim Bashford" userId="5fd3d9a1-443c-4717-9608-098946ca22e0" providerId="ADAL" clId="{A56FBC39-B2A7-404E-AD11-6E018CC6EC09}" dt="2019-12-09T16:07:19.724" v="14286" actId="14100"/>
          <ac:picMkLst>
            <pc:docMk/>
            <pc:sldMk cId="4128019471" sldId="296"/>
            <ac:picMk id="6" creationId="{F7FF0D8D-07AE-498E-93E0-0A07A32B042F}"/>
          </ac:picMkLst>
        </pc:picChg>
      </pc:sldChg>
      <pc:sldChg chg="modSp add">
        <pc:chgData name="Tim Bashford" userId="5fd3d9a1-443c-4717-9608-098946ca22e0" providerId="ADAL" clId="{A56FBC39-B2A7-404E-AD11-6E018CC6EC09}" dt="2019-12-09T16:13:28.355" v="15346" actId="20577"/>
        <pc:sldMkLst>
          <pc:docMk/>
          <pc:sldMk cId="2640987429" sldId="297"/>
        </pc:sldMkLst>
        <pc:spChg chg="mod">
          <ac:chgData name="Tim Bashford" userId="5fd3d9a1-443c-4717-9608-098946ca22e0" providerId="ADAL" clId="{A56FBC39-B2A7-404E-AD11-6E018CC6EC09}" dt="2019-12-09T16:07:30.630" v="14295" actId="20577"/>
          <ac:spMkLst>
            <pc:docMk/>
            <pc:sldMk cId="2640987429" sldId="297"/>
            <ac:spMk id="2" creationId="{4E4647BC-0C76-4564-9E27-FA3ECE6EE09E}"/>
          </ac:spMkLst>
        </pc:spChg>
        <pc:spChg chg="mod">
          <ac:chgData name="Tim Bashford" userId="5fd3d9a1-443c-4717-9608-098946ca22e0" providerId="ADAL" clId="{A56FBC39-B2A7-404E-AD11-6E018CC6EC09}" dt="2019-12-09T16:13:28.355" v="15346" actId="20577"/>
          <ac:spMkLst>
            <pc:docMk/>
            <pc:sldMk cId="2640987429" sldId="297"/>
            <ac:spMk id="3" creationId="{E65771BE-8338-4730-BFA1-999462005CFC}"/>
          </ac:spMkLst>
        </pc:spChg>
      </pc:sldChg>
      <pc:sldChg chg="modSp add">
        <pc:chgData name="Tim Bashford" userId="5fd3d9a1-443c-4717-9608-098946ca22e0" providerId="ADAL" clId="{A56FBC39-B2A7-404E-AD11-6E018CC6EC09}" dt="2019-12-09T16:13:08.348" v="15274" actId="20577"/>
        <pc:sldMkLst>
          <pc:docMk/>
          <pc:sldMk cId="1318052485" sldId="298"/>
        </pc:sldMkLst>
        <pc:spChg chg="mod">
          <ac:chgData name="Tim Bashford" userId="5fd3d9a1-443c-4717-9608-098946ca22e0" providerId="ADAL" clId="{A56FBC39-B2A7-404E-AD11-6E018CC6EC09}" dt="2019-12-09T16:08:55.738" v="14696" actId="20577"/>
          <ac:spMkLst>
            <pc:docMk/>
            <pc:sldMk cId="1318052485" sldId="298"/>
            <ac:spMk id="2" creationId="{3CC61D2A-5DE3-4CF9-9929-968C5D6285DB}"/>
          </ac:spMkLst>
        </pc:spChg>
        <pc:spChg chg="mod">
          <ac:chgData name="Tim Bashford" userId="5fd3d9a1-443c-4717-9608-098946ca22e0" providerId="ADAL" clId="{A56FBC39-B2A7-404E-AD11-6E018CC6EC09}" dt="2019-12-09T16:13:08.348" v="15274" actId="20577"/>
          <ac:spMkLst>
            <pc:docMk/>
            <pc:sldMk cId="1318052485" sldId="298"/>
            <ac:spMk id="3" creationId="{1390CEBB-CB25-4E97-BD10-59E0A5DCE2E9}"/>
          </ac:spMkLst>
        </pc:spChg>
      </pc:sldChg>
    </pc:docChg>
  </pc:docChgLst>
  <pc:docChgLst>
    <pc:chgData name="Tim Bashford" userId="5fd3d9a1-443c-4717-9608-098946ca22e0" providerId="ADAL" clId="{386DB0FC-4E07-4570-AED5-7C19350D353B}"/>
    <pc:docChg chg="custSel addSld modSld">
      <pc:chgData name="Tim Bashford" userId="5fd3d9a1-443c-4717-9608-098946ca22e0" providerId="ADAL" clId="{386DB0FC-4E07-4570-AED5-7C19350D353B}" dt="2019-02-03T14:35:55.634" v="10626" actId="20577"/>
      <pc:docMkLst>
        <pc:docMk/>
      </pc:docMkLst>
      <pc:sldChg chg="modSp">
        <pc:chgData name="Tim Bashford" userId="5fd3d9a1-443c-4717-9608-098946ca22e0" providerId="ADAL" clId="{386DB0FC-4E07-4570-AED5-7C19350D353B}" dt="2019-02-03T09:45:25.942" v="62" actId="20577"/>
        <pc:sldMkLst>
          <pc:docMk/>
          <pc:sldMk cId="2272819065" sldId="276"/>
        </pc:sldMkLst>
        <pc:spChg chg="mod">
          <ac:chgData name="Tim Bashford" userId="5fd3d9a1-443c-4717-9608-098946ca22e0" providerId="ADAL" clId="{386DB0FC-4E07-4570-AED5-7C19350D353B}" dt="2019-02-03T09:45:25.942" v="62" actId="20577"/>
          <ac:spMkLst>
            <pc:docMk/>
            <pc:sldMk cId="2272819065" sldId="276"/>
            <ac:spMk id="3" creationId="{7A723BDD-3138-4F55-9873-9E57E1720748}"/>
          </ac:spMkLst>
        </pc:spChg>
      </pc:sldChg>
      <pc:sldChg chg="modSp add">
        <pc:chgData name="Tim Bashford" userId="5fd3d9a1-443c-4717-9608-098946ca22e0" providerId="ADAL" clId="{386DB0FC-4E07-4570-AED5-7C19350D353B}" dt="2019-02-03T10:07:39.717" v="1085" actId="20577"/>
        <pc:sldMkLst>
          <pc:docMk/>
          <pc:sldMk cId="2335305810" sldId="277"/>
        </pc:sldMkLst>
        <pc:spChg chg="mod">
          <ac:chgData name="Tim Bashford" userId="5fd3d9a1-443c-4717-9608-098946ca22e0" providerId="ADAL" clId="{386DB0FC-4E07-4570-AED5-7C19350D353B}" dt="2019-02-03T09:45:37.037" v="67" actId="20577"/>
          <ac:spMkLst>
            <pc:docMk/>
            <pc:sldMk cId="2335305810" sldId="277"/>
            <ac:spMk id="2" creationId="{0B0A7056-F2AC-4D3E-89B0-4FADDC5C833D}"/>
          </ac:spMkLst>
        </pc:spChg>
        <pc:spChg chg="mod">
          <ac:chgData name="Tim Bashford" userId="5fd3d9a1-443c-4717-9608-098946ca22e0" providerId="ADAL" clId="{386DB0FC-4E07-4570-AED5-7C19350D353B}" dt="2019-02-03T10:07:39.717" v="1085" actId="20577"/>
          <ac:spMkLst>
            <pc:docMk/>
            <pc:sldMk cId="2335305810" sldId="277"/>
            <ac:spMk id="3" creationId="{7E091A30-E9DB-46E8-9DCE-99C97133955E}"/>
          </ac:spMkLst>
        </pc:spChg>
      </pc:sldChg>
      <pc:sldChg chg="modSp add">
        <pc:chgData name="Tim Bashford" userId="5fd3d9a1-443c-4717-9608-098946ca22e0" providerId="ADAL" clId="{386DB0FC-4E07-4570-AED5-7C19350D353B}" dt="2019-02-03T10:37:41.732" v="1854" actId="20577"/>
        <pc:sldMkLst>
          <pc:docMk/>
          <pc:sldMk cId="3223466256" sldId="278"/>
        </pc:sldMkLst>
        <pc:spChg chg="mod">
          <ac:chgData name="Tim Bashford" userId="5fd3d9a1-443c-4717-9608-098946ca22e0" providerId="ADAL" clId="{386DB0FC-4E07-4570-AED5-7C19350D353B}" dt="2019-02-03T10:12:37.611" v="1101" actId="20577"/>
          <ac:spMkLst>
            <pc:docMk/>
            <pc:sldMk cId="3223466256" sldId="278"/>
            <ac:spMk id="2" creationId="{26EE9693-E3A6-4E2A-A896-E1D1EAD5C6A7}"/>
          </ac:spMkLst>
        </pc:spChg>
        <pc:spChg chg="mod">
          <ac:chgData name="Tim Bashford" userId="5fd3d9a1-443c-4717-9608-098946ca22e0" providerId="ADAL" clId="{386DB0FC-4E07-4570-AED5-7C19350D353B}" dt="2019-02-03T10:37:41.732" v="1854" actId="20577"/>
          <ac:spMkLst>
            <pc:docMk/>
            <pc:sldMk cId="3223466256" sldId="278"/>
            <ac:spMk id="3" creationId="{B6B1CAD2-6CA9-4F3F-9834-46AC5706F85C}"/>
          </ac:spMkLst>
        </pc:spChg>
      </pc:sldChg>
      <pc:sldChg chg="addSp modSp add">
        <pc:chgData name="Tim Bashford" userId="5fd3d9a1-443c-4717-9608-098946ca22e0" providerId="ADAL" clId="{386DB0FC-4E07-4570-AED5-7C19350D353B}" dt="2019-02-03T11:22:21.579" v="3374" actId="20577"/>
        <pc:sldMkLst>
          <pc:docMk/>
          <pc:sldMk cId="3724451827" sldId="279"/>
        </pc:sldMkLst>
        <pc:spChg chg="mod">
          <ac:chgData name="Tim Bashford" userId="5fd3d9a1-443c-4717-9608-098946ca22e0" providerId="ADAL" clId="{386DB0FC-4E07-4570-AED5-7C19350D353B}" dt="2019-02-03T11:22:21.579" v="3374" actId="20577"/>
          <ac:spMkLst>
            <pc:docMk/>
            <pc:sldMk cId="3724451827" sldId="279"/>
            <ac:spMk id="2" creationId="{DABBD73E-25F8-4625-B889-F3BE31E17EBF}"/>
          </ac:spMkLst>
        </pc:spChg>
        <pc:spChg chg="mod">
          <ac:chgData name="Tim Bashford" userId="5fd3d9a1-443c-4717-9608-098946ca22e0" providerId="ADAL" clId="{386DB0FC-4E07-4570-AED5-7C19350D353B}" dt="2019-02-03T11:20:03.820" v="3308" actId="20577"/>
          <ac:spMkLst>
            <pc:docMk/>
            <pc:sldMk cId="3724451827" sldId="279"/>
            <ac:spMk id="3" creationId="{80E4B782-3DBD-4804-BF28-B3EBF25B742B}"/>
          </ac:spMkLst>
        </pc:spChg>
        <pc:picChg chg="add mod">
          <ac:chgData name="Tim Bashford" userId="5fd3d9a1-443c-4717-9608-098946ca22e0" providerId="ADAL" clId="{386DB0FC-4E07-4570-AED5-7C19350D353B}" dt="2019-02-03T11:21:40.334" v="3313" actId="1076"/>
          <ac:picMkLst>
            <pc:docMk/>
            <pc:sldMk cId="3724451827" sldId="279"/>
            <ac:picMk id="2050" creationId="{919E7B25-5666-4A14-9419-CBEC44AAB0D3}"/>
          </ac:picMkLst>
        </pc:picChg>
      </pc:sldChg>
      <pc:sldChg chg="modSp add">
        <pc:chgData name="Tim Bashford" userId="5fd3d9a1-443c-4717-9608-098946ca22e0" providerId="ADAL" clId="{386DB0FC-4E07-4570-AED5-7C19350D353B}" dt="2019-02-03T11:22:12.976" v="3363" actId="20577"/>
        <pc:sldMkLst>
          <pc:docMk/>
          <pc:sldMk cId="3862338560" sldId="280"/>
        </pc:sldMkLst>
        <pc:spChg chg="mod">
          <ac:chgData name="Tim Bashford" userId="5fd3d9a1-443c-4717-9608-098946ca22e0" providerId="ADAL" clId="{386DB0FC-4E07-4570-AED5-7C19350D353B}" dt="2019-02-03T11:22:12.976" v="3363" actId="20577"/>
          <ac:spMkLst>
            <pc:docMk/>
            <pc:sldMk cId="3862338560" sldId="280"/>
            <ac:spMk id="2" creationId="{4FDD9C8E-8F3F-4776-BB0A-D7D798F56126}"/>
          </ac:spMkLst>
        </pc:spChg>
        <pc:spChg chg="mod">
          <ac:chgData name="Tim Bashford" userId="5fd3d9a1-443c-4717-9608-098946ca22e0" providerId="ADAL" clId="{386DB0FC-4E07-4570-AED5-7C19350D353B}" dt="2019-02-03T11:22:01.299" v="3351" actId="20577"/>
          <ac:spMkLst>
            <pc:docMk/>
            <pc:sldMk cId="3862338560" sldId="280"/>
            <ac:spMk id="3" creationId="{D47845B8-42FC-4755-991F-45E381A7929F}"/>
          </ac:spMkLst>
        </pc:spChg>
      </pc:sldChg>
      <pc:sldChg chg="modSp add">
        <pc:chgData name="Tim Bashford" userId="5fd3d9a1-443c-4717-9608-098946ca22e0" providerId="ADAL" clId="{386DB0FC-4E07-4570-AED5-7C19350D353B}" dt="2019-02-03T11:59:46.212" v="4259" actId="20577"/>
        <pc:sldMkLst>
          <pc:docMk/>
          <pc:sldMk cId="1107293622" sldId="281"/>
        </pc:sldMkLst>
        <pc:spChg chg="mod">
          <ac:chgData name="Tim Bashford" userId="5fd3d9a1-443c-4717-9608-098946ca22e0" providerId="ADAL" clId="{386DB0FC-4E07-4570-AED5-7C19350D353B}" dt="2019-02-03T11:22:57.309" v="3400" actId="20577"/>
          <ac:spMkLst>
            <pc:docMk/>
            <pc:sldMk cId="1107293622" sldId="281"/>
            <ac:spMk id="2" creationId="{665E9859-18D8-4541-B4B0-F424F2492A7C}"/>
          </ac:spMkLst>
        </pc:spChg>
        <pc:spChg chg="mod">
          <ac:chgData name="Tim Bashford" userId="5fd3d9a1-443c-4717-9608-098946ca22e0" providerId="ADAL" clId="{386DB0FC-4E07-4570-AED5-7C19350D353B}" dt="2019-02-03T11:59:46.212" v="4259" actId="20577"/>
          <ac:spMkLst>
            <pc:docMk/>
            <pc:sldMk cId="1107293622" sldId="281"/>
            <ac:spMk id="3" creationId="{44AAD50E-3883-49D5-B43B-052A1EF9D611}"/>
          </ac:spMkLst>
        </pc:spChg>
      </pc:sldChg>
      <pc:sldChg chg="modSp add">
        <pc:chgData name="Tim Bashford" userId="5fd3d9a1-443c-4717-9608-098946ca22e0" providerId="ADAL" clId="{386DB0FC-4E07-4570-AED5-7C19350D353B}" dt="2019-02-03T12:21:37.023" v="6718" actId="20577"/>
        <pc:sldMkLst>
          <pc:docMk/>
          <pc:sldMk cId="2172138359" sldId="282"/>
        </pc:sldMkLst>
        <pc:spChg chg="mod">
          <ac:chgData name="Tim Bashford" userId="5fd3d9a1-443c-4717-9608-098946ca22e0" providerId="ADAL" clId="{386DB0FC-4E07-4570-AED5-7C19350D353B}" dt="2019-02-03T12:00:30.927" v="4302" actId="20577"/>
          <ac:spMkLst>
            <pc:docMk/>
            <pc:sldMk cId="2172138359" sldId="282"/>
            <ac:spMk id="2" creationId="{160E72B6-7AD3-4690-B3DC-4C8173F96F46}"/>
          </ac:spMkLst>
        </pc:spChg>
        <pc:spChg chg="mod">
          <ac:chgData name="Tim Bashford" userId="5fd3d9a1-443c-4717-9608-098946ca22e0" providerId="ADAL" clId="{386DB0FC-4E07-4570-AED5-7C19350D353B}" dt="2019-02-03T12:21:37.023" v="6718" actId="20577"/>
          <ac:spMkLst>
            <pc:docMk/>
            <pc:sldMk cId="2172138359" sldId="282"/>
            <ac:spMk id="3" creationId="{3D5723EF-3693-4BC1-8B0F-F51B79BD64E0}"/>
          </ac:spMkLst>
        </pc:spChg>
      </pc:sldChg>
      <pc:sldChg chg="modSp add">
        <pc:chgData name="Tim Bashford" userId="5fd3d9a1-443c-4717-9608-098946ca22e0" providerId="ADAL" clId="{386DB0FC-4E07-4570-AED5-7C19350D353B}" dt="2019-02-03T12:36:19.292" v="8341" actId="20577"/>
        <pc:sldMkLst>
          <pc:docMk/>
          <pc:sldMk cId="2299856031" sldId="283"/>
        </pc:sldMkLst>
        <pc:spChg chg="mod">
          <ac:chgData name="Tim Bashford" userId="5fd3d9a1-443c-4717-9608-098946ca22e0" providerId="ADAL" clId="{386DB0FC-4E07-4570-AED5-7C19350D353B}" dt="2019-02-03T12:11:24.628" v="5239"/>
          <ac:spMkLst>
            <pc:docMk/>
            <pc:sldMk cId="2299856031" sldId="283"/>
            <ac:spMk id="2" creationId="{4AE04717-55B0-4E1A-A481-00CE56F144F2}"/>
          </ac:spMkLst>
        </pc:spChg>
        <pc:spChg chg="mod">
          <ac:chgData name="Tim Bashford" userId="5fd3d9a1-443c-4717-9608-098946ca22e0" providerId="ADAL" clId="{386DB0FC-4E07-4570-AED5-7C19350D353B}" dt="2019-02-03T12:36:19.292" v="8341" actId="20577"/>
          <ac:spMkLst>
            <pc:docMk/>
            <pc:sldMk cId="2299856031" sldId="283"/>
            <ac:spMk id="3" creationId="{892207F9-0BF4-4C34-9DAE-997092CAB9D7}"/>
          </ac:spMkLst>
        </pc:spChg>
      </pc:sldChg>
      <pc:sldChg chg="modSp add">
        <pc:chgData name="Tim Bashford" userId="5fd3d9a1-443c-4717-9608-098946ca22e0" providerId="ADAL" clId="{386DB0FC-4E07-4570-AED5-7C19350D353B}" dt="2019-02-03T12:28:48.738" v="7555" actId="20577"/>
        <pc:sldMkLst>
          <pc:docMk/>
          <pc:sldMk cId="2582368619" sldId="284"/>
        </pc:sldMkLst>
        <pc:spChg chg="mod">
          <ac:chgData name="Tim Bashford" userId="5fd3d9a1-443c-4717-9608-098946ca22e0" providerId="ADAL" clId="{386DB0FC-4E07-4570-AED5-7C19350D353B}" dt="2019-02-03T12:17:16.060" v="6143" actId="20577"/>
          <ac:spMkLst>
            <pc:docMk/>
            <pc:sldMk cId="2582368619" sldId="284"/>
            <ac:spMk id="2" creationId="{1AA1A940-7041-4AB4-AED4-212413833F2E}"/>
          </ac:spMkLst>
        </pc:spChg>
        <pc:spChg chg="mod">
          <ac:chgData name="Tim Bashford" userId="5fd3d9a1-443c-4717-9608-098946ca22e0" providerId="ADAL" clId="{386DB0FC-4E07-4570-AED5-7C19350D353B}" dt="2019-02-03T12:28:48.738" v="7555" actId="20577"/>
          <ac:spMkLst>
            <pc:docMk/>
            <pc:sldMk cId="2582368619" sldId="284"/>
            <ac:spMk id="3" creationId="{D2F8A55B-1B02-4324-95D8-3521A45CD2FA}"/>
          </ac:spMkLst>
        </pc:spChg>
      </pc:sldChg>
      <pc:sldChg chg="modSp add">
        <pc:chgData name="Tim Bashford" userId="5fd3d9a1-443c-4717-9608-098946ca22e0" providerId="ADAL" clId="{386DB0FC-4E07-4570-AED5-7C19350D353B}" dt="2019-02-03T12:35:55.517" v="8338" actId="20577"/>
        <pc:sldMkLst>
          <pc:docMk/>
          <pc:sldMk cId="144239018" sldId="285"/>
        </pc:sldMkLst>
        <pc:spChg chg="mod">
          <ac:chgData name="Tim Bashford" userId="5fd3d9a1-443c-4717-9608-098946ca22e0" providerId="ADAL" clId="{386DB0FC-4E07-4570-AED5-7C19350D353B}" dt="2019-02-03T12:23:52.774" v="7261"/>
          <ac:spMkLst>
            <pc:docMk/>
            <pc:sldMk cId="144239018" sldId="285"/>
            <ac:spMk id="2" creationId="{968E7FFC-E877-4174-B0B7-B460FE545399}"/>
          </ac:spMkLst>
        </pc:spChg>
        <pc:spChg chg="mod">
          <ac:chgData name="Tim Bashford" userId="5fd3d9a1-443c-4717-9608-098946ca22e0" providerId="ADAL" clId="{386DB0FC-4E07-4570-AED5-7C19350D353B}" dt="2019-02-03T12:35:55.517" v="8338" actId="20577"/>
          <ac:spMkLst>
            <pc:docMk/>
            <pc:sldMk cId="144239018" sldId="285"/>
            <ac:spMk id="3" creationId="{15797B45-6E4E-4C55-98B2-CFEA469437E3}"/>
          </ac:spMkLst>
        </pc:spChg>
      </pc:sldChg>
      <pc:sldChg chg="addSp delSp modSp add">
        <pc:chgData name="Tim Bashford" userId="5fd3d9a1-443c-4717-9608-098946ca22e0" providerId="ADAL" clId="{386DB0FC-4E07-4570-AED5-7C19350D353B}" dt="2019-02-03T13:38:35.353" v="8840" actId="20577"/>
        <pc:sldMkLst>
          <pc:docMk/>
          <pc:sldMk cId="1389045608" sldId="286"/>
        </pc:sldMkLst>
        <pc:spChg chg="mod">
          <ac:chgData name="Tim Bashford" userId="5fd3d9a1-443c-4717-9608-098946ca22e0" providerId="ADAL" clId="{386DB0FC-4E07-4570-AED5-7C19350D353B}" dt="2019-02-03T13:33:21.328" v="8482" actId="20577"/>
          <ac:spMkLst>
            <pc:docMk/>
            <pc:sldMk cId="1389045608" sldId="286"/>
            <ac:spMk id="2" creationId="{107CB3DB-474D-475E-B5FA-2154A54404AB}"/>
          </ac:spMkLst>
        </pc:spChg>
        <pc:spChg chg="del">
          <ac:chgData name="Tim Bashford" userId="5fd3d9a1-443c-4717-9608-098946ca22e0" providerId="ADAL" clId="{386DB0FC-4E07-4570-AED5-7C19350D353B}" dt="2019-02-03T12:47:51.482" v="8420" actId="478"/>
          <ac:spMkLst>
            <pc:docMk/>
            <pc:sldMk cId="1389045608" sldId="286"/>
            <ac:spMk id="3" creationId="{26189688-F787-4F9C-97AC-572EA9575305}"/>
          </ac:spMkLst>
        </pc:spChg>
        <pc:spChg chg="add mod">
          <ac:chgData name="Tim Bashford" userId="5fd3d9a1-443c-4717-9608-098946ca22e0" providerId="ADAL" clId="{386DB0FC-4E07-4570-AED5-7C19350D353B}" dt="2019-02-03T13:33:31.526" v="8483" actId="113"/>
          <ac:spMkLst>
            <pc:docMk/>
            <pc:sldMk cId="1389045608" sldId="286"/>
            <ac:spMk id="4" creationId="{55A4C4D5-A488-4B8C-BA59-3A33D126843C}"/>
          </ac:spMkLst>
        </pc:spChg>
        <pc:spChg chg="add mod">
          <ac:chgData name="Tim Bashford" userId="5fd3d9a1-443c-4717-9608-098946ca22e0" providerId="ADAL" clId="{386DB0FC-4E07-4570-AED5-7C19350D353B}" dt="2019-02-03T13:33:34.927" v="8484" actId="113"/>
          <ac:spMkLst>
            <pc:docMk/>
            <pc:sldMk cId="1389045608" sldId="286"/>
            <ac:spMk id="5" creationId="{D6E034D2-83E3-4695-9443-636D43D6C851}"/>
          </ac:spMkLst>
        </pc:spChg>
        <pc:spChg chg="add mod">
          <ac:chgData name="Tim Bashford" userId="5fd3d9a1-443c-4717-9608-098946ca22e0" providerId="ADAL" clId="{386DB0FC-4E07-4570-AED5-7C19350D353B}" dt="2019-02-03T13:33:01.623" v="8436" actId="20577"/>
          <ac:spMkLst>
            <pc:docMk/>
            <pc:sldMk cId="1389045608" sldId="286"/>
            <ac:spMk id="6" creationId="{C7DC4952-B8C8-433C-A817-DCE0931E507A}"/>
          </ac:spMkLst>
        </pc:spChg>
        <pc:spChg chg="add del mod">
          <ac:chgData name="Tim Bashford" userId="5fd3d9a1-443c-4717-9608-098946ca22e0" providerId="ADAL" clId="{386DB0FC-4E07-4570-AED5-7C19350D353B}" dt="2019-02-03T13:37:24.044" v="8486" actId="478"/>
          <ac:spMkLst>
            <pc:docMk/>
            <pc:sldMk cId="1389045608" sldId="286"/>
            <ac:spMk id="7" creationId="{9386C061-2EAD-42CD-A861-83C8303E801F}"/>
          </ac:spMkLst>
        </pc:spChg>
        <pc:spChg chg="add mod">
          <ac:chgData name="Tim Bashford" userId="5fd3d9a1-443c-4717-9608-098946ca22e0" providerId="ADAL" clId="{386DB0FC-4E07-4570-AED5-7C19350D353B}" dt="2019-02-03T13:38:35.353" v="8840" actId="20577"/>
          <ac:spMkLst>
            <pc:docMk/>
            <pc:sldMk cId="1389045608" sldId="286"/>
            <ac:spMk id="8" creationId="{0B6F3E8E-45C6-4DC9-A2DE-7AF3ADF7E2B5}"/>
          </ac:spMkLst>
        </pc:spChg>
      </pc:sldChg>
      <pc:sldChg chg="modSp add">
        <pc:chgData name="Tim Bashford" userId="5fd3d9a1-443c-4717-9608-098946ca22e0" providerId="ADAL" clId="{386DB0FC-4E07-4570-AED5-7C19350D353B}" dt="2019-02-03T14:03:23.337" v="9607" actId="6549"/>
        <pc:sldMkLst>
          <pc:docMk/>
          <pc:sldMk cId="820404096" sldId="287"/>
        </pc:sldMkLst>
        <pc:spChg chg="mod">
          <ac:chgData name="Tim Bashford" userId="5fd3d9a1-443c-4717-9608-098946ca22e0" providerId="ADAL" clId="{386DB0FC-4E07-4570-AED5-7C19350D353B}" dt="2019-02-03T13:43:55.231" v="8902" actId="20577"/>
          <ac:spMkLst>
            <pc:docMk/>
            <pc:sldMk cId="820404096" sldId="287"/>
            <ac:spMk id="2" creationId="{16E02D5F-B502-44A0-B328-7F8950CEBDE1}"/>
          </ac:spMkLst>
        </pc:spChg>
        <pc:spChg chg="mod">
          <ac:chgData name="Tim Bashford" userId="5fd3d9a1-443c-4717-9608-098946ca22e0" providerId="ADAL" clId="{386DB0FC-4E07-4570-AED5-7C19350D353B}" dt="2019-02-03T14:03:23.337" v="9607" actId="6549"/>
          <ac:spMkLst>
            <pc:docMk/>
            <pc:sldMk cId="820404096" sldId="287"/>
            <ac:spMk id="3" creationId="{4C5070E9-BA75-424E-A91D-3957B78A54A2}"/>
          </ac:spMkLst>
        </pc:spChg>
      </pc:sldChg>
      <pc:sldChg chg="modSp add">
        <pc:chgData name="Tim Bashford" userId="5fd3d9a1-443c-4717-9608-098946ca22e0" providerId="ADAL" clId="{386DB0FC-4E07-4570-AED5-7C19350D353B}" dt="2019-02-03T14:35:55.634" v="10626" actId="20577"/>
        <pc:sldMkLst>
          <pc:docMk/>
          <pc:sldMk cId="2635949487" sldId="288"/>
        </pc:sldMkLst>
        <pc:spChg chg="mod">
          <ac:chgData name="Tim Bashford" userId="5fd3d9a1-443c-4717-9608-098946ca22e0" providerId="ADAL" clId="{386DB0FC-4E07-4570-AED5-7C19350D353B}" dt="2019-02-03T14:35:55.634" v="10626" actId="20577"/>
          <ac:spMkLst>
            <pc:docMk/>
            <pc:sldMk cId="2635949487" sldId="288"/>
            <ac:spMk id="2" creationId="{4A75BD5E-33B2-408B-9D34-DC3504E803BD}"/>
          </ac:spMkLst>
        </pc:spChg>
        <pc:spChg chg="mod">
          <ac:chgData name="Tim Bashford" userId="5fd3d9a1-443c-4717-9608-098946ca22e0" providerId="ADAL" clId="{386DB0FC-4E07-4570-AED5-7C19350D353B}" dt="2019-02-03T14:35:49.551" v="10614" actId="20577"/>
          <ac:spMkLst>
            <pc:docMk/>
            <pc:sldMk cId="2635949487" sldId="288"/>
            <ac:spMk id="3" creationId="{3C929D06-DFFC-4BF1-9628-BB4C669B042E}"/>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460838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46578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403997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B77E04-F02F-42A2-BE12-3394C4D864A9}"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35207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77E04-F02F-42A2-BE12-3394C4D864A9}"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485699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B77E04-F02F-42A2-BE12-3394C4D864A9}"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60663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B77E04-F02F-42A2-BE12-3394C4D864A9}"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870416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291376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6565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5403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55318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939154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7652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958680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438263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5419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B77E04-F02F-42A2-BE12-3394C4D864A9}" type="datetimeFigureOut">
              <a:rPr lang="en-GB" smtClean="0"/>
              <a:t>09/12/2019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8097F89-1D0B-4CBA-8180-D1A5548E2876}" type="slidenum">
              <a:rPr lang="en-GB" smtClean="0"/>
              <a:t>‹#›</a:t>
            </a:fld>
            <a:endParaRPr lang="en-GB"/>
          </a:p>
        </p:txBody>
      </p:sp>
    </p:spTree>
    <p:extLst>
      <p:ext uri="{BB962C8B-B14F-4D97-AF65-F5344CB8AC3E}">
        <p14:creationId xmlns:p14="http://schemas.microsoft.com/office/powerpoint/2010/main" val="24931160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cs.microsoft.com/en-us/windows/win32/api/winsock/ns-winsock-wsadata" TargetMode="External"/><Relationship Id="rId2" Type="http://schemas.openxmlformats.org/officeDocument/2006/relationships/hyperlink" Target="https://docs.microsoft.com/en-us/windows/win32/api/winsock/nf-winsock-wsastartu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docs.microsoft.com/en-us/windows/win32/api/winsock2/nf-winsock2-send"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8AC0-0613-4E3A-A791-11794A99139D}"/>
              </a:ext>
            </a:extLst>
          </p:cNvPr>
          <p:cNvSpPr>
            <a:spLocks noGrp="1"/>
          </p:cNvSpPr>
          <p:nvPr>
            <p:ph type="ctrTitle"/>
          </p:nvPr>
        </p:nvSpPr>
        <p:spPr/>
        <p:txBody>
          <a:bodyPr/>
          <a:lstStyle/>
          <a:p>
            <a:r>
              <a:rPr lang="en-GB" dirty="0"/>
              <a:t>HTTP over TCP/IP</a:t>
            </a:r>
          </a:p>
        </p:txBody>
      </p:sp>
      <p:sp>
        <p:nvSpPr>
          <p:cNvPr id="3" name="Subtitle 2">
            <a:extLst>
              <a:ext uri="{FF2B5EF4-FFF2-40B4-BE49-F238E27FC236}">
                <a16:creationId xmlns:a16="http://schemas.microsoft.com/office/drawing/2014/main" id="{C19C685E-0F89-4A65-8D50-B38296A66A53}"/>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56565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9958-A758-487D-BD4E-F39F00612F1E}"/>
              </a:ext>
            </a:extLst>
          </p:cNvPr>
          <p:cNvSpPr>
            <a:spLocks noGrp="1"/>
          </p:cNvSpPr>
          <p:nvPr>
            <p:ph type="title"/>
          </p:nvPr>
        </p:nvSpPr>
        <p:spPr/>
        <p:txBody>
          <a:bodyPr/>
          <a:lstStyle/>
          <a:p>
            <a:r>
              <a:rPr lang="en-GB" dirty="0"/>
              <a:t>Brief recap: Packets</a:t>
            </a:r>
          </a:p>
        </p:txBody>
      </p:sp>
      <p:sp>
        <p:nvSpPr>
          <p:cNvPr id="3" name="Content Placeholder 2">
            <a:extLst>
              <a:ext uri="{FF2B5EF4-FFF2-40B4-BE49-F238E27FC236}">
                <a16:creationId xmlns:a16="http://schemas.microsoft.com/office/drawing/2014/main" id="{C2FB42AF-1D7F-4226-A10E-667487F33C73}"/>
              </a:ext>
            </a:extLst>
          </p:cNvPr>
          <p:cNvSpPr>
            <a:spLocks noGrp="1"/>
          </p:cNvSpPr>
          <p:nvPr>
            <p:ph idx="1"/>
          </p:nvPr>
        </p:nvSpPr>
        <p:spPr>
          <a:xfrm>
            <a:off x="677334" y="2160589"/>
            <a:ext cx="8596668" cy="3880773"/>
          </a:xfrm>
        </p:spPr>
        <p:txBody>
          <a:bodyPr>
            <a:normAutofit lnSpcReduction="10000"/>
          </a:bodyPr>
          <a:lstStyle/>
          <a:p>
            <a:r>
              <a:rPr lang="en-GB" dirty="0"/>
              <a:t>Networks are not fundamentally reliable.</a:t>
            </a:r>
          </a:p>
          <a:p>
            <a:pPr lvl="1"/>
            <a:r>
              <a:rPr lang="en-GB" dirty="0"/>
              <a:t>Reliability is not guaranteed.</a:t>
            </a:r>
          </a:p>
          <a:p>
            <a:pPr lvl="1"/>
            <a:r>
              <a:rPr lang="en-GB" dirty="0"/>
              <a:t>Errors happen even on “stable” networks.</a:t>
            </a:r>
          </a:p>
          <a:p>
            <a:r>
              <a:rPr lang="en-GB" dirty="0"/>
              <a:t>Sending data as one huge stream increases the chance of a fault at some stage.</a:t>
            </a:r>
          </a:p>
          <a:p>
            <a:pPr lvl="1"/>
            <a:r>
              <a:rPr lang="en-GB" dirty="0"/>
              <a:t>When a fault occurs, data has to be re-sent.</a:t>
            </a:r>
          </a:p>
          <a:p>
            <a:pPr lvl="1"/>
            <a:r>
              <a:rPr lang="en-GB" dirty="0"/>
              <a:t>The smaller the data, the less data to re-send.</a:t>
            </a:r>
          </a:p>
          <a:p>
            <a:pPr lvl="1"/>
            <a:r>
              <a:rPr lang="en-GB" dirty="0"/>
              <a:t>Because there’s metadata attached to each packet*, packets also don’t want to be too small.</a:t>
            </a:r>
          </a:p>
          <a:p>
            <a:pPr lvl="1"/>
            <a:r>
              <a:rPr lang="en-GB" dirty="0"/>
              <a:t>Packets tend to be a little over 1kb.</a:t>
            </a:r>
          </a:p>
          <a:p>
            <a:r>
              <a:rPr lang="en-GB" dirty="0"/>
              <a:t>Packets can be “encapsulated” (wrapped) in other packets.</a:t>
            </a:r>
          </a:p>
        </p:txBody>
      </p:sp>
      <p:sp>
        <p:nvSpPr>
          <p:cNvPr id="4" name="TextBox 3">
            <a:extLst>
              <a:ext uri="{FF2B5EF4-FFF2-40B4-BE49-F238E27FC236}">
                <a16:creationId xmlns:a16="http://schemas.microsoft.com/office/drawing/2014/main" id="{111228A6-C754-4EBE-A5A3-F924650F3029}"/>
              </a:ext>
            </a:extLst>
          </p:cNvPr>
          <p:cNvSpPr txBox="1"/>
          <p:nvPr/>
        </p:nvSpPr>
        <p:spPr>
          <a:xfrm>
            <a:off x="9206144" y="1340528"/>
            <a:ext cx="2902998" cy="1477328"/>
          </a:xfrm>
          <a:prstGeom prst="rect">
            <a:avLst/>
          </a:prstGeom>
          <a:noFill/>
        </p:spPr>
        <p:txBody>
          <a:bodyPr wrap="square" rtlCol="0">
            <a:spAutoFit/>
          </a:bodyPr>
          <a:lstStyle/>
          <a:p>
            <a:r>
              <a:rPr lang="en-GB" dirty="0"/>
              <a:t>*</a:t>
            </a:r>
          </a:p>
          <a:p>
            <a:r>
              <a:rPr lang="en-GB" dirty="0"/>
              <a:t>Ethernet frame: 24 bytes</a:t>
            </a:r>
          </a:p>
          <a:p>
            <a:r>
              <a:rPr lang="en-GB" dirty="0"/>
              <a:t>IPv4 header: 20 bytes</a:t>
            </a:r>
          </a:p>
          <a:p>
            <a:r>
              <a:rPr lang="en-GB" dirty="0"/>
              <a:t>TCP header: 20 bytes</a:t>
            </a:r>
          </a:p>
          <a:p>
            <a:r>
              <a:rPr lang="en-GB" dirty="0"/>
              <a:t>64 bytes minimum</a:t>
            </a:r>
          </a:p>
        </p:txBody>
      </p:sp>
    </p:spTree>
    <p:extLst>
      <p:ext uri="{BB962C8B-B14F-4D97-AF65-F5344CB8AC3E}">
        <p14:creationId xmlns:p14="http://schemas.microsoft.com/office/powerpoint/2010/main" val="2955819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8983-445E-453A-955A-D464520FE22A}"/>
              </a:ext>
            </a:extLst>
          </p:cNvPr>
          <p:cNvSpPr>
            <a:spLocks noGrp="1"/>
          </p:cNvSpPr>
          <p:nvPr>
            <p:ph type="title"/>
          </p:nvPr>
        </p:nvSpPr>
        <p:spPr/>
        <p:txBody>
          <a:bodyPr/>
          <a:lstStyle/>
          <a:p>
            <a:r>
              <a:rPr lang="en-GB" dirty="0"/>
              <a:t>Packet structure (Network packets)</a:t>
            </a:r>
          </a:p>
        </p:txBody>
      </p:sp>
      <p:sp>
        <p:nvSpPr>
          <p:cNvPr id="3" name="Content Placeholder 2">
            <a:extLst>
              <a:ext uri="{FF2B5EF4-FFF2-40B4-BE49-F238E27FC236}">
                <a16:creationId xmlns:a16="http://schemas.microsoft.com/office/drawing/2014/main" id="{2FD52727-E65E-4C8D-9611-765DC00449E4}"/>
              </a:ext>
            </a:extLst>
          </p:cNvPr>
          <p:cNvSpPr>
            <a:spLocks noGrp="1"/>
          </p:cNvSpPr>
          <p:nvPr>
            <p:ph idx="1"/>
          </p:nvPr>
        </p:nvSpPr>
        <p:spPr/>
        <p:txBody>
          <a:bodyPr/>
          <a:lstStyle/>
          <a:p>
            <a:r>
              <a:rPr lang="en-GB" dirty="0"/>
              <a:t>Header – instructions and metadata relating to the packet:</a:t>
            </a:r>
          </a:p>
          <a:p>
            <a:pPr lvl="1"/>
            <a:r>
              <a:rPr lang="en-GB" dirty="0"/>
              <a:t>Destination/origin address</a:t>
            </a:r>
          </a:p>
          <a:p>
            <a:pPr lvl="1"/>
            <a:r>
              <a:rPr lang="en-GB" dirty="0"/>
              <a:t>Packet number (if sequenced) and/or synchronisation</a:t>
            </a:r>
          </a:p>
          <a:p>
            <a:pPr lvl="1"/>
            <a:r>
              <a:rPr lang="en-GB" dirty="0"/>
              <a:t>Length – though some protocols use a fixed length</a:t>
            </a:r>
          </a:p>
          <a:p>
            <a:r>
              <a:rPr lang="en-GB" dirty="0"/>
              <a:t>Payload – the data being carried.</a:t>
            </a:r>
          </a:p>
          <a:p>
            <a:r>
              <a:rPr lang="en-GB" dirty="0"/>
              <a:t>Trailer – the data at the end of the packet, usually to ensure it was received correctly.</a:t>
            </a:r>
          </a:p>
          <a:p>
            <a:pPr lvl="1"/>
            <a:r>
              <a:rPr lang="en-GB" dirty="0"/>
              <a:t>Most commonly a Cyclic Redundancy Check (CRC) – the sum of the bits stored in hexadecimal.</a:t>
            </a:r>
          </a:p>
          <a:p>
            <a:pPr lvl="1"/>
            <a:endParaRPr lang="en-GB" dirty="0"/>
          </a:p>
        </p:txBody>
      </p:sp>
    </p:spTree>
    <p:extLst>
      <p:ext uri="{BB962C8B-B14F-4D97-AF65-F5344CB8AC3E}">
        <p14:creationId xmlns:p14="http://schemas.microsoft.com/office/powerpoint/2010/main" val="1099188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9B29-88AA-4F4D-83DE-B1C1F07EAD96}"/>
              </a:ext>
            </a:extLst>
          </p:cNvPr>
          <p:cNvSpPr>
            <a:spLocks noGrp="1"/>
          </p:cNvSpPr>
          <p:nvPr>
            <p:ph type="title"/>
          </p:nvPr>
        </p:nvSpPr>
        <p:spPr/>
        <p:txBody>
          <a:bodyPr/>
          <a:lstStyle/>
          <a:p>
            <a:r>
              <a:rPr lang="en-GB" dirty="0"/>
              <a:t>TCP packets</a:t>
            </a:r>
          </a:p>
        </p:txBody>
      </p:sp>
      <p:sp>
        <p:nvSpPr>
          <p:cNvPr id="3" name="Content Placeholder 2">
            <a:extLst>
              <a:ext uri="{FF2B5EF4-FFF2-40B4-BE49-F238E27FC236}">
                <a16:creationId xmlns:a16="http://schemas.microsoft.com/office/drawing/2014/main" id="{34FDC53F-A0AD-4F2B-9E7E-F49EE07588FD}"/>
              </a:ext>
            </a:extLst>
          </p:cNvPr>
          <p:cNvSpPr>
            <a:spLocks noGrp="1"/>
          </p:cNvSpPr>
          <p:nvPr>
            <p:ph idx="1"/>
          </p:nvPr>
        </p:nvSpPr>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We’ve talked about ports previously.  Lots of information you don’t need to worry too much about (further reading if interested).  Crucially, no address, because we wrap our TCP packets up in…</a:t>
            </a:r>
          </a:p>
        </p:txBody>
      </p:sp>
      <p:graphicFrame>
        <p:nvGraphicFramePr>
          <p:cNvPr id="4" name="Table 3">
            <a:extLst>
              <a:ext uri="{FF2B5EF4-FFF2-40B4-BE49-F238E27FC236}">
                <a16:creationId xmlns:a16="http://schemas.microsoft.com/office/drawing/2014/main" id="{CA39E062-B6A7-4172-B98C-0FF016C51620}"/>
              </a:ext>
            </a:extLst>
          </p:cNvPr>
          <p:cNvGraphicFramePr>
            <a:graphicFrameLocks noGrp="1"/>
          </p:cNvGraphicFramePr>
          <p:nvPr>
            <p:extLst>
              <p:ext uri="{D42A27DB-BD31-4B8C-83A1-F6EECF244321}">
                <p14:modId xmlns:p14="http://schemas.microsoft.com/office/powerpoint/2010/main" val="4203512557"/>
              </p:ext>
            </p:extLst>
          </p:nvPr>
        </p:nvGraphicFramePr>
        <p:xfrm>
          <a:off x="1146002" y="1382608"/>
          <a:ext cx="8128000" cy="2595880"/>
        </p:xfrm>
        <a:graphic>
          <a:graphicData uri="http://schemas.openxmlformats.org/drawingml/2006/table">
            <a:tbl>
              <a:tblPr firstRow="1" bandRow="1">
                <a:tableStyleId>{69CF1AB2-1976-4502-BF36-3FF5EA218861}</a:tableStyleId>
              </a:tblPr>
              <a:tblGrid>
                <a:gridCol w="1354667">
                  <a:extLst>
                    <a:ext uri="{9D8B030D-6E8A-4147-A177-3AD203B41FA5}">
                      <a16:colId xmlns:a16="http://schemas.microsoft.com/office/drawing/2014/main" val="278930089"/>
                    </a:ext>
                  </a:extLst>
                </a:gridCol>
                <a:gridCol w="1354666">
                  <a:extLst>
                    <a:ext uri="{9D8B030D-6E8A-4147-A177-3AD203B41FA5}">
                      <a16:colId xmlns:a16="http://schemas.microsoft.com/office/drawing/2014/main" val="610904127"/>
                    </a:ext>
                  </a:extLst>
                </a:gridCol>
                <a:gridCol w="1354667">
                  <a:extLst>
                    <a:ext uri="{9D8B030D-6E8A-4147-A177-3AD203B41FA5}">
                      <a16:colId xmlns:a16="http://schemas.microsoft.com/office/drawing/2014/main" val="1426303701"/>
                    </a:ext>
                  </a:extLst>
                </a:gridCol>
                <a:gridCol w="4064000">
                  <a:extLst>
                    <a:ext uri="{9D8B030D-6E8A-4147-A177-3AD203B41FA5}">
                      <a16:colId xmlns:a16="http://schemas.microsoft.com/office/drawing/2014/main" val="3506654877"/>
                    </a:ext>
                  </a:extLst>
                </a:gridCol>
              </a:tblGrid>
              <a:tr h="370840">
                <a:tc gridSpan="3">
                  <a:txBody>
                    <a:bodyPr/>
                    <a:lstStyle/>
                    <a:p>
                      <a:pPr algn="ctr"/>
                      <a:r>
                        <a:rPr lang="en-GB" dirty="0"/>
                        <a:t>Source port</a:t>
                      </a:r>
                    </a:p>
                  </a:txBody>
                  <a:tcPr/>
                </a:tc>
                <a:tc hMerge="1">
                  <a:txBody>
                    <a:bodyPr/>
                    <a:lstStyle/>
                    <a:p>
                      <a:endParaRPr lang="en-GB"/>
                    </a:p>
                  </a:txBody>
                  <a:tcPr/>
                </a:tc>
                <a:tc hMerge="1">
                  <a:txBody>
                    <a:bodyPr/>
                    <a:lstStyle/>
                    <a:p>
                      <a:endParaRPr lang="en-GB"/>
                    </a:p>
                  </a:txBody>
                  <a:tcPr/>
                </a:tc>
                <a:tc>
                  <a:txBody>
                    <a:bodyPr/>
                    <a:lstStyle/>
                    <a:p>
                      <a:pPr algn="ctr"/>
                      <a:r>
                        <a:rPr lang="en-GB" dirty="0"/>
                        <a:t>Destination port</a:t>
                      </a:r>
                    </a:p>
                  </a:txBody>
                  <a:tcPr/>
                </a:tc>
                <a:extLst>
                  <a:ext uri="{0D108BD9-81ED-4DB2-BD59-A6C34878D82A}">
                    <a16:rowId xmlns:a16="http://schemas.microsoft.com/office/drawing/2014/main" val="3616039730"/>
                  </a:ext>
                </a:extLst>
              </a:tr>
              <a:tr h="370840">
                <a:tc gridSpan="4">
                  <a:txBody>
                    <a:bodyPr/>
                    <a:lstStyle/>
                    <a:p>
                      <a:pPr algn="ctr"/>
                      <a:r>
                        <a:rPr lang="en-GB" dirty="0"/>
                        <a:t>Sequence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4199647578"/>
                  </a:ext>
                </a:extLst>
              </a:tr>
              <a:tr h="370840">
                <a:tc gridSpan="4">
                  <a:txBody>
                    <a:bodyPr/>
                    <a:lstStyle/>
                    <a:p>
                      <a:pPr algn="ctr"/>
                      <a:r>
                        <a:rPr lang="en-GB" dirty="0"/>
                        <a:t>Acknowledgement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676496104"/>
                  </a:ext>
                </a:extLst>
              </a:tr>
              <a:tr h="370840">
                <a:tc>
                  <a:txBody>
                    <a:bodyPr/>
                    <a:lstStyle/>
                    <a:p>
                      <a:pPr algn="ctr"/>
                      <a:r>
                        <a:rPr lang="en-GB" dirty="0"/>
                        <a:t>Data offset</a:t>
                      </a:r>
                    </a:p>
                  </a:txBody>
                  <a:tcPr/>
                </a:tc>
                <a:tc>
                  <a:txBody>
                    <a:bodyPr/>
                    <a:lstStyle/>
                    <a:p>
                      <a:pPr algn="ctr"/>
                      <a:r>
                        <a:rPr lang="en-GB" dirty="0"/>
                        <a:t>Reserved</a:t>
                      </a:r>
                    </a:p>
                  </a:txBody>
                  <a:tcPr/>
                </a:tc>
                <a:tc>
                  <a:txBody>
                    <a:bodyPr/>
                    <a:lstStyle/>
                    <a:p>
                      <a:pPr algn="ctr"/>
                      <a:r>
                        <a:rPr lang="en-GB" dirty="0"/>
                        <a:t>Flags</a:t>
                      </a:r>
                    </a:p>
                  </a:txBody>
                  <a:tcPr/>
                </a:tc>
                <a:tc>
                  <a:txBody>
                    <a:bodyPr/>
                    <a:lstStyle/>
                    <a:p>
                      <a:pPr algn="ctr"/>
                      <a:r>
                        <a:rPr lang="en-GB" dirty="0"/>
                        <a:t>Window</a:t>
                      </a:r>
                    </a:p>
                  </a:txBody>
                  <a:tcPr/>
                </a:tc>
                <a:extLst>
                  <a:ext uri="{0D108BD9-81ED-4DB2-BD59-A6C34878D82A}">
                    <a16:rowId xmlns:a16="http://schemas.microsoft.com/office/drawing/2014/main" val="488427599"/>
                  </a:ext>
                </a:extLst>
              </a:tr>
              <a:tr h="370840">
                <a:tc gridSpan="3">
                  <a:txBody>
                    <a:bodyPr/>
                    <a:lstStyle/>
                    <a:p>
                      <a:pPr algn="ctr"/>
                      <a:r>
                        <a:rPr lang="en-GB" dirty="0"/>
                        <a:t>Checksum</a:t>
                      </a:r>
                    </a:p>
                  </a:txBody>
                  <a:tcPr/>
                </a:tc>
                <a:tc hMerge="1">
                  <a:txBody>
                    <a:bodyPr/>
                    <a:lstStyle/>
                    <a:p>
                      <a:endParaRPr lang="en-GB"/>
                    </a:p>
                  </a:txBody>
                  <a:tcPr/>
                </a:tc>
                <a:tc hMerge="1">
                  <a:txBody>
                    <a:bodyPr/>
                    <a:lstStyle/>
                    <a:p>
                      <a:endParaRPr lang="en-GB"/>
                    </a:p>
                  </a:txBody>
                  <a:tcPr/>
                </a:tc>
                <a:tc>
                  <a:txBody>
                    <a:bodyPr/>
                    <a:lstStyle/>
                    <a:p>
                      <a:pPr algn="ctr"/>
                      <a:r>
                        <a:rPr lang="en-GB" dirty="0"/>
                        <a:t>Urgent pointer</a:t>
                      </a:r>
                    </a:p>
                  </a:txBody>
                  <a:tcPr/>
                </a:tc>
                <a:extLst>
                  <a:ext uri="{0D108BD9-81ED-4DB2-BD59-A6C34878D82A}">
                    <a16:rowId xmlns:a16="http://schemas.microsoft.com/office/drawing/2014/main" val="2633401583"/>
                  </a:ext>
                </a:extLst>
              </a:tr>
              <a:tr h="370840">
                <a:tc gridSpan="4">
                  <a:txBody>
                    <a:bodyPr/>
                    <a:lstStyle/>
                    <a:p>
                      <a:pPr algn="ctr"/>
                      <a:r>
                        <a:rPr lang="en-GB" dirty="0"/>
                        <a:t>Options (+padding)</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440882946"/>
                  </a:ext>
                </a:extLst>
              </a:tr>
              <a:tr h="370840">
                <a:tc gridSpan="4">
                  <a:txBody>
                    <a:bodyPr/>
                    <a:lstStyle/>
                    <a:p>
                      <a:pPr algn="ctr"/>
                      <a:r>
                        <a:rPr lang="en-GB" dirty="0"/>
                        <a:t>Data</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2969193374"/>
                  </a:ext>
                </a:extLst>
              </a:tr>
            </a:tbl>
          </a:graphicData>
        </a:graphic>
      </p:graphicFrame>
    </p:spTree>
    <p:extLst>
      <p:ext uri="{BB962C8B-B14F-4D97-AF65-F5344CB8AC3E}">
        <p14:creationId xmlns:p14="http://schemas.microsoft.com/office/powerpoint/2010/main" val="97563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11B9-E862-4ECA-875E-E0EAAAD0F9AF}"/>
              </a:ext>
            </a:extLst>
          </p:cNvPr>
          <p:cNvSpPr>
            <a:spLocks noGrp="1"/>
          </p:cNvSpPr>
          <p:nvPr>
            <p:ph type="title"/>
          </p:nvPr>
        </p:nvSpPr>
        <p:spPr/>
        <p:txBody>
          <a:bodyPr/>
          <a:lstStyle/>
          <a:p>
            <a:r>
              <a:rPr lang="en-GB" dirty="0"/>
              <a:t>IP packets</a:t>
            </a:r>
          </a:p>
        </p:txBody>
      </p:sp>
      <p:graphicFrame>
        <p:nvGraphicFramePr>
          <p:cNvPr id="4" name="Content Placeholder 3">
            <a:extLst>
              <a:ext uri="{FF2B5EF4-FFF2-40B4-BE49-F238E27FC236}">
                <a16:creationId xmlns:a16="http://schemas.microsoft.com/office/drawing/2014/main" id="{E7D6C51C-A621-41F8-B64F-6861610D43F7}"/>
              </a:ext>
            </a:extLst>
          </p:cNvPr>
          <p:cNvGraphicFramePr>
            <a:graphicFrameLocks noGrp="1"/>
          </p:cNvGraphicFramePr>
          <p:nvPr>
            <p:ph idx="1"/>
            <p:extLst>
              <p:ext uri="{D42A27DB-BD31-4B8C-83A1-F6EECF244321}">
                <p14:modId xmlns:p14="http://schemas.microsoft.com/office/powerpoint/2010/main" val="2951347561"/>
              </p:ext>
            </p:extLst>
          </p:nvPr>
        </p:nvGraphicFramePr>
        <p:xfrm>
          <a:off x="1299300" y="1797039"/>
          <a:ext cx="8596312" cy="2225040"/>
        </p:xfrm>
        <a:graphic>
          <a:graphicData uri="http://schemas.openxmlformats.org/drawingml/2006/table">
            <a:tbl>
              <a:tblPr firstRow="1" bandRow="1">
                <a:tableStyleId>{69CF1AB2-1976-4502-BF36-3FF5EA218861}</a:tableStyleId>
              </a:tblPr>
              <a:tblGrid>
                <a:gridCol w="1266347">
                  <a:extLst>
                    <a:ext uri="{9D8B030D-6E8A-4147-A177-3AD203B41FA5}">
                      <a16:colId xmlns:a16="http://schemas.microsoft.com/office/drawing/2014/main" val="13164786"/>
                    </a:ext>
                  </a:extLst>
                </a:gridCol>
                <a:gridCol w="1136341">
                  <a:extLst>
                    <a:ext uri="{9D8B030D-6E8A-4147-A177-3AD203B41FA5}">
                      <a16:colId xmlns:a16="http://schemas.microsoft.com/office/drawing/2014/main" val="2524227365"/>
                    </a:ext>
                  </a:extLst>
                </a:gridCol>
                <a:gridCol w="1895468">
                  <a:extLst>
                    <a:ext uri="{9D8B030D-6E8A-4147-A177-3AD203B41FA5}">
                      <a16:colId xmlns:a16="http://schemas.microsoft.com/office/drawing/2014/main" val="641457045"/>
                    </a:ext>
                  </a:extLst>
                </a:gridCol>
                <a:gridCol w="838855">
                  <a:extLst>
                    <a:ext uri="{9D8B030D-6E8A-4147-A177-3AD203B41FA5}">
                      <a16:colId xmlns:a16="http://schemas.microsoft.com/office/drawing/2014/main" val="2510247712"/>
                    </a:ext>
                  </a:extLst>
                </a:gridCol>
                <a:gridCol w="923277">
                  <a:extLst>
                    <a:ext uri="{9D8B030D-6E8A-4147-A177-3AD203B41FA5}">
                      <a16:colId xmlns:a16="http://schemas.microsoft.com/office/drawing/2014/main" val="2821588914"/>
                    </a:ext>
                  </a:extLst>
                </a:gridCol>
                <a:gridCol w="2536024">
                  <a:extLst>
                    <a:ext uri="{9D8B030D-6E8A-4147-A177-3AD203B41FA5}">
                      <a16:colId xmlns:a16="http://schemas.microsoft.com/office/drawing/2014/main" val="3002357604"/>
                    </a:ext>
                  </a:extLst>
                </a:gridCol>
              </a:tblGrid>
              <a:tr h="370840">
                <a:tc>
                  <a:txBody>
                    <a:bodyPr/>
                    <a:lstStyle/>
                    <a:p>
                      <a:pPr algn="ctr"/>
                      <a:r>
                        <a:rPr lang="en-GB" b="0" dirty="0"/>
                        <a:t>Version</a:t>
                      </a:r>
                    </a:p>
                  </a:txBody>
                  <a:tcPr/>
                </a:tc>
                <a:tc>
                  <a:txBody>
                    <a:bodyPr/>
                    <a:lstStyle/>
                    <a:p>
                      <a:pPr algn="ctr"/>
                      <a:r>
                        <a:rPr lang="en-GB" b="0" dirty="0"/>
                        <a:t>IHL</a:t>
                      </a:r>
                    </a:p>
                  </a:txBody>
                  <a:tcPr/>
                </a:tc>
                <a:tc>
                  <a:txBody>
                    <a:bodyPr/>
                    <a:lstStyle/>
                    <a:p>
                      <a:pPr algn="ctr"/>
                      <a:r>
                        <a:rPr lang="en-GB" b="0" dirty="0"/>
                        <a:t>Type of Service</a:t>
                      </a:r>
                    </a:p>
                  </a:txBody>
                  <a:tcPr/>
                </a:tc>
                <a:tc gridSpan="3">
                  <a:txBody>
                    <a:bodyPr/>
                    <a:lstStyle/>
                    <a:p>
                      <a:pPr algn="ctr"/>
                      <a:r>
                        <a:rPr lang="en-GB" b="0" dirty="0"/>
                        <a:t>Total length</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3567727"/>
                  </a:ext>
                </a:extLst>
              </a:tr>
              <a:tr h="370840">
                <a:tc gridSpan="3">
                  <a:txBody>
                    <a:bodyPr/>
                    <a:lstStyle/>
                    <a:p>
                      <a:pPr algn="ctr"/>
                      <a:r>
                        <a:rPr lang="en-GB" dirty="0"/>
                        <a:t>Identification</a:t>
                      </a:r>
                    </a:p>
                  </a:txBody>
                  <a:tcPr/>
                </a:tc>
                <a:tc hMerge="1">
                  <a:txBody>
                    <a:bodyPr/>
                    <a:lstStyle/>
                    <a:p>
                      <a:endParaRPr lang="en-GB"/>
                    </a:p>
                  </a:txBody>
                  <a:tcPr/>
                </a:tc>
                <a:tc hMerge="1">
                  <a:txBody>
                    <a:bodyPr/>
                    <a:lstStyle/>
                    <a:p>
                      <a:endParaRPr lang="en-GB"/>
                    </a:p>
                  </a:txBody>
                  <a:tcPr/>
                </a:tc>
                <a:tc>
                  <a:txBody>
                    <a:bodyPr/>
                    <a:lstStyle/>
                    <a:p>
                      <a:pPr algn="ctr"/>
                      <a:r>
                        <a:rPr lang="en-GB" dirty="0"/>
                        <a:t>Flags</a:t>
                      </a:r>
                    </a:p>
                  </a:txBody>
                  <a:tcPr/>
                </a:tc>
                <a:tc gridSpan="2">
                  <a:txBody>
                    <a:bodyPr/>
                    <a:lstStyle/>
                    <a:p>
                      <a:pPr algn="ctr"/>
                      <a:r>
                        <a:rPr lang="en-GB" dirty="0"/>
                        <a:t>Fragment Offset</a:t>
                      </a:r>
                    </a:p>
                  </a:txBody>
                  <a:tcPr/>
                </a:tc>
                <a:tc hMerge="1">
                  <a:txBody>
                    <a:bodyPr/>
                    <a:lstStyle/>
                    <a:p>
                      <a:endParaRPr lang="en-GB" dirty="0"/>
                    </a:p>
                  </a:txBody>
                  <a:tcPr/>
                </a:tc>
                <a:extLst>
                  <a:ext uri="{0D108BD9-81ED-4DB2-BD59-A6C34878D82A}">
                    <a16:rowId xmlns:a16="http://schemas.microsoft.com/office/drawing/2014/main" val="3901001008"/>
                  </a:ext>
                </a:extLst>
              </a:tr>
              <a:tr h="370840">
                <a:tc gridSpan="2">
                  <a:txBody>
                    <a:bodyPr/>
                    <a:lstStyle/>
                    <a:p>
                      <a:pPr algn="ctr"/>
                      <a:r>
                        <a:rPr lang="en-GB" dirty="0"/>
                        <a:t>Time to Live</a:t>
                      </a:r>
                    </a:p>
                  </a:txBody>
                  <a:tcPr/>
                </a:tc>
                <a:tc hMerge="1">
                  <a:txBody>
                    <a:bodyPr/>
                    <a:lstStyle/>
                    <a:p>
                      <a:endParaRPr lang="en-GB"/>
                    </a:p>
                  </a:txBody>
                  <a:tcPr/>
                </a:tc>
                <a:tc>
                  <a:txBody>
                    <a:bodyPr/>
                    <a:lstStyle/>
                    <a:p>
                      <a:pPr algn="ctr"/>
                      <a:r>
                        <a:rPr lang="en-GB" dirty="0"/>
                        <a:t>Protocol</a:t>
                      </a:r>
                    </a:p>
                  </a:txBody>
                  <a:tcPr/>
                </a:tc>
                <a:tc gridSpan="3">
                  <a:txBody>
                    <a:bodyPr/>
                    <a:lstStyle/>
                    <a:p>
                      <a:pPr algn="ctr"/>
                      <a:r>
                        <a:rPr lang="en-GB" dirty="0"/>
                        <a:t>Header Checksum</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64199805"/>
                  </a:ext>
                </a:extLst>
              </a:tr>
              <a:tr h="370840">
                <a:tc gridSpan="6">
                  <a:txBody>
                    <a:bodyPr/>
                    <a:lstStyle/>
                    <a:p>
                      <a:pPr algn="ctr"/>
                      <a:r>
                        <a:rPr lang="en-GB" dirty="0"/>
                        <a:t>Source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89857821"/>
                  </a:ext>
                </a:extLst>
              </a:tr>
              <a:tr h="370840">
                <a:tc gridSpan="6">
                  <a:txBody>
                    <a:bodyPr/>
                    <a:lstStyle/>
                    <a:p>
                      <a:pPr algn="ctr"/>
                      <a:r>
                        <a:rPr lang="en-GB" dirty="0"/>
                        <a:t>Destination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6534202"/>
                  </a:ext>
                </a:extLst>
              </a:tr>
              <a:tr h="370840">
                <a:tc gridSpan="5">
                  <a:txBody>
                    <a:bodyPr/>
                    <a:lstStyle/>
                    <a:p>
                      <a:pPr algn="ctr"/>
                      <a:r>
                        <a:rPr lang="en-GB" dirty="0"/>
                        <a:t>Options</a:t>
                      </a:r>
                    </a:p>
                  </a:txBody>
                  <a:tcPr/>
                </a:tc>
                <a:tc hMerge="1">
                  <a:txBody>
                    <a:bodyPr/>
                    <a:lstStyle/>
                    <a:p>
                      <a:endParaRPr lang="en-GB"/>
                    </a:p>
                  </a:txBody>
                  <a:tcPr/>
                </a:tc>
                <a:tc hMerge="1">
                  <a:txBody>
                    <a:bodyPr/>
                    <a:lstStyle/>
                    <a:p>
                      <a:endParaRPr lang="en-GB"/>
                    </a:p>
                  </a:txBody>
                  <a:tcPr/>
                </a:tc>
                <a:tc hMerge="1">
                  <a:txBody>
                    <a:bodyPr/>
                    <a:lstStyle/>
                    <a:p>
                      <a:r>
                        <a:rPr lang="en-GB" dirty="0"/>
                        <a:t>Padding</a:t>
                      </a:r>
                    </a:p>
                  </a:txBody>
                  <a:tcPr/>
                </a:tc>
                <a:tc hMerge="1">
                  <a:txBody>
                    <a:bodyPr/>
                    <a:lstStyle/>
                    <a:p>
                      <a:endParaRPr lang="en-GB" dirty="0"/>
                    </a:p>
                  </a:txBody>
                  <a:tcPr/>
                </a:tc>
                <a:tc>
                  <a:txBody>
                    <a:bodyPr/>
                    <a:lstStyle/>
                    <a:p>
                      <a:pPr algn="ctr"/>
                      <a:r>
                        <a:rPr lang="en-GB" dirty="0"/>
                        <a:t>Padding</a:t>
                      </a:r>
                    </a:p>
                  </a:txBody>
                  <a:tcPr/>
                </a:tc>
                <a:extLst>
                  <a:ext uri="{0D108BD9-81ED-4DB2-BD59-A6C34878D82A}">
                    <a16:rowId xmlns:a16="http://schemas.microsoft.com/office/drawing/2014/main" val="3300691622"/>
                  </a:ext>
                </a:extLst>
              </a:tr>
            </a:tbl>
          </a:graphicData>
        </a:graphic>
      </p:graphicFrame>
      <p:sp>
        <p:nvSpPr>
          <p:cNvPr id="5" name="TextBox 4">
            <a:extLst>
              <a:ext uri="{FF2B5EF4-FFF2-40B4-BE49-F238E27FC236}">
                <a16:creationId xmlns:a16="http://schemas.microsoft.com/office/drawing/2014/main" id="{F2D546CD-767D-4F0F-A9AE-7789C9C0B3C0}"/>
              </a:ext>
            </a:extLst>
          </p:cNvPr>
          <p:cNvSpPr txBox="1"/>
          <p:nvPr/>
        </p:nvSpPr>
        <p:spPr>
          <a:xfrm>
            <a:off x="1136342" y="1414017"/>
            <a:ext cx="355107" cy="369332"/>
          </a:xfrm>
          <a:prstGeom prst="rect">
            <a:avLst/>
          </a:prstGeom>
          <a:noFill/>
        </p:spPr>
        <p:txBody>
          <a:bodyPr wrap="square" rtlCol="0">
            <a:spAutoFit/>
          </a:bodyPr>
          <a:lstStyle/>
          <a:p>
            <a:r>
              <a:rPr lang="en-GB" dirty="0"/>
              <a:t>0</a:t>
            </a:r>
          </a:p>
        </p:txBody>
      </p:sp>
      <p:sp>
        <p:nvSpPr>
          <p:cNvPr id="6" name="TextBox 5">
            <a:extLst>
              <a:ext uri="{FF2B5EF4-FFF2-40B4-BE49-F238E27FC236}">
                <a16:creationId xmlns:a16="http://schemas.microsoft.com/office/drawing/2014/main" id="{E8C2C38E-18D1-4E47-927B-15DE2BC216BE}"/>
              </a:ext>
            </a:extLst>
          </p:cNvPr>
          <p:cNvSpPr txBox="1"/>
          <p:nvPr/>
        </p:nvSpPr>
        <p:spPr>
          <a:xfrm>
            <a:off x="2416206" y="1414017"/>
            <a:ext cx="355107" cy="369332"/>
          </a:xfrm>
          <a:prstGeom prst="rect">
            <a:avLst/>
          </a:prstGeom>
          <a:noFill/>
        </p:spPr>
        <p:txBody>
          <a:bodyPr wrap="square" rtlCol="0">
            <a:spAutoFit/>
          </a:bodyPr>
          <a:lstStyle/>
          <a:p>
            <a:r>
              <a:rPr lang="en-GB" dirty="0"/>
              <a:t>4</a:t>
            </a:r>
          </a:p>
        </p:txBody>
      </p:sp>
      <p:sp>
        <p:nvSpPr>
          <p:cNvPr id="7" name="TextBox 6">
            <a:extLst>
              <a:ext uri="{FF2B5EF4-FFF2-40B4-BE49-F238E27FC236}">
                <a16:creationId xmlns:a16="http://schemas.microsoft.com/office/drawing/2014/main" id="{76EEC8B6-F800-4011-81D0-67318E1CBE2B}"/>
              </a:ext>
            </a:extLst>
          </p:cNvPr>
          <p:cNvSpPr txBox="1"/>
          <p:nvPr/>
        </p:nvSpPr>
        <p:spPr>
          <a:xfrm>
            <a:off x="3518516" y="1414017"/>
            <a:ext cx="355107"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7B347C80-961B-49F9-AC40-881BE011865A}"/>
              </a:ext>
            </a:extLst>
          </p:cNvPr>
          <p:cNvSpPr txBox="1"/>
          <p:nvPr/>
        </p:nvSpPr>
        <p:spPr>
          <a:xfrm>
            <a:off x="5402146" y="1414017"/>
            <a:ext cx="430482" cy="369332"/>
          </a:xfrm>
          <a:prstGeom prst="rect">
            <a:avLst/>
          </a:prstGeom>
          <a:noFill/>
        </p:spPr>
        <p:txBody>
          <a:bodyPr wrap="square" rtlCol="0">
            <a:spAutoFit/>
          </a:bodyPr>
          <a:lstStyle/>
          <a:p>
            <a:r>
              <a:rPr lang="en-GB" dirty="0"/>
              <a:t>16</a:t>
            </a:r>
          </a:p>
        </p:txBody>
      </p:sp>
      <p:sp>
        <p:nvSpPr>
          <p:cNvPr id="9" name="TextBox 8">
            <a:extLst>
              <a:ext uri="{FF2B5EF4-FFF2-40B4-BE49-F238E27FC236}">
                <a16:creationId xmlns:a16="http://schemas.microsoft.com/office/drawing/2014/main" id="{39CF801F-1CC0-4CF5-A2D1-916079CFF88C}"/>
              </a:ext>
            </a:extLst>
          </p:cNvPr>
          <p:cNvSpPr txBox="1"/>
          <p:nvPr/>
        </p:nvSpPr>
        <p:spPr>
          <a:xfrm>
            <a:off x="6215934" y="1404586"/>
            <a:ext cx="430482" cy="369332"/>
          </a:xfrm>
          <a:prstGeom prst="rect">
            <a:avLst/>
          </a:prstGeom>
          <a:noFill/>
        </p:spPr>
        <p:txBody>
          <a:bodyPr wrap="square" rtlCol="0">
            <a:spAutoFit/>
          </a:bodyPr>
          <a:lstStyle/>
          <a:p>
            <a:r>
              <a:rPr lang="en-GB" dirty="0"/>
              <a:t>19</a:t>
            </a:r>
          </a:p>
        </p:txBody>
      </p:sp>
      <p:sp>
        <p:nvSpPr>
          <p:cNvPr id="10" name="TextBox 9">
            <a:extLst>
              <a:ext uri="{FF2B5EF4-FFF2-40B4-BE49-F238E27FC236}">
                <a16:creationId xmlns:a16="http://schemas.microsoft.com/office/drawing/2014/main" id="{3534AD75-F63C-4A00-93F4-0A0CE97B6DE1}"/>
              </a:ext>
            </a:extLst>
          </p:cNvPr>
          <p:cNvSpPr txBox="1"/>
          <p:nvPr/>
        </p:nvSpPr>
        <p:spPr>
          <a:xfrm>
            <a:off x="9656783" y="1427707"/>
            <a:ext cx="430482" cy="369332"/>
          </a:xfrm>
          <a:prstGeom prst="rect">
            <a:avLst/>
          </a:prstGeom>
          <a:noFill/>
        </p:spPr>
        <p:txBody>
          <a:bodyPr wrap="square" rtlCol="0">
            <a:spAutoFit/>
          </a:bodyPr>
          <a:lstStyle/>
          <a:p>
            <a:r>
              <a:rPr lang="en-GB" dirty="0"/>
              <a:t>31</a:t>
            </a:r>
          </a:p>
        </p:txBody>
      </p:sp>
      <p:sp>
        <p:nvSpPr>
          <p:cNvPr id="13" name="TextBox 12">
            <a:extLst>
              <a:ext uri="{FF2B5EF4-FFF2-40B4-BE49-F238E27FC236}">
                <a16:creationId xmlns:a16="http://schemas.microsoft.com/office/drawing/2014/main" id="{F91F08FC-4513-4BB4-ADA4-E1559D83CDB7}"/>
              </a:ext>
            </a:extLst>
          </p:cNvPr>
          <p:cNvSpPr txBox="1"/>
          <p:nvPr/>
        </p:nvSpPr>
        <p:spPr>
          <a:xfrm>
            <a:off x="319593" y="1402673"/>
            <a:ext cx="763351" cy="369332"/>
          </a:xfrm>
          <a:prstGeom prst="rect">
            <a:avLst/>
          </a:prstGeom>
          <a:noFill/>
        </p:spPr>
        <p:txBody>
          <a:bodyPr wrap="none" rtlCol="0">
            <a:spAutoFit/>
          </a:bodyPr>
          <a:lstStyle/>
          <a:p>
            <a:r>
              <a:rPr lang="en-GB" dirty="0"/>
              <a:t>Octet</a:t>
            </a:r>
          </a:p>
        </p:txBody>
      </p:sp>
      <p:sp>
        <p:nvSpPr>
          <p:cNvPr id="14" name="TextBox 13">
            <a:extLst>
              <a:ext uri="{FF2B5EF4-FFF2-40B4-BE49-F238E27FC236}">
                <a16:creationId xmlns:a16="http://schemas.microsoft.com/office/drawing/2014/main" id="{890A3177-BC53-466C-8A17-CD4DBFEED64A}"/>
              </a:ext>
            </a:extLst>
          </p:cNvPr>
          <p:cNvSpPr txBox="1"/>
          <p:nvPr/>
        </p:nvSpPr>
        <p:spPr>
          <a:xfrm>
            <a:off x="677334" y="4199138"/>
            <a:ext cx="9218278" cy="923330"/>
          </a:xfrm>
          <a:prstGeom prst="rect">
            <a:avLst/>
          </a:prstGeom>
          <a:noFill/>
        </p:spPr>
        <p:txBody>
          <a:bodyPr wrap="square" rtlCol="0">
            <a:spAutoFit/>
          </a:bodyPr>
          <a:lstStyle/>
          <a:p>
            <a:r>
              <a:rPr lang="en-GB" dirty="0"/>
              <a:t>Crucially, in the IP frame, we gain source and destination addresses.</a:t>
            </a:r>
          </a:p>
          <a:p>
            <a:r>
              <a:rPr lang="en-GB" dirty="0"/>
              <a:t>This packet “encapsulates” the TCP packet – so this header wraps around the existing TCP frame.</a:t>
            </a:r>
          </a:p>
        </p:txBody>
      </p:sp>
    </p:spTree>
    <p:extLst>
      <p:ext uri="{BB962C8B-B14F-4D97-AF65-F5344CB8AC3E}">
        <p14:creationId xmlns:p14="http://schemas.microsoft.com/office/powerpoint/2010/main" val="3798673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0E0A-BF08-4D3A-8436-FEAD1CD28A3C}"/>
              </a:ext>
            </a:extLst>
          </p:cNvPr>
          <p:cNvSpPr>
            <a:spLocks noGrp="1"/>
          </p:cNvSpPr>
          <p:nvPr>
            <p:ph type="title"/>
          </p:nvPr>
        </p:nvSpPr>
        <p:spPr/>
        <p:txBody>
          <a:bodyPr/>
          <a:lstStyle/>
          <a:p>
            <a:r>
              <a:rPr lang="en-GB" dirty="0"/>
              <a:t>Ethernet packets</a:t>
            </a:r>
          </a:p>
        </p:txBody>
      </p:sp>
      <p:graphicFrame>
        <p:nvGraphicFramePr>
          <p:cNvPr id="4" name="Content Placeholder 3">
            <a:extLst>
              <a:ext uri="{FF2B5EF4-FFF2-40B4-BE49-F238E27FC236}">
                <a16:creationId xmlns:a16="http://schemas.microsoft.com/office/drawing/2014/main" id="{C1FECD09-39A9-42BF-A9E2-831AFEA4934A}"/>
              </a:ext>
            </a:extLst>
          </p:cNvPr>
          <p:cNvGraphicFramePr>
            <a:graphicFrameLocks noGrp="1"/>
          </p:cNvGraphicFramePr>
          <p:nvPr>
            <p:ph idx="1"/>
            <p:extLst>
              <p:ext uri="{D42A27DB-BD31-4B8C-83A1-F6EECF244321}">
                <p14:modId xmlns:p14="http://schemas.microsoft.com/office/powerpoint/2010/main" val="79579405"/>
              </p:ext>
            </p:extLst>
          </p:nvPr>
        </p:nvGraphicFramePr>
        <p:xfrm>
          <a:off x="337350" y="2160588"/>
          <a:ext cx="11594240" cy="1285240"/>
        </p:xfrm>
        <a:graphic>
          <a:graphicData uri="http://schemas.openxmlformats.org/drawingml/2006/table">
            <a:tbl>
              <a:tblPr firstRow="1" bandRow="1">
                <a:tableStyleId>{69CF1AB2-1976-4502-BF36-3FF5EA218861}</a:tableStyleId>
              </a:tblPr>
              <a:tblGrid>
                <a:gridCol w="1449280">
                  <a:extLst>
                    <a:ext uri="{9D8B030D-6E8A-4147-A177-3AD203B41FA5}">
                      <a16:colId xmlns:a16="http://schemas.microsoft.com/office/drawing/2014/main" val="2555020423"/>
                    </a:ext>
                  </a:extLst>
                </a:gridCol>
                <a:gridCol w="1449280">
                  <a:extLst>
                    <a:ext uri="{9D8B030D-6E8A-4147-A177-3AD203B41FA5}">
                      <a16:colId xmlns:a16="http://schemas.microsoft.com/office/drawing/2014/main" val="1444632382"/>
                    </a:ext>
                  </a:extLst>
                </a:gridCol>
                <a:gridCol w="1449280">
                  <a:extLst>
                    <a:ext uri="{9D8B030D-6E8A-4147-A177-3AD203B41FA5}">
                      <a16:colId xmlns:a16="http://schemas.microsoft.com/office/drawing/2014/main" val="1547768157"/>
                    </a:ext>
                  </a:extLst>
                </a:gridCol>
                <a:gridCol w="1449280">
                  <a:extLst>
                    <a:ext uri="{9D8B030D-6E8A-4147-A177-3AD203B41FA5}">
                      <a16:colId xmlns:a16="http://schemas.microsoft.com/office/drawing/2014/main" val="1095933200"/>
                    </a:ext>
                  </a:extLst>
                </a:gridCol>
                <a:gridCol w="1449280">
                  <a:extLst>
                    <a:ext uri="{9D8B030D-6E8A-4147-A177-3AD203B41FA5}">
                      <a16:colId xmlns:a16="http://schemas.microsoft.com/office/drawing/2014/main" val="2881336229"/>
                    </a:ext>
                  </a:extLst>
                </a:gridCol>
                <a:gridCol w="1449280">
                  <a:extLst>
                    <a:ext uri="{9D8B030D-6E8A-4147-A177-3AD203B41FA5}">
                      <a16:colId xmlns:a16="http://schemas.microsoft.com/office/drawing/2014/main" val="4248448810"/>
                    </a:ext>
                  </a:extLst>
                </a:gridCol>
                <a:gridCol w="1449280">
                  <a:extLst>
                    <a:ext uri="{9D8B030D-6E8A-4147-A177-3AD203B41FA5}">
                      <a16:colId xmlns:a16="http://schemas.microsoft.com/office/drawing/2014/main" val="2249061478"/>
                    </a:ext>
                  </a:extLst>
                </a:gridCol>
                <a:gridCol w="1449280">
                  <a:extLst>
                    <a:ext uri="{9D8B030D-6E8A-4147-A177-3AD203B41FA5}">
                      <a16:colId xmlns:a16="http://schemas.microsoft.com/office/drawing/2014/main" val="491327272"/>
                    </a:ext>
                  </a:extLst>
                </a:gridCol>
              </a:tblGrid>
              <a:tr h="370840">
                <a:tc>
                  <a:txBody>
                    <a:bodyPr/>
                    <a:lstStyle/>
                    <a:p>
                      <a:r>
                        <a:rPr lang="en-GB" dirty="0"/>
                        <a:t>7 bytes</a:t>
                      </a:r>
                    </a:p>
                  </a:txBody>
                  <a:tcPr/>
                </a:tc>
                <a:tc>
                  <a:txBody>
                    <a:bodyPr/>
                    <a:lstStyle/>
                    <a:p>
                      <a:r>
                        <a:rPr lang="en-GB" dirty="0"/>
                        <a:t>1b</a:t>
                      </a:r>
                    </a:p>
                  </a:txBody>
                  <a:tcPr/>
                </a:tc>
                <a:tc>
                  <a:txBody>
                    <a:bodyPr/>
                    <a:lstStyle/>
                    <a:p>
                      <a:r>
                        <a:rPr lang="en-GB" dirty="0"/>
                        <a:t>6b</a:t>
                      </a:r>
                    </a:p>
                  </a:txBody>
                  <a:tcPr/>
                </a:tc>
                <a:tc>
                  <a:txBody>
                    <a:bodyPr/>
                    <a:lstStyle/>
                    <a:p>
                      <a:r>
                        <a:rPr lang="en-GB" dirty="0"/>
                        <a:t>6b</a:t>
                      </a:r>
                    </a:p>
                  </a:txBody>
                  <a:tcPr/>
                </a:tc>
                <a:tc>
                  <a:txBody>
                    <a:bodyPr/>
                    <a:lstStyle/>
                    <a:p>
                      <a:r>
                        <a:rPr lang="en-GB" dirty="0"/>
                        <a:t>2b</a:t>
                      </a:r>
                    </a:p>
                  </a:txBody>
                  <a:tcPr/>
                </a:tc>
                <a:tc>
                  <a:txBody>
                    <a:bodyPr/>
                    <a:lstStyle/>
                    <a:p>
                      <a:r>
                        <a:rPr lang="en-GB" dirty="0"/>
                        <a:t>42-1500b</a:t>
                      </a:r>
                    </a:p>
                  </a:txBody>
                  <a:tcPr/>
                </a:tc>
                <a:tc>
                  <a:txBody>
                    <a:bodyPr/>
                    <a:lstStyle/>
                    <a:p>
                      <a:r>
                        <a:rPr lang="en-GB" dirty="0"/>
                        <a:t>4b</a:t>
                      </a:r>
                    </a:p>
                  </a:txBody>
                  <a:tcPr/>
                </a:tc>
                <a:tc>
                  <a:txBody>
                    <a:bodyPr/>
                    <a:lstStyle/>
                    <a:p>
                      <a:r>
                        <a:rPr lang="en-GB" dirty="0"/>
                        <a:t>12b</a:t>
                      </a:r>
                    </a:p>
                  </a:txBody>
                  <a:tcPr/>
                </a:tc>
                <a:extLst>
                  <a:ext uri="{0D108BD9-81ED-4DB2-BD59-A6C34878D82A}">
                    <a16:rowId xmlns:a16="http://schemas.microsoft.com/office/drawing/2014/main" val="3564357998"/>
                  </a:ext>
                </a:extLst>
              </a:tr>
              <a:tr h="370840">
                <a:tc>
                  <a:txBody>
                    <a:bodyPr/>
                    <a:lstStyle/>
                    <a:p>
                      <a:r>
                        <a:rPr lang="en-GB" dirty="0"/>
                        <a:t>Preamble</a:t>
                      </a:r>
                    </a:p>
                  </a:txBody>
                  <a:tcPr/>
                </a:tc>
                <a:tc>
                  <a:txBody>
                    <a:bodyPr/>
                    <a:lstStyle/>
                    <a:p>
                      <a:r>
                        <a:rPr lang="en-GB" dirty="0"/>
                        <a:t>Start of frame delimiter</a:t>
                      </a:r>
                    </a:p>
                  </a:txBody>
                  <a:tcPr/>
                </a:tc>
                <a:tc>
                  <a:txBody>
                    <a:bodyPr/>
                    <a:lstStyle/>
                    <a:p>
                      <a:r>
                        <a:rPr lang="en-GB" dirty="0"/>
                        <a:t>Destination MAC</a:t>
                      </a:r>
                    </a:p>
                  </a:txBody>
                  <a:tcPr/>
                </a:tc>
                <a:tc>
                  <a:txBody>
                    <a:bodyPr/>
                    <a:lstStyle/>
                    <a:p>
                      <a:r>
                        <a:rPr lang="en-GB" dirty="0"/>
                        <a:t>Source MAC</a:t>
                      </a:r>
                    </a:p>
                  </a:txBody>
                  <a:tcPr/>
                </a:tc>
                <a:tc>
                  <a:txBody>
                    <a:bodyPr/>
                    <a:lstStyle/>
                    <a:p>
                      <a:r>
                        <a:rPr lang="en-GB" dirty="0"/>
                        <a:t>Type</a:t>
                      </a:r>
                    </a:p>
                  </a:txBody>
                  <a:tcPr/>
                </a:tc>
                <a:tc>
                  <a:txBody>
                    <a:bodyPr/>
                    <a:lstStyle/>
                    <a:p>
                      <a:r>
                        <a:rPr lang="en-GB" dirty="0"/>
                        <a:t>Data (payload)</a:t>
                      </a:r>
                    </a:p>
                  </a:txBody>
                  <a:tcPr/>
                </a:tc>
                <a:tc>
                  <a:txBody>
                    <a:bodyPr/>
                    <a:lstStyle/>
                    <a:p>
                      <a:r>
                        <a:rPr lang="en-GB" dirty="0"/>
                        <a:t>CRC</a:t>
                      </a:r>
                    </a:p>
                  </a:txBody>
                  <a:tcPr/>
                </a:tc>
                <a:tc>
                  <a:txBody>
                    <a:bodyPr/>
                    <a:lstStyle/>
                    <a:p>
                      <a:r>
                        <a:rPr lang="en-GB" dirty="0"/>
                        <a:t>Inter-frame gap</a:t>
                      </a:r>
                    </a:p>
                  </a:txBody>
                  <a:tcPr/>
                </a:tc>
                <a:extLst>
                  <a:ext uri="{0D108BD9-81ED-4DB2-BD59-A6C34878D82A}">
                    <a16:rowId xmlns:a16="http://schemas.microsoft.com/office/drawing/2014/main" val="1286385958"/>
                  </a:ext>
                </a:extLst>
              </a:tr>
            </a:tbl>
          </a:graphicData>
        </a:graphic>
      </p:graphicFrame>
      <p:sp>
        <p:nvSpPr>
          <p:cNvPr id="5" name="TextBox 4">
            <a:extLst>
              <a:ext uri="{FF2B5EF4-FFF2-40B4-BE49-F238E27FC236}">
                <a16:creationId xmlns:a16="http://schemas.microsoft.com/office/drawing/2014/main" id="{0D226AD6-A4B6-4ED1-8E7A-4F802B4BAF89}"/>
              </a:ext>
            </a:extLst>
          </p:cNvPr>
          <p:cNvSpPr txBox="1"/>
          <p:nvPr/>
        </p:nvSpPr>
        <p:spPr>
          <a:xfrm>
            <a:off x="408373" y="3719744"/>
            <a:ext cx="10484528" cy="1200329"/>
          </a:xfrm>
          <a:prstGeom prst="rect">
            <a:avLst/>
          </a:prstGeom>
          <a:noFill/>
        </p:spPr>
        <p:txBody>
          <a:bodyPr wrap="square" rtlCol="0">
            <a:spAutoFit/>
          </a:bodyPr>
          <a:lstStyle/>
          <a:p>
            <a:r>
              <a:rPr lang="en-GB" dirty="0"/>
              <a:t>Now at the physical level – the stage where we talk to the hardware.  Again, this header information encapsulates the TCP/IP packet.</a:t>
            </a:r>
          </a:p>
          <a:p>
            <a:endParaRPr lang="en-GB" dirty="0"/>
          </a:p>
          <a:p>
            <a:r>
              <a:rPr lang="en-GB" dirty="0"/>
              <a:t>This could equally be an 802.11 wireless frame – looks different, but achieves the same goal.</a:t>
            </a:r>
          </a:p>
        </p:txBody>
      </p:sp>
    </p:spTree>
    <p:extLst>
      <p:ext uri="{BB962C8B-B14F-4D97-AF65-F5344CB8AC3E}">
        <p14:creationId xmlns:p14="http://schemas.microsoft.com/office/powerpoint/2010/main" val="334341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5D2E-3027-40A8-ADE0-6971D25F73D6}"/>
              </a:ext>
            </a:extLst>
          </p:cNvPr>
          <p:cNvSpPr>
            <a:spLocks noGrp="1"/>
          </p:cNvSpPr>
          <p:nvPr>
            <p:ph type="title"/>
          </p:nvPr>
        </p:nvSpPr>
        <p:spPr/>
        <p:txBody>
          <a:bodyPr/>
          <a:lstStyle/>
          <a:p>
            <a:r>
              <a:rPr lang="en-GB" dirty="0"/>
              <a:t>OSI/TCP</a:t>
            </a:r>
          </a:p>
        </p:txBody>
      </p:sp>
      <p:graphicFrame>
        <p:nvGraphicFramePr>
          <p:cNvPr id="4" name="Object 6">
            <a:extLst>
              <a:ext uri="{FF2B5EF4-FFF2-40B4-BE49-F238E27FC236}">
                <a16:creationId xmlns:a16="http://schemas.microsoft.com/office/drawing/2014/main" id="{5FBCFBA9-2A5F-478B-B27D-551BA6F6844E}"/>
              </a:ext>
            </a:extLst>
          </p:cNvPr>
          <p:cNvGraphicFramePr>
            <a:graphicFrameLocks noChangeAspect="1"/>
          </p:cNvGraphicFramePr>
          <p:nvPr>
            <p:extLst>
              <p:ext uri="{D42A27DB-BD31-4B8C-83A1-F6EECF244321}">
                <p14:modId xmlns:p14="http://schemas.microsoft.com/office/powerpoint/2010/main" val="2627184749"/>
              </p:ext>
            </p:extLst>
          </p:nvPr>
        </p:nvGraphicFramePr>
        <p:xfrm>
          <a:off x="2790652" y="1213790"/>
          <a:ext cx="4619625" cy="2571750"/>
        </p:xfrm>
        <a:graphic>
          <a:graphicData uri="http://schemas.openxmlformats.org/presentationml/2006/ole">
            <mc:AlternateContent xmlns:mc="http://schemas.openxmlformats.org/markup-compatibility/2006">
              <mc:Choice xmlns:v="urn:schemas-microsoft-com:vml" Requires="v">
                <p:oleObj spid="_x0000_s1026" name="Picture" r:id="rId3" imgW="3986749" imgH="2612148" progId="Word.Picture.8">
                  <p:embed/>
                </p:oleObj>
              </mc:Choice>
              <mc:Fallback>
                <p:oleObj name="Picture" r:id="rId3" imgW="3986749" imgH="2612148" progId="Word.Picture.8">
                  <p:embed/>
                  <p:pic>
                    <p:nvPicPr>
                      <p:cNvPr id="4" name="Object 6">
                        <a:extLst>
                          <a:ext uri="{FF2B5EF4-FFF2-40B4-BE49-F238E27FC236}">
                            <a16:creationId xmlns:a16="http://schemas.microsoft.com/office/drawing/2014/main" id="{5FBCFBA9-2A5F-478B-B27D-551BA6F684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0652" y="1213790"/>
                        <a:ext cx="461962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Text Box 9">
            <a:extLst>
              <a:ext uri="{FF2B5EF4-FFF2-40B4-BE49-F238E27FC236}">
                <a16:creationId xmlns:a16="http://schemas.microsoft.com/office/drawing/2014/main" id="{581122A8-3EEB-4204-BE3A-569F225FF323}"/>
              </a:ext>
            </a:extLst>
          </p:cNvPr>
          <p:cNvSpPr txBox="1">
            <a:spLocks noChangeArrowheads="1"/>
          </p:cNvSpPr>
          <p:nvPr/>
        </p:nvSpPr>
        <p:spPr bwMode="auto">
          <a:xfrm>
            <a:off x="928514" y="3760140"/>
            <a:ext cx="8345488"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i="1">
                <a:latin typeface="Helvetica" panose="020B0604020202020204" pitchFamily="34" charset="0"/>
              </a:rPr>
              <a:t>Differences</a:t>
            </a:r>
          </a:p>
          <a:p>
            <a:pPr eaLnBrk="1" hangingPunct="1"/>
            <a:r>
              <a:rPr lang="en-US" altLang="en-US" sz="1600" b="1">
                <a:latin typeface="Helvetica" panose="020B0604020202020204" pitchFamily="34" charset="0"/>
              </a:rPr>
              <a:t>• TCP/IP combines presentation and session layer functions into its application layer.</a:t>
            </a:r>
          </a:p>
          <a:p>
            <a:pPr eaLnBrk="1" hangingPunct="1"/>
            <a:r>
              <a:rPr lang="en-US" altLang="en-US" sz="1600" b="1">
                <a:latin typeface="Helvetica" panose="020B0604020202020204" pitchFamily="34" charset="0"/>
              </a:rPr>
              <a:t>• TCP/IP combines the OSI data link and physical layers into one layer.</a:t>
            </a:r>
          </a:p>
          <a:p>
            <a:pPr eaLnBrk="1" hangingPunct="1"/>
            <a:r>
              <a:rPr lang="en-US" altLang="en-US" sz="1600" b="1">
                <a:latin typeface="Helvetica" panose="020B0604020202020204" pitchFamily="34" charset="0"/>
              </a:rPr>
              <a:t>• TCP/IP appears simpler because it has fewer layers; however, this is a misconception. The OSI reference model, with its less complex and multiple layers, is simpler to develop and troubleshoot.</a:t>
            </a:r>
          </a:p>
          <a:p>
            <a:pPr eaLnBrk="1" hangingPunct="1"/>
            <a:r>
              <a:rPr lang="en-US" altLang="en-US" sz="1600" b="1">
                <a:latin typeface="Helvetica" panose="020B0604020202020204" pitchFamily="34" charset="0"/>
              </a:rPr>
              <a:t>• TCP/IP protocols are the standards around which the Internet was devel­oped, so the TCP/IP model gains credibility just because of its protocols. In contrast, networks typically aren't built with the OSI protocols, although the OSI model is used as a guide.</a:t>
            </a:r>
            <a:endParaRPr lang="en-US" altLang="en-US" sz="1400" b="1">
              <a:latin typeface="Helvetica" panose="020B0604020202020204" pitchFamily="34" charset="0"/>
            </a:endParaRPr>
          </a:p>
        </p:txBody>
      </p:sp>
    </p:spTree>
    <p:extLst>
      <p:ext uri="{BB962C8B-B14F-4D97-AF65-F5344CB8AC3E}">
        <p14:creationId xmlns:p14="http://schemas.microsoft.com/office/powerpoint/2010/main" val="3627178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Encapsulation</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005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6F5A-DA53-45D3-8B8D-8B14A6E01811}"/>
              </a:ext>
            </a:extLst>
          </p:cNvPr>
          <p:cNvSpPr>
            <a:spLocks noGrp="1"/>
          </p:cNvSpPr>
          <p:nvPr>
            <p:ph type="title"/>
          </p:nvPr>
        </p:nvSpPr>
        <p:spPr/>
        <p:txBody>
          <a:bodyPr/>
          <a:lstStyle/>
          <a:p>
            <a:r>
              <a:rPr lang="en-GB" dirty="0"/>
              <a:t>Ensuring delivery</a:t>
            </a:r>
          </a:p>
        </p:txBody>
      </p:sp>
      <p:sp>
        <p:nvSpPr>
          <p:cNvPr id="3" name="Content Placeholder 2">
            <a:extLst>
              <a:ext uri="{FF2B5EF4-FFF2-40B4-BE49-F238E27FC236}">
                <a16:creationId xmlns:a16="http://schemas.microsoft.com/office/drawing/2014/main" id="{82BDAD30-E4AD-4850-AD1B-1C805E0C22FB}"/>
              </a:ext>
            </a:extLst>
          </p:cNvPr>
          <p:cNvSpPr>
            <a:spLocks noGrp="1"/>
          </p:cNvSpPr>
          <p:nvPr>
            <p:ph idx="1"/>
          </p:nvPr>
        </p:nvSpPr>
        <p:spPr/>
        <p:txBody>
          <a:bodyPr/>
          <a:lstStyle/>
          <a:p>
            <a:r>
              <a:rPr lang="en-GB" dirty="0"/>
              <a:t>In TCP, we’re generally working with applications in which we require data to ultimately arrive in its entirety in order for it to make sense.</a:t>
            </a:r>
          </a:p>
          <a:p>
            <a:pPr lvl="1"/>
            <a:r>
              <a:rPr lang="en-GB" dirty="0"/>
              <a:t>You might think this would be all applications, but it isn’t.  More on this later.</a:t>
            </a:r>
          </a:p>
          <a:p>
            <a:r>
              <a:rPr lang="en-GB" dirty="0"/>
              <a:t>TCP initiates a “session” – this is a very important concept which we’re going to explore first.</a:t>
            </a:r>
          </a:p>
          <a:p>
            <a:pPr lvl="1"/>
            <a:r>
              <a:rPr lang="en-GB" dirty="0"/>
              <a:t>Applicable to several other fields, including web development.</a:t>
            </a:r>
          </a:p>
          <a:p>
            <a:pPr lvl="1"/>
            <a:r>
              <a:rPr lang="en-GB" dirty="0"/>
              <a:t>Annoyingly, we have to refer to two different kinds of session in this lecture, which are subtly different: TCP sessions and HTTP sessions.</a:t>
            </a:r>
          </a:p>
        </p:txBody>
      </p:sp>
    </p:spTree>
    <p:extLst>
      <p:ext uri="{BB962C8B-B14F-4D97-AF65-F5344CB8AC3E}">
        <p14:creationId xmlns:p14="http://schemas.microsoft.com/office/powerpoint/2010/main" val="1124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FA2A-F85A-496F-A149-177DB73E4217}"/>
              </a:ext>
            </a:extLst>
          </p:cNvPr>
          <p:cNvSpPr>
            <a:spLocks noGrp="1"/>
          </p:cNvSpPr>
          <p:nvPr>
            <p:ph type="title"/>
          </p:nvPr>
        </p:nvSpPr>
        <p:spPr/>
        <p:txBody>
          <a:bodyPr/>
          <a:lstStyle/>
          <a:p>
            <a:r>
              <a:rPr lang="en-GB" dirty="0"/>
              <a:t>Sessions</a:t>
            </a:r>
          </a:p>
        </p:txBody>
      </p:sp>
      <p:sp>
        <p:nvSpPr>
          <p:cNvPr id="3" name="Content Placeholder 2">
            <a:extLst>
              <a:ext uri="{FF2B5EF4-FFF2-40B4-BE49-F238E27FC236}">
                <a16:creationId xmlns:a16="http://schemas.microsoft.com/office/drawing/2014/main" id="{23FE5368-628F-40A0-88FD-A4712FE32EBD}"/>
              </a:ext>
            </a:extLst>
          </p:cNvPr>
          <p:cNvSpPr>
            <a:spLocks noGrp="1"/>
          </p:cNvSpPr>
          <p:nvPr>
            <p:ph idx="1"/>
          </p:nvPr>
        </p:nvSpPr>
        <p:spPr/>
        <p:txBody>
          <a:bodyPr/>
          <a:lstStyle/>
          <a:p>
            <a:r>
              <a:rPr lang="en-GB" dirty="0"/>
              <a:t>In general usage, a session is a non-permanent establishment of exchange or understanding between two or more computers or devices.</a:t>
            </a:r>
          </a:p>
          <a:p>
            <a:r>
              <a:rPr lang="en-GB" dirty="0"/>
              <a:t>When you log into a university computer, that’s a sort of session.  You provide your login credentials and are given privileged access to university resources by the domain controller for a period of time – with the understanding that, at some point, you will terminate the session by logging out.</a:t>
            </a:r>
          </a:p>
          <a:p>
            <a:r>
              <a:rPr lang="en-GB" dirty="0"/>
              <a:t>TCP initiates a session for all data transfer.  We work with the understanding that all data transport occurs by initiating a session, sending the data then terminating the session again.</a:t>
            </a:r>
          </a:p>
          <a:p>
            <a:pPr lvl="1"/>
            <a:r>
              <a:rPr lang="en-GB" dirty="0"/>
              <a:t>Sessions are not necessarily constantly sending data.  They may be kept alive for a long period of time – but will send small amounts of data occasionally to ensure they don’t “time out”.</a:t>
            </a:r>
          </a:p>
        </p:txBody>
      </p:sp>
    </p:spTree>
    <p:extLst>
      <p:ext uri="{BB962C8B-B14F-4D97-AF65-F5344CB8AC3E}">
        <p14:creationId xmlns:p14="http://schemas.microsoft.com/office/powerpoint/2010/main" val="1276372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E313-1DE6-4FC0-9DEC-0EBBC137C1A0}"/>
              </a:ext>
            </a:extLst>
          </p:cNvPr>
          <p:cNvSpPr>
            <a:spLocks noGrp="1"/>
          </p:cNvSpPr>
          <p:nvPr>
            <p:ph type="title"/>
          </p:nvPr>
        </p:nvSpPr>
        <p:spPr/>
        <p:txBody>
          <a:bodyPr/>
          <a:lstStyle/>
          <a:p>
            <a:r>
              <a:rPr lang="en-GB" dirty="0"/>
              <a:t>TCP sessions</a:t>
            </a:r>
          </a:p>
        </p:txBody>
      </p:sp>
      <p:sp>
        <p:nvSpPr>
          <p:cNvPr id="3" name="Content Placeholder 2">
            <a:extLst>
              <a:ext uri="{FF2B5EF4-FFF2-40B4-BE49-F238E27FC236}">
                <a16:creationId xmlns:a16="http://schemas.microsoft.com/office/drawing/2014/main" id="{82AC856A-4BC5-4DC9-AB15-F607408A2028}"/>
              </a:ext>
            </a:extLst>
          </p:cNvPr>
          <p:cNvSpPr>
            <a:spLocks noGrp="1"/>
          </p:cNvSpPr>
          <p:nvPr>
            <p:ph idx="1"/>
          </p:nvPr>
        </p:nvSpPr>
        <p:spPr/>
        <p:txBody>
          <a:bodyPr/>
          <a:lstStyle/>
          <a:p>
            <a:r>
              <a:rPr lang="en-GB" dirty="0"/>
              <a:t>It’s worth mentioning at this juncture that these technologies containing the word “protocol” is accurate.  Operations are steeped in precisely prescribed steps.</a:t>
            </a:r>
          </a:p>
          <a:p>
            <a:r>
              <a:rPr lang="en-GB" dirty="0"/>
              <a:t>At the core of TCP is the so-called “three-way handshake”.</a:t>
            </a:r>
          </a:p>
          <a:p>
            <a:pPr lvl="1"/>
            <a:r>
              <a:rPr lang="en-GB" dirty="0"/>
              <a:t>Important: this can easily be misinterpreted.  It means a series of communication which occurs in three steps between two computers or devices.</a:t>
            </a:r>
          </a:p>
          <a:p>
            <a:r>
              <a:rPr lang="en-GB" dirty="0"/>
              <a:t>Three bits of key terminology to introduce initially:</a:t>
            </a:r>
          </a:p>
          <a:p>
            <a:pPr lvl="1"/>
            <a:r>
              <a:rPr lang="en-GB" dirty="0"/>
              <a:t>SYN (synchronise) – used to initialise the connection and set a (random) sequence number.</a:t>
            </a:r>
          </a:p>
          <a:p>
            <a:pPr lvl="1"/>
            <a:r>
              <a:rPr lang="en-GB" dirty="0"/>
              <a:t>ACK (acknowledge) – an acknowledgement of the request received.</a:t>
            </a:r>
          </a:p>
          <a:p>
            <a:pPr lvl="1"/>
            <a:r>
              <a:rPr lang="en-GB" dirty="0"/>
              <a:t>FIN (finish) – terminates the connection.</a:t>
            </a:r>
          </a:p>
        </p:txBody>
      </p:sp>
    </p:spTree>
    <p:extLst>
      <p:ext uri="{BB962C8B-B14F-4D97-AF65-F5344CB8AC3E}">
        <p14:creationId xmlns:p14="http://schemas.microsoft.com/office/powerpoint/2010/main" val="2914561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0E26-68C0-4AE9-A1B6-C1DADB140A2C}"/>
              </a:ext>
            </a:extLst>
          </p:cNvPr>
          <p:cNvSpPr>
            <a:spLocks noGrp="1"/>
          </p:cNvSpPr>
          <p:nvPr>
            <p:ph type="title"/>
          </p:nvPr>
        </p:nvSpPr>
        <p:spPr/>
        <p:txBody>
          <a:bodyPr/>
          <a:lstStyle/>
          <a:p>
            <a:r>
              <a:rPr lang="en-GB" dirty="0"/>
              <a:t>TCP states</a:t>
            </a:r>
          </a:p>
        </p:txBody>
      </p:sp>
      <p:sp>
        <p:nvSpPr>
          <p:cNvPr id="3" name="Content Placeholder 2">
            <a:extLst>
              <a:ext uri="{FF2B5EF4-FFF2-40B4-BE49-F238E27FC236}">
                <a16:creationId xmlns:a16="http://schemas.microsoft.com/office/drawing/2014/main" id="{4E528D72-CAFE-42EF-9C87-B09D06BFC0C1}"/>
              </a:ext>
            </a:extLst>
          </p:cNvPr>
          <p:cNvSpPr>
            <a:spLocks noGrp="1"/>
          </p:cNvSpPr>
          <p:nvPr>
            <p:ph idx="1"/>
          </p:nvPr>
        </p:nvSpPr>
        <p:spPr/>
        <p:txBody>
          <a:bodyPr/>
          <a:lstStyle/>
          <a:p>
            <a:r>
              <a:rPr lang="en-GB" dirty="0"/>
              <a:t>Both sides of the connection are always in a distinct “state”.  These include:</a:t>
            </a:r>
          </a:p>
          <a:p>
            <a:pPr lvl="1"/>
            <a:r>
              <a:rPr lang="en-GB" dirty="0"/>
              <a:t>CLOSED: no connection.</a:t>
            </a:r>
          </a:p>
          <a:p>
            <a:pPr lvl="1"/>
            <a:r>
              <a:rPr lang="en-GB" dirty="0"/>
              <a:t>LISTEN: a computer (usually server) which will allow incoming connections and is waiting for one to initialise.  Research: passive open.</a:t>
            </a:r>
          </a:p>
          <a:p>
            <a:pPr lvl="1"/>
            <a:r>
              <a:rPr lang="en-GB" dirty="0"/>
              <a:t>ESTABLISHED: an open connection.</a:t>
            </a:r>
          </a:p>
          <a:p>
            <a:pPr lvl="1"/>
            <a:r>
              <a:rPr lang="en-GB" dirty="0"/>
              <a:t>CLOSING: awaiting connection termination.</a:t>
            </a:r>
          </a:p>
          <a:p>
            <a:r>
              <a:rPr lang="en-GB" dirty="0"/>
              <a:t>There are quite a few more, including: SYN-SENT, SYN-RECEIVED, CLOSE-WAIT, FIN-WAIT1, FIN-WAIT2, LAST-ACK and TIME-WAIT.</a:t>
            </a:r>
          </a:p>
          <a:p>
            <a:pPr lvl="1"/>
            <a:r>
              <a:rPr lang="en-GB" dirty="0"/>
              <a:t>Do some further reading if interested, but you can largely intuit these and research the more obscure permutations of FIN-WAIT.</a:t>
            </a:r>
          </a:p>
        </p:txBody>
      </p:sp>
    </p:spTree>
    <p:extLst>
      <p:ext uri="{BB962C8B-B14F-4D97-AF65-F5344CB8AC3E}">
        <p14:creationId xmlns:p14="http://schemas.microsoft.com/office/powerpoint/2010/main" val="1801874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p:txBody>
          <a:bodyPr/>
          <a:lstStyle/>
          <a:p>
            <a:r>
              <a:rPr lang="en-GB" dirty="0"/>
              <a:t>TCP sessions – active open</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71090" y="1586345"/>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29054" y="1586345"/>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710871"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9" name="Rectangle 8">
            <a:extLst>
              <a:ext uri="{FF2B5EF4-FFF2-40B4-BE49-F238E27FC236}">
                <a16:creationId xmlns:a16="http://schemas.microsoft.com/office/drawing/2014/main" id="{DC0C60BA-C11B-422C-9727-A239E0E75014}"/>
              </a:ext>
            </a:extLst>
          </p:cNvPr>
          <p:cNvSpPr/>
          <p:nvPr/>
        </p:nvSpPr>
        <p:spPr>
          <a:xfrm>
            <a:off x="2710869" y="398548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SYN-SENT</a:t>
            </a:r>
          </a:p>
        </p:txBody>
      </p:sp>
      <p:sp>
        <p:nvSpPr>
          <p:cNvPr id="10" name="Rectangle 9">
            <a:extLst>
              <a:ext uri="{FF2B5EF4-FFF2-40B4-BE49-F238E27FC236}">
                <a16:creationId xmlns:a16="http://schemas.microsoft.com/office/drawing/2014/main" id="{B2E94103-F3EB-4C1A-BF38-6DEDFFFAF59E}"/>
              </a:ext>
            </a:extLst>
          </p:cNvPr>
          <p:cNvSpPr/>
          <p:nvPr/>
        </p:nvSpPr>
        <p:spPr>
          <a:xfrm>
            <a:off x="2710869" y="526241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1" name="Rectangle 10">
            <a:extLst>
              <a:ext uri="{FF2B5EF4-FFF2-40B4-BE49-F238E27FC236}">
                <a16:creationId xmlns:a16="http://schemas.microsoft.com/office/drawing/2014/main" id="{384274A9-FC0F-466C-A46E-8690BAC4B99A}"/>
              </a:ext>
            </a:extLst>
          </p:cNvPr>
          <p:cNvSpPr/>
          <p:nvPr/>
        </p:nvSpPr>
        <p:spPr>
          <a:xfrm>
            <a:off x="7001162"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2" name="Rectangle 11">
            <a:extLst>
              <a:ext uri="{FF2B5EF4-FFF2-40B4-BE49-F238E27FC236}">
                <a16:creationId xmlns:a16="http://schemas.microsoft.com/office/drawing/2014/main" id="{5D3B8057-4919-4634-962B-9C70D7CC115F}"/>
              </a:ext>
            </a:extLst>
          </p:cNvPr>
          <p:cNvSpPr/>
          <p:nvPr/>
        </p:nvSpPr>
        <p:spPr>
          <a:xfrm>
            <a:off x="7001162" y="469437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SYN-RECEIVED</a:t>
            </a:r>
          </a:p>
        </p:txBody>
      </p:sp>
      <p:sp>
        <p:nvSpPr>
          <p:cNvPr id="13" name="Rectangle 12">
            <a:extLst>
              <a:ext uri="{FF2B5EF4-FFF2-40B4-BE49-F238E27FC236}">
                <a16:creationId xmlns:a16="http://schemas.microsoft.com/office/drawing/2014/main" id="{BC3EE842-5EBF-42EA-8174-70A5C8CE35B7}"/>
              </a:ext>
            </a:extLst>
          </p:cNvPr>
          <p:cNvSpPr/>
          <p:nvPr/>
        </p:nvSpPr>
        <p:spPr>
          <a:xfrm>
            <a:off x="7001162" y="568728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4" name="Rectangle 13">
            <a:extLst>
              <a:ext uri="{FF2B5EF4-FFF2-40B4-BE49-F238E27FC236}">
                <a16:creationId xmlns:a16="http://schemas.microsoft.com/office/drawing/2014/main" id="{993BA5DB-1B75-48B3-A2DA-11C2C348AFA4}"/>
              </a:ext>
            </a:extLst>
          </p:cNvPr>
          <p:cNvSpPr/>
          <p:nvPr/>
        </p:nvSpPr>
        <p:spPr>
          <a:xfrm>
            <a:off x="7001162" y="370147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LISTEN</a:t>
            </a:r>
          </a:p>
        </p:txBody>
      </p:sp>
      <p:cxnSp>
        <p:nvCxnSpPr>
          <p:cNvPr id="16" name="Straight Arrow Connector 15">
            <a:extLst>
              <a:ext uri="{FF2B5EF4-FFF2-40B4-BE49-F238E27FC236}">
                <a16:creationId xmlns:a16="http://schemas.microsoft.com/office/drawing/2014/main" id="{B3E39693-8672-4A38-95DF-3F7949BAF4C1}"/>
              </a:ext>
            </a:extLst>
          </p:cNvPr>
          <p:cNvCxnSpPr>
            <a:stCxn id="8" idx="2"/>
            <a:endCxn id="9" idx="0"/>
          </p:cNvCxnSpPr>
          <p:nvPr/>
        </p:nvCxnSpPr>
        <p:spPr>
          <a:xfrm flipH="1">
            <a:off x="3528288" y="3133436"/>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DF12A946-54A9-4E23-ADCC-759D8F375DB7}"/>
              </a:ext>
            </a:extLst>
          </p:cNvPr>
          <p:cNvCxnSpPr/>
          <p:nvPr/>
        </p:nvCxnSpPr>
        <p:spPr>
          <a:xfrm flipH="1">
            <a:off x="3528285" y="4410362"/>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818581" y="313343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818579" y="4126344"/>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818579" y="5119252"/>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51817136-5162-4F96-A024-E0308F2FC551}"/>
              </a:ext>
            </a:extLst>
          </p:cNvPr>
          <p:cNvCxnSpPr/>
          <p:nvPr/>
        </p:nvCxnSpPr>
        <p:spPr>
          <a:xfrm>
            <a:off x="4498109" y="4197925"/>
            <a:ext cx="2401455" cy="63846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EF009A5-DCFE-41C4-9D2D-E9556425F212}"/>
              </a:ext>
            </a:extLst>
          </p:cNvPr>
          <p:cNvSpPr txBox="1"/>
          <p:nvPr/>
        </p:nvSpPr>
        <p:spPr>
          <a:xfrm rot="910403">
            <a:off x="5370326" y="4157620"/>
            <a:ext cx="574196" cy="369332"/>
          </a:xfrm>
          <a:prstGeom prst="rect">
            <a:avLst/>
          </a:prstGeom>
          <a:noFill/>
        </p:spPr>
        <p:txBody>
          <a:bodyPr wrap="none" rtlCol="0">
            <a:spAutoFit/>
          </a:bodyPr>
          <a:lstStyle/>
          <a:p>
            <a:r>
              <a:rPr lang="en-GB" dirty="0"/>
              <a:t>SYN</a:t>
            </a:r>
          </a:p>
        </p:txBody>
      </p:sp>
      <p:cxnSp>
        <p:nvCxnSpPr>
          <p:cNvPr id="26" name="Straight Arrow Connector 25">
            <a:extLst>
              <a:ext uri="{FF2B5EF4-FFF2-40B4-BE49-F238E27FC236}">
                <a16:creationId xmlns:a16="http://schemas.microsoft.com/office/drawing/2014/main" id="{6F2E2A0F-E32C-406B-B3C2-D15328D9B764}"/>
              </a:ext>
            </a:extLst>
          </p:cNvPr>
          <p:cNvCxnSpPr/>
          <p:nvPr/>
        </p:nvCxnSpPr>
        <p:spPr>
          <a:xfrm flipH="1">
            <a:off x="4498109" y="5033818"/>
            <a:ext cx="2401455" cy="3694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28EBA074-F1E6-4189-BD8C-61388B0AAE5A}"/>
              </a:ext>
            </a:extLst>
          </p:cNvPr>
          <p:cNvCxnSpPr>
            <a:cxnSpLocks/>
          </p:cNvCxnSpPr>
          <p:nvPr/>
        </p:nvCxnSpPr>
        <p:spPr>
          <a:xfrm>
            <a:off x="4430829" y="5582705"/>
            <a:ext cx="2401455" cy="4867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EBB99B52-0918-4890-83C6-4F5ED252E6EE}"/>
              </a:ext>
            </a:extLst>
          </p:cNvPr>
          <p:cNvSpPr txBox="1"/>
          <p:nvPr/>
        </p:nvSpPr>
        <p:spPr>
          <a:xfrm rot="612452">
            <a:off x="5300652" y="5487499"/>
            <a:ext cx="606076" cy="369332"/>
          </a:xfrm>
          <a:prstGeom prst="rect">
            <a:avLst/>
          </a:prstGeom>
          <a:noFill/>
        </p:spPr>
        <p:txBody>
          <a:bodyPr wrap="square" rtlCol="0">
            <a:spAutoFit/>
          </a:bodyPr>
          <a:lstStyle/>
          <a:p>
            <a:r>
              <a:rPr lang="en-GB" dirty="0"/>
              <a:t>ACK</a:t>
            </a:r>
          </a:p>
        </p:txBody>
      </p:sp>
      <p:sp>
        <p:nvSpPr>
          <p:cNvPr id="30" name="TextBox 29">
            <a:extLst>
              <a:ext uri="{FF2B5EF4-FFF2-40B4-BE49-F238E27FC236}">
                <a16:creationId xmlns:a16="http://schemas.microsoft.com/office/drawing/2014/main" id="{1CEDBA95-9AF0-4A42-8039-3EDD53D1A53B}"/>
              </a:ext>
            </a:extLst>
          </p:cNvPr>
          <p:cNvSpPr txBox="1"/>
          <p:nvPr/>
        </p:nvSpPr>
        <p:spPr>
          <a:xfrm rot="21083545">
            <a:off x="5139378" y="4869259"/>
            <a:ext cx="1346568" cy="369332"/>
          </a:xfrm>
          <a:prstGeom prst="rect">
            <a:avLst/>
          </a:prstGeom>
          <a:noFill/>
        </p:spPr>
        <p:txBody>
          <a:bodyPr wrap="square" rtlCol="0">
            <a:spAutoFit/>
          </a:bodyPr>
          <a:lstStyle/>
          <a:p>
            <a:r>
              <a:rPr lang="en-GB" dirty="0"/>
              <a:t>SYN-ACK</a:t>
            </a:r>
          </a:p>
        </p:txBody>
      </p:sp>
      <p:sp>
        <p:nvSpPr>
          <p:cNvPr id="31" name="TextBox 30">
            <a:extLst>
              <a:ext uri="{FF2B5EF4-FFF2-40B4-BE49-F238E27FC236}">
                <a16:creationId xmlns:a16="http://schemas.microsoft.com/office/drawing/2014/main" id="{91ECCDFE-433B-4119-8CD4-17037041C46E}"/>
              </a:ext>
            </a:extLst>
          </p:cNvPr>
          <p:cNvSpPr txBox="1"/>
          <p:nvPr/>
        </p:nvSpPr>
        <p:spPr>
          <a:xfrm>
            <a:off x="174078" y="3695955"/>
            <a:ext cx="2335891" cy="923330"/>
          </a:xfrm>
          <a:prstGeom prst="rect">
            <a:avLst/>
          </a:prstGeom>
          <a:noFill/>
        </p:spPr>
        <p:txBody>
          <a:bodyPr wrap="square" rtlCol="0">
            <a:spAutoFit/>
          </a:bodyPr>
          <a:lstStyle/>
          <a:p>
            <a:r>
              <a:rPr lang="en-GB" dirty="0"/>
              <a:t>Sends a request with a random sequence number, N.</a:t>
            </a:r>
          </a:p>
        </p:txBody>
      </p:sp>
      <p:sp>
        <p:nvSpPr>
          <p:cNvPr id="32" name="TextBox 31">
            <a:extLst>
              <a:ext uri="{FF2B5EF4-FFF2-40B4-BE49-F238E27FC236}">
                <a16:creationId xmlns:a16="http://schemas.microsoft.com/office/drawing/2014/main" id="{56521667-CA0D-4590-86F1-4D12F76C355F}"/>
              </a:ext>
            </a:extLst>
          </p:cNvPr>
          <p:cNvSpPr txBox="1"/>
          <p:nvPr/>
        </p:nvSpPr>
        <p:spPr>
          <a:xfrm>
            <a:off x="8768944" y="4236390"/>
            <a:ext cx="3206985" cy="1200329"/>
          </a:xfrm>
          <a:prstGeom prst="rect">
            <a:avLst/>
          </a:prstGeom>
          <a:noFill/>
        </p:spPr>
        <p:txBody>
          <a:bodyPr wrap="square" rtlCol="0">
            <a:spAutoFit/>
          </a:bodyPr>
          <a:lstStyle/>
          <a:p>
            <a:r>
              <a:rPr lang="en-GB" dirty="0"/>
              <a:t>Sends an acknowledgement for N+1, then a synchronise for random sequence number M.</a:t>
            </a:r>
          </a:p>
        </p:txBody>
      </p:sp>
      <p:sp>
        <p:nvSpPr>
          <p:cNvPr id="33" name="TextBox 32">
            <a:extLst>
              <a:ext uri="{FF2B5EF4-FFF2-40B4-BE49-F238E27FC236}">
                <a16:creationId xmlns:a16="http://schemas.microsoft.com/office/drawing/2014/main" id="{08233DF5-3052-474F-9044-F23EB2EAE22E}"/>
              </a:ext>
            </a:extLst>
          </p:cNvPr>
          <p:cNvSpPr txBox="1"/>
          <p:nvPr/>
        </p:nvSpPr>
        <p:spPr>
          <a:xfrm>
            <a:off x="174077" y="5047662"/>
            <a:ext cx="2335891" cy="923330"/>
          </a:xfrm>
          <a:prstGeom prst="rect">
            <a:avLst/>
          </a:prstGeom>
          <a:noFill/>
        </p:spPr>
        <p:txBody>
          <a:bodyPr wrap="square" rtlCol="0">
            <a:spAutoFit/>
          </a:bodyPr>
          <a:lstStyle/>
          <a:p>
            <a:r>
              <a:rPr lang="en-GB" dirty="0"/>
              <a:t>Sends an acknowledgement for M+1.</a:t>
            </a:r>
          </a:p>
        </p:txBody>
      </p:sp>
    </p:spTree>
    <p:extLst>
      <p:ext uri="{BB962C8B-B14F-4D97-AF65-F5344CB8AC3E}">
        <p14:creationId xmlns:p14="http://schemas.microsoft.com/office/powerpoint/2010/main" val="2549390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30B48-A52E-4233-BDA4-1FCD58255215}"/>
              </a:ext>
            </a:extLst>
          </p:cNvPr>
          <p:cNvSpPr>
            <a:spLocks noGrp="1"/>
          </p:cNvSpPr>
          <p:nvPr>
            <p:ph type="title"/>
          </p:nvPr>
        </p:nvSpPr>
        <p:spPr/>
        <p:txBody>
          <a:bodyPr/>
          <a:lstStyle/>
          <a:p>
            <a:r>
              <a:rPr lang="en-GB" dirty="0"/>
              <a:t>Sending data</a:t>
            </a:r>
          </a:p>
        </p:txBody>
      </p:sp>
      <p:sp>
        <p:nvSpPr>
          <p:cNvPr id="3" name="Content Placeholder 2">
            <a:extLst>
              <a:ext uri="{FF2B5EF4-FFF2-40B4-BE49-F238E27FC236}">
                <a16:creationId xmlns:a16="http://schemas.microsoft.com/office/drawing/2014/main" id="{989386A2-1A1A-4452-AAF9-0C47D4F1AFBF}"/>
              </a:ext>
            </a:extLst>
          </p:cNvPr>
          <p:cNvSpPr>
            <a:spLocks noGrp="1"/>
          </p:cNvSpPr>
          <p:nvPr>
            <p:ph idx="1"/>
          </p:nvPr>
        </p:nvSpPr>
        <p:spPr/>
        <p:txBody>
          <a:bodyPr>
            <a:normAutofit lnSpcReduction="10000"/>
          </a:bodyPr>
          <a:lstStyle/>
          <a:p>
            <a:r>
              <a:rPr lang="en-GB" dirty="0"/>
              <a:t>Once the session is open, we can send data.  Regardless of the direction, the sender will send the data and the receiver will respond with ACK.</a:t>
            </a:r>
          </a:p>
          <a:p>
            <a:pPr lvl="1"/>
            <a:r>
              <a:rPr lang="en-GB" dirty="0"/>
              <a:t>In this way, the protocol can establish when data was not successfully received so that it can be re-sent.</a:t>
            </a:r>
          </a:p>
          <a:p>
            <a:pPr lvl="1"/>
            <a:r>
              <a:rPr lang="en-GB" dirty="0"/>
              <a:t>The protocol will wait for a pre-determined amount of time.  If that time elapses without receiving an ACK, the sender will re-send their data.  This period of time can be changed, but is usually 3000ms (3 seconds) by default.</a:t>
            </a:r>
          </a:p>
          <a:p>
            <a:r>
              <a:rPr lang="en-GB" dirty="0"/>
              <a:t>Two common approaches to opening a connection and sending data:</a:t>
            </a:r>
          </a:p>
          <a:p>
            <a:pPr lvl="1"/>
            <a:r>
              <a:rPr lang="en-GB" dirty="0"/>
              <a:t>Open a connection with a specific amount of data to be transferred immediately in one go, e.g. downloading a file, then closing.</a:t>
            </a:r>
          </a:p>
          <a:p>
            <a:pPr lvl="1"/>
            <a:r>
              <a:rPr lang="en-GB" dirty="0"/>
              <a:t>Open a connection for an undetermined amount of data transfer in either direction, keeping the connection alive until a specified (normally user-driven) point.  Research: TCP keepalive (KA).</a:t>
            </a:r>
          </a:p>
        </p:txBody>
      </p:sp>
    </p:spTree>
    <p:extLst>
      <p:ext uri="{BB962C8B-B14F-4D97-AF65-F5344CB8AC3E}">
        <p14:creationId xmlns:p14="http://schemas.microsoft.com/office/powerpoint/2010/main" val="400196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A9C8-56B2-40B7-B5C9-52F24BEDA68A}"/>
              </a:ext>
            </a:extLst>
          </p:cNvPr>
          <p:cNvSpPr>
            <a:spLocks noGrp="1"/>
          </p:cNvSpPr>
          <p:nvPr>
            <p:ph type="title"/>
          </p:nvPr>
        </p:nvSpPr>
        <p:spPr/>
        <p:txBody>
          <a:bodyPr/>
          <a:lstStyle/>
          <a:p>
            <a:r>
              <a:rPr lang="en-GB" dirty="0"/>
              <a:t>Session end</a:t>
            </a:r>
          </a:p>
        </p:txBody>
      </p:sp>
      <p:sp>
        <p:nvSpPr>
          <p:cNvPr id="3" name="Content Placeholder 2">
            <a:extLst>
              <a:ext uri="{FF2B5EF4-FFF2-40B4-BE49-F238E27FC236}">
                <a16:creationId xmlns:a16="http://schemas.microsoft.com/office/drawing/2014/main" id="{CD15FC80-24C7-4709-90F9-9926A6314498}"/>
              </a:ext>
            </a:extLst>
          </p:cNvPr>
          <p:cNvSpPr>
            <a:spLocks noGrp="1"/>
          </p:cNvSpPr>
          <p:nvPr>
            <p:ph idx="1"/>
          </p:nvPr>
        </p:nvSpPr>
        <p:spPr/>
        <p:txBody>
          <a:bodyPr/>
          <a:lstStyle/>
          <a:p>
            <a:r>
              <a:rPr lang="en-GB" dirty="0"/>
              <a:t>There are two ways a TCP session can end:</a:t>
            </a:r>
          </a:p>
          <a:p>
            <a:pPr lvl="1"/>
            <a:r>
              <a:rPr lang="en-GB" dirty="0"/>
              <a:t>Cleanly, following the process outlined in the next slide.</a:t>
            </a:r>
          </a:p>
          <a:p>
            <a:pPr lvl="1"/>
            <a:r>
              <a:rPr lang="en-GB" dirty="0"/>
              <a:t>Through a timeout.  This usually occurs as the result of network or hardware disruption.</a:t>
            </a:r>
          </a:p>
          <a:p>
            <a:r>
              <a:rPr lang="en-GB" dirty="0"/>
              <a:t>Important to note that the session timeout is not the same as the re-send timeout.</a:t>
            </a:r>
          </a:p>
          <a:p>
            <a:pPr lvl="1"/>
            <a:r>
              <a:rPr lang="en-GB" dirty="0"/>
              <a:t>A session timeout occurs when there is no activity through the connection for a specified period of time.  This explains why a keepalive is necessary.</a:t>
            </a:r>
          </a:p>
          <a:p>
            <a:pPr lvl="1"/>
            <a:r>
              <a:rPr lang="en-GB" dirty="0"/>
              <a:t>By default, the session timeout is 72 seconds.</a:t>
            </a:r>
          </a:p>
          <a:p>
            <a:pPr lvl="1"/>
            <a:r>
              <a:rPr lang="en-GB" dirty="0"/>
              <a:t>Once timed out, a session must be re-initiated from the start with an active open.</a:t>
            </a:r>
          </a:p>
        </p:txBody>
      </p:sp>
    </p:spTree>
    <p:extLst>
      <p:ext uri="{BB962C8B-B14F-4D97-AF65-F5344CB8AC3E}">
        <p14:creationId xmlns:p14="http://schemas.microsoft.com/office/powerpoint/2010/main" val="3412267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a:xfrm>
            <a:off x="677334" y="609600"/>
            <a:ext cx="8596668" cy="1320800"/>
          </a:xfrm>
        </p:spPr>
        <p:txBody>
          <a:bodyPr/>
          <a:lstStyle/>
          <a:p>
            <a:r>
              <a:rPr lang="en-GB" dirty="0"/>
              <a:t>TCP sessions – active close</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41781" y="1246909"/>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99745" y="1246909"/>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581560" y="21936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9" name="Rectangle 8">
            <a:extLst>
              <a:ext uri="{FF2B5EF4-FFF2-40B4-BE49-F238E27FC236}">
                <a16:creationId xmlns:a16="http://schemas.microsoft.com/office/drawing/2014/main" id="{DC0C60BA-C11B-422C-9727-A239E0E75014}"/>
              </a:ext>
            </a:extLst>
          </p:cNvPr>
          <p:cNvSpPr/>
          <p:nvPr/>
        </p:nvSpPr>
        <p:spPr>
          <a:xfrm>
            <a:off x="2581560" y="310110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FIN_WAIT1</a:t>
            </a:r>
          </a:p>
        </p:txBody>
      </p:sp>
      <p:sp>
        <p:nvSpPr>
          <p:cNvPr id="10" name="Rectangle 9">
            <a:extLst>
              <a:ext uri="{FF2B5EF4-FFF2-40B4-BE49-F238E27FC236}">
                <a16:creationId xmlns:a16="http://schemas.microsoft.com/office/drawing/2014/main" id="{B2E94103-F3EB-4C1A-BF38-6DEDFFFAF59E}"/>
              </a:ext>
            </a:extLst>
          </p:cNvPr>
          <p:cNvSpPr/>
          <p:nvPr/>
        </p:nvSpPr>
        <p:spPr>
          <a:xfrm>
            <a:off x="2581559" y="400858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FIN_WAIT2</a:t>
            </a:r>
          </a:p>
        </p:txBody>
      </p:sp>
      <p:sp>
        <p:nvSpPr>
          <p:cNvPr id="11" name="Rectangle 10">
            <a:extLst>
              <a:ext uri="{FF2B5EF4-FFF2-40B4-BE49-F238E27FC236}">
                <a16:creationId xmlns:a16="http://schemas.microsoft.com/office/drawing/2014/main" id="{384274A9-FC0F-466C-A46E-8690BAC4B99A}"/>
              </a:ext>
            </a:extLst>
          </p:cNvPr>
          <p:cNvSpPr/>
          <p:nvPr/>
        </p:nvSpPr>
        <p:spPr>
          <a:xfrm>
            <a:off x="6871853" y="23691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2" name="Rectangle 11">
            <a:extLst>
              <a:ext uri="{FF2B5EF4-FFF2-40B4-BE49-F238E27FC236}">
                <a16:creationId xmlns:a16="http://schemas.microsoft.com/office/drawing/2014/main" id="{5D3B8057-4919-4634-962B-9C70D7CC115F}"/>
              </a:ext>
            </a:extLst>
          </p:cNvPr>
          <p:cNvSpPr/>
          <p:nvPr/>
        </p:nvSpPr>
        <p:spPr>
          <a:xfrm>
            <a:off x="6871853" y="435494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LAST_ACK</a:t>
            </a:r>
          </a:p>
        </p:txBody>
      </p:sp>
      <p:sp>
        <p:nvSpPr>
          <p:cNvPr id="13" name="Rectangle 12">
            <a:extLst>
              <a:ext uri="{FF2B5EF4-FFF2-40B4-BE49-F238E27FC236}">
                <a16:creationId xmlns:a16="http://schemas.microsoft.com/office/drawing/2014/main" id="{BC3EE842-5EBF-42EA-8174-70A5C8CE35B7}"/>
              </a:ext>
            </a:extLst>
          </p:cNvPr>
          <p:cNvSpPr/>
          <p:nvPr/>
        </p:nvSpPr>
        <p:spPr>
          <a:xfrm>
            <a:off x="6871853" y="5347852"/>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4" name="Rectangle 13">
            <a:extLst>
              <a:ext uri="{FF2B5EF4-FFF2-40B4-BE49-F238E27FC236}">
                <a16:creationId xmlns:a16="http://schemas.microsoft.com/office/drawing/2014/main" id="{993BA5DB-1B75-48B3-A2DA-11C2C348AFA4}"/>
              </a:ext>
            </a:extLst>
          </p:cNvPr>
          <p:cNvSpPr/>
          <p:nvPr/>
        </p:nvSpPr>
        <p:spPr>
          <a:xfrm>
            <a:off x="6871853" y="33620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CLOSE_WAIT</a:t>
            </a:r>
          </a:p>
        </p:txBody>
      </p: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689272" y="2794000"/>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689270" y="3786908"/>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689270" y="477981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9" name="Rectangle 28">
            <a:extLst>
              <a:ext uri="{FF2B5EF4-FFF2-40B4-BE49-F238E27FC236}">
                <a16:creationId xmlns:a16="http://schemas.microsoft.com/office/drawing/2014/main" id="{F6646B71-4E4B-476D-A613-B9816573F284}"/>
              </a:ext>
            </a:extLst>
          </p:cNvPr>
          <p:cNvSpPr/>
          <p:nvPr/>
        </p:nvSpPr>
        <p:spPr>
          <a:xfrm>
            <a:off x="2581558" y="491836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TIME_WAIT</a:t>
            </a:r>
          </a:p>
        </p:txBody>
      </p:sp>
      <p:sp>
        <p:nvSpPr>
          <p:cNvPr id="34" name="Rectangle 33">
            <a:extLst>
              <a:ext uri="{FF2B5EF4-FFF2-40B4-BE49-F238E27FC236}">
                <a16:creationId xmlns:a16="http://schemas.microsoft.com/office/drawing/2014/main" id="{1C96E2E8-E587-491F-AEEE-87E003F1DDF9}"/>
              </a:ext>
            </a:extLst>
          </p:cNvPr>
          <p:cNvSpPr/>
          <p:nvPr/>
        </p:nvSpPr>
        <p:spPr>
          <a:xfrm>
            <a:off x="2581557" y="58235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cxnSp>
        <p:nvCxnSpPr>
          <p:cNvPr id="4" name="Straight Arrow Connector 3">
            <a:extLst>
              <a:ext uri="{FF2B5EF4-FFF2-40B4-BE49-F238E27FC236}">
                <a16:creationId xmlns:a16="http://schemas.microsoft.com/office/drawing/2014/main" id="{024B62B4-2301-49B7-8B94-135B2822ECAE}"/>
              </a:ext>
            </a:extLst>
          </p:cNvPr>
          <p:cNvCxnSpPr>
            <a:cxnSpLocks/>
          </p:cNvCxnSpPr>
          <p:nvPr/>
        </p:nvCxnSpPr>
        <p:spPr>
          <a:xfrm>
            <a:off x="4331855" y="3288145"/>
            <a:ext cx="2438399" cy="1524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372FBC3F-C3FE-4229-820F-0FA45C62F00C}"/>
              </a:ext>
            </a:extLst>
          </p:cNvPr>
          <p:cNvSpPr txBox="1"/>
          <p:nvPr/>
        </p:nvSpPr>
        <p:spPr>
          <a:xfrm rot="239462">
            <a:off x="5285078" y="3049646"/>
            <a:ext cx="518091" cy="369332"/>
          </a:xfrm>
          <a:prstGeom prst="rect">
            <a:avLst/>
          </a:prstGeom>
          <a:noFill/>
        </p:spPr>
        <p:txBody>
          <a:bodyPr wrap="none" rtlCol="0">
            <a:spAutoFit/>
          </a:bodyPr>
          <a:lstStyle/>
          <a:p>
            <a:r>
              <a:rPr lang="en-GB" dirty="0"/>
              <a:t>FIN</a:t>
            </a:r>
          </a:p>
        </p:txBody>
      </p:sp>
      <p:cxnSp>
        <p:nvCxnSpPr>
          <p:cNvPr id="25" name="Straight Arrow Connector 24">
            <a:extLst>
              <a:ext uri="{FF2B5EF4-FFF2-40B4-BE49-F238E27FC236}">
                <a16:creationId xmlns:a16="http://schemas.microsoft.com/office/drawing/2014/main" id="{B79EB57D-7361-48CA-865E-A6DD1C8317A3}"/>
              </a:ext>
            </a:extLst>
          </p:cNvPr>
          <p:cNvCxnSpPr/>
          <p:nvPr/>
        </p:nvCxnSpPr>
        <p:spPr>
          <a:xfrm flipH="1">
            <a:off x="4331855" y="3703782"/>
            <a:ext cx="2438399" cy="3671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365F0F28-0593-4A02-9D03-BA2FFC688385}"/>
              </a:ext>
            </a:extLst>
          </p:cNvPr>
          <p:cNvSpPr txBox="1"/>
          <p:nvPr/>
        </p:nvSpPr>
        <p:spPr>
          <a:xfrm rot="21070605">
            <a:off x="5248209" y="3561311"/>
            <a:ext cx="591829" cy="369332"/>
          </a:xfrm>
          <a:prstGeom prst="rect">
            <a:avLst/>
          </a:prstGeom>
          <a:noFill/>
        </p:spPr>
        <p:txBody>
          <a:bodyPr wrap="none" rtlCol="0">
            <a:spAutoFit/>
          </a:bodyPr>
          <a:lstStyle/>
          <a:p>
            <a:r>
              <a:rPr lang="en-GB" dirty="0"/>
              <a:t>ACK</a:t>
            </a:r>
          </a:p>
        </p:txBody>
      </p:sp>
      <p:sp>
        <p:nvSpPr>
          <p:cNvPr id="40" name="TextBox 39">
            <a:extLst>
              <a:ext uri="{FF2B5EF4-FFF2-40B4-BE49-F238E27FC236}">
                <a16:creationId xmlns:a16="http://schemas.microsoft.com/office/drawing/2014/main" id="{89A4E4B9-4B91-4557-A053-D6CA15B560EE}"/>
              </a:ext>
            </a:extLst>
          </p:cNvPr>
          <p:cNvSpPr txBox="1"/>
          <p:nvPr/>
        </p:nvSpPr>
        <p:spPr>
          <a:xfrm rot="20971254">
            <a:off x="5285076" y="4437177"/>
            <a:ext cx="518091" cy="369332"/>
          </a:xfrm>
          <a:prstGeom prst="rect">
            <a:avLst/>
          </a:prstGeom>
          <a:noFill/>
        </p:spPr>
        <p:txBody>
          <a:bodyPr wrap="none" rtlCol="0">
            <a:spAutoFit/>
          </a:bodyPr>
          <a:lstStyle/>
          <a:p>
            <a:r>
              <a:rPr lang="en-GB" dirty="0"/>
              <a:t>FIN</a:t>
            </a:r>
          </a:p>
        </p:txBody>
      </p:sp>
      <p:cxnSp>
        <p:nvCxnSpPr>
          <p:cNvPr id="41" name="Straight Arrow Connector 40">
            <a:extLst>
              <a:ext uri="{FF2B5EF4-FFF2-40B4-BE49-F238E27FC236}">
                <a16:creationId xmlns:a16="http://schemas.microsoft.com/office/drawing/2014/main" id="{A71F4DB7-E483-403B-81FA-D4B344D562F3}"/>
              </a:ext>
            </a:extLst>
          </p:cNvPr>
          <p:cNvCxnSpPr>
            <a:cxnSpLocks/>
          </p:cNvCxnSpPr>
          <p:nvPr/>
        </p:nvCxnSpPr>
        <p:spPr>
          <a:xfrm flipH="1">
            <a:off x="4324923" y="4531475"/>
            <a:ext cx="2438399" cy="4469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B57BEB74-4389-455C-BCDA-5B5186964BAB}"/>
              </a:ext>
            </a:extLst>
          </p:cNvPr>
          <p:cNvCxnSpPr>
            <a:cxnSpLocks/>
          </p:cNvCxnSpPr>
          <p:nvPr/>
        </p:nvCxnSpPr>
        <p:spPr>
          <a:xfrm>
            <a:off x="4324921" y="5311094"/>
            <a:ext cx="2438401" cy="2491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E7565A28-AC2B-4C15-8943-3B51647B4C4C}"/>
              </a:ext>
            </a:extLst>
          </p:cNvPr>
          <p:cNvSpPr txBox="1"/>
          <p:nvPr/>
        </p:nvSpPr>
        <p:spPr>
          <a:xfrm rot="334009">
            <a:off x="5248207" y="5105970"/>
            <a:ext cx="591829" cy="369332"/>
          </a:xfrm>
          <a:prstGeom prst="rect">
            <a:avLst/>
          </a:prstGeom>
          <a:noFill/>
        </p:spPr>
        <p:txBody>
          <a:bodyPr wrap="none" rtlCol="0">
            <a:spAutoFit/>
          </a:bodyPr>
          <a:lstStyle/>
          <a:p>
            <a:r>
              <a:rPr lang="en-GB" dirty="0"/>
              <a:t>ACK</a:t>
            </a:r>
          </a:p>
        </p:txBody>
      </p:sp>
      <p:cxnSp>
        <p:nvCxnSpPr>
          <p:cNvPr id="48" name="Straight Arrow Connector 47">
            <a:extLst>
              <a:ext uri="{FF2B5EF4-FFF2-40B4-BE49-F238E27FC236}">
                <a16:creationId xmlns:a16="http://schemas.microsoft.com/office/drawing/2014/main" id="{2C7E5577-961F-4E86-A16C-BA22F5D6FCB4}"/>
              </a:ext>
            </a:extLst>
          </p:cNvPr>
          <p:cNvCxnSpPr>
            <a:stCxn id="8" idx="2"/>
            <a:endCxn id="9" idx="0"/>
          </p:cNvCxnSpPr>
          <p:nvPr/>
        </p:nvCxnSpPr>
        <p:spPr>
          <a:xfrm>
            <a:off x="3398979" y="2618508"/>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ABF3666D-28A3-423D-BB30-12D7F298CE66}"/>
              </a:ext>
            </a:extLst>
          </p:cNvPr>
          <p:cNvCxnSpPr/>
          <p:nvPr/>
        </p:nvCxnSpPr>
        <p:spPr>
          <a:xfrm>
            <a:off x="3403591" y="3525981"/>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0" name="Straight Arrow Connector 49">
            <a:extLst>
              <a:ext uri="{FF2B5EF4-FFF2-40B4-BE49-F238E27FC236}">
                <a16:creationId xmlns:a16="http://schemas.microsoft.com/office/drawing/2014/main" id="{E0DF162C-AFC0-4002-9DDC-97284F25F799}"/>
              </a:ext>
            </a:extLst>
          </p:cNvPr>
          <p:cNvCxnSpPr/>
          <p:nvPr/>
        </p:nvCxnSpPr>
        <p:spPr>
          <a:xfrm>
            <a:off x="3394354" y="4435765"/>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6D54C8D6-6F92-47DF-97F7-54E1BC87D16A}"/>
              </a:ext>
            </a:extLst>
          </p:cNvPr>
          <p:cNvCxnSpPr/>
          <p:nvPr/>
        </p:nvCxnSpPr>
        <p:spPr>
          <a:xfrm>
            <a:off x="3403591" y="5357087"/>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50D67D79-83EB-49EF-A8CA-DDB90EFD408D}"/>
              </a:ext>
            </a:extLst>
          </p:cNvPr>
          <p:cNvCxnSpPr>
            <a:cxnSpLocks/>
          </p:cNvCxnSpPr>
          <p:nvPr/>
        </p:nvCxnSpPr>
        <p:spPr>
          <a:xfrm flipH="1">
            <a:off x="7878619" y="4070925"/>
            <a:ext cx="127461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5" name="TextBox 54">
            <a:extLst>
              <a:ext uri="{FF2B5EF4-FFF2-40B4-BE49-F238E27FC236}">
                <a16:creationId xmlns:a16="http://schemas.microsoft.com/office/drawing/2014/main" id="{2514AF9D-2C99-4E6A-8842-BB30426EC9D2}"/>
              </a:ext>
            </a:extLst>
          </p:cNvPr>
          <p:cNvSpPr txBox="1"/>
          <p:nvPr/>
        </p:nvSpPr>
        <p:spPr>
          <a:xfrm>
            <a:off x="9255529" y="3482111"/>
            <a:ext cx="2705559" cy="1200329"/>
          </a:xfrm>
          <a:prstGeom prst="rect">
            <a:avLst/>
          </a:prstGeom>
          <a:noFill/>
        </p:spPr>
        <p:txBody>
          <a:bodyPr wrap="square" rtlCol="0">
            <a:spAutoFit/>
          </a:bodyPr>
          <a:lstStyle/>
          <a:p>
            <a:r>
              <a:rPr lang="en-GB" dirty="0"/>
              <a:t>At this point, we can continue sending data, but know we won’t receive any.</a:t>
            </a:r>
          </a:p>
        </p:txBody>
      </p:sp>
    </p:spTree>
    <p:extLst>
      <p:ext uri="{BB962C8B-B14F-4D97-AF65-F5344CB8AC3E}">
        <p14:creationId xmlns:p14="http://schemas.microsoft.com/office/powerpoint/2010/main" val="2308358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7A99-6300-4E42-89AB-8077FC916CE9}"/>
              </a:ext>
            </a:extLst>
          </p:cNvPr>
          <p:cNvSpPr>
            <a:spLocks noGrp="1"/>
          </p:cNvSpPr>
          <p:nvPr>
            <p:ph type="title"/>
          </p:nvPr>
        </p:nvSpPr>
        <p:spPr/>
        <p:txBody>
          <a:bodyPr/>
          <a:lstStyle/>
          <a:p>
            <a:r>
              <a:rPr lang="en-GB" dirty="0"/>
              <a:t>TCP sessions – active close</a:t>
            </a:r>
          </a:p>
        </p:txBody>
      </p:sp>
      <p:sp>
        <p:nvSpPr>
          <p:cNvPr id="3" name="Content Placeholder 2">
            <a:extLst>
              <a:ext uri="{FF2B5EF4-FFF2-40B4-BE49-F238E27FC236}">
                <a16:creationId xmlns:a16="http://schemas.microsoft.com/office/drawing/2014/main" id="{D6EEF25D-413A-45EA-95AB-B49D8581E7D8}"/>
              </a:ext>
            </a:extLst>
          </p:cNvPr>
          <p:cNvSpPr>
            <a:spLocks noGrp="1"/>
          </p:cNvSpPr>
          <p:nvPr>
            <p:ph idx="1"/>
          </p:nvPr>
        </p:nvSpPr>
        <p:spPr/>
        <p:txBody>
          <a:bodyPr/>
          <a:lstStyle/>
          <a:p>
            <a:r>
              <a:rPr lang="en-GB" dirty="0"/>
              <a:t>Important to understand that, in an active close, the first sender of FIN may continue receiving data indefinitely, until they receive a FIN response in return.</a:t>
            </a:r>
          </a:p>
          <a:p>
            <a:pPr lvl="1"/>
            <a:r>
              <a:rPr lang="en-GB" dirty="0"/>
              <a:t>No more data can be sent after a FIN.</a:t>
            </a:r>
          </a:p>
          <a:p>
            <a:pPr lvl="1"/>
            <a:r>
              <a:rPr lang="en-GB" dirty="0"/>
              <a:t>In some applications, a FIN request will be interpreted as an immediate request to terminate the connection, which’ll be handled by an immediate ACK-FIN return.</a:t>
            </a:r>
          </a:p>
          <a:p>
            <a:pPr lvl="1"/>
            <a:r>
              <a:rPr lang="en-GB" dirty="0"/>
              <a:t>Once both sides of the connection send FIN, the connection is closed.  If more data needs to be sent, a new one must be created using an active open.</a:t>
            </a:r>
          </a:p>
          <a:p>
            <a:r>
              <a:rPr lang="en-GB" dirty="0"/>
              <a:t>The previous diagram depicts the client initiating the active close, which is generally the case, but either side of the connection may initiate the active close.</a:t>
            </a:r>
          </a:p>
        </p:txBody>
      </p:sp>
    </p:spTree>
    <p:extLst>
      <p:ext uri="{BB962C8B-B14F-4D97-AF65-F5344CB8AC3E}">
        <p14:creationId xmlns:p14="http://schemas.microsoft.com/office/powerpoint/2010/main" val="2269736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7A533-3965-4859-A544-716AD3CDF24A}"/>
              </a:ext>
            </a:extLst>
          </p:cNvPr>
          <p:cNvSpPr>
            <a:spLocks noGrp="1"/>
          </p:cNvSpPr>
          <p:nvPr>
            <p:ph type="title"/>
          </p:nvPr>
        </p:nvSpPr>
        <p:spPr>
          <a:xfrm>
            <a:off x="677334" y="609600"/>
            <a:ext cx="8596668" cy="1320800"/>
          </a:xfrm>
        </p:spPr>
        <p:txBody>
          <a:bodyPr/>
          <a:lstStyle/>
          <a:p>
            <a:r>
              <a:rPr lang="en-GB" dirty="0"/>
              <a:t>Note</a:t>
            </a:r>
          </a:p>
        </p:txBody>
      </p:sp>
      <p:sp>
        <p:nvSpPr>
          <p:cNvPr id="3" name="Content Placeholder 2">
            <a:extLst>
              <a:ext uri="{FF2B5EF4-FFF2-40B4-BE49-F238E27FC236}">
                <a16:creationId xmlns:a16="http://schemas.microsoft.com/office/drawing/2014/main" id="{4EC66FD0-9066-409B-841C-AAFEAEF8B1B6}"/>
              </a:ext>
            </a:extLst>
          </p:cNvPr>
          <p:cNvSpPr>
            <a:spLocks noGrp="1"/>
          </p:cNvSpPr>
          <p:nvPr>
            <p:ph idx="1"/>
          </p:nvPr>
        </p:nvSpPr>
        <p:spPr/>
        <p:txBody>
          <a:bodyPr/>
          <a:lstStyle/>
          <a:p>
            <a:r>
              <a:rPr lang="en-GB" dirty="0"/>
              <a:t>Since FIN and ACKs are required in both directions this takes around 4 packets.</a:t>
            </a:r>
          </a:p>
          <a:p>
            <a:pPr lvl="1"/>
            <a:r>
              <a:rPr lang="en-GB" dirty="0"/>
              <a:t>The ACK (to the first FIN) of the system performing passive close and its FIN could be sent in one segment.</a:t>
            </a:r>
          </a:p>
          <a:p>
            <a:pPr lvl="1"/>
            <a:r>
              <a:rPr lang="en-GB" dirty="0"/>
              <a:t>This is known as piggybacking only occurs if response time is sub 200ms.</a:t>
            </a:r>
          </a:p>
          <a:p>
            <a:pPr lvl="1"/>
            <a:r>
              <a:rPr lang="en-GB" dirty="0"/>
              <a:t>It is possible for data to flow from the end doing the passive close to the end doing the active close.</a:t>
            </a:r>
          </a:p>
          <a:p>
            <a:r>
              <a:rPr lang="en-GB" altLang="en-US" dirty="0"/>
              <a:t>FIN is sent when a socket is closed .</a:t>
            </a:r>
          </a:p>
          <a:p>
            <a:endParaRPr lang="en-GB" dirty="0"/>
          </a:p>
        </p:txBody>
      </p:sp>
    </p:spTree>
    <p:extLst>
      <p:ext uri="{BB962C8B-B14F-4D97-AF65-F5344CB8AC3E}">
        <p14:creationId xmlns:p14="http://schemas.microsoft.com/office/powerpoint/2010/main" val="91336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Reminder</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06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05D0-82F3-4808-B35E-B251546921C0}"/>
              </a:ext>
            </a:extLst>
          </p:cNvPr>
          <p:cNvSpPr>
            <a:spLocks noGrp="1"/>
          </p:cNvSpPr>
          <p:nvPr>
            <p:ph type="title"/>
          </p:nvPr>
        </p:nvSpPr>
        <p:spPr/>
        <p:txBody>
          <a:bodyPr/>
          <a:lstStyle/>
          <a:p>
            <a:r>
              <a:rPr lang="en-GB" dirty="0"/>
              <a:t>The Application Layer</a:t>
            </a:r>
          </a:p>
        </p:txBody>
      </p:sp>
      <p:sp>
        <p:nvSpPr>
          <p:cNvPr id="3" name="Content Placeholder 2">
            <a:extLst>
              <a:ext uri="{FF2B5EF4-FFF2-40B4-BE49-F238E27FC236}">
                <a16:creationId xmlns:a16="http://schemas.microsoft.com/office/drawing/2014/main" id="{DB0D413C-0F47-4758-A685-E35742F3118E}"/>
              </a:ext>
            </a:extLst>
          </p:cNvPr>
          <p:cNvSpPr>
            <a:spLocks noGrp="1"/>
          </p:cNvSpPr>
          <p:nvPr>
            <p:ph idx="1"/>
          </p:nvPr>
        </p:nvSpPr>
        <p:spPr/>
        <p:txBody>
          <a:bodyPr/>
          <a:lstStyle/>
          <a:p>
            <a:r>
              <a:rPr lang="en-GB" dirty="0"/>
              <a:t>We now understand the two middle layers in the stack – TCP/IP.</a:t>
            </a:r>
          </a:p>
          <a:p>
            <a:pPr lvl="1"/>
            <a:r>
              <a:rPr lang="en-GB" dirty="0"/>
              <a:t>We don’t care about the bottom layer too much here.  This is the physical layer (level 1 in the OSI model).  This really defines how our data gets turned into 1s and 0s then transported across a medium.  Out of the scope of this module – research if you’re interested.</a:t>
            </a:r>
          </a:p>
          <a:p>
            <a:r>
              <a:rPr lang="en-GB" dirty="0"/>
              <a:t>We’re now going to look at the application layer.  This is the software which is running on your computer.</a:t>
            </a:r>
          </a:p>
          <a:p>
            <a:pPr lvl="1"/>
            <a:r>
              <a:rPr lang="en-GB" dirty="0"/>
              <a:t>What we’ve really investigated so far is the process by which the data we send through our code in the software we write is transmitted.  Conceptually, we go from software to the hardware of our computer, across the network to the hardware of the receiving computer, to software which handles the data.</a:t>
            </a:r>
          </a:p>
        </p:txBody>
      </p:sp>
    </p:spTree>
    <p:extLst>
      <p:ext uri="{BB962C8B-B14F-4D97-AF65-F5344CB8AC3E}">
        <p14:creationId xmlns:p14="http://schemas.microsoft.com/office/powerpoint/2010/main" val="2920735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6A22-A39F-4FB4-9362-83E8F5D5BC25}"/>
              </a:ext>
            </a:extLst>
          </p:cNvPr>
          <p:cNvSpPr>
            <a:spLocks noGrp="1"/>
          </p:cNvSpPr>
          <p:nvPr>
            <p:ph type="title"/>
          </p:nvPr>
        </p:nvSpPr>
        <p:spPr/>
        <p:txBody>
          <a:bodyPr/>
          <a:lstStyle/>
          <a:p>
            <a:r>
              <a:rPr lang="en-GB" dirty="0"/>
              <a:t>In code</a:t>
            </a:r>
          </a:p>
        </p:txBody>
      </p:sp>
      <p:sp>
        <p:nvSpPr>
          <p:cNvPr id="3" name="Content Placeholder 2">
            <a:extLst>
              <a:ext uri="{FF2B5EF4-FFF2-40B4-BE49-F238E27FC236}">
                <a16:creationId xmlns:a16="http://schemas.microsoft.com/office/drawing/2014/main" id="{F276C8B1-CF7E-4DD3-8530-B73706BAFC0B}"/>
              </a:ext>
            </a:extLst>
          </p:cNvPr>
          <p:cNvSpPr>
            <a:spLocks noGrp="1"/>
          </p:cNvSpPr>
          <p:nvPr>
            <p:ph idx="1"/>
          </p:nvPr>
        </p:nvSpPr>
        <p:spPr/>
        <p:txBody>
          <a:bodyPr/>
          <a:lstStyle/>
          <a:p>
            <a:r>
              <a:rPr lang="en-GB" dirty="0"/>
              <a:t>Sockets behave as file descriptors – a number which uniquely identifies an open file.</a:t>
            </a:r>
          </a:p>
          <a:p>
            <a:pPr lvl="1"/>
            <a:r>
              <a:rPr lang="en-GB" dirty="0"/>
              <a:t>This number becomes a reference to the connection.  We use the socket “file” descriptor to reference a connection.</a:t>
            </a:r>
          </a:p>
          <a:p>
            <a:pPr lvl="1"/>
            <a:r>
              <a:rPr lang="en-GB" dirty="0"/>
              <a:t>There is an abstraction data type – SOCKET (though this is just a typedef to an unsigned integer).</a:t>
            </a:r>
          </a:p>
          <a:p>
            <a:pPr lvl="1"/>
            <a:r>
              <a:rPr lang="en-GB" dirty="0"/>
              <a:t>If our program crashes, all descriptors are closed.</a:t>
            </a:r>
          </a:p>
          <a:p>
            <a:r>
              <a:rPr lang="en-GB" dirty="0"/>
              <a:t>Today, we’re only going to look at the client.  </a:t>
            </a:r>
          </a:p>
          <a:p>
            <a:pPr lvl="1"/>
            <a:r>
              <a:rPr lang="en-GB" dirty="0"/>
              <a:t>We’re going to build a client which connects to a server (pre-built), receives a number of bytes which represent the current date and time, then outputs them to the screen.</a:t>
            </a:r>
          </a:p>
          <a:p>
            <a:pPr lvl="1"/>
            <a:r>
              <a:rPr lang="en-GB" dirty="0"/>
              <a:t>We’ll look at the server side after Christmas.</a:t>
            </a:r>
          </a:p>
        </p:txBody>
      </p:sp>
    </p:spTree>
    <p:extLst>
      <p:ext uri="{BB962C8B-B14F-4D97-AF65-F5344CB8AC3E}">
        <p14:creationId xmlns:p14="http://schemas.microsoft.com/office/powerpoint/2010/main" val="1088519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80666-0E7F-476C-9B6A-D18A026493DD}"/>
              </a:ext>
            </a:extLst>
          </p:cNvPr>
          <p:cNvSpPr>
            <a:spLocks noGrp="1"/>
          </p:cNvSpPr>
          <p:nvPr>
            <p:ph type="title"/>
          </p:nvPr>
        </p:nvSpPr>
        <p:spPr/>
        <p:txBody>
          <a:bodyPr/>
          <a:lstStyle/>
          <a:p>
            <a:r>
              <a:rPr lang="en-GB" dirty="0"/>
              <a:t>Socket connections</a:t>
            </a:r>
          </a:p>
        </p:txBody>
      </p:sp>
      <p:sp>
        <p:nvSpPr>
          <p:cNvPr id="3" name="Content Placeholder 2">
            <a:extLst>
              <a:ext uri="{FF2B5EF4-FFF2-40B4-BE49-F238E27FC236}">
                <a16:creationId xmlns:a16="http://schemas.microsoft.com/office/drawing/2014/main" id="{F48F648B-9BFC-4F17-9725-BB137D0FC4CD}"/>
              </a:ext>
            </a:extLst>
          </p:cNvPr>
          <p:cNvSpPr>
            <a:spLocks noGrp="1"/>
          </p:cNvSpPr>
          <p:nvPr>
            <p:ph idx="1"/>
          </p:nvPr>
        </p:nvSpPr>
        <p:spPr/>
        <p:txBody>
          <a:bodyPr/>
          <a:lstStyle/>
          <a:p>
            <a:r>
              <a:rPr lang="en-GB" dirty="0"/>
              <a:t>We’re now going to use a series of calls from the WS2tcpip/POSIX socket libraries to initialise a connection.  These functions tend to follow a pattern.</a:t>
            </a:r>
          </a:p>
          <a:p>
            <a:pPr lvl="1"/>
            <a:r>
              <a:rPr lang="en-GB" dirty="0"/>
              <a:t>Must be called in order – we’ll look at what that order is momentarily.</a:t>
            </a:r>
          </a:p>
          <a:p>
            <a:pPr lvl="1"/>
            <a:r>
              <a:rPr lang="en-GB" dirty="0"/>
              <a:t>Usually return an integer, where a negative number represents an error.  We should always test these returns for errors.  We can decipher these errors by looking at the library documentation, though more likely we’ll pick out a few recoverable errors and abandon on the rest.</a:t>
            </a:r>
          </a:p>
          <a:p>
            <a:r>
              <a:rPr lang="en-GB" dirty="0"/>
              <a:t>This is still very low level – once again, we’re going to write a wrapper class to make life easier.</a:t>
            </a:r>
          </a:p>
          <a:p>
            <a:pPr lvl="1"/>
            <a:r>
              <a:rPr lang="en-GB" dirty="0"/>
              <a:t>We’re going to iterate over this wrapper class a few times.  Our first version will do the job, but we’ll endeavour to incorporate more high level structures and calls over the coming weeks (post Christmas).</a:t>
            </a:r>
          </a:p>
        </p:txBody>
      </p:sp>
    </p:spTree>
    <p:extLst>
      <p:ext uri="{BB962C8B-B14F-4D97-AF65-F5344CB8AC3E}">
        <p14:creationId xmlns:p14="http://schemas.microsoft.com/office/powerpoint/2010/main" val="2519078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B650E-101C-4AF7-B955-A004AB486469}"/>
              </a:ext>
            </a:extLst>
          </p:cNvPr>
          <p:cNvSpPr>
            <a:spLocks noGrp="1"/>
          </p:cNvSpPr>
          <p:nvPr>
            <p:ph type="title"/>
          </p:nvPr>
        </p:nvSpPr>
        <p:spPr/>
        <p:txBody>
          <a:bodyPr/>
          <a:lstStyle/>
          <a:p>
            <a:r>
              <a:rPr lang="en-GB" dirty="0"/>
              <a:t>Step 0: Setting up the address</a:t>
            </a:r>
          </a:p>
        </p:txBody>
      </p:sp>
      <p:sp>
        <p:nvSpPr>
          <p:cNvPr id="3" name="Content Placeholder 2">
            <a:extLst>
              <a:ext uri="{FF2B5EF4-FFF2-40B4-BE49-F238E27FC236}">
                <a16:creationId xmlns:a16="http://schemas.microsoft.com/office/drawing/2014/main" id="{CD7137EF-1E7E-45BA-BDDC-615767C1DD15}"/>
              </a:ext>
            </a:extLst>
          </p:cNvPr>
          <p:cNvSpPr>
            <a:spLocks noGrp="1"/>
          </p:cNvSpPr>
          <p:nvPr>
            <p:ph idx="1"/>
          </p:nvPr>
        </p:nvSpPr>
        <p:spPr>
          <a:xfrm>
            <a:off x="1049448" y="3217771"/>
            <a:ext cx="8596668" cy="3031732"/>
          </a:xfrm>
        </p:spPr>
        <p:txBody>
          <a:bodyPr/>
          <a:lstStyle/>
          <a:p>
            <a:r>
              <a:rPr lang="en-GB" dirty="0"/>
              <a:t>Most of these libraries should look familiar.  </a:t>
            </a:r>
            <a:r>
              <a:rPr lang="en-GB" dirty="0" err="1"/>
              <a:t>io.h</a:t>
            </a:r>
            <a:r>
              <a:rPr lang="en-GB" dirty="0"/>
              <a:t> contains a few functions we’ll need.  We’re also linking against two new libraries, which contain the code for the functions we’ll be referencing momentarily.  These can, under many circumstances, be abstracted into ws2.lib.</a:t>
            </a:r>
          </a:p>
          <a:p>
            <a:r>
              <a:rPr lang="en-GB" dirty="0"/>
              <a:t>We’ll continue using the INet4Address class we created last week.</a:t>
            </a:r>
          </a:p>
          <a:p>
            <a:r>
              <a:rPr lang="en-GB" dirty="0"/>
              <a:t>Here, we set up an IP address of 127.0.0.1 (change this to the IP address you wish to connect to) and a port of 50018 (ditto).</a:t>
            </a:r>
          </a:p>
        </p:txBody>
      </p:sp>
      <p:pic>
        <p:nvPicPr>
          <p:cNvPr id="4" name="Picture 3">
            <a:extLst>
              <a:ext uri="{FF2B5EF4-FFF2-40B4-BE49-F238E27FC236}">
                <a16:creationId xmlns:a16="http://schemas.microsoft.com/office/drawing/2014/main" id="{77C1AF6F-4481-4E75-8630-232AE56F8877}"/>
              </a:ext>
            </a:extLst>
          </p:cNvPr>
          <p:cNvPicPr>
            <a:picLocks noChangeAspect="1"/>
          </p:cNvPicPr>
          <p:nvPr/>
        </p:nvPicPr>
        <p:blipFill>
          <a:blip r:embed="rId2"/>
          <a:stretch>
            <a:fillRect/>
          </a:stretch>
        </p:blipFill>
        <p:spPr>
          <a:xfrm>
            <a:off x="2696874" y="2410133"/>
            <a:ext cx="5301817" cy="483139"/>
          </a:xfrm>
          <a:prstGeom prst="rect">
            <a:avLst/>
          </a:prstGeom>
        </p:spPr>
      </p:pic>
      <p:pic>
        <p:nvPicPr>
          <p:cNvPr id="5" name="Picture 4">
            <a:extLst>
              <a:ext uri="{FF2B5EF4-FFF2-40B4-BE49-F238E27FC236}">
                <a16:creationId xmlns:a16="http://schemas.microsoft.com/office/drawing/2014/main" id="{2A4572FB-3A82-41DB-A75F-6B8392E7CA66}"/>
              </a:ext>
            </a:extLst>
          </p:cNvPr>
          <p:cNvPicPr>
            <a:picLocks noChangeAspect="1"/>
          </p:cNvPicPr>
          <p:nvPr/>
        </p:nvPicPr>
        <p:blipFill>
          <a:blip r:embed="rId3"/>
          <a:stretch>
            <a:fillRect/>
          </a:stretch>
        </p:blipFill>
        <p:spPr>
          <a:xfrm>
            <a:off x="7466300" y="323831"/>
            <a:ext cx="3245859" cy="1800533"/>
          </a:xfrm>
          <a:prstGeom prst="rect">
            <a:avLst/>
          </a:prstGeom>
        </p:spPr>
      </p:pic>
    </p:spTree>
    <p:extLst>
      <p:ext uri="{BB962C8B-B14F-4D97-AF65-F5344CB8AC3E}">
        <p14:creationId xmlns:p14="http://schemas.microsoft.com/office/powerpoint/2010/main" val="2060571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D4310-2145-4ABB-8094-53BB3153B2FE}"/>
              </a:ext>
            </a:extLst>
          </p:cNvPr>
          <p:cNvSpPr>
            <a:spLocks noGrp="1"/>
          </p:cNvSpPr>
          <p:nvPr>
            <p:ph type="title"/>
          </p:nvPr>
        </p:nvSpPr>
        <p:spPr/>
        <p:txBody>
          <a:bodyPr/>
          <a:lstStyle/>
          <a:p>
            <a:r>
              <a:rPr lang="en-GB" dirty="0"/>
              <a:t>Step 1: Initialise the socket</a:t>
            </a:r>
          </a:p>
        </p:txBody>
      </p:sp>
      <p:sp>
        <p:nvSpPr>
          <p:cNvPr id="3" name="Content Placeholder 2">
            <a:extLst>
              <a:ext uri="{FF2B5EF4-FFF2-40B4-BE49-F238E27FC236}">
                <a16:creationId xmlns:a16="http://schemas.microsoft.com/office/drawing/2014/main" id="{058D3D2A-E099-48B6-918D-991F332C1E24}"/>
              </a:ext>
            </a:extLst>
          </p:cNvPr>
          <p:cNvSpPr>
            <a:spLocks noGrp="1"/>
          </p:cNvSpPr>
          <p:nvPr>
            <p:ph idx="1"/>
          </p:nvPr>
        </p:nvSpPr>
        <p:spPr>
          <a:xfrm>
            <a:off x="751225" y="2142837"/>
            <a:ext cx="8596668" cy="3352799"/>
          </a:xfrm>
        </p:spPr>
        <p:txBody>
          <a:bodyPr/>
          <a:lstStyle/>
          <a:p>
            <a:r>
              <a:rPr lang="en-GB" dirty="0"/>
              <a:t>Note: this call is Windows-only – if working on Linux, we can skip it.</a:t>
            </a:r>
          </a:p>
          <a:p>
            <a:r>
              <a:rPr lang="en-GB" dirty="0"/>
              <a:t>This function sets up the </a:t>
            </a:r>
            <a:r>
              <a:rPr lang="en-GB" dirty="0">
                <a:hlinkClick r:id="rId2"/>
              </a:rPr>
              <a:t>version of Winsock </a:t>
            </a:r>
            <a:r>
              <a:rPr lang="en-GB" dirty="0"/>
              <a:t>we’re going to use.  You can do a lot of in-depth reading around this, with different operating systems having differing levels of support for each version.  We’re simply going to use the latest one, which is 2.2.</a:t>
            </a:r>
          </a:p>
          <a:p>
            <a:r>
              <a:rPr lang="en-GB" dirty="0"/>
              <a:t>We pass this function a “WSADATA” structure – we can interrogate this to find out (programmatically) some useful information about our environment.  Additional reading </a:t>
            </a:r>
            <a:r>
              <a:rPr lang="en-GB" dirty="0">
                <a:hlinkClick r:id="rId3"/>
              </a:rPr>
              <a:t>here</a:t>
            </a:r>
            <a:r>
              <a:rPr lang="en-GB" dirty="0"/>
              <a:t>, but we’ll never do this because we’ll always work on the latest version, with the same configuration.</a:t>
            </a:r>
          </a:p>
        </p:txBody>
      </p:sp>
    </p:spTree>
    <p:extLst>
      <p:ext uri="{BB962C8B-B14F-4D97-AF65-F5344CB8AC3E}">
        <p14:creationId xmlns:p14="http://schemas.microsoft.com/office/powerpoint/2010/main" val="11528976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4982A5-1D3E-4AC9-8DAB-EE9F65EE867A}"/>
              </a:ext>
            </a:extLst>
          </p:cNvPr>
          <p:cNvSpPr>
            <a:spLocks noGrp="1"/>
          </p:cNvSpPr>
          <p:nvPr>
            <p:ph idx="1"/>
          </p:nvPr>
        </p:nvSpPr>
        <p:spPr>
          <a:xfrm>
            <a:off x="677334" y="2410691"/>
            <a:ext cx="8596668" cy="3630671"/>
          </a:xfrm>
        </p:spPr>
        <p:txBody>
          <a:bodyPr/>
          <a:lstStyle/>
          <a:p>
            <a:r>
              <a:rPr lang="en-GB" dirty="0" err="1"/>
              <a:t>WSAStartup</a:t>
            </a:r>
            <a:r>
              <a:rPr lang="en-GB" dirty="0"/>
              <a:t> initialises the socket.  MAKEWORD is a macro which combines two bytes – in this case, the version number, i.e. version 2.2.</a:t>
            </a:r>
          </a:p>
          <a:p>
            <a:r>
              <a:rPr lang="en-GB" dirty="0"/>
              <a:t>We aren’t doing anything with the WSADATA information (and likely never will for this module, or anything outside it), but still need to provide it.</a:t>
            </a:r>
          </a:p>
          <a:p>
            <a:r>
              <a:rPr lang="en-GB" dirty="0"/>
              <a:t>We check the error code – an error code of less than 0 indicates an error, though we don’t really need to explore an error in more detail.  If it fails, it fails and our connection won’t work, there’s little merit to interrogating why at this stage.</a:t>
            </a:r>
          </a:p>
        </p:txBody>
      </p:sp>
      <p:pic>
        <p:nvPicPr>
          <p:cNvPr id="5" name="Picture 4">
            <a:extLst>
              <a:ext uri="{FF2B5EF4-FFF2-40B4-BE49-F238E27FC236}">
                <a16:creationId xmlns:a16="http://schemas.microsoft.com/office/drawing/2014/main" id="{EB5B04DC-C52C-42A7-82F8-2520561D2C80}"/>
              </a:ext>
            </a:extLst>
          </p:cNvPr>
          <p:cNvPicPr>
            <a:picLocks noChangeAspect="1"/>
          </p:cNvPicPr>
          <p:nvPr/>
        </p:nvPicPr>
        <p:blipFill>
          <a:blip r:embed="rId2"/>
          <a:stretch>
            <a:fillRect/>
          </a:stretch>
        </p:blipFill>
        <p:spPr>
          <a:xfrm>
            <a:off x="2420214" y="340531"/>
            <a:ext cx="5147841" cy="1765359"/>
          </a:xfrm>
          <a:prstGeom prst="rect">
            <a:avLst/>
          </a:prstGeom>
        </p:spPr>
      </p:pic>
    </p:spTree>
    <p:extLst>
      <p:ext uri="{BB962C8B-B14F-4D97-AF65-F5344CB8AC3E}">
        <p14:creationId xmlns:p14="http://schemas.microsoft.com/office/powerpoint/2010/main" val="1730044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0B4C0-78D7-466F-92EB-854FB5D2A3B7}"/>
              </a:ext>
            </a:extLst>
          </p:cNvPr>
          <p:cNvSpPr>
            <a:spLocks noGrp="1"/>
          </p:cNvSpPr>
          <p:nvPr>
            <p:ph type="title"/>
          </p:nvPr>
        </p:nvSpPr>
        <p:spPr/>
        <p:txBody>
          <a:bodyPr/>
          <a:lstStyle/>
          <a:p>
            <a:r>
              <a:rPr lang="en-GB" dirty="0"/>
              <a:t>Alternate syntax</a:t>
            </a:r>
          </a:p>
        </p:txBody>
      </p:sp>
      <p:sp>
        <p:nvSpPr>
          <p:cNvPr id="3" name="Content Placeholder 2">
            <a:extLst>
              <a:ext uri="{FF2B5EF4-FFF2-40B4-BE49-F238E27FC236}">
                <a16:creationId xmlns:a16="http://schemas.microsoft.com/office/drawing/2014/main" id="{FA7DCDF6-7780-4177-A2DD-18E18DB93DDB}"/>
              </a:ext>
            </a:extLst>
          </p:cNvPr>
          <p:cNvSpPr>
            <a:spLocks noGrp="1"/>
          </p:cNvSpPr>
          <p:nvPr>
            <p:ph idx="1"/>
          </p:nvPr>
        </p:nvSpPr>
        <p:spPr>
          <a:xfrm>
            <a:off x="677334" y="3429000"/>
            <a:ext cx="8596668" cy="2612362"/>
          </a:xfrm>
        </p:spPr>
        <p:txBody>
          <a:bodyPr/>
          <a:lstStyle/>
          <a:p>
            <a:r>
              <a:rPr lang="en-GB" dirty="0"/>
              <a:t>You may have never seen this before – we can set then compare something in an if statement.  In this case, we set </a:t>
            </a:r>
            <a:r>
              <a:rPr lang="en-GB" dirty="0" err="1"/>
              <a:t>errorCode</a:t>
            </a:r>
            <a:r>
              <a:rPr lang="en-GB" dirty="0"/>
              <a:t> to the result of the function call (though it could equally be any line of code), then compare the result in </a:t>
            </a:r>
            <a:r>
              <a:rPr lang="en-GB" dirty="0" err="1"/>
              <a:t>errorCode</a:t>
            </a:r>
            <a:r>
              <a:rPr lang="en-GB" dirty="0"/>
              <a:t> using the less than operator.</a:t>
            </a:r>
          </a:p>
          <a:p>
            <a:pPr lvl="1"/>
            <a:r>
              <a:rPr lang="en-GB" dirty="0"/>
              <a:t>1) Sets </a:t>
            </a:r>
            <a:r>
              <a:rPr lang="en-GB" dirty="0" err="1"/>
              <a:t>errorCode</a:t>
            </a:r>
            <a:r>
              <a:rPr lang="en-GB" dirty="0"/>
              <a:t> to the result of the </a:t>
            </a:r>
            <a:r>
              <a:rPr lang="en-GB" dirty="0" err="1"/>
              <a:t>WSAStartup</a:t>
            </a:r>
            <a:r>
              <a:rPr lang="en-GB" dirty="0"/>
              <a:t> function</a:t>
            </a:r>
          </a:p>
          <a:p>
            <a:pPr lvl="1"/>
            <a:r>
              <a:rPr lang="en-GB" dirty="0"/>
              <a:t>2) Compares </a:t>
            </a:r>
            <a:r>
              <a:rPr lang="en-GB" dirty="0" err="1"/>
              <a:t>errorCode</a:t>
            </a:r>
            <a:r>
              <a:rPr lang="en-GB" dirty="0"/>
              <a:t> to 0.</a:t>
            </a:r>
          </a:p>
          <a:p>
            <a:r>
              <a:rPr lang="en-GB" dirty="0"/>
              <a:t>We’ll use this a few times – saves a line of code each time.</a:t>
            </a:r>
          </a:p>
          <a:p>
            <a:pPr lvl="1"/>
            <a:endParaRPr lang="en-GB" dirty="0"/>
          </a:p>
        </p:txBody>
      </p:sp>
      <p:pic>
        <p:nvPicPr>
          <p:cNvPr id="5" name="Picture 4">
            <a:extLst>
              <a:ext uri="{FF2B5EF4-FFF2-40B4-BE49-F238E27FC236}">
                <a16:creationId xmlns:a16="http://schemas.microsoft.com/office/drawing/2014/main" id="{B26935B6-C827-4240-9FF4-1804DE28FF2A}"/>
              </a:ext>
            </a:extLst>
          </p:cNvPr>
          <p:cNvPicPr>
            <a:picLocks noChangeAspect="1"/>
          </p:cNvPicPr>
          <p:nvPr/>
        </p:nvPicPr>
        <p:blipFill>
          <a:blip r:embed="rId2"/>
          <a:stretch>
            <a:fillRect/>
          </a:stretch>
        </p:blipFill>
        <p:spPr>
          <a:xfrm>
            <a:off x="2135909" y="1484745"/>
            <a:ext cx="6429063" cy="1488209"/>
          </a:xfrm>
          <a:prstGeom prst="rect">
            <a:avLst/>
          </a:prstGeom>
        </p:spPr>
      </p:pic>
    </p:spTree>
    <p:extLst>
      <p:ext uri="{BB962C8B-B14F-4D97-AF65-F5344CB8AC3E}">
        <p14:creationId xmlns:p14="http://schemas.microsoft.com/office/powerpoint/2010/main" val="3190624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C7A0-862E-4CC6-AB79-36FA0A4B3AB8}"/>
              </a:ext>
            </a:extLst>
          </p:cNvPr>
          <p:cNvSpPr>
            <a:spLocks noGrp="1"/>
          </p:cNvSpPr>
          <p:nvPr>
            <p:ph type="title"/>
          </p:nvPr>
        </p:nvSpPr>
        <p:spPr/>
        <p:txBody>
          <a:bodyPr/>
          <a:lstStyle/>
          <a:p>
            <a:r>
              <a:rPr lang="en-GB" dirty="0"/>
              <a:t>Step 2: Create the socket</a:t>
            </a:r>
          </a:p>
        </p:txBody>
      </p:sp>
      <p:sp>
        <p:nvSpPr>
          <p:cNvPr id="3" name="Content Placeholder 2">
            <a:extLst>
              <a:ext uri="{FF2B5EF4-FFF2-40B4-BE49-F238E27FC236}">
                <a16:creationId xmlns:a16="http://schemas.microsoft.com/office/drawing/2014/main" id="{82995D31-F0D5-411C-8794-E5258822AB77}"/>
              </a:ext>
            </a:extLst>
          </p:cNvPr>
          <p:cNvSpPr>
            <a:spLocks noGrp="1"/>
          </p:cNvSpPr>
          <p:nvPr>
            <p:ph idx="1"/>
          </p:nvPr>
        </p:nvSpPr>
        <p:spPr>
          <a:xfrm>
            <a:off x="677334" y="2689225"/>
            <a:ext cx="8596668" cy="3352137"/>
          </a:xfrm>
        </p:spPr>
        <p:txBody>
          <a:bodyPr/>
          <a:lstStyle/>
          <a:p>
            <a:r>
              <a:rPr lang="en-GB" dirty="0"/>
              <a:t>As mentioned previously, SOCKET is an alias for an int, which becomes the unique identifier for this connection, using the file handling routines.</a:t>
            </a:r>
          </a:p>
          <a:p>
            <a:pPr lvl="1"/>
            <a:r>
              <a:rPr lang="en-GB" dirty="0"/>
              <a:t>In UNIX, everything is a file, hence this implementation decision.</a:t>
            </a:r>
          </a:p>
          <a:p>
            <a:pPr lvl="1"/>
            <a:r>
              <a:rPr lang="en-GB" dirty="0"/>
              <a:t>We’ll need to use this created socket elsewhere, so we’ll hold on to this reference.</a:t>
            </a:r>
          </a:p>
          <a:p>
            <a:r>
              <a:rPr lang="en-GB" dirty="0"/>
              <a:t>The “socket” function takes 3 things:</a:t>
            </a:r>
          </a:p>
          <a:p>
            <a:pPr lvl="1"/>
            <a:r>
              <a:rPr lang="en-GB" dirty="0"/>
              <a:t>The address family.</a:t>
            </a:r>
          </a:p>
          <a:p>
            <a:pPr lvl="1"/>
            <a:r>
              <a:rPr lang="en-GB" dirty="0"/>
              <a:t>The socket type.</a:t>
            </a:r>
          </a:p>
          <a:p>
            <a:pPr lvl="1"/>
            <a:r>
              <a:rPr lang="en-GB" dirty="0"/>
              <a:t>The protocol.</a:t>
            </a:r>
          </a:p>
        </p:txBody>
      </p:sp>
      <p:pic>
        <p:nvPicPr>
          <p:cNvPr id="4" name="Picture 3">
            <a:extLst>
              <a:ext uri="{FF2B5EF4-FFF2-40B4-BE49-F238E27FC236}">
                <a16:creationId xmlns:a16="http://schemas.microsoft.com/office/drawing/2014/main" id="{A339802B-6F67-4FCE-BEF7-96B6812D7E68}"/>
              </a:ext>
            </a:extLst>
          </p:cNvPr>
          <p:cNvPicPr>
            <a:picLocks noChangeAspect="1"/>
          </p:cNvPicPr>
          <p:nvPr/>
        </p:nvPicPr>
        <p:blipFill>
          <a:blip r:embed="rId2"/>
          <a:stretch>
            <a:fillRect/>
          </a:stretch>
        </p:blipFill>
        <p:spPr>
          <a:xfrm>
            <a:off x="1662367" y="1240559"/>
            <a:ext cx="7611635" cy="1448666"/>
          </a:xfrm>
          <a:prstGeom prst="rect">
            <a:avLst/>
          </a:prstGeom>
        </p:spPr>
      </p:pic>
    </p:spTree>
    <p:extLst>
      <p:ext uri="{BB962C8B-B14F-4D97-AF65-F5344CB8AC3E}">
        <p14:creationId xmlns:p14="http://schemas.microsoft.com/office/powerpoint/2010/main" val="574041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45160-CB54-4475-9856-B29674378C8D}"/>
              </a:ext>
            </a:extLst>
          </p:cNvPr>
          <p:cNvSpPr>
            <a:spLocks noGrp="1"/>
          </p:cNvSpPr>
          <p:nvPr>
            <p:ph type="title"/>
          </p:nvPr>
        </p:nvSpPr>
        <p:spPr/>
        <p:txBody>
          <a:bodyPr/>
          <a:lstStyle/>
          <a:p>
            <a:r>
              <a:rPr lang="en-GB" dirty="0"/>
              <a:t>The socket() function</a:t>
            </a:r>
          </a:p>
        </p:txBody>
      </p:sp>
      <p:sp>
        <p:nvSpPr>
          <p:cNvPr id="3" name="Content Placeholder 2">
            <a:extLst>
              <a:ext uri="{FF2B5EF4-FFF2-40B4-BE49-F238E27FC236}">
                <a16:creationId xmlns:a16="http://schemas.microsoft.com/office/drawing/2014/main" id="{E45B55D5-3951-4A52-B33E-D3E7408532A3}"/>
              </a:ext>
            </a:extLst>
          </p:cNvPr>
          <p:cNvSpPr>
            <a:spLocks noGrp="1"/>
          </p:cNvSpPr>
          <p:nvPr>
            <p:ph idx="1"/>
          </p:nvPr>
        </p:nvSpPr>
        <p:spPr>
          <a:xfrm>
            <a:off x="677334" y="1283855"/>
            <a:ext cx="8596668" cy="4757508"/>
          </a:xfrm>
        </p:spPr>
        <p:txBody>
          <a:bodyPr>
            <a:normAutofit/>
          </a:bodyPr>
          <a:lstStyle/>
          <a:p>
            <a:r>
              <a:rPr lang="en-GB" dirty="0"/>
              <a:t>Parameter 1: Address family.  In our INet4Address constructor, we should have set this to:</a:t>
            </a:r>
          </a:p>
          <a:p>
            <a:pPr marL="0" indent="0">
              <a:buNone/>
            </a:pPr>
            <a:r>
              <a:rPr lang="en-GB" dirty="0"/>
              <a:t>			 </a:t>
            </a:r>
            <a:r>
              <a:rPr lang="en-GB" dirty="0" err="1"/>
              <a:t>address.sin_family</a:t>
            </a:r>
            <a:r>
              <a:rPr lang="en-GB" dirty="0"/>
              <a:t> = AF_INET;</a:t>
            </a:r>
          </a:p>
          <a:p>
            <a:pPr marL="0" indent="0">
              <a:buNone/>
            </a:pPr>
            <a:r>
              <a:rPr lang="en-GB" dirty="0"/>
              <a:t>     Simply, IP.</a:t>
            </a:r>
          </a:p>
          <a:p>
            <a:r>
              <a:rPr lang="en-GB" dirty="0"/>
              <a:t>Parameter 2: Socket type.  We talked about these briefly last week.  Options include:</a:t>
            </a:r>
          </a:p>
          <a:p>
            <a:pPr lvl="1"/>
            <a:r>
              <a:rPr lang="en-GB" dirty="0"/>
              <a:t>SOCK_STREAM (TCP)</a:t>
            </a:r>
          </a:p>
          <a:p>
            <a:pPr lvl="1"/>
            <a:r>
              <a:rPr lang="en-GB" dirty="0"/>
              <a:t>SOCK_DGRAM (UDP)</a:t>
            </a:r>
          </a:p>
          <a:p>
            <a:pPr lvl="1"/>
            <a:r>
              <a:rPr lang="en-GB" dirty="0"/>
              <a:t>SOCK_RAW (Raw access)</a:t>
            </a:r>
          </a:p>
          <a:p>
            <a:pPr marL="0" indent="0">
              <a:buNone/>
            </a:pPr>
            <a:r>
              <a:rPr lang="en-GB" dirty="0"/>
              <a:t>     We’re going to be using TCP almost exclusively.</a:t>
            </a:r>
          </a:p>
          <a:p>
            <a:r>
              <a:rPr lang="en-GB" dirty="0"/>
              <a:t>Parameter 3: Protocol.  This should either correlate with the protocol we’re using (here IPPROTO_TCP) or we can use 0 to let the service provider decide.</a:t>
            </a:r>
          </a:p>
        </p:txBody>
      </p:sp>
    </p:spTree>
    <p:extLst>
      <p:ext uri="{BB962C8B-B14F-4D97-AF65-F5344CB8AC3E}">
        <p14:creationId xmlns:p14="http://schemas.microsoft.com/office/powerpoint/2010/main" val="11473509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D0AB53-058D-40B1-BF5C-453DD5F6045D}"/>
              </a:ext>
            </a:extLst>
          </p:cNvPr>
          <p:cNvSpPr>
            <a:spLocks noGrp="1"/>
          </p:cNvSpPr>
          <p:nvPr>
            <p:ph idx="1"/>
          </p:nvPr>
        </p:nvSpPr>
        <p:spPr/>
        <p:txBody>
          <a:bodyPr/>
          <a:lstStyle/>
          <a:p>
            <a:r>
              <a:rPr lang="en-GB" dirty="0"/>
              <a:t>1) Create a SOCKET variable (integer, file descriptor).</a:t>
            </a:r>
          </a:p>
          <a:p>
            <a:r>
              <a:rPr lang="en-GB" dirty="0"/>
              <a:t>2) Set the SOCKET to the result of the socket() function – use the socket function to set the protocol information.</a:t>
            </a:r>
          </a:p>
          <a:p>
            <a:r>
              <a:rPr lang="en-GB" dirty="0"/>
              <a:t>3) Check whether there was an error in the call.  As with the other functions, this indicates an error by returning a value less than 0.</a:t>
            </a:r>
          </a:p>
        </p:txBody>
      </p:sp>
      <p:pic>
        <p:nvPicPr>
          <p:cNvPr id="4" name="Picture 3">
            <a:extLst>
              <a:ext uri="{FF2B5EF4-FFF2-40B4-BE49-F238E27FC236}">
                <a16:creationId xmlns:a16="http://schemas.microsoft.com/office/drawing/2014/main" id="{BC145A54-9D96-4308-8009-8AC3E8013931}"/>
              </a:ext>
            </a:extLst>
          </p:cNvPr>
          <p:cNvPicPr>
            <a:picLocks noChangeAspect="1"/>
          </p:cNvPicPr>
          <p:nvPr/>
        </p:nvPicPr>
        <p:blipFill>
          <a:blip r:embed="rId2"/>
          <a:stretch>
            <a:fillRect/>
          </a:stretch>
        </p:blipFill>
        <p:spPr>
          <a:xfrm>
            <a:off x="1662367" y="307686"/>
            <a:ext cx="7611635" cy="1448666"/>
          </a:xfrm>
          <a:prstGeom prst="rect">
            <a:avLst/>
          </a:prstGeom>
        </p:spPr>
      </p:pic>
    </p:spTree>
    <p:extLst>
      <p:ext uri="{BB962C8B-B14F-4D97-AF65-F5344CB8AC3E}">
        <p14:creationId xmlns:p14="http://schemas.microsoft.com/office/powerpoint/2010/main" val="13486235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25DA-CE1E-4541-9108-64BEC3E946F8}"/>
              </a:ext>
            </a:extLst>
          </p:cNvPr>
          <p:cNvSpPr>
            <a:spLocks noGrp="1"/>
          </p:cNvSpPr>
          <p:nvPr>
            <p:ph type="title"/>
          </p:nvPr>
        </p:nvSpPr>
        <p:spPr>
          <a:xfrm>
            <a:off x="677334" y="609600"/>
            <a:ext cx="8596668" cy="701964"/>
          </a:xfrm>
        </p:spPr>
        <p:txBody>
          <a:bodyPr/>
          <a:lstStyle/>
          <a:p>
            <a:r>
              <a:rPr lang="en-GB" dirty="0"/>
              <a:t>Step 3: Connect the socket</a:t>
            </a:r>
          </a:p>
        </p:txBody>
      </p:sp>
      <p:sp>
        <p:nvSpPr>
          <p:cNvPr id="3" name="Content Placeholder 2">
            <a:extLst>
              <a:ext uri="{FF2B5EF4-FFF2-40B4-BE49-F238E27FC236}">
                <a16:creationId xmlns:a16="http://schemas.microsoft.com/office/drawing/2014/main" id="{6A2D0587-B1F1-4066-A149-81E0DCFF2756}"/>
              </a:ext>
            </a:extLst>
          </p:cNvPr>
          <p:cNvSpPr>
            <a:spLocks noGrp="1"/>
          </p:cNvSpPr>
          <p:nvPr>
            <p:ph idx="1"/>
          </p:nvPr>
        </p:nvSpPr>
        <p:spPr>
          <a:xfrm>
            <a:off x="677334" y="2346036"/>
            <a:ext cx="8596668" cy="3722256"/>
          </a:xfrm>
        </p:spPr>
        <p:txBody>
          <a:bodyPr/>
          <a:lstStyle/>
          <a:p>
            <a:r>
              <a:rPr lang="en-GB" dirty="0"/>
              <a:t>This is the code which actually initialises the connection with the server.  Once called, assuming success, a connection will be established, referenced by the SOCKET descriptor.</a:t>
            </a:r>
          </a:p>
          <a:p>
            <a:r>
              <a:rPr lang="en-GB" dirty="0"/>
              <a:t>This calls the connect() function with:</a:t>
            </a:r>
          </a:p>
          <a:p>
            <a:pPr lvl="1"/>
            <a:r>
              <a:rPr lang="en-GB" dirty="0"/>
              <a:t>The socket file descriptor.</a:t>
            </a:r>
          </a:p>
          <a:p>
            <a:pPr lvl="1"/>
            <a:r>
              <a:rPr lang="en-GB" dirty="0"/>
              <a:t>A reference to the (configured) socket address.</a:t>
            </a:r>
          </a:p>
          <a:p>
            <a:pPr lvl="1"/>
            <a:r>
              <a:rPr lang="en-GB" dirty="0"/>
              <a:t>The length of the address structure.</a:t>
            </a:r>
          </a:p>
          <a:p>
            <a:r>
              <a:rPr lang="en-GB" dirty="0"/>
              <a:t>We’re, again, using our INet4Address class to pass some of these things.</a:t>
            </a:r>
          </a:p>
          <a:p>
            <a:r>
              <a:rPr lang="en-GB" dirty="0"/>
              <a:t>Remember, as mentioned last week, while the second parameter expects a </a:t>
            </a:r>
            <a:r>
              <a:rPr lang="en-GB" dirty="0" err="1"/>
              <a:t>sockaddr</a:t>
            </a:r>
            <a:r>
              <a:rPr lang="en-GB" dirty="0"/>
              <a:t>*, a </a:t>
            </a:r>
            <a:r>
              <a:rPr lang="en-GB" dirty="0" err="1"/>
              <a:t>sockaddr_in</a:t>
            </a:r>
            <a:r>
              <a:rPr lang="en-GB" dirty="0"/>
              <a:t>* can be implicitly and harmlessly cast.</a:t>
            </a:r>
          </a:p>
        </p:txBody>
      </p:sp>
      <p:pic>
        <p:nvPicPr>
          <p:cNvPr id="4" name="Picture 3">
            <a:extLst>
              <a:ext uri="{FF2B5EF4-FFF2-40B4-BE49-F238E27FC236}">
                <a16:creationId xmlns:a16="http://schemas.microsoft.com/office/drawing/2014/main" id="{43B9C29C-4CB5-41B5-A195-2FBEAD88CBC8}"/>
              </a:ext>
            </a:extLst>
          </p:cNvPr>
          <p:cNvPicPr>
            <a:picLocks noChangeAspect="1"/>
          </p:cNvPicPr>
          <p:nvPr/>
        </p:nvPicPr>
        <p:blipFill>
          <a:blip r:embed="rId2"/>
          <a:stretch>
            <a:fillRect/>
          </a:stretch>
        </p:blipFill>
        <p:spPr>
          <a:xfrm>
            <a:off x="798594" y="1311564"/>
            <a:ext cx="10594812" cy="1034472"/>
          </a:xfrm>
          <a:prstGeom prst="rect">
            <a:avLst/>
          </a:prstGeom>
        </p:spPr>
      </p:pic>
    </p:spTree>
    <p:extLst>
      <p:ext uri="{BB962C8B-B14F-4D97-AF65-F5344CB8AC3E}">
        <p14:creationId xmlns:p14="http://schemas.microsoft.com/office/powerpoint/2010/main" val="2244980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DA3C9-A139-4F43-A256-07FFD0ED493E}"/>
              </a:ext>
            </a:extLst>
          </p:cNvPr>
          <p:cNvSpPr>
            <a:spLocks noGrp="1"/>
          </p:cNvSpPr>
          <p:nvPr>
            <p:ph type="title"/>
          </p:nvPr>
        </p:nvSpPr>
        <p:spPr/>
        <p:txBody>
          <a:bodyPr/>
          <a:lstStyle/>
          <a:p>
            <a:r>
              <a:rPr lang="en-GB" dirty="0"/>
              <a:t>Step 4: Use the socket</a:t>
            </a:r>
          </a:p>
        </p:txBody>
      </p:sp>
      <p:sp>
        <p:nvSpPr>
          <p:cNvPr id="3" name="Content Placeholder 2">
            <a:extLst>
              <a:ext uri="{FF2B5EF4-FFF2-40B4-BE49-F238E27FC236}">
                <a16:creationId xmlns:a16="http://schemas.microsoft.com/office/drawing/2014/main" id="{B7666F53-53CC-4A46-8CD3-D2F8D5EF2E3B}"/>
              </a:ext>
            </a:extLst>
          </p:cNvPr>
          <p:cNvSpPr>
            <a:spLocks noGrp="1"/>
          </p:cNvSpPr>
          <p:nvPr>
            <p:ph idx="1"/>
          </p:nvPr>
        </p:nvSpPr>
        <p:spPr/>
        <p:txBody>
          <a:bodyPr/>
          <a:lstStyle/>
          <a:p>
            <a:r>
              <a:rPr lang="en-GB" dirty="0"/>
              <a:t>Two functions which allow this: send and </a:t>
            </a:r>
            <a:r>
              <a:rPr lang="en-GB" dirty="0" err="1"/>
              <a:t>recv</a:t>
            </a:r>
            <a:r>
              <a:rPr lang="en-GB" dirty="0"/>
              <a:t>.</a:t>
            </a:r>
          </a:p>
          <a:p>
            <a:pPr lvl="1"/>
            <a:r>
              <a:rPr lang="en-GB" dirty="0"/>
              <a:t>These are blocking calls and expect to be paired – i.e. a sender expects a </a:t>
            </a:r>
            <a:r>
              <a:rPr lang="en-GB" dirty="0" err="1"/>
              <a:t>recver</a:t>
            </a:r>
            <a:r>
              <a:rPr lang="en-GB" dirty="0"/>
              <a:t> on the other end and vice versa.  Failure to adhere to this will result in the program not working properly.</a:t>
            </a:r>
          </a:p>
          <a:p>
            <a:pPr lvl="1"/>
            <a:r>
              <a:rPr lang="en-GB" dirty="0"/>
              <a:t>These actually work in the exact same way.</a:t>
            </a:r>
          </a:p>
          <a:p>
            <a:r>
              <a:rPr lang="en-GB" dirty="0"/>
              <a:t>Our main challenge with these functions is segmentation – they don’t necessarily send/receive all the data in one call.</a:t>
            </a:r>
          </a:p>
          <a:p>
            <a:pPr lvl="1"/>
            <a:r>
              <a:rPr lang="en-GB" dirty="0"/>
              <a:t>We send some (possibly all) of the data, and gain information about how much we sent/received.</a:t>
            </a:r>
          </a:p>
          <a:p>
            <a:pPr lvl="1"/>
            <a:r>
              <a:rPr lang="en-GB" dirty="0"/>
              <a:t>We may need to call send/</a:t>
            </a:r>
            <a:r>
              <a:rPr lang="en-GB" dirty="0" err="1"/>
              <a:t>recv</a:t>
            </a:r>
            <a:r>
              <a:rPr lang="en-GB" dirty="0"/>
              <a:t> multiple times until we send/receive all of the data.</a:t>
            </a:r>
          </a:p>
        </p:txBody>
      </p:sp>
    </p:spTree>
    <p:extLst>
      <p:ext uri="{BB962C8B-B14F-4D97-AF65-F5344CB8AC3E}">
        <p14:creationId xmlns:p14="http://schemas.microsoft.com/office/powerpoint/2010/main" val="35734335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2943C-9FFB-48DC-BB9D-A6F2E73F24D3}"/>
              </a:ext>
            </a:extLst>
          </p:cNvPr>
          <p:cNvSpPr>
            <a:spLocks noGrp="1"/>
          </p:cNvSpPr>
          <p:nvPr>
            <p:ph type="title"/>
          </p:nvPr>
        </p:nvSpPr>
        <p:spPr/>
        <p:txBody>
          <a:bodyPr/>
          <a:lstStyle/>
          <a:p>
            <a:r>
              <a:rPr lang="en-GB" dirty="0"/>
              <a:t>Send/</a:t>
            </a:r>
            <a:r>
              <a:rPr lang="en-GB" dirty="0" err="1"/>
              <a:t>recv</a:t>
            </a:r>
            <a:endParaRPr lang="en-GB" dirty="0"/>
          </a:p>
        </p:txBody>
      </p:sp>
      <p:sp>
        <p:nvSpPr>
          <p:cNvPr id="3" name="Content Placeholder 2">
            <a:extLst>
              <a:ext uri="{FF2B5EF4-FFF2-40B4-BE49-F238E27FC236}">
                <a16:creationId xmlns:a16="http://schemas.microsoft.com/office/drawing/2014/main" id="{83F1C917-D073-43FD-918C-2865A6CF1DA9}"/>
              </a:ext>
            </a:extLst>
          </p:cNvPr>
          <p:cNvSpPr>
            <a:spLocks noGrp="1"/>
          </p:cNvSpPr>
          <p:nvPr>
            <p:ph idx="1"/>
          </p:nvPr>
        </p:nvSpPr>
        <p:spPr>
          <a:xfrm>
            <a:off x="197042" y="1468581"/>
            <a:ext cx="10720339" cy="4591253"/>
          </a:xfrm>
        </p:spPr>
        <p:txBody>
          <a:bodyPr>
            <a:normAutofit/>
          </a:bodyPr>
          <a:lstStyle/>
          <a:p>
            <a:r>
              <a:rPr lang="en-GB" dirty="0"/>
              <a:t>Both functions have the same 4 parameters:</a:t>
            </a:r>
          </a:p>
          <a:p>
            <a:pPr lvl="1"/>
            <a:r>
              <a:rPr lang="en-GB" dirty="0"/>
              <a:t>Parameter 1: The socket file descriptor (connected previously).</a:t>
            </a:r>
          </a:p>
          <a:p>
            <a:pPr lvl="1"/>
            <a:r>
              <a:rPr lang="en-GB" dirty="0"/>
              <a:t>Parameter 2: The buffer – data we’re sending or receiving in the form of a character pointer.</a:t>
            </a:r>
          </a:p>
          <a:p>
            <a:pPr lvl="1"/>
            <a:r>
              <a:rPr lang="en-GB" dirty="0"/>
              <a:t>Parameter 3: The number of bytes still to send/receive (i.e. how many bytes until the end of the buffer from the current pointer).</a:t>
            </a:r>
          </a:p>
          <a:p>
            <a:pPr lvl="1"/>
            <a:r>
              <a:rPr lang="en-GB" dirty="0"/>
              <a:t>Parameter 4: Flags.  Here we can specify configuration options relating to whether data can be routed (by default it can) and out-of-band support.  We’ll likely never need to change these, so can set this to 0.</a:t>
            </a:r>
          </a:p>
          <a:p>
            <a:r>
              <a:rPr lang="en-GB" dirty="0"/>
              <a:t>And the return type, which is the number of bytes sent/received.</a:t>
            </a:r>
          </a:p>
          <a:p>
            <a:pPr lvl="1"/>
            <a:r>
              <a:rPr lang="en-GB" dirty="0"/>
              <a:t>If 0, the connection is closed – though this isn’t necessarily an error.</a:t>
            </a:r>
          </a:p>
          <a:p>
            <a:pPr lvl="1"/>
            <a:r>
              <a:rPr lang="en-GB" dirty="0"/>
              <a:t>If a positive number, this is the number of bytes sent/received. We can use this, in coordination with parameter 3, to figure out how much we still have to send/receive.  If equal, all bytes are complete.</a:t>
            </a:r>
          </a:p>
          <a:p>
            <a:pPr lvl="1"/>
            <a:r>
              <a:rPr lang="en-GB" dirty="0"/>
              <a:t>A negative number – an error has occurred.  Refer to the </a:t>
            </a:r>
            <a:r>
              <a:rPr lang="en-GB" dirty="0">
                <a:hlinkClick r:id="rId2"/>
              </a:rPr>
              <a:t>documentation</a:t>
            </a:r>
            <a:r>
              <a:rPr lang="en-GB" dirty="0"/>
              <a:t> for error codes.  The next slide contains information about this…</a:t>
            </a:r>
          </a:p>
        </p:txBody>
      </p:sp>
    </p:spTree>
    <p:extLst>
      <p:ext uri="{BB962C8B-B14F-4D97-AF65-F5344CB8AC3E}">
        <p14:creationId xmlns:p14="http://schemas.microsoft.com/office/powerpoint/2010/main" val="28657512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40DCB-A1A9-4B90-9F10-21AF099957A7}"/>
              </a:ext>
            </a:extLst>
          </p:cNvPr>
          <p:cNvSpPr>
            <a:spLocks noGrp="1"/>
          </p:cNvSpPr>
          <p:nvPr>
            <p:ph type="title"/>
          </p:nvPr>
        </p:nvSpPr>
        <p:spPr/>
        <p:txBody>
          <a:bodyPr/>
          <a:lstStyle/>
          <a:p>
            <a:r>
              <a:rPr lang="en-GB" dirty="0"/>
              <a:t>Error spotting</a:t>
            </a:r>
          </a:p>
        </p:txBody>
      </p:sp>
      <p:sp>
        <p:nvSpPr>
          <p:cNvPr id="3" name="Content Placeholder 2">
            <a:extLst>
              <a:ext uri="{FF2B5EF4-FFF2-40B4-BE49-F238E27FC236}">
                <a16:creationId xmlns:a16="http://schemas.microsoft.com/office/drawing/2014/main" id="{C3B079C9-DF1F-4D43-A934-72EA5B14B1E4}"/>
              </a:ext>
            </a:extLst>
          </p:cNvPr>
          <p:cNvSpPr>
            <a:spLocks noGrp="1"/>
          </p:cNvSpPr>
          <p:nvPr>
            <p:ph idx="1"/>
          </p:nvPr>
        </p:nvSpPr>
        <p:spPr/>
        <p:txBody>
          <a:bodyPr/>
          <a:lstStyle/>
          <a:p>
            <a:r>
              <a:rPr lang="en-GB" dirty="0"/>
              <a:t>During these calls, there is an internal error function, which we can access through the macro “</a:t>
            </a:r>
            <a:r>
              <a:rPr lang="en-GB" dirty="0" err="1"/>
              <a:t>errno</a:t>
            </a:r>
            <a:r>
              <a:rPr lang="en-GB" dirty="0"/>
              <a:t>”, which in windows is a call to _</a:t>
            </a:r>
            <a:r>
              <a:rPr lang="en-GB" dirty="0" err="1"/>
              <a:t>errno</a:t>
            </a:r>
            <a:r>
              <a:rPr lang="en-GB" dirty="0"/>
              <a:t>(), which returns an integer error code.</a:t>
            </a:r>
          </a:p>
          <a:p>
            <a:pPr lvl="1"/>
            <a:r>
              <a:rPr lang="en-GB" dirty="0"/>
              <a:t>We only need to check this if the number of bytes sent/received is a negative number.</a:t>
            </a:r>
          </a:p>
          <a:p>
            <a:r>
              <a:rPr lang="en-GB" dirty="0"/>
              <a:t>There is one error code we can recover from – EINTR, which indicates that an interrupt broke the operation.  We can just re-try this.  Other errors generally aren’t trivially recoverable, so we tend to treat those as unrecoverable failures.</a:t>
            </a:r>
          </a:p>
        </p:txBody>
      </p:sp>
    </p:spTree>
    <p:extLst>
      <p:ext uri="{BB962C8B-B14F-4D97-AF65-F5344CB8AC3E}">
        <p14:creationId xmlns:p14="http://schemas.microsoft.com/office/powerpoint/2010/main" val="29574360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01686-80EC-483C-AB19-0FC340785B17}"/>
              </a:ext>
            </a:extLst>
          </p:cNvPr>
          <p:cNvSpPr>
            <a:spLocks noGrp="1"/>
          </p:cNvSpPr>
          <p:nvPr>
            <p:ph type="title"/>
          </p:nvPr>
        </p:nvSpPr>
        <p:spPr/>
        <p:txBody>
          <a:bodyPr/>
          <a:lstStyle/>
          <a:p>
            <a:r>
              <a:rPr lang="en-GB" dirty="0"/>
              <a:t>Send/</a:t>
            </a:r>
            <a:r>
              <a:rPr lang="en-GB" dirty="0" err="1"/>
              <a:t>recv</a:t>
            </a:r>
            <a:endParaRPr lang="en-GB" dirty="0"/>
          </a:p>
        </p:txBody>
      </p:sp>
      <p:sp>
        <p:nvSpPr>
          <p:cNvPr id="3" name="Content Placeholder 2">
            <a:extLst>
              <a:ext uri="{FF2B5EF4-FFF2-40B4-BE49-F238E27FC236}">
                <a16:creationId xmlns:a16="http://schemas.microsoft.com/office/drawing/2014/main" id="{4DCFC8CC-A220-4314-A308-90265AB232C7}"/>
              </a:ext>
            </a:extLst>
          </p:cNvPr>
          <p:cNvSpPr>
            <a:spLocks noGrp="1"/>
          </p:cNvSpPr>
          <p:nvPr>
            <p:ph idx="1"/>
          </p:nvPr>
        </p:nvSpPr>
        <p:spPr>
          <a:xfrm>
            <a:off x="677334" y="1431637"/>
            <a:ext cx="8596668" cy="4609726"/>
          </a:xfrm>
        </p:spPr>
        <p:txBody>
          <a:bodyPr/>
          <a:lstStyle/>
          <a:p>
            <a:r>
              <a:rPr lang="en-GB" dirty="0"/>
              <a:t>To send/receive data, we call the send/</a:t>
            </a:r>
            <a:r>
              <a:rPr lang="en-GB" dirty="0" err="1"/>
              <a:t>recv</a:t>
            </a:r>
            <a:r>
              <a:rPr lang="en-GB" dirty="0"/>
              <a:t> function with a pointer to a character in a buffer and a number of bytes to send.</a:t>
            </a:r>
          </a:p>
          <a:p>
            <a:r>
              <a:rPr lang="en-GB" dirty="0"/>
              <a:t>The return value (assuming it’s positive) indicates how many bytes we have sent/received.  If the two numbers are the same, we’ve sent/received all the data.  If the number sent/received is smaller, there’s more data to send – we need to call send/</a:t>
            </a:r>
            <a:r>
              <a:rPr lang="en-GB" dirty="0" err="1"/>
              <a:t>recv</a:t>
            </a:r>
            <a:r>
              <a:rPr lang="en-GB" dirty="0"/>
              <a:t> again.</a:t>
            </a:r>
          </a:p>
          <a:p>
            <a:endParaRPr lang="en-GB" dirty="0"/>
          </a:p>
          <a:p>
            <a:r>
              <a:rPr lang="en-GB" dirty="0"/>
              <a:t>This all has one further, interesting implication: </a:t>
            </a:r>
            <a:r>
              <a:rPr lang="en-GB" b="1" dirty="0"/>
              <a:t>we need to know how many bytes we’re expecting to receive before we start</a:t>
            </a:r>
            <a:r>
              <a:rPr lang="en-GB" dirty="0"/>
              <a:t>.</a:t>
            </a:r>
          </a:p>
          <a:p>
            <a:pPr lvl="1"/>
            <a:r>
              <a:rPr lang="en-GB" dirty="0"/>
              <a:t>We can’t know when we’re done receiving data unless we know how many bytes we’re expecting.</a:t>
            </a:r>
          </a:p>
          <a:p>
            <a:pPr lvl="1"/>
            <a:r>
              <a:rPr lang="en-GB" dirty="0"/>
              <a:t>We’ll handle this by sending the number of bytes (which is a static size – the size of an integer) to indicate how much data we’re going to send.</a:t>
            </a:r>
          </a:p>
        </p:txBody>
      </p:sp>
    </p:spTree>
    <p:extLst>
      <p:ext uri="{BB962C8B-B14F-4D97-AF65-F5344CB8AC3E}">
        <p14:creationId xmlns:p14="http://schemas.microsoft.com/office/powerpoint/2010/main" val="3959946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CAC6807-3D38-4760-BD29-8CB82EAC4089}"/>
              </a:ext>
            </a:extLst>
          </p:cNvPr>
          <p:cNvPicPr>
            <a:picLocks noChangeAspect="1"/>
          </p:cNvPicPr>
          <p:nvPr/>
        </p:nvPicPr>
        <p:blipFill>
          <a:blip r:embed="rId2"/>
          <a:stretch>
            <a:fillRect/>
          </a:stretch>
        </p:blipFill>
        <p:spPr>
          <a:xfrm>
            <a:off x="9236" y="166109"/>
            <a:ext cx="5190836" cy="6702224"/>
          </a:xfrm>
          <a:prstGeom prst="rect">
            <a:avLst/>
          </a:prstGeom>
        </p:spPr>
      </p:pic>
      <p:sp>
        <p:nvSpPr>
          <p:cNvPr id="7" name="TextBox 6">
            <a:extLst>
              <a:ext uri="{FF2B5EF4-FFF2-40B4-BE49-F238E27FC236}">
                <a16:creationId xmlns:a16="http://schemas.microsoft.com/office/drawing/2014/main" id="{56403962-55EA-49C1-A4B3-33B6FF854EDB}"/>
              </a:ext>
            </a:extLst>
          </p:cNvPr>
          <p:cNvSpPr txBox="1"/>
          <p:nvPr/>
        </p:nvSpPr>
        <p:spPr>
          <a:xfrm>
            <a:off x="4516580" y="73749"/>
            <a:ext cx="5855855" cy="369332"/>
          </a:xfrm>
          <a:prstGeom prst="rect">
            <a:avLst/>
          </a:prstGeom>
          <a:noFill/>
        </p:spPr>
        <p:txBody>
          <a:bodyPr wrap="square" rtlCol="0">
            <a:spAutoFit/>
          </a:bodyPr>
          <a:lstStyle/>
          <a:p>
            <a:r>
              <a:rPr lang="en-GB" dirty="0"/>
              <a:t>Read number of bytes into this character array</a:t>
            </a:r>
          </a:p>
        </p:txBody>
      </p:sp>
      <p:sp>
        <p:nvSpPr>
          <p:cNvPr id="8" name="TextBox 7">
            <a:extLst>
              <a:ext uri="{FF2B5EF4-FFF2-40B4-BE49-F238E27FC236}">
                <a16:creationId xmlns:a16="http://schemas.microsoft.com/office/drawing/2014/main" id="{4F49C74C-12FA-404E-9C97-71FD3FB6A1DC}"/>
              </a:ext>
            </a:extLst>
          </p:cNvPr>
          <p:cNvSpPr txBox="1"/>
          <p:nvPr/>
        </p:nvSpPr>
        <p:spPr>
          <a:xfrm>
            <a:off x="4516579" y="641786"/>
            <a:ext cx="5855855" cy="369332"/>
          </a:xfrm>
          <a:prstGeom prst="rect">
            <a:avLst/>
          </a:prstGeom>
          <a:noFill/>
        </p:spPr>
        <p:txBody>
          <a:bodyPr wrap="square" rtlCol="0">
            <a:spAutoFit/>
          </a:bodyPr>
          <a:lstStyle/>
          <a:p>
            <a:r>
              <a:rPr lang="en-GB" dirty="0"/>
              <a:t>Number left and number read in this iteration</a:t>
            </a:r>
          </a:p>
        </p:txBody>
      </p:sp>
      <p:sp>
        <p:nvSpPr>
          <p:cNvPr id="9" name="TextBox 8">
            <a:extLst>
              <a:ext uri="{FF2B5EF4-FFF2-40B4-BE49-F238E27FC236}">
                <a16:creationId xmlns:a16="http://schemas.microsoft.com/office/drawing/2014/main" id="{54F6EA72-5479-4E16-A894-853E13DE15F5}"/>
              </a:ext>
            </a:extLst>
          </p:cNvPr>
          <p:cNvSpPr txBox="1"/>
          <p:nvPr/>
        </p:nvSpPr>
        <p:spPr>
          <a:xfrm>
            <a:off x="4516578" y="1551568"/>
            <a:ext cx="5855855" cy="369332"/>
          </a:xfrm>
          <a:prstGeom prst="rect">
            <a:avLst/>
          </a:prstGeom>
          <a:noFill/>
        </p:spPr>
        <p:txBody>
          <a:bodyPr wrap="square" rtlCol="0">
            <a:spAutoFit/>
          </a:bodyPr>
          <a:lstStyle/>
          <a:p>
            <a:r>
              <a:rPr lang="en-GB" dirty="0"/>
              <a:t>Read bytes into character array</a:t>
            </a:r>
          </a:p>
        </p:txBody>
      </p:sp>
      <p:sp>
        <p:nvSpPr>
          <p:cNvPr id="10" name="TextBox 9">
            <a:extLst>
              <a:ext uri="{FF2B5EF4-FFF2-40B4-BE49-F238E27FC236}">
                <a16:creationId xmlns:a16="http://schemas.microsoft.com/office/drawing/2014/main" id="{6F70FEB0-3C3A-4F2E-82B3-17113F61633D}"/>
              </a:ext>
            </a:extLst>
          </p:cNvPr>
          <p:cNvSpPr txBox="1"/>
          <p:nvPr/>
        </p:nvSpPr>
        <p:spPr>
          <a:xfrm>
            <a:off x="4516578" y="2844689"/>
            <a:ext cx="6132950" cy="923330"/>
          </a:xfrm>
          <a:prstGeom prst="rect">
            <a:avLst/>
          </a:prstGeom>
          <a:noFill/>
        </p:spPr>
        <p:txBody>
          <a:bodyPr wrap="square" rtlCol="0">
            <a:spAutoFit/>
          </a:bodyPr>
          <a:lstStyle/>
          <a:p>
            <a:r>
              <a:rPr lang="en-GB" dirty="0"/>
              <a:t>Check for errors.  EINTR is “interrupted” – a recoverable error.  If this happens, we just try again.  Other errors can’t be recovered from.</a:t>
            </a:r>
          </a:p>
        </p:txBody>
      </p:sp>
      <p:sp>
        <p:nvSpPr>
          <p:cNvPr id="11" name="TextBox 10">
            <a:extLst>
              <a:ext uri="{FF2B5EF4-FFF2-40B4-BE49-F238E27FC236}">
                <a16:creationId xmlns:a16="http://schemas.microsoft.com/office/drawing/2014/main" id="{7F37B81B-8064-4336-92BD-F9E276BDC42E}"/>
              </a:ext>
            </a:extLst>
          </p:cNvPr>
          <p:cNvSpPr txBox="1"/>
          <p:nvPr/>
        </p:nvSpPr>
        <p:spPr>
          <a:xfrm>
            <a:off x="4516578" y="4881276"/>
            <a:ext cx="6132950" cy="1200329"/>
          </a:xfrm>
          <a:prstGeom prst="rect">
            <a:avLst/>
          </a:prstGeom>
          <a:noFill/>
        </p:spPr>
        <p:txBody>
          <a:bodyPr wrap="square" rtlCol="0">
            <a:spAutoFit/>
          </a:bodyPr>
          <a:lstStyle/>
          <a:p>
            <a:r>
              <a:rPr lang="en-GB" dirty="0"/>
              <a:t>Update number left and pointer to character array.  Seems odd to be adding to a pointer, but we’re moving this along in memory, to point to the next location in the array we’ll </a:t>
            </a:r>
            <a:r>
              <a:rPr lang="en-GB" dirty="0" err="1"/>
              <a:t>recv</a:t>
            </a:r>
            <a:r>
              <a:rPr lang="en-GB" dirty="0"/>
              <a:t> into.</a:t>
            </a:r>
          </a:p>
        </p:txBody>
      </p:sp>
      <p:sp>
        <p:nvSpPr>
          <p:cNvPr id="13" name="TextBox 12">
            <a:extLst>
              <a:ext uri="{FF2B5EF4-FFF2-40B4-BE49-F238E27FC236}">
                <a16:creationId xmlns:a16="http://schemas.microsoft.com/office/drawing/2014/main" id="{8FC9B7BD-0857-4CC3-9728-FC3C836BB61A}"/>
              </a:ext>
            </a:extLst>
          </p:cNvPr>
          <p:cNvSpPr txBox="1"/>
          <p:nvPr/>
        </p:nvSpPr>
        <p:spPr>
          <a:xfrm>
            <a:off x="4516578" y="6322559"/>
            <a:ext cx="6132950" cy="369332"/>
          </a:xfrm>
          <a:prstGeom prst="rect">
            <a:avLst/>
          </a:prstGeom>
          <a:noFill/>
        </p:spPr>
        <p:txBody>
          <a:bodyPr wrap="square" rtlCol="0">
            <a:spAutoFit/>
          </a:bodyPr>
          <a:lstStyle/>
          <a:p>
            <a:r>
              <a:rPr lang="en-GB" dirty="0"/>
              <a:t>Should be 0.</a:t>
            </a:r>
          </a:p>
        </p:txBody>
      </p:sp>
    </p:spTree>
    <p:extLst>
      <p:ext uri="{BB962C8B-B14F-4D97-AF65-F5344CB8AC3E}">
        <p14:creationId xmlns:p14="http://schemas.microsoft.com/office/powerpoint/2010/main" val="14668445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AFEE-9326-4375-9EBE-9E19775DA7FF}"/>
              </a:ext>
            </a:extLst>
          </p:cNvPr>
          <p:cNvSpPr>
            <a:spLocks noGrp="1"/>
          </p:cNvSpPr>
          <p:nvPr>
            <p:ph type="title"/>
          </p:nvPr>
        </p:nvSpPr>
        <p:spPr/>
        <p:txBody>
          <a:bodyPr/>
          <a:lstStyle/>
          <a:p>
            <a:r>
              <a:rPr lang="en-GB" dirty="0"/>
              <a:t>Using this function…</a:t>
            </a:r>
          </a:p>
        </p:txBody>
      </p:sp>
      <p:sp>
        <p:nvSpPr>
          <p:cNvPr id="3" name="Content Placeholder 2">
            <a:extLst>
              <a:ext uri="{FF2B5EF4-FFF2-40B4-BE49-F238E27FC236}">
                <a16:creationId xmlns:a16="http://schemas.microsoft.com/office/drawing/2014/main" id="{8DD29923-96D2-4101-B9B4-5056469CBF04}"/>
              </a:ext>
            </a:extLst>
          </p:cNvPr>
          <p:cNvSpPr>
            <a:spLocks noGrp="1"/>
          </p:cNvSpPr>
          <p:nvPr>
            <p:ph idx="1"/>
          </p:nvPr>
        </p:nvSpPr>
        <p:spPr>
          <a:xfrm>
            <a:off x="677334" y="1413165"/>
            <a:ext cx="8596668" cy="4628198"/>
          </a:xfrm>
        </p:spPr>
        <p:txBody>
          <a:bodyPr/>
          <a:lstStyle/>
          <a:p>
            <a:r>
              <a:rPr lang="en-GB" dirty="0"/>
              <a:t>This function allows us to receive a number of bytes we specify into a buffer of the size of the number of bytes +1 (needs to be null terminated, the last character must be ‘\0’).</a:t>
            </a:r>
          </a:p>
          <a:p>
            <a:pPr lvl="1"/>
            <a:r>
              <a:rPr lang="en-GB" dirty="0"/>
              <a:t>This implies, however, that we need to know how many bytes we’ll receive before we receive them.  Which presents a problem.</a:t>
            </a:r>
          </a:p>
          <a:p>
            <a:r>
              <a:rPr lang="en-GB" dirty="0"/>
              <a:t>What we can do is specify an approach such that the server will always send the number of bytes as its first message, then the bytes themselves as the second.</a:t>
            </a:r>
          </a:p>
          <a:p>
            <a:pPr lvl="1"/>
            <a:r>
              <a:rPr lang="en-GB" dirty="0"/>
              <a:t>This circumvents the problem – an integer is a fixed size, so we always know how many bytes it will be!</a:t>
            </a:r>
          </a:p>
        </p:txBody>
      </p:sp>
    </p:spTree>
    <p:extLst>
      <p:ext uri="{BB962C8B-B14F-4D97-AF65-F5344CB8AC3E}">
        <p14:creationId xmlns:p14="http://schemas.microsoft.com/office/powerpoint/2010/main" val="31296872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319BB-6E8E-44C4-86D3-A45F9A4044E7}"/>
              </a:ext>
            </a:extLst>
          </p:cNvPr>
          <p:cNvSpPr>
            <a:spLocks noGrp="1"/>
          </p:cNvSpPr>
          <p:nvPr>
            <p:ph type="title"/>
          </p:nvPr>
        </p:nvSpPr>
        <p:spPr>
          <a:xfrm>
            <a:off x="677334" y="609600"/>
            <a:ext cx="8596668" cy="655782"/>
          </a:xfrm>
        </p:spPr>
        <p:txBody>
          <a:bodyPr/>
          <a:lstStyle/>
          <a:p>
            <a:r>
              <a:rPr lang="en-GB" dirty="0"/>
              <a:t>Reading the size</a:t>
            </a:r>
          </a:p>
        </p:txBody>
      </p:sp>
      <p:sp>
        <p:nvSpPr>
          <p:cNvPr id="3" name="Content Placeholder 2">
            <a:extLst>
              <a:ext uri="{FF2B5EF4-FFF2-40B4-BE49-F238E27FC236}">
                <a16:creationId xmlns:a16="http://schemas.microsoft.com/office/drawing/2014/main" id="{2601473B-E3B4-4959-AD17-D54D4B79D5BC}"/>
              </a:ext>
            </a:extLst>
          </p:cNvPr>
          <p:cNvSpPr>
            <a:spLocks noGrp="1"/>
          </p:cNvSpPr>
          <p:nvPr>
            <p:ph idx="1"/>
          </p:nvPr>
        </p:nvSpPr>
        <p:spPr>
          <a:xfrm>
            <a:off x="677334" y="2272145"/>
            <a:ext cx="8596668" cy="3769217"/>
          </a:xfrm>
        </p:spPr>
        <p:txBody>
          <a:bodyPr/>
          <a:lstStyle/>
          <a:p>
            <a:r>
              <a:rPr lang="en-GB" dirty="0"/>
              <a:t>We’re using an interesting property of the language to do something that feels a bit hacky, but is essentially benign.  We’re creating an integer, then creating a character pointer to the same address.  This results in a char* we can interpret as an integer or a character array of size </a:t>
            </a:r>
            <a:r>
              <a:rPr lang="en-GB" dirty="0" err="1"/>
              <a:t>sizeof</a:t>
            </a:r>
            <a:r>
              <a:rPr lang="en-GB" dirty="0"/>
              <a:t>(int).</a:t>
            </a:r>
          </a:p>
          <a:p>
            <a:r>
              <a:rPr lang="en-GB" dirty="0"/>
              <a:t>We call </a:t>
            </a:r>
            <a:r>
              <a:rPr lang="en-GB" dirty="0" err="1"/>
              <a:t>Readn</a:t>
            </a:r>
            <a:r>
              <a:rPr lang="en-GB" dirty="0"/>
              <a:t> for the static size </a:t>
            </a:r>
            <a:r>
              <a:rPr lang="en-GB" dirty="0" err="1"/>
              <a:t>sizeof</a:t>
            </a:r>
            <a:r>
              <a:rPr lang="en-GB" dirty="0"/>
              <a:t>(int).</a:t>
            </a:r>
          </a:p>
          <a:p>
            <a:r>
              <a:rPr lang="en-GB" dirty="0"/>
              <a:t>We use </a:t>
            </a:r>
            <a:r>
              <a:rPr lang="en-GB" dirty="0" err="1"/>
              <a:t>ntohl</a:t>
            </a:r>
            <a:r>
              <a:rPr lang="en-GB" dirty="0"/>
              <a:t> to put the received integer into host byte order. </a:t>
            </a:r>
          </a:p>
        </p:txBody>
      </p:sp>
      <p:pic>
        <p:nvPicPr>
          <p:cNvPr id="4" name="Picture 3">
            <a:extLst>
              <a:ext uri="{FF2B5EF4-FFF2-40B4-BE49-F238E27FC236}">
                <a16:creationId xmlns:a16="http://schemas.microsoft.com/office/drawing/2014/main" id="{16AF68D8-53FD-4524-AEA6-3F47FFBFDCF9}"/>
              </a:ext>
            </a:extLst>
          </p:cNvPr>
          <p:cNvPicPr>
            <a:picLocks noChangeAspect="1"/>
          </p:cNvPicPr>
          <p:nvPr/>
        </p:nvPicPr>
        <p:blipFill>
          <a:blip r:embed="rId2"/>
          <a:stretch>
            <a:fillRect/>
          </a:stretch>
        </p:blipFill>
        <p:spPr>
          <a:xfrm>
            <a:off x="4827886" y="522720"/>
            <a:ext cx="3600783" cy="1485323"/>
          </a:xfrm>
          <a:prstGeom prst="rect">
            <a:avLst/>
          </a:prstGeom>
        </p:spPr>
      </p:pic>
    </p:spTree>
    <p:extLst>
      <p:ext uri="{BB962C8B-B14F-4D97-AF65-F5344CB8AC3E}">
        <p14:creationId xmlns:p14="http://schemas.microsoft.com/office/powerpoint/2010/main" val="19597365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0BCA2-4D49-4883-9554-ACD3A598E17B}"/>
              </a:ext>
            </a:extLst>
          </p:cNvPr>
          <p:cNvSpPr>
            <a:spLocks noGrp="1"/>
          </p:cNvSpPr>
          <p:nvPr>
            <p:ph type="title"/>
          </p:nvPr>
        </p:nvSpPr>
        <p:spPr/>
        <p:txBody>
          <a:bodyPr/>
          <a:lstStyle/>
          <a:p>
            <a:r>
              <a:rPr lang="en-GB" dirty="0"/>
              <a:t>Calling the functions</a:t>
            </a:r>
          </a:p>
        </p:txBody>
      </p:sp>
      <p:sp>
        <p:nvSpPr>
          <p:cNvPr id="3" name="Content Placeholder 2">
            <a:extLst>
              <a:ext uri="{FF2B5EF4-FFF2-40B4-BE49-F238E27FC236}">
                <a16:creationId xmlns:a16="http://schemas.microsoft.com/office/drawing/2014/main" id="{9FB28796-9A15-4B59-B2E3-755AD2FAD68E}"/>
              </a:ext>
            </a:extLst>
          </p:cNvPr>
          <p:cNvSpPr>
            <a:spLocks noGrp="1"/>
          </p:cNvSpPr>
          <p:nvPr>
            <p:ph idx="1"/>
          </p:nvPr>
        </p:nvSpPr>
        <p:spPr>
          <a:xfrm>
            <a:off x="677334" y="2436380"/>
            <a:ext cx="8596668" cy="3604982"/>
          </a:xfrm>
        </p:spPr>
        <p:txBody>
          <a:bodyPr/>
          <a:lstStyle/>
          <a:p>
            <a:r>
              <a:rPr lang="en-GB" dirty="0"/>
              <a:t>1) Gets the message size using the </a:t>
            </a:r>
            <a:r>
              <a:rPr lang="en-GB" dirty="0" err="1"/>
              <a:t>ReadSize</a:t>
            </a:r>
            <a:r>
              <a:rPr lang="en-GB" dirty="0"/>
              <a:t>() function above.</a:t>
            </a:r>
          </a:p>
          <a:p>
            <a:r>
              <a:rPr lang="en-GB" dirty="0"/>
              <a:t>2) Outputs the size – not really necessary, but possibly useful for debugging.</a:t>
            </a:r>
          </a:p>
          <a:p>
            <a:r>
              <a:rPr lang="en-GB" dirty="0"/>
              <a:t>3) Allocates a character array the size of the number of incoming bytes + 1.</a:t>
            </a:r>
          </a:p>
          <a:p>
            <a:r>
              <a:rPr lang="en-GB" dirty="0"/>
              <a:t>4) Reads the incoming message into the character array.</a:t>
            </a:r>
          </a:p>
          <a:p>
            <a:r>
              <a:rPr lang="en-GB" dirty="0"/>
              <a:t>5) Sets the final byte of the character array to \0 (null terminator).</a:t>
            </a:r>
          </a:p>
          <a:p>
            <a:r>
              <a:rPr lang="en-GB" dirty="0"/>
              <a:t>6) Outputs the message.</a:t>
            </a:r>
          </a:p>
        </p:txBody>
      </p:sp>
      <p:pic>
        <p:nvPicPr>
          <p:cNvPr id="5" name="Picture 4">
            <a:extLst>
              <a:ext uri="{FF2B5EF4-FFF2-40B4-BE49-F238E27FC236}">
                <a16:creationId xmlns:a16="http://schemas.microsoft.com/office/drawing/2014/main" id="{C6DA2839-2F94-4BBD-A2F2-E1C17C5BA1CD}"/>
              </a:ext>
            </a:extLst>
          </p:cNvPr>
          <p:cNvPicPr>
            <a:picLocks noChangeAspect="1"/>
          </p:cNvPicPr>
          <p:nvPr/>
        </p:nvPicPr>
        <p:blipFill>
          <a:blip r:embed="rId2"/>
          <a:stretch>
            <a:fillRect/>
          </a:stretch>
        </p:blipFill>
        <p:spPr>
          <a:xfrm>
            <a:off x="5445991" y="473075"/>
            <a:ext cx="4107270" cy="1826780"/>
          </a:xfrm>
          <a:prstGeom prst="rect">
            <a:avLst/>
          </a:prstGeom>
        </p:spPr>
      </p:pic>
    </p:spTree>
    <p:extLst>
      <p:ext uri="{BB962C8B-B14F-4D97-AF65-F5344CB8AC3E}">
        <p14:creationId xmlns:p14="http://schemas.microsoft.com/office/powerpoint/2010/main" val="28462200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C02B-E328-4293-ABD5-250F0DCCA14A}"/>
              </a:ext>
            </a:extLst>
          </p:cNvPr>
          <p:cNvSpPr>
            <a:spLocks noGrp="1"/>
          </p:cNvSpPr>
          <p:nvPr>
            <p:ph type="title"/>
          </p:nvPr>
        </p:nvSpPr>
        <p:spPr/>
        <p:txBody>
          <a:bodyPr/>
          <a:lstStyle/>
          <a:p>
            <a:r>
              <a:rPr lang="en-GB" dirty="0"/>
              <a:t>Step 6: Closing the connection</a:t>
            </a:r>
          </a:p>
        </p:txBody>
      </p:sp>
      <p:sp>
        <p:nvSpPr>
          <p:cNvPr id="3" name="Content Placeholder 2">
            <a:extLst>
              <a:ext uri="{FF2B5EF4-FFF2-40B4-BE49-F238E27FC236}">
                <a16:creationId xmlns:a16="http://schemas.microsoft.com/office/drawing/2014/main" id="{AEEDF882-852A-4318-AE0D-23FE8B715667}"/>
              </a:ext>
            </a:extLst>
          </p:cNvPr>
          <p:cNvSpPr>
            <a:spLocks noGrp="1"/>
          </p:cNvSpPr>
          <p:nvPr>
            <p:ph idx="1"/>
          </p:nvPr>
        </p:nvSpPr>
        <p:spPr/>
        <p:txBody>
          <a:bodyPr/>
          <a:lstStyle/>
          <a:p>
            <a:r>
              <a:rPr lang="en-GB" dirty="0"/>
              <a:t>Once we’re done, we should close the connection with:</a:t>
            </a:r>
          </a:p>
          <a:p>
            <a:pPr marL="0" indent="0">
              <a:buNone/>
            </a:pPr>
            <a:r>
              <a:rPr lang="en-GB" dirty="0"/>
              <a:t>	</a:t>
            </a:r>
            <a:r>
              <a:rPr lang="en-GB" dirty="0" err="1"/>
              <a:t>closesocket</a:t>
            </a:r>
            <a:r>
              <a:rPr lang="en-GB" dirty="0"/>
              <a:t>(</a:t>
            </a:r>
            <a:r>
              <a:rPr lang="en-GB" dirty="0" err="1"/>
              <a:t>sockfd</a:t>
            </a:r>
            <a:r>
              <a:rPr lang="en-GB" dirty="0"/>
              <a:t>);</a:t>
            </a:r>
          </a:p>
          <a:p>
            <a:r>
              <a:rPr lang="en-GB" dirty="0"/>
              <a:t>Note that a connection will be kept alive indefinitely until either a network error occurs, or it’s closed manually.</a:t>
            </a:r>
          </a:p>
        </p:txBody>
      </p:sp>
    </p:spTree>
    <p:extLst>
      <p:ext uri="{BB962C8B-B14F-4D97-AF65-F5344CB8AC3E}">
        <p14:creationId xmlns:p14="http://schemas.microsoft.com/office/powerpoint/2010/main" val="32997783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FF0D8D-07AE-498E-93E0-0A07A32B042F}"/>
              </a:ext>
            </a:extLst>
          </p:cNvPr>
          <p:cNvPicPr>
            <a:picLocks noChangeAspect="1"/>
          </p:cNvPicPr>
          <p:nvPr/>
        </p:nvPicPr>
        <p:blipFill>
          <a:blip r:embed="rId2"/>
          <a:stretch>
            <a:fillRect/>
          </a:stretch>
        </p:blipFill>
        <p:spPr>
          <a:xfrm>
            <a:off x="-28799" y="0"/>
            <a:ext cx="10244271" cy="6858000"/>
          </a:xfrm>
          <a:prstGeom prst="rect">
            <a:avLst/>
          </a:prstGeom>
        </p:spPr>
      </p:pic>
    </p:spTree>
    <p:extLst>
      <p:ext uri="{BB962C8B-B14F-4D97-AF65-F5344CB8AC3E}">
        <p14:creationId xmlns:p14="http://schemas.microsoft.com/office/powerpoint/2010/main" val="41280194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61D2A-5DE3-4CF9-9929-968C5D6285D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390CEBB-CB25-4E97-BD10-59E0A5DCE2E9}"/>
              </a:ext>
            </a:extLst>
          </p:cNvPr>
          <p:cNvSpPr>
            <a:spLocks noGrp="1"/>
          </p:cNvSpPr>
          <p:nvPr>
            <p:ph idx="1"/>
          </p:nvPr>
        </p:nvSpPr>
        <p:spPr/>
        <p:txBody>
          <a:bodyPr/>
          <a:lstStyle/>
          <a:p>
            <a:r>
              <a:rPr lang="en-GB" dirty="0"/>
              <a:t>This is the client-sided connection – we now know how to open a connection to a remote endpoint, then receive some data.</a:t>
            </a:r>
          </a:p>
          <a:p>
            <a:r>
              <a:rPr lang="en-GB" dirty="0"/>
              <a:t>We’ll look at the other side of this after Christmas – though this was actually the majority of the heavy lifting.</a:t>
            </a:r>
          </a:p>
          <a:p>
            <a:pPr lvl="1"/>
            <a:r>
              <a:rPr lang="en-GB" dirty="0"/>
              <a:t>Starting a listening server is not significantly different, nor is sending data.</a:t>
            </a:r>
          </a:p>
          <a:p>
            <a:r>
              <a:rPr lang="en-GB" dirty="0"/>
              <a:t>We’ll also recap this, as we’ve covered quite a bit today fairly quickly.</a:t>
            </a:r>
          </a:p>
        </p:txBody>
      </p:sp>
    </p:spTree>
    <p:extLst>
      <p:ext uri="{BB962C8B-B14F-4D97-AF65-F5344CB8AC3E}">
        <p14:creationId xmlns:p14="http://schemas.microsoft.com/office/powerpoint/2010/main" val="13180524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647BC-0C76-4564-9E27-FA3ECE6EE09E}"/>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E65771BE-8338-4730-BFA1-999462005CFC}"/>
              </a:ext>
            </a:extLst>
          </p:cNvPr>
          <p:cNvSpPr>
            <a:spLocks noGrp="1"/>
          </p:cNvSpPr>
          <p:nvPr>
            <p:ph idx="1"/>
          </p:nvPr>
        </p:nvSpPr>
        <p:spPr/>
        <p:txBody>
          <a:bodyPr/>
          <a:lstStyle/>
          <a:p>
            <a:r>
              <a:rPr lang="en-GB" dirty="0"/>
              <a:t>Try to write a wrapper class for the code we’ve looked at today, making use of the INet4Address class we wrote last week.  Call your new class “Connection”.  You should consider:</a:t>
            </a:r>
          </a:p>
          <a:p>
            <a:pPr lvl="1"/>
            <a:r>
              <a:rPr lang="en-GB" dirty="0"/>
              <a:t>This class should be a wrapper for the SOCKET file descriptor.</a:t>
            </a:r>
          </a:p>
          <a:p>
            <a:pPr lvl="1"/>
            <a:r>
              <a:rPr lang="en-GB" dirty="0"/>
              <a:t>You should be able to go through the steps outlined (each should be a separate function).</a:t>
            </a:r>
          </a:p>
          <a:p>
            <a:pPr lvl="1"/>
            <a:r>
              <a:rPr lang="en-GB" dirty="0"/>
              <a:t>No reason you can’t essentially take the read </a:t>
            </a:r>
            <a:r>
              <a:rPr lang="en-GB"/>
              <a:t>functions wholesale </a:t>
            </a:r>
            <a:r>
              <a:rPr lang="en-GB">
                <a:sym typeface="Wingdings" panose="05000000000000000000" pitchFamily="2" charset="2"/>
              </a:rPr>
              <a:t>.</a:t>
            </a:r>
            <a:endParaRPr lang="en-GB" dirty="0"/>
          </a:p>
        </p:txBody>
      </p:sp>
    </p:spTree>
    <p:extLst>
      <p:ext uri="{BB962C8B-B14F-4D97-AF65-F5344CB8AC3E}">
        <p14:creationId xmlns:p14="http://schemas.microsoft.com/office/powerpoint/2010/main" val="26409874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25335</TotalTime>
  <Words>4148</Words>
  <Application>Microsoft Office PowerPoint</Application>
  <PresentationFormat>Widescreen</PresentationFormat>
  <Paragraphs>357</Paragraphs>
  <Slides>42</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48" baseType="lpstr">
      <vt:lpstr>Arial</vt:lpstr>
      <vt:lpstr>Helvetica</vt:lpstr>
      <vt:lpstr>Trebuchet MS</vt:lpstr>
      <vt:lpstr>Wingdings 3</vt:lpstr>
      <vt:lpstr>Facet</vt:lpstr>
      <vt:lpstr>Picture</vt:lpstr>
      <vt:lpstr>HTTP over TCP/IP</vt:lpstr>
      <vt:lpstr>Brief recap: Packets</vt:lpstr>
      <vt:lpstr>Packet structure (Network packets)</vt:lpstr>
      <vt:lpstr>TCP packets</vt:lpstr>
      <vt:lpstr>IP packets</vt:lpstr>
      <vt:lpstr>Ethernet packets</vt:lpstr>
      <vt:lpstr>OSI/TCP</vt:lpstr>
      <vt:lpstr>Encapsulation</vt:lpstr>
      <vt:lpstr>Ensuring delivery</vt:lpstr>
      <vt:lpstr>Sessions</vt:lpstr>
      <vt:lpstr>TCP sessions</vt:lpstr>
      <vt:lpstr>TCP states</vt:lpstr>
      <vt:lpstr>TCP sessions – active open</vt:lpstr>
      <vt:lpstr>Sending data</vt:lpstr>
      <vt:lpstr>Session end</vt:lpstr>
      <vt:lpstr>TCP sessions – active close</vt:lpstr>
      <vt:lpstr>TCP sessions – active close</vt:lpstr>
      <vt:lpstr>Note</vt:lpstr>
      <vt:lpstr>Reminder</vt:lpstr>
      <vt:lpstr>The Application Layer</vt:lpstr>
      <vt:lpstr>In code</vt:lpstr>
      <vt:lpstr>Socket connections</vt:lpstr>
      <vt:lpstr>Step 0: Setting up the address</vt:lpstr>
      <vt:lpstr>Step 1: Initialise the socket</vt:lpstr>
      <vt:lpstr>PowerPoint Presentation</vt:lpstr>
      <vt:lpstr>Alternate syntax</vt:lpstr>
      <vt:lpstr>Step 2: Create the socket</vt:lpstr>
      <vt:lpstr>The socket() function</vt:lpstr>
      <vt:lpstr>PowerPoint Presentation</vt:lpstr>
      <vt:lpstr>Step 3: Connect the socket</vt:lpstr>
      <vt:lpstr>Step 4: Use the socket</vt:lpstr>
      <vt:lpstr>Send/recv</vt:lpstr>
      <vt:lpstr>Error spotting</vt:lpstr>
      <vt:lpstr>Send/recv</vt:lpstr>
      <vt:lpstr>PowerPoint Presentation</vt:lpstr>
      <vt:lpstr>Using this function…</vt:lpstr>
      <vt:lpstr>Reading the size</vt:lpstr>
      <vt:lpstr>Calling the functions</vt:lpstr>
      <vt:lpstr>Step 6: Closing the connection</vt:lpstr>
      <vt:lpstr>PowerPoint Presentation</vt:lpstr>
      <vt:lpstr>Conclusion</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HTTP over TCP/IP</dc:title>
  <dc:creator>Tim Bashford</dc:creator>
  <cp:lastModifiedBy>Tim Bashford</cp:lastModifiedBy>
  <cp:revision>37</cp:revision>
  <dcterms:created xsi:type="dcterms:W3CDTF">2019-01-15T15:57:18Z</dcterms:created>
  <dcterms:modified xsi:type="dcterms:W3CDTF">2019-12-09T16:13:30Z</dcterms:modified>
</cp:coreProperties>
</file>