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5"/>
  </p:sldMasterIdLst>
  <p:notesMasterIdLst>
    <p:notesMasterId r:id="rId49"/>
  </p:notesMasterIdLst>
  <p:sldIdLst>
    <p:sldId id="256" r:id="rId46"/>
    <p:sldId id="257" r:id="rId47"/>
    <p:sldId id="262" r:id="rId48"/>
  </p:sldIdLst>
  <p:sldSz cx="13684250" cy="990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4310" userDrawn="1">
          <p15:clr>
            <a:srgbClr val="A4A3A4"/>
          </p15:clr>
        </p15:guide>
        <p15:guide id="3" pos="8415" userDrawn="1">
          <p15:clr>
            <a:srgbClr val="A4A3A4"/>
          </p15:clr>
        </p15:guide>
        <p15:guide id="4" pos="228" userDrawn="1">
          <p15:clr>
            <a:srgbClr val="A4A3A4"/>
          </p15:clr>
        </p15:guide>
        <p15:guide id="5" orient="horz" pos="6000" userDrawn="1">
          <p15:clr>
            <a:srgbClr val="A4A3A4"/>
          </p15:clr>
        </p15:guide>
        <p15:guide id="6" orient="horz" pos="17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3633"/>
    <a:srgbClr val="FCFAF3"/>
    <a:srgbClr val="9C9C9C"/>
    <a:srgbClr val="F8A620"/>
    <a:srgbClr val="FAFDFE"/>
    <a:srgbClr val="D0A68E"/>
    <a:srgbClr val="F09A13"/>
    <a:srgbClr val="F1F5F8"/>
    <a:srgbClr val="CCD0D4"/>
    <a:srgbClr val="CBD0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994" y="110"/>
      </p:cViewPr>
      <p:guideLst>
        <p:guide pos="4310"/>
        <p:guide pos="8415"/>
        <p:guide pos="228"/>
        <p:guide orient="horz" pos="6000"/>
        <p:guide orient="horz" pos="17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slide" Target="slides/slide2.xml"/><Relationship Id="rId50" Type="http://schemas.openxmlformats.org/officeDocument/2006/relationships/presProps" Target="presProps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slideMaster" Target="slideMasters/slideMaster1.xml"/><Relationship Id="rId53" Type="http://schemas.openxmlformats.org/officeDocument/2006/relationships/tableStyles" Target="tableStyles.xml"/><Relationship Id="rId5" Type="http://schemas.openxmlformats.org/officeDocument/2006/relationships/customXml" Target="../customXml/item5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slide" Target="slides/slide3.xml"/><Relationship Id="rId8" Type="http://schemas.openxmlformats.org/officeDocument/2006/relationships/customXml" Target="../customXml/item8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slide" Target="slides/slide1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3D477-8A22-4D81-B916-807BE1B65711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96988" y="1143000"/>
            <a:ext cx="42640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EB676E-70A2-45BA-89BF-04B411A61272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638329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6319" y="1621191"/>
            <a:ext cx="11631613" cy="3448756"/>
          </a:xfrm>
        </p:spPr>
        <p:txBody>
          <a:bodyPr anchor="b"/>
          <a:lstStyle>
            <a:lvl1pPr algn="ctr">
              <a:defRPr sz="866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10531" y="5202944"/>
            <a:ext cx="10263188" cy="2391656"/>
          </a:xfrm>
        </p:spPr>
        <p:txBody>
          <a:bodyPr/>
          <a:lstStyle>
            <a:lvl1pPr marL="0" indent="0" algn="ctr">
              <a:buNone/>
              <a:defRPr sz="3467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916657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707145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666" y="2469624"/>
            <a:ext cx="11802666" cy="4120620"/>
          </a:xfrm>
        </p:spPr>
        <p:txBody>
          <a:bodyPr anchor="b"/>
          <a:lstStyle>
            <a:lvl1pPr>
              <a:defRPr sz="866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3666" y="6629226"/>
            <a:ext cx="11802666" cy="2166937"/>
          </a:xfrm>
        </p:spPr>
        <p:txBody>
          <a:bodyPr/>
          <a:lstStyle>
            <a:lvl1pPr marL="0" indent="0">
              <a:buNone/>
              <a:defRPr sz="3467">
                <a:solidFill>
                  <a:schemeClr val="tx1"/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4235213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0792" y="2637014"/>
            <a:ext cx="5815806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27652" y="2637014"/>
            <a:ext cx="5815806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217813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574" y="527405"/>
            <a:ext cx="11802666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2576" y="2428347"/>
            <a:ext cx="5789078" cy="1190095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2576" y="3618442"/>
            <a:ext cx="5789078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27652" y="2428347"/>
            <a:ext cx="5817589" cy="1190095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27652" y="3618442"/>
            <a:ext cx="5817589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962782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549436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80952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574" y="660400"/>
            <a:ext cx="4413527" cy="23114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7588" y="1426283"/>
            <a:ext cx="6927652" cy="7039681"/>
          </a:xfrm>
        </p:spPr>
        <p:txBody>
          <a:bodyPr/>
          <a:lstStyle>
            <a:lvl1pPr>
              <a:defRPr sz="4622"/>
            </a:lvl1pPr>
            <a:lvl2pPr>
              <a:defRPr sz="4044"/>
            </a:lvl2pPr>
            <a:lvl3pPr>
              <a:defRPr sz="3467"/>
            </a:lvl3pPr>
            <a:lvl4pPr>
              <a:defRPr sz="2889"/>
            </a:lvl4pPr>
            <a:lvl5pPr>
              <a:defRPr sz="2889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2574" y="2971800"/>
            <a:ext cx="4413527" cy="5505627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58131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574" y="660400"/>
            <a:ext cx="4413527" cy="23114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817588" y="1426283"/>
            <a:ext cx="6927652" cy="7039681"/>
          </a:xfrm>
        </p:spPr>
        <p:txBody>
          <a:bodyPr anchor="t"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2574" y="2971800"/>
            <a:ext cx="4413527" cy="5505627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427650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434310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92792" y="527403"/>
            <a:ext cx="295066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0793" y="527403"/>
            <a:ext cx="8680946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838552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0792" y="527405"/>
            <a:ext cx="11802666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0792" y="2637014"/>
            <a:ext cx="11802666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40792" y="9181397"/>
            <a:ext cx="3078956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86659-4A43-4DFB-8137-38B8841F02DB}" type="datetimeFigureOut">
              <a:rPr lang="en-CA" smtClean="0"/>
              <a:t>2022-02-24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32908" y="9181397"/>
            <a:ext cx="4618434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64502" y="9181397"/>
            <a:ext cx="3078956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A629E-5240-4EF0-977D-BF70CAB3A151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119006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320759" rtl="0" eaLnBrk="1" latinLnBrk="0" hangingPunct="1">
        <a:lnSpc>
          <a:spcPct val="90000"/>
        </a:lnSpc>
        <a:spcBef>
          <a:spcPct val="0"/>
        </a:spcBef>
        <a:buNone/>
        <a:defRPr sz="635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0190" indent="-330190" algn="l" defTabSz="1320759" rtl="0" eaLnBrk="1" latinLnBrk="0" hangingPunct="1">
        <a:lnSpc>
          <a:spcPct val="90000"/>
        </a:lnSpc>
        <a:spcBef>
          <a:spcPts val="1444"/>
        </a:spcBef>
        <a:buFont typeface="Arial" panose="020B0604020202020204" pitchFamily="34" charset="0"/>
        <a:buChar char="•"/>
        <a:defRPr sz="4044" kern="1200">
          <a:solidFill>
            <a:schemeClr val="tx1"/>
          </a:solidFill>
          <a:latin typeface="+mn-lt"/>
          <a:ea typeface="+mn-ea"/>
          <a:cs typeface="+mn-cs"/>
        </a:defRPr>
      </a:lvl1pPr>
      <a:lvl2pPr marL="990570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3467" kern="1200">
          <a:solidFill>
            <a:schemeClr val="tx1"/>
          </a:solidFill>
          <a:latin typeface="+mn-lt"/>
          <a:ea typeface="+mn-ea"/>
          <a:cs typeface="+mn-cs"/>
        </a:defRPr>
      </a:lvl2pPr>
      <a:lvl3pPr marL="165094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889" kern="1200">
          <a:solidFill>
            <a:schemeClr val="tx1"/>
          </a:solidFill>
          <a:latin typeface="+mn-lt"/>
          <a:ea typeface="+mn-ea"/>
          <a:cs typeface="+mn-cs"/>
        </a:defRPr>
      </a:lvl3pPr>
      <a:lvl4pPr marL="231132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97170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63208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429246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95284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613227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2075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8113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4151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0189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27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62265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83037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customXml" Target="../../customXml/item39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../customXml/item42.xml"/><Relationship Id="rId2" Type="http://schemas.openxmlformats.org/officeDocument/2006/relationships/customXml" Target="../../customXml/item41.xml"/><Relationship Id="rId1" Type="http://schemas.openxmlformats.org/officeDocument/2006/relationships/customXml" Target="../../customXml/item40.xml"/><Relationship Id="rId6" Type="http://schemas.openxmlformats.org/officeDocument/2006/relationships/slideLayout" Target="../slideLayouts/slideLayout1.xml"/><Relationship Id="rId5" Type="http://schemas.openxmlformats.org/officeDocument/2006/relationships/customXml" Target="../../customXml/item44.xml"/><Relationship Id="rId4" Type="http://schemas.openxmlformats.org/officeDocument/2006/relationships/customXml" Target="../../customXml/item4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egg.com/en/png-zfpxm" TargetMode="External"/><Relationship Id="rId2" Type="http://schemas.openxmlformats.org/officeDocument/2006/relationships/hyperlink" Target="https://www.freepik.com/psd/restaurant-men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olarewales.co.uk/" TargetMode="External"/><Relationship Id="rId4" Type="http://schemas.openxmlformats.org/officeDocument/2006/relationships/hyperlink" Target="https://ektelondon.co.uk/men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Rectangle 385">
            <a:extLst>
              <a:ext uri="{FF2B5EF4-FFF2-40B4-BE49-F238E27FC236}">
                <a16:creationId xmlns:a16="http://schemas.microsoft.com/office/drawing/2014/main" id="{96467069-29D7-4B1F-A5AB-8F72A0103F69}"/>
              </a:ext>
            </a:extLst>
          </p:cNvPr>
          <p:cNvSpPr/>
          <p:nvPr/>
        </p:nvSpPr>
        <p:spPr>
          <a:xfrm>
            <a:off x="26215" y="0"/>
            <a:ext cx="6963639" cy="9906000"/>
          </a:xfrm>
          <a:prstGeom prst="rect">
            <a:avLst/>
          </a:prstGeom>
          <a:gradFill>
            <a:gsLst>
              <a:gs pos="0">
                <a:srgbClr val="EE475C"/>
              </a:gs>
              <a:gs pos="98246">
                <a:srgbClr val="702529"/>
              </a:gs>
              <a:gs pos="41000">
                <a:srgbClr val="B92134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3C573C02-EFB0-4A04-9AFE-CC007AD00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0828" y="0"/>
            <a:ext cx="3452726" cy="9906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93A55493-680E-4BCE-A2D6-D7BE43204FDA}"/>
              </a:ext>
            </a:extLst>
          </p:cNvPr>
          <p:cNvSpPr/>
          <p:nvPr/>
        </p:nvSpPr>
        <p:spPr>
          <a:xfrm>
            <a:off x="9948571" y="430"/>
            <a:ext cx="3565242" cy="9905141"/>
          </a:xfrm>
          <a:prstGeom prst="rect">
            <a:avLst/>
          </a:prstGeom>
          <a:gradFill>
            <a:gsLst>
              <a:gs pos="0">
                <a:srgbClr val="EE475C"/>
              </a:gs>
              <a:gs pos="98246">
                <a:srgbClr val="702529"/>
              </a:gs>
              <a:gs pos="41000">
                <a:srgbClr val="B92134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28D29E8-4177-4073-9C06-038BACC352E6}"/>
              </a:ext>
            </a:extLst>
          </p:cNvPr>
          <p:cNvSpPr/>
          <p:nvPr/>
        </p:nvSpPr>
        <p:spPr>
          <a:xfrm flipH="1">
            <a:off x="13500203" y="430"/>
            <a:ext cx="255446" cy="9905141"/>
          </a:xfrm>
          <a:prstGeom prst="rect">
            <a:avLst/>
          </a:prstGeom>
          <a:gradFill>
            <a:gsLst>
              <a:gs pos="87716">
                <a:srgbClr val="FFC000"/>
              </a:gs>
              <a:gs pos="63000">
                <a:schemeClr val="accent4">
                  <a:lumMod val="20000"/>
                  <a:lumOff val="80000"/>
                </a:schemeClr>
              </a:gs>
              <a:gs pos="100000">
                <a:srgbClr val="986B42"/>
              </a:gs>
              <a:gs pos="31000">
                <a:srgbClr val="FFC00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69D5D96-369B-4B54-AF35-267978AABC10}"/>
              </a:ext>
            </a:extLst>
          </p:cNvPr>
          <p:cNvSpPr/>
          <p:nvPr/>
        </p:nvSpPr>
        <p:spPr>
          <a:xfrm>
            <a:off x="9745856" y="430"/>
            <a:ext cx="255446" cy="9905141"/>
          </a:xfrm>
          <a:prstGeom prst="rect">
            <a:avLst/>
          </a:prstGeom>
          <a:gradFill>
            <a:gsLst>
              <a:gs pos="87716">
                <a:srgbClr val="FFC000"/>
              </a:gs>
              <a:gs pos="63000">
                <a:schemeClr val="accent4">
                  <a:lumMod val="20000"/>
                  <a:lumOff val="80000"/>
                </a:schemeClr>
              </a:gs>
              <a:gs pos="100000">
                <a:srgbClr val="986B42"/>
              </a:gs>
              <a:gs pos="31000">
                <a:srgbClr val="FFC00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B145B61E-016F-44B7-8947-2582A141222A}"/>
              </a:ext>
            </a:extLst>
          </p:cNvPr>
          <p:cNvGrpSpPr/>
          <p:nvPr/>
        </p:nvGrpSpPr>
        <p:grpSpPr>
          <a:xfrm>
            <a:off x="9967273" y="6322062"/>
            <a:ext cx="3568395" cy="1857041"/>
            <a:chOff x="2138626" y="6365044"/>
            <a:chExt cx="4863741" cy="2447877"/>
          </a:xfrm>
        </p:grpSpPr>
        <p:sp>
          <p:nvSpPr>
            <p:cNvPr id="103" name="Rectangle 29">
              <a:extLst>
                <a:ext uri="{FF2B5EF4-FFF2-40B4-BE49-F238E27FC236}">
                  <a16:creationId xmlns:a16="http://schemas.microsoft.com/office/drawing/2014/main" id="{CDD721E3-9965-4B2D-BEE8-EA9106F1D3C8}"/>
                </a:ext>
              </a:extLst>
            </p:cNvPr>
            <p:cNvSpPr/>
            <p:nvPr/>
          </p:nvSpPr>
          <p:spPr>
            <a:xfrm>
              <a:off x="2138626" y="6365044"/>
              <a:ext cx="4863741" cy="1303936"/>
            </a:xfrm>
            <a:custGeom>
              <a:avLst/>
              <a:gdLst>
                <a:gd name="connsiteX0" fmla="*/ 0 w 12255500"/>
                <a:gd name="connsiteY0" fmla="*/ 0 h 977952"/>
                <a:gd name="connsiteX1" fmla="*/ 12255500 w 12255500"/>
                <a:gd name="connsiteY1" fmla="*/ 0 h 977952"/>
                <a:gd name="connsiteX2" fmla="*/ 12255500 w 12255500"/>
                <a:gd name="connsiteY2" fmla="*/ 977952 h 977952"/>
                <a:gd name="connsiteX3" fmla="*/ 0 w 12255500"/>
                <a:gd name="connsiteY3" fmla="*/ 977952 h 977952"/>
                <a:gd name="connsiteX4" fmla="*/ 0 w 12255500"/>
                <a:gd name="connsiteY4" fmla="*/ 0 h 977952"/>
                <a:gd name="connsiteX0" fmla="*/ 0 w 12255500"/>
                <a:gd name="connsiteY0" fmla="*/ 0 h 977952"/>
                <a:gd name="connsiteX1" fmla="*/ 6108700 w 12255500"/>
                <a:gd name="connsiteY1" fmla="*/ 4362 h 977952"/>
                <a:gd name="connsiteX2" fmla="*/ 12255500 w 12255500"/>
                <a:gd name="connsiteY2" fmla="*/ 0 h 977952"/>
                <a:gd name="connsiteX3" fmla="*/ 12255500 w 12255500"/>
                <a:gd name="connsiteY3" fmla="*/ 977952 h 977952"/>
                <a:gd name="connsiteX4" fmla="*/ 0 w 12255500"/>
                <a:gd name="connsiteY4" fmla="*/ 977952 h 977952"/>
                <a:gd name="connsiteX5" fmla="*/ 0 w 12255500"/>
                <a:gd name="connsiteY5" fmla="*/ 0 h 977952"/>
                <a:gd name="connsiteX0" fmla="*/ 0 w 12255500"/>
                <a:gd name="connsiteY0" fmla="*/ 0 h 977952"/>
                <a:gd name="connsiteX1" fmla="*/ 6108700 w 12255500"/>
                <a:gd name="connsiteY1" fmla="*/ 4362 h 977952"/>
                <a:gd name="connsiteX2" fmla="*/ 12255500 w 12255500"/>
                <a:gd name="connsiteY2" fmla="*/ 0 h 977952"/>
                <a:gd name="connsiteX3" fmla="*/ 12255500 w 12255500"/>
                <a:gd name="connsiteY3" fmla="*/ 977952 h 977952"/>
                <a:gd name="connsiteX4" fmla="*/ 6108700 w 12255500"/>
                <a:gd name="connsiteY4" fmla="*/ 969562 h 977952"/>
                <a:gd name="connsiteX5" fmla="*/ 0 w 12255500"/>
                <a:gd name="connsiteY5" fmla="*/ 977952 h 977952"/>
                <a:gd name="connsiteX6" fmla="*/ 0 w 12255500"/>
                <a:gd name="connsiteY6" fmla="*/ 0 h 977952"/>
                <a:gd name="connsiteX0" fmla="*/ 0 w 12255500"/>
                <a:gd name="connsiteY0" fmla="*/ 0 h 977952"/>
                <a:gd name="connsiteX1" fmla="*/ 6134100 w 12255500"/>
                <a:gd name="connsiteY1" fmla="*/ 271062 h 977952"/>
                <a:gd name="connsiteX2" fmla="*/ 12255500 w 12255500"/>
                <a:gd name="connsiteY2" fmla="*/ 0 h 977952"/>
                <a:gd name="connsiteX3" fmla="*/ 12255500 w 12255500"/>
                <a:gd name="connsiteY3" fmla="*/ 977952 h 977952"/>
                <a:gd name="connsiteX4" fmla="*/ 6108700 w 12255500"/>
                <a:gd name="connsiteY4" fmla="*/ 969562 h 977952"/>
                <a:gd name="connsiteX5" fmla="*/ 0 w 12255500"/>
                <a:gd name="connsiteY5" fmla="*/ 977952 h 977952"/>
                <a:gd name="connsiteX6" fmla="*/ 0 w 12255500"/>
                <a:gd name="connsiteY6" fmla="*/ 0 h 977952"/>
                <a:gd name="connsiteX0" fmla="*/ 0 w 12255500"/>
                <a:gd name="connsiteY0" fmla="*/ 0 h 977952"/>
                <a:gd name="connsiteX1" fmla="*/ 6134100 w 12255500"/>
                <a:gd name="connsiteY1" fmla="*/ 271062 h 977952"/>
                <a:gd name="connsiteX2" fmla="*/ 12255500 w 12255500"/>
                <a:gd name="connsiteY2" fmla="*/ 0 h 977952"/>
                <a:gd name="connsiteX3" fmla="*/ 12255500 w 12255500"/>
                <a:gd name="connsiteY3" fmla="*/ 977952 h 977952"/>
                <a:gd name="connsiteX4" fmla="*/ 6121400 w 12255500"/>
                <a:gd name="connsiteY4" fmla="*/ 804462 h 977952"/>
                <a:gd name="connsiteX5" fmla="*/ 0 w 12255500"/>
                <a:gd name="connsiteY5" fmla="*/ 977952 h 977952"/>
                <a:gd name="connsiteX6" fmla="*/ 0 w 12255500"/>
                <a:gd name="connsiteY6" fmla="*/ 0 h 97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255500" h="977952">
                  <a:moveTo>
                    <a:pt x="0" y="0"/>
                  </a:moveTo>
                  <a:lnTo>
                    <a:pt x="6134100" y="271062"/>
                  </a:lnTo>
                  <a:lnTo>
                    <a:pt x="12255500" y="0"/>
                  </a:lnTo>
                  <a:lnTo>
                    <a:pt x="12255500" y="977952"/>
                  </a:lnTo>
                  <a:lnTo>
                    <a:pt x="6121400" y="804462"/>
                  </a:lnTo>
                  <a:lnTo>
                    <a:pt x="0" y="977952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21000">
                  <a:srgbClr val="986B42"/>
                </a:gs>
                <a:gs pos="98246">
                  <a:srgbClr val="844D24"/>
                </a:gs>
                <a:gs pos="79000">
                  <a:srgbClr val="DBC16E"/>
                </a:gs>
                <a:gs pos="36000">
                  <a:srgbClr val="F8E788"/>
                </a:gs>
                <a:gs pos="64000">
                  <a:srgbClr val="8C582B"/>
                </a:gs>
              </a:gsLst>
              <a:path path="circle">
                <a:fillToRect l="50000" t="50000" r="50000" b="50000"/>
              </a:path>
            </a:gradFill>
            <a:ln w="25400">
              <a:gradFill>
                <a:gsLst>
                  <a:gs pos="83000">
                    <a:srgbClr val="844D24"/>
                  </a:gs>
                  <a:gs pos="100000">
                    <a:srgbClr val="F8E788"/>
                  </a:gs>
                </a:gsLst>
                <a:lin ang="5400000" scaled="1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/>
            </a:p>
          </p:txBody>
        </p:sp>
        <p:pic>
          <p:nvPicPr>
            <p:cNvPr id="104" name="Picture 103">
              <a:extLst>
                <a:ext uri="{FF2B5EF4-FFF2-40B4-BE49-F238E27FC236}">
                  <a16:creationId xmlns:a16="http://schemas.microsoft.com/office/drawing/2014/main" id="{83EE929C-537A-409A-A6A1-B84F7EEDEF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21" t="14169" r="6487" b="16287"/>
            <a:stretch/>
          </p:blipFill>
          <p:spPr>
            <a:xfrm>
              <a:off x="2994455" y="6365044"/>
              <a:ext cx="3104291" cy="2447877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CE98FB52-C98A-4586-9670-FED7007E684A}"/>
              </a:ext>
            </a:extLst>
          </p:cNvPr>
          <p:cNvSpPr/>
          <p:nvPr/>
        </p:nvSpPr>
        <p:spPr>
          <a:xfrm>
            <a:off x="10850284" y="2172176"/>
            <a:ext cx="18916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  <a:ea typeface="Pacifico" panose="02000000000000000000" pitchFamily="2" charset="0"/>
              </a:rPr>
              <a:t>Best in Town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6FE7172-2DC3-45B2-B0FA-0E698C8B66F6}"/>
              </a:ext>
            </a:extLst>
          </p:cNvPr>
          <p:cNvSpPr/>
          <p:nvPr/>
        </p:nvSpPr>
        <p:spPr>
          <a:xfrm>
            <a:off x="350618" y="7810353"/>
            <a:ext cx="196351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  <a:ea typeface="Open Sans" panose="020B0806030504020204" pitchFamily="34" charset="0"/>
                <a:cs typeface="Open Sans" panose="020B0806030504020204" pitchFamily="34" charset="0"/>
              </a:rPr>
              <a:t>You can find us on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  <a:ea typeface="Open Sans" panose="020B0806030504020204" pitchFamily="34" charset="0"/>
                <a:cs typeface="Open Sans" panose="020B0806030504020204" pitchFamily="34" charset="0"/>
              </a:rPr>
              <a:t>Uber Eats</a:t>
            </a:r>
          </a:p>
          <a:p>
            <a:pPr algn="ctr"/>
            <a:endParaRPr lang="en-US" sz="2400" dirty="0">
              <a:solidFill>
                <a:schemeClr val="bg1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Gobold" panose="02000500000000000000" pitchFamily="2" charset="0"/>
              <a:ea typeface="Open Sans" panose="020B0806030504020204" pitchFamily="34" charset="0"/>
              <a:cs typeface="Open Sans" panose="020B0806030504020204" pitchFamily="34" charset="0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93A9BBA-F11B-473B-956F-646D3023D2F0}"/>
              </a:ext>
            </a:extLst>
          </p:cNvPr>
          <p:cNvSpPr/>
          <p:nvPr/>
        </p:nvSpPr>
        <p:spPr>
          <a:xfrm>
            <a:off x="10707498" y="3647918"/>
            <a:ext cx="2177199" cy="3796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867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Raleway" panose="020B0003030101060003" pitchFamily="34" charset="0"/>
                <a:ea typeface="Open Sans" panose="020B0806030504020204" pitchFamily="34" charset="0"/>
                <a:cs typeface="Open Sans" panose="020B0806030504020204" pitchFamily="34" charset="0"/>
              </a:rPr>
              <a:t>SAFE &amp; HYGIENIC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95DB35F-5E14-4388-B8EB-18AF42304131}"/>
              </a:ext>
            </a:extLst>
          </p:cNvPr>
          <p:cNvSpPr/>
          <p:nvPr/>
        </p:nvSpPr>
        <p:spPr>
          <a:xfrm>
            <a:off x="11336676" y="2939458"/>
            <a:ext cx="9188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  <a:ea typeface="Open Sans" panose="020B0806030504020204" pitchFamily="34" charset="0"/>
                <a:cs typeface="Open Sans" panose="020B0806030504020204" pitchFamily="34" charset="0"/>
              </a:rPr>
              <a:t>100%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573265B-3617-4EE3-8296-3DF7CB00B860}"/>
              </a:ext>
            </a:extLst>
          </p:cNvPr>
          <p:cNvSpPr/>
          <p:nvPr/>
        </p:nvSpPr>
        <p:spPr>
          <a:xfrm>
            <a:off x="10031924" y="3910312"/>
            <a:ext cx="3364646" cy="12412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733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Raleway" panose="020B0003030101060003" pitchFamily="34" charset="0"/>
                <a:ea typeface="Open Sans" panose="020B0806030504020204" pitchFamily="34" charset="0"/>
                <a:cs typeface="Open Sans" panose="020B0806030504020204" pitchFamily="34" charset="0"/>
              </a:rPr>
              <a:t>DAILY SPECIAL 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F89A0D10-1C58-4227-9EA4-02D52981AA22}"/>
              </a:ext>
            </a:extLst>
          </p:cNvPr>
          <p:cNvSpPr/>
          <p:nvPr/>
        </p:nvSpPr>
        <p:spPr>
          <a:xfrm>
            <a:off x="10137300" y="5810990"/>
            <a:ext cx="3207929" cy="3796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867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Raleway" panose="020B0003030101060003" pitchFamily="34" charset="0"/>
                <a:ea typeface="Open Sans" panose="020B0806030504020204" pitchFamily="34" charset="0"/>
                <a:cs typeface="Open Sans" panose="020B0806030504020204" pitchFamily="34" charset="0"/>
              </a:rPr>
              <a:t>WE DO SERVE TAKEAWAY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E115492-01DA-432E-95D2-2C441C38FD99}"/>
              </a:ext>
            </a:extLst>
          </p:cNvPr>
          <p:cNvSpPr/>
          <p:nvPr/>
        </p:nvSpPr>
        <p:spPr>
          <a:xfrm>
            <a:off x="10104026" y="5403886"/>
            <a:ext cx="33346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  <a:ea typeface="Open Sans" panose="020B0806030504020204" pitchFamily="34" charset="0"/>
                <a:cs typeface="Open Sans" panose="020B0806030504020204" pitchFamily="34" charset="0"/>
              </a:rPr>
              <a:t>New Approach New Way</a:t>
            </a: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D89B385E-C07E-45F4-8392-9EAAA432338B}"/>
              </a:ext>
            </a:extLst>
          </p:cNvPr>
          <p:cNvSpPr/>
          <p:nvPr/>
        </p:nvSpPr>
        <p:spPr>
          <a:xfrm>
            <a:off x="11357175" y="2716435"/>
            <a:ext cx="877845" cy="907710"/>
          </a:xfrm>
          <a:prstGeom prst="ellipse">
            <a:avLst/>
          </a:prstGeom>
          <a:noFill/>
          <a:ln w="19050">
            <a:solidFill>
              <a:schemeClr val="bg1"/>
            </a:solidFill>
            <a:prstDash val="sysDot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22556218-399F-4CD2-9B44-5D61DFB931DD}"/>
              </a:ext>
            </a:extLst>
          </p:cNvPr>
          <p:cNvGrpSpPr/>
          <p:nvPr/>
        </p:nvGrpSpPr>
        <p:grpSpPr>
          <a:xfrm>
            <a:off x="7310858" y="959733"/>
            <a:ext cx="1646925" cy="1704480"/>
            <a:chOff x="-2087255" y="269240"/>
            <a:chExt cx="2364317" cy="2366433"/>
          </a:xfrm>
        </p:grpSpPr>
        <p:sp>
          <p:nvSpPr>
            <p:cNvPr id="97" name="Freeform 5">
              <a:extLst>
                <a:ext uri="{FF2B5EF4-FFF2-40B4-BE49-F238E27FC236}">
                  <a16:creationId xmlns:a16="http://schemas.microsoft.com/office/drawing/2014/main" id="{7527B8DD-E5CD-4B6C-9594-4D6AA98AB98D}"/>
                </a:ext>
              </a:extLst>
            </p:cNvPr>
            <p:cNvSpPr>
              <a:spLocks/>
            </p:cNvSpPr>
            <p:nvPr/>
          </p:nvSpPr>
          <p:spPr bwMode="auto">
            <a:xfrm>
              <a:off x="-2087255" y="269240"/>
              <a:ext cx="2364317" cy="2366433"/>
            </a:xfrm>
            <a:custGeom>
              <a:avLst/>
              <a:gdLst>
                <a:gd name="T0" fmla="*/ 649 w 688"/>
                <a:gd name="T1" fmla="*/ 464 h 689"/>
                <a:gd name="T2" fmla="*/ 621 w 688"/>
                <a:gd name="T3" fmla="*/ 520 h 689"/>
                <a:gd name="T4" fmla="*/ 574 w 688"/>
                <a:gd name="T5" fmla="*/ 578 h 689"/>
                <a:gd name="T6" fmla="*/ 526 w 688"/>
                <a:gd name="T7" fmla="*/ 618 h 689"/>
                <a:gd name="T8" fmla="*/ 460 w 688"/>
                <a:gd name="T9" fmla="*/ 652 h 689"/>
                <a:gd name="T10" fmla="*/ 400 w 688"/>
                <a:gd name="T11" fmla="*/ 669 h 689"/>
                <a:gd name="T12" fmla="*/ 325 w 688"/>
                <a:gd name="T13" fmla="*/ 673 h 689"/>
                <a:gd name="T14" fmla="*/ 263 w 688"/>
                <a:gd name="T15" fmla="*/ 664 h 689"/>
                <a:gd name="T16" fmla="*/ 193 w 688"/>
                <a:gd name="T17" fmla="*/ 638 h 689"/>
                <a:gd name="T18" fmla="*/ 140 w 688"/>
                <a:gd name="T19" fmla="*/ 604 h 689"/>
                <a:gd name="T20" fmla="*/ 87 w 688"/>
                <a:gd name="T21" fmla="*/ 552 h 689"/>
                <a:gd name="T22" fmla="*/ 53 w 688"/>
                <a:gd name="T23" fmla="*/ 500 h 689"/>
                <a:gd name="T24" fmla="*/ 25 w 688"/>
                <a:gd name="T25" fmla="*/ 430 h 689"/>
                <a:gd name="T26" fmla="*/ 15 w 688"/>
                <a:gd name="T27" fmla="*/ 369 h 689"/>
                <a:gd name="T28" fmla="*/ 19 w 688"/>
                <a:gd name="T29" fmla="*/ 294 h 689"/>
                <a:gd name="T30" fmla="*/ 34 w 688"/>
                <a:gd name="T31" fmla="*/ 233 h 689"/>
                <a:gd name="T32" fmla="*/ 68 w 688"/>
                <a:gd name="T33" fmla="*/ 166 h 689"/>
                <a:gd name="T34" fmla="*/ 107 w 688"/>
                <a:gd name="T35" fmla="*/ 118 h 689"/>
                <a:gd name="T36" fmla="*/ 164 w 688"/>
                <a:gd name="T37" fmla="*/ 70 h 689"/>
                <a:gd name="T38" fmla="*/ 220 w 688"/>
                <a:gd name="T39" fmla="*/ 41 h 689"/>
                <a:gd name="T40" fmla="*/ 292 w 688"/>
                <a:gd name="T41" fmla="*/ 21 h 689"/>
                <a:gd name="T42" fmla="*/ 354 w 688"/>
                <a:gd name="T43" fmla="*/ 18 h 689"/>
                <a:gd name="T44" fmla="*/ 428 w 688"/>
                <a:gd name="T45" fmla="*/ 29 h 689"/>
                <a:gd name="T46" fmla="*/ 487 w 688"/>
                <a:gd name="T47" fmla="*/ 51 h 689"/>
                <a:gd name="T48" fmla="*/ 550 w 688"/>
                <a:gd name="T49" fmla="*/ 91 h 689"/>
                <a:gd name="T50" fmla="*/ 594 w 688"/>
                <a:gd name="T51" fmla="*/ 135 h 689"/>
                <a:gd name="T52" fmla="*/ 635 w 688"/>
                <a:gd name="T53" fmla="*/ 197 h 689"/>
                <a:gd name="T54" fmla="*/ 658 w 688"/>
                <a:gd name="T55" fmla="*/ 255 h 689"/>
                <a:gd name="T56" fmla="*/ 670 w 688"/>
                <a:gd name="T57" fmla="*/ 329 h 689"/>
                <a:gd name="T58" fmla="*/ 668 w 688"/>
                <a:gd name="T59" fmla="*/ 391 h 689"/>
                <a:gd name="T60" fmla="*/ 649 w 688"/>
                <a:gd name="T61" fmla="*/ 464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688" h="689">
                  <a:moveTo>
                    <a:pt x="649" y="464"/>
                  </a:moveTo>
                  <a:cubicBezTo>
                    <a:pt x="658" y="488"/>
                    <a:pt x="645" y="513"/>
                    <a:pt x="621" y="520"/>
                  </a:cubicBezTo>
                  <a:cubicBezTo>
                    <a:pt x="597" y="527"/>
                    <a:pt x="576" y="553"/>
                    <a:pt x="574" y="578"/>
                  </a:cubicBezTo>
                  <a:cubicBezTo>
                    <a:pt x="573" y="603"/>
                    <a:pt x="551" y="621"/>
                    <a:pt x="526" y="618"/>
                  </a:cubicBezTo>
                  <a:cubicBezTo>
                    <a:pt x="501" y="615"/>
                    <a:pt x="471" y="630"/>
                    <a:pt x="460" y="652"/>
                  </a:cubicBezTo>
                  <a:cubicBezTo>
                    <a:pt x="448" y="675"/>
                    <a:pt x="421" y="682"/>
                    <a:pt x="400" y="669"/>
                  </a:cubicBezTo>
                  <a:cubicBezTo>
                    <a:pt x="378" y="656"/>
                    <a:pt x="344" y="658"/>
                    <a:pt x="325" y="673"/>
                  </a:cubicBezTo>
                  <a:cubicBezTo>
                    <a:pt x="305" y="689"/>
                    <a:pt x="277" y="685"/>
                    <a:pt x="263" y="664"/>
                  </a:cubicBezTo>
                  <a:cubicBezTo>
                    <a:pt x="249" y="643"/>
                    <a:pt x="217" y="632"/>
                    <a:pt x="193" y="638"/>
                  </a:cubicBezTo>
                  <a:cubicBezTo>
                    <a:pt x="169" y="644"/>
                    <a:pt x="145" y="629"/>
                    <a:pt x="140" y="604"/>
                  </a:cubicBezTo>
                  <a:cubicBezTo>
                    <a:pt x="136" y="580"/>
                    <a:pt x="112" y="556"/>
                    <a:pt x="87" y="552"/>
                  </a:cubicBezTo>
                  <a:cubicBezTo>
                    <a:pt x="62" y="548"/>
                    <a:pt x="47" y="524"/>
                    <a:pt x="53" y="500"/>
                  </a:cubicBezTo>
                  <a:cubicBezTo>
                    <a:pt x="59" y="475"/>
                    <a:pt x="46" y="444"/>
                    <a:pt x="25" y="430"/>
                  </a:cubicBezTo>
                  <a:cubicBezTo>
                    <a:pt x="4" y="416"/>
                    <a:pt x="0" y="388"/>
                    <a:pt x="15" y="369"/>
                  </a:cubicBezTo>
                  <a:cubicBezTo>
                    <a:pt x="31" y="349"/>
                    <a:pt x="32" y="315"/>
                    <a:pt x="19" y="294"/>
                  </a:cubicBezTo>
                  <a:cubicBezTo>
                    <a:pt x="5" y="272"/>
                    <a:pt x="12" y="245"/>
                    <a:pt x="34" y="233"/>
                  </a:cubicBezTo>
                  <a:cubicBezTo>
                    <a:pt x="56" y="221"/>
                    <a:pt x="71" y="191"/>
                    <a:pt x="68" y="166"/>
                  </a:cubicBezTo>
                  <a:cubicBezTo>
                    <a:pt x="64" y="141"/>
                    <a:pt x="81" y="120"/>
                    <a:pt x="107" y="118"/>
                  </a:cubicBezTo>
                  <a:cubicBezTo>
                    <a:pt x="132" y="116"/>
                    <a:pt x="158" y="94"/>
                    <a:pt x="164" y="70"/>
                  </a:cubicBezTo>
                  <a:cubicBezTo>
                    <a:pt x="171" y="46"/>
                    <a:pt x="196" y="33"/>
                    <a:pt x="220" y="41"/>
                  </a:cubicBezTo>
                  <a:cubicBezTo>
                    <a:pt x="243" y="50"/>
                    <a:pt x="276" y="41"/>
                    <a:pt x="292" y="21"/>
                  </a:cubicBezTo>
                  <a:cubicBezTo>
                    <a:pt x="308" y="2"/>
                    <a:pt x="336" y="0"/>
                    <a:pt x="354" y="18"/>
                  </a:cubicBezTo>
                  <a:cubicBezTo>
                    <a:pt x="372" y="35"/>
                    <a:pt x="406" y="40"/>
                    <a:pt x="428" y="29"/>
                  </a:cubicBezTo>
                  <a:cubicBezTo>
                    <a:pt x="451" y="18"/>
                    <a:pt x="477" y="27"/>
                    <a:pt x="487" y="51"/>
                  </a:cubicBezTo>
                  <a:cubicBezTo>
                    <a:pt x="496" y="74"/>
                    <a:pt x="525" y="92"/>
                    <a:pt x="550" y="91"/>
                  </a:cubicBezTo>
                  <a:cubicBezTo>
                    <a:pt x="575" y="90"/>
                    <a:pt x="595" y="110"/>
                    <a:pt x="594" y="135"/>
                  </a:cubicBezTo>
                  <a:cubicBezTo>
                    <a:pt x="593" y="160"/>
                    <a:pt x="612" y="188"/>
                    <a:pt x="635" y="197"/>
                  </a:cubicBezTo>
                  <a:cubicBezTo>
                    <a:pt x="659" y="206"/>
                    <a:pt x="669" y="233"/>
                    <a:pt x="658" y="255"/>
                  </a:cubicBezTo>
                  <a:cubicBezTo>
                    <a:pt x="647" y="278"/>
                    <a:pt x="653" y="311"/>
                    <a:pt x="670" y="329"/>
                  </a:cubicBezTo>
                  <a:cubicBezTo>
                    <a:pt x="688" y="347"/>
                    <a:pt x="687" y="375"/>
                    <a:pt x="668" y="391"/>
                  </a:cubicBezTo>
                  <a:cubicBezTo>
                    <a:pt x="649" y="408"/>
                    <a:pt x="640" y="440"/>
                    <a:pt x="649" y="464"/>
                  </a:cubicBezTo>
                  <a:close/>
                </a:path>
              </a:pathLst>
            </a:custGeom>
            <a:gradFill>
              <a:gsLst>
                <a:gs pos="27000">
                  <a:srgbClr val="D7BC6B"/>
                </a:gs>
                <a:gs pos="45000">
                  <a:schemeClr val="accent4">
                    <a:lumMod val="20000"/>
                    <a:lumOff val="80000"/>
                  </a:schemeClr>
                </a:gs>
                <a:gs pos="69000">
                  <a:srgbClr val="FFC000"/>
                </a:gs>
                <a:gs pos="7000">
                  <a:srgbClr val="FFC000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en-US" sz="1400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40978AEE-381E-42E7-BAF0-BEB7F0144780}"/>
                </a:ext>
              </a:extLst>
            </p:cNvPr>
            <p:cNvSpPr/>
            <p:nvPr/>
          </p:nvSpPr>
          <p:spPr>
            <a:xfrm>
              <a:off x="-1773062" y="584489"/>
              <a:ext cx="1735931" cy="173593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6A290D06-814B-4DB4-B783-97BE351026F1}"/>
                </a:ext>
              </a:extLst>
            </p:cNvPr>
            <p:cNvSpPr/>
            <p:nvPr/>
          </p:nvSpPr>
          <p:spPr>
            <a:xfrm>
              <a:off x="-1702099" y="655452"/>
              <a:ext cx="1594005" cy="1594005"/>
            </a:xfrm>
            <a:prstGeom prst="ellipse">
              <a:avLst/>
            </a:prstGeom>
            <a:noFill/>
            <a:ln w="28575" cmpd="dbl">
              <a:gradFill>
                <a:gsLst>
                  <a:gs pos="57000">
                    <a:schemeClr val="bg1"/>
                  </a:gs>
                  <a:gs pos="0">
                    <a:srgbClr val="D7BC6B"/>
                  </a:gs>
                  <a:gs pos="100000">
                    <a:srgbClr val="986B42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9E3B7ED6-788D-45DF-91C5-D70E2FA7E2CC}"/>
                </a:ext>
              </a:extLst>
            </p:cNvPr>
            <p:cNvSpPr txBox="1"/>
            <p:nvPr/>
          </p:nvSpPr>
          <p:spPr>
            <a:xfrm>
              <a:off x="-1550812" y="1038268"/>
              <a:ext cx="1225121" cy="492443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aleway" panose="020B0003030101060003" pitchFamily="34" charset="0"/>
                </a:rPr>
                <a:t>special</a:t>
              </a: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B10BE60C-F1A6-48EA-9842-A97B19DBB77A}"/>
                </a:ext>
              </a:extLst>
            </p:cNvPr>
            <p:cNvSpPr txBox="1"/>
            <p:nvPr/>
          </p:nvSpPr>
          <p:spPr>
            <a:xfrm>
              <a:off x="-1532181" y="1612102"/>
              <a:ext cx="1296816" cy="4628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spc="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obold" panose="02000500000000000000" pitchFamily="2" charset="0"/>
                </a:rPr>
                <a:t>offer</a:t>
              </a:r>
            </a:p>
          </p:txBody>
        </p: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DD85BAC1-321E-4108-AA4A-5EA663F5EA54}"/>
                </a:ext>
              </a:extLst>
            </p:cNvPr>
            <p:cNvSpPr txBox="1"/>
            <p:nvPr/>
          </p:nvSpPr>
          <p:spPr>
            <a:xfrm>
              <a:off x="-1591904" y="1185705"/>
              <a:ext cx="1372226" cy="4628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>
                  <a:solidFill>
                    <a:srgbClr val="B92134"/>
                  </a:solidFill>
                  <a:latin typeface="Gobold" panose="02000500000000000000" pitchFamily="2" charset="0"/>
                </a:rPr>
                <a:t>WEEK END</a:t>
              </a: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BE21ABC-2A67-48CA-80C7-C7E1EB049F7C}"/>
              </a:ext>
            </a:extLst>
          </p:cNvPr>
          <p:cNvGrpSpPr/>
          <p:nvPr/>
        </p:nvGrpSpPr>
        <p:grpSpPr>
          <a:xfrm>
            <a:off x="10300003" y="8297300"/>
            <a:ext cx="2709724" cy="1217846"/>
            <a:chOff x="1574019" y="9167518"/>
            <a:chExt cx="2441014" cy="106098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72" name="Rounded Rectangle 23">
              <a:extLst>
                <a:ext uri="{FF2B5EF4-FFF2-40B4-BE49-F238E27FC236}">
                  <a16:creationId xmlns:a16="http://schemas.microsoft.com/office/drawing/2014/main" id="{0CC68A9D-8CA9-4DD5-9707-F7D7D3743A33}"/>
                </a:ext>
              </a:extLst>
            </p:cNvPr>
            <p:cNvSpPr/>
            <p:nvPr/>
          </p:nvSpPr>
          <p:spPr>
            <a:xfrm rot="5400000">
              <a:off x="2264034" y="8477503"/>
              <a:ext cx="1060984" cy="2441014"/>
            </a:xfrm>
            <a:prstGeom prst="roundRect">
              <a:avLst/>
            </a:prstGeom>
            <a:gradFill flip="none" rotWithShape="1">
              <a:gsLst>
                <a:gs pos="87716">
                  <a:srgbClr val="FFC000"/>
                </a:gs>
                <a:gs pos="63000">
                  <a:schemeClr val="accent4">
                    <a:lumMod val="20000"/>
                    <a:lumOff val="80000"/>
                  </a:schemeClr>
                </a:gs>
                <a:gs pos="100000">
                  <a:srgbClr val="986B42"/>
                </a:gs>
                <a:gs pos="31000">
                  <a:srgbClr val="FFC000"/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/>
            </a:p>
          </p:txBody>
        </p:sp>
        <p:sp>
          <p:nvSpPr>
            <p:cNvPr id="73" name="Rounded Rectangle 24">
              <a:extLst>
                <a:ext uri="{FF2B5EF4-FFF2-40B4-BE49-F238E27FC236}">
                  <a16:creationId xmlns:a16="http://schemas.microsoft.com/office/drawing/2014/main" id="{EAD1F063-DB7A-48B4-9D22-22CCCD4AECE3}"/>
                </a:ext>
              </a:extLst>
            </p:cNvPr>
            <p:cNvSpPr/>
            <p:nvPr/>
          </p:nvSpPr>
          <p:spPr>
            <a:xfrm>
              <a:off x="1609725" y="9203531"/>
              <a:ext cx="2373353" cy="992631"/>
            </a:xfrm>
            <a:prstGeom prst="round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2400" dirty="0">
                  <a:latin typeface="Gobold" panose="02000500000000000000" pitchFamily="2" charset="0"/>
                </a:rPr>
                <a:t>SCAN NOW</a:t>
              </a:r>
            </a:p>
            <a:p>
              <a:r>
                <a:rPr lang="en-US" sz="1600" dirty="0">
                  <a:latin typeface="Gobold" panose="02000500000000000000" pitchFamily="2" charset="0"/>
                </a:rPr>
                <a:t>For More Info</a:t>
              </a:r>
            </a:p>
          </p:txBody>
        </p:sp>
      </p:grpSp>
      <p:sp>
        <p:nvSpPr>
          <p:cNvPr id="387" name="Rectangle 386">
            <a:extLst>
              <a:ext uri="{FF2B5EF4-FFF2-40B4-BE49-F238E27FC236}">
                <a16:creationId xmlns:a16="http://schemas.microsoft.com/office/drawing/2014/main" id="{6D312373-5601-4459-A484-146390518687}"/>
              </a:ext>
            </a:extLst>
          </p:cNvPr>
          <p:cNvSpPr/>
          <p:nvPr/>
        </p:nvSpPr>
        <p:spPr>
          <a:xfrm>
            <a:off x="0" y="0"/>
            <a:ext cx="211771" cy="9843850"/>
          </a:xfrm>
          <a:prstGeom prst="rect">
            <a:avLst/>
          </a:prstGeom>
          <a:gradFill>
            <a:gsLst>
              <a:gs pos="87716">
                <a:srgbClr val="FFC000"/>
              </a:gs>
              <a:gs pos="63000">
                <a:schemeClr val="accent4">
                  <a:lumMod val="20000"/>
                  <a:lumOff val="80000"/>
                </a:schemeClr>
              </a:gs>
              <a:gs pos="100000">
                <a:srgbClr val="986B42"/>
              </a:gs>
              <a:gs pos="31000">
                <a:srgbClr val="FFC00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389" name="TextBox 388">
            <a:extLst>
              <a:ext uri="{FF2B5EF4-FFF2-40B4-BE49-F238E27FC236}">
                <a16:creationId xmlns:a16="http://schemas.microsoft.com/office/drawing/2014/main" id="{9A23D2AD-1D50-48E7-847E-10FF14036E25}"/>
              </a:ext>
            </a:extLst>
          </p:cNvPr>
          <p:cNvSpPr txBox="1"/>
          <p:nvPr/>
        </p:nvSpPr>
        <p:spPr>
          <a:xfrm>
            <a:off x="409461" y="297802"/>
            <a:ext cx="6480175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Set Lunch Menu Available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Wednesday – Friday 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12pm – 2:30pm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Beetroot soup with horseradish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Onglet with taleggio, chili and Tuscan kale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Almond tart with crème fraiche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2 courses £29.00 | courses £33.00</a:t>
            </a:r>
          </a:p>
        </p:txBody>
      </p:sp>
      <p:sp>
        <p:nvSpPr>
          <p:cNvPr id="390" name="TextBox 389">
            <a:extLst>
              <a:ext uri="{FF2B5EF4-FFF2-40B4-BE49-F238E27FC236}">
                <a16:creationId xmlns:a16="http://schemas.microsoft.com/office/drawing/2014/main" id="{0CA9C27E-17AB-4CA7-AF76-FA332EE64E44}"/>
              </a:ext>
            </a:extLst>
          </p:cNvPr>
          <p:cNvSpPr txBox="1"/>
          <p:nvPr/>
        </p:nvSpPr>
        <p:spPr>
          <a:xfrm>
            <a:off x="366746" y="4452154"/>
            <a:ext cx="647538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Our current opening days and services are listed below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Dinners services run Wednesday to Saturday with reservations from 5.30pm and the last reservation at 9.30pm.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Lunch services run Wednesday to Friday from 12pm and the last reservation being at 2.30pm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The à la carte menu will be available for the entirety of 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lunch and dinner services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 2 or 3 course set menu is available for lunch</a:t>
            </a:r>
          </a:p>
        </p:txBody>
      </p:sp>
      <p:grpSp>
        <p:nvGrpSpPr>
          <p:cNvPr id="404" name="Group 403">
            <a:extLst>
              <a:ext uri="{FF2B5EF4-FFF2-40B4-BE49-F238E27FC236}">
                <a16:creationId xmlns:a16="http://schemas.microsoft.com/office/drawing/2014/main" id="{C0595795-559E-4EEE-912D-C4F004DC1353}"/>
              </a:ext>
            </a:extLst>
          </p:cNvPr>
          <p:cNvGrpSpPr/>
          <p:nvPr>
            <p:custDataLst>
              <p:custData r:id="rId1"/>
            </p:custDataLst>
          </p:nvPr>
        </p:nvGrpSpPr>
        <p:grpSpPr>
          <a:xfrm>
            <a:off x="254000" y="9136158"/>
            <a:ext cx="6172472" cy="457830"/>
            <a:chOff x="2952200" y="4195911"/>
            <a:chExt cx="6172472" cy="457830"/>
          </a:xfrm>
        </p:grpSpPr>
        <p:sp>
          <p:nvSpPr>
            <p:cNvPr id="406" name="Rectangle 405">
              <a:extLst>
                <a:ext uri="{FF2B5EF4-FFF2-40B4-BE49-F238E27FC236}">
                  <a16:creationId xmlns:a16="http://schemas.microsoft.com/office/drawing/2014/main" id="{A4A11E16-5A29-4EEF-96E4-A3B2CFFF288F}"/>
                </a:ext>
              </a:extLst>
            </p:cNvPr>
            <p:cNvSpPr/>
            <p:nvPr/>
          </p:nvSpPr>
          <p:spPr>
            <a:xfrm>
              <a:off x="2952200" y="4195911"/>
              <a:ext cx="6172472" cy="457830"/>
            </a:xfrm>
            <a:prstGeom prst="rect">
              <a:avLst/>
            </a:prstGeom>
            <a:gradFill flip="none" rotWithShape="1">
              <a:gsLst>
                <a:gs pos="15000">
                  <a:schemeClr val="accent4">
                    <a:lumMod val="20000"/>
                    <a:lumOff val="80000"/>
                  </a:schemeClr>
                </a:gs>
                <a:gs pos="6140">
                  <a:srgbClr val="FFC000"/>
                </a:gs>
                <a:gs pos="90000">
                  <a:srgbClr val="A3812F"/>
                </a:gs>
                <a:gs pos="100000">
                  <a:srgbClr val="7B5502"/>
                </a:gs>
                <a:gs pos="40720">
                  <a:srgbClr val="E4AD0E"/>
                </a:gs>
                <a:gs pos="20000">
                  <a:srgbClr val="FFC000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7" name="Group 406">
              <a:extLst>
                <a:ext uri="{FF2B5EF4-FFF2-40B4-BE49-F238E27FC236}">
                  <a16:creationId xmlns:a16="http://schemas.microsoft.com/office/drawing/2014/main" id="{C4BF623D-4DC4-42CB-A1FE-D419CF6D3B3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3236913" y="4313802"/>
              <a:ext cx="3973512" cy="223838"/>
              <a:chOff x="2135" y="2716"/>
              <a:chExt cx="2503" cy="141"/>
            </a:xfrm>
            <a:solidFill>
              <a:schemeClr val="tx1">
                <a:lumMod val="95000"/>
                <a:lumOff val="5000"/>
              </a:schemeClr>
            </a:solidFill>
          </p:grpSpPr>
          <p:sp>
            <p:nvSpPr>
              <p:cNvPr id="414" name="Freeform 11">
                <a:extLst>
                  <a:ext uri="{FF2B5EF4-FFF2-40B4-BE49-F238E27FC236}">
                    <a16:creationId xmlns:a16="http://schemas.microsoft.com/office/drawing/2014/main" id="{8593DA39-ADFA-4FD0-A191-060BB52F986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135" y="2720"/>
                <a:ext cx="127" cy="133"/>
              </a:xfrm>
              <a:custGeom>
                <a:avLst/>
                <a:gdLst>
                  <a:gd name="T0" fmla="*/ 15 w 64"/>
                  <a:gd name="T1" fmla="*/ 21 h 64"/>
                  <a:gd name="T2" fmla="*/ 17 w 64"/>
                  <a:gd name="T3" fmla="*/ 22 h 64"/>
                  <a:gd name="T4" fmla="*/ 25 w 64"/>
                  <a:gd name="T5" fmla="*/ 14 h 64"/>
                  <a:gd name="T6" fmla="*/ 25 w 64"/>
                  <a:gd name="T7" fmla="*/ 13 h 64"/>
                  <a:gd name="T8" fmla="*/ 26 w 64"/>
                  <a:gd name="T9" fmla="*/ 11 h 64"/>
                  <a:gd name="T10" fmla="*/ 15 w 64"/>
                  <a:gd name="T11" fmla="*/ 5 h 64"/>
                  <a:gd name="T12" fmla="*/ 6 w 64"/>
                  <a:gd name="T13" fmla="*/ 13 h 64"/>
                  <a:gd name="T14" fmla="*/ 12 w 64"/>
                  <a:gd name="T15" fmla="*/ 22 h 64"/>
                  <a:gd name="T16" fmla="*/ 15 w 64"/>
                  <a:gd name="T17" fmla="*/ 21 h 64"/>
                  <a:gd name="T18" fmla="*/ 9 w 64"/>
                  <a:gd name="T19" fmla="*/ 28 h 64"/>
                  <a:gd name="T20" fmla="*/ 9 w 64"/>
                  <a:gd name="T21" fmla="*/ 26 h 64"/>
                  <a:gd name="T22" fmla="*/ 3 w 64"/>
                  <a:gd name="T23" fmla="*/ 18 h 64"/>
                  <a:gd name="T24" fmla="*/ 0 w 64"/>
                  <a:gd name="T25" fmla="*/ 32 h 64"/>
                  <a:gd name="T26" fmla="*/ 4 w 64"/>
                  <a:gd name="T27" fmla="*/ 49 h 64"/>
                  <a:gd name="T28" fmla="*/ 10 w 64"/>
                  <a:gd name="T29" fmla="*/ 32 h 64"/>
                  <a:gd name="T30" fmla="*/ 9 w 64"/>
                  <a:gd name="T31" fmla="*/ 28 h 64"/>
                  <a:gd name="T32" fmla="*/ 32 w 64"/>
                  <a:gd name="T33" fmla="*/ 6 h 64"/>
                  <a:gd name="T34" fmla="*/ 37 w 64"/>
                  <a:gd name="T35" fmla="*/ 8 h 64"/>
                  <a:gd name="T36" fmla="*/ 48 w 64"/>
                  <a:gd name="T37" fmla="*/ 4 h 64"/>
                  <a:gd name="T38" fmla="*/ 32 w 64"/>
                  <a:gd name="T39" fmla="*/ 0 h 64"/>
                  <a:gd name="T40" fmla="*/ 21 w 64"/>
                  <a:gd name="T41" fmla="*/ 2 h 64"/>
                  <a:gd name="T42" fmla="*/ 29 w 64"/>
                  <a:gd name="T43" fmla="*/ 7 h 64"/>
                  <a:gd name="T44" fmla="*/ 32 w 64"/>
                  <a:gd name="T45" fmla="*/ 6 h 64"/>
                  <a:gd name="T46" fmla="*/ 42 w 64"/>
                  <a:gd name="T47" fmla="*/ 38 h 64"/>
                  <a:gd name="T48" fmla="*/ 44 w 64"/>
                  <a:gd name="T49" fmla="*/ 36 h 64"/>
                  <a:gd name="T50" fmla="*/ 35 w 64"/>
                  <a:gd name="T51" fmla="*/ 19 h 64"/>
                  <a:gd name="T52" fmla="*/ 32 w 64"/>
                  <a:gd name="T53" fmla="*/ 20 h 64"/>
                  <a:gd name="T54" fmla="*/ 28 w 64"/>
                  <a:gd name="T55" fmla="*/ 18 h 64"/>
                  <a:gd name="T56" fmla="*/ 21 w 64"/>
                  <a:gd name="T57" fmla="*/ 25 h 64"/>
                  <a:gd name="T58" fmla="*/ 22 w 64"/>
                  <a:gd name="T59" fmla="*/ 28 h 64"/>
                  <a:gd name="T60" fmla="*/ 22 w 64"/>
                  <a:gd name="T61" fmla="*/ 30 h 64"/>
                  <a:gd name="T62" fmla="*/ 42 w 64"/>
                  <a:gd name="T63" fmla="*/ 38 h 64"/>
                  <a:gd name="T64" fmla="*/ 51 w 64"/>
                  <a:gd name="T65" fmla="*/ 47 h 64"/>
                  <a:gd name="T66" fmla="*/ 51 w 64"/>
                  <a:gd name="T67" fmla="*/ 51 h 64"/>
                  <a:gd name="T68" fmla="*/ 51 w 64"/>
                  <a:gd name="T69" fmla="*/ 58 h 64"/>
                  <a:gd name="T70" fmla="*/ 63 w 64"/>
                  <a:gd name="T71" fmla="*/ 42 h 64"/>
                  <a:gd name="T72" fmla="*/ 55 w 64"/>
                  <a:gd name="T73" fmla="*/ 43 h 64"/>
                  <a:gd name="T74" fmla="*/ 51 w 64"/>
                  <a:gd name="T75" fmla="*/ 47 h 64"/>
                  <a:gd name="T76" fmla="*/ 41 w 64"/>
                  <a:gd name="T77" fmla="*/ 43 h 64"/>
                  <a:gd name="T78" fmla="*/ 19 w 64"/>
                  <a:gd name="T79" fmla="*/ 34 h 64"/>
                  <a:gd name="T80" fmla="*/ 15 w 64"/>
                  <a:gd name="T81" fmla="*/ 35 h 64"/>
                  <a:gd name="T82" fmla="*/ 14 w 64"/>
                  <a:gd name="T83" fmla="*/ 35 h 64"/>
                  <a:gd name="T84" fmla="*/ 8 w 64"/>
                  <a:gd name="T85" fmla="*/ 54 h 64"/>
                  <a:gd name="T86" fmla="*/ 19 w 64"/>
                  <a:gd name="T87" fmla="*/ 62 h 64"/>
                  <a:gd name="T88" fmla="*/ 41 w 64"/>
                  <a:gd name="T89" fmla="*/ 43 h 64"/>
                  <a:gd name="T90" fmla="*/ 54 w 64"/>
                  <a:gd name="T91" fmla="*/ 8 h 64"/>
                  <a:gd name="T92" fmla="*/ 39 w 64"/>
                  <a:gd name="T93" fmla="*/ 12 h 64"/>
                  <a:gd name="T94" fmla="*/ 39 w 64"/>
                  <a:gd name="T95" fmla="*/ 13 h 64"/>
                  <a:gd name="T96" fmla="*/ 38 w 64"/>
                  <a:gd name="T97" fmla="*/ 16 h 64"/>
                  <a:gd name="T98" fmla="*/ 49 w 64"/>
                  <a:gd name="T99" fmla="*/ 34 h 64"/>
                  <a:gd name="T100" fmla="*/ 55 w 64"/>
                  <a:gd name="T101" fmla="*/ 38 h 64"/>
                  <a:gd name="T102" fmla="*/ 64 w 64"/>
                  <a:gd name="T103" fmla="*/ 37 h 64"/>
                  <a:gd name="T104" fmla="*/ 64 w 64"/>
                  <a:gd name="T105" fmla="*/ 32 h 64"/>
                  <a:gd name="T106" fmla="*/ 54 w 64"/>
                  <a:gd name="T107" fmla="*/ 8 h 64"/>
                  <a:gd name="T108" fmla="*/ 44 w 64"/>
                  <a:gd name="T109" fmla="*/ 46 h 64"/>
                  <a:gd name="T110" fmla="*/ 24 w 64"/>
                  <a:gd name="T111" fmla="*/ 63 h 64"/>
                  <a:gd name="T112" fmla="*/ 32 w 64"/>
                  <a:gd name="T113" fmla="*/ 64 h 64"/>
                  <a:gd name="T114" fmla="*/ 46 w 64"/>
                  <a:gd name="T115" fmla="*/ 61 h 64"/>
                  <a:gd name="T116" fmla="*/ 47 w 64"/>
                  <a:gd name="T117" fmla="*/ 51 h 64"/>
                  <a:gd name="T118" fmla="*/ 46 w 64"/>
                  <a:gd name="T119" fmla="*/ 48 h 64"/>
                  <a:gd name="T120" fmla="*/ 44 w 64"/>
                  <a:gd name="T121" fmla="*/ 46 h 64"/>
                  <a:gd name="T122" fmla="*/ 44 w 64"/>
                  <a:gd name="T123" fmla="*/ 46 h 64"/>
                  <a:gd name="T124" fmla="*/ 44 w 64"/>
                  <a:gd name="T125" fmla="*/ 46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4" h="64">
                    <a:moveTo>
                      <a:pt x="15" y="21"/>
                    </a:moveTo>
                    <a:cubicBezTo>
                      <a:pt x="16" y="21"/>
                      <a:pt x="17" y="22"/>
                      <a:pt x="17" y="22"/>
                    </a:cubicBezTo>
                    <a:cubicBezTo>
                      <a:pt x="20" y="19"/>
                      <a:pt x="22" y="17"/>
                      <a:pt x="25" y="14"/>
                    </a:cubicBezTo>
                    <a:cubicBezTo>
                      <a:pt x="25" y="14"/>
                      <a:pt x="25" y="13"/>
                      <a:pt x="25" y="13"/>
                    </a:cubicBezTo>
                    <a:cubicBezTo>
                      <a:pt x="25" y="12"/>
                      <a:pt x="25" y="11"/>
                      <a:pt x="26" y="11"/>
                    </a:cubicBezTo>
                    <a:cubicBezTo>
                      <a:pt x="22" y="8"/>
                      <a:pt x="19" y="6"/>
                      <a:pt x="15" y="5"/>
                    </a:cubicBezTo>
                    <a:cubicBezTo>
                      <a:pt x="12" y="7"/>
                      <a:pt x="8" y="10"/>
                      <a:pt x="6" y="13"/>
                    </a:cubicBezTo>
                    <a:cubicBezTo>
                      <a:pt x="8" y="16"/>
                      <a:pt x="10" y="19"/>
                      <a:pt x="12" y="22"/>
                    </a:cubicBezTo>
                    <a:cubicBezTo>
                      <a:pt x="13" y="22"/>
                      <a:pt x="14" y="21"/>
                      <a:pt x="15" y="21"/>
                    </a:cubicBezTo>
                    <a:close/>
                    <a:moveTo>
                      <a:pt x="9" y="28"/>
                    </a:moveTo>
                    <a:cubicBezTo>
                      <a:pt x="9" y="27"/>
                      <a:pt x="9" y="26"/>
                      <a:pt x="9" y="26"/>
                    </a:cubicBezTo>
                    <a:cubicBezTo>
                      <a:pt x="7" y="23"/>
                      <a:pt x="5" y="21"/>
                      <a:pt x="3" y="18"/>
                    </a:cubicBezTo>
                    <a:cubicBezTo>
                      <a:pt x="1" y="22"/>
                      <a:pt x="0" y="27"/>
                      <a:pt x="0" y="32"/>
                    </a:cubicBezTo>
                    <a:cubicBezTo>
                      <a:pt x="0" y="38"/>
                      <a:pt x="1" y="44"/>
                      <a:pt x="4" y="49"/>
                    </a:cubicBezTo>
                    <a:cubicBezTo>
                      <a:pt x="5" y="43"/>
                      <a:pt x="7" y="37"/>
                      <a:pt x="10" y="32"/>
                    </a:cubicBezTo>
                    <a:cubicBezTo>
                      <a:pt x="9" y="31"/>
                      <a:pt x="9" y="30"/>
                      <a:pt x="9" y="28"/>
                    </a:cubicBezTo>
                    <a:close/>
                    <a:moveTo>
                      <a:pt x="32" y="6"/>
                    </a:moveTo>
                    <a:cubicBezTo>
                      <a:pt x="34" y="6"/>
                      <a:pt x="35" y="7"/>
                      <a:pt x="37" y="8"/>
                    </a:cubicBezTo>
                    <a:cubicBezTo>
                      <a:pt x="40" y="6"/>
                      <a:pt x="44" y="5"/>
                      <a:pt x="48" y="4"/>
                    </a:cubicBezTo>
                    <a:cubicBezTo>
                      <a:pt x="43" y="2"/>
                      <a:pt x="38" y="0"/>
                      <a:pt x="32" y="0"/>
                    </a:cubicBezTo>
                    <a:cubicBezTo>
                      <a:pt x="28" y="0"/>
                      <a:pt x="24" y="1"/>
                      <a:pt x="21" y="2"/>
                    </a:cubicBezTo>
                    <a:cubicBezTo>
                      <a:pt x="23" y="3"/>
                      <a:pt x="26" y="5"/>
                      <a:pt x="29" y="7"/>
                    </a:cubicBezTo>
                    <a:cubicBezTo>
                      <a:pt x="30" y="6"/>
                      <a:pt x="31" y="6"/>
                      <a:pt x="32" y="6"/>
                    </a:cubicBezTo>
                    <a:close/>
                    <a:moveTo>
                      <a:pt x="42" y="38"/>
                    </a:moveTo>
                    <a:cubicBezTo>
                      <a:pt x="43" y="37"/>
                      <a:pt x="43" y="37"/>
                      <a:pt x="44" y="36"/>
                    </a:cubicBezTo>
                    <a:cubicBezTo>
                      <a:pt x="42" y="30"/>
                      <a:pt x="39" y="24"/>
                      <a:pt x="35" y="19"/>
                    </a:cubicBezTo>
                    <a:cubicBezTo>
                      <a:pt x="34" y="19"/>
                      <a:pt x="33" y="20"/>
                      <a:pt x="32" y="20"/>
                    </a:cubicBezTo>
                    <a:cubicBezTo>
                      <a:pt x="31" y="20"/>
                      <a:pt x="29" y="19"/>
                      <a:pt x="28" y="18"/>
                    </a:cubicBezTo>
                    <a:cubicBezTo>
                      <a:pt x="26" y="20"/>
                      <a:pt x="23" y="22"/>
                      <a:pt x="21" y="25"/>
                    </a:cubicBezTo>
                    <a:cubicBezTo>
                      <a:pt x="22" y="26"/>
                      <a:pt x="22" y="27"/>
                      <a:pt x="22" y="28"/>
                    </a:cubicBezTo>
                    <a:cubicBezTo>
                      <a:pt x="22" y="29"/>
                      <a:pt x="22" y="30"/>
                      <a:pt x="22" y="30"/>
                    </a:cubicBezTo>
                    <a:cubicBezTo>
                      <a:pt x="28" y="34"/>
                      <a:pt x="35" y="37"/>
                      <a:pt x="42" y="38"/>
                    </a:cubicBezTo>
                    <a:close/>
                    <a:moveTo>
                      <a:pt x="51" y="47"/>
                    </a:moveTo>
                    <a:cubicBezTo>
                      <a:pt x="51" y="49"/>
                      <a:pt x="51" y="50"/>
                      <a:pt x="51" y="51"/>
                    </a:cubicBezTo>
                    <a:cubicBezTo>
                      <a:pt x="51" y="54"/>
                      <a:pt x="51" y="56"/>
                      <a:pt x="51" y="58"/>
                    </a:cubicBezTo>
                    <a:cubicBezTo>
                      <a:pt x="56" y="54"/>
                      <a:pt x="60" y="49"/>
                      <a:pt x="63" y="42"/>
                    </a:cubicBezTo>
                    <a:cubicBezTo>
                      <a:pt x="60" y="43"/>
                      <a:pt x="58" y="43"/>
                      <a:pt x="55" y="43"/>
                    </a:cubicBezTo>
                    <a:cubicBezTo>
                      <a:pt x="54" y="45"/>
                      <a:pt x="53" y="47"/>
                      <a:pt x="51" y="47"/>
                    </a:cubicBezTo>
                    <a:close/>
                    <a:moveTo>
                      <a:pt x="41" y="43"/>
                    </a:moveTo>
                    <a:cubicBezTo>
                      <a:pt x="33" y="41"/>
                      <a:pt x="25" y="38"/>
                      <a:pt x="19" y="34"/>
                    </a:cubicBezTo>
                    <a:cubicBezTo>
                      <a:pt x="18" y="35"/>
                      <a:pt x="17" y="35"/>
                      <a:pt x="15" y="35"/>
                    </a:cubicBezTo>
                    <a:cubicBezTo>
                      <a:pt x="15" y="35"/>
                      <a:pt x="14" y="35"/>
                      <a:pt x="14" y="35"/>
                    </a:cubicBezTo>
                    <a:cubicBezTo>
                      <a:pt x="11" y="41"/>
                      <a:pt x="9" y="47"/>
                      <a:pt x="8" y="54"/>
                    </a:cubicBezTo>
                    <a:cubicBezTo>
                      <a:pt x="11" y="57"/>
                      <a:pt x="15" y="60"/>
                      <a:pt x="19" y="62"/>
                    </a:cubicBezTo>
                    <a:cubicBezTo>
                      <a:pt x="25" y="54"/>
                      <a:pt x="32" y="47"/>
                      <a:pt x="41" y="43"/>
                    </a:cubicBezTo>
                    <a:close/>
                    <a:moveTo>
                      <a:pt x="54" y="8"/>
                    </a:moveTo>
                    <a:cubicBezTo>
                      <a:pt x="48" y="9"/>
                      <a:pt x="43" y="10"/>
                      <a:pt x="39" y="12"/>
                    </a:cubicBezTo>
                    <a:cubicBezTo>
                      <a:pt x="39" y="12"/>
                      <a:pt x="39" y="13"/>
                      <a:pt x="39" y="13"/>
                    </a:cubicBezTo>
                    <a:cubicBezTo>
                      <a:pt x="39" y="14"/>
                      <a:pt x="39" y="15"/>
                      <a:pt x="38" y="16"/>
                    </a:cubicBezTo>
                    <a:cubicBezTo>
                      <a:pt x="43" y="21"/>
                      <a:pt x="46" y="27"/>
                      <a:pt x="49" y="34"/>
                    </a:cubicBezTo>
                    <a:cubicBezTo>
                      <a:pt x="51" y="34"/>
                      <a:pt x="54" y="36"/>
                      <a:pt x="55" y="38"/>
                    </a:cubicBezTo>
                    <a:cubicBezTo>
                      <a:pt x="58" y="38"/>
                      <a:pt x="61" y="38"/>
                      <a:pt x="64" y="37"/>
                    </a:cubicBezTo>
                    <a:cubicBezTo>
                      <a:pt x="64" y="35"/>
                      <a:pt x="64" y="34"/>
                      <a:pt x="64" y="32"/>
                    </a:cubicBezTo>
                    <a:cubicBezTo>
                      <a:pt x="64" y="23"/>
                      <a:pt x="60" y="14"/>
                      <a:pt x="54" y="8"/>
                    </a:cubicBezTo>
                    <a:close/>
                    <a:moveTo>
                      <a:pt x="44" y="46"/>
                    </a:moveTo>
                    <a:cubicBezTo>
                      <a:pt x="36" y="50"/>
                      <a:pt x="29" y="56"/>
                      <a:pt x="24" y="63"/>
                    </a:cubicBezTo>
                    <a:cubicBezTo>
                      <a:pt x="27" y="64"/>
                      <a:pt x="29" y="64"/>
                      <a:pt x="32" y="64"/>
                    </a:cubicBezTo>
                    <a:cubicBezTo>
                      <a:pt x="37" y="64"/>
                      <a:pt x="41" y="63"/>
                      <a:pt x="46" y="61"/>
                    </a:cubicBezTo>
                    <a:cubicBezTo>
                      <a:pt x="46" y="58"/>
                      <a:pt x="47" y="55"/>
                      <a:pt x="47" y="51"/>
                    </a:cubicBezTo>
                    <a:cubicBezTo>
                      <a:pt x="47" y="50"/>
                      <a:pt x="46" y="49"/>
                      <a:pt x="46" y="48"/>
                    </a:cubicBezTo>
                    <a:cubicBezTo>
                      <a:pt x="46" y="47"/>
                      <a:pt x="45" y="47"/>
                      <a:pt x="44" y="46"/>
                    </a:cubicBezTo>
                    <a:close/>
                    <a:moveTo>
                      <a:pt x="44" y="46"/>
                    </a:moveTo>
                    <a:cubicBezTo>
                      <a:pt x="44" y="46"/>
                      <a:pt x="44" y="46"/>
                      <a:pt x="44" y="46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5" name="Freeform 12">
                <a:extLst>
                  <a:ext uri="{FF2B5EF4-FFF2-40B4-BE49-F238E27FC236}">
                    <a16:creationId xmlns:a16="http://schemas.microsoft.com/office/drawing/2014/main" id="{8574C2ED-2EDE-4F92-80A1-6DC80E4986F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511" y="2720"/>
                <a:ext cx="127" cy="133"/>
              </a:xfrm>
              <a:custGeom>
                <a:avLst/>
                <a:gdLst>
                  <a:gd name="T0" fmla="*/ 23 w 64"/>
                  <a:gd name="T1" fmla="*/ 63 h 64"/>
                  <a:gd name="T2" fmla="*/ 9 w 64"/>
                  <a:gd name="T3" fmla="*/ 55 h 64"/>
                  <a:gd name="T4" fmla="*/ 1 w 64"/>
                  <a:gd name="T5" fmla="*/ 41 h 64"/>
                  <a:gd name="T6" fmla="*/ 1 w 64"/>
                  <a:gd name="T7" fmla="*/ 24 h 64"/>
                  <a:gd name="T8" fmla="*/ 9 w 64"/>
                  <a:gd name="T9" fmla="*/ 9 h 64"/>
                  <a:gd name="T10" fmla="*/ 23 w 64"/>
                  <a:gd name="T11" fmla="*/ 1 h 64"/>
                  <a:gd name="T12" fmla="*/ 44 w 64"/>
                  <a:gd name="T13" fmla="*/ 3 h 64"/>
                  <a:gd name="T14" fmla="*/ 62 w 64"/>
                  <a:gd name="T15" fmla="*/ 20 h 64"/>
                  <a:gd name="T16" fmla="*/ 63 w 64"/>
                  <a:gd name="T17" fmla="*/ 41 h 64"/>
                  <a:gd name="T18" fmla="*/ 55 w 64"/>
                  <a:gd name="T19" fmla="*/ 55 h 64"/>
                  <a:gd name="T20" fmla="*/ 41 w 64"/>
                  <a:gd name="T21" fmla="*/ 63 h 64"/>
                  <a:gd name="T22" fmla="*/ 47 w 64"/>
                  <a:gd name="T23" fmla="*/ 19 h 64"/>
                  <a:gd name="T24" fmla="*/ 16 w 64"/>
                  <a:gd name="T25" fmla="*/ 19 h 64"/>
                  <a:gd name="T26" fmla="*/ 16 w 64"/>
                  <a:gd name="T27" fmla="*/ 23 h 64"/>
                  <a:gd name="T28" fmla="*/ 32 w 64"/>
                  <a:gd name="T29" fmla="*/ 33 h 64"/>
                  <a:gd name="T30" fmla="*/ 32 w 64"/>
                  <a:gd name="T31" fmla="*/ 33 h 64"/>
                  <a:gd name="T32" fmla="*/ 48 w 64"/>
                  <a:gd name="T33" fmla="*/ 24 h 64"/>
                  <a:gd name="T34" fmla="*/ 49 w 64"/>
                  <a:gd name="T35" fmla="*/ 23 h 64"/>
                  <a:gd name="T36" fmla="*/ 48 w 64"/>
                  <a:gd name="T37" fmla="*/ 19 h 64"/>
                  <a:gd name="T38" fmla="*/ 26 w 64"/>
                  <a:gd name="T39" fmla="*/ 33 h 64"/>
                  <a:gd name="T40" fmla="*/ 26 w 64"/>
                  <a:gd name="T41" fmla="*/ 32 h 64"/>
                  <a:gd name="T42" fmla="*/ 16 w 64"/>
                  <a:gd name="T43" fmla="*/ 27 h 64"/>
                  <a:gd name="T44" fmla="*/ 16 w 64"/>
                  <a:gd name="T45" fmla="*/ 41 h 64"/>
                  <a:gd name="T46" fmla="*/ 16 w 64"/>
                  <a:gd name="T47" fmla="*/ 41 h 64"/>
                  <a:gd name="T48" fmla="*/ 26 w 64"/>
                  <a:gd name="T49" fmla="*/ 33 h 64"/>
                  <a:gd name="T50" fmla="*/ 36 w 64"/>
                  <a:gd name="T51" fmla="*/ 34 h 64"/>
                  <a:gd name="T52" fmla="*/ 32 w 64"/>
                  <a:gd name="T53" fmla="*/ 36 h 64"/>
                  <a:gd name="T54" fmla="*/ 28 w 64"/>
                  <a:gd name="T55" fmla="*/ 34 h 64"/>
                  <a:gd name="T56" fmla="*/ 16 w 64"/>
                  <a:gd name="T57" fmla="*/ 45 h 64"/>
                  <a:gd name="T58" fmla="*/ 17 w 64"/>
                  <a:gd name="T59" fmla="*/ 45 h 64"/>
                  <a:gd name="T60" fmla="*/ 47 w 64"/>
                  <a:gd name="T61" fmla="*/ 45 h 64"/>
                  <a:gd name="T62" fmla="*/ 37 w 64"/>
                  <a:gd name="T63" fmla="*/ 34 h 64"/>
                  <a:gd name="T64" fmla="*/ 48 w 64"/>
                  <a:gd name="T65" fmla="*/ 27 h 64"/>
                  <a:gd name="T66" fmla="*/ 39 w 64"/>
                  <a:gd name="T67" fmla="*/ 32 h 64"/>
                  <a:gd name="T68" fmla="*/ 48 w 64"/>
                  <a:gd name="T69" fmla="*/ 42 h 64"/>
                  <a:gd name="T70" fmla="*/ 48 w 64"/>
                  <a:gd name="T71" fmla="*/ 42 h 64"/>
                  <a:gd name="T72" fmla="*/ 49 w 64"/>
                  <a:gd name="T73" fmla="*/ 27 h 64"/>
                  <a:gd name="T74" fmla="*/ 48 w 64"/>
                  <a:gd name="T75" fmla="*/ 27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" h="64">
                    <a:moveTo>
                      <a:pt x="32" y="64"/>
                    </a:moveTo>
                    <a:cubicBezTo>
                      <a:pt x="29" y="64"/>
                      <a:pt x="26" y="64"/>
                      <a:pt x="23" y="63"/>
                    </a:cubicBezTo>
                    <a:cubicBezTo>
                      <a:pt x="21" y="62"/>
                      <a:pt x="18" y="61"/>
                      <a:pt x="16" y="60"/>
                    </a:cubicBezTo>
                    <a:cubicBezTo>
                      <a:pt x="13" y="59"/>
                      <a:pt x="11" y="57"/>
                      <a:pt x="9" y="55"/>
                    </a:cubicBezTo>
                    <a:cubicBezTo>
                      <a:pt x="7" y="53"/>
                      <a:pt x="6" y="51"/>
                      <a:pt x="4" y="48"/>
                    </a:cubicBezTo>
                    <a:cubicBezTo>
                      <a:pt x="3" y="46"/>
                      <a:pt x="2" y="44"/>
                      <a:pt x="1" y="41"/>
                    </a:cubicBezTo>
                    <a:cubicBezTo>
                      <a:pt x="0" y="38"/>
                      <a:pt x="0" y="35"/>
                      <a:pt x="0" y="32"/>
                    </a:cubicBezTo>
                    <a:cubicBezTo>
                      <a:pt x="0" y="29"/>
                      <a:pt x="0" y="26"/>
                      <a:pt x="1" y="24"/>
                    </a:cubicBezTo>
                    <a:cubicBezTo>
                      <a:pt x="2" y="21"/>
                      <a:pt x="3" y="18"/>
                      <a:pt x="4" y="16"/>
                    </a:cubicBezTo>
                    <a:cubicBezTo>
                      <a:pt x="6" y="14"/>
                      <a:pt x="7" y="11"/>
                      <a:pt x="9" y="9"/>
                    </a:cubicBezTo>
                    <a:cubicBezTo>
                      <a:pt x="11" y="8"/>
                      <a:pt x="13" y="6"/>
                      <a:pt x="16" y="4"/>
                    </a:cubicBezTo>
                    <a:cubicBezTo>
                      <a:pt x="18" y="3"/>
                      <a:pt x="21" y="2"/>
                      <a:pt x="23" y="1"/>
                    </a:cubicBezTo>
                    <a:cubicBezTo>
                      <a:pt x="26" y="0"/>
                      <a:pt x="29" y="0"/>
                      <a:pt x="32" y="0"/>
                    </a:cubicBezTo>
                    <a:cubicBezTo>
                      <a:pt x="36" y="0"/>
                      <a:pt x="41" y="1"/>
                      <a:pt x="44" y="3"/>
                    </a:cubicBezTo>
                    <a:cubicBezTo>
                      <a:pt x="48" y="4"/>
                      <a:pt x="52" y="7"/>
                      <a:pt x="55" y="9"/>
                    </a:cubicBezTo>
                    <a:cubicBezTo>
                      <a:pt x="58" y="12"/>
                      <a:pt x="60" y="16"/>
                      <a:pt x="62" y="20"/>
                    </a:cubicBezTo>
                    <a:cubicBezTo>
                      <a:pt x="63" y="24"/>
                      <a:pt x="64" y="28"/>
                      <a:pt x="64" y="32"/>
                    </a:cubicBezTo>
                    <a:cubicBezTo>
                      <a:pt x="64" y="35"/>
                      <a:pt x="64" y="38"/>
                      <a:pt x="63" y="41"/>
                    </a:cubicBezTo>
                    <a:cubicBezTo>
                      <a:pt x="62" y="44"/>
                      <a:pt x="61" y="46"/>
                      <a:pt x="60" y="48"/>
                    </a:cubicBezTo>
                    <a:cubicBezTo>
                      <a:pt x="58" y="51"/>
                      <a:pt x="57" y="53"/>
                      <a:pt x="55" y="55"/>
                    </a:cubicBezTo>
                    <a:cubicBezTo>
                      <a:pt x="53" y="57"/>
                      <a:pt x="51" y="59"/>
                      <a:pt x="48" y="60"/>
                    </a:cubicBezTo>
                    <a:cubicBezTo>
                      <a:pt x="46" y="61"/>
                      <a:pt x="43" y="62"/>
                      <a:pt x="41" y="63"/>
                    </a:cubicBezTo>
                    <a:cubicBezTo>
                      <a:pt x="38" y="64"/>
                      <a:pt x="35" y="64"/>
                      <a:pt x="32" y="64"/>
                    </a:cubicBezTo>
                    <a:close/>
                    <a:moveTo>
                      <a:pt x="47" y="19"/>
                    </a:moveTo>
                    <a:cubicBezTo>
                      <a:pt x="17" y="19"/>
                      <a:pt x="17" y="19"/>
                      <a:pt x="17" y="19"/>
                    </a:cubicBezTo>
                    <a:cubicBezTo>
                      <a:pt x="17" y="19"/>
                      <a:pt x="16" y="19"/>
                      <a:pt x="16" y="19"/>
                    </a:cubicBezTo>
                    <a:cubicBezTo>
                      <a:pt x="16" y="19"/>
                      <a:pt x="16" y="20"/>
                      <a:pt x="16" y="20"/>
                    </a:cubicBezTo>
                    <a:cubicBezTo>
                      <a:pt x="16" y="23"/>
                      <a:pt x="16" y="23"/>
                      <a:pt x="16" y="23"/>
                    </a:cubicBezTo>
                    <a:cubicBezTo>
                      <a:pt x="16" y="24"/>
                      <a:pt x="16" y="24"/>
                      <a:pt x="16" y="24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48" y="24"/>
                      <a:pt x="48" y="24"/>
                      <a:pt x="48" y="24"/>
                    </a:cubicBezTo>
                    <a:cubicBezTo>
                      <a:pt x="48" y="24"/>
                      <a:pt x="48" y="24"/>
                      <a:pt x="48" y="24"/>
                    </a:cubicBezTo>
                    <a:cubicBezTo>
                      <a:pt x="48" y="24"/>
                      <a:pt x="48" y="24"/>
                      <a:pt x="48" y="24"/>
                    </a:cubicBezTo>
                    <a:cubicBezTo>
                      <a:pt x="48" y="24"/>
                      <a:pt x="49" y="24"/>
                      <a:pt x="49" y="23"/>
                    </a:cubicBezTo>
                    <a:cubicBezTo>
                      <a:pt x="49" y="20"/>
                      <a:pt x="49" y="20"/>
                      <a:pt x="49" y="20"/>
                    </a:cubicBezTo>
                    <a:cubicBezTo>
                      <a:pt x="49" y="20"/>
                      <a:pt x="48" y="19"/>
                      <a:pt x="48" y="19"/>
                    </a:cubicBezTo>
                    <a:cubicBezTo>
                      <a:pt x="48" y="19"/>
                      <a:pt x="48" y="19"/>
                      <a:pt x="47" y="19"/>
                    </a:cubicBezTo>
                    <a:close/>
                    <a:moveTo>
                      <a:pt x="26" y="33"/>
                    </a:moveTo>
                    <a:cubicBezTo>
                      <a:pt x="26" y="33"/>
                      <a:pt x="26" y="33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16" y="27"/>
                      <a:pt x="16" y="27"/>
                      <a:pt x="16" y="27"/>
                    </a:cubicBezTo>
                    <a:cubicBezTo>
                      <a:pt x="16" y="27"/>
                      <a:pt x="16" y="27"/>
                      <a:pt x="16" y="27"/>
                    </a:cubicBezTo>
                    <a:cubicBezTo>
                      <a:pt x="16" y="27"/>
                      <a:pt x="16" y="27"/>
                      <a:pt x="16" y="27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1"/>
                      <a:pt x="16" y="41"/>
                      <a:pt x="16" y="41"/>
                    </a:cubicBezTo>
                    <a:lnTo>
                      <a:pt x="26" y="33"/>
                    </a:lnTo>
                    <a:close/>
                    <a:moveTo>
                      <a:pt x="37" y="34"/>
                    </a:moveTo>
                    <a:cubicBezTo>
                      <a:pt x="37" y="34"/>
                      <a:pt x="37" y="34"/>
                      <a:pt x="36" y="34"/>
                    </a:cubicBezTo>
                    <a:cubicBezTo>
                      <a:pt x="33" y="36"/>
                      <a:pt x="33" y="36"/>
                      <a:pt x="33" y="36"/>
                    </a:cubicBezTo>
                    <a:cubicBezTo>
                      <a:pt x="32" y="36"/>
                      <a:pt x="32" y="36"/>
                      <a:pt x="32" y="36"/>
                    </a:cubicBezTo>
                    <a:cubicBezTo>
                      <a:pt x="28" y="34"/>
                      <a:pt x="28" y="34"/>
                      <a:pt x="28" y="34"/>
                    </a:cubicBezTo>
                    <a:cubicBezTo>
                      <a:pt x="28" y="34"/>
                      <a:pt x="28" y="34"/>
                      <a:pt x="28" y="34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7" y="45"/>
                      <a:pt x="17" y="45"/>
                      <a:pt x="17" y="45"/>
                    </a:cubicBezTo>
                    <a:cubicBezTo>
                      <a:pt x="47" y="45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7" y="45"/>
                    </a:cubicBezTo>
                    <a:lnTo>
                      <a:pt x="37" y="34"/>
                    </a:lnTo>
                    <a:close/>
                    <a:moveTo>
                      <a:pt x="48" y="27"/>
                    </a:moveTo>
                    <a:cubicBezTo>
                      <a:pt x="48" y="27"/>
                      <a:pt x="48" y="27"/>
                      <a:pt x="48" y="27"/>
                    </a:cubicBezTo>
                    <a:cubicBezTo>
                      <a:pt x="39" y="32"/>
                      <a:pt x="39" y="32"/>
                      <a:pt x="39" y="32"/>
                    </a:cubicBezTo>
                    <a:cubicBezTo>
                      <a:pt x="39" y="32"/>
                      <a:pt x="39" y="32"/>
                      <a:pt x="39" y="32"/>
                    </a:cubicBezTo>
                    <a:cubicBezTo>
                      <a:pt x="39" y="32"/>
                      <a:pt x="39" y="32"/>
                      <a:pt x="39" y="32"/>
                    </a:cubicBezTo>
                    <a:cubicBezTo>
                      <a:pt x="48" y="42"/>
                      <a:pt x="48" y="42"/>
                      <a:pt x="48" y="42"/>
                    </a:cubicBezTo>
                    <a:cubicBezTo>
                      <a:pt x="48" y="42"/>
                      <a:pt x="48" y="42"/>
                      <a:pt x="48" y="42"/>
                    </a:cubicBezTo>
                    <a:cubicBezTo>
                      <a:pt x="48" y="42"/>
                      <a:pt x="48" y="42"/>
                      <a:pt x="48" y="42"/>
                    </a:cubicBezTo>
                    <a:cubicBezTo>
                      <a:pt x="48" y="42"/>
                      <a:pt x="49" y="42"/>
                      <a:pt x="49" y="42"/>
                    </a:cubicBezTo>
                    <a:cubicBezTo>
                      <a:pt x="49" y="27"/>
                      <a:pt x="49" y="27"/>
                      <a:pt x="49" y="27"/>
                    </a:cubicBezTo>
                    <a:cubicBezTo>
                      <a:pt x="49" y="27"/>
                      <a:pt x="48" y="27"/>
                      <a:pt x="48" y="27"/>
                    </a:cubicBezTo>
                    <a:close/>
                    <a:moveTo>
                      <a:pt x="48" y="27"/>
                    </a:moveTo>
                    <a:cubicBezTo>
                      <a:pt x="48" y="27"/>
                      <a:pt x="48" y="27"/>
                      <a:pt x="48" y="27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6" name="Freeform 7">
                <a:extLst>
                  <a:ext uri="{FF2B5EF4-FFF2-40B4-BE49-F238E27FC236}">
                    <a16:creationId xmlns:a16="http://schemas.microsoft.com/office/drawing/2014/main" id="{EC44E757-6E1D-4AE3-87CD-F0ED20325F1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58" y="2716"/>
                <a:ext cx="135" cy="141"/>
              </a:xfrm>
              <a:custGeom>
                <a:avLst/>
                <a:gdLst>
                  <a:gd name="T0" fmla="*/ 34 w 68"/>
                  <a:gd name="T1" fmla="*/ 0 h 68"/>
                  <a:gd name="T2" fmla="*/ 0 w 68"/>
                  <a:gd name="T3" fmla="*/ 34 h 68"/>
                  <a:gd name="T4" fmla="*/ 34 w 68"/>
                  <a:gd name="T5" fmla="*/ 68 h 68"/>
                  <a:gd name="T6" fmla="*/ 68 w 68"/>
                  <a:gd name="T7" fmla="*/ 34 h 68"/>
                  <a:gd name="T8" fmla="*/ 34 w 68"/>
                  <a:gd name="T9" fmla="*/ 0 h 68"/>
                  <a:gd name="T10" fmla="*/ 52 w 68"/>
                  <a:gd name="T11" fmla="*/ 50 h 68"/>
                  <a:gd name="T12" fmla="*/ 49 w 68"/>
                  <a:gd name="T13" fmla="*/ 53 h 68"/>
                  <a:gd name="T14" fmla="*/ 47 w 68"/>
                  <a:gd name="T15" fmla="*/ 53 h 68"/>
                  <a:gd name="T16" fmla="*/ 24 w 68"/>
                  <a:gd name="T17" fmla="*/ 44 h 68"/>
                  <a:gd name="T18" fmla="*/ 14 w 68"/>
                  <a:gd name="T19" fmla="*/ 21 h 68"/>
                  <a:gd name="T20" fmla="*/ 15 w 68"/>
                  <a:gd name="T21" fmla="*/ 19 h 68"/>
                  <a:gd name="T22" fmla="*/ 18 w 68"/>
                  <a:gd name="T23" fmla="*/ 16 h 68"/>
                  <a:gd name="T24" fmla="*/ 22 w 68"/>
                  <a:gd name="T25" fmla="*/ 15 h 68"/>
                  <a:gd name="T26" fmla="*/ 23 w 68"/>
                  <a:gd name="T27" fmla="*/ 15 h 68"/>
                  <a:gd name="T28" fmla="*/ 26 w 68"/>
                  <a:gd name="T29" fmla="*/ 19 h 68"/>
                  <a:gd name="T30" fmla="*/ 27 w 68"/>
                  <a:gd name="T31" fmla="*/ 24 h 68"/>
                  <a:gd name="T32" fmla="*/ 26 w 68"/>
                  <a:gd name="T33" fmla="*/ 28 h 68"/>
                  <a:gd name="T34" fmla="*/ 24 w 68"/>
                  <a:gd name="T35" fmla="*/ 30 h 68"/>
                  <a:gd name="T36" fmla="*/ 38 w 68"/>
                  <a:gd name="T37" fmla="*/ 44 h 68"/>
                  <a:gd name="T38" fmla="*/ 40 w 68"/>
                  <a:gd name="T39" fmla="*/ 42 h 68"/>
                  <a:gd name="T40" fmla="*/ 44 w 68"/>
                  <a:gd name="T41" fmla="*/ 41 h 68"/>
                  <a:gd name="T42" fmla="*/ 49 w 68"/>
                  <a:gd name="T43" fmla="*/ 42 h 68"/>
                  <a:gd name="T44" fmla="*/ 52 w 68"/>
                  <a:gd name="T45" fmla="*/ 45 h 68"/>
                  <a:gd name="T46" fmla="*/ 53 w 68"/>
                  <a:gd name="T47" fmla="*/ 46 h 68"/>
                  <a:gd name="T48" fmla="*/ 52 w 68"/>
                  <a:gd name="T49" fmla="*/ 50 h 68"/>
                  <a:gd name="T50" fmla="*/ 52 w 68"/>
                  <a:gd name="T51" fmla="*/ 50 h 68"/>
                  <a:gd name="T52" fmla="*/ 52 w 68"/>
                  <a:gd name="T53" fmla="*/ 5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68" h="68">
                    <a:moveTo>
                      <a:pt x="34" y="0"/>
                    </a:moveTo>
                    <a:cubicBezTo>
                      <a:pt x="15" y="0"/>
                      <a:pt x="0" y="15"/>
                      <a:pt x="0" y="34"/>
                    </a:cubicBezTo>
                    <a:cubicBezTo>
                      <a:pt x="0" y="53"/>
                      <a:pt x="15" y="68"/>
                      <a:pt x="34" y="68"/>
                    </a:cubicBezTo>
                    <a:cubicBezTo>
                      <a:pt x="52" y="68"/>
                      <a:pt x="68" y="53"/>
                      <a:pt x="68" y="34"/>
                    </a:cubicBezTo>
                    <a:cubicBezTo>
                      <a:pt x="68" y="15"/>
                      <a:pt x="52" y="0"/>
                      <a:pt x="34" y="0"/>
                    </a:cubicBezTo>
                    <a:close/>
                    <a:moveTo>
                      <a:pt x="52" y="50"/>
                    </a:moveTo>
                    <a:cubicBezTo>
                      <a:pt x="49" y="53"/>
                      <a:pt x="49" y="53"/>
                      <a:pt x="49" y="53"/>
                    </a:cubicBezTo>
                    <a:cubicBezTo>
                      <a:pt x="48" y="53"/>
                      <a:pt x="47" y="53"/>
                      <a:pt x="47" y="53"/>
                    </a:cubicBezTo>
                    <a:cubicBezTo>
                      <a:pt x="38" y="53"/>
                      <a:pt x="30" y="50"/>
                      <a:pt x="24" y="44"/>
                    </a:cubicBezTo>
                    <a:cubicBezTo>
                      <a:pt x="18" y="38"/>
                      <a:pt x="14" y="30"/>
                      <a:pt x="14" y="21"/>
                    </a:cubicBezTo>
                    <a:cubicBezTo>
                      <a:pt x="14" y="21"/>
                      <a:pt x="15" y="19"/>
                      <a:pt x="15" y="19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9" y="15"/>
                      <a:pt x="21" y="15"/>
                      <a:pt x="22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4" y="16"/>
                      <a:pt x="26" y="17"/>
                      <a:pt x="26" y="19"/>
                    </a:cubicBezTo>
                    <a:cubicBezTo>
                      <a:pt x="27" y="24"/>
                      <a:pt x="27" y="24"/>
                      <a:pt x="27" y="24"/>
                    </a:cubicBezTo>
                    <a:cubicBezTo>
                      <a:pt x="28" y="25"/>
                      <a:pt x="27" y="27"/>
                      <a:pt x="26" y="28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6" y="37"/>
                      <a:pt x="31" y="42"/>
                      <a:pt x="38" y="44"/>
                    </a:cubicBezTo>
                    <a:cubicBezTo>
                      <a:pt x="40" y="42"/>
                      <a:pt x="40" y="42"/>
                      <a:pt x="40" y="42"/>
                    </a:cubicBezTo>
                    <a:cubicBezTo>
                      <a:pt x="41" y="41"/>
                      <a:pt x="43" y="40"/>
                      <a:pt x="44" y="41"/>
                    </a:cubicBezTo>
                    <a:cubicBezTo>
                      <a:pt x="49" y="42"/>
                      <a:pt x="49" y="42"/>
                      <a:pt x="49" y="42"/>
                    </a:cubicBezTo>
                    <a:cubicBezTo>
                      <a:pt x="51" y="42"/>
                      <a:pt x="52" y="44"/>
                      <a:pt x="52" y="45"/>
                    </a:cubicBezTo>
                    <a:cubicBezTo>
                      <a:pt x="53" y="46"/>
                      <a:pt x="53" y="46"/>
                      <a:pt x="53" y="46"/>
                    </a:cubicBezTo>
                    <a:cubicBezTo>
                      <a:pt x="53" y="47"/>
                      <a:pt x="53" y="49"/>
                      <a:pt x="52" y="50"/>
                    </a:cubicBezTo>
                    <a:close/>
                    <a:moveTo>
                      <a:pt x="52" y="50"/>
                    </a:moveTo>
                    <a:cubicBezTo>
                      <a:pt x="52" y="50"/>
                      <a:pt x="52" y="50"/>
                      <a:pt x="52" y="50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408" name="TextBox 407">
              <a:extLst>
                <a:ext uri="{FF2B5EF4-FFF2-40B4-BE49-F238E27FC236}">
                  <a16:creationId xmlns:a16="http://schemas.microsoft.com/office/drawing/2014/main" id="{77381769-9E6D-4F55-AF32-E4CFD790C68C}"/>
                </a:ext>
              </a:extLst>
            </p:cNvPr>
            <p:cNvSpPr txBox="1"/>
            <p:nvPr/>
          </p:nvSpPr>
          <p:spPr>
            <a:xfrm>
              <a:off x="5343849" y="4294916"/>
              <a:ext cx="1484702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itchFamily="2" charset="0"/>
                  <a:ea typeface="Roboto" pitchFamily="2" charset="0"/>
                </a:rPr>
                <a:t>(0331) 123-456-789</a:t>
              </a:r>
            </a:p>
          </p:txBody>
        </p:sp>
        <p:sp>
          <p:nvSpPr>
            <p:cNvPr id="409" name="TextBox 408">
              <a:extLst>
                <a:ext uri="{FF2B5EF4-FFF2-40B4-BE49-F238E27FC236}">
                  <a16:creationId xmlns:a16="http://schemas.microsoft.com/office/drawing/2014/main" id="{EEB91987-1DDC-4AE3-980E-E8C33AA0DF82}"/>
                </a:ext>
              </a:extLst>
            </p:cNvPr>
            <p:cNvSpPr txBox="1"/>
            <p:nvPr/>
          </p:nvSpPr>
          <p:spPr>
            <a:xfrm>
              <a:off x="3399212" y="4294916"/>
              <a:ext cx="129554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itchFamily="2" charset="0"/>
                  <a:ea typeface="Roboto" pitchFamily="2" charset="0"/>
                </a:rPr>
                <a:t>WWW.Trinity.Com</a:t>
              </a:r>
            </a:p>
          </p:txBody>
        </p:sp>
        <p:sp>
          <p:nvSpPr>
            <p:cNvPr id="410" name="TextBox 409">
              <a:extLst>
                <a:ext uri="{FF2B5EF4-FFF2-40B4-BE49-F238E27FC236}">
                  <a16:creationId xmlns:a16="http://schemas.microsoft.com/office/drawing/2014/main" id="{2067D3CE-2625-4C1E-A04C-F6045D79F1C0}"/>
                </a:ext>
              </a:extLst>
            </p:cNvPr>
            <p:cNvSpPr txBox="1"/>
            <p:nvPr/>
          </p:nvSpPr>
          <p:spPr>
            <a:xfrm>
              <a:off x="7210425" y="4294916"/>
              <a:ext cx="1261884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100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Roboto" pitchFamily="2" charset="0"/>
                  <a:ea typeface="Roboto" pitchFamily="2" charset="0"/>
                </a:rPr>
                <a:t>mail@Trinity.com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00B1943-60E6-4DAB-A8A5-8DAA80183ACC}"/>
              </a:ext>
            </a:extLst>
          </p:cNvPr>
          <p:cNvGrpSpPr/>
          <p:nvPr/>
        </p:nvGrpSpPr>
        <p:grpSpPr>
          <a:xfrm>
            <a:off x="10031924" y="30552"/>
            <a:ext cx="3528347" cy="2117851"/>
            <a:chOff x="14530873" y="211762"/>
            <a:chExt cx="3528347" cy="2117851"/>
          </a:xfrm>
        </p:grpSpPr>
        <p:sp>
          <p:nvSpPr>
            <p:cNvPr id="74" name="Freeform 12">
              <a:extLst>
                <a:ext uri="{FF2B5EF4-FFF2-40B4-BE49-F238E27FC236}">
                  <a16:creationId xmlns:a16="http://schemas.microsoft.com/office/drawing/2014/main" id="{D0D7352E-15B5-496B-BF86-1558645844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5158046" y="1432660"/>
              <a:ext cx="2300160" cy="29265"/>
            </a:xfrm>
            <a:custGeom>
              <a:avLst/>
              <a:gdLst>
                <a:gd name="T0" fmla="*/ 0 w 659"/>
                <a:gd name="T1" fmla="*/ 4 h 8"/>
                <a:gd name="T2" fmla="*/ 28 w 659"/>
                <a:gd name="T3" fmla="*/ 3 h 8"/>
                <a:gd name="T4" fmla="*/ 103 w 659"/>
                <a:gd name="T5" fmla="*/ 1 h 8"/>
                <a:gd name="T6" fmla="*/ 209 w 659"/>
                <a:gd name="T7" fmla="*/ 0 h 8"/>
                <a:gd name="T8" fmla="*/ 330 w 659"/>
                <a:gd name="T9" fmla="*/ 0 h 8"/>
                <a:gd name="T10" fmla="*/ 451 w 659"/>
                <a:gd name="T11" fmla="*/ 0 h 8"/>
                <a:gd name="T12" fmla="*/ 556 w 659"/>
                <a:gd name="T13" fmla="*/ 1 h 8"/>
                <a:gd name="T14" fmla="*/ 631 w 659"/>
                <a:gd name="T15" fmla="*/ 3 h 8"/>
                <a:gd name="T16" fmla="*/ 659 w 659"/>
                <a:gd name="T17" fmla="*/ 4 h 8"/>
                <a:gd name="T18" fmla="*/ 631 w 659"/>
                <a:gd name="T19" fmla="*/ 4 h 8"/>
                <a:gd name="T20" fmla="*/ 556 w 659"/>
                <a:gd name="T21" fmla="*/ 6 h 8"/>
                <a:gd name="T22" fmla="*/ 451 w 659"/>
                <a:gd name="T23" fmla="*/ 7 h 8"/>
                <a:gd name="T24" fmla="*/ 330 w 659"/>
                <a:gd name="T25" fmla="*/ 8 h 8"/>
                <a:gd name="T26" fmla="*/ 209 w 659"/>
                <a:gd name="T27" fmla="*/ 7 h 8"/>
                <a:gd name="T28" fmla="*/ 103 w 659"/>
                <a:gd name="T29" fmla="*/ 6 h 8"/>
                <a:gd name="T30" fmla="*/ 28 w 659"/>
                <a:gd name="T31" fmla="*/ 4 h 8"/>
                <a:gd name="T32" fmla="*/ 0 w 659"/>
                <a:gd name="T3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9" h="8">
                  <a:moveTo>
                    <a:pt x="0" y="4"/>
                  </a:moveTo>
                  <a:cubicBezTo>
                    <a:pt x="0" y="4"/>
                    <a:pt x="10" y="3"/>
                    <a:pt x="28" y="3"/>
                  </a:cubicBezTo>
                  <a:cubicBezTo>
                    <a:pt x="47" y="3"/>
                    <a:pt x="72" y="2"/>
                    <a:pt x="103" y="1"/>
                  </a:cubicBezTo>
                  <a:cubicBezTo>
                    <a:pt x="134" y="1"/>
                    <a:pt x="170" y="0"/>
                    <a:pt x="209" y="0"/>
                  </a:cubicBezTo>
                  <a:cubicBezTo>
                    <a:pt x="247" y="0"/>
                    <a:pt x="289" y="0"/>
                    <a:pt x="330" y="0"/>
                  </a:cubicBezTo>
                  <a:cubicBezTo>
                    <a:pt x="371" y="0"/>
                    <a:pt x="412" y="0"/>
                    <a:pt x="451" y="0"/>
                  </a:cubicBezTo>
                  <a:cubicBezTo>
                    <a:pt x="489" y="0"/>
                    <a:pt x="526" y="1"/>
                    <a:pt x="556" y="1"/>
                  </a:cubicBezTo>
                  <a:cubicBezTo>
                    <a:pt x="587" y="2"/>
                    <a:pt x="613" y="3"/>
                    <a:pt x="631" y="3"/>
                  </a:cubicBezTo>
                  <a:cubicBezTo>
                    <a:pt x="649" y="3"/>
                    <a:pt x="659" y="4"/>
                    <a:pt x="659" y="4"/>
                  </a:cubicBezTo>
                  <a:cubicBezTo>
                    <a:pt x="659" y="4"/>
                    <a:pt x="649" y="4"/>
                    <a:pt x="631" y="4"/>
                  </a:cubicBezTo>
                  <a:cubicBezTo>
                    <a:pt x="613" y="5"/>
                    <a:pt x="587" y="6"/>
                    <a:pt x="556" y="6"/>
                  </a:cubicBezTo>
                  <a:cubicBezTo>
                    <a:pt x="526" y="6"/>
                    <a:pt x="489" y="7"/>
                    <a:pt x="451" y="7"/>
                  </a:cubicBezTo>
                  <a:cubicBezTo>
                    <a:pt x="412" y="7"/>
                    <a:pt x="371" y="7"/>
                    <a:pt x="330" y="8"/>
                  </a:cubicBezTo>
                  <a:cubicBezTo>
                    <a:pt x="289" y="7"/>
                    <a:pt x="247" y="7"/>
                    <a:pt x="209" y="7"/>
                  </a:cubicBezTo>
                  <a:cubicBezTo>
                    <a:pt x="170" y="7"/>
                    <a:pt x="134" y="6"/>
                    <a:pt x="103" y="6"/>
                  </a:cubicBezTo>
                  <a:cubicBezTo>
                    <a:pt x="72" y="5"/>
                    <a:pt x="47" y="5"/>
                    <a:pt x="28" y="4"/>
                  </a:cubicBezTo>
                  <a:cubicBezTo>
                    <a:pt x="10" y="4"/>
                    <a:pt x="0" y="4"/>
                    <a:pt x="0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75" name="Freeform 13">
              <a:extLst>
                <a:ext uri="{FF2B5EF4-FFF2-40B4-BE49-F238E27FC236}">
                  <a16:creationId xmlns:a16="http://schemas.microsoft.com/office/drawing/2014/main" id="{840C9553-F65D-4C82-8D72-480BFD8158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5158046" y="2043671"/>
              <a:ext cx="2300160" cy="28378"/>
            </a:xfrm>
            <a:custGeom>
              <a:avLst/>
              <a:gdLst>
                <a:gd name="T0" fmla="*/ 0 w 659"/>
                <a:gd name="T1" fmla="*/ 4 h 8"/>
                <a:gd name="T2" fmla="*/ 28 w 659"/>
                <a:gd name="T3" fmla="*/ 3 h 8"/>
                <a:gd name="T4" fmla="*/ 103 w 659"/>
                <a:gd name="T5" fmla="*/ 2 h 8"/>
                <a:gd name="T6" fmla="*/ 209 w 659"/>
                <a:gd name="T7" fmla="*/ 1 h 8"/>
                <a:gd name="T8" fmla="*/ 330 w 659"/>
                <a:gd name="T9" fmla="*/ 0 h 8"/>
                <a:gd name="T10" fmla="*/ 451 w 659"/>
                <a:gd name="T11" fmla="*/ 1 h 8"/>
                <a:gd name="T12" fmla="*/ 556 w 659"/>
                <a:gd name="T13" fmla="*/ 2 h 8"/>
                <a:gd name="T14" fmla="*/ 631 w 659"/>
                <a:gd name="T15" fmla="*/ 3 h 8"/>
                <a:gd name="T16" fmla="*/ 659 w 659"/>
                <a:gd name="T17" fmla="*/ 4 h 8"/>
                <a:gd name="T18" fmla="*/ 631 w 659"/>
                <a:gd name="T19" fmla="*/ 5 h 8"/>
                <a:gd name="T20" fmla="*/ 556 w 659"/>
                <a:gd name="T21" fmla="*/ 7 h 8"/>
                <a:gd name="T22" fmla="*/ 451 w 659"/>
                <a:gd name="T23" fmla="*/ 8 h 8"/>
                <a:gd name="T24" fmla="*/ 330 w 659"/>
                <a:gd name="T25" fmla="*/ 8 h 8"/>
                <a:gd name="T26" fmla="*/ 209 w 659"/>
                <a:gd name="T27" fmla="*/ 8 h 8"/>
                <a:gd name="T28" fmla="*/ 103 w 659"/>
                <a:gd name="T29" fmla="*/ 6 h 8"/>
                <a:gd name="T30" fmla="*/ 28 w 659"/>
                <a:gd name="T31" fmla="*/ 5 h 8"/>
                <a:gd name="T32" fmla="*/ 0 w 659"/>
                <a:gd name="T3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9" h="8">
                  <a:moveTo>
                    <a:pt x="0" y="4"/>
                  </a:moveTo>
                  <a:cubicBezTo>
                    <a:pt x="0" y="4"/>
                    <a:pt x="10" y="4"/>
                    <a:pt x="28" y="3"/>
                  </a:cubicBezTo>
                  <a:cubicBezTo>
                    <a:pt x="47" y="3"/>
                    <a:pt x="72" y="2"/>
                    <a:pt x="103" y="2"/>
                  </a:cubicBezTo>
                  <a:cubicBezTo>
                    <a:pt x="134" y="2"/>
                    <a:pt x="170" y="1"/>
                    <a:pt x="209" y="1"/>
                  </a:cubicBezTo>
                  <a:cubicBezTo>
                    <a:pt x="247" y="1"/>
                    <a:pt x="289" y="0"/>
                    <a:pt x="330" y="0"/>
                  </a:cubicBezTo>
                  <a:cubicBezTo>
                    <a:pt x="371" y="0"/>
                    <a:pt x="412" y="1"/>
                    <a:pt x="451" y="1"/>
                  </a:cubicBezTo>
                  <a:cubicBezTo>
                    <a:pt x="489" y="1"/>
                    <a:pt x="526" y="2"/>
                    <a:pt x="556" y="2"/>
                  </a:cubicBezTo>
                  <a:cubicBezTo>
                    <a:pt x="587" y="2"/>
                    <a:pt x="613" y="3"/>
                    <a:pt x="631" y="3"/>
                  </a:cubicBezTo>
                  <a:cubicBezTo>
                    <a:pt x="649" y="4"/>
                    <a:pt x="659" y="4"/>
                    <a:pt x="659" y="4"/>
                  </a:cubicBezTo>
                  <a:cubicBezTo>
                    <a:pt x="659" y="4"/>
                    <a:pt x="649" y="5"/>
                    <a:pt x="631" y="5"/>
                  </a:cubicBezTo>
                  <a:cubicBezTo>
                    <a:pt x="613" y="5"/>
                    <a:pt x="587" y="6"/>
                    <a:pt x="556" y="7"/>
                  </a:cubicBezTo>
                  <a:cubicBezTo>
                    <a:pt x="526" y="7"/>
                    <a:pt x="489" y="8"/>
                    <a:pt x="451" y="8"/>
                  </a:cubicBezTo>
                  <a:cubicBezTo>
                    <a:pt x="412" y="8"/>
                    <a:pt x="371" y="8"/>
                    <a:pt x="330" y="8"/>
                  </a:cubicBezTo>
                  <a:cubicBezTo>
                    <a:pt x="289" y="8"/>
                    <a:pt x="247" y="8"/>
                    <a:pt x="209" y="8"/>
                  </a:cubicBezTo>
                  <a:cubicBezTo>
                    <a:pt x="170" y="8"/>
                    <a:pt x="134" y="7"/>
                    <a:pt x="103" y="6"/>
                  </a:cubicBezTo>
                  <a:cubicBezTo>
                    <a:pt x="72" y="6"/>
                    <a:pt x="47" y="5"/>
                    <a:pt x="28" y="5"/>
                  </a:cubicBezTo>
                  <a:cubicBezTo>
                    <a:pt x="10" y="5"/>
                    <a:pt x="0" y="4"/>
                    <a:pt x="0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4A41DA2E-7B17-4D4C-B454-967EFEF8D3A8}"/>
                </a:ext>
              </a:extLst>
            </p:cNvPr>
            <p:cNvSpPr txBox="1"/>
            <p:nvPr/>
          </p:nvSpPr>
          <p:spPr>
            <a:xfrm>
              <a:off x="15314529" y="1490491"/>
              <a:ext cx="1866217" cy="523220"/>
            </a:xfrm>
            <a:prstGeom prst="rect">
              <a:avLst/>
            </a:prstGeom>
            <a:noFill/>
            <a:effectLst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dirty="0">
                  <a:gradFill>
                    <a:gsLst>
                      <a:gs pos="37000">
                        <a:schemeClr val="bg1">
                          <a:lumMod val="85000"/>
                        </a:schemeClr>
                      </a:gs>
                      <a:gs pos="0">
                        <a:schemeClr val="bg1"/>
                      </a:gs>
                      <a:gs pos="100000">
                        <a:schemeClr val="bg1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Charlemagne Std" panose="04020705060702020204" pitchFamily="82" charset="0"/>
                  <a:ea typeface="Pacifico" panose="02000000000000000000" pitchFamily="2" charset="0"/>
                </a:rPr>
                <a:t>TRINITY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2DFC7DAC-2BFD-4E2F-B744-2F4E94D0FD4C}"/>
                </a:ext>
              </a:extLst>
            </p:cNvPr>
            <p:cNvSpPr txBox="1"/>
            <p:nvPr/>
          </p:nvSpPr>
          <p:spPr>
            <a:xfrm>
              <a:off x="15423433" y="888004"/>
              <a:ext cx="1765955" cy="464210"/>
            </a:xfrm>
            <a:prstGeom prst="rect">
              <a:avLst/>
            </a:prstGeom>
            <a:noFill/>
            <a:effectLst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2000" dirty="0">
                  <a:gradFill>
                    <a:gsLst>
                      <a:gs pos="37000">
                        <a:schemeClr val="bg1">
                          <a:lumMod val="85000"/>
                        </a:schemeClr>
                      </a:gs>
                      <a:gs pos="0">
                        <a:schemeClr val="bg1"/>
                      </a:gs>
                      <a:gs pos="100000">
                        <a:schemeClr val="bg1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Raleway" panose="020B0003030101060003" pitchFamily="34" charset="0"/>
                  <a:ea typeface="Pacifico" panose="02000000000000000000" pitchFamily="2" charset="0"/>
                </a:rPr>
                <a:t>4 STAR</a:t>
              </a:r>
            </a:p>
          </p:txBody>
        </p:sp>
        <p:sp>
          <p:nvSpPr>
            <p:cNvPr id="78" name="5-Point Star 29">
              <a:extLst>
                <a:ext uri="{FF2B5EF4-FFF2-40B4-BE49-F238E27FC236}">
                  <a16:creationId xmlns:a16="http://schemas.microsoft.com/office/drawing/2014/main" id="{E76335F0-0D8C-4E8F-BD29-339DF4C87A2F}"/>
                </a:ext>
              </a:extLst>
            </p:cNvPr>
            <p:cNvSpPr/>
            <p:nvPr/>
          </p:nvSpPr>
          <p:spPr>
            <a:xfrm>
              <a:off x="15954367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79" name="5-Point Star 30">
              <a:extLst>
                <a:ext uri="{FF2B5EF4-FFF2-40B4-BE49-F238E27FC236}">
                  <a16:creationId xmlns:a16="http://schemas.microsoft.com/office/drawing/2014/main" id="{34754BD0-6A12-4816-9801-1C1799ECA320}"/>
                </a:ext>
              </a:extLst>
            </p:cNvPr>
            <p:cNvSpPr/>
            <p:nvPr/>
          </p:nvSpPr>
          <p:spPr>
            <a:xfrm>
              <a:off x="15478297" y="2176371"/>
              <a:ext cx="92623" cy="95775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 dirty="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80" name="5-Point Star 31">
              <a:extLst>
                <a:ext uri="{FF2B5EF4-FFF2-40B4-BE49-F238E27FC236}">
                  <a16:creationId xmlns:a16="http://schemas.microsoft.com/office/drawing/2014/main" id="{4B5046AF-DF67-4B84-8CBA-27A1DCBE9C46}"/>
                </a:ext>
              </a:extLst>
            </p:cNvPr>
            <p:cNvSpPr/>
            <p:nvPr/>
          </p:nvSpPr>
          <p:spPr>
            <a:xfrm flipH="1">
              <a:off x="16541591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81" name="5-Point Star 32">
              <a:extLst>
                <a:ext uri="{FF2B5EF4-FFF2-40B4-BE49-F238E27FC236}">
                  <a16:creationId xmlns:a16="http://schemas.microsoft.com/office/drawing/2014/main" id="{7944B1D2-D1DF-437D-A260-3C64243B4C5C}"/>
                </a:ext>
              </a:extLst>
            </p:cNvPr>
            <p:cNvSpPr/>
            <p:nvPr/>
          </p:nvSpPr>
          <p:spPr>
            <a:xfrm flipH="1">
              <a:off x="16835204" y="2176371"/>
              <a:ext cx="92623" cy="95775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A8013F9C-3748-4954-B556-6EBE609CC01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072566" y="211762"/>
              <a:ext cx="467689" cy="415487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B904FBB7-5E93-4B40-944E-E301A3A73ED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719793" y="1046012"/>
              <a:ext cx="1176667" cy="252740"/>
            </a:xfrm>
            <a:custGeom>
              <a:avLst/>
              <a:gdLst>
                <a:gd name="T0" fmla="*/ 1 w 337"/>
                <a:gd name="T1" fmla="*/ 66 h 70"/>
                <a:gd name="T2" fmla="*/ 7 w 337"/>
                <a:gd name="T3" fmla="*/ 69 h 70"/>
                <a:gd name="T4" fmla="*/ 131 w 337"/>
                <a:gd name="T5" fmla="*/ 65 h 70"/>
                <a:gd name="T6" fmla="*/ 206 w 337"/>
                <a:gd name="T7" fmla="*/ 65 h 70"/>
                <a:gd name="T8" fmla="*/ 331 w 337"/>
                <a:gd name="T9" fmla="*/ 69 h 70"/>
                <a:gd name="T10" fmla="*/ 336 w 337"/>
                <a:gd name="T11" fmla="*/ 66 h 70"/>
                <a:gd name="T12" fmla="*/ 293 w 337"/>
                <a:gd name="T13" fmla="*/ 43 h 70"/>
                <a:gd name="T14" fmla="*/ 242 w 337"/>
                <a:gd name="T15" fmla="*/ 50 h 70"/>
                <a:gd name="T16" fmla="*/ 208 w 337"/>
                <a:gd name="T17" fmla="*/ 53 h 70"/>
                <a:gd name="T18" fmla="*/ 247 w 337"/>
                <a:gd name="T19" fmla="*/ 39 h 70"/>
                <a:gd name="T20" fmla="*/ 240 w 337"/>
                <a:gd name="T21" fmla="*/ 20 h 70"/>
                <a:gd name="T22" fmla="*/ 211 w 337"/>
                <a:gd name="T23" fmla="*/ 48 h 70"/>
                <a:gd name="T24" fmla="*/ 173 w 337"/>
                <a:gd name="T25" fmla="*/ 45 h 70"/>
                <a:gd name="T26" fmla="*/ 179 w 337"/>
                <a:gd name="T27" fmla="*/ 37 h 70"/>
                <a:gd name="T28" fmla="*/ 180 w 337"/>
                <a:gd name="T29" fmla="*/ 7 h 70"/>
                <a:gd name="T30" fmla="*/ 171 w 337"/>
                <a:gd name="T31" fmla="*/ 1 h 70"/>
                <a:gd name="T32" fmla="*/ 164 w 337"/>
                <a:gd name="T33" fmla="*/ 2 h 70"/>
                <a:gd name="T34" fmla="*/ 154 w 337"/>
                <a:gd name="T35" fmla="*/ 17 h 70"/>
                <a:gd name="T36" fmla="*/ 165 w 337"/>
                <a:gd name="T37" fmla="*/ 45 h 70"/>
                <a:gd name="T38" fmla="*/ 155 w 337"/>
                <a:gd name="T39" fmla="*/ 41 h 70"/>
                <a:gd name="T40" fmla="*/ 97 w 337"/>
                <a:gd name="T41" fmla="*/ 38 h 70"/>
                <a:gd name="T42" fmla="*/ 88 w 337"/>
                <a:gd name="T43" fmla="*/ 27 h 70"/>
                <a:gd name="T44" fmla="*/ 111 w 337"/>
                <a:gd name="T45" fmla="*/ 50 h 70"/>
                <a:gd name="T46" fmla="*/ 91 w 337"/>
                <a:gd name="T47" fmla="*/ 55 h 70"/>
                <a:gd name="T48" fmla="*/ 43 w 337"/>
                <a:gd name="T49" fmla="*/ 44 h 70"/>
                <a:gd name="T50" fmla="*/ 44 w 337"/>
                <a:gd name="T51" fmla="*/ 41 h 70"/>
                <a:gd name="T52" fmla="*/ 169 w 337"/>
                <a:gd name="T53" fmla="*/ 5 h 70"/>
                <a:gd name="T54" fmla="*/ 169 w 337"/>
                <a:gd name="T55" fmla="*/ 28 h 70"/>
                <a:gd name="T56" fmla="*/ 160 w 337"/>
                <a:gd name="T57" fmla="*/ 30 h 70"/>
                <a:gd name="T58" fmla="*/ 167 w 337"/>
                <a:gd name="T59" fmla="*/ 32 h 70"/>
                <a:gd name="T60" fmla="*/ 170 w 337"/>
                <a:gd name="T61" fmla="*/ 32 h 70"/>
                <a:gd name="T62" fmla="*/ 177 w 337"/>
                <a:gd name="T63" fmla="*/ 30 h 70"/>
                <a:gd name="T64" fmla="*/ 160 w 337"/>
                <a:gd name="T65" fmla="*/ 3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7" h="70">
                  <a:moveTo>
                    <a:pt x="44" y="41"/>
                  </a:moveTo>
                  <a:cubicBezTo>
                    <a:pt x="44" y="39"/>
                    <a:pt x="8" y="50"/>
                    <a:pt x="1" y="66"/>
                  </a:cubicBezTo>
                  <a:cubicBezTo>
                    <a:pt x="0" y="68"/>
                    <a:pt x="2" y="70"/>
                    <a:pt x="4" y="70"/>
                  </a:cubicBezTo>
                  <a:cubicBezTo>
                    <a:pt x="5" y="70"/>
                    <a:pt x="6" y="70"/>
                    <a:pt x="7" y="69"/>
                  </a:cubicBezTo>
                  <a:cubicBezTo>
                    <a:pt x="20" y="47"/>
                    <a:pt x="49" y="51"/>
                    <a:pt x="70" y="57"/>
                  </a:cubicBezTo>
                  <a:cubicBezTo>
                    <a:pt x="90" y="63"/>
                    <a:pt x="110" y="69"/>
                    <a:pt x="131" y="65"/>
                  </a:cubicBezTo>
                  <a:cubicBezTo>
                    <a:pt x="144" y="63"/>
                    <a:pt x="158" y="57"/>
                    <a:pt x="169" y="48"/>
                  </a:cubicBezTo>
                  <a:cubicBezTo>
                    <a:pt x="179" y="57"/>
                    <a:pt x="193" y="63"/>
                    <a:pt x="206" y="65"/>
                  </a:cubicBezTo>
                  <a:cubicBezTo>
                    <a:pt x="228" y="69"/>
                    <a:pt x="247" y="63"/>
                    <a:pt x="268" y="57"/>
                  </a:cubicBezTo>
                  <a:cubicBezTo>
                    <a:pt x="289" y="51"/>
                    <a:pt x="317" y="47"/>
                    <a:pt x="331" y="69"/>
                  </a:cubicBezTo>
                  <a:cubicBezTo>
                    <a:pt x="332" y="70"/>
                    <a:pt x="333" y="70"/>
                    <a:pt x="334" y="70"/>
                  </a:cubicBezTo>
                  <a:cubicBezTo>
                    <a:pt x="335" y="70"/>
                    <a:pt x="337" y="68"/>
                    <a:pt x="336" y="66"/>
                  </a:cubicBezTo>
                  <a:cubicBezTo>
                    <a:pt x="329" y="50"/>
                    <a:pt x="294" y="39"/>
                    <a:pt x="294" y="41"/>
                  </a:cubicBezTo>
                  <a:cubicBezTo>
                    <a:pt x="293" y="41"/>
                    <a:pt x="293" y="42"/>
                    <a:pt x="293" y="43"/>
                  </a:cubicBezTo>
                  <a:cubicBezTo>
                    <a:pt x="294" y="43"/>
                    <a:pt x="294" y="44"/>
                    <a:pt x="294" y="44"/>
                  </a:cubicBezTo>
                  <a:cubicBezTo>
                    <a:pt x="278" y="38"/>
                    <a:pt x="241" y="49"/>
                    <a:pt x="242" y="50"/>
                  </a:cubicBezTo>
                  <a:cubicBezTo>
                    <a:pt x="243" y="52"/>
                    <a:pt x="245" y="54"/>
                    <a:pt x="247" y="55"/>
                  </a:cubicBezTo>
                  <a:cubicBezTo>
                    <a:pt x="234" y="57"/>
                    <a:pt x="221" y="56"/>
                    <a:pt x="208" y="53"/>
                  </a:cubicBezTo>
                  <a:cubicBezTo>
                    <a:pt x="214" y="53"/>
                    <a:pt x="220" y="52"/>
                    <a:pt x="226" y="50"/>
                  </a:cubicBezTo>
                  <a:cubicBezTo>
                    <a:pt x="233" y="48"/>
                    <a:pt x="242" y="45"/>
                    <a:pt x="247" y="39"/>
                  </a:cubicBezTo>
                  <a:cubicBezTo>
                    <a:pt x="250" y="36"/>
                    <a:pt x="251" y="31"/>
                    <a:pt x="249" y="27"/>
                  </a:cubicBezTo>
                  <a:cubicBezTo>
                    <a:pt x="248" y="23"/>
                    <a:pt x="244" y="20"/>
                    <a:pt x="240" y="20"/>
                  </a:cubicBezTo>
                  <a:cubicBezTo>
                    <a:pt x="229" y="21"/>
                    <a:pt x="230" y="37"/>
                    <a:pt x="241" y="38"/>
                  </a:cubicBezTo>
                  <a:cubicBezTo>
                    <a:pt x="232" y="45"/>
                    <a:pt x="221" y="48"/>
                    <a:pt x="211" y="48"/>
                  </a:cubicBezTo>
                  <a:cubicBezTo>
                    <a:pt x="205" y="49"/>
                    <a:pt x="185" y="49"/>
                    <a:pt x="182" y="41"/>
                  </a:cubicBezTo>
                  <a:cubicBezTo>
                    <a:pt x="182" y="41"/>
                    <a:pt x="175" y="43"/>
                    <a:pt x="173" y="45"/>
                  </a:cubicBezTo>
                  <a:cubicBezTo>
                    <a:pt x="173" y="45"/>
                    <a:pt x="173" y="45"/>
                    <a:pt x="173" y="45"/>
                  </a:cubicBezTo>
                  <a:cubicBezTo>
                    <a:pt x="175" y="42"/>
                    <a:pt x="177" y="40"/>
                    <a:pt x="179" y="37"/>
                  </a:cubicBezTo>
                  <a:cubicBezTo>
                    <a:pt x="183" y="32"/>
                    <a:pt x="185" y="24"/>
                    <a:pt x="184" y="17"/>
                  </a:cubicBezTo>
                  <a:cubicBezTo>
                    <a:pt x="184" y="14"/>
                    <a:pt x="182" y="10"/>
                    <a:pt x="180" y="7"/>
                  </a:cubicBezTo>
                  <a:cubicBezTo>
                    <a:pt x="178" y="5"/>
                    <a:pt x="176" y="4"/>
                    <a:pt x="175" y="2"/>
                  </a:cubicBezTo>
                  <a:cubicBezTo>
                    <a:pt x="174" y="2"/>
                    <a:pt x="173" y="1"/>
                    <a:pt x="171" y="1"/>
                  </a:cubicBezTo>
                  <a:cubicBezTo>
                    <a:pt x="170" y="0"/>
                    <a:pt x="168" y="0"/>
                    <a:pt x="167" y="0"/>
                  </a:cubicBezTo>
                  <a:cubicBezTo>
                    <a:pt x="166" y="1"/>
                    <a:pt x="165" y="1"/>
                    <a:pt x="164" y="2"/>
                  </a:cubicBezTo>
                  <a:cubicBezTo>
                    <a:pt x="162" y="3"/>
                    <a:pt x="159" y="5"/>
                    <a:pt x="158" y="7"/>
                  </a:cubicBezTo>
                  <a:cubicBezTo>
                    <a:pt x="155" y="10"/>
                    <a:pt x="154" y="14"/>
                    <a:pt x="154" y="17"/>
                  </a:cubicBezTo>
                  <a:cubicBezTo>
                    <a:pt x="153" y="24"/>
                    <a:pt x="155" y="32"/>
                    <a:pt x="159" y="37"/>
                  </a:cubicBezTo>
                  <a:cubicBezTo>
                    <a:pt x="161" y="40"/>
                    <a:pt x="163" y="42"/>
                    <a:pt x="165" y="45"/>
                  </a:cubicBezTo>
                  <a:cubicBezTo>
                    <a:pt x="165" y="45"/>
                    <a:pt x="165" y="45"/>
                    <a:pt x="165" y="45"/>
                  </a:cubicBezTo>
                  <a:cubicBezTo>
                    <a:pt x="163" y="43"/>
                    <a:pt x="155" y="41"/>
                    <a:pt x="155" y="41"/>
                  </a:cubicBezTo>
                  <a:cubicBezTo>
                    <a:pt x="152" y="49"/>
                    <a:pt x="133" y="49"/>
                    <a:pt x="127" y="48"/>
                  </a:cubicBezTo>
                  <a:cubicBezTo>
                    <a:pt x="116" y="48"/>
                    <a:pt x="105" y="45"/>
                    <a:pt x="97" y="38"/>
                  </a:cubicBezTo>
                  <a:cubicBezTo>
                    <a:pt x="108" y="37"/>
                    <a:pt x="109" y="21"/>
                    <a:pt x="98" y="20"/>
                  </a:cubicBezTo>
                  <a:cubicBezTo>
                    <a:pt x="93" y="20"/>
                    <a:pt x="89" y="23"/>
                    <a:pt x="88" y="27"/>
                  </a:cubicBezTo>
                  <a:cubicBezTo>
                    <a:pt x="87" y="31"/>
                    <a:pt x="88" y="36"/>
                    <a:pt x="91" y="39"/>
                  </a:cubicBezTo>
                  <a:cubicBezTo>
                    <a:pt x="95" y="45"/>
                    <a:pt x="104" y="48"/>
                    <a:pt x="111" y="50"/>
                  </a:cubicBezTo>
                  <a:cubicBezTo>
                    <a:pt x="117" y="52"/>
                    <a:pt x="123" y="53"/>
                    <a:pt x="129" y="53"/>
                  </a:cubicBezTo>
                  <a:cubicBezTo>
                    <a:pt x="117" y="56"/>
                    <a:pt x="104" y="57"/>
                    <a:pt x="91" y="55"/>
                  </a:cubicBezTo>
                  <a:cubicBezTo>
                    <a:pt x="93" y="54"/>
                    <a:pt x="94" y="52"/>
                    <a:pt x="96" y="50"/>
                  </a:cubicBezTo>
                  <a:cubicBezTo>
                    <a:pt x="97" y="49"/>
                    <a:pt x="60" y="38"/>
                    <a:pt x="43" y="44"/>
                  </a:cubicBezTo>
                  <a:cubicBezTo>
                    <a:pt x="44" y="44"/>
                    <a:pt x="44" y="43"/>
                    <a:pt x="44" y="43"/>
                  </a:cubicBezTo>
                  <a:cubicBezTo>
                    <a:pt x="44" y="42"/>
                    <a:pt x="44" y="41"/>
                    <a:pt x="44" y="41"/>
                  </a:cubicBezTo>
                  <a:close/>
                  <a:moveTo>
                    <a:pt x="168" y="6"/>
                  </a:moveTo>
                  <a:cubicBezTo>
                    <a:pt x="168" y="6"/>
                    <a:pt x="169" y="6"/>
                    <a:pt x="169" y="5"/>
                  </a:cubicBezTo>
                  <a:cubicBezTo>
                    <a:pt x="169" y="6"/>
                    <a:pt x="169" y="6"/>
                    <a:pt x="170" y="6"/>
                  </a:cubicBezTo>
                  <a:cubicBezTo>
                    <a:pt x="176" y="13"/>
                    <a:pt x="176" y="22"/>
                    <a:pt x="169" y="28"/>
                  </a:cubicBezTo>
                  <a:cubicBezTo>
                    <a:pt x="162" y="22"/>
                    <a:pt x="162" y="13"/>
                    <a:pt x="168" y="6"/>
                  </a:cubicBezTo>
                  <a:close/>
                  <a:moveTo>
                    <a:pt x="160" y="30"/>
                  </a:moveTo>
                  <a:cubicBezTo>
                    <a:pt x="158" y="26"/>
                    <a:pt x="157" y="21"/>
                    <a:pt x="158" y="17"/>
                  </a:cubicBezTo>
                  <a:cubicBezTo>
                    <a:pt x="159" y="23"/>
                    <a:pt x="162" y="28"/>
                    <a:pt x="167" y="32"/>
                  </a:cubicBezTo>
                  <a:cubicBezTo>
                    <a:pt x="168" y="33"/>
                    <a:pt x="168" y="33"/>
                    <a:pt x="169" y="33"/>
                  </a:cubicBezTo>
                  <a:cubicBezTo>
                    <a:pt x="169" y="33"/>
                    <a:pt x="170" y="33"/>
                    <a:pt x="170" y="32"/>
                  </a:cubicBezTo>
                  <a:cubicBezTo>
                    <a:pt x="176" y="28"/>
                    <a:pt x="179" y="23"/>
                    <a:pt x="179" y="17"/>
                  </a:cubicBezTo>
                  <a:cubicBezTo>
                    <a:pt x="180" y="21"/>
                    <a:pt x="180" y="26"/>
                    <a:pt x="177" y="30"/>
                  </a:cubicBezTo>
                  <a:cubicBezTo>
                    <a:pt x="175" y="34"/>
                    <a:pt x="172" y="38"/>
                    <a:pt x="169" y="41"/>
                  </a:cubicBezTo>
                  <a:cubicBezTo>
                    <a:pt x="165" y="38"/>
                    <a:pt x="162" y="34"/>
                    <a:pt x="160" y="3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grpSp>
          <p:nvGrpSpPr>
            <p:cNvPr id="84" name="Group 4">
              <a:extLst>
                <a:ext uri="{FF2B5EF4-FFF2-40B4-BE49-F238E27FC236}">
                  <a16:creationId xmlns:a16="http://schemas.microsoft.com/office/drawing/2014/main" id="{CB70C512-DECC-47A9-A39F-4CBFC75E2356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4530873" y="1589255"/>
              <a:ext cx="588986" cy="289942"/>
              <a:chOff x="965" y="3717"/>
              <a:chExt cx="836" cy="398"/>
            </a:xfr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sp>
            <p:nvSpPr>
              <p:cNvPr id="89" name="Freeform 5">
                <a:extLst>
                  <a:ext uri="{FF2B5EF4-FFF2-40B4-BE49-F238E27FC236}">
                    <a16:creationId xmlns:a16="http://schemas.microsoft.com/office/drawing/2014/main" id="{1AC16052-3C92-4ECB-B921-5E934132BD2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20" y="3721"/>
                <a:ext cx="388" cy="166"/>
              </a:xfrm>
              <a:custGeom>
                <a:avLst/>
                <a:gdLst>
                  <a:gd name="T0" fmla="*/ 162 w 163"/>
                  <a:gd name="T1" fmla="*/ 3 h 69"/>
                  <a:gd name="T2" fmla="*/ 161 w 163"/>
                  <a:gd name="T3" fmla="*/ 0 h 69"/>
                  <a:gd name="T4" fmla="*/ 129 w 163"/>
                  <a:gd name="T5" fmla="*/ 9 h 69"/>
                  <a:gd name="T6" fmla="*/ 126 w 163"/>
                  <a:gd name="T7" fmla="*/ 11 h 69"/>
                  <a:gd name="T8" fmla="*/ 91 w 163"/>
                  <a:gd name="T9" fmla="*/ 32 h 69"/>
                  <a:gd name="T10" fmla="*/ 61 w 163"/>
                  <a:gd name="T11" fmla="*/ 54 h 69"/>
                  <a:gd name="T12" fmla="*/ 38 w 163"/>
                  <a:gd name="T13" fmla="*/ 63 h 69"/>
                  <a:gd name="T14" fmla="*/ 4 w 163"/>
                  <a:gd name="T15" fmla="*/ 46 h 69"/>
                  <a:gd name="T16" fmla="*/ 1 w 163"/>
                  <a:gd name="T17" fmla="*/ 46 h 69"/>
                  <a:gd name="T18" fmla="*/ 0 w 163"/>
                  <a:gd name="T19" fmla="*/ 48 h 69"/>
                  <a:gd name="T20" fmla="*/ 8 w 163"/>
                  <a:gd name="T21" fmla="*/ 57 h 69"/>
                  <a:gd name="T22" fmla="*/ 18 w 163"/>
                  <a:gd name="T23" fmla="*/ 64 h 69"/>
                  <a:gd name="T24" fmla="*/ 28 w 163"/>
                  <a:gd name="T25" fmla="*/ 68 h 69"/>
                  <a:gd name="T26" fmla="*/ 37 w 163"/>
                  <a:gd name="T27" fmla="*/ 69 h 69"/>
                  <a:gd name="T28" fmla="*/ 59 w 163"/>
                  <a:gd name="T29" fmla="*/ 64 h 69"/>
                  <a:gd name="T30" fmla="*/ 81 w 163"/>
                  <a:gd name="T31" fmla="*/ 52 h 69"/>
                  <a:gd name="T32" fmla="*/ 102 w 163"/>
                  <a:gd name="T33" fmla="*/ 37 h 69"/>
                  <a:gd name="T34" fmla="*/ 123 w 163"/>
                  <a:gd name="T35" fmla="*/ 22 h 69"/>
                  <a:gd name="T36" fmla="*/ 129 w 163"/>
                  <a:gd name="T37" fmla="*/ 18 h 69"/>
                  <a:gd name="T38" fmla="*/ 143 w 163"/>
                  <a:gd name="T39" fmla="*/ 9 h 69"/>
                  <a:gd name="T40" fmla="*/ 160 w 163"/>
                  <a:gd name="T41" fmla="*/ 4 h 69"/>
                  <a:gd name="T42" fmla="*/ 162 w 163"/>
                  <a:gd name="T43" fmla="*/ 3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3" h="69">
                    <a:moveTo>
                      <a:pt x="162" y="3"/>
                    </a:moveTo>
                    <a:cubicBezTo>
                      <a:pt x="163" y="2"/>
                      <a:pt x="162" y="1"/>
                      <a:pt x="161" y="0"/>
                    </a:cubicBezTo>
                    <a:cubicBezTo>
                      <a:pt x="151" y="1"/>
                      <a:pt x="140" y="3"/>
                      <a:pt x="129" y="9"/>
                    </a:cubicBezTo>
                    <a:cubicBezTo>
                      <a:pt x="128" y="9"/>
                      <a:pt x="127" y="10"/>
                      <a:pt x="126" y="11"/>
                    </a:cubicBezTo>
                    <a:cubicBezTo>
                      <a:pt x="114" y="17"/>
                      <a:pt x="102" y="24"/>
                      <a:pt x="91" y="32"/>
                    </a:cubicBezTo>
                    <a:cubicBezTo>
                      <a:pt x="81" y="40"/>
                      <a:pt x="71" y="47"/>
                      <a:pt x="61" y="54"/>
                    </a:cubicBezTo>
                    <a:cubicBezTo>
                      <a:pt x="52" y="60"/>
                      <a:pt x="44" y="63"/>
                      <a:pt x="38" y="63"/>
                    </a:cubicBezTo>
                    <a:cubicBezTo>
                      <a:pt x="23" y="63"/>
                      <a:pt x="12" y="58"/>
                      <a:pt x="4" y="46"/>
                    </a:cubicBezTo>
                    <a:cubicBezTo>
                      <a:pt x="2" y="46"/>
                      <a:pt x="1" y="45"/>
                      <a:pt x="1" y="46"/>
                    </a:cubicBezTo>
                    <a:cubicBezTo>
                      <a:pt x="0" y="46"/>
                      <a:pt x="0" y="47"/>
                      <a:pt x="0" y="48"/>
                    </a:cubicBezTo>
                    <a:cubicBezTo>
                      <a:pt x="2" y="52"/>
                      <a:pt x="5" y="55"/>
                      <a:pt x="8" y="57"/>
                    </a:cubicBezTo>
                    <a:cubicBezTo>
                      <a:pt x="11" y="60"/>
                      <a:pt x="15" y="62"/>
                      <a:pt x="18" y="64"/>
                    </a:cubicBezTo>
                    <a:cubicBezTo>
                      <a:pt x="22" y="66"/>
                      <a:pt x="25" y="67"/>
                      <a:pt x="28" y="68"/>
                    </a:cubicBezTo>
                    <a:cubicBezTo>
                      <a:pt x="32" y="69"/>
                      <a:pt x="35" y="69"/>
                      <a:pt x="37" y="69"/>
                    </a:cubicBezTo>
                    <a:cubicBezTo>
                      <a:pt x="44" y="69"/>
                      <a:pt x="52" y="67"/>
                      <a:pt x="59" y="64"/>
                    </a:cubicBezTo>
                    <a:cubicBezTo>
                      <a:pt x="66" y="61"/>
                      <a:pt x="73" y="57"/>
                      <a:pt x="81" y="52"/>
                    </a:cubicBezTo>
                    <a:cubicBezTo>
                      <a:pt x="88" y="48"/>
                      <a:pt x="95" y="43"/>
                      <a:pt x="102" y="37"/>
                    </a:cubicBezTo>
                    <a:cubicBezTo>
                      <a:pt x="110" y="32"/>
                      <a:pt x="117" y="26"/>
                      <a:pt x="123" y="22"/>
                    </a:cubicBezTo>
                    <a:cubicBezTo>
                      <a:pt x="125" y="20"/>
                      <a:pt x="127" y="19"/>
                      <a:pt x="129" y="18"/>
                    </a:cubicBezTo>
                    <a:cubicBezTo>
                      <a:pt x="134" y="14"/>
                      <a:pt x="138" y="12"/>
                      <a:pt x="143" y="9"/>
                    </a:cubicBezTo>
                    <a:cubicBezTo>
                      <a:pt x="149" y="6"/>
                      <a:pt x="154" y="4"/>
                      <a:pt x="160" y="4"/>
                    </a:cubicBezTo>
                    <a:cubicBezTo>
                      <a:pt x="161" y="4"/>
                      <a:pt x="162" y="4"/>
                      <a:pt x="162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  <p:sp>
            <p:nvSpPr>
              <p:cNvPr id="90" name="Freeform 6">
                <a:extLst>
                  <a:ext uri="{FF2B5EF4-FFF2-40B4-BE49-F238E27FC236}">
                    <a16:creationId xmlns:a16="http://schemas.microsoft.com/office/drawing/2014/main" id="{7A4D4AFF-731C-467E-AB44-1662D2DE76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5" y="3717"/>
                <a:ext cx="836" cy="398"/>
              </a:xfrm>
              <a:custGeom>
                <a:avLst/>
                <a:gdLst>
                  <a:gd name="T0" fmla="*/ 347 w 351"/>
                  <a:gd name="T1" fmla="*/ 37 h 166"/>
                  <a:gd name="T2" fmla="*/ 311 w 351"/>
                  <a:gd name="T3" fmla="*/ 4 h 166"/>
                  <a:gd name="T4" fmla="*/ 233 w 351"/>
                  <a:gd name="T5" fmla="*/ 9 h 166"/>
                  <a:gd name="T6" fmla="*/ 192 w 351"/>
                  <a:gd name="T7" fmla="*/ 32 h 166"/>
                  <a:gd name="T8" fmla="*/ 118 w 351"/>
                  <a:gd name="T9" fmla="*/ 87 h 166"/>
                  <a:gd name="T10" fmla="*/ 42 w 351"/>
                  <a:gd name="T11" fmla="*/ 116 h 166"/>
                  <a:gd name="T12" fmla="*/ 15 w 351"/>
                  <a:gd name="T13" fmla="*/ 102 h 166"/>
                  <a:gd name="T14" fmla="*/ 7 w 351"/>
                  <a:gd name="T15" fmla="*/ 78 h 166"/>
                  <a:gd name="T16" fmla="*/ 23 w 351"/>
                  <a:gd name="T17" fmla="*/ 51 h 166"/>
                  <a:gd name="T18" fmla="*/ 33 w 351"/>
                  <a:gd name="T19" fmla="*/ 43 h 166"/>
                  <a:gd name="T20" fmla="*/ 11 w 351"/>
                  <a:gd name="T21" fmla="*/ 52 h 166"/>
                  <a:gd name="T22" fmla="*/ 0 w 351"/>
                  <a:gd name="T23" fmla="*/ 79 h 166"/>
                  <a:gd name="T24" fmla="*/ 52 w 351"/>
                  <a:gd name="T25" fmla="*/ 119 h 166"/>
                  <a:gd name="T26" fmla="*/ 128 w 351"/>
                  <a:gd name="T27" fmla="*/ 92 h 166"/>
                  <a:gd name="T28" fmla="*/ 158 w 351"/>
                  <a:gd name="T29" fmla="*/ 73 h 166"/>
                  <a:gd name="T30" fmla="*/ 181 w 351"/>
                  <a:gd name="T31" fmla="*/ 143 h 166"/>
                  <a:gd name="T32" fmla="*/ 173 w 351"/>
                  <a:gd name="T33" fmla="*/ 109 h 166"/>
                  <a:gd name="T34" fmla="*/ 176 w 351"/>
                  <a:gd name="T35" fmla="*/ 134 h 166"/>
                  <a:gd name="T36" fmla="*/ 155 w 351"/>
                  <a:gd name="T37" fmla="*/ 98 h 166"/>
                  <a:gd name="T38" fmla="*/ 236 w 351"/>
                  <a:gd name="T39" fmla="*/ 29 h 166"/>
                  <a:gd name="T40" fmla="*/ 302 w 351"/>
                  <a:gd name="T41" fmla="*/ 41 h 166"/>
                  <a:gd name="T42" fmla="*/ 314 w 351"/>
                  <a:gd name="T43" fmla="*/ 126 h 166"/>
                  <a:gd name="T44" fmla="*/ 234 w 351"/>
                  <a:gd name="T45" fmla="*/ 147 h 166"/>
                  <a:gd name="T46" fmla="*/ 229 w 351"/>
                  <a:gd name="T47" fmla="*/ 58 h 166"/>
                  <a:gd name="T48" fmla="*/ 290 w 351"/>
                  <a:gd name="T49" fmla="*/ 78 h 166"/>
                  <a:gd name="T50" fmla="*/ 269 w 351"/>
                  <a:gd name="T51" fmla="*/ 81 h 166"/>
                  <a:gd name="T52" fmla="*/ 272 w 351"/>
                  <a:gd name="T53" fmla="*/ 110 h 166"/>
                  <a:gd name="T54" fmla="*/ 258 w 351"/>
                  <a:gd name="T55" fmla="*/ 43 h 166"/>
                  <a:gd name="T56" fmla="*/ 213 w 351"/>
                  <a:gd name="T57" fmla="*/ 137 h 166"/>
                  <a:gd name="T58" fmla="*/ 316 w 351"/>
                  <a:gd name="T59" fmla="*/ 150 h 166"/>
                  <a:gd name="T60" fmla="*/ 350 w 351"/>
                  <a:gd name="T61" fmla="*/ 91 h 166"/>
                  <a:gd name="T62" fmla="*/ 267 w 351"/>
                  <a:gd name="T63" fmla="*/ 16 h 166"/>
                  <a:gd name="T64" fmla="*/ 235 w 351"/>
                  <a:gd name="T65" fmla="*/ 19 h 166"/>
                  <a:gd name="T66" fmla="*/ 239 w 351"/>
                  <a:gd name="T67" fmla="*/ 14 h 166"/>
                  <a:gd name="T68" fmla="*/ 297 w 351"/>
                  <a:gd name="T69" fmla="*/ 6 h 166"/>
                  <a:gd name="T70" fmla="*/ 326 w 351"/>
                  <a:gd name="T71" fmla="*/ 18 h 166"/>
                  <a:gd name="T72" fmla="*/ 332 w 351"/>
                  <a:gd name="T73" fmla="*/ 30 h 166"/>
                  <a:gd name="T74" fmla="*/ 335 w 351"/>
                  <a:gd name="T75" fmla="*/ 44 h 166"/>
                  <a:gd name="T76" fmla="*/ 347 w 351"/>
                  <a:gd name="T77" fmla="*/ 43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66">
                    <a:moveTo>
                      <a:pt x="347" y="43"/>
                    </a:moveTo>
                    <a:cubicBezTo>
                      <a:pt x="348" y="42"/>
                      <a:pt x="348" y="39"/>
                      <a:pt x="347" y="37"/>
                    </a:cubicBezTo>
                    <a:cubicBezTo>
                      <a:pt x="346" y="28"/>
                      <a:pt x="340" y="20"/>
                      <a:pt x="332" y="15"/>
                    </a:cubicBezTo>
                    <a:cubicBezTo>
                      <a:pt x="327" y="11"/>
                      <a:pt x="320" y="7"/>
                      <a:pt x="311" y="4"/>
                    </a:cubicBezTo>
                    <a:cubicBezTo>
                      <a:pt x="302" y="1"/>
                      <a:pt x="292" y="0"/>
                      <a:pt x="280" y="0"/>
                    </a:cubicBezTo>
                    <a:cubicBezTo>
                      <a:pt x="263" y="0"/>
                      <a:pt x="247" y="3"/>
                      <a:pt x="233" y="9"/>
                    </a:cubicBezTo>
                    <a:cubicBezTo>
                      <a:pt x="219" y="15"/>
                      <a:pt x="207" y="22"/>
                      <a:pt x="194" y="30"/>
                    </a:cubicBezTo>
                    <a:cubicBezTo>
                      <a:pt x="193" y="31"/>
                      <a:pt x="192" y="31"/>
                      <a:pt x="192" y="32"/>
                    </a:cubicBezTo>
                    <a:cubicBezTo>
                      <a:pt x="179" y="40"/>
                      <a:pt x="166" y="50"/>
                      <a:pt x="154" y="60"/>
                    </a:cubicBezTo>
                    <a:cubicBezTo>
                      <a:pt x="142" y="70"/>
                      <a:pt x="130" y="79"/>
                      <a:pt x="118" y="87"/>
                    </a:cubicBezTo>
                    <a:cubicBezTo>
                      <a:pt x="106" y="95"/>
                      <a:pt x="94" y="102"/>
                      <a:pt x="81" y="107"/>
                    </a:cubicBezTo>
                    <a:cubicBezTo>
                      <a:pt x="69" y="113"/>
                      <a:pt x="56" y="116"/>
                      <a:pt x="42" y="116"/>
                    </a:cubicBezTo>
                    <a:cubicBezTo>
                      <a:pt x="36" y="116"/>
                      <a:pt x="31" y="114"/>
                      <a:pt x="26" y="112"/>
                    </a:cubicBezTo>
                    <a:cubicBezTo>
                      <a:pt x="21" y="109"/>
                      <a:pt x="18" y="106"/>
                      <a:pt x="15" y="102"/>
                    </a:cubicBezTo>
                    <a:cubicBezTo>
                      <a:pt x="13" y="99"/>
                      <a:pt x="10" y="95"/>
                      <a:pt x="9" y="90"/>
                    </a:cubicBezTo>
                    <a:cubicBezTo>
                      <a:pt x="8" y="86"/>
                      <a:pt x="7" y="82"/>
                      <a:pt x="7" y="78"/>
                    </a:cubicBezTo>
                    <a:cubicBezTo>
                      <a:pt x="7" y="72"/>
                      <a:pt x="9" y="66"/>
                      <a:pt x="12" y="62"/>
                    </a:cubicBezTo>
                    <a:cubicBezTo>
                      <a:pt x="16" y="57"/>
                      <a:pt x="19" y="53"/>
                      <a:pt x="23" y="51"/>
                    </a:cubicBezTo>
                    <a:cubicBezTo>
                      <a:pt x="26" y="48"/>
                      <a:pt x="30" y="46"/>
                      <a:pt x="32" y="44"/>
                    </a:cubicBezTo>
                    <a:cubicBezTo>
                      <a:pt x="34" y="43"/>
                      <a:pt x="35" y="43"/>
                      <a:pt x="33" y="43"/>
                    </a:cubicBezTo>
                    <a:cubicBezTo>
                      <a:pt x="30" y="43"/>
                      <a:pt x="27" y="44"/>
                      <a:pt x="23" y="45"/>
                    </a:cubicBezTo>
                    <a:cubicBezTo>
                      <a:pt x="19" y="47"/>
                      <a:pt x="15" y="49"/>
                      <a:pt x="11" y="52"/>
                    </a:cubicBezTo>
                    <a:cubicBezTo>
                      <a:pt x="8" y="55"/>
                      <a:pt x="5" y="59"/>
                      <a:pt x="3" y="63"/>
                    </a:cubicBezTo>
                    <a:cubicBezTo>
                      <a:pt x="1" y="68"/>
                      <a:pt x="0" y="73"/>
                      <a:pt x="0" y="79"/>
                    </a:cubicBezTo>
                    <a:cubicBezTo>
                      <a:pt x="0" y="91"/>
                      <a:pt x="4" y="101"/>
                      <a:pt x="13" y="108"/>
                    </a:cubicBezTo>
                    <a:cubicBezTo>
                      <a:pt x="21" y="116"/>
                      <a:pt x="35" y="119"/>
                      <a:pt x="52" y="119"/>
                    </a:cubicBezTo>
                    <a:cubicBezTo>
                      <a:pt x="66" y="119"/>
                      <a:pt x="79" y="117"/>
                      <a:pt x="92" y="112"/>
                    </a:cubicBezTo>
                    <a:cubicBezTo>
                      <a:pt x="105" y="106"/>
                      <a:pt x="117" y="100"/>
                      <a:pt x="128" y="92"/>
                    </a:cubicBezTo>
                    <a:cubicBezTo>
                      <a:pt x="139" y="85"/>
                      <a:pt x="150" y="77"/>
                      <a:pt x="160" y="68"/>
                    </a:cubicBezTo>
                    <a:cubicBezTo>
                      <a:pt x="159" y="70"/>
                      <a:pt x="158" y="71"/>
                      <a:pt x="158" y="73"/>
                    </a:cubicBezTo>
                    <a:cubicBezTo>
                      <a:pt x="150" y="89"/>
                      <a:pt x="141" y="112"/>
                      <a:pt x="146" y="130"/>
                    </a:cubicBezTo>
                    <a:cubicBezTo>
                      <a:pt x="151" y="144"/>
                      <a:pt x="168" y="154"/>
                      <a:pt x="181" y="143"/>
                    </a:cubicBezTo>
                    <a:cubicBezTo>
                      <a:pt x="193" y="134"/>
                      <a:pt x="191" y="116"/>
                      <a:pt x="178" y="108"/>
                    </a:cubicBezTo>
                    <a:cubicBezTo>
                      <a:pt x="176" y="107"/>
                      <a:pt x="174" y="107"/>
                      <a:pt x="173" y="109"/>
                    </a:cubicBezTo>
                    <a:cubicBezTo>
                      <a:pt x="172" y="110"/>
                      <a:pt x="172" y="111"/>
                      <a:pt x="172" y="112"/>
                    </a:cubicBezTo>
                    <a:cubicBezTo>
                      <a:pt x="173" y="119"/>
                      <a:pt x="175" y="127"/>
                      <a:pt x="176" y="134"/>
                    </a:cubicBezTo>
                    <a:cubicBezTo>
                      <a:pt x="176" y="135"/>
                      <a:pt x="169" y="142"/>
                      <a:pt x="162" y="139"/>
                    </a:cubicBezTo>
                    <a:cubicBezTo>
                      <a:pt x="148" y="133"/>
                      <a:pt x="152" y="110"/>
                      <a:pt x="155" y="98"/>
                    </a:cubicBezTo>
                    <a:cubicBezTo>
                      <a:pt x="160" y="83"/>
                      <a:pt x="167" y="68"/>
                      <a:pt x="177" y="56"/>
                    </a:cubicBezTo>
                    <a:cubicBezTo>
                      <a:pt x="194" y="42"/>
                      <a:pt x="215" y="33"/>
                      <a:pt x="236" y="29"/>
                    </a:cubicBezTo>
                    <a:cubicBezTo>
                      <a:pt x="244" y="28"/>
                      <a:pt x="253" y="27"/>
                      <a:pt x="261" y="28"/>
                    </a:cubicBezTo>
                    <a:cubicBezTo>
                      <a:pt x="276" y="28"/>
                      <a:pt x="291" y="31"/>
                      <a:pt x="302" y="41"/>
                    </a:cubicBezTo>
                    <a:cubicBezTo>
                      <a:pt x="312" y="50"/>
                      <a:pt x="319" y="63"/>
                      <a:pt x="322" y="76"/>
                    </a:cubicBezTo>
                    <a:cubicBezTo>
                      <a:pt x="325" y="93"/>
                      <a:pt x="323" y="111"/>
                      <a:pt x="314" y="126"/>
                    </a:cubicBezTo>
                    <a:cubicBezTo>
                      <a:pt x="305" y="140"/>
                      <a:pt x="290" y="151"/>
                      <a:pt x="273" y="154"/>
                    </a:cubicBezTo>
                    <a:cubicBezTo>
                      <a:pt x="260" y="157"/>
                      <a:pt x="246" y="154"/>
                      <a:pt x="234" y="147"/>
                    </a:cubicBezTo>
                    <a:cubicBezTo>
                      <a:pt x="223" y="140"/>
                      <a:pt x="214" y="131"/>
                      <a:pt x="210" y="117"/>
                    </a:cubicBezTo>
                    <a:cubicBezTo>
                      <a:pt x="203" y="96"/>
                      <a:pt x="210" y="71"/>
                      <a:pt x="229" y="58"/>
                    </a:cubicBezTo>
                    <a:cubicBezTo>
                      <a:pt x="240" y="52"/>
                      <a:pt x="253" y="48"/>
                      <a:pt x="265" y="51"/>
                    </a:cubicBezTo>
                    <a:cubicBezTo>
                      <a:pt x="277" y="55"/>
                      <a:pt x="289" y="64"/>
                      <a:pt x="290" y="78"/>
                    </a:cubicBezTo>
                    <a:cubicBezTo>
                      <a:pt x="290" y="84"/>
                      <a:pt x="288" y="91"/>
                      <a:pt x="284" y="96"/>
                    </a:cubicBezTo>
                    <a:cubicBezTo>
                      <a:pt x="281" y="89"/>
                      <a:pt x="276" y="82"/>
                      <a:pt x="269" y="81"/>
                    </a:cubicBezTo>
                    <a:cubicBezTo>
                      <a:pt x="263" y="80"/>
                      <a:pt x="255" y="81"/>
                      <a:pt x="252" y="86"/>
                    </a:cubicBezTo>
                    <a:cubicBezTo>
                      <a:pt x="242" y="100"/>
                      <a:pt x="259" y="113"/>
                      <a:pt x="272" y="110"/>
                    </a:cubicBezTo>
                    <a:cubicBezTo>
                      <a:pt x="288" y="107"/>
                      <a:pt x="300" y="91"/>
                      <a:pt x="296" y="74"/>
                    </a:cubicBezTo>
                    <a:cubicBezTo>
                      <a:pt x="292" y="56"/>
                      <a:pt x="276" y="43"/>
                      <a:pt x="258" y="43"/>
                    </a:cubicBezTo>
                    <a:cubicBezTo>
                      <a:pt x="241" y="43"/>
                      <a:pt x="226" y="50"/>
                      <a:pt x="215" y="62"/>
                    </a:cubicBezTo>
                    <a:cubicBezTo>
                      <a:pt x="196" y="83"/>
                      <a:pt x="194" y="115"/>
                      <a:pt x="213" y="137"/>
                    </a:cubicBezTo>
                    <a:cubicBezTo>
                      <a:pt x="223" y="150"/>
                      <a:pt x="238" y="158"/>
                      <a:pt x="253" y="161"/>
                    </a:cubicBezTo>
                    <a:cubicBezTo>
                      <a:pt x="274" y="166"/>
                      <a:pt x="298" y="162"/>
                      <a:pt x="316" y="150"/>
                    </a:cubicBezTo>
                    <a:cubicBezTo>
                      <a:pt x="334" y="138"/>
                      <a:pt x="347" y="118"/>
                      <a:pt x="349" y="97"/>
                    </a:cubicBezTo>
                    <a:cubicBezTo>
                      <a:pt x="350" y="95"/>
                      <a:pt x="350" y="93"/>
                      <a:pt x="350" y="91"/>
                    </a:cubicBezTo>
                    <a:cubicBezTo>
                      <a:pt x="351" y="62"/>
                      <a:pt x="334" y="35"/>
                      <a:pt x="308" y="24"/>
                    </a:cubicBezTo>
                    <a:cubicBezTo>
                      <a:pt x="295" y="19"/>
                      <a:pt x="281" y="16"/>
                      <a:pt x="267" y="16"/>
                    </a:cubicBezTo>
                    <a:cubicBezTo>
                      <a:pt x="260" y="16"/>
                      <a:pt x="252" y="16"/>
                      <a:pt x="245" y="17"/>
                    </a:cubicBezTo>
                    <a:cubicBezTo>
                      <a:pt x="242" y="18"/>
                      <a:pt x="238" y="18"/>
                      <a:pt x="235" y="19"/>
                    </a:cubicBezTo>
                    <a:cubicBezTo>
                      <a:pt x="232" y="20"/>
                      <a:pt x="227" y="20"/>
                      <a:pt x="225" y="21"/>
                    </a:cubicBezTo>
                    <a:cubicBezTo>
                      <a:pt x="229" y="19"/>
                      <a:pt x="234" y="16"/>
                      <a:pt x="239" y="14"/>
                    </a:cubicBezTo>
                    <a:cubicBezTo>
                      <a:pt x="253" y="7"/>
                      <a:pt x="267" y="4"/>
                      <a:pt x="283" y="4"/>
                    </a:cubicBezTo>
                    <a:cubicBezTo>
                      <a:pt x="287" y="4"/>
                      <a:pt x="292" y="5"/>
                      <a:pt x="297" y="6"/>
                    </a:cubicBezTo>
                    <a:cubicBezTo>
                      <a:pt x="302" y="7"/>
                      <a:pt x="308" y="9"/>
                      <a:pt x="313" y="11"/>
                    </a:cubicBezTo>
                    <a:cubicBezTo>
                      <a:pt x="318" y="13"/>
                      <a:pt x="322" y="15"/>
                      <a:pt x="326" y="18"/>
                    </a:cubicBezTo>
                    <a:cubicBezTo>
                      <a:pt x="329" y="21"/>
                      <a:pt x="331" y="24"/>
                      <a:pt x="331" y="27"/>
                    </a:cubicBezTo>
                    <a:cubicBezTo>
                      <a:pt x="331" y="27"/>
                      <a:pt x="331" y="28"/>
                      <a:pt x="332" y="30"/>
                    </a:cubicBezTo>
                    <a:cubicBezTo>
                      <a:pt x="332" y="32"/>
                      <a:pt x="332" y="35"/>
                      <a:pt x="333" y="37"/>
                    </a:cubicBezTo>
                    <a:cubicBezTo>
                      <a:pt x="333" y="39"/>
                      <a:pt x="334" y="42"/>
                      <a:pt x="335" y="44"/>
                    </a:cubicBezTo>
                    <a:cubicBezTo>
                      <a:pt x="337" y="46"/>
                      <a:pt x="338" y="47"/>
                      <a:pt x="340" y="47"/>
                    </a:cubicBezTo>
                    <a:cubicBezTo>
                      <a:pt x="343" y="47"/>
                      <a:pt x="345" y="46"/>
                      <a:pt x="347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</p:grpSp>
        <p:grpSp>
          <p:nvGrpSpPr>
            <p:cNvPr id="85" name="Group 4">
              <a:extLst>
                <a:ext uri="{FF2B5EF4-FFF2-40B4-BE49-F238E27FC236}">
                  <a16:creationId xmlns:a16="http://schemas.microsoft.com/office/drawing/2014/main" id="{1BF39B57-D6A6-464A-805E-F95E962C641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17470234" y="1589255"/>
              <a:ext cx="588986" cy="289942"/>
              <a:chOff x="965" y="3717"/>
              <a:chExt cx="836" cy="398"/>
            </a:xfr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sp>
            <p:nvSpPr>
              <p:cNvPr id="87" name="Freeform 5">
                <a:extLst>
                  <a:ext uri="{FF2B5EF4-FFF2-40B4-BE49-F238E27FC236}">
                    <a16:creationId xmlns:a16="http://schemas.microsoft.com/office/drawing/2014/main" id="{A70A2B25-3ECD-41AF-BDD7-6CF8213C20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20" y="3721"/>
                <a:ext cx="388" cy="166"/>
              </a:xfrm>
              <a:custGeom>
                <a:avLst/>
                <a:gdLst>
                  <a:gd name="T0" fmla="*/ 162 w 163"/>
                  <a:gd name="T1" fmla="*/ 3 h 69"/>
                  <a:gd name="T2" fmla="*/ 161 w 163"/>
                  <a:gd name="T3" fmla="*/ 0 h 69"/>
                  <a:gd name="T4" fmla="*/ 129 w 163"/>
                  <a:gd name="T5" fmla="*/ 9 h 69"/>
                  <a:gd name="T6" fmla="*/ 126 w 163"/>
                  <a:gd name="T7" fmla="*/ 11 h 69"/>
                  <a:gd name="T8" fmla="*/ 91 w 163"/>
                  <a:gd name="T9" fmla="*/ 32 h 69"/>
                  <a:gd name="T10" fmla="*/ 61 w 163"/>
                  <a:gd name="T11" fmla="*/ 54 h 69"/>
                  <a:gd name="T12" fmla="*/ 38 w 163"/>
                  <a:gd name="T13" fmla="*/ 63 h 69"/>
                  <a:gd name="T14" fmla="*/ 4 w 163"/>
                  <a:gd name="T15" fmla="*/ 46 h 69"/>
                  <a:gd name="T16" fmla="*/ 1 w 163"/>
                  <a:gd name="T17" fmla="*/ 46 h 69"/>
                  <a:gd name="T18" fmla="*/ 0 w 163"/>
                  <a:gd name="T19" fmla="*/ 48 h 69"/>
                  <a:gd name="T20" fmla="*/ 8 w 163"/>
                  <a:gd name="T21" fmla="*/ 57 h 69"/>
                  <a:gd name="T22" fmla="*/ 18 w 163"/>
                  <a:gd name="T23" fmla="*/ 64 h 69"/>
                  <a:gd name="T24" fmla="*/ 28 w 163"/>
                  <a:gd name="T25" fmla="*/ 68 h 69"/>
                  <a:gd name="T26" fmla="*/ 37 w 163"/>
                  <a:gd name="T27" fmla="*/ 69 h 69"/>
                  <a:gd name="T28" fmla="*/ 59 w 163"/>
                  <a:gd name="T29" fmla="*/ 64 h 69"/>
                  <a:gd name="T30" fmla="*/ 81 w 163"/>
                  <a:gd name="T31" fmla="*/ 52 h 69"/>
                  <a:gd name="T32" fmla="*/ 102 w 163"/>
                  <a:gd name="T33" fmla="*/ 37 h 69"/>
                  <a:gd name="T34" fmla="*/ 123 w 163"/>
                  <a:gd name="T35" fmla="*/ 22 h 69"/>
                  <a:gd name="T36" fmla="*/ 129 w 163"/>
                  <a:gd name="T37" fmla="*/ 18 h 69"/>
                  <a:gd name="T38" fmla="*/ 143 w 163"/>
                  <a:gd name="T39" fmla="*/ 9 h 69"/>
                  <a:gd name="T40" fmla="*/ 160 w 163"/>
                  <a:gd name="T41" fmla="*/ 4 h 69"/>
                  <a:gd name="T42" fmla="*/ 162 w 163"/>
                  <a:gd name="T43" fmla="*/ 3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3" h="69">
                    <a:moveTo>
                      <a:pt x="162" y="3"/>
                    </a:moveTo>
                    <a:cubicBezTo>
                      <a:pt x="163" y="2"/>
                      <a:pt x="162" y="1"/>
                      <a:pt x="161" y="0"/>
                    </a:cubicBezTo>
                    <a:cubicBezTo>
                      <a:pt x="151" y="1"/>
                      <a:pt x="140" y="3"/>
                      <a:pt x="129" y="9"/>
                    </a:cubicBezTo>
                    <a:cubicBezTo>
                      <a:pt x="128" y="9"/>
                      <a:pt x="127" y="10"/>
                      <a:pt x="126" y="11"/>
                    </a:cubicBezTo>
                    <a:cubicBezTo>
                      <a:pt x="114" y="17"/>
                      <a:pt x="102" y="24"/>
                      <a:pt x="91" y="32"/>
                    </a:cubicBezTo>
                    <a:cubicBezTo>
                      <a:pt x="81" y="40"/>
                      <a:pt x="71" y="47"/>
                      <a:pt x="61" y="54"/>
                    </a:cubicBezTo>
                    <a:cubicBezTo>
                      <a:pt x="52" y="60"/>
                      <a:pt x="44" y="63"/>
                      <a:pt x="38" y="63"/>
                    </a:cubicBezTo>
                    <a:cubicBezTo>
                      <a:pt x="23" y="63"/>
                      <a:pt x="12" y="58"/>
                      <a:pt x="4" y="46"/>
                    </a:cubicBezTo>
                    <a:cubicBezTo>
                      <a:pt x="2" y="46"/>
                      <a:pt x="1" y="45"/>
                      <a:pt x="1" y="46"/>
                    </a:cubicBezTo>
                    <a:cubicBezTo>
                      <a:pt x="0" y="46"/>
                      <a:pt x="0" y="47"/>
                      <a:pt x="0" y="48"/>
                    </a:cubicBezTo>
                    <a:cubicBezTo>
                      <a:pt x="2" y="52"/>
                      <a:pt x="5" y="55"/>
                      <a:pt x="8" y="57"/>
                    </a:cubicBezTo>
                    <a:cubicBezTo>
                      <a:pt x="11" y="60"/>
                      <a:pt x="15" y="62"/>
                      <a:pt x="18" y="64"/>
                    </a:cubicBezTo>
                    <a:cubicBezTo>
                      <a:pt x="22" y="66"/>
                      <a:pt x="25" y="67"/>
                      <a:pt x="28" y="68"/>
                    </a:cubicBezTo>
                    <a:cubicBezTo>
                      <a:pt x="32" y="69"/>
                      <a:pt x="35" y="69"/>
                      <a:pt x="37" y="69"/>
                    </a:cubicBezTo>
                    <a:cubicBezTo>
                      <a:pt x="44" y="69"/>
                      <a:pt x="52" y="67"/>
                      <a:pt x="59" y="64"/>
                    </a:cubicBezTo>
                    <a:cubicBezTo>
                      <a:pt x="66" y="61"/>
                      <a:pt x="73" y="57"/>
                      <a:pt x="81" y="52"/>
                    </a:cubicBezTo>
                    <a:cubicBezTo>
                      <a:pt x="88" y="48"/>
                      <a:pt x="95" y="43"/>
                      <a:pt x="102" y="37"/>
                    </a:cubicBezTo>
                    <a:cubicBezTo>
                      <a:pt x="110" y="32"/>
                      <a:pt x="117" y="26"/>
                      <a:pt x="123" y="22"/>
                    </a:cubicBezTo>
                    <a:cubicBezTo>
                      <a:pt x="125" y="20"/>
                      <a:pt x="127" y="19"/>
                      <a:pt x="129" y="18"/>
                    </a:cubicBezTo>
                    <a:cubicBezTo>
                      <a:pt x="134" y="14"/>
                      <a:pt x="138" y="12"/>
                      <a:pt x="143" y="9"/>
                    </a:cubicBezTo>
                    <a:cubicBezTo>
                      <a:pt x="149" y="6"/>
                      <a:pt x="154" y="4"/>
                      <a:pt x="160" y="4"/>
                    </a:cubicBezTo>
                    <a:cubicBezTo>
                      <a:pt x="161" y="4"/>
                      <a:pt x="162" y="4"/>
                      <a:pt x="162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  <p:sp>
            <p:nvSpPr>
              <p:cNvPr id="88" name="Freeform 6">
                <a:extLst>
                  <a:ext uri="{FF2B5EF4-FFF2-40B4-BE49-F238E27FC236}">
                    <a16:creationId xmlns:a16="http://schemas.microsoft.com/office/drawing/2014/main" id="{0046CADF-790E-4D97-839D-8FE0D8F05E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5" y="3717"/>
                <a:ext cx="836" cy="398"/>
              </a:xfrm>
              <a:custGeom>
                <a:avLst/>
                <a:gdLst>
                  <a:gd name="T0" fmla="*/ 347 w 351"/>
                  <a:gd name="T1" fmla="*/ 37 h 166"/>
                  <a:gd name="T2" fmla="*/ 311 w 351"/>
                  <a:gd name="T3" fmla="*/ 4 h 166"/>
                  <a:gd name="T4" fmla="*/ 233 w 351"/>
                  <a:gd name="T5" fmla="*/ 9 h 166"/>
                  <a:gd name="T6" fmla="*/ 192 w 351"/>
                  <a:gd name="T7" fmla="*/ 32 h 166"/>
                  <a:gd name="T8" fmla="*/ 118 w 351"/>
                  <a:gd name="T9" fmla="*/ 87 h 166"/>
                  <a:gd name="T10" fmla="*/ 42 w 351"/>
                  <a:gd name="T11" fmla="*/ 116 h 166"/>
                  <a:gd name="T12" fmla="*/ 15 w 351"/>
                  <a:gd name="T13" fmla="*/ 102 h 166"/>
                  <a:gd name="T14" fmla="*/ 7 w 351"/>
                  <a:gd name="T15" fmla="*/ 78 h 166"/>
                  <a:gd name="T16" fmla="*/ 23 w 351"/>
                  <a:gd name="T17" fmla="*/ 51 h 166"/>
                  <a:gd name="T18" fmla="*/ 33 w 351"/>
                  <a:gd name="T19" fmla="*/ 43 h 166"/>
                  <a:gd name="T20" fmla="*/ 11 w 351"/>
                  <a:gd name="T21" fmla="*/ 52 h 166"/>
                  <a:gd name="T22" fmla="*/ 0 w 351"/>
                  <a:gd name="T23" fmla="*/ 79 h 166"/>
                  <a:gd name="T24" fmla="*/ 52 w 351"/>
                  <a:gd name="T25" fmla="*/ 119 h 166"/>
                  <a:gd name="T26" fmla="*/ 128 w 351"/>
                  <a:gd name="T27" fmla="*/ 92 h 166"/>
                  <a:gd name="T28" fmla="*/ 158 w 351"/>
                  <a:gd name="T29" fmla="*/ 73 h 166"/>
                  <a:gd name="T30" fmla="*/ 181 w 351"/>
                  <a:gd name="T31" fmla="*/ 143 h 166"/>
                  <a:gd name="T32" fmla="*/ 173 w 351"/>
                  <a:gd name="T33" fmla="*/ 109 h 166"/>
                  <a:gd name="T34" fmla="*/ 176 w 351"/>
                  <a:gd name="T35" fmla="*/ 134 h 166"/>
                  <a:gd name="T36" fmla="*/ 155 w 351"/>
                  <a:gd name="T37" fmla="*/ 98 h 166"/>
                  <a:gd name="T38" fmla="*/ 236 w 351"/>
                  <a:gd name="T39" fmla="*/ 29 h 166"/>
                  <a:gd name="T40" fmla="*/ 302 w 351"/>
                  <a:gd name="T41" fmla="*/ 41 h 166"/>
                  <a:gd name="T42" fmla="*/ 314 w 351"/>
                  <a:gd name="T43" fmla="*/ 126 h 166"/>
                  <a:gd name="T44" fmla="*/ 234 w 351"/>
                  <a:gd name="T45" fmla="*/ 147 h 166"/>
                  <a:gd name="T46" fmla="*/ 229 w 351"/>
                  <a:gd name="T47" fmla="*/ 58 h 166"/>
                  <a:gd name="T48" fmla="*/ 290 w 351"/>
                  <a:gd name="T49" fmla="*/ 78 h 166"/>
                  <a:gd name="T50" fmla="*/ 269 w 351"/>
                  <a:gd name="T51" fmla="*/ 81 h 166"/>
                  <a:gd name="T52" fmla="*/ 272 w 351"/>
                  <a:gd name="T53" fmla="*/ 110 h 166"/>
                  <a:gd name="T54" fmla="*/ 258 w 351"/>
                  <a:gd name="T55" fmla="*/ 43 h 166"/>
                  <a:gd name="T56" fmla="*/ 213 w 351"/>
                  <a:gd name="T57" fmla="*/ 137 h 166"/>
                  <a:gd name="T58" fmla="*/ 316 w 351"/>
                  <a:gd name="T59" fmla="*/ 150 h 166"/>
                  <a:gd name="T60" fmla="*/ 350 w 351"/>
                  <a:gd name="T61" fmla="*/ 91 h 166"/>
                  <a:gd name="T62" fmla="*/ 267 w 351"/>
                  <a:gd name="T63" fmla="*/ 16 h 166"/>
                  <a:gd name="T64" fmla="*/ 235 w 351"/>
                  <a:gd name="T65" fmla="*/ 19 h 166"/>
                  <a:gd name="T66" fmla="*/ 239 w 351"/>
                  <a:gd name="T67" fmla="*/ 14 h 166"/>
                  <a:gd name="T68" fmla="*/ 297 w 351"/>
                  <a:gd name="T69" fmla="*/ 6 h 166"/>
                  <a:gd name="T70" fmla="*/ 326 w 351"/>
                  <a:gd name="T71" fmla="*/ 18 h 166"/>
                  <a:gd name="T72" fmla="*/ 332 w 351"/>
                  <a:gd name="T73" fmla="*/ 30 h 166"/>
                  <a:gd name="T74" fmla="*/ 335 w 351"/>
                  <a:gd name="T75" fmla="*/ 44 h 166"/>
                  <a:gd name="T76" fmla="*/ 347 w 351"/>
                  <a:gd name="T77" fmla="*/ 43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66">
                    <a:moveTo>
                      <a:pt x="347" y="43"/>
                    </a:moveTo>
                    <a:cubicBezTo>
                      <a:pt x="348" y="42"/>
                      <a:pt x="348" y="39"/>
                      <a:pt x="347" y="37"/>
                    </a:cubicBezTo>
                    <a:cubicBezTo>
                      <a:pt x="346" y="28"/>
                      <a:pt x="340" y="20"/>
                      <a:pt x="332" y="15"/>
                    </a:cubicBezTo>
                    <a:cubicBezTo>
                      <a:pt x="327" y="11"/>
                      <a:pt x="320" y="7"/>
                      <a:pt x="311" y="4"/>
                    </a:cubicBezTo>
                    <a:cubicBezTo>
                      <a:pt x="302" y="1"/>
                      <a:pt x="292" y="0"/>
                      <a:pt x="280" y="0"/>
                    </a:cubicBezTo>
                    <a:cubicBezTo>
                      <a:pt x="263" y="0"/>
                      <a:pt x="247" y="3"/>
                      <a:pt x="233" y="9"/>
                    </a:cubicBezTo>
                    <a:cubicBezTo>
                      <a:pt x="219" y="15"/>
                      <a:pt x="207" y="22"/>
                      <a:pt x="194" y="30"/>
                    </a:cubicBezTo>
                    <a:cubicBezTo>
                      <a:pt x="193" y="31"/>
                      <a:pt x="192" y="31"/>
                      <a:pt x="192" y="32"/>
                    </a:cubicBezTo>
                    <a:cubicBezTo>
                      <a:pt x="179" y="40"/>
                      <a:pt x="166" y="50"/>
                      <a:pt x="154" y="60"/>
                    </a:cubicBezTo>
                    <a:cubicBezTo>
                      <a:pt x="142" y="70"/>
                      <a:pt x="130" y="79"/>
                      <a:pt x="118" y="87"/>
                    </a:cubicBezTo>
                    <a:cubicBezTo>
                      <a:pt x="106" y="95"/>
                      <a:pt x="94" y="102"/>
                      <a:pt x="81" y="107"/>
                    </a:cubicBezTo>
                    <a:cubicBezTo>
                      <a:pt x="69" y="113"/>
                      <a:pt x="56" y="116"/>
                      <a:pt x="42" y="116"/>
                    </a:cubicBezTo>
                    <a:cubicBezTo>
                      <a:pt x="36" y="116"/>
                      <a:pt x="31" y="114"/>
                      <a:pt x="26" y="112"/>
                    </a:cubicBezTo>
                    <a:cubicBezTo>
                      <a:pt x="21" y="109"/>
                      <a:pt x="18" y="106"/>
                      <a:pt x="15" y="102"/>
                    </a:cubicBezTo>
                    <a:cubicBezTo>
                      <a:pt x="13" y="99"/>
                      <a:pt x="10" y="95"/>
                      <a:pt x="9" y="90"/>
                    </a:cubicBezTo>
                    <a:cubicBezTo>
                      <a:pt x="8" y="86"/>
                      <a:pt x="7" y="82"/>
                      <a:pt x="7" y="78"/>
                    </a:cubicBezTo>
                    <a:cubicBezTo>
                      <a:pt x="7" y="72"/>
                      <a:pt x="9" y="66"/>
                      <a:pt x="12" y="62"/>
                    </a:cubicBezTo>
                    <a:cubicBezTo>
                      <a:pt x="16" y="57"/>
                      <a:pt x="19" y="53"/>
                      <a:pt x="23" y="51"/>
                    </a:cubicBezTo>
                    <a:cubicBezTo>
                      <a:pt x="26" y="48"/>
                      <a:pt x="30" y="46"/>
                      <a:pt x="32" y="44"/>
                    </a:cubicBezTo>
                    <a:cubicBezTo>
                      <a:pt x="34" y="43"/>
                      <a:pt x="35" y="43"/>
                      <a:pt x="33" y="43"/>
                    </a:cubicBezTo>
                    <a:cubicBezTo>
                      <a:pt x="30" y="43"/>
                      <a:pt x="27" y="44"/>
                      <a:pt x="23" y="45"/>
                    </a:cubicBezTo>
                    <a:cubicBezTo>
                      <a:pt x="19" y="47"/>
                      <a:pt x="15" y="49"/>
                      <a:pt x="11" y="52"/>
                    </a:cubicBezTo>
                    <a:cubicBezTo>
                      <a:pt x="8" y="55"/>
                      <a:pt x="5" y="59"/>
                      <a:pt x="3" y="63"/>
                    </a:cubicBezTo>
                    <a:cubicBezTo>
                      <a:pt x="1" y="68"/>
                      <a:pt x="0" y="73"/>
                      <a:pt x="0" y="79"/>
                    </a:cubicBezTo>
                    <a:cubicBezTo>
                      <a:pt x="0" y="91"/>
                      <a:pt x="4" y="101"/>
                      <a:pt x="13" y="108"/>
                    </a:cubicBezTo>
                    <a:cubicBezTo>
                      <a:pt x="21" y="116"/>
                      <a:pt x="35" y="119"/>
                      <a:pt x="52" y="119"/>
                    </a:cubicBezTo>
                    <a:cubicBezTo>
                      <a:pt x="66" y="119"/>
                      <a:pt x="79" y="117"/>
                      <a:pt x="92" y="112"/>
                    </a:cubicBezTo>
                    <a:cubicBezTo>
                      <a:pt x="105" y="106"/>
                      <a:pt x="117" y="100"/>
                      <a:pt x="128" y="92"/>
                    </a:cubicBezTo>
                    <a:cubicBezTo>
                      <a:pt x="139" y="85"/>
                      <a:pt x="150" y="77"/>
                      <a:pt x="160" y="68"/>
                    </a:cubicBezTo>
                    <a:cubicBezTo>
                      <a:pt x="159" y="70"/>
                      <a:pt x="158" y="71"/>
                      <a:pt x="158" y="73"/>
                    </a:cubicBezTo>
                    <a:cubicBezTo>
                      <a:pt x="150" y="89"/>
                      <a:pt x="141" y="112"/>
                      <a:pt x="146" y="130"/>
                    </a:cubicBezTo>
                    <a:cubicBezTo>
                      <a:pt x="151" y="144"/>
                      <a:pt x="168" y="154"/>
                      <a:pt x="181" y="143"/>
                    </a:cubicBezTo>
                    <a:cubicBezTo>
                      <a:pt x="193" y="134"/>
                      <a:pt x="191" y="116"/>
                      <a:pt x="178" y="108"/>
                    </a:cubicBezTo>
                    <a:cubicBezTo>
                      <a:pt x="176" y="107"/>
                      <a:pt x="174" y="107"/>
                      <a:pt x="173" y="109"/>
                    </a:cubicBezTo>
                    <a:cubicBezTo>
                      <a:pt x="172" y="110"/>
                      <a:pt x="172" y="111"/>
                      <a:pt x="172" y="112"/>
                    </a:cubicBezTo>
                    <a:cubicBezTo>
                      <a:pt x="173" y="119"/>
                      <a:pt x="175" y="127"/>
                      <a:pt x="176" y="134"/>
                    </a:cubicBezTo>
                    <a:cubicBezTo>
                      <a:pt x="176" y="135"/>
                      <a:pt x="169" y="142"/>
                      <a:pt x="162" y="139"/>
                    </a:cubicBezTo>
                    <a:cubicBezTo>
                      <a:pt x="148" y="133"/>
                      <a:pt x="152" y="110"/>
                      <a:pt x="155" y="98"/>
                    </a:cubicBezTo>
                    <a:cubicBezTo>
                      <a:pt x="160" y="83"/>
                      <a:pt x="167" y="68"/>
                      <a:pt x="177" y="56"/>
                    </a:cubicBezTo>
                    <a:cubicBezTo>
                      <a:pt x="194" y="42"/>
                      <a:pt x="215" y="33"/>
                      <a:pt x="236" y="29"/>
                    </a:cubicBezTo>
                    <a:cubicBezTo>
                      <a:pt x="244" y="28"/>
                      <a:pt x="253" y="27"/>
                      <a:pt x="261" y="28"/>
                    </a:cubicBezTo>
                    <a:cubicBezTo>
                      <a:pt x="276" y="28"/>
                      <a:pt x="291" y="31"/>
                      <a:pt x="302" y="41"/>
                    </a:cubicBezTo>
                    <a:cubicBezTo>
                      <a:pt x="312" y="50"/>
                      <a:pt x="319" y="63"/>
                      <a:pt x="322" y="76"/>
                    </a:cubicBezTo>
                    <a:cubicBezTo>
                      <a:pt x="325" y="93"/>
                      <a:pt x="323" y="111"/>
                      <a:pt x="314" y="126"/>
                    </a:cubicBezTo>
                    <a:cubicBezTo>
                      <a:pt x="305" y="140"/>
                      <a:pt x="290" y="151"/>
                      <a:pt x="273" y="154"/>
                    </a:cubicBezTo>
                    <a:cubicBezTo>
                      <a:pt x="260" y="157"/>
                      <a:pt x="246" y="154"/>
                      <a:pt x="234" y="147"/>
                    </a:cubicBezTo>
                    <a:cubicBezTo>
                      <a:pt x="223" y="140"/>
                      <a:pt x="214" y="131"/>
                      <a:pt x="210" y="117"/>
                    </a:cubicBezTo>
                    <a:cubicBezTo>
                      <a:pt x="203" y="96"/>
                      <a:pt x="210" y="71"/>
                      <a:pt x="229" y="58"/>
                    </a:cubicBezTo>
                    <a:cubicBezTo>
                      <a:pt x="240" y="52"/>
                      <a:pt x="253" y="48"/>
                      <a:pt x="265" y="51"/>
                    </a:cubicBezTo>
                    <a:cubicBezTo>
                      <a:pt x="277" y="55"/>
                      <a:pt x="289" y="64"/>
                      <a:pt x="290" y="78"/>
                    </a:cubicBezTo>
                    <a:cubicBezTo>
                      <a:pt x="290" y="84"/>
                      <a:pt x="288" y="91"/>
                      <a:pt x="284" y="96"/>
                    </a:cubicBezTo>
                    <a:cubicBezTo>
                      <a:pt x="281" y="89"/>
                      <a:pt x="276" y="82"/>
                      <a:pt x="269" y="81"/>
                    </a:cubicBezTo>
                    <a:cubicBezTo>
                      <a:pt x="263" y="80"/>
                      <a:pt x="255" y="81"/>
                      <a:pt x="252" y="86"/>
                    </a:cubicBezTo>
                    <a:cubicBezTo>
                      <a:pt x="242" y="100"/>
                      <a:pt x="259" y="113"/>
                      <a:pt x="272" y="110"/>
                    </a:cubicBezTo>
                    <a:cubicBezTo>
                      <a:pt x="288" y="107"/>
                      <a:pt x="300" y="91"/>
                      <a:pt x="296" y="74"/>
                    </a:cubicBezTo>
                    <a:cubicBezTo>
                      <a:pt x="292" y="56"/>
                      <a:pt x="276" y="43"/>
                      <a:pt x="258" y="43"/>
                    </a:cubicBezTo>
                    <a:cubicBezTo>
                      <a:pt x="241" y="43"/>
                      <a:pt x="226" y="50"/>
                      <a:pt x="215" y="62"/>
                    </a:cubicBezTo>
                    <a:cubicBezTo>
                      <a:pt x="196" y="83"/>
                      <a:pt x="194" y="115"/>
                      <a:pt x="213" y="137"/>
                    </a:cubicBezTo>
                    <a:cubicBezTo>
                      <a:pt x="223" y="150"/>
                      <a:pt x="238" y="158"/>
                      <a:pt x="253" y="161"/>
                    </a:cubicBezTo>
                    <a:cubicBezTo>
                      <a:pt x="274" y="166"/>
                      <a:pt x="298" y="162"/>
                      <a:pt x="316" y="150"/>
                    </a:cubicBezTo>
                    <a:cubicBezTo>
                      <a:pt x="334" y="138"/>
                      <a:pt x="347" y="118"/>
                      <a:pt x="349" y="97"/>
                    </a:cubicBezTo>
                    <a:cubicBezTo>
                      <a:pt x="350" y="95"/>
                      <a:pt x="350" y="93"/>
                      <a:pt x="350" y="91"/>
                    </a:cubicBezTo>
                    <a:cubicBezTo>
                      <a:pt x="351" y="62"/>
                      <a:pt x="334" y="35"/>
                      <a:pt x="308" y="24"/>
                    </a:cubicBezTo>
                    <a:cubicBezTo>
                      <a:pt x="295" y="19"/>
                      <a:pt x="281" y="16"/>
                      <a:pt x="267" y="16"/>
                    </a:cubicBezTo>
                    <a:cubicBezTo>
                      <a:pt x="260" y="16"/>
                      <a:pt x="252" y="16"/>
                      <a:pt x="245" y="17"/>
                    </a:cubicBezTo>
                    <a:cubicBezTo>
                      <a:pt x="242" y="18"/>
                      <a:pt x="238" y="18"/>
                      <a:pt x="235" y="19"/>
                    </a:cubicBezTo>
                    <a:cubicBezTo>
                      <a:pt x="232" y="20"/>
                      <a:pt x="227" y="20"/>
                      <a:pt x="225" y="21"/>
                    </a:cubicBezTo>
                    <a:cubicBezTo>
                      <a:pt x="229" y="19"/>
                      <a:pt x="234" y="16"/>
                      <a:pt x="239" y="14"/>
                    </a:cubicBezTo>
                    <a:cubicBezTo>
                      <a:pt x="253" y="7"/>
                      <a:pt x="267" y="4"/>
                      <a:pt x="283" y="4"/>
                    </a:cubicBezTo>
                    <a:cubicBezTo>
                      <a:pt x="287" y="4"/>
                      <a:pt x="292" y="5"/>
                      <a:pt x="297" y="6"/>
                    </a:cubicBezTo>
                    <a:cubicBezTo>
                      <a:pt x="302" y="7"/>
                      <a:pt x="308" y="9"/>
                      <a:pt x="313" y="11"/>
                    </a:cubicBezTo>
                    <a:cubicBezTo>
                      <a:pt x="318" y="13"/>
                      <a:pt x="322" y="15"/>
                      <a:pt x="326" y="18"/>
                    </a:cubicBezTo>
                    <a:cubicBezTo>
                      <a:pt x="329" y="21"/>
                      <a:pt x="331" y="24"/>
                      <a:pt x="331" y="27"/>
                    </a:cubicBezTo>
                    <a:cubicBezTo>
                      <a:pt x="331" y="27"/>
                      <a:pt x="331" y="28"/>
                      <a:pt x="332" y="30"/>
                    </a:cubicBezTo>
                    <a:cubicBezTo>
                      <a:pt x="332" y="32"/>
                      <a:pt x="332" y="35"/>
                      <a:pt x="333" y="37"/>
                    </a:cubicBezTo>
                    <a:cubicBezTo>
                      <a:pt x="333" y="39"/>
                      <a:pt x="334" y="42"/>
                      <a:pt x="335" y="44"/>
                    </a:cubicBezTo>
                    <a:cubicBezTo>
                      <a:pt x="337" y="46"/>
                      <a:pt x="338" y="47"/>
                      <a:pt x="340" y="47"/>
                    </a:cubicBezTo>
                    <a:cubicBezTo>
                      <a:pt x="343" y="47"/>
                      <a:pt x="345" y="46"/>
                      <a:pt x="347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</p:grpSp>
        <p:sp>
          <p:nvSpPr>
            <p:cNvPr id="86" name="5-Point Star 37">
              <a:extLst>
                <a:ext uri="{FF2B5EF4-FFF2-40B4-BE49-F238E27FC236}">
                  <a16:creationId xmlns:a16="http://schemas.microsoft.com/office/drawing/2014/main" id="{E7F7F2F4-EDC5-4E4A-89C3-BD347AF69686}"/>
                </a:ext>
              </a:extLst>
            </p:cNvPr>
            <p:cNvSpPr/>
            <p:nvPr/>
          </p:nvSpPr>
          <p:spPr>
            <a:xfrm>
              <a:off x="16247979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417" name="5-Point Star 29">
              <a:extLst>
                <a:ext uri="{FF2B5EF4-FFF2-40B4-BE49-F238E27FC236}">
                  <a16:creationId xmlns:a16="http://schemas.microsoft.com/office/drawing/2014/main" id="{102FD8E9-28BD-4B33-B79A-9E18C6412357}"/>
                </a:ext>
              </a:extLst>
            </p:cNvPr>
            <p:cNvSpPr/>
            <p:nvPr/>
          </p:nvSpPr>
          <p:spPr>
            <a:xfrm>
              <a:off x="15660755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</p:grpSp>
      <p:pic>
        <p:nvPicPr>
          <p:cNvPr id="422" name="Picture 421">
            <a:extLst>
              <a:ext uri="{FF2B5EF4-FFF2-40B4-BE49-F238E27FC236}">
                <a16:creationId xmlns:a16="http://schemas.microsoft.com/office/drawing/2014/main" id="{C82CC6FA-37C7-48ED-855C-14C889E3472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4787" y="8486368"/>
            <a:ext cx="915279" cy="91527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7" name="Group 66">
            <a:extLst>
              <a:ext uri="{FF2B5EF4-FFF2-40B4-BE49-F238E27FC236}">
                <a16:creationId xmlns:a16="http://schemas.microsoft.com/office/drawing/2014/main" id="{EFDFA9C8-164C-4B13-85AB-20268B17E049}"/>
              </a:ext>
            </a:extLst>
          </p:cNvPr>
          <p:cNvGrpSpPr/>
          <p:nvPr/>
        </p:nvGrpSpPr>
        <p:grpSpPr>
          <a:xfrm>
            <a:off x="2052779" y="7252673"/>
            <a:ext cx="3023531" cy="1814841"/>
            <a:chOff x="14530873" y="211762"/>
            <a:chExt cx="3528347" cy="2117851"/>
          </a:xfrm>
        </p:grpSpPr>
        <p:sp>
          <p:nvSpPr>
            <p:cNvPr id="69" name="Freeform 12">
              <a:extLst>
                <a:ext uri="{FF2B5EF4-FFF2-40B4-BE49-F238E27FC236}">
                  <a16:creationId xmlns:a16="http://schemas.microsoft.com/office/drawing/2014/main" id="{DA68DE13-2D7C-434E-AA20-0A49F9061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158046" y="1432660"/>
              <a:ext cx="2300160" cy="29265"/>
            </a:xfrm>
            <a:custGeom>
              <a:avLst/>
              <a:gdLst>
                <a:gd name="T0" fmla="*/ 0 w 659"/>
                <a:gd name="T1" fmla="*/ 4 h 8"/>
                <a:gd name="T2" fmla="*/ 28 w 659"/>
                <a:gd name="T3" fmla="*/ 3 h 8"/>
                <a:gd name="T4" fmla="*/ 103 w 659"/>
                <a:gd name="T5" fmla="*/ 1 h 8"/>
                <a:gd name="T6" fmla="*/ 209 w 659"/>
                <a:gd name="T7" fmla="*/ 0 h 8"/>
                <a:gd name="T8" fmla="*/ 330 w 659"/>
                <a:gd name="T9" fmla="*/ 0 h 8"/>
                <a:gd name="T10" fmla="*/ 451 w 659"/>
                <a:gd name="T11" fmla="*/ 0 h 8"/>
                <a:gd name="T12" fmla="*/ 556 w 659"/>
                <a:gd name="T13" fmla="*/ 1 h 8"/>
                <a:gd name="T14" fmla="*/ 631 w 659"/>
                <a:gd name="T15" fmla="*/ 3 h 8"/>
                <a:gd name="T16" fmla="*/ 659 w 659"/>
                <a:gd name="T17" fmla="*/ 4 h 8"/>
                <a:gd name="T18" fmla="*/ 631 w 659"/>
                <a:gd name="T19" fmla="*/ 4 h 8"/>
                <a:gd name="T20" fmla="*/ 556 w 659"/>
                <a:gd name="T21" fmla="*/ 6 h 8"/>
                <a:gd name="T22" fmla="*/ 451 w 659"/>
                <a:gd name="T23" fmla="*/ 7 h 8"/>
                <a:gd name="T24" fmla="*/ 330 w 659"/>
                <a:gd name="T25" fmla="*/ 8 h 8"/>
                <a:gd name="T26" fmla="*/ 209 w 659"/>
                <a:gd name="T27" fmla="*/ 7 h 8"/>
                <a:gd name="T28" fmla="*/ 103 w 659"/>
                <a:gd name="T29" fmla="*/ 6 h 8"/>
                <a:gd name="T30" fmla="*/ 28 w 659"/>
                <a:gd name="T31" fmla="*/ 4 h 8"/>
                <a:gd name="T32" fmla="*/ 0 w 659"/>
                <a:gd name="T3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9" h="8">
                  <a:moveTo>
                    <a:pt x="0" y="4"/>
                  </a:moveTo>
                  <a:cubicBezTo>
                    <a:pt x="0" y="4"/>
                    <a:pt x="10" y="3"/>
                    <a:pt x="28" y="3"/>
                  </a:cubicBezTo>
                  <a:cubicBezTo>
                    <a:pt x="47" y="3"/>
                    <a:pt x="72" y="2"/>
                    <a:pt x="103" y="1"/>
                  </a:cubicBezTo>
                  <a:cubicBezTo>
                    <a:pt x="134" y="1"/>
                    <a:pt x="170" y="0"/>
                    <a:pt x="209" y="0"/>
                  </a:cubicBezTo>
                  <a:cubicBezTo>
                    <a:pt x="247" y="0"/>
                    <a:pt x="289" y="0"/>
                    <a:pt x="330" y="0"/>
                  </a:cubicBezTo>
                  <a:cubicBezTo>
                    <a:pt x="371" y="0"/>
                    <a:pt x="412" y="0"/>
                    <a:pt x="451" y="0"/>
                  </a:cubicBezTo>
                  <a:cubicBezTo>
                    <a:pt x="489" y="0"/>
                    <a:pt x="526" y="1"/>
                    <a:pt x="556" y="1"/>
                  </a:cubicBezTo>
                  <a:cubicBezTo>
                    <a:pt x="587" y="2"/>
                    <a:pt x="613" y="3"/>
                    <a:pt x="631" y="3"/>
                  </a:cubicBezTo>
                  <a:cubicBezTo>
                    <a:pt x="649" y="3"/>
                    <a:pt x="659" y="4"/>
                    <a:pt x="659" y="4"/>
                  </a:cubicBezTo>
                  <a:cubicBezTo>
                    <a:pt x="659" y="4"/>
                    <a:pt x="649" y="4"/>
                    <a:pt x="631" y="4"/>
                  </a:cubicBezTo>
                  <a:cubicBezTo>
                    <a:pt x="613" y="5"/>
                    <a:pt x="587" y="6"/>
                    <a:pt x="556" y="6"/>
                  </a:cubicBezTo>
                  <a:cubicBezTo>
                    <a:pt x="526" y="6"/>
                    <a:pt x="489" y="7"/>
                    <a:pt x="451" y="7"/>
                  </a:cubicBezTo>
                  <a:cubicBezTo>
                    <a:pt x="412" y="7"/>
                    <a:pt x="371" y="7"/>
                    <a:pt x="330" y="8"/>
                  </a:cubicBezTo>
                  <a:cubicBezTo>
                    <a:pt x="289" y="7"/>
                    <a:pt x="247" y="7"/>
                    <a:pt x="209" y="7"/>
                  </a:cubicBezTo>
                  <a:cubicBezTo>
                    <a:pt x="170" y="7"/>
                    <a:pt x="134" y="6"/>
                    <a:pt x="103" y="6"/>
                  </a:cubicBezTo>
                  <a:cubicBezTo>
                    <a:pt x="72" y="5"/>
                    <a:pt x="47" y="5"/>
                    <a:pt x="28" y="4"/>
                  </a:cubicBezTo>
                  <a:cubicBezTo>
                    <a:pt x="10" y="4"/>
                    <a:pt x="0" y="4"/>
                    <a:pt x="0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70" name="Freeform 13">
              <a:extLst>
                <a:ext uri="{FF2B5EF4-FFF2-40B4-BE49-F238E27FC236}">
                  <a16:creationId xmlns:a16="http://schemas.microsoft.com/office/drawing/2014/main" id="{29BBF516-08C6-49E1-A35F-596CFE86FF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5158046" y="2043671"/>
              <a:ext cx="2300160" cy="28378"/>
            </a:xfrm>
            <a:custGeom>
              <a:avLst/>
              <a:gdLst>
                <a:gd name="T0" fmla="*/ 0 w 659"/>
                <a:gd name="T1" fmla="*/ 4 h 8"/>
                <a:gd name="T2" fmla="*/ 28 w 659"/>
                <a:gd name="T3" fmla="*/ 3 h 8"/>
                <a:gd name="T4" fmla="*/ 103 w 659"/>
                <a:gd name="T5" fmla="*/ 2 h 8"/>
                <a:gd name="T6" fmla="*/ 209 w 659"/>
                <a:gd name="T7" fmla="*/ 1 h 8"/>
                <a:gd name="T8" fmla="*/ 330 w 659"/>
                <a:gd name="T9" fmla="*/ 0 h 8"/>
                <a:gd name="T10" fmla="*/ 451 w 659"/>
                <a:gd name="T11" fmla="*/ 1 h 8"/>
                <a:gd name="T12" fmla="*/ 556 w 659"/>
                <a:gd name="T13" fmla="*/ 2 h 8"/>
                <a:gd name="T14" fmla="*/ 631 w 659"/>
                <a:gd name="T15" fmla="*/ 3 h 8"/>
                <a:gd name="T16" fmla="*/ 659 w 659"/>
                <a:gd name="T17" fmla="*/ 4 h 8"/>
                <a:gd name="T18" fmla="*/ 631 w 659"/>
                <a:gd name="T19" fmla="*/ 5 h 8"/>
                <a:gd name="T20" fmla="*/ 556 w 659"/>
                <a:gd name="T21" fmla="*/ 7 h 8"/>
                <a:gd name="T22" fmla="*/ 451 w 659"/>
                <a:gd name="T23" fmla="*/ 8 h 8"/>
                <a:gd name="T24" fmla="*/ 330 w 659"/>
                <a:gd name="T25" fmla="*/ 8 h 8"/>
                <a:gd name="T26" fmla="*/ 209 w 659"/>
                <a:gd name="T27" fmla="*/ 8 h 8"/>
                <a:gd name="T28" fmla="*/ 103 w 659"/>
                <a:gd name="T29" fmla="*/ 6 h 8"/>
                <a:gd name="T30" fmla="*/ 28 w 659"/>
                <a:gd name="T31" fmla="*/ 5 h 8"/>
                <a:gd name="T32" fmla="*/ 0 w 659"/>
                <a:gd name="T3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9" h="8">
                  <a:moveTo>
                    <a:pt x="0" y="4"/>
                  </a:moveTo>
                  <a:cubicBezTo>
                    <a:pt x="0" y="4"/>
                    <a:pt x="10" y="4"/>
                    <a:pt x="28" y="3"/>
                  </a:cubicBezTo>
                  <a:cubicBezTo>
                    <a:pt x="47" y="3"/>
                    <a:pt x="72" y="2"/>
                    <a:pt x="103" y="2"/>
                  </a:cubicBezTo>
                  <a:cubicBezTo>
                    <a:pt x="134" y="2"/>
                    <a:pt x="170" y="1"/>
                    <a:pt x="209" y="1"/>
                  </a:cubicBezTo>
                  <a:cubicBezTo>
                    <a:pt x="247" y="1"/>
                    <a:pt x="289" y="0"/>
                    <a:pt x="330" y="0"/>
                  </a:cubicBezTo>
                  <a:cubicBezTo>
                    <a:pt x="371" y="0"/>
                    <a:pt x="412" y="1"/>
                    <a:pt x="451" y="1"/>
                  </a:cubicBezTo>
                  <a:cubicBezTo>
                    <a:pt x="489" y="1"/>
                    <a:pt x="526" y="2"/>
                    <a:pt x="556" y="2"/>
                  </a:cubicBezTo>
                  <a:cubicBezTo>
                    <a:pt x="587" y="2"/>
                    <a:pt x="613" y="3"/>
                    <a:pt x="631" y="3"/>
                  </a:cubicBezTo>
                  <a:cubicBezTo>
                    <a:pt x="649" y="4"/>
                    <a:pt x="659" y="4"/>
                    <a:pt x="659" y="4"/>
                  </a:cubicBezTo>
                  <a:cubicBezTo>
                    <a:pt x="659" y="4"/>
                    <a:pt x="649" y="5"/>
                    <a:pt x="631" y="5"/>
                  </a:cubicBezTo>
                  <a:cubicBezTo>
                    <a:pt x="613" y="5"/>
                    <a:pt x="587" y="6"/>
                    <a:pt x="556" y="7"/>
                  </a:cubicBezTo>
                  <a:cubicBezTo>
                    <a:pt x="526" y="7"/>
                    <a:pt x="489" y="8"/>
                    <a:pt x="451" y="8"/>
                  </a:cubicBezTo>
                  <a:cubicBezTo>
                    <a:pt x="412" y="8"/>
                    <a:pt x="371" y="8"/>
                    <a:pt x="330" y="8"/>
                  </a:cubicBezTo>
                  <a:cubicBezTo>
                    <a:pt x="289" y="8"/>
                    <a:pt x="247" y="8"/>
                    <a:pt x="209" y="8"/>
                  </a:cubicBezTo>
                  <a:cubicBezTo>
                    <a:pt x="170" y="8"/>
                    <a:pt x="134" y="7"/>
                    <a:pt x="103" y="6"/>
                  </a:cubicBezTo>
                  <a:cubicBezTo>
                    <a:pt x="72" y="6"/>
                    <a:pt x="47" y="5"/>
                    <a:pt x="28" y="5"/>
                  </a:cubicBezTo>
                  <a:cubicBezTo>
                    <a:pt x="10" y="5"/>
                    <a:pt x="0" y="4"/>
                    <a:pt x="0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326DA2D4-C810-4214-BED5-8A61CC13D2C0}"/>
                </a:ext>
              </a:extLst>
            </p:cNvPr>
            <p:cNvSpPr txBox="1"/>
            <p:nvPr/>
          </p:nvSpPr>
          <p:spPr>
            <a:xfrm>
              <a:off x="15435556" y="1490491"/>
              <a:ext cx="1624163" cy="461665"/>
            </a:xfrm>
            <a:prstGeom prst="rect">
              <a:avLst/>
            </a:prstGeom>
            <a:noFill/>
            <a:effectLst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400" dirty="0">
                  <a:gradFill>
                    <a:gsLst>
                      <a:gs pos="37000">
                        <a:schemeClr val="bg1">
                          <a:lumMod val="85000"/>
                        </a:schemeClr>
                      </a:gs>
                      <a:gs pos="0">
                        <a:schemeClr val="bg1"/>
                      </a:gs>
                      <a:gs pos="100000">
                        <a:schemeClr val="bg1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Charlemagne Std" panose="04020705060702020204" pitchFamily="82" charset="0"/>
                  <a:ea typeface="Pacifico" panose="02000000000000000000" pitchFamily="2" charset="0"/>
                </a:rPr>
                <a:t>TRINITY</a:t>
              </a: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86F38D73-B115-4269-8088-9FA7C65CDFA6}"/>
                </a:ext>
              </a:extLst>
            </p:cNvPr>
            <p:cNvSpPr txBox="1"/>
            <p:nvPr/>
          </p:nvSpPr>
          <p:spPr>
            <a:xfrm>
              <a:off x="15423433" y="888004"/>
              <a:ext cx="1765955" cy="464210"/>
            </a:xfrm>
            <a:prstGeom prst="rect">
              <a:avLst/>
            </a:prstGeom>
            <a:noFill/>
            <a:effectLst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2000" dirty="0">
                  <a:gradFill>
                    <a:gsLst>
                      <a:gs pos="37000">
                        <a:schemeClr val="bg1">
                          <a:lumMod val="85000"/>
                        </a:schemeClr>
                      </a:gs>
                      <a:gs pos="0">
                        <a:schemeClr val="bg1"/>
                      </a:gs>
                      <a:gs pos="100000">
                        <a:schemeClr val="bg1"/>
                      </a:gs>
                    </a:gsLst>
                    <a:path path="circle">
                      <a:fillToRect l="50000" t="50000" r="50000" b="50000"/>
                    </a:path>
                  </a:gradFill>
                  <a:effectLst>
                    <a:outerShdw blurRad="50800" dist="38100" dir="5400000" algn="t" rotWithShape="0">
                      <a:prstClr val="black">
                        <a:alpha val="40000"/>
                      </a:prstClr>
                    </a:outerShdw>
                  </a:effectLst>
                  <a:latin typeface="Raleway" panose="020B0003030101060003" pitchFamily="34" charset="0"/>
                  <a:ea typeface="Pacifico" panose="02000000000000000000" pitchFamily="2" charset="0"/>
                </a:rPr>
                <a:t>4 STAR</a:t>
              </a:r>
            </a:p>
          </p:txBody>
        </p:sp>
        <p:sp>
          <p:nvSpPr>
            <p:cNvPr id="93" name="5-Point Star 29">
              <a:extLst>
                <a:ext uri="{FF2B5EF4-FFF2-40B4-BE49-F238E27FC236}">
                  <a16:creationId xmlns:a16="http://schemas.microsoft.com/office/drawing/2014/main" id="{6F9084EC-68C5-4096-908E-E801777879B6}"/>
                </a:ext>
              </a:extLst>
            </p:cNvPr>
            <p:cNvSpPr/>
            <p:nvPr/>
          </p:nvSpPr>
          <p:spPr>
            <a:xfrm>
              <a:off x="15954367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94" name="5-Point Star 30">
              <a:extLst>
                <a:ext uri="{FF2B5EF4-FFF2-40B4-BE49-F238E27FC236}">
                  <a16:creationId xmlns:a16="http://schemas.microsoft.com/office/drawing/2014/main" id="{6EF59030-E9D3-4BD0-93F8-CD1F0D023CD5}"/>
                </a:ext>
              </a:extLst>
            </p:cNvPr>
            <p:cNvSpPr/>
            <p:nvPr/>
          </p:nvSpPr>
          <p:spPr>
            <a:xfrm>
              <a:off x="15478297" y="2176371"/>
              <a:ext cx="92623" cy="95775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 dirty="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95" name="5-Point Star 31">
              <a:extLst>
                <a:ext uri="{FF2B5EF4-FFF2-40B4-BE49-F238E27FC236}">
                  <a16:creationId xmlns:a16="http://schemas.microsoft.com/office/drawing/2014/main" id="{B3829B99-DFB8-4D80-BA55-31CE6D459BA6}"/>
                </a:ext>
              </a:extLst>
            </p:cNvPr>
            <p:cNvSpPr/>
            <p:nvPr/>
          </p:nvSpPr>
          <p:spPr>
            <a:xfrm flipH="1">
              <a:off x="16541591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96" name="5-Point Star 32">
              <a:extLst>
                <a:ext uri="{FF2B5EF4-FFF2-40B4-BE49-F238E27FC236}">
                  <a16:creationId xmlns:a16="http://schemas.microsoft.com/office/drawing/2014/main" id="{5D697CA4-494D-435D-A999-A9F1A96654BE}"/>
                </a:ext>
              </a:extLst>
            </p:cNvPr>
            <p:cNvSpPr/>
            <p:nvPr/>
          </p:nvSpPr>
          <p:spPr>
            <a:xfrm flipH="1">
              <a:off x="16835204" y="2176371"/>
              <a:ext cx="92623" cy="95775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C9A48180-C6CB-46BF-8E97-C9B886852EE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072566" y="211762"/>
              <a:ext cx="467689" cy="415487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106" name="Freeform 14">
              <a:extLst>
                <a:ext uri="{FF2B5EF4-FFF2-40B4-BE49-F238E27FC236}">
                  <a16:creationId xmlns:a16="http://schemas.microsoft.com/office/drawing/2014/main" id="{94D0B149-9EE6-4D35-A932-71DD8CA295B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719793" y="1046012"/>
              <a:ext cx="1176667" cy="252740"/>
            </a:xfrm>
            <a:custGeom>
              <a:avLst/>
              <a:gdLst>
                <a:gd name="T0" fmla="*/ 1 w 337"/>
                <a:gd name="T1" fmla="*/ 66 h 70"/>
                <a:gd name="T2" fmla="*/ 7 w 337"/>
                <a:gd name="T3" fmla="*/ 69 h 70"/>
                <a:gd name="T4" fmla="*/ 131 w 337"/>
                <a:gd name="T5" fmla="*/ 65 h 70"/>
                <a:gd name="T6" fmla="*/ 206 w 337"/>
                <a:gd name="T7" fmla="*/ 65 h 70"/>
                <a:gd name="T8" fmla="*/ 331 w 337"/>
                <a:gd name="T9" fmla="*/ 69 h 70"/>
                <a:gd name="T10" fmla="*/ 336 w 337"/>
                <a:gd name="T11" fmla="*/ 66 h 70"/>
                <a:gd name="T12" fmla="*/ 293 w 337"/>
                <a:gd name="T13" fmla="*/ 43 h 70"/>
                <a:gd name="T14" fmla="*/ 242 w 337"/>
                <a:gd name="T15" fmla="*/ 50 h 70"/>
                <a:gd name="T16" fmla="*/ 208 w 337"/>
                <a:gd name="T17" fmla="*/ 53 h 70"/>
                <a:gd name="T18" fmla="*/ 247 w 337"/>
                <a:gd name="T19" fmla="*/ 39 h 70"/>
                <a:gd name="T20" fmla="*/ 240 w 337"/>
                <a:gd name="T21" fmla="*/ 20 h 70"/>
                <a:gd name="T22" fmla="*/ 211 w 337"/>
                <a:gd name="T23" fmla="*/ 48 h 70"/>
                <a:gd name="T24" fmla="*/ 173 w 337"/>
                <a:gd name="T25" fmla="*/ 45 h 70"/>
                <a:gd name="T26" fmla="*/ 179 w 337"/>
                <a:gd name="T27" fmla="*/ 37 h 70"/>
                <a:gd name="T28" fmla="*/ 180 w 337"/>
                <a:gd name="T29" fmla="*/ 7 h 70"/>
                <a:gd name="T30" fmla="*/ 171 w 337"/>
                <a:gd name="T31" fmla="*/ 1 h 70"/>
                <a:gd name="T32" fmla="*/ 164 w 337"/>
                <a:gd name="T33" fmla="*/ 2 h 70"/>
                <a:gd name="T34" fmla="*/ 154 w 337"/>
                <a:gd name="T35" fmla="*/ 17 h 70"/>
                <a:gd name="T36" fmla="*/ 165 w 337"/>
                <a:gd name="T37" fmla="*/ 45 h 70"/>
                <a:gd name="T38" fmla="*/ 155 w 337"/>
                <a:gd name="T39" fmla="*/ 41 h 70"/>
                <a:gd name="T40" fmla="*/ 97 w 337"/>
                <a:gd name="T41" fmla="*/ 38 h 70"/>
                <a:gd name="T42" fmla="*/ 88 w 337"/>
                <a:gd name="T43" fmla="*/ 27 h 70"/>
                <a:gd name="T44" fmla="*/ 111 w 337"/>
                <a:gd name="T45" fmla="*/ 50 h 70"/>
                <a:gd name="T46" fmla="*/ 91 w 337"/>
                <a:gd name="T47" fmla="*/ 55 h 70"/>
                <a:gd name="T48" fmla="*/ 43 w 337"/>
                <a:gd name="T49" fmla="*/ 44 h 70"/>
                <a:gd name="T50" fmla="*/ 44 w 337"/>
                <a:gd name="T51" fmla="*/ 41 h 70"/>
                <a:gd name="T52" fmla="*/ 169 w 337"/>
                <a:gd name="T53" fmla="*/ 5 h 70"/>
                <a:gd name="T54" fmla="*/ 169 w 337"/>
                <a:gd name="T55" fmla="*/ 28 h 70"/>
                <a:gd name="T56" fmla="*/ 160 w 337"/>
                <a:gd name="T57" fmla="*/ 30 h 70"/>
                <a:gd name="T58" fmla="*/ 167 w 337"/>
                <a:gd name="T59" fmla="*/ 32 h 70"/>
                <a:gd name="T60" fmla="*/ 170 w 337"/>
                <a:gd name="T61" fmla="*/ 32 h 70"/>
                <a:gd name="T62" fmla="*/ 177 w 337"/>
                <a:gd name="T63" fmla="*/ 30 h 70"/>
                <a:gd name="T64" fmla="*/ 160 w 337"/>
                <a:gd name="T65" fmla="*/ 3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7" h="70">
                  <a:moveTo>
                    <a:pt x="44" y="41"/>
                  </a:moveTo>
                  <a:cubicBezTo>
                    <a:pt x="44" y="39"/>
                    <a:pt x="8" y="50"/>
                    <a:pt x="1" y="66"/>
                  </a:cubicBezTo>
                  <a:cubicBezTo>
                    <a:pt x="0" y="68"/>
                    <a:pt x="2" y="70"/>
                    <a:pt x="4" y="70"/>
                  </a:cubicBezTo>
                  <a:cubicBezTo>
                    <a:pt x="5" y="70"/>
                    <a:pt x="6" y="70"/>
                    <a:pt x="7" y="69"/>
                  </a:cubicBezTo>
                  <a:cubicBezTo>
                    <a:pt x="20" y="47"/>
                    <a:pt x="49" y="51"/>
                    <a:pt x="70" y="57"/>
                  </a:cubicBezTo>
                  <a:cubicBezTo>
                    <a:pt x="90" y="63"/>
                    <a:pt x="110" y="69"/>
                    <a:pt x="131" y="65"/>
                  </a:cubicBezTo>
                  <a:cubicBezTo>
                    <a:pt x="144" y="63"/>
                    <a:pt x="158" y="57"/>
                    <a:pt x="169" y="48"/>
                  </a:cubicBezTo>
                  <a:cubicBezTo>
                    <a:pt x="179" y="57"/>
                    <a:pt x="193" y="63"/>
                    <a:pt x="206" y="65"/>
                  </a:cubicBezTo>
                  <a:cubicBezTo>
                    <a:pt x="228" y="69"/>
                    <a:pt x="247" y="63"/>
                    <a:pt x="268" y="57"/>
                  </a:cubicBezTo>
                  <a:cubicBezTo>
                    <a:pt x="289" y="51"/>
                    <a:pt x="317" y="47"/>
                    <a:pt x="331" y="69"/>
                  </a:cubicBezTo>
                  <a:cubicBezTo>
                    <a:pt x="332" y="70"/>
                    <a:pt x="333" y="70"/>
                    <a:pt x="334" y="70"/>
                  </a:cubicBezTo>
                  <a:cubicBezTo>
                    <a:pt x="335" y="70"/>
                    <a:pt x="337" y="68"/>
                    <a:pt x="336" y="66"/>
                  </a:cubicBezTo>
                  <a:cubicBezTo>
                    <a:pt x="329" y="50"/>
                    <a:pt x="294" y="39"/>
                    <a:pt x="294" y="41"/>
                  </a:cubicBezTo>
                  <a:cubicBezTo>
                    <a:pt x="293" y="41"/>
                    <a:pt x="293" y="42"/>
                    <a:pt x="293" y="43"/>
                  </a:cubicBezTo>
                  <a:cubicBezTo>
                    <a:pt x="294" y="43"/>
                    <a:pt x="294" y="44"/>
                    <a:pt x="294" y="44"/>
                  </a:cubicBezTo>
                  <a:cubicBezTo>
                    <a:pt x="278" y="38"/>
                    <a:pt x="241" y="49"/>
                    <a:pt x="242" y="50"/>
                  </a:cubicBezTo>
                  <a:cubicBezTo>
                    <a:pt x="243" y="52"/>
                    <a:pt x="245" y="54"/>
                    <a:pt x="247" y="55"/>
                  </a:cubicBezTo>
                  <a:cubicBezTo>
                    <a:pt x="234" y="57"/>
                    <a:pt x="221" y="56"/>
                    <a:pt x="208" y="53"/>
                  </a:cubicBezTo>
                  <a:cubicBezTo>
                    <a:pt x="214" y="53"/>
                    <a:pt x="220" y="52"/>
                    <a:pt x="226" y="50"/>
                  </a:cubicBezTo>
                  <a:cubicBezTo>
                    <a:pt x="233" y="48"/>
                    <a:pt x="242" y="45"/>
                    <a:pt x="247" y="39"/>
                  </a:cubicBezTo>
                  <a:cubicBezTo>
                    <a:pt x="250" y="36"/>
                    <a:pt x="251" y="31"/>
                    <a:pt x="249" y="27"/>
                  </a:cubicBezTo>
                  <a:cubicBezTo>
                    <a:pt x="248" y="23"/>
                    <a:pt x="244" y="20"/>
                    <a:pt x="240" y="20"/>
                  </a:cubicBezTo>
                  <a:cubicBezTo>
                    <a:pt x="229" y="21"/>
                    <a:pt x="230" y="37"/>
                    <a:pt x="241" y="38"/>
                  </a:cubicBezTo>
                  <a:cubicBezTo>
                    <a:pt x="232" y="45"/>
                    <a:pt x="221" y="48"/>
                    <a:pt x="211" y="48"/>
                  </a:cubicBezTo>
                  <a:cubicBezTo>
                    <a:pt x="205" y="49"/>
                    <a:pt x="185" y="49"/>
                    <a:pt x="182" y="41"/>
                  </a:cubicBezTo>
                  <a:cubicBezTo>
                    <a:pt x="182" y="41"/>
                    <a:pt x="175" y="43"/>
                    <a:pt x="173" y="45"/>
                  </a:cubicBezTo>
                  <a:cubicBezTo>
                    <a:pt x="173" y="45"/>
                    <a:pt x="173" y="45"/>
                    <a:pt x="173" y="45"/>
                  </a:cubicBezTo>
                  <a:cubicBezTo>
                    <a:pt x="175" y="42"/>
                    <a:pt x="177" y="40"/>
                    <a:pt x="179" y="37"/>
                  </a:cubicBezTo>
                  <a:cubicBezTo>
                    <a:pt x="183" y="32"/>
                    <a:pt x="185" y="24"/>
                    <a:pt x="184" y="17"/>
                  </a:cubicBezTo>
                  <a:cubicBezTo>
                    <a:pt x="184" y="14"/>
                    <a:pt x="182" y="10"/>
                    <a:pt x="180" y="7"/>
                  </a:cubicBezTo>
                  <a:cubicBezTo>
                    <a:pt x="178" y="5"/>
                    <a:pt x="176" y="4"/>
                    <a:pt x="175" y="2"/>
                  </a:cubicBezTo>
                  <a:cubicBezTo>
                    <a:pt x="174" y="2"/>
                    <a:pt x="173" y="1"/>
                    <a:pt x="171" y="1"/>
                  </a:cubicBezTo>
                  <a:cubicBezTo>
                    <a:pt x="170" y="0"/>
                    <a:pt x="168" y="0"/>
                    <a:pt x="167" y="0"/>
                  </a:cubicBezTo>
                  <a:cubicBezTo>
                    <a:pt x="166" y="1"/>
                    <a:pt x="165" y="1"/>
                    <a:pt x="164" y="2"/>
                  </a:cubicBezTo>
                  <a:cubicBezTo>
                    <a:pt x="162" y="3"/>
                    <a:pt x="159" y="5"/>
                    <a:pt x="158" y="7"/>
                  </a:cubicBezTo>
                  <a:cubicBezTo>
                    <a:pt x="155" y="10"/>
                    <a:pt x="154" y="14"/>
                    <a:pt x="154" y="17"/>
                  </a:cubicBezTo>
                  <a:cubicBezTo>
                    <a:pt x="153" y="24"/>
                    <a:pt x="155" y="32"/>
                    <a:pt x="159" y="37"/>
                  </a:cubicBezTo>
                  <a:cubicBezTo>
                    <a:pt x="161" y="40"/>
                    <a:pt x="163" y="42"/>
                    <a:pt x="165" y="45"/>
                  </a:cubicBezTo>
                  <a:cubicBezTo>
                    <a:pt x="165" y="45"/>
                    <a:pt x="165" y="45"/>
                    <a:pt x="165" y="45"/>
                  </a:cubicBezTo>
                  <a:cubicBezTo>
                    <a:pt x="163" y="43"/>
                    <a:pt x="155" y="41"/>
                    <a:pt x="155" y="41"/>
                  </a:cubicBezTo>
                  <a:cubicBezTo>
                    <a:pt x="152" y="49"/>
                    <a:pt x="133" y="49"/>
                    <a:pt x="127" y="48"/>
                  </a:cubicBezTo>
                  <a:cubicBezTo>
                    <a:pt x="116" y="48"/>
                    <a:pt x="105" y="45"/>
                    <a:pt x="97" y="38"/>
                  </a:cubicBezTo>
                  <a:cubicBezTo>
                    <a:pt x="108" y="37"/>
                    <a:pt x="109" y="21"/>
                    <a:pt x="98" y="20"/>
                  </a:cubicBezTo>
                  <a:cubicBezTo>
                    <a:pt x="93" y="20"/>
                    <a:pt x="89" y="23"/>
                    <a:pt x="88" y="27"/>
                  </a:cubicBezTo>
                  <a:cubicBezTo>
                    <a:pt x="87" y="31"/>
                    <a:pt x="88" y="36"/>
                    <a:pt x="91" y="39"/>
                  </a:cubicBezTo>
                  <a:cubicBezTo>
                    <a:pt x="95" y="45"/>
                    <a:pt x="104" y="48"/>
                    <a:pt x="111" y="50"/>
                  </a:cubicBezTo>
                  <a:cubicBezTo>
                    <a:pt x="117" y="52"/>
                    <a:pt x="123" y="53"/>
                    <a:pt x="129" y="53"/>
                  </a:cubicBezTo>
                  <a:cubicBezTo>
                    <a:pt x="117" y="56"/>
                    <a:pt x="104" y="57"/>
                    <a:pt x="91" y="55"/>
                  </a:cubicBezTo>
                  <a:cubicBezTo>
                    <a:pt x="93" y="54"/>
                    <a:pt x="94" y="52"/>
                    <a:pt x="96" y="50"/>
                  </a:cubicBezTo>
                  <a:cubicBezTo>
                    <a:pt x="97" y="49"/>
                    <a:pt x="60" y="38"/>
                    <a:pt x="43" y="44"/>
                  </a:cubicBezTo>
                  <a:cubicBezTo>
                    <a:pt x="44" y="44"/>
                    <a:pt x="44" y="43"/>
                    <a:pt x="44" y="43"/>
                  </a:cubicBezTo>
                  <a:cubicBezTo>
                    <a:pt x="44" y="42"/>
                    <a:pt x="44" y="41"/>
                    <a:pt x="44" y="41"/>
                  </a:cubicBezTo>
                  <a:close/>
                  <a:moveTo>
                    <a:pt x="168" y="6"/>
                  </a:moveTo>
                  <a:cubicBezTo>
                    <a:pt x="168" y="6"/>
                    <a:pt x="169" y="6"/>
                    <a:pt x="169" y="5"/>
                  </a:cubicBezTo>
                  <a:cubicBezTo>
                    <a:pt x="169" y="6"/>
                    <a:pt x="169" y="6"/>
                    <a:pt x="170" y="6"/>
                  </a:cubicBezTo>
                  <a:cubicBezTo>
                    <a:pt x="176" y="13"/>
                    <a:pt x="176" y="22"/>
                    <a:pt x="169" y="28"/>
                  </a:cubicBezTo>
                  <a:cubicBezTo>
                    <a:pt x="162" y="22"/>
                    <a:pt x="162" y="13"/>
                    <a:pt x="168" y="6"/>
                  </a:cubicBezTo>
                  <a:close/>
                  <a:moveTo>
                    <a:pt x="160" y="30"/>
                  </a:moveTo>
                  <a:cubicBezTo>
                    <a:pt x="158" y="26"/>
                    <a:pt x="157" y="21"/>
                    <a:pt x="158" y="17"/>
                  </a:cubicBezTo>
                  <a:cubicBezTo>
                    <a:pt x="159" y="23"/>
                    <a:pt x="162" y="28"/>
                    <a:pt x="167" y="32"/>
                  </a:cubicBezTo>
                  <a:cubicBezTo>
                    <a:pt x="168" y="33"/>
                    <a:pt x="168" y="33"/>
                    <a:pt x="169" y="33"/>
                  </a:cubicBezTo>
                  <a:cubicBezTo>
                    <a:pt x="169" y="33"/>
                    <a:pt x="170" y="33"/>
                    <a:pt x="170" y="32"/>
                  </a:cubicBezTo>
                  <a:cubicBezTo>
                    <a:pt x="176" y="28"/>
                    <a:pt x="179" y="23"/>
                    <a:pt x="179" y="17"/>
                  </a:cubicBezTo>
                  <a:cubicBezTo>
                    <a:pt x="180" y="21"/>
                    <a:pt x="180" y="26"/>
                    <a:pt x="177" y="30"/>
                  </a:cubicBezTo>
                  <a:cubicBezTo>
                    <a:pt x="175" y="34"/>
                    <a:pt x="172" y="38"/>
                    <a:pt x="169" y="41"/>
                  </a:cubicBezTo>
                  <a:cubicBezTo>
                    <a:pt x="165" y="38"/>
                    <a:pt x="162" y="34"/>
                    <a:pt x="160" y="3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grpSp>
          <p:nvGrpSpPr>
            <p:cNvPr id="107" name="Group 4">
              <a:extLst>
                <a:ext uri="{FF2B5EF4-FFF2-40B4-BE49-F238E27FC236}">
                  <a16:creationId xmlns:a16="http://schemas.microsoft.com/office/drawing/2014/main" id="{33DDF2F3-4D1E-4F48-9C29-1D10D72149D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4530873" y="1589255"/>
              <a:ext cx="588986" cy="289942"/>
              <a:chOff x="965" y="3717"/>
              <a:chExt cx="836" cy="398"/>
            </a:xfr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sp>
            <p:nvSpPr>
              <p:cNvPr id="113" name="Freeform 5">
                <a:extLst>
                  <a:ext uri="{FF2B5EF4-FFF2-40B4-BE49-F238E27FC236}">
                    <a16:creationId xmlns:a16="http://schemas.microsoft.com/office/drawing/2014/main" id="{BD2797F1-A709-4580-B2AB-8E6D679259B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20" y="3721"/>
                <a:ext cx="388" cy="166"/>
              </a:xfrm>
              <a:custGeom>
                <a:avLst/>
                <a:gdLst>
                  <a:gd name="T0" fmla="*/ 162 w 163"/>
                  <a:gd name="T1" fmla="*/ 3 h 69"/>
                  <a:gd name="T2" fmla="*/ 161 w 163"/>
                  <a:gd name="T3" fmla="*/ 0 h 69"/>
                  <a:gd name="T4" fmla="*/ 129 w 163"/>
                  <a:gd name="T5" fmla="*/ 9 h 69"/>
                  <a:gd name="T6" fmla="*/ 126 w 163"/>
                  <a:gd name="T7" fmla="*/ 11 h 69"/>
                  <a:gd name="T8" fmla="*/ 91 w 163"/>
                  <a:gd name="T9" fmla="*/ 32 h 69"/>
                  <a:gd name="T10" fmla="*/ 61 w 163"/>
                  <a:gd name="T11" fmla="*/ 54 h 69"/>
                  <a:gd name="T12" fmla="*/ 38 w 163"/>
                  <a:gd name="T13" fmla="*/ 63 h 69"/>
                  <a:gd name="T14" fmla="*/ 4 w 163"/>
                  <a:gd name="T15" fmla="*/ 46 h 69"/>
                  <a:gd name="T16" fmla="*/ 1 w 163"/>
                  <a:gd name="T17" fmla="*/ 46 h 69"/>
                  <a:gd name="T18" fmla="*/ 0 w 163"/>
                  <a:gd name="T19" fmla="*/ 48 h 69"/>
                  <a:gd name="T20" fmla="*/ 8 w 163"/>
                  <a:gd name="T21" fmla="*/ 57 h 69"/>
                  <a:gd name="T22" fmla="*/ 18 w 163"/>
                  <a:gd name="T23" fmla="*/ 64 h 69"/>
                  <a:gd name="T24" fmla="*/ 28 w 163"/>
                  <a:gd name="T25" fmla="*/ 68 h 69"/>
                  <a:gd name="T26" fmla="*/ 37 w 163"/>
                  <a:gd name="T27" fmla="*/ 69 h 69"/>
                  <a:gd name="T28" fmla="*/ 59 w 163"/>
                  <a:gd name="T29" fmla="*/ 64 h 69"/>
                  <a:gd name="T30" fmla="*/ 81 w 163"/>
                  <a:gd name="T31" fmla="*/ 52 h 69"/>
                  <a:gd name="T32" fmla="*/ 102 w 163"/>
                  <a:gd name="T33" fmla="*/ 37 h 69"/>
                  <a:gd name="T34" fmla="*/ 123 w 163"/>
                  <a:gd name="T35" fmla="*/ 22 h 69"/>
                  <a:gd name="T36" fmla="*/ 129 w 163"/>
                  <a:gd name="T37" fmla="*/ 18 h 69"/>
                  <a:gd name="T38" fmla="*/ 143 w 163"/>
                  <a:gd name="T39" fmla="*/ 9 h 69"/>
                  <a:gd name="T40" fmla="*/ 160 w 163"/>
                  <a:gd name="T41" fmla="*/ 4 h 69"/>
                  <a:gd name="T42" fmla="*/ 162 w 163"/>
                  <a:gd name="T43" fmla="*/ 3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3" h="69">
                    <a:moveTo>
                      <a:pt x="162" y="3"/>
                    </a:moveTo>
                    <a:cubicBezTo>
                      <a:pt x="163" y="2"/>
                      <a:pt x="162" y="1"/>
                      <a:pt x="161" y="0"/>
                    </a:cubicBezTo>
                    <a:cubicBezTo>
                      <a:pt x="151" y="1"/>
                      <a:pt x="140" y="3"/>
                      <a:pt x="129" y="9"/>
                    </a:cubicBezTo>
                    <a:cubicBezTo>
                      <a:pt x="128" y="9"/>
                      <a:pt x="127" y="10"/>
                      <a:pt x="126" y="11"/>
                    </a:cubicBezTo>
                    <a:cubicBezTo>
                      <a:pt x="114" y="17"/>
                      <a:pt x="102" y="24"/>
                      <a:pt x="91" y="32"/>
                    </a:cubicBezTo>
                    <a:cubicBezTo>
                      <a:pt x="81" y="40"/>
                      <a:pt x="71" y="47"/>
                      <a:pt x="61" y="54"/>
                    </a:cubicBezTo>
                    <a:cubicBezTo>
                      <a:pt x="52" y="60"/>
                      <a:pt x="44" y="63"/>
                      <a:pt x="38" y="63"/>
                    </a:cubicBezTo>
                    <a:cubicBezTo>
                      <a:pt x="23" y="63"/>
                      <a:pt x="12" y="58"/>
                      <a:pt x="4" y="46"/>
                    </a:cubicBezTo>
                    <a:cubicBezTo>
                      <a:pt x="2" y="46"/>
                      <a:pt x="1" y="45"/>
                      <a:pt x="1" y="46"/>
                    </a:cubicBezTo>
                    <a:cubicBezTo>
                      <a:pt x="0" y="46"/>
                      <a:pt x="0" y="47"/>
                      <a:pt x="0" y="48"/>
                    </a:cubicBezTo>
                    <a:cubicBezTo>
                      <a:pt x="2" y="52"/>
                      <a:pt x="5" y="55"/>
                      <a:pt x="8" y="57"/>
                    </a:cubicBezTo>
                    <a:cubicBezTo>
                      <a:pt x="11" y="60"/>
                      <a:pt x="15" y="62"/>
                      <a:pt x="18" y="64"/>
                    </a:cubicBezTo>
                    <a:cubicBezTo>
                      <a:pt x="22" y="66"/>
                      <a:pt x="25" y="67"/>
                      <a:pt x="28" y="68"/>
                    </a:cubicBezTo>
                    <a:cubicBezTo>
                      <a:pt x="32" y="69"/>
                      <a:pt x="35" y="69"/>
                      <a:pt x="37" y="69"/>
                    </a:cubicBezTo>
                    <a:cubicBezTo>
                      <a:pt x="44" y="69"/>
                      <a:pt x="52" y="67"/>
                      <a:pt x="59" y="64"/>
                    </a:cubicBezTo>
                    <a:cubicBezTo>
                      <a:pt x="66" y="61"/>
                      <a:pt x="73" y="57"/>
                      <a:pt x="81" y="52"/>
                    </a:cubicBezTo>
                    <a:cubicBezTo>
                      <a:pt x="88" y="48"/>
                      <a:pt x="95" y="43"/>
                      <a:pt x="102" y="37"/>
                    </a:cubicBezTo>
                    <a:cubicBezTo>
                      <a:pt x="110" y="32"/>
                      <a:pt x="117" y="26"/>
                      <a:pt x="123" y="22"/>
                    </a:cubicBezTo>
                    <a:cubicBezTo>
                      <a:pt x="125" y="20"/>
                      <a:pt x="127" y="19"/>
                      <a:pt x="129" y="18"/>
                    </a:cubicBezTo>
                    <a:cubicBezTo>
                      <a:pt x="134" y="14"/>
                      <a:pt x="138" y="12"/>
                      <a:pt x="143" y="9"/>
                    </a:cubicBezTo>
                    <a:cubicBezTo>
                      <a:pt x="149" y="6"/>
                      <a:pt x="154" y="4"/>
                      <a:pt x="160" y="4"/>
                    </a:cubicBezTo>
                    <a:cubicBezTo>
                      <a:pt x="161" y="4"/>
                      <a:pt x="162" y="4"/>
                      <a:pt x="162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  <p:sp>
            <p:nvSpPr>
              <p:cNvPr id="114" name="Freeform 6">
                <a:extLst>
                  <a:ext uri="{FF2B5EF4-FFF2-40B4-BE49-F238E27FC236}">
                    <a16:creationId xmlns:a16="http://schemas.microsoft.com/office/drawing/2014/main" id="{726AEF69-E896-4CF8-BA27-ADD09D08EE3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5" y="3717"/>
                <a:ext cx="836" cy="398"/>
              </a:xfrm>
              <a:custGeom>
                <a:avLst/>
                <a:gdLst>
                  <a:gd name="T0" fmla="*/ 347 w 351"/>
                  <a:gd name="T1" fmla="*/ 37 h 166"/>
                  <a:gd name="T2" fmla="*/ 311 w 351"/>
                  <a:gd name="T3" fmla="*/ 4 h 166"/>
                  <a:gd name="T4" fmla="*/ 233 w 351"/>
                  <a:gd name="T5" fmla="*/ 9 h 166"/>
                  <a:gd name="T6" fmla="*/ 192 w 351"/>
                  <a:gd name="T7" fmla="*/ 32 h 166"/>
                  <a:gd name="T8" fmla="*/ 118 w 351"/>
                  <a:gd name="T9" fmla="*/ 87 h 166"/>
                  <a:gd name="T10" fmla="*/ 42 w 351"/>
                  <a:gd name="T11" fmla="*/ 116 h 166"/>
                  <a:gd name="T12" fmla="*/ 15 w 351"/>
                  <a:gd name="T13" fmla="*/ 102 h 166"/>
                  <a:gd name="T14" fmla="*/ 7 w 351"/>
                  <a:gd name="T15" fmla="*/ 78 h 166"/>
                  <a:gd name="T16" fmla="*/ 23 w 351"/>
                  <a:gd name="T17" fmla="*/ 51 h 166"/>
                  <a:gd name="T18" fmla="*/ 33 w 351"/>
                  <a:gd name="T19" fmla="*/ 43 h 166"/>
                  <a:gd name="T20" fmla="*/ 11 w 351"/>
                  <a:gd name="T21" fmla="*/ 52 h 166"/>
                  <a:gd name="T22" fmla="*/ 0 w 351"/>
                  <a:gd name="T23" fmla="*/ 79 h 166"/>
                  <a:gd name="T24" fmla="*/ 52 w 351"/>
                  <a:gd name="T25" fmla="*/ 119 h 166"/>
                  <a:gd name="T26" fmla="*/ 128 w 351"/>
                  <a:gd name="T27" fmla="*/ 92 h 166"/>
                  <a:gd name="T28" fmla="*/ 158 w 351"/>
                  <a:gd name="T29" fmla="*/ 73 h 166"/>
                  <a:gd name="T30" fmla="*/ 181 w 351"/>
                  <a:gd name="T31" fmla="*/ 143 h 166"/>
                  <a:gd name="T32" fmla="*/ 173 w 351"/>
                  <a:gd name="T33" fmla="*/ 109 h 166"/>
                  <a:gd name="T34" fmla="*/ 176 w 351"/>
                  <a:gd name="T35" fmla="*/ 134 h 166"/>
                  <a:gd name="T36" fmla="*/ 155 w 351"/>
                  <a:gd name="T37" fmla="*/ 98 h 166"/>
                  <a:gd name="T38" fmla="*/ 236 w 351"/>
                  <a:gd name="T39" fmla="*/ 29 h 166"/>
                  <a:gd name="T40" fmla="*/ 302 w 351"/>
                  <a:gd name="T41" fmla="*/ 41 h 166"/>
                  <a:gd name="T42" fmla="*/ 314 w 351"/>
                  <a:gd name="T43" fmla="*/ 126 h 166"/>
                  <a:gd name="T44" fmla="*/ 234 w 351"/>
                  <a:gd name="T45" fmla="*/ 147 h 166"/>
                  <a:gd name="T46" fmla="*/ 229 w 351"/>
                  <a:gd name="T47" fmla="*/ 58 h 166"/>
                  <a:gd name="T48" fmla="*/ 290 w 351"/>
                  <a:gd name="T49" fmla="*/ 78 h 166"/>
                  <a:gd name="T50" fmla="*/ 269 w 351"/>
                  <a:gd name="T51" fmla="*/ 81 h 166"/>
                  <a:gd name="T52" fmla="*/ 272 w 351"/>
                  <a:gd name="T53" fmla="*/ 110 h 166"/>
                  <a:gd name="T54" fmla="*/ 258 w 351"/>
                  <a:gd name="T55" fmla="*/ 43 h 166"/>
                  <a:gd name="T56" fmla="*/ 213 w 351"/>
                  <a:gd name="T57" fmla="*/ 137 h 166"/>
                  <a:gd name="T58" fmla="*/ 316 w 351"/>
                  <a:gd name="T59" fmla="*/ 150 h 166"/>
                  <a:gd name="T60" fmla="*/ 350 w 351"/>
                  <a:gd name="T61" fmla="*/ 91 h 166"/>
                  <a:gd name="T62" fmla="*/ 267 w 351"/>
                  <a:gd name="T63" fmla="*/ 16 h 166"/>
                  <a:gd name="T64" fmla="*/ 235 w 351"/>
                  <a:gd name="T65" fmla="*/ 19 h 166"/>
                  <a:gd name="T66" fmla="*/ 239 w 351"/>
                  <a:gd name="T67" fmla="*/ 14 h 166"/>
                  <a:gd name="T68" fmla="*/ 297 w 351"/>
                  <a:gd name="T69" fmla="*/ 6 h 166"/>
                  <a:gd name="T70" fmla="*/ 326 w 351"/>
                  <a:gd name="T71" fmla="*/ 18 h 166"/>
                  <a:gd name="T72" fmla="*/ 332 w 351"/>
                  <a:gd name="T73" fmla="*/ 30 h 166"/>
                  <a:gd name="T74" fmla="*/ 335 w 351"/>
                  <a:gd name="T75" fmla="*/ 44 h 166"/>
                  <a:gd name="T76" fmla="*/ 347 w 351"/>
                  <a:gd name="T77" fmla="*/ 43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66">
                    <a:moveTo>
                      <a:pt x="347" y="43"/>
                    </a:moveTo>
                    <a:cubicBezTo>
                      <a:pt x="348" y="42"/>
                      <a:pt x="348" y="39"/>
                      <a:pt x="347" y="37"/>
                    </a:cubicBezTo>
                    <a:cubicBezTo>
                      <a:pt x="346" y="28"/>
                      <a:pt x="340" y="20"/>
                      <a:pt x="332" y="15"/>
                    </a:cubicBezTo>
                    <a:cubicBezTo>
                      <a:pt x="327" y="11"/>
                      <a:pt x="320" y="7"/>
                      <a:pt x="311" y="4"/>
                    </a:cubicBezTo>
                    <a:cubicBezTo>
                      <a:pt x="302" y="1"/>
                      <a:pt x="292" y="0"/>
                      <a:pt x="280" y="0"/>
                    </a:cubicBezTo>
                    <a:cubicBezTo>
                      <a:pt x="263" y="0"/>
                      <a:pt x="247" y="3"/>
                      <a:pt x="233" y="9"/>
                    </a:cubicBezTo>
                    <a:cubicBezTo>
                      <a:pt x="219" y="15"/>
                      <a:pt x="207" y="22"/>
                      <a:pt x="194" y="30"/>
                    </a:cubicBezTo>
                    <a:cubicBezTo>
                      <a:pt x="193" y="31"/>
                      <a:pt x="192" y="31"/>
                      <a:pt x="192" y="32"/>
                    </a:cubicBezTo>
                    <a:cubicBezTo>
                      <a:pt x="179" y="40"/>
                      <a:pt x="166" y="50"/>
                      <a:pt x="154" y="60"/>
                    </a:cubicBezTo>
                    <a:cubicBezTo>
                      <a:pt x="142" y="70"/>
                      <a:pt x="130" y="79"/>
                      <a:pt x="118" y="87"/>
                    </a:cubicBezTo>
                    <a:cubicBezTo>
                      <a:pt x="106" y="95"/>
                      <a:pt x="94" y="102"/>
                      <a:pt x="81" y="107"/>
                    </a:cubicBezTo>
                    <a:cubicBezTo>
                      <a:pt x="69" y="113"/>
                      <a:pt x="56" y="116"/>
                      <a:pt x="42" y="116"/>
                    </a:cubicBezTo>
                    <a:cubicBezTo>
                      <a:pt x="36" y="116"/>
                      <a:pt x="31" y="114"/>
                      <a:pt x="26" y="112"/>
                    </a:cubicBezTo>
                    <a:cubicBezTo>
                      <a:pt x="21" y="109"/>
                      <a:pt x="18" y="106"/>
                      <a:pt x="15" y="102"/>
                    </a:cubicBezTo>
                    <a:cubicBezTo>
                      <a:pt x="13" y="99"/>
                      <a:pt x="10" y="95"/>
                      <a:pt x="9" y="90"/>
                    </a:cubicBezTo>
                    <a:cubicBezTo>
                      <a:pt x="8" y="86"/>
                      <a:pt x="7" y="82"/>
                      <a:pt x="7" y="78"/>
                    </a:cubicBezTo>
                    <a:cubicBezTo>
                      <a:pt x="7" y="72"/>
                      <a:pt x="9" y="66"/>
                      <a:pt x="12" y="62"/>
                    </a:cubicBezTo>
                    <a:cubicBezTo>
                      <a:pt x="16" y="57"/>
                      <a:pt x="19" y="53"/>
                      <a:pt x="23" y="51"/>
                    </a:cubicBezTo>
                    <a:cubicBezTo>
                      <a:pt x="26" y="48"/>
                      <a:pt x="30" y="46"/>
                      <a:pt x="32" y="44"/>
                    </a:cubicBezTo>
                    <a:cubicBezTo>
                      <a:pt x="34" y="43"/>
                      <a:pt x="35" y="43"/>
                      <a:pt x="33" y="43"/>
                    </a:cubicBezTo>
                    <a:cubicBezTo>
                      <a:pt x="30" y="43"/>
                      <a:pt x="27" y="44"/>
                      <a:pt x="23" y="45"/>
                    </a:cubicBezTo>
                    <a:cubicBezTo>
                      <a:pt x="19" y="47"/>
                      <a:pt x="15" y="49"/>
                      <a:pt x="11" y="52"/>
                    </a:cubicBezTo>
                    <a:cubicBezTo>
                      <a:pt x="8" y="55"/>
                      <a:pt x="5" y="59"/>
                      <a:pt x="3" y="63"/>
                    </a:cubicBezTo>
                    <a:cubicBezTo>
                      <a:pt x="1" y="68"/>
                      <a:pt x="0" y="73"/>
                      <a:pt x="0" y="79"/>
                    </a:cubicBezTo>
                    <a:cubicBezTo>
                      <a:pt x="0" y="91"/>
                      <a:pt x="4" y="101"/>
                      <a:pt x="13" y="108"/>
                    </a:cubicBezTo>
                    <a:cubicBezTo>
                      <a:pt x="21" y="116"/>
                      <a:pt x="35" y="119"/>
                      <a:pt x="52" y="119"/>
                    </a:cubicBezTo>
                    <a:cubicBezTo>
                      <a:pt x="66" y="119"/>
                      <a:pt x="79" y="117"/>
                      <a:pt x="92" y="112"/>
                    </a:cubicBezTo>
                    <a:cubicBezTo>
                      <a:pt x="105" y="106"/>
                      <a:pt x="117" y="100"/>
                      <a:pt x="128" y="92"/>
                    </a:cubicBezTo>
                    <a:cubicBezTo>
                      <a:pt x="139" y="85"/>
                      <a:pt x="150" y="77"/>
                      <a:pt x="160" y="68"/>
                    </a:cubicBezTo>
                    <a:cubicBezTo>
                      <a:pt x="159" y="70"/>
                      <a:pt x="158" y="71"/>
                      <a:pt x="158" y="73"/>
                    </a:cubicBezTo>
                    <a:cubicBezTo>
                      <a:pt x="150" y="89"/>
                      <a:pt x="141" y="112"/>
                      <a:pt x="146" y="130"/>
                    </a:cubicBezTo>
                    <a:cubicBezTo>
                      <a:pt x="151" y="144"/>
                      <a:pt x="168" y="154"/>
                      <a:pt x="181" y="143"/>
                    </a:cubicBezTo>
                    <a:cubicBezTo>
                      <a:pt x="193" y="134"/>
                      <a:pt x="191" y="116"/>
                      <a:pt x="178" y="108"/>
                    </a:cubicBezTo>
                    <a:cubicBezTo>
                      <a:pt x="176" y="107"/>
                      <a:pt x="174" y="107"/>
                      <a:pt x="173" y="109"/>
                    </a:cubicBezTo>
                    <a:cubicBezTo>
                      <a:pt x="172" y="110"/>
                      <a:pt x="172" y="111"/>
                      <a:pt x="172" y="112"/>
                    </a:cubicBezTo>
                    <a:cubicBezTo>
                      <a:pt x="173" y="119"/>
                      <a:pt x="175" y="127"/>
                      <a:pt x="176" y="134"/>
                    </a:cubicBezTo>
                    <a:cubicBezTo>
                      <a:pt x="176" y="135"/>
                      <a:pt x="169" y="142"/>
                      <a:pt x="162" y="139"/>
                    </a:cubicBezTo>
                    <a:cubicBezTo>
                      <a:pt x="148" y="133"/>
                      <a:pt x="152" y="110"/>
                      <a:pt x="155" y="98"/>
                    </a:cubicBezTo>
                    <a:cubicBezTo>
                      <a:pt x="160" y="83"/>
                      <a:pt x="167" y="68"/>
                      <a:pt x="177" y="56"/>
                    </a:cubicBezTo>
                    <a:cubicBezTo>
                      <a:pt x="194" y="42"/>
                      <a:pt x="215" y="33"/>
                      <a:pt x="236" y="29"/>
                    </a:cubicBezTo>
                    <a:cubicBezTo>
                      <a:pt x="244" y="28"/>
                      <a:pt x="253" y="27"/>
                      <a:pt x="261" y="28"/>
                    </a:cubicBezTo>
                    <a:cubicBezTo>
                      <a:pt x="276" y="28"/>
                      <a:pt x="291" y="31"/>
                      <a:pt x="302" y="41"/>
                    </a:cubicBezTo>
                    <a:cubicBezTo>
                      <a:pt x="312" y="50"/>
                      <a:pt x="319" y="63"/>
                      <a:pt x="322" y="76"/>
                    </a:cubicBezTo>
                    <a:cubicBezTo>
                      <a:pt x="325" y="93"/>
                      <a:pt x="323" y="111"/>
                      <a:pt x="314" y="126"/>
                    </a:cubicBezTo>
                    <a:cubicBezTo>
                      <a:pt x="305" y="140"/>
                      <a:pt x="290" y="151"/>
                      <a:pt x="273" y="154"/>
                    </a:cubicBezTo>
                    <a:cubicBezTo>
                      <a:pt x="260" y="157"/>
                      <a:pt x="246" y="154"/>
                      <a:pt x="234" y="147"/>
                    </a:cubicBezTo>
                    <a:cubicBezTo>
                      <a:pt x="223" y="140"/>
                      <a:pt x="214" y="131"/>
                      <a:pt x="210" y="117"/>
                    </a:cubicBezTo>
                    <a:cubicBezTo>
                      <a:pt x="203" y="96"/>
                      <a:pt x="210" y="71"/>
                      <a:pt x="229" y="58"/>
                    </a:cubicBezTo>
                    <a:cubicBezTo>
                      <a:pt x="240" y="52"/>
                      <a:pt x="253" y="48"/>
                      <a:pt x="265" y="51"/>
                    </a:cubicBezTo>
                    <a:cubicBezTo>
                      <a:pt x="277" y="55"/>
                      <a:pt x="289" y="64"/>
                      <a:pt x="290" y="78"/>
                    </a:cubicBezTo>
                    <a:cubicBezTo>
                      <a:pt x="290" y="84"/>
                      <a:pt x="288" y="91"/>
                      <a:pt x="284" y="96"/>
                    </a:cubicBezTo>
                    <a:cubicBezTo>
                      <a:pt x="281" y="89"/>
                      <a:pt x="276" y="82"/>
                      <a:pt x="269" y="81"/>
                    </a:cubicBezTo>
                    <a:cubicBezTo>
                      <a:pt x="263" y="80"/>
                      <a:pt x="255" y="81"/>
                      <a:pt x="252" y="86"/>
                    </a:cubicBezTo>
                    <a:cubicBezTo>
                      <a:pt x="242" y="100"/>
                      <a:pt x="259" y="113"/>
                      <a:pt x="272" y="110"/>
                    </a:cubicBezTo>
                    <a:cubicBezTo>
                      <a:pt x="288" y="107"/>
                      <a:pt x="300" y="91"/>
                      <a:pt x="296" y="74"/>
                    </a:cubicBezTo>
                    <a:cubicBezTo>
                      <a:pt x="292" y="56"/>
                      <a:pt x="276" y="43"/>
                      <a:pt x="258" y="43"/>
                    </a:cubicBezTo>
                    <a:cubicBezTo>
                      <a:pt x="241" y="43"/>
                      <a:pt x="226" y="50"/>
                      <a:pt x="215" y="62"/>
                    </a:cubicBezTo>
                    <a:cubicBezTo>
                      <a:pt x="196" y="83"/>
                      <a:pt x="194" y="115"/>
                      <a:pt x="213" y="137"/>
                    </a:cubicBezTo>
                    <a:cubicBezTo>
                      <a:pt x="223" y="150"/>
                      <a:pt x="238" y="158"/>
                      <a:pt x="253" y="161"/>
                    </a:cubicBezTo>
                    <a:cubicBezTo>
                      <a:pt x="274" y="166"/>
                      <a:pt x="298" y="162"/>
                      <a:pt x="316" y="150"/>
                    </a:cubicBezTo>
                    <a:cubicBezTo>
                      <a:pt x="334" y="138"/>
                      <a:pt x="347" y="118"/>
                      <a:pt x="349" y="97"/>
                    </a:cubicBezTo>
                    <a:cubicBezTo>
                      <a:pt x="350" y="95"/>
                      <a:pt x="350" y="93"/>
                      <a:pt x="350" y="91"/>
                    </a:cubicBezTo>
                    <a:cubicBezTo>
                      <a:pt x="351" y="62"/>
                      <a:pt x="334" y="35"/>
                      <a:pt x="308" y="24"/>
                    </a:cubicBezTo>
                    <a:cubicBezTo>
                      <a:pt x="295" y="19"/>
                      <a:pt x="281" y="16"/>
                      <a:pt x="267" y="16"/>
                    </a:cubicBezTo>
                    <a:cubicBezTo>
                      <a:pt x="260" y="16"/>
                      <a:pt x="252" y="16"/>
                      <a:pt x="245" y="17"/>
                    </a:cubicBezTo>
                    <a:cubicBezTo>
                      <a:pt x="242" y="18"/>
                      <a:pt x="238" y="18"/>
                      <a:pt x="235" y="19"/>
                    </a:cubicBezTo>
                    <a:cubicBezTo>
                      <a:pt x="232" y="20"/>
                      <a:pt x="227" y="20"/>
                      <a:pt x="225" y="21"/>
                    </a:cubicBezTo>
                    <a:cubicBezTo>
                      <a:pt x="229" y="19"/>
                      <a:pt x="234" y="16"/>
                      <a:pt x="239" y="14"/>
                    </a:cubicBezTo>
                    <a:cubicBezTo>
                      <a:pt x="253" y="7"/>
                      <a:pt x="267" y="4"/>
                      <a:pt x="283" y="4"/>
                    </a:cubicBezTo>
                    <a:cubicBezTo>
                      <a:pt x="287" y="4"/>
                      <a:pt x="292" y="5"/>
                      <a:pt x="297" y="6"/>
                    </a:cubicBezTo>
                    <a:cubicBezTo>
                      <a:pt x="302" y="7"/>
                      <a:pt x="308" y="9"/>
                      <a:pt x="313" y="11"/>
                    </a:cubicBezTo>
                    <a:cubicBezTo>
                      <a:pt x="318" y="13"/>
                      <a:pt x="322" y="15"/>
                      <a:pt x="326" y="18"/>
                    </a:cubicBezTo>
                    <a:cubicBezTo>
                      <a:pt x="329" y="21"/>
                      <a:pt x="331" y="24"/>
                      <a:pt x="331" y="27"/>
                    </a:cubicBezTo>
                    <a:cubicBezTo>
                      <a:pt x="331" y="27"/>
                      <a:pt x="331" y="28"/>
                      <a:pt x="332" y="30"/>
                    </a:cubicBezTo>
                    <a:cubicBezTo>
                      <a:pt x="332" y="32"/>
                      <a:pt x="332" y="35"/>
                      <a:pt x="333" y="37"/>
                    </a:cubicBezTo>
                    <a:cubicBezTo>
                      <a:pt x="333" y="39"/>
                      <a:pt x="334" y="42"/>
                      <a:pt x="335" y="44"/>
                    </a:cubicBezTo>
                    <a:cubicBezTo>
                      <a:pt x="337" y="46"/>
                      <a:pt x="338" y="47"/>
                      <a:pt x="340" y="47"/>
                    </a:cubicBezTo>
                    <a:cubicBezTo>
                      <a:pt x="343" y="47"/>
                      <a:pt x="345" y="46"/>
                      <a:pt x="347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</p:grpSp>
        <p:grpSp>
          <p:nvGrpSpPr>
            <p:cNvPr id="108" name="Group 4">
              <a:extLst>
                <a:ext uri="{FF2B5EF4-FFF2-40B4-BE49-F238E27FC236}">
                  <a16:creationId xmlns:a16="http://schemas.microsoft.com/office/drawing/2014/main" id="{2B32DECC-C2F3-44B3-A463-A9D196C28C7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17470234" y="1589255"/>
              <a:ext cx="588986" cy="289942"/>
              <a:chOff x="965" y="3717"/>
              <a:chExt cx="836" cy="398"/>
            </a:xfr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sp>
            <p:nvSpPr>
              <p:cNvPr id="111" name="Freeform 5">
                <a:extLst>
                  <a:ext uri="{FF2B5EF4-FFF2-40B4-BE49-F238E27FC236}">
                    <a16:creationId xmlns:a16="http://schemas.microsoft.com/office/drawing/2014/main" id="{539B9E45-98B3-42A6-AA22-6310BBA9BD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20" y="3721"/>
                <a:ext cx="388" cy="166"/>
              </a:xfrm>
              <a:custGeom>
                <a:avLst/>
                <a:gdLst>
                  <a:gd name="T0" fmla="*/ 162 w 163"/>
                  <a:gd name="T1" fmla="*/ 3 h 69"/>
                  <a:gd name="T2" fmla="*/ 161 w 163"/>
                  <a:gd name="T3" fmla="*/ 0 h 69"/>
                  <a:gd name="T4" fmla="*/ 129 w 163"/>
                  <a:gd name="T5" fmla="*/ 9 h 69"/>
                  <a:gd name="T6" fmla="*/ 126 w 163"/>
                  <a:gd name="T7" fmla="*/ 11 h 69"/>
                  <a:gd name="T8" fmla="*/ 91 w 163"/>
                  <a:gd name="T9" fmla="*/ 32 h 69"/>
                  <a:gd name="T10" fmla="*/ 61 w 163"/>
                  <a:gd name="T11" fmla="*/ 54 h 69"/>
                  <a:gd name="T12" fmla="*/ 38 w 163"/>
                  <a:gd name="T13" fmla="*/ 63 h 69"/>
                  <a:gd name="T14" fmla="*/ 4 w 163"/>
                  <a:gd name="T15" fmla="*/ 46 h 69"/>
                  <a:gd name="T16" fmla="*/ 1 w 163"/>
                  <a:gd name="T17" fmla="*/ 46 h 69"/>
                  <a:gd name="T18" fmla="*/ 0 w 163"/>
                  <a:gd name="T19" fmla="*/ 48 h 69"/>
                  <a:gd name="T20" fmla="*/ 8 w 163"/>
                  <a:gd name="T21" fmla="*/ 57 h 69"/>
                  <a:gd name="T22" fmla="*/ 18 w 163"/>
                  <a:gd name="T23" fmla="*/ 64 h 69"/>
                  <a:gd name="T24" fmla="*/ 28 w 163"/>
                  <a:gd name="T25" fmla="*/ 68 h 69"/>
                  <a:gd name="T26" fmla="*/ 37 w 163"/>
                  <a:gd name="T27" fmla="*/ 69 h 69"/>
                  <a:gd name="T28" fmla="*/ 59 w 163"/>
                  <a:gd name="T29" fmla="*/ 64 h 69"/>
                  <a:gd name="T30" fmla="*/ 81 w 163"/>
                  <a:gd name="T31" fmla="*/ 52 h 69"/>
                  <a:gd name="T32" fmla="*/ 102 w 163"/>
                  <a:gd name="T33" fmla="*/ 37 h 69"/>
                  <a:gd name="T34" fmla="*/ 123 w 163"/>
                  <a:gd name="T35" fmla="*/ 22 h 69"/>
                  <a:gd name="T36" fmla="*/ 129 w 163"/>
                  <a:gd name="T37" fmla="*/ 18 h 69"/>
                  <a:gd name="T38" fmla="*/ 143 w 163"/>
                  <a:gd name="T39" fmla="*/ 9 h 69"/>
                  <a:gd name="T40" fmla="*/ 160 w 163"/>
                  <a:gd name="T41" fmla="*/ 4 h 69"/>
                  <a:gd name="T42" fmla="*/ 162 w 163"/>
                  <a:gd name="T43" fmla="*/ 3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3" h="69">
                    <a:moveTo>
                      <a:pt x="162" y="3"/>
                    </a:moveTo>
                    <a:cubicBezTo>
                      <a:pt x="163" y="2"/>
                      <a:pt x="162" y="1"/>
                      <a:pt x="161" y="0"/>
                    </a:cubicBezTo>
                    <a:cubicBezTo>
                      <a:pt x="151" y="1"/>
                      <a:pt x="140" y="3"/>
                      <a:pt x="129" y="9"/>
                    </a:cubicBezTo>
                    <a:cubicBezTo>
                      <a:pt x="128" y="9"/>
                      <a:pt x="127" y="10"/>
                      <a:pt x="126" y="11"/>
                    </a:cubicBezTo>
                    <a:cubicBezTo>
                      <a:pt x="114" y="17"/>
                      <a:pt x="102" y="24"/>
                      <a:pt x="91" y="32"/>
                    </a:cubicBezTo>
                    <a:cubicBezTo>
                      <a:pt x="81" y="40"/>
                      <a:pt x="71" y="47"/>
                      <a:pt x="61" y="54"/>
                    </a:cubicBezTo>
                    <a:cubicBezTo>
                      <a:pt x="52" y="60"/>
                      <a:pt x="44" y="63"/>
                      <a:pt x="38" y="63"/>
                    </a:cubicBezTo>
                    <a:cubicBezTo>
                      <a:pt x="23" y="63"/>
                      <a:pt x="12" y="58"/>
                      <a:pt x="4" y="46"/>
                    </a:cubicBezTo>
                    <a:cubicBezTo>
                      <a:pt x="2" y="46"/>
                      <a:pt x="1" y="45"/>
                      <a:pt x="1" y="46"/>
                    </a:cubicBezTo>
                    <a:cubicBezTo>
                      <a:pt x="0" y="46"/>
                      <a:pt x="0" y="47"/>
                      <a:pt x="0" y="48"/>
                    </a:cubicBezTo>
                    <a:cubicBezTo>
                      <a:pt x="2" y="52"/>
                      <a:pt x="5" y="55"/>
                      <a:pt x="8" y="57"/>
                    </a:cubicBezTo>
                    <a:cubicBezTo>
                      <a:pt x="11" y="60"/>
                      <a:pt x="15" y="62"/>
                      <a:pt x="18" y="64"/>
                    </a:cubicBezTo>
                    <a:cubicBezTo>
                      <a:pt x="22" y="66"/>
                      <a:pt x="25" y="67"/>
                      <a:pt x="28" y="68"/>
                    </a:cubicBezTo>
                    <a:cubicBezTo>
                      <a:pt x="32" y="69"/>
                      <a:pt x="35" y="69"/>
                      <a:pt x="37" y="69"/>
                    </a:cubicBezTo>
                    <a:cubicBezTo>
                      <a:pt x="44" y="69"/>
                      <a:pt x="52" y="67"/>
                      <a:pt x="59" y="64"/>
                    </a:cubicBezTo>
                    <a:cubicBezTo>
                      <a:pt x="66" y="61"/>
                      <a:pt x="73" y="57"/>
                      <a:pt x="81" y="52"/>
                    </a:cubicBezTo>
                    <a:cubicBezTo>
                      <a:pt x="88" y="48"/>
                      <a:pt x="95" y="43"/>
                      <a:pt x="102" y="37"/>
                    </a:cubicBezTo>
                    <a:cubicBezTo>
                      <a:pt x="110" y="32"/>
                      <a:pt x="117" y="26"/>
                      <a:pt x="123" y="22"/>
                    </a:cubicBezTo>
                    <a:cubicBezTo>
                      <a:pt x="125" y="20"/>
                      <a:pt x="127" y="19"/>
                      <a:pt x="129" y="18"/>
                    </a:cubicBezTo>
                    <a:cubicBezTo>
                      <a:pt x="134" y="14"/>
                      <a:pt x="138" y="12"/>
                      <a:pt x="143" y="9"/>
                    </a:cubicBezTo>
                    <a:cubicBezTo>
                      <a:pt x="149" y="6"/>
                      <a:pt x="154" y="4"/>
                      <a:pt x="160" y="4"/>
                    </a:cubicBezTo>
                    <a:cubicBezTo>
                      <a:pt x="161" y="4"/>
                      <a:pt x="162" y="4"/>
                      <a:pt x="162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  <p:sp>
            <p:nvSpPr>
              <p:cNvPr id="112" name="Freeform 6">
                <a:extLst>
                  <a:ext uri="{FF2B5EF4-FFF2-40B4-BE49-F238E27FC236}">
                    <a16:creationId xmlns:a16="http://schemas.microsoft.com/office/drawing/2014/main" id="{540CBC82-B977-4F6A-A45A-549AB3DB22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5" y="3717"/>
                <a:ext cx="836" cy="398"/>
              </a:xfrm>
              <a:custGeom>
                <a:avLst/>
                <a:gdLst>
                  <a:gd name="T0" fmla="*/ 347 w 351"/>
                  <a:gd name="T1" fmla="*/ 37 h 166"/>
                  <a:gd name="T2" fmla="*/ 311 w 351"/>
                  <a:gd name="T3" fmla="*/ 4 h 166"/>
                  <a:gd name="T4" fmla="*/ 233 w 351"/>
                  <a:gd name="T5" fmla="*/ 9 h 166"/>
                  <a:gd name="T6" fmla="*/ 192 w 351"/>
                  <a:gd name="T7" fmla="*/ 32 h 166"/>
                  <a:gd name="T8" fmla="*/ 118 w 351"/>
                  <a:gd name="T9" fmla="*/ 87 h 166"/>
                  <a:gd name="T10" fmla="*/ 42 w 351"/>
                  <a:gd name="T11" fmla="*/ 116 h 166"/>
                  <a:gd name="T12" fmla="*/ 15 w 351"/>
                  <a:gd name="T13" fmla="*/ 102 h 166"/>
                  <a:gd name="T14" fmla="*/ 7 w 351"/>
                  <a:gd name="T15" fmla="*/ 78 h 166"/>
                  <a:gd name="T16" fmla="*/ 23 w 351"/>
                  <a:gd name="T17" fmla="*/ 51 h 166"/>
                  <a:gd name="T18" fmla="*/ 33 w 351"/>
                  <a:gd name="T19" fmla="*/ 43 h 166"/>
                  <a:gd name="T20" fmla="*/ 11 w 351"/>
                  <a:gd name="T21" fmla="*/ 52 h 166"/>
                  <a:gd name="T22" fmla="*/ 0 w 351"/>
                  <a:gd name="T23" fmla="*/ 79 h 166"/>
                  <a:gd name="T24" fmla="*/ 52 w 351"/>
                  <a:gd name="T25" fmla="*/ 119 h 166"/>
                  <a:gd name="T26" fmla="*/ 128 w 351"/>
                  <a:gd name="T27" fmla="*/ 92 h 166"/>
                  <a:gd name="T28" fmla="*/ 158 w 351"/>
                  <a:gd name="T29" fmla="*/ 73 h 166"/>
                  <a:gd name="T30" fmla="*/ 181 w 351"/>
                  <a:gd name="T31" fmla="*/ 143 h 166"/>
                  <a:gd name="T32" fmla="*/ 173 w 351"/>
                  <a:gd name="T33" fmla="*/ 109 h 166"/>
                  <a:gd name="T34" fmla="*/ 176 w 351"/>
                  <a:gd name="T35" fmla="*/ 134 h 166"/>
                  <a:gd name="T36" fmla="*/ 155 w 351"/>
                  <a:gd name="T37" fmla="*/ 98 h 166"/>
                  <a:gd name="T38" fmla="*/ 236 w 351"/>
                  <a:gd name="T39" fmla="*/ 29 h 166"/>
                  <a:gd name="T40" fmla="*/ 302 w 351"/>
                  <a:gd name="T41" fmla="*/ 41 h 166"/>
                  <a:gd name="T42" fmla="*/ 314 w 351"/>
                  <a:gd name="T43" fmla="*/ 126 h 166"/>
                  <a:gd name="T44" fmla="*/ 234 w 351"/>
                  <a:gd name="T45" fmla="*/ 147 h 166"/>
                  <a:gd name="T46" fmla="*/ 229 w 351"/>
                  <a:gd name="T47" fmla="*/ 58 h 166"/>
                  <a:gd name="T48" fmla="*/ 290 w 351"/>
                  <a:gd name="T49" fmla="*/ 78 h 166"/>
                  <a:gd name="T50" fmla="*/ 269 w 351"/>
                  <a:gd name="T51" fmla="*/ 81 h 166"/>
                  <a:gd name="T52" fmla="*/ 272 w 351"/>
                  <a:gd name="T53" fmla="*/ 110 h 166"/>
                  <a:gd name="T54" fmla="*/ 258 w 351"/>
                  <a:gd name="T55" fmla="*/ 43 h 166"/>
                  <a:gd name="T56" fmla="*/ 213 w 351"/>
                  <a:gd name="T57" fmla="*/ 137 h 166"/>
                  <a:gd name="T58" fmla="*/ 316 w 351"/>
                  <a:gd name="T59" fmla="*/ 150 h 166"/>
                  <a:gd name="T60" fmla="*/ 350 w 351"/>
                  <a:gd name="T61" fmla="*/ 91 h 166"/>
                  <a:gd name="T62" fmla="*/ 267 w 351"/>
                  <a:gd name="T63" fmla="*/ 16 h 166"/>
                  <a:gd name="T64" fmla="*/ 235 w 351"/>
                  <a:gd name="T65" fmla="*/ 19 h 166"/>
                  <a:gd name="T66" fmla="*/ 239 w 351"/>
                  <a:gd name="T67" fmla="*/ 14 h 166"/>
                  <a:gd name="T68" fmla="*/ 297 w 351"/>
                  <a:gd name="T69" fmla="*/ 6 h 166"/>
                  <a:gd name="T70" fmla="*/ 326 w 351"/>
                  <a:gd name="T71" fmla="*/ 18 h 166"/>
                  <a:gd name="T72" fmla="*/ 332 w 351"/>
                  <a:gd name="T73" fmla="*/ 30 h 166"/>
                  <a:gd name="T74" fmla="*/ 335 w 351"/>
                  <a:gd name="T75" fmla="*/ 44 h 166"/>
                  <a:gd name="T76" fmla="*/ 347 w 351"/>
                  <a:gd name="T77" fmla="*/ 43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51" h="166">
                    <a:moveTo>
                      <a:pt x="347" y="43"/>
                    </a:moveTo>
                    <a:cubicBezTo>
                      <a:pt x="348" y="42"/>
                      <a:pt x="348" y="39"/>
                      <a:pt x="347" y="37"/>
                    </a:cubicBezTo>
                    <a:cubicBezTo>
                      <a:pt x="346" y="28"/>
                      <a:pt x="340" y="20"/>
                      <a:pt x="332" y="15"/>
                    </a:cubicBezTo>
                    <a:cubicBezTo>
                      <a:pt x="327" y="11"/>
                      <a:pt x="320" y="7"/>
                      <a:pt x="311" y="4"/>
                    </a:cubicBezTo>
                    <a:cubicBezTo>
                      <a:pt x="302" y="1"/>
                      <a:pt x="292" y="0"/>
                      <a:pt x="280" y="0"/>
                    </a:cubicBezTo>
                    <a:cubicBezTo>
                      <a:pt x="263" y="0"/>
                      <a:pt x="247" y="3"/>
                      <a:pt x="233" y="9"/>
                    </a:cubicBezTo>
                    <a:cubicBezTo>
                      <a:pt x="219" y="15"/>
                      <a:pt x="207" y="22"/>
                      <a:pt x="194" y="30"/>
                    </a:cubicBezTo>
                    <a:cubicBezTo>
                      <a:pt x="193" y="31"/>
                      <a:pt x="192" y="31"/>
                      <a:pt x="192" y="32"/>
                    </a:cubicBezTo>
                    <a:cubicBezTo>
                      <a:pt x="179" y="40"/>
                      <a:pt x="166" y="50"/>
                      <a:pt x="154" y="60"/>
                    </a:cubicBezTo>
                    <a:cubicBezTo>
                      <a:pt x="142" y="70"/>
                      <a:pt x="130" y="79"/>
                      <a:pt x="118" y="87"/>
                    </a:cubicBezTo>
                    <a:cubicBezTo>
                      <a:pt x="106" y="95"/>
                      <a:pt x="94" y="102"/>
                      <a:pt x="81" y="107"/>
                    </a:cubicBezTo>
                    <a:cubicBezTo>
                      <a:pt x="69" y="113"/>
                      <a:pt x="56" y="116"/>
                      <a:pt x="42" y="116"/>
                    </a:cubicBezTo>
                    <a:cubicBezTo>
                      <a:pt x="36" y="116"/>
                      <a:pt x="31" y="114"/>
                      <a:pt x="26" y="112"/>
                    </a:cubicBezTo>
                    <a:cubicBezTo>
                      <a:pt x="21" y="109"/>
                      <a:pt x="18" y="106"/>
                      <a:pt x="15" y="102"/>
                    </a:cubicBezTo>
                    <a:cubicBezTo>
                      <a:pt x="13" y="99"/>
                      <a:pt x="10" y="95"/>
                      <a:pt x="9" y="90"/>
                    </a:cubicBezTo>
                    <a:cubicBezTo>
                      <a:pt x="8" y="86"/>
                      <a:pt x="7" y="82"/>
                      <a:pt x="7" y="78"/>
                    </a:cubicBezTo>
                    <a:cubicBezTo>
                      <a:pt x="7" y="72"/>
                      <a:pt x="9" y="66"/>
                      <a:pt x="12" y="62"/>
                    </a:cubicBezTo>
                    <a:cubicBezTo>
                      <a:pt x="16" y="57"/>
                      <a:pt x="19" y="53"/>
                      <a:pt x="23" y="51"/>
                    </a:cubicBezTo>
                    <a:cubicBezTo>
                      <a:pt x="26" y="48"/>
                      <a:pt x="30" y="46"/>
                      <a:pt x="32" y="44"/>
                    </a:cubicBezTo>
                    <a:cubicBezTo>
                      <a:pt x="34" y="43"/>
                      <a:pt x="35" y="43"/>
                      <a:pt x="33" y="43"/>
                    </a:cubicBezTo>
                    <a:cubicBezTo>
                      <a:pt x="30" y="43"/>
                      <a:pt x="27" y="44"/>
                      <a:pt x="23" y="45"/>
                    </a:cubicBezTo>
                    <a:cubicBezTo>
                      <a:pt x="19" y="47"/>
                      <a:pt x="15" y="49"/>
                      <a:pt x="11" y="52"/>
                    </a:cubicBezTo>
                    <a:cubicBezTo>
                      <a:pt x="8" y="55"/>
                      <a:pt x="5" y="59"/>
                      <a:pt x="3" y="63"/>
                    </a:cubicBezTo>
                    <a:cubicBezTo>
                      <a:pt x="1" y="68"/>
                      <a:pt x="0" y="73"/>
                      <a:pt x="0" y="79"/>
                    </a:cubicBezTo>
                    <a:cubicBezTo>
                      <a:pt x="0" y="91"/>
                      <a:pt x="4" y="101"/>
                      <a:pt x="13" y="108"/>
                    </a:cubicBezTo>
                    <a:cubicBezTo>
                      <a:pt x="21" y="116"/>
                      <a:pt x="35" y="119"/>
                      <a:pt x="52" y="119"/>
                    </a:cubicBezTo>
                    <a:cubicBezTo>
                      <a:pt x="66" y="119"/>
                      <a:pt x="79" y="117"/>
                      <a:pt x="92" y="112"/>
                    </a:cubicBezTo>
                    <a:cubicBezTo>
                      <a:pt x="105" y="106"/>
                      <a:pt x="117" y="100"/>
                      <a:pt x="128" y="92"/>
                    </a:cubicBezTo>
                    <a:cubicBezTo>
                      <a:pt x="139" y="85"/>
                      <a:pt x="150" y="77"/>
                      <a:pt x="160" y="68"/>
                    </a:cubicBezTo>
                    <a:cubicBezTo>
                      <a:pt x="159" y="70"/>
                      <a:pt x="158" y="71"/>
                      <a:pt x="158" y="73"/>
                    </a:cubicBezTo>
                    <a:cubicBezTo>
                      <a:pt x="150" y="89"/>
                      <a:pt x="141" y="112"/>
                      <a:pt x="146" y="130"/>
                    </a:cubicBezTo>
                    <a:cubicBezTo>
                      <a:pt x="151" y="144"/>
                      <a:pt x="168" y="154"/>
                      <a:pt x="181" y="143"/>
                    </a:cubicBezTo>
                    <a:cubicBezTo>
                      <a:pt x="193" y="134"/>
                      <a:pt x="191" y="116"/>
                      <a:pt x="178" y="108"/>
                    </a:cubicBezTo>
                    <a:cubicBezTo>
                      <a:pt x="176" y="107"/>
                      <a:pt x="174" y="107"/>
                      <a:pt x="173" y="109"/>
                    </a:cubicBezTo>
                    <a:cubicBezTo>
                      <a:pt x="172" y="110"/>
                      <a:pt x="172" y="111"/>
                      <a:pt x="172" y="112"/>
                    </a:cubicBezTo>
                    <a:cubicBezTo>
                      <a:pt x="173" y="119"/>
                      <a:pt x="175" y="127"/>
                      <a:pt x="176" y="134"/>
                    </a:cubicBezTo>
                    <a:cubicBezTo>
                      <a:pt x="176" y="135"/>
                      <a:pt x="169" y="142"/>
                      <a:pt x="162" y="139"/>
                    </a:cubicBezTo>
                    <a:cubicBezTo>
                      <a:pt x="148" y="133"/>
                      <a:pt x="152" y="110"/>
                      <a:pt x="155" y="98"/>
                    </a:cubicBezTo>
                    <a:cubicBezTo>
                      <a:pt x="160" y="83"/>
                      <a:pt x="167" y="68"/>
                      <a:pt x="177" y="56"/>
                    </a:cubicBezTo>
                    <a:cubicBezTo>
                      <a:pt x="194" y="42"/>
                      <a:pt x="215" y="33"/>
                      <a:pt x="236" y="29"/>
                    </a:cubicBezTo>
                    <a:cubicBezTo>
                      <a:pt x="244" y="28"/>
                      <a:pt x="253" y="27"/>
                      <a:pt x="261" y="28"/>
                    </a:cubicBezTo>
                    <a:cubicBezTo>
                      <a:pt x="276" y="28"/>
                      <a:pt x="291" y="31"/>
                      <a:pt x="302" y="41"/>
                    </a:cubicBezTo>
                    <a:cubicBezTo>
                      <a:pt x="312" y="50"/>
                      <a:pt x="319" y="63"/>
                      <a:pt x="322" y="76"/>
                    </a:cubicBezTo>
                    <a:cubicBezTo>
                      <a:pt x="325" y="93"/>
                      <a:pt x="323" y="111"/>
                      <a:pt x="314" y="126"/>
                    </a:cubicBezTo>
                    <a:cubicBezTo>
                      <a:pt x="305" y="140"/>
                      <a:pt x="290" y="151"/>
                      <a:pt x="273" y="154"/>
                    </a:cubicBezTo>
                    <a:cubicBezTo>
                      <a:pt x="260" y="157"/>
                      <a:pt x="246" y="154"/>
                      <a:pt x="234" y="147"/>
                    </a:cubicBezTo>
                    <a:cubicBezTo>
                      <a:pt x="223" y="140"/>
                      <a:pt x="214" y="131"/>
                      <a:pt x="210" y="117"/>
                    </a:cubicBezTo>
                    <a:cubicBezTo>
                      <a:pt x="203" y="96"/>
                      <a:pt x="210" y="71"/>
                      <a:pt x="229" y="58"/>
                    </a:cubicBezTo>
                    <a:cubicBezTo>
                      <a:pt x="240" y="52"/>
                      <a:pt x="253" y="48"/>
                      <a:pt x="265" y="51"/>
                    </a:cubicBezTo>
                    <a:cubicBezTo>
                      <a:pt x="277" y="55"/>
                      <a:pt x="289" y="64"/>
                      <a:pt x="290" y="78"/>
                    </a:cubicBezTo>
                    <a:cubicBezTo>
                      <a:pt x="290" y="84"/>
                      <a:pt x="288" y="91"/>
                      <a:pt x="284" y="96"/>
                    </a:cubicBezTo>
                    <a:cubicBezTo>
                      <a:pt x="281" y="89"/>
                      <a:pt x="276" y="82"/>
                      <a:pt x="269" y="81"/>
                    </a:cubicBezTo>
                    <a:cubicBezTo>
                      <a:pt x="263" y="80"/>
                      <a:pt x="255" y="81"/>
                      <a:pt x="252" y="86"/>
                    </a:cubicBezTo>
                    <a:cubicBezTo>
                      <a:pt x="242" y="100"/>
                      <a:pt x="259" y="113"/>
                      <a:pt x="272" y="110"/>
                    </a:cubicBezTo>
                    <a:cubicBezTo>
                      <a:pt x="288" y="107"/>
                      <a:pt x="300" y="91"/>
                      <a:pt x="296" y="74"/>
                    </a:cubicBezTo>
                    <a:cubicBezTo>
                      <a:pt x="292" y="56"/>
                      <a:pt x="276" y="43"/>
                      <a:pt x="258" y="43"/>
                    </a:cubicBezTo>
                    <a:cubicBezTo>
                      <a:pt x="241" y="43"/>
                      <a:pt x="226" y="50"/>
                      <a:pt x="215" y="62"/>
                    </a:cubicBezTo>
                    <a:cubicBezTo>
                      <a:pt x="196" y="83"/>
                      <a:pt x="194" y="115"/>
                      <a:pt x="213" y="137"/>
                    </a:cubicBezTo>
                    <a:cubicBezTo>
                      <a:pt x="223" y="150"/>
                      <a:pt x="238" y="158"/>
                      <a:pt x="253" y="161"/>
                    </a:cubicBezTo>
                    <a:cubicBezTo>
                      <a:pt x="274" y="166"/>
                      <a:pt x="298" y="162"/>
                      <a:pt x="316" y="150"/>
                    </a:cubicBezTo>
                    <a:cubicBezTo>
                      <a:pt x="334" y="138"/>
                      <a:pt x="347" y="118"/>
                      <a:pt x="349" y="97"/>
                    </a:cubicBezTo>
                    <a:cubicBezTo>
                      <a:pt x="350" y="95"/>
                      <a:pt x="350" y="93"/>
                      <a:pt x="350" y="91"/>
                    </a:cubicBezTo>
                    <a:cubicBezTo>
                      <a:pt x="351" y="62"/>
                      <a:pt x="334" y="35"/>
                      <a:pt x="308" y="24"/>
                    </a:cubicBezTo>
                    <a:cubicBezTo>
                      <a:pt x="295" y="19"/>
                      <a:pt x="281" y="16"/>
                      <a:pt x="267" y="16"/>
                    </a:cubicBezTo>
                    <a:cubicBezTo>
                      <a:pt x="260" y="16"/>
                      <a:pt x="252" y="16"/>
                      <a:pt x="245" y="17"/>
                    </a:cubicBezTo>
                    <a:cubicBezTo>
                      <a:pt x="242" y="18"/>
                      <a:pt x="238" y="18"/>
                      <a:pt x="235" y="19"/>
                    </a:cubicBezTo>
                    <a:cubicBezTo>
                      <a:pt x="232" y="20"/>
                      <a:pt x="227" y="20"/>
                      <a:pt x="225" y="21"/>
                    </a:cubicBezTo>
                    <a:cubicBezTo>
                      <a:pt x="229" y="19"/>
                      <a:pt x="234" y="16"/>
                      <a:pt x="239" y="14"/>
                    </a:cubicBezTo>
                    <a:cubicBezTo>
                      <a:pt x="253" y="7"/>
                      <a:pt x="267" y="4"/>
                      <a:pt x="283" y="4"/>
                    </a:cubicBezTo>
                    <a:cubicBezTo>
                      <a:pt x="287" y="4"/>
                      <a:pt x="292" y="5"/>
                      <a:pt x="297" y="6"/>
                    </a:cubicBezTo>
                    <a:cubicBezTo>
                      <a:pt x="302" y="7"/>
                      <a:pt x="308" y="9"/>
                      <a:pt x="313" y="11"/>
                    </a:cubicBezTo>
                    <a:cubicBezTo>
                      <a:pt x="318" y="13"/>
                      <a:pt x="322" y="15"/>
                      <a:pt x="326" y="18"/>
                    </a:cubicBezTo>
                    <a:cubicBezTo>
                      <a:pt x="329" y="21"/>
                      <a:pt x="331" y="24"/>
                      <a:pt x="331" y="27"/>
                    </a:cubicBezTo>
                    <a:cubicBezTo>
                      <a:pt x="331" y="27"/>
                      <a:pt x="331" y="28"/>
                      <a:pt x="332" y="30"/>
                    </a:cubicBezTo>
                    <a:cubicBezTo>
                      <a:pt x="332" y="32"/>
                      <a:pt x="332" y="35"/>
                      <a:pt x="333" y="37"/>
                    </a:cubicBezTo>
                    <a:cubicBezTo>
                      <a:pt x="333" y="39"/>
                      <a:pt x="334" y="42"/>
                      <a:pt x="335" y="44"/>
                    </a:cubicBezTo>
                    <a:cubicBezTo>
                      <a:pt x="337" y="46"/>
                      <a:pt x="338" y="47"/>
                      <a:pt x="340" y="47"/>
                    </a:cubicBezTo>
                    <a:cubicBezTo>
                      <a:pt x="343" y="47"/>
                      <a:pt x="345" y="46"/>
                      <a:pt x="347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en-US" sz="900"/>
              </a:p>
            </p:txBody>
          </p:sp>
        </p:grpSp>
        <p:sp>
          <p:nvSpPr>
            <p:cNvPr id="109" name="5-Point Star 37">
              <a:extLst>
                <a:ext uri="{FF2B5EF4-FFF2-40B4-BE49-F238E27FC236}">
                  <a16:creationId xmlns:a16="http://schemas.microsoft.com/office/drawing/2014/main" id="{4C92BB39-ABD3-40E9-BE97-9CD6D8BEEDB6}"/>
                </a:ext>
              </a:extLst>
            </p:cNvPr>
            <p:cNvSpPr/>
            <p:nvPr/>
          </p:nvSpPr>
          <p:spPr>
            <a:xfrm>
              <a:off x="16247979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  <p:sp>
          <p:nvSpPr>
            <p:cNvPr id="110" name="5-Point Star 29">
              <a:extLst>
                <a:ext uri="{FF2B5EF4-FFF2-40B4-BE49-F238E27FC236}">
                  <a16:creationId xmlns:a16="http://schemas.microsoft.com/office/drawing/2014/main" id="{D2BFB728-AF89-4278-8DC5-02EC35EBB0CC}"/>
                </a:ext>
              </a:extLst>
            </p:cNvPr>
            <p:cNvSpPr/>
            <p:nvPr/>
          </p:nvSpPr>
          <p:spPr>
            <a:xfrm>
              <a:off x="15660755" y="2118903"/>
              <a:ext cx="203777" cy="210710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900">
                <a:gradFill>
                  <a:gsLst>
                    <a:gs pos="37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  <a:gs pos="100000">
                      <a:schemeClr val="bg1"/>
                    </a:gs>
                  </a:gsLst>
                  <a:path path="circle">
                    <a:fillToRect l="50000" t="50000" r="50000" b="50000"/>
                  </a:path>
                </a:gradFill>
              </a:endParaRPr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076E3790-006F-451C-8900-4A4E567340C1}"/>
              </a:ext>
            </a:extLst>
          </p:cNvPr>
          <p:cNvGrpSpPr/>
          <p:nvPr/>
        </p:nvGrpSpPr>
        <p:grpSpPr>
          <a:xfrm rot="629210">
            <a:off x="4831815" y="7196195"/>
            <a:ext cx="2066056" cy="1547867"/>
            <a:chOff x="5686826" y="5599238"/>
            <a:chExt cx="2936875" cy="2200275"/>
          </a:xfrm>
        </p:grpSpPr>
        <p:grpSp>
          <p:nvGrpSpPr>
            <p:cNvPr id="142" name="Group 4">
              <a:extLst>
                <a:ext uri="{FF2B5EF4-FFF2-40B4-BE49-F238E27FC236}">
                  <a16:creationId xmlns:a16="http://schemas.microsoft.com/office/drawing/2014/main" id="{5A956384-F88A-472D-BF2B-6937CF43FA8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5686826" y="5599238"/>
              <a:ext cx="2936875" cy="2200275"/>
              <a:chOff x="10" y="2686"/>
              <a:chExt cx="1850" cy="1386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145" name="Freeform 5">
                <a:extLst>
                  <a:ext uri="{FF2B5EF4-FFF2-40B4-BE49-F238E27FC236}">
                    <a16:creationId xmlns:a16="http://schemas.microsoft.com/office/drawing/2014/main" id="{8C4CD818-EB13-4046-8723-2C2B4C6295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" y="3334"/>
                <a:ext cx="1850" cy="370"/>
              </a:xfrm>
              <a:custGeom>
                <a:avLst/>
                <a:gdLst>
                  <a:gd name="T0" fmla="*/ 969 w 992"/>
                  <a:gd name="T1" fmla="*/ 198 h 198"/>
                  <a:gd name="T2" fmla="*/ 496 w 992"/>
                  <a:gd name="T3" fmla="*/ 165 h 198"/>
                  <a:gd name="T4" fmla="*/ 23 w 992"/>
                  <a:gd name="T5" fmla="*/ 198 h 198"/>
                  <a:gd name="T6" fmla="*/ 65 w 992"/>
                  <a:gd name="T7" fmla="*/ 109 h 198"/>
                  <a:gd name="T8" fmla="*/ 0 w 992"/>
                  <a:gd name="T9" fmla="*/ 35 h 198"/>
                  <a:gd name="T10" fmla="*/ 496 w 992"/>
                  <a:gd name="T11" fmla="*/ 0 h 198"/>
                  <a:gd name="T12" fmla="*/ 992 w 992"/>
                  <a:gd name="T13" fmla="*/ 35 h 198"/>
                  <a:gd name="T14" fmla="*/ 926 w 992"/>
                  <a:gd name="T15" fmla="*/ 109 h 198"/>
                  <a:gd name="T16" fmla="*/ 969 w 992"/>
                  <a:gd name="T17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92" h="198">
                    <a:moveTo>
                      <a:pt x="969" y="198"/>
                    </a:moveTo>
                    <a:cubicBezTo>
                      <a:pt x="812" y="176"/>
                      <a:pt x="654" y="165"/>
                      <a:pt x="496" y="165"/>
                    </a:cubicBezTo>
                    <a:cubicBezTo>
                      <a:pt x="338" y="165"/>
                      <a:pt x="180" y="176"/>
                      <a:pt x="23" y="198"/>
                    </a:cubicBezTo>
                    <a:cubicBezTo>
                      <a:pt x="36" y="168"/>
                      <a:pt x="50" y="139"/>
                      <a:pt x="65" y="109"/>
                    </a:cubicBezTo>
                    <a:cubicBezTo>
                      <a:pt x="44" y="84"/>
                      <a:pt x="22" y="60"/>
                      <a:pt x="0" y="35"/>
                    </a:cubicBezTo>
                    <a:cubicBezTo>
                      <a:pt x="164" y="12"/>
                      <a:pt x="330" y="0"/>
                      <a:pt x="496" y="0"/>
                    </a:cubicBezTo>
                    <a:cubicBezTo>
                      <a:pt x="661" y="0"/>
                      <a:pt x="827" y="12"/>
                      <a:pt x="992" y="35"/>
                    </a:cubicBezTo>
                    <a:cubicBezTo>
                      <a:pt x="970" y="60"/>
                      <a:pt x="948" y="84"/>
                      <a:pt x="926" y="109"/>
                    </a:cubicBezTo>
                    <a:cubicBezTo>
                      <a:pt x="941" y="139"/>
                      <a:pt x="955" y="168"/>
                      <a:pt x="969" y="198"/>
                    </a:cubicBezTo>
                    <a:close/>
                  </a:path>
                </a:pathLst>
              </a:custGeom>
              <a:solidFill>
                <a:srgbClr val="F39C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6" name="Freeform 6">
                <a:extLst>
                  <a:ext uri="{FF2B5EF4-FFF2-40B4-BE49-F238E27FC236}">
                    <a16:creationId xmlns:a16="http://schemas.microsoft.com/office/drawing/2014/main" id="{C5EF2C87-0AC6-4F18-AC65-9E3BF8D6882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1" y="3519"/>
                <a:ext cx="1448" cy="148"/>
              </a:xfrm>
              <a:custGeom>
                <a:avLst/>
                <a:gdLst>
                  <a:gd name="T0" fmla="*/ 776 w 776"/>
                  <a:gd name="T1" fmla="*/ 30 h 79"/>
                  <a:gd name="T2" fmla="*/ 0 w 776"/>
                  <a:gd name="T3" fmla="*/ 30 h 79"/>
                  <a:gd name="T4" fmla="*/ 85 w 776"/>
                  <a:gd name="T5" fmla="*/ 79 h 79"/>
                  <a:gd name="T6" fmla="*/ 690 w 776"/>
                  <a:gd name="T7" fmla="*/ 79 h 79"/>
                  <a:gd name="T8" fmla="*/ 776 w 776"/>
                  <a:gd name="T9" fmla="*/ 30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6" h="79">
                    <a:moveTo>
                      <a:pt x="776" y="30"/>
                    </a:moveTo>
                    <a:cubicBezTo>
                      <a:pt x="518" y="0"/>
                      <a:pt x="258" y="0"/>
                      <a:pt x="0" y="30"/>
                    </a:cubicBezTo>
                    <a:cubicBezTo>
                      <a:pt x="29" y="46"/>
                      <a:pt x="57" y="62"/>
                      <a:pt x="85" y="79"/>
                    </a:cubicBezTo>
                    <a:cubicBezTo>
                      <a:pt x="286" y="61"/>
                      <a:pt x="489" y="61"/>
                      <a:pt x="690" y="79"/>
                    </a:cubicBezTo>
                    <a:cubicBezTo>
                      <a:pt x="718" y="62"/>
                      <a:pt x="747" y="46"/>
                      <a:pt x="776" y="30"/>
                    </a:cubicBezTo>
                    <a:close/>
                  </a:path>
                </a:pathLst>
              </a:custGeom>
              <a:solidFill>
                <a:srgbClr val="E67E2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7" name="Freeform 7">
                <a:extLst>
                  <a:ext uri="{FF2B5EF4-FFF2-40B4-BE49-F238E27FC236}">
                    <a16:creationId xmlns:a16="http://schemas.microsoft.com/office/drawing/2014/main" id="{D793C78E-A779-469B-B134-478F16F52A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1" y="2686"/>
                <a:ext cx="1386" cy="1386"/>
              </a:xfrm>
              <a:custGeom>
                <a:avLst/>
                <a:gdLst>
                  <a:gd name="T0" fmla="*/ 372 w 743"/>
                  <a:gd name="T1" fmla="*/ 742 h 742"/>
                  <a:gd name="T2" fmla="*/ 285 w 743"/>
                  <a:gd name="T3" fmla="*/ 693 h 742"/>
                  <a:gd name="T4" fmla="*/ 186 w 743"/>
                  <a:gd name="T5" fmla="*/ 693 h 742"/>
                  <a:gd name="T6" fmla="*/ 136 w 743"/>
                  <a:gd name="T7" fmla="*/ 607 h 742"/>
                  <a:gd name="T8" fmla="*/ 50 w 743"/>
                  <a:gd name="T9" fmla="*/ 557 h 742"/>
                  <a:gd name="T10" fmla="*/ 49 w 743"/>
                  <a:gd name="T11" fmla="*/ 457 h 742"/>
                  <a:gd name="T12" fmla="*/ 0 w 743"/>
                  <a:gd name="T13" fmla="*/ 371 h 742"/>
                  <a:gd name="T14" fmla="*/ 49 w 743"/>
                  <a:gd name="T15" fmla="*/ 285 h 742"/>
                  <a:gd name="T16" fmla="*/ 50 w 743"/>
                  <a:gd name="T17" fmla="*/ 185 h 742"/>
                  <a:gd name="T18" fmla="*/ 136 w 743"/>
                  <a:gd name="T19" fmla="*/ 135 h 742"/>
                  <a:gd name="T20" fmla="*/ 186 w 743"/>
                  <a:gd name="T21" fmla="*/ 50 h 742"/>
                  <a:gd name="T22" fmla="*/ 285 w 743"/>
                  <a:gd name="T23" fmla="*/ 49 h 742"/>
                  <a:gd name="T24" fmla="*/ 372 w 743"/>
                  <a:gd name="T25" fmla="*/ 0 h 742"/>
                  <a:gd name="T26" fmla="*/ 458 w 743"/>
                  <a:gd name="T27" fmla="*/ 49 h 742"/>
                  <a:gd name="T28" fmla="*/ 557 w 743"/>
                  <a:gd name="T29" fmla="*/ 50 h 742"/>
                  <a:gd name="T30" fmla="*/ 608 w 743"/>
                  <a:gd name="T31" fmla="*/ 135 h 742"/>
                  <a:gd name="T32" fmla="*/ 693 w 743"/>
                  <a:gd name="T33" fmla="*/ 185 h 742"/>
                  <a:gd name="T34" fmla="*/ 694 w 743"/>
                  <a:gd name="T35" fmla="*/ 285 h 742"/>
                  <a:gd name="T36" fmla="*/ 743 w 743"/>
                  <a:gd name="T37" fmla="*/ 371 h 742"/>
                  <a:gd name="T38" fmla="*/ 694 w 743"/>
                  <a:gd name="T39" fmla="*/ 457 h 742"/>
                  <a:gd name="T40" fmla="*/ 693 w 743"/>
                  <a:gd name="T41" fmla="*/ 557 h 742"/>
                  <a:gd name="T42" fmla="*/ 608 w 743"/>
                  <a:gd name="T43" fmla="*/ 607 h 742"/>
                  <a:gd name="T44" fmla="*/ 557 w 743"/>
                  <a:gd name="T45" fmla="*/ 693 h 742"/>
                  <a:gd name="T46" fmla="*/ 458 w 743"/>
                  <a:gd name="T47" fmla="*/ 693 h 742"/>
                  <a:gd name="T48" fmla="*/ 372 w 743"/>
                  <a:gd name="T49" fmla="*/ 742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43" h="742">
                    <a:moveTo>
                      <a:pt x="372" y="742"/>
                    </a:moveTo>
                    <a:cubicBezTo>
                      <a:pt x="340" y="742"/>
                      <a:pt x="314" y="701"/>
                      <a:pt x="285" y="693"/>
                    </a:cubicBezTo>
                    <a:cubicBezTo>
                      <a:pt x="255" y="685"/>
                      <a:pt x="212" y="708"/>
                      <a:pt x="186" y="693"/>
                    </a:cubicBezTo>
                    <a:cubicBezTo>
                      <a:pt x="159" y="677"/>
                      <a:pt x="158" y="629"/>
                      <a:pt x="136" y="607"/>
                    </a:cubicBezTo>
                    <a:cubicBezTo>
                      <a:pt x="114" y="585"/>
                      <a:pt x="66" y="583"/>
                      <a:pt x="50" y="557"/>
                    </a:cubicBezTo>
                    <a:cubicBezTo>
                      <a:pt x="35" y="530"/>
                      <a:pt x="57" y="488"/>
                      <a:pt x="49" y="457"/>
                    </a:cubicBezTo>
                    <a:cubicBezTo>
                      <a:pt x="42" y="428"/>
                      <a:pt x="0" y="403"/>
                      <a:pt x="0" y="371"/>
                    </a:cubicBezTo>
                    <a:cubicBezTo>
                      <a:pt x="0" y="340"/>
                      <a:pt x="42" y="314"/>
                      <a:pt x="49" y="285"/>
                    </a:cubicBezTo>
                    <a:cubicBezTo>
                      <a:pt x="57" y="255"/>
                      <a:pt x="35" y="212"/>
                      <a:pt x="50" y="185"/>
                    </a:cubicBezTo>
                    <a:cubicBezTo>
                      <a:pt x="66" y="159"/>
                      <a:pt x="114" y="157"/>
                      <a:pt x="136" y="135"/>
                    </a:cubicBezTo>
                    <a:cubicBezTo>
                      <a:pt x="158" y="114"/>
                      <a:pt x="159" y="65"/>
                      <a:pt x="186" y="50"/>
                    </a:cubicBezTo>
                    <a:cubicBezTo>
                      <a:pt x="212" y="34"/>
                      <a:pt x="255" y="57"/>
                      <a:pt x="285" y="49"/>
                    </a:cubicBezTo>
                    <a:cubicBezTo>
                      <a:pt x="314" y="41"/>
                      <a:pt x="340" y="0"/>
                      <a:pt x="372" y="0"/>
                    </a:cubicBezTo>
                    <a:cubicBezTo>
                      <a:pt x="403" y="0"/>
                      <a:pt x="429" y="41"/>
                      <a:pt x="458" y="49"/>
                    </a:cubicBezTo>
                    <a:cubicBezTo>
                      <a:pt x="488" y="57"/>
                      <a:pt x="531" y="34"/>
                      <a:pt x="557" y="50"/>
                    </a:cubicBezTo>
                    <a:cubicBezTo>
                      <a:pt x="584" y="65"/>
                      <a:pt x="586" y="114"/>
                      <a:pt x="608" y="135"/>
                    </a:cubicBezTo>
                    <a:cubicBezTo>
                      <a:pt x="629" y="157"/>
                      <a:pt x="678" y="159"/>
                      <a:pt x="693" y="185"/>
                    </a:cubicBezTo>
                    <a:cubicBezTo>
                      <a:pt x="708" y="212"/>
                      <a:pt x="686" y="255"/>
                      <a:pt x="694" y="285"/>
                    </a:cubicBezTo>
                    <a:cubicBezTo>
                      <a:pt x="702" y="314"/>
                      <a:pt x="743" y="340"/>
                      <a:pt x="743" y="371"/>
                    </a:cubicBezTo>
                    <a:cubicBezTo>
                      <a:pt x="743" y="403"/>
                      <a:pt x="702" y="428"/>
                      <a:pt x="694" y="457"/>
                    </a:cubicBezTo>
                    <a:cubicBezTo>
                      <a:pt x="686" y="488"/>
                      <a:pt x="708" y="530"/>
                      <a:pt x="693" y="557"/>
                    </a:cubicBezTo>
                    <a:cubicBezTo>
                      <a:pt x="678" y="583"/>
                      <a:pt x="629" y="585"/>
                      <a:pt x="608" y="607"/>
                    </a:cubicBezTo>
                    <a:cubicBezTo>
                      <a:pt x="586" y="629"/>
                      <a:pt x="584" y="677"/>
                      <a:pt x="557" y="693"/>
                    </a:cubicBezTo>
                    <a:cubicBezTo>
                      <a:pt x="531" y="708"/>
                      <a:pt x="488" y="685"/>
                      <a:pt x="458" y="693"/>
                    </a:cubicBezTo>
                    <a:cubicBezTo>
                      <a:pt x="429" y="701"/>
                      <a:pt x="403" y="742"/>
                      <a:pt x="372" y="742"/>
                    </a:cubicBezTo>
                    <a:close/>
                  </a:path>
                </a:pathLst>
              </a:custGeom>
              <a:solidFill>
                <a:srgbClr val="2626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8" name="Freeform 8">
                <a:extLst>
                  <a:ext uri="{FF2B5EF4-FFF2-40B4-BE49-F238E27FC236}">
                    <a16:creationId xmlns:a16="http://schemas.microsoft.com/office/drawing/2014/main" id="{1CDF3E96-331F-475D-AB14-34113DB2C8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3" y="2716"/>
                <a:ext cx="1324" cy="1326"/>
              </a:xfrm>
              <a:custGeom>
                <a:avLst/>
                <a:gdLst>
                  <a:gd name="T0" fmla="*/ 0 w 710"/>
                  <a:gd name="T1" fmla="*/ 355 h 710"/>
                  <a:gd name="T2" fmla="*/ 47 w 710"/>
                  <a:gd name="T3" fmla="*/ 273 h 710"/>
                  <a:gd name="T4" fmla="*/ 47 w 710"/>
                  <a:gd name="T5" fmla="*/ 178 h 710"/>
                  <a:gd name="T6" fmla="*/ 129 w 710"/>
                  <a:gd name="T7" fmla="*/ 130 h 710"/>
                  <a:gd name="T8" fmla="*/ 177 w 710"/>
                  <a:gd name="T9" fmla="*/ 48 h 710"/>
                  <a:gd name="T10" fmla="*/ 272 w 710"/>
                  <a:gd name="T11" fmla="*/ 47 h 710"/>
                  <a:gd name="T12" fmla="*/ 355 w 710"/>
                  <a:gd name="T13" fmla="*/ 0 h 710"/>
                  <a:gd name="T14" fmla="*/ 437 w 710"/>
                  <a:gd name="T15" fmla="*/ 47 h 710"/>
                  <a:gd name="T16" fmla="*/ 532 w 710"/>
                  <a:gd name="T17" fmla="*/ 48 h 710"/>
                  <a:gd name="T18" fmla="*/ 580 w 710"/>
                  <a:gd name="T19" fmla="*/ 130 h 710"/>
                  <a:gd name="T20" fmla="*/ 662 w 710"/>
                  <a:gd name="T21" fmla="*/ 178 h 710"/>
                  <a:gd name="T22" fmla="*/ 662 w 710"/>
                  <a:gd name="T23" fmla="*/ 273 h 710"/>
                  <a:gd name="T24" fmla="*/ 710 w 710"/>
                  <a:gd name="T25" fmla="*/ 355 h 710"/>
                  <a:gd name="T26" fmla="*/ 662 w 710"/>
                  <a:gd name="T27" fmla="*/ 438 h 710"/>
                  <a:gd name="T28" fmla="*/ 662 w 710"/>
                  <a:gd name="T29" fmla="*/ 533 h 710"/>
                  <a:gd name="T30" fmla="*/ 580 w 710"/>
                  <a:gd name="T31" fmla="*/ 580 h 710"/>
                  <a:gd name="T32" fmla="*/ 532 w 710"/>
                  <a:gd name="T33" fmla="*/ 663 h 710"/>
                  <a:gd name="T34" fmla="*/ 437 w 710"/>
                  <a:gd name="T35" fmla="*/ 663 h 710"/>
                  <a:gd name="T36" fmla="*/ 355 w 710"/>
                  <a:gd name="T37" fmla="*/ 710 h 710"/>
                  <a:gd name="T38" fmla="*/ 272 w 710"/>
                  <a:gd name="T39" fmla="*/ 663 h 710"/>
                  <a:gd name="T40" fmla="*/ 177 w 710"/>
                  <a:gd name="T41" fmla="*/ 663 h 710"/>
                  <a:gd name="T42" fmla="*/ 129 w 710"/>
                  <a:gd name="T43" fmla="*/ 580 h 710"/>
                  <a:gd name="T44" fmla="*/ 47 w 710"/>
                  <a:gd name="T45" fmla="*/ 533 h 710"/>
                  <a:gd name="T46" fmla="*/ 47 w 710"/>
                  <a:gd name="T47" fmla="*/ 438 h 710"/>
                  <a:gd name="T48" fmla="*/ 0 w 710"/>
                  <a:gd name="T49" fmla="*/ 355 h 7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10" h="710">
                    <a:moveTo>
                      <a:pt x="0" y="355"/>
                    </a:moveTo>
                    <a:cubicBezTo>
                      <a:pt x="0" y="325"/>
                      <a:pt x="40" y="300"/>
                      <a:pt x="47" y="273"/>
                    </a:cubicBezTo>
                    <a:cubicBezTo>
                      <a:pt x="55" y="244"/>
                      <a:pt x="33" y="203"/>
                      <a:pt x="47" y="178"/>
                    </a:cubicBezTo>
                    <a:cubicBezTo>
                      <a:pt x="62" y="152"/>
                      <a:pt x="109" y="151"/>
                      <a:pt x="129" y="130"/>
                    </a:cubicBezTo>
                    <a:cubicBezTo>
                      <a:pt x="150" y="109"/>
                      <a:pt x="152" y="62"/>
                      <a:pt x="177" y="48"/>
                    </a:cubicBezTo>
                    <a:cubicBezTo>
                      <a:pt x="202" y="33"/>
                      <a:pt x="243" y="55"/>
                      <a:pt x="272" y="47"/>
                    </a:cubicBezTo>
                    <a:cubicBezTo>
                      <a:pt x="300" y="40"/>
                      <a:pt x="325" y="0"/>
                      <a:pt x="355" y="0"/>
                    </a:cubicBezTo>
                    <a:cubicBezTo>
                      <a:pt x="385" y="0"/>
                      <a:pt x="409" y="40"/>
                      <a:pt x="437" y="47"/>
                    </a:cubicBezTo>
                    <a:cubicBezTo>
                      <a:pt x="466" y="55"/>
                      <a:pt x="507" y="33"/>
                      <a:pt x="532" y="48"/>
                    </a:cubicBezTo>
                    <a:cubicBezTo>
                      <a:pt x="558" y="62"/>
                      <a:pt x="559" y="109"/>
                      <a:pt x="580" y="130"/>
                    </a:cubicBezTo>
                    <a:cubicBezTo>
                      <a:pt x="601" y="151"/>
                      <a:pt x="647" y="152"/>
                      <a:pt x="662" y="178"/>
                    </a:cubicBezTo>
                    <a:cubicBezTo>
                      <a:pt x="677" y="203"/>
                      <a:pt x="655" y="244"/>
                      <a:pt x="662" y="273"/>
                    </a:cubicBezTo>
                    <a:cubicBezTo>
                      <a:pt x="670" y="300"/>
                      <a:pt x="710" y="325"/>
                      <a:pt x="710" y="355"/>
                    </a:cubicBezTo>
                    <a:cubicBezTo>
                      <a:pt x="710" y="385"/>
                      <a:pt x="670" y="410"/>
                      <a:pt x="662" y="438"/>
                    </a:cubicBezTo>
                    <a:cubicBezTo>
                      <a:pt x="655" y="466"/>
                      <a:pt x="677" y="508"/>
                      <a:pt x="662" y="533"/>
                    </a:cubicBezTo>
                    <a:cubicBezTo>
                      <a:pt x="647" y="558"/>
                      <a:pt x="601" y="560"/>
                      <a:pt x="580" y="580"/>
                    </a:cubicBezTo>
                    <a:cubicBezTo>
                      <a:pt x="559" y="601"/>
                      <a:pt x="558" y="648"/>
                      <a:pt x="532" y="663"/>
                    </a:cubicBezTo>
                    <a:cubicBezTo>
                      <a:pt x="507" y="677"/>
                      <a:pt x="466" y="655"/>
                      <a:pt x="437" y="663"/>
                    </a:cubicBezTo>
                    <a:cubicBezTo>
                      <a:pt x="409" y="670"/>
                      <a:pt x="385" y="710"/>
                      <a:pt x="355" y="710"/>
                    </a:cubicBezTo>
                    <a:cubicBezTo>
                      <a:pt x="325" y="710"/>
                      <a:pt x="300" y="670"/>
                      <a:pt x="272" y="663"/>
                    </a:cubicBezTo>
                    <a:cubicBezTo>
                      <a:pt x="243" y="655"/>
                      <a:pt x="202" y="677"/>
                      <a:pt x="177" y="663"/>
                    </a:cubicBezTo>
                    <a:cubicBezTo>
                      <a:pt x="152" y="648"/>
                      <a:pt x="150" y="601"/>
                      <a:pt x="129" y="580"/>
                    </a:cubicBezTo>
                    <a:cubicBezTo>
                      <a:pt x="109" y="560"/>
                      <a:pt x="62" y="558"/>
                      <a:pt x="47" y="533"/>
                    </a:cubicBezTo>
                    <a:cubicBezTo>
                      <a:pt x="33" y="508"/>
                      <a:pt x="55" y="466"/>
                      <a:pt x="47" y="438"/>
                    </a:cubicBezTo>
                    <a:cubicBezTo>
                      <a:pt x="40" y="410"/>
                      <a:pt x="0" y="385"/>
                      <a:pt x="0" y="355"/>
                    </a:cubicBezTo>
                    <a:close/>
                  </a:path>
                </a:pathLst>
              </a:custGeom>
              <a:solidFill>
                <a:srgbClr val="262626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9" name="Freeform 9">
                <a:extLst>
                  <a:ext uri="{FF2B5EF4-FFF2-40B4-BE49-F238E27FC236}">
                    <a16:creationId xmlns:a16="http://schemas.microsoft.com/office/drawing/2014/main" id="{D8D5934C-F9E0-4B46-A44B-9EAF4E5483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6" y="3211"/>
                <a:ext cx="1516" cy="364"/>
              </a:xfrm>
              <a:custGeom>
                <a:avLst/>
                <a:gdLst>
                  <a:gd name="T0" fmla="*/ 795 w 813"/>
                  <a:gd name="T1" fmla="*/ 195 h 195"/>
                  <a:gd name="T2" fmla="*/ 19 w 813"/>
                  <a:gd name="T3" fmla="*/ 195 h 195"/>
                  <a:gd name="T4" fmla="*/ 0 w 813"/>
                  <a:gd name="T5" fmla="*/ 31 h 195"/>
                  <a:gd name="T6" fmla="*/ 813 w 813"/>
                  <a:gd name="T7" fmla="*/ 31 h 195"/>
                  <a:gd name="T8" fmla="*/ 795 w 813"/>
                  <a:gd name="T9" fmla="*/ 195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13" h="195">
                    <a:moveTo>
                      <a:pt x="795" y="195"/>
                    </a:moveTo>
                    <a:cubicBezTo>
                      <a:pt x="537" y="165"/>
                      <a:pt x="277" y="165"/>
                      <a:pt x="19" y="195"/>
                    </a:cubicBezTo>
                    <a:cubicBezTo>
                      <a:pt x="12" y="140"/>
                      <a:pt x="6" y="85"/>
                      <a:pt x="0" y="31"/>
                    </a:cubicBezTo>
                    <a:cubicBezTo>
                      <a:pt x="270" y="0"/>
                      <a:pt x="543" y="0"/>
                      <a:pt x="813" y="31"/>
                    </a:cubicBezTo>
                    <a:cubicBezTo>
                      <a:pt x="807" y="85"/>
                      <a:pt x="801" y="140"/>
                      <a:pt x="795" y="195"/>
                    </a:cubicBezTo>
                    <a:close/>
                  </a:path>
                </a:pathLst>
              </a:custGeom>
              <a:gradFill>
                <a:gsLst>
                  <a:gs pos="31000">
                    <a:schemeClr val="accent4">
                      <a:lumMod val="20000"/>
                      <a:lumOff val="80000"/>
                    </a:schemeClr>
                  </a:gs>
                  <a:gs pos="3540">
                    <a:srgbClr val="FFC000"/>
                  </a:gs>
                  <a:gs pos="65000">
                    <a:schemeClr val="accent4">
                      <a:lumMod val="20000"/>
                      <a:lumOff val="80000"/>
                    </a:schemeClr>
                  </a:gs>
                  <a:gs pos="100000">
                    <a:srgbClr val="F9AF18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0" name="Oval 10">
                <a:extLst>
                  <a:ext uri="{FF2B5EF4-FFF2-40B4-BE49-F238E27FC236}">
                    <a16:creationId xmlns:a16="http://schemas.microsoft.com/office/drawing/2014/main" id="{A3DFAC20-C098-44B6-9B25-ECDC25AB99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4" y="2839"/>
                <a:ext cx="1080" cy="108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262626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1" name="Oval 11">
                <a:extLst>
                  <a:ext uri="{FF2B5EF4-FFF2-40B4-BE49-F238E27FC236}">
                    <a16:creationId xmlns:a16="http://schemas.microsoft.com/office/drawing/2014/main" id="{2967D6BA-3762-443C-AB99-09B6821C04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0" y="2878"/>
                <a:ext cx="1028" cy="1031"/>
              </a:xfrm>
              <a:prstGeom prst="ellipse">
                <a:avLst/>
              </a:prstGeom>
              <a:solidFill>
                <a:schemeClr val="tx2">
                  <a:lumMod val="75000"/>
                </a:schemeClr>
              </a:solidFill>
              <a:ln>
                <a:noFill/>
              </a:ln>
              <a:effectLst>
                <a:innerShdw blurRad="254000" dist="50800" dir="18900000">
                  <a:prstClr val="black">
                    <a:alpha val="50000"/>
                  </a:prstClr>
                </a:inn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43" name="TextBox 142">
              <a:extLst>
                <a:ext uri="{FF2B5EF4-FFF2-40B4-BE49-F238E27FC236}">
                  <a16:creationId xmlns:a16="http://schemas.microsoft.com/office/drawing/2014/main" id="{5BF17995-1032-41C5-BE58-EB06E1EF69D9}"/>
                </a:ext>
              </a:extLst>
            </p:cNvPr>
            <p:cNvSpPr txBox="1"/>
            <p:nvPr/>
          </p:nvSpPr>
          <p:spPr>
            <a:xfrm rot="785684">
              <a:off x="6225005" y="6743288"/>
              <a:ext cx="1816264" cy="568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>
                  <a:gradFill flip="none" rotWithShape="1">
                    <a:gsLst>
                      <a:gs pos="51000">
                        <a:schemeClr val="accent4">
                          <a:lumMod val="20000"/>
                          <a:lumOff val="80000"/>
                        </a:schemeClr>
                      </a:gs>
                      <a:gs pos="3540">
                        <a:srgbClr val="FFC000"/>
                      </a:gs>
                      <a:gs pos="100000">
                        <a:srgbClr val="F9AF18"/>
                      </a:gs>
                    </a:gsLst>
                    <a:lin ang="16200000" scaled="1"/>
                    <a:tileRect/>
                  </a:gra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Code Bold" panose="020B0604020202020204" pitchFamily="50" charset="0"/>
                </a:rPr>
                <a:t>CONTACTLESS </a:t>
              </a:r>
            </a:p>
            <a:p>
              <a:pPr algn="ctr"/>
              <a:r>
                <a:rPr lang="en-US" sz="1000" b="1" dirty="0">
                  <a:gradFill flip="none" rotWithShape="1">
                    <a:gsLst>
                      <a:gs pos="51000">
                        <a:schemeClr val="accent4">
                          <a:lumMod val="20000"/>
                          <a:lumOff val="80000"/>
                        </a:schemeClr>
                      </a:gs>
                      <a:gs pos="3540">
                        <a:srgbClr val="FFC000"/>
                      </a:gs>
                      <a:gs pos="100000">
                        <a:srgbClr val="F9AF18"/>
                      </a:gs>
                    </a:gsLst>
                    <a:lin ang="16200000" scaled="1"/>
                    <a:tileRect/>
                  </a:gra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Code Bold" panose="020B0604020202020204" pitchFamily="50" charset="0"/>
                </a:rPr>
                <a:t>DELIEVERY </a:t>
              </a:r>
            </a:p>
          </p:txBody>
        </p:sp>
        <p:sp>
          <p:nvSpPr>
            <p:cNvPr id="144" name="TextBox 143">
              <a:extLst>
                <a:ext uri="{FF2B5EF4-FFF2-40B4-BE49-F238E27FC236}">
                  <a16:creationId xmlns:a16="http://schemas.microsoft.com/office/drawing/2014/main" id="{D21916AF-FBE0-4F95-8D91-D71E5EE4E106}"/>
                </a:ext>
              </a:extLst>
            </p:cNvPr>
            <p:cNvSpPr txBox="1"/>
            <p:nvPr/>
          </p:nvSpPr>
          <p:spPr>
            <a:xfrm>
              <a:off x="7052923" y="6665454"/>
              <a:ext cx="18473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endParaRPr lang="en-US" sz="4000" dirty="0">
                <a:gradFill>
                  <a:gsLst>
                    <a:gs pos="31000">
                      <a:schemeClr val="accent4">
                        <a:lumMod val="20000"/>
                        <a:lumOff val="80000"/>
                      </a:schemeClr>
                    </a:gs>
                    <a:gs pos="3540">
                      <a:srgbClr val="FFC000"/>
                    </a:gs>
                    <a:gs pos="65000">
                      <a:schemeClr val="accent4">
                        <a:lumMod val="20000"/>
                        <a:lumOff val="80000"/>
                      </a:schemeClr>
                    </a:gs>
                    <a:gs pos="100000">
                      <a:srgbClr val="F9AF18"/>
                    </a:gs>
                  </a:gsLst>
                  <a:lin ang="0" scaled="1"/>
                </a:gra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</a:endParaRPr>
            </a:p>
          </p:txBody>
        </p:sp>
      </p:grpSp>
      <p:sp>
        <p:nvSpPr>
          <p:cNvPr id="185" name="TextBox 184">
            <a:extLst>
              <a:ext uri="{FF2B5EF4-FFF2-40B4-BE49-F238E27FC236}">
                <a16:creationId xmlns:a16="http://schemas.microsoft.com/office/drawing/2014/main" id="{3B4D8C7C-7281-449A-B16D-332C1448B32A}"/>
              </a:ext>
            </a:extLst>
          </p:cNvPr>
          <p:cNvSpPr txBox="1"/>
          <p:nvPr/>
        </p:nvSpPr>
        <p:spPr>
          <a:xfrm rot="1409032">
            <a:off x="5509625" y="7644466"/>
            <a:ext cx="7954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gradFill>
                  <a:gsLst>
                    <a:gs pos="31000">
                      <a:schemeClr val="accent4">
                        <a:lumMod val="20000"/>
                        <a:lumOff val="80000"/>
                      </a:schemeClr>
                    </a:gs>
                    <a:gs pos="3540">
                      <a:srgbClr val="FFC000"/>
                    </a:gs>
                    <a:gs pos="65000">
                      <a:schemeClr val="accent4">
                        <a:lumMod val="20000"/>
                        <a:lumOff val="80000"/>
                      </a:schemeClr>
                    </a:gs>
                    <a:gs pos="100000">
                      <a:srgbClr val="F9AF18"/>
                    </a:gs>
                  </a:gsLst>
                  <a:lin ang="0" scaled="1"/>
                </a:gra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Gobold" panose="02000500000000000000" pitchFamily="2" charset="0"/>
              </a:rPr>
              <a:t>100%</a:t>
            </a:r>
          </a:p>
        </p:txBody>
      </p:sp>
      <p:sp>
        <p:nvSpPr>
          <p:cNvPr id="197" name="TextBox 196">
            <a:extLst>
              <a:ext uri="{FF2B5EF4-FFF2-40B4-BE49-F238E27FC236}">
                <a16:creationId xmlns:a16="http://schemas.microsoft.com/office/drawing/2014/main" id="{D91F302E-B276-42FB-87C9-10C0AD21C659}"/>
              </a:ext>
            </a:extLst>
          </p:cNvPr>
          <p:cNvSpPr txBox="1"/>
          <p:nvPr/>
        </p:nvSpPr>
        <p:spPr>
          <a:xfrm>
            <a:off x="2060622" y="2436591"/>
            <a:ext cx="329819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And</a:t>
            </a:r>
          </a:p>
          <a:p>
            <a:pPr algn="ctr"/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Dinner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Wednesday – Saturday 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5:30pm – 9:30pm </a:t>
            </a:r>
            <a:endParaRPr lang="en-CA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623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BA2563E-A54F-4EB0-998D-9EFB8F6F4ABA}"/>
              </a:ext>
            </a:extLst>
          </p:cNvPr>
          <p:cNvSpPr/>
          <p:nvPr/>
        </p:nvSpPr>
        <p:spPr>
          <a:xfrm>
            <a:off x="6893210" y="-1"/>
            <a:ext cx="6951770" cy="9906000"/>
          </a:xfrm>
          <a:prstGeom prst="rect">
            <a:avLst/>
          </a:prstGeom>
          <a:gradFill>
            <a:gsLst>
              <a:gs pos="0">
                <a:srgbClr val="EE475C"/>
              </a:gs>
              <a:gs pos="98246">
                <a:srgbClr val="702529"/>
              </a:gs>
              <a:gs pos="41000">
                <a:srgbClr val="B92134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CE9736-85D0-4AED-87D9-F15579983BB1}"/>
              </a:ext>
            </a:extLst>
          </p:cNvPr>
          <p:cNvSpPr/>
          <p:nvPr/>
        </p:nvSpPr>
        <p:spPr>
          <a:xfrm>
            <a:off x="-21783" y="0"/>
            <a:ext cx="6951770" cy="9906000"/>
          </a:xfrm>
          <a:prstGeom prst="rect">
            <a:avLst/>
          </a:prstGeom>
          <a:gradFill>
            <a:gsLst>
              <a:gs pos="0">
                <a:srgbClr val="EE475C"/>
              </a:gs>
              <a:gs pos="98246">
                <a:srgbClr val="702529"/>
              </a:gs>
              <a:gs pos="41000">
                <a:srgbClr val="B92134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8B2E47-2FA6-41FE-AE8A-7715062DB1F3}"/>
              </a:ext>
            </a:extLst>
          </p:cNvPr>
          <p:cNvSpPr txBox="1"/>
          <p:nvPr/>
        </p:nvSpPr>
        <p:spPr>
          <a:xfrm>
            <a:off x="384907" y="5199251"/>
            <a:ext cx="3399888" cy="4478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SEASONAL SOFT DRINKS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Blood orange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aranciata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7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Fresh blood orange juice, honey &amp; turmeric syrup, tonic water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Pink grapefruit cooler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7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Pink grapefruit, lime, ginger ale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Clementine soda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5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Fresh clementine juice, soda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Apple and ginger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5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Fresh apple juice, house made ginger syrup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Amalfi lemonade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5</a:t>
            </a:r>
          </a:p>
          <a:p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with lemons from the Amalfi coast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0D76EB-5EE9-4442-8047-231B5A98FCEE}"/>
              </a:ext>
            </a:extLst>
          </p:cNvPr>
          <p:cNvSpPr txBox="1"/>
          <p:nvPr/>
        </p:nvSpPr>
        <p:spPr>
          <a:xfrm>
            <a:off x="361950" y="288245"/>
            <a:ext cx="3445802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DRINKS 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Limoncello spritz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limoncello, lemon juice, prosecco, soda water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Amalfi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negroni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limoncello,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Berto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bitter,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Cocchi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Torino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Winter citrus vesper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blood orange liqueur, Sapling gin, Sapling vodka, clementine bitters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Blackberry and ginger margarita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Tapatio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blanco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tequila,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crème de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mûre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, lime juice, ginger beer Pink grapefruit and honey sour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DB6D13-B046-4909-9C97-40E841C5B14D}"/>
              </a:ext>
            </a:extLst>
          </p:cNvPr>
          <p:cNvSpPr txBox="1"/>
          <p:nvPr/>
        </p:nvSpPr>
        <p:spPr>
          <a:xfrm>
            <a:off x="3856290" y="313970"/>
            <a:ext cx="2946132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Sapling gin,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Berto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Aperitivo,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honey syrup, pink grapefruit juice, egg white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Lemon verbena and pepper fizz.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Sapling gin, Fern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Verrow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lemon verbena liqueur, lime juice, sugar syrup, black pepper, soda water, egg white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Cardamom &amp; apple Manhattan.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Cardamom infused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Bulleit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bourbon,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Cocchi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Torino, </a:t>
            </a:r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apple syrup, Angostura bitters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Islay café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12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Coffee infused Bowmore 12yo, sugar, chocolate bitters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796079-0E15-4C12-9463-41EE5F9BBF84}"/>
              </a:ext>
            </a:extLst>
          </p:cNvPr>
          <p:cNvSpPr txBox="1"/>
          <p:nvPr/>
        </p:nvSpPr>
        <p:spPr>
          <a:xfrm>
            <a:off x="3743582" y="5028159"/>
            <a:ext cx="3119661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Pomegranate &amp; rose water cordial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5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Fresh pomegranate juice scented with rose water, soda </a:t>
            </a:r>
          </a:p>
          <a:p>
            <a:endParaRPr lang="en-US" sz="1500" dirty="0">
              <a:solidFill>
                <a:schemeClr val="bg1"/>
              </a:solidFill>
              <a:latin typeface="Raleway" panose="020B0503030101060003" pitchFamily="34" charset="0"/>
            </a:endParaRPr>
          </a:p>
          <a:p>
            <a:r>
              <a:rPr lang="en-US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Housemade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tonic water </a:t>
            </a:r>
            <a:r>
              <a:rPr lang="en-GB" sz="1500" dirty="0">
                <a:solidFill>
                  <a:schemeClr val="bg1"/>
                </a:solidFill>
                <a:latin typeface="Raleway" panose="020B0503030101060003" pitchFamily="34" charset="0"/>
              </a:rPr>
              <a:t>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5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Lemongrass, black pepper, jasmine, quinine, soda water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548533-9059-4DFF-9EDE-BF16634B55A4}"/>
              </a:ext>
            </a:extLst>
          </p:cNvPr>
          <p:cNvSpPr txBox="1"/>
          <p:nvPr/>
        </p:nvSpPr>
        <p:spPr>
          <a:xfrm>
            <a:off x="6837895" y="226427"/>
            <a:ext cx="6537806" cy="96795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CA" sz="20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À la carte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Radishes with kefir butter and sea salt   7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Plate of charcuterie   9</a:t>
            </a:r>
          </a:p>
          <a:p>
            <a:pPr algn="l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STARTERS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Salad of winter leaves, citrus, pomegranates and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ajo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blanco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  16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Tortellini of sheep’s milk ricotta with crème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fraîche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and San Daniele </a:t>
            </a:r>
            <a:r>
              <a:rPr lang="en-CA" sz="1500" b="1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18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Prawn ceviche with lime, coriander, watermelon radish and pickled onion...  19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Scallops with white polenta,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agretti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and chilli oil   18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Carpaccio of beef with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stracciatella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, artichokes, black olive and caper dressing    16</a:t>
            </a:r>
          </a:p>
          <a:p>
            <a:pPr algn="ctr"/>
            <a:endParaRPr lang="en-CA" sz="1500" b="0" i="0" dirty="0">
              <a:solidFill>
                <a:schemeClr val="bg1"/>
              </a:solidFill>
              <a:effectLst/>
              <a:latin typeface="Raleway" panose="020B0503030101060003" pitchFamily="34" charset="0"/>
            </a:endParaRPr>
          </a:p>
          <a:p>
            <a:pPr algn="ctr"/>
            <a:r>
              <a:rPr lang="en-CA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MAINS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Guinea fowl with black truffle butter and cauliflower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purèe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  37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Pork belly with cavolo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nero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, farro and grilled radicchio   35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River Test trout with dandelion, Meyer lemon, trout roe and butter   33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Brill with winter tomatoes, pumpkin and XO   34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Ricotta dumplings with king oyster mushrooms,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spigarello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and ricotta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salata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  28</a:t>
            </a:r>
          </a:p>
          <a:p>
            <a:pPr algn="l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Fern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Verrow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winter leaves with shallot and sherry vinaigrette   10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Crispy potatoes with black garlic, sour cream and soft herbs   12</a:t>
            </a:r>
          </a:p>
          <a:p>
            <a:pPr algn="l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DESSERTS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Tres leches cake with kumquats and Sicilian passionfruit   10</a:t>
            </a:r>
            <a:b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</a:b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Bitter chocolate mousse cake with rose ice milk and candied chestnuts   10</a:t>
            </a:r>
            <a:b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</a:b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Winter rhubarb and brown butter tart with rhubarb ice cream   10</a:t>
            </a:r>
          </a:p>
          <a:p>
            <a:pPr algn="ctr"/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Blackmount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with honeycomb and walnut melba   10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Marechal, Lingot de Causses and Devon Blue with rye crackers and rosehip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and crab apple jelly 15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Coffee ice cream   4</a:t>
            </a:r>
            <a:b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</a:b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Chocolate and caramel ice cream   4</a:t>
            </a:r>
            <a:b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</a:b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Blood orange sorbet   4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Ice cream trio   12</a:t>
            </a:r>
          </a:p>
          <a:p>
            <a:pPr algn="l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 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 discretionary 13.5% service charge will be added to your bill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If you have any specific dietary requirements, </a:t>
            </a:r>
          </a:p>
          <a:p>
            <a:pPr algn="ctr"/>
            <a:r>
              <a:rPr lang="en-CA" sz="1500" dirty="0">
                <a:solidFill>
                  <a:schemeClr val="bg1"/>
                </a:solidFill>
                <a:latin typeface="Raleway" panose="020B0503030101060003" pitchFamily="34" charset="0"/>
              </a:rPr>
              <a:t>P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lease talk to your waiter who will be happy to help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5EC7E71-4C2A-443C-A41D-7B73A10D360D}"/>
              </a:ext>
            </a:extLst>
          </p:cNvPr>
          <p:cNvSpPr/>
          <p:nvPr/>
        </p:nvSpPr>
        <p:spPr>
          <a:xfrm>
            <a:off x="-47954" y="0"/>
            <a:ext cx="247505" cy="9906000"/>
          </a:xfrm>
          <a:prstGeom prst="rect">
            <a:avLst/>
          </a:prstGeom>
          <a:gradFill>
            <a:gsLst>
              <a:gs pos="87716">
                <a:srgbClr val="FFC000"/>
              </a:gs>
              <a:gs pos="63000">
                <a:schemeClr val="accent4">
                  <a:lumMod val="20000"/>
                  <a:lumOff val="80000"/>
                </a:schemeClr>
              </a:gs>
              <a:gs pos="100000">
                <a:srgbClr val="986B42"/>
              </a:gs>
              <a:gs pos="31000">
                <a:srgbClr val="FFC00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77A4093-0154-4199-8F94-07D8C65B3443}"/>
              </a:ext>
            </a:extLst>
          </p:cNvPr>
          <p:cNvSpPr/>
          <p:nvPr/>
        </p:nvSpPr>
        <p:spPr>
          <a:xfrm>
            <a:off x="13622327" y="-1"/>
            <a:ext cx="211660" cy="9881419"/>
          </a:xfrm>
          <a:prstGeom prst="rect">
            <a:avLst/>
          </a:prstGeom>
          <a:gradFill>
            <a:gsLst>
              <a:gs pos="87716">
                <a:srgbClr val="FFC000"/>
              </a:gs>
              <a:gs pos="63000">
                <a:schemeClr val="accent4">
                  <a:lumMod val="20000"/>
                  <a:lumOff val="80000"/>
                </a:schemeClr>
              </a:gs>
              <a:gs pos="100000">
                <a:srgbClr val="986B42"/>
              </a:gs>
              <a:gs pos="31000">
                <a:srgbClr val="FFC00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BFF13755-897B-40FD-A885-1888ABF0C797}"/>
              </a:ext>
            </a:extLst>
          </p:cNvPr>
          <p:cNvGrpSpPr/>
          <p:nvPr>
            <p:custDataLst>
              <p:custData r:id="rId1"/>
            </p:custDataLst>
          </p:nvPr>
        </p:nvGrpSpPr>
        <p:grpSpPr>
          <a:xfrm flipV="1">
            <a:off x="3840466" y="7434559"/>
            <a:ext cx="2533445" cy="175737"/>
            <a:chOff x="720725" y="4171951"/>
            <a:chExt cx="7369175" cy="511175"/>
          </a:xfrm>
          <a:solidFill>
            <a:schemeClr val="bg1"/>
          </a:solidFill>
        </p:grpSpPr>
        <p:sp>
          <p:nvSpPr>
            <p:cNvPr id="127" name="Freeform 240">
              <a:extLst>
                <a:ext uri="{FF2B5EF4-FFF2-40B4-BE49-F238E27FC236}">
                  <a16:creationId xmlns:a16="http://schemas.microsoft.com/office/drawing/2014/main" id="{9FE50A66-247F-4A9D-A5F7-2B3C199AC887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241">
              <a:extLst>
                <a:ext uri="{FF2B5EF4-FFF2-40B4-BE49-F238E27FC236}">
                  <a16:creationId xmlns:a16="http://schemas.microsoft.com/office/drawing/2014/main" id="{051003D2-2942-4F46-BA22-027E29226685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242">
              <a:extLst>
                <a:ext uri="{FF2B5EF4-FFF2-40B4-BE49-F238E27FC236}">
                  <a16:creationId xmlns:a16="http://schemas.microsoft.com/office/drawing/2014/main" id="{94FD1FA0-6A9B-4DA8-AA6D-86FB68CC4191}"/>
                </a:ext>
              </a:extLst>
            </p:cNvPr>
            <p:cNvSpPr>
              <a:spLocks/>
            </p:cNvSpPr>
            <p:nvPr/>
          </p:nvSpPr>
          <p:spPr bwMode="auto">
            <a:xfrm>
              <a:off x="7835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243">
              <a:extLst>
                <a:ext uri="{FF2B5EF4-FFF2-40B4-BE49-F238E27FC236}">
                  <a16:creationId xmlns:a16="http://schemas.microsoft.com/office/drawing/2014/main" id="{29CFB34B-EB02-4C3B-BAE6-854E5E8DE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244">
              <a:extLst>
                <a:ext uri="{FF2B5EF4-FFF2-40B4-BE49-F238E27FC236}">
                  <a16:creationId xmlns:a16="http://schemas.microsoft.com/office/drawing/2014/main" id="{B362BF5C-4163-4E3A-9A26-ECBD5F0F2A1A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245">
              <a:extLst>
                <a:ext uri="{FF2B5EF4-FFF2-40B4-BE49-F238E27FC236}">
                  <a16:creationId xmlns:a16="http://schemas.microsoft.com/office/drawing/2014/main" id="{776EB33B-A61A-48E8-AF5C-6C1073ADEC0A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246">
              <a:extLst>
                <a:ext uri="{FF2B5EF4-FFF2-40B4-BE49-F238E27FC236}">
                  <a16:creationId xmlns:a16="http://schemas.microsoft.com/office/drawing/2014/main" id="{FD22D5B7-8C77-42F5-A1D5-C4AF03063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247">
              <a:extLst>
                <a:ext uri="{FF2B5EF4-FFF2-40B4-BE49-F238E27FC236}">
                  <a16:creationId xmlns:a16="http://schemas.microsoft.com/office/drawing/2014/main" id="{2EC8710C-2CFA-485B-A11D-66BD918891AA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248">
              <a:extLst>
                <a:ext uri="{FF2B5EF4-FFF2-40B4-BE49-F238E27FC236}">
                  <a16:creationId xmlns:a16="http://schemas.microsoft.com/office/drawing/2014/main" id="{0F15D2AA-7A3F-41C4-961D-C5E4C9AF07B9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47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249">
              <a:extLst>
                <a:ext uri="{FF2B5EF4-FFF2-40B4-BE49-F238E27FC236}">
                  <a16:creationId xmlns:a16="http://schemas.microsoft.com/office/drawing/2014/main" id="{00B3B363-6621-4BAF-B0AE-12569873D4DE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250">
              <a:extLst>
                <a:ext uri="{FF2B5EF4-FFF2-40B4-BE49-F238E27FC236}">
                  <a16:creationId xmlns:a16="http://schemas.microsoft.com/office/drawing/2014/main" id="{5F1999BA-FEDE-499C-B87A-5D1D6C1F0CD5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251">
              <a:extLst>
                <a:ext uri="{FF2B5EF4-FFF2-40B4-BE49-F238E27FC236}">
                  <a16:creationId xmlns:a16="http://schemas.microsoft.com/office/drawing/2014/main" id="{407D9505-4AA5-4761-A50A-C953371FF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91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252">
              <a:extLst>
                <a:ext uri="{FF2B5EF4-FFF2-40B4-BE49-F238E27FC236}">
                  <a16:creationId xmlns:a16="http://schemas.microsoft.com/office/drawing/2014/main" id="{1F8BBF90-8B65-476B-B93D-CB9BADEFE673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253">
              <a:extLst>
                <a:ext uri="{FF2B5EF4-FFF2-40B4-BE49-F238E27FC236}">
                  <a16:creationId xmlns:a16="http://schemas.microsoft.com/office/drawing/2014/main" id="{4AB23ECB-6A6F-48D4-A81A-31A3B586169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254">
              <a:extLst>
                <a:ext uri="{FF2B5EF4-FFF2-40B4-BE49-F238E27FC236}">
                  <a16:creationId xmlns:a16="http://schemas.microsoft.com/office/drawing/2014/main" id="{2C8041D6-8A20-449D-9B05-ABB17FF6758B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35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255">
              <a:extLst>
                <a:ext uri="{FF2B5EF4-FFF2-40B4-BE49-F238E27FC236}">
                  <a16:creationId xmlns:a16="http://schemas.microsoft.com/office/drawing/2014/main" id="{A1B1EDDC-D37B-4AF9-910B-452A0EBDB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256">
              <a:extLst>
                <a:ext uri="{FF2B5EF4-FFF2-40B4-BE49-F238E27FC236}">
                  <a16:creationId xmlns:a16="http://schemas.microsoft.com/office/drawing/2014/main" id="{B3DB07AA-BA40-482A-9B2C-4C63EABEAA19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257">
              <a:extLst>
                <a:ext uri="{FF2B5EF4-FFF2-40B4-BE49-F238E27FC236}">
                  <a16:creationId xmlns:a16="http://schemas.microsoft.com/office/drawing/2014/main" id="{22ED61AC-48A8-471F-9F4B-2ED7DD916AE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57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258">
              <a:extLst>
                <a:ext uri="{FF2B5EF4-FFF2-40B4-BE49-F238E27FC236}">
                  <a16:creationId xmlns:a16="http://schemas.microsoft.com/office/drawing/2014/main" id="{DA3B9BC7-3AD3-4B59-B5AD-00FF5657B4FC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259">
              <a:extLst>
                <a:ext uri="{FF2B5EF4-FFF2-40B4-BE49-F238E27FC236}">
                  <a16:creationId xmlns:a16="http://schemas.microsoft.com/office/drawing/2014/main" id="{35EC2572-7F36-479B-885E-64F240B2FD23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260">
              <a:extLst>
                <a:ext uri="{FF2B5EF4-FFF2-40B4-BE49-F238E27FC236}">
                  <a16:creationId xmlns:a16="http://schemas.microsoft.com/office/drawing/2014/main" id="{6CF911E9-526D-46CF-85E2-8DD53555957D}"/>
                </a:ext>
              </a:extLst>
            </p:cNvPr>
            <p:cNvSpPr>
              <a:spLocks/>
            </p:cNvSpPr>
            <p:nvPr/>
          </p:nvSpPr>
          <p:spPr bwMode="auto">
            <a:xfrm>
              <a:off x="5702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261">
              <a:extLst>
                <a:ext uri="{FF2B5EF4-FFF2-40B4-BE49-F238E27FC236}">
                  <a16:creationId xmlns:a16="http://schemas.microsoft.com/office/drawing/2014/main" id="{A03C2726-49EE-492B-8308-FE21B420E4F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262">
              <a:extLst>
                <a:ext uri="{FF2B5EF4-FFF2-40B4-BE49-F238E27FC236}">
                  <a16:creationId xmlns:a16="http://schemas.microsoft.com/office/drawing/2014/main" id="{055FFE70-3E38-494F-9EBE-901D50ED3239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263">
              <a:extLst>
                <a:ext uri="{FF2B5EF4-FFF2-40B4-BE49-F238E27FC236}">
                  <a16:creationId xmlns:a16="http://schemas.microsoft.com/office/drawing/2014/main" id="{AE8D0981-5AD1-494D-B1D0-E8F0092670E1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5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264">
              <a:extLst>
                <a:ext uri="{FF2B5EF4-FFF2-40B4-BE49-F238E27FC236}">
                  <a16:creationId xmlns:a16="http://schemas.microsoft.com/office/drawing/2014/main" id="{FF58FFA2-8D56-40BF-9777-6D4EF68314E7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265">
              <a:extLst>
                <a:ext uri="{FF2B5EF4-FFF2-40B4-BE49-F238E27FC236}">
                  <a16:creationId xmlns:a16="http://schemas.microsoft.com/office/drawing/2014/main" id="{1EBA3EE8-B3D8-4D3B-A517-410C70EFF6E4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267">
              <a:extLst>
                <a:ext uri="{FF2B5EF4-FFF2-40B4-BE49-F238E27FC236}">
                  <a16:creationId xmlns:a16="http://schemas.microsoft.com/office/drawing/2014/main" id="{C7E0B0DC-C046-4249-895C-03013055D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9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268">
              <a:extLst>
                <a:ext uri="{FF2B5EF4-FFF2-40B4-BE49-F238E27FC236}">
                  <a16:creationId xmlns:a16="http://schemas.microsoft.com/office/drawing/2014/main" id="{994E2B6D-0459-4EEC-96CD-A894701131FF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269">
              <a:extLst>
                <a:ext uri="{FF2B5EF4-FFF2-40B4-BE49-F238E27FC236}">
                  <a16:creationId xmlns:a16="http://schemas.microsoft.com/office/drawing/2014/main" id="{2155DB98-4EC4-42FD-9A13-785EF34E1FE5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270">
              <a:extLst>
                <a:ext uri="{FF2B5EF4-FFF2-40B4-BE49-F238E27FC236}">
                  <a16:creationId xmlns:a16="http://schemas.microsoft.com/office/drawing/2014/main" id="{FB286DB2-FE39-41C2-B65D-2AF5F90FCEBB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3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271">
              <a:extLst>
                <a:ext uri="{FF2B5EF4-FFF2-40B4-BE49-F238E27FC236}">
                  <a16:creationId xmlns:a16="http://schemas.microsoft.com/office/drawing/2014/main" id="{097E17F6-58A2-42F4-BAB8-3C9E834529EF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272">
              <a:extLst>
                <a:ext uri="{FF2B5EF4-FFF2-40B4-BE49-F238E27FC236}">
                  <a16:creationId xmlns:a16="http://schemas.microsoft.com/office/drawing/2014/main" id="{A6264969-FF98-444A-AFB3-CB30DF168902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273">
              <a:extLst>
                <a:ext uri="{FF2B5EF4-FFF2-40B4-BE49-F238E27FC236}">
                  <a16:creationId xmlns:a16="http://schemas.microsoft.com/office/drawing/2014/main" id="{5C861A5B-E559-47E0-A9A8-7FCC9B5FB99E}"/>
                </a:ext>
              </a:extLst>
            </p:cNvPr>
            <p:cNvSpPr>
              <a:spLocks/>
            </p:cNvSpPr>
            <p:nvPr/>
          </p:nvSpPr>
          <p:spPr bwMode="auto">
            <a:xfrm>
              <a:off x="4278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274">
              <a:extLst>
                <a:ext uri="{FF2B5EF4-FFF2-40B4-BE49-F238E27FC236}">
                  <a16:creationId xmlns:a16="http://schemas.microsoft.com/office/drawing/2014/main" id="{D235BFA4-E064-4B60-A67D-2C8736E4A766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275">
              <a:extLst>
                <a:ext uri="{FF2B5EF4-FFF2-40B4-BE49-F238E27FC236}">
                  <a16:creationId xmlns:a16="http://schemas.microsoft.com/office/drawing/2014/main" id="{03D86523-EF68-4053-923A-75D16087B742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276">
              <a:extLst>
                <a:ext uri="{FF2B5EF4-FFF2-40B4-BE49-F238E27FC236}">
                  <a16:creationId xmlns:a16="http://schemas.microsoft.com/office/drawing/2014/main" id="{85396ECC-7C00-4909-A357-A9AA8793B52F}"/>
                </a:ext>
              </a:extLst>
            </p:cNvPr>
            <p:cNvSpPr>
              <a:spLocks/>
            </p:cNvSpPr>
            <p:nvPr/>
          </p:nvSpPr>
          <p:spPr bwMode="auto">
            <a:xfrm>
              <a:off x="39227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277">
              <a:extLst>
                <a:ext uri="{FF2B5EF4-FFF2-40B4-BE49-F238E27FC236}">
                  <a16:creationId xmlns:a16="http://schemas.microsoft.com/office/drawing/2014/main" id="{653C5130-9BEB-4B36-B25F-DE0F8E682AD1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278">
              <a:extLst>
                <a:ext uri="{FF2B5EF4-FFF2-40B4-BE49-F238E27FC236}">
                  <a16:creationId xmlns:a16="http://schemas.microsoft.com/office/drawing/2014/main" id="{BB9BA70E-A05B-4ED0-A6C4-85B27F86B3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279">
              <a:extLst>
                <a:ext uri="{FF2B5EF4-FFF2-40B4-BE49-F238E27FC236}">
                  <a16:creationId xmlns:a16="http://schemas.microsoft.com/office/drawing/2014/main" id="{DB1BB86E-FAE9-4380-8EFC-070301188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7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280">
              <a:extLst>
                <a:ext uri="{FF2B5EF4-FFF2-40B4-BE49-F238E27FC236}">
                  <a16:creationId xmlns:a16="http://schemas.microsoft.com/office/drawing/2014/main" id="{E4C53C20-2976-41A6-8E68-72AC653F54A4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281">
              <a:extLst>
                <a:ext uri="{FF2B5EF4-FFF2-40B4-BE49-F238E27FC236}">
                  <a16:creationId xmlns:a16="http://schemas.microsoft.com/office/drawing/2014/main" id="{7315CBF9-0C54-443B-8876-FBF4FB019BC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282">
              <a:extLst>
                <a:ext uri="{FF2B5EF4-FFF2-40B4-BE49-F238E27FC236}">
                  <a16:creationId xmlns:a16="http://schemas.microsoft.com/office/drawing/2014/main" id="{DE875799-56A3-406C-8256-3B97C05E6D63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1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283">
              <a:extLst>
                <a:ext uri="{FF2B5EF4-FFF2-40B4-BE49-F238E27FC236}">
                  <a16:creationId xmlns:a16="http://schemas.microsoft.com/office/drawing/2014/main" id="{503489A2-57AA-48FB-90B7-85241110CF0F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284">
              <a:extLst>
                <a:ext uri="{FF2B5EF4-FFF2-40B4-BE49-F238E27FC236}">
                  <a16:creationId xmlns:a16="http://schemas.microsoft.com/office/drawing/2014/main" id="{ED91A9B1-E32B-4A73-BB45-E5B01C030AB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285">
              <a:extLst>
                <a:ext uri="{FF2B5EF4-FFF2-40B4-BE49-F238E27FC236}">
                  <a16:creationId xmlns:a16="http://schemas.microsoft.com/office/drawing/2014/main" id="{1C62DCA7-9BFF-4EC3-8AA8-26FDA410C4F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5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286">
              <a:extLst>
                <a:ext uri="{FF2B5EF4-FFF2-40B4-BE49-F238E27FC236}">
                  <a16:creationId xmlns:a16="http://schemas.microsoft.com/office/drawing/2014/main" id="{4F08397E-435B-4669-B8F1-7C6B7D3989C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287">
              <a:extLst>
                <a:ext uri="{FF2B5EF4-FFF2-40B4-BE49-F238E27FC236}">
                  <a16:creationId xmlns:a16="http://schemas.microsoft.com/office/drawing/2014/main" id="{54F073B5-ECE9-4801-9CCA-4B603A2BDCF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288">
              <a:extLst>
                <a:ext uri="{FF2B5EF4-FFF2-40B4-BE49-F238E27FC236}">
                  <a16:creationId xmlns:a16="http://schemas.microsoft.com/office/drawing/2014/main" id="{5C9FA380-53F0-443E-8136-0A27FF5A749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0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289">
              <a:extLst>
                <a:ext uri="{FF2B5EF4-FFF2-40B4-BE49-F238E27FC236}">
                  <a16:creationId xmlns:a16="http://schemas.microsoft.com/office/drawing/2014/main" id="{2D4382DB-311A-44A1-8F23-463AC4B78D9A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290">
              <a:extLst>
                <a:ext uri="{FF2B5EF4-FFF2-40B4-BE49-F238E27FC236}">
                  <a16:creationId xmlns:a16="http://schemas.microsoft.com/office/drawing/2014/main" id="{B33EA989-6C5B-4F9D-B013-3CD173BABDF0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291">
              <a:extLst>
                <a:ext uri="{FF2B5EF4-FFF2-40B4-BE49-F238E27FC236}">
                  <a16:creationId xmlns:a16="http://schemas.microsoft.com/office/drawing/2014/main" id="{3271E6C8-2687-4732-A4DF-B144304E78F8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3125" y="4337051"/>
              <a:ext cx="255588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292">
              <a:extLst>
                <a:ext uri="{FF2B5EF4-FFF2-40B4-BE49-F238E27FC236}">
                  <a16:creationId xmlns:a16="http://schemas.microsoft.com/office/drawing/2014/main" id="{14287B95-B305-4569-8FFE-9C9BDC94D5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293">
              <a:extLst>
                <a:ext uri="{FF2B5EF4-FFF2-40B4-BE49-F238E27FC236}">
                  <a16:creationId xmlns:a16="http://schemas.microsoft.com/office/drawing/2014/main" id="{773FEB48-B9EB-4232-A435-7BB30D3572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294">
              <a:extLst>
                <a:ext uri="{FF2B5EF4-FFF2-40B4-BE49-F238E27FC236}">
                  <a16:creationId xmlns:a16="http://schemas.microsoft.com/office/drawing/2014/main" id="{7B6FEFA6-CA4F-4B45-830A-0B0EC6C95293}"/>
                </a:ext>
              </a:extLst>
            </p:cNvPr>
            <p:cNvSpPr>
              <a:spLocks/>
            </p:cNvSpPr>
            <p:nvPr/>
          </p:nvSpPr>
          <p:spPr bwMode="auto">
            <a:xfrm>
              <a:off x="17875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295">
              <a:extLst>
                <a:ext uri="{FF2B5EF4-FFF2-40B4-BE49-F238E27FC236}">
                  <a16:creationId xmlns:a16="http://schemas.microsoft.com/office/drawing/2014/main" id="{07923F80-7EE9-4B1E-8244-AE85C7D138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296">
              <a:extLst>
                <a:ext uri="{FF2B5EF4-FFF2-40B4-BE49-F238E27FC236}">
                  <a16:creationId xmlns:a16="http://schemas.microsoft.com/office/drawing/2014/main" id="{823B03A8-ADBB-4A96-A9DB-85AD8B6812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297">
              <a:extLst>
                <a:ext uri="{FF2B5EF4-FFF2-40B4-BE49-F238E27FC236}">
                  <a16:creationId xmlns:a16="http://schemas.microsoft.com/office/drawing/2014/main" id="{91DB3AD1-07A6-4CD4-9E0D-9B137A4787E4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19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298">
              <a:extLst>
                <a:ext uri="{FF2B5EF4-FFF2-40B4-BE49-F238E27FC236}">
                  <a16:creationId xmlns:a16="http://schemas.microsoft.com/office/drawing/2014/main" id="{1BD2804C-8EFC-4A78-B629-668944874F9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299">
              <a:extLst>
                <a:ext uri="{FF2B5EF4-FFF2-40B4-BE49-F238E27FC236}">
                  <a16:creationId xmlns:a16="http://schemas.microsoft.com/office/drawing/2014/main" id="{64264CC4-6DE9-4334-8CF6-EBC0F44F569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300">
              <a:extLst>
                <a:ext uri="{FF2B5EF4-FFF2-40B4-BE49-F238E27FC236}">
                  <a16:creationId xmlns:a16="http://schemas.microsoft.com/office/drawing/2014/main" id="{758AE7B0-3189-4433-8B66-9EA9A32B47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63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301">
              <a:extLst>
                <a:ext uri="{FF2B5EF4-FFF2-40B4-BE49-F238E27FC236}">
                  <a16:creationId xmlns:a16="http://schemas.microsoft.com/office/drawing/2014/main" id="{D10AE7B7-855A-4E95-8392-10423B79605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302">
              <a:extLst>
                <a:ext uri="{FF2B5EF4-FFF2-40B4-BE49-F238E27FC236}">
                  <a16:creationId xmlns:a16="http://schemas.microsoft.com/office/drawing/2014/main" id="{4D837C40-F338-4777-8A30-ABA6CA5A9E05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303">
              <a:extLst>
                <a:ext uri="{FF2B5EF4-FFF2-40B4-BE49-F238E27FC236}">
                  <a16:creationId xmlns:a16="http://schemas.microsoft.com/office/drawing/2014/main" id="{6BDDD2E6-CD49-40AE-A042-BD8C78D6C66F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90" name="Group 189">
            <a:extLst>
              <a:ext uri="{FF2B5EF4-FFF2-40B4-BE49-F238E27FC236}">
                <a16:creationId xmlns:a16="http://schemas.microsoft.com/office/drawing/2014/main" id="{A2C7A13F-D1F2-4F19-9F24-232157771E0A}"/>
              </a:ext>
            </a:extLst>
          </p:cNvPr>
          <p:cNvGrpSpPr/>
          <p:nvPr>
            <p:custDataLst>
              <p:custData r:id="rId2"/>
            </p:custDataLst>
          </p:nvPr>
        </p:nvGrpSpPr>
        <p:grpSpPr>
          <a:xfrm flipV="1">
            <a:off x="8840076" y="3132950"/>
            <a:ext cx="2533445" cy="175737"/>
            <a:chOff x="720725" y="4171951"/>
            <a:chExt cx="7369175" cy="511175"/>
          </a:xfrm>
          <a:solidFill>
            <a:schemeClr val="bg1"/>
          </a:solidFill>
        </p:grpSpPr>
        <p:sp>
          <p:nvSpPr>
            <p:cNvPr id="191" name="Freeform 240">
              <a:extLst>
                <a:ext uri="{FF2B5EF4-FFF2-40B4-BE49-F238E27FC236}">
                  <a16:creationId xmlns:a16="http://schemas.microsoft.com/office/drawing/2014/main" id="{ABC01445-E1C5-4FE5-A985-68B47BF5A74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241">
              <a:extLst>
                <a:ext uri="{FF2B5EF4-FFF2-40B4-BE49-F238E27FC236}">
                  <a16:creationId xmlns:a16="http://schemas.microsoft.com/office/drawing/2014/main" id="{BB5221A4-A469-4808-BD65-B5E086DD3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242">
              <a:extLst>
                <a:ext uri="{FF2B5EF4-FFF2-40B4-BE49-F238E27FC236}">
                  <a16:creationId xmlns:a16="http://schemas.microsoft.com/office/drawing/2014/main" id="{45AE5B13-40CF-46B3-9426-695124A94C0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35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243">
              <a:extLst>
                <a:ext uri="{FF2B5EF4-FFF2-40B4-BE49-F238E27FC236}">
                  <a16:creationId xmlns:a16="http://schemas.microsoft.com/office/drawing/2014/main" id="{6C33DA52-868C-46FC-B436-3E074078E0B2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244">
              <a:extLst>
                <a:ext uri="{FF2B5EF4-FFF2-40B4-BE49-F238E27FC236}">
                  <a16:creationId xmlns:a16="http://schemas.microsoft.com/office/drawing/2014/main" id="{2A667530-FFC9-41A0-BBB3-8952F3C0BB0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245">
              <a:extLst>
                <a:ext uri="{FF2B5EF4-FFF2-40B4-BE49-F238E27FC236}">
                  <a16:creationId xmlns:a16="http://schemas.microsoft.com/office/drawing/2014/main" id="{7022C1D4-09DB-45EE-8C4E-F24F490134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246">
              <a:extLst>
                <a:ext uri="{FF2B5EF4-FFF2-40B4-BE49-F238E27FC236}">
                  <a16:creationId xmlns:a16="http://schemas.microsoft.com/office/drawing/2014/main" id="{A26CC535-BF28-4281-8935-B4A3F9419352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247">
              <a:extLst>
                <a:ext uri="{FF2B5EF4-FFF2-40B4-BE49-F238E27FC236}">
                  <a16:creationId xmlns:a16="http://schemas.microsoft.com/office/drawing/2014/main" id="{1EDB72E5-9516-48C3-8778-FE86A747CB4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248">
              <a:extLst>
                <a:ext uri="{FF2B5EF4-FFF2-40B4-BE49-F238E27FC236}">
                  <a16:creationId xmlns:a16="http://schemas.microsoft.com/office/drawing/2014/main" id="{B6B45AC2-96E5-4087-A0E1-17FEF96AB72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47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249">
              <a:extLst>
                <a:ext uri="{FF2B5EF4-FFF2-40B4-BE49-F238E27FC236}">
                  <a16:creationId xmlns:a16="http://schemas.microsoft.com/office/drawing/2014/main" id="{5E2ED1C3-C7A8-4097-95FD-6E39CC7E6108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250">
              <a:extLst>
                <a:ext uri="{FF2B5EF4-FFF2-40B4-BE49-F238E27FC236}">
                  <a16:creationId xmlns:a16="http://schemas.microsoft.com/office/drawing/2014/main" id="{D2B6334B-B7E2-4CFE-A7EF-DF59AEDFBB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251">
              <a:extLst>
                <a:ext uri="{FF2B5EF4-FFF2-40B4-BE49-F238E27FC236}">
                  <a16:creationId xmlns:a16="http://schemas.microsoft.com/office/drawing/2014/main" id="{9CB9B312-E009-4A0A-AEF0-D50E1F1378A7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91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252">
              <a:extLst>
                <a:ext uri="{FF2B5EF4-FFF2-40B4-BE49-F238E27FC236}">
                  <a16:creationId xmlns:a16="http://schemas.microsoft.com/office/drawing/2014/main" id="{C9BA00B5-D08F-4818-A28D-6F5F803AA65D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253">
              <a:extLst>
                <a:ext uri="{FF2B5EF4-FFF2-40B4-BE49-F238E27FC236}">
                  <a16:creationId xmlns:a16="http://schemas.microsoft.com/office/drawing/2014/main" id="{BEA7EF56-274A-4CAB-B57B-4DD18731110B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254">
              <a:extLst>
                <a:ext uri="{FF2B5EF4-FFF2-40B4-BE49-F238E27FC236}">
                  <a16:creationId xmlns:a16="http://schemas.microsoft.com/office/drawing/2014/main" id="{A07FADC8-9015-4600-B5C4-2C818B307B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35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255">
              <a:extLst>
                <a:ext uri="{FF2B5EF4-FFF2-40B4-BE49-F238E27FC236}">
                  <a16:creationId xmlns:a16="http://schemas.microsoft.com/office/drawing/2014/main" id="{7B688241-936A-4ED9-8430-3B394F49A0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256">
              <a:extLst>
                <a:ext uri="{FF2B5EF4-FFF2-40B4-BE49-F238E27FC236}">
                  <a16:creationId xmlns:a16="http://schemas.microsoft.com/office/drawing/2014/main" id="{4ED5BEB7-7186-46C0-8E84-34F354D761B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257">
              <a:extLst>
                <a:ext uri="{FF2B5EF4-FFF2-40B4-BE49-F238E27FC236}">
                  <a16:creationId xmlns:a16="http://schemas.microsoft.com/office/drawing/2014/main" id="{7EB7F257-C1AF-4446-B225-50AE6B4583E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57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258">
              <a:extLst>
                <a:ext uri="{FF2B5EF4-FFF2-40B4-BE49-F238E27FC236}">
                  <a16:creationId xmlns:a16="http://schemas.microsoft.com/office/drawing/2014/main" id="{312E8AFA-2D0C-4268-A44A-21B5B609E13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259">
              <a:extLst>
                <a:ext uri="{FF2B5EF4-FFF2-40B4-BE49-F238E27FC236}">
                  <a16:creationId xmlns:a16="http://schemas.microsoft.com/office/drawing/2014/main" id="{790AB387-DC4C-4C12-BBBC-03CE8FC026DE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260">
              <a:extLst>
                <a:ext uri="{FF2B5EF4-FFF2-40B4-BE49-F238E27FC236}">
                  <a16:creationId xmlns:a16="http://schemas.microsoft.com/office/drawing/2014/main" id="{BEEFF58A-5CCC-4A4E-9111-9E26526EF52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02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261">
              <a:extLst>
                <a:ext uri="{FF2B5EF4-FFF2-40B4-BE49-F238E27FC236}">
                  <a16:creationId xmlns:a16="http://schemas.microsoft.com/office/drawing/2014/main" id="{2193739E-C681-4B1E-A339-83D85CA4BBC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262">
              <a:extLst>
                <a:ext uri="{FF2B5EF4-FFF2-40B4-BE49-F238E27FC236}">
                  <a16:creationId xmlns:a16="http://schemas.microsoft.com/office/drawing/2014/main" id="{62AC3C6A-8D62-40F4-9C0F-C8ED2F7A36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263">
              <a:extLst>
                <a:ext uri="{FF2B5EF4-FFF2-40B4-BE49-F238E27FC236}">
                  <a16:creationId xmlns:a16="http://schemas.microsoft.com/office/drawing/2014/main" id="{352B02EA-1A0F-46B2-8D16-A0BE5C6B221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5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264">
              <a:extLst>
                <a:ext uri="{FF2B5EF4-FFF2-40B4-BE49-F238E27FC236}">
                  <a16:creationId xmlns:a16="http://schemas.microsoft.com/office/drawing/2014/main" id="{49D0D366-B0EE-431A-8B7F-66DE1CD6CC96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265">
              <a:extLst>
                <a:ext uri="{FF2B5EF4-FFF2-40B4-BE49-F238E27FC236}">
                  <a16:creationId xmlns:a16="http://schemas.microsoft.com/office/drawing/2014/main" id="{8B3B063E-0767-4507-BC07-7E01A0810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267">
              <a:extLst>
                <a:ext uri="{FF2B5EF4-FFF2-40B4-BE49-F238E27FC236}">
                  <a16:creationId xmlns:a16="http://schemas.microsoft.com/office/drawing/2014/main" id="{9B67EADE-460A-4C4C-B488-E8AD47703E2A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9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268">
              <a:extLst>
                <a:ext uri="{FF2B5EF4-FFF2-40B4-BE49-F238E27FC236}">
                  <a16:creationId xmlns:a16="http://schemas.microsoft.com/office/drawing/2014/main" id="{9AF46E3F-ACA1-4A4C-903A-B59BECA6D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269">
              <a:extLst>
                <a:ext uri="{FF2B5EF4-FFF2-40B4-BE49-F238E27FC236}">
                  <a16:creationId xmlns:a16="http://schemas.microsoft.com/office/drawing/2014/main" id="{8C0CAFE3-6316-42AB-9EE2-FB7AB52AAC89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270">
              <a:extLst>
                <a:ext uri="{FF2B5EF4-FFF2-40B4-BE49-F238E27FC236}">
                  <a16:creationId xmlns:a16="http://schemas.microsoft.com/office/drawing/2014/main" id="{AF4D7F54-8B98-4023-B0E3-09F35EE301EF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3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271">
              <a:extLst>
                <a:ext uri="{FF2B5EF4-FFF2-40B4-BE49-F238E27FC236}">
                  <a16:creationId xmlns:a16="http://schemas.microsoft.com/office/drawing/2014/main" id="{43351A62-391D-4A38-995F-7C44EEFBFE3A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272">
              <a:extLst>
                <a:ext uri="{FF2B5EF4-FFF2-40B4-BE49-F238E27FC236}">
                  <a16:creationId xmlns:a16="http://schemas.microsoft.com/office/drawing/2014/main" id="{508FF59F-8EDC-4BC0-BC9B-231974E2F6BB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273">
              <a:extLst>
                <a:ext uri="{FF2B5EF4-FFF2-40B4-BE49-F238E27FC236}">
                  <a16:creationId xmlns:a16="http://schemas.microsoft.com/office/drawing/2014/main" id="{1492565A-B8AA-4068-988E-DA298FA731DF}"/>
                </a:ext>
              </a:extLst>
            </p:cNvPr>
            <p:cNvSpPr>
              <a:spLocks/>
            </p:cNvSpPr>
            <p:nvPr/>
          </p:nvSpPr>
          <p:spPr bwMode="auto">
            <a:xfrm>
              <a:off x="4278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274">
              <a:extLst>
                <a:ext uri="{FF2B5EF4-FFF2-40B4-BE49-F238E27FC236}">
                  <a16:creationId xmlns:a16="http://schemas.microsoft.com/office/drawing/2014/main" id="{8C4EA97A-A81F-4FCB-8166-83A4B14A3E0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275">
              <a:extLst>
                <a:ext uri="{FF2B5EF4-FFF2-40B4-BE49-F238E27FC236}">
                  <a16:creationId xmlns:a16="http://schemas.microsoft.com/office/drawing/2014/main" id="{B5DE9A26-156B-4FBD-9D30-46F4F386675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276">
              <a:extLst>
                <a:ext uri="{FF2B5EF4-FFF2-40B4-BE49-F238E27FC236}">
                  <a16:creationId xmlns:a16="http://schemas.microsoft.com/office/drawing/2014/main" id="{3F09546C-C477-46B3-8B6E-FF0AEBB0C9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9227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277">
              <a:extLst>
                <a:ext uri="{FF2B5EF4-FFF2-40B4-BE49-F238E27FC236}">
                  <a16:creationId xmlns:a16="http://schemas.microsoft.com/office/drawing/2014/main" id="{C48D5279-CB06-4BD1-909E-5E319DDE73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278">
              <a:extLst>
                <a:ext uri="{FF2B5EF4-FFF2-40B4-BE49-F238E27FC236}">
                  <a16:creationId xmlns:a16="http://schemas.microsoft.com/office/drawing/2014/main" id="{FBB6F359-5979-421C-ADA0-F3C4B0B6BD1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279">
              <a:extLst>
                <a:ext uri="{FF2B5EF4-FFF2-40B4-BE49-F238E27FC236}">
                  <a16:creationId xmlns:a16="http://schemas.microsoft.com/office/drawing/2014/main" id="{9FC2CDE0-DC2D-4581-A6FB-B6D3FFAFD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7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280">
              <a:extLst>
                <a:ext uri="{FF2B5EF4-FFF2-40B4-BE49-F238E27FC236}">
                  <a16:creationId xmlns:a16="http://schemas.microsoft.com/office/drawing/2014/main" id="{98D18964-F17B-429C-8402-DF44964FB605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281">
              <a:extLst>
                <a:ext uri="{FF2B5EF4-FFF2-40B4-BE49-F238E27FC236}">
                  <a16:creationId xmlns:a16="http://schemas.microsoft.com/office/drawing/2014/main" id="{B6872775-F52E-4F64-AA92-92DECBCEC2A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282">
              <a:extLst>
                <a:ext uri="{FF2B5EF4-FFF2-40B4-BE49-F238E27FC236}">
                  <a16:creationId xmlns:a16="http://schemas.microsoft.com/office/drawing/2014/main" id="{DAA9AF69-857E-49C5-8490-5D4620FBC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1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283">
              <a:extLst>
                <a:ext uri="{FF2B5EF4-FFF2-40B4-BE49-F238E27FC236}">
                  <a16:creationId xmlns:a16="http://schemas.microsoft.com/office/drawing/2014/main" id="{8D502063-8849-4BD6-8673-29943AF0AFD1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284">
              <a:extLst>
                <a:ext uri="{FF2B5EF4-FFF2-40B4-BE49-F238E27FC236}">
                  <a16:creationId xmlns:a16="http://schemas.microsoft.com/office/drawing/2014/main" id="{F34B74DB-D1AF-48B7-A479-94EC4994BB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285">
              <a:extLst>
                <a:ext uri="{FF2B5EF4-FFF2-40B4-BE49-F238E27FC236}">
                  <a16:creationId xmlns:a16="http://schemas.microsoft.com/office/drawing/2014/main" id="{98723EE9-053C-4942-BD4B-A490038FB92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5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286">
              <a:extLst>
                <a:ext uri="{FF2B5EF4-FFF2-40B4-BE49-F238E27FC236}">
                  <a16:creationId xmlns:a16="http://schemas.microsoft.com/office/drawing/2014/main" id="{E9C946A9-8B27-44B1-8E40-B9FE2B4E11D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287">
              <a:extLst>
                <a:ext uri="{FF2B5EF4-FFF2-40B4-BE49-F238E27FC236}">
                  <a16:creationId xmlns:a16="http://schemas.microsoft.com/office/drawing/2014/main" id="{90816428-CD68-4A8C-BFD8-D668AF567192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288">
              <a:extLst>
                <a:ext uri="{FF2B5EF4-FFF2-40B4-BE49-F238E27FC236}">
                  <a16:creationId xmlns:a16="http://schemas.microsoft.com/office/drawing/2014/main" id="{9F54A0A0-B2A6-4179-B2CF-66E0A013DB60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0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289">
              <a:extLst>
                <a:ext uri="{FF2B5EF4-FFF2-40B4-BE49-F238E27FC236}">
                  <a16:creationId xmlns:a16="http://schemas.microsoft.com/office/drawing/2014/main" id="{4426731F-0C27-4CD2-A3F6-03F8FF049F45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290">
              <a:extLst>
                <a:ext uri="{FF2B5EF4-FFF2-40B4-BE49-F238E27FC236}">
                  <a16:creationId xmlns:a16="http://schemas.microsoft.com/office/drawing/2014/main" id="{37B552FD-CBE4-4843-A61D-B4958FF65A0C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291">
              <a:extLst>
                <a:ext uri="{FF2B5EF4-FFF2-40B4-BE49-F238E27FC236}">
                  <a16:creationId xmlns:a16="http://schemas.microsoft.com/office/drawing/2014/main" id="{F346E670-C09E-45F4-A885-D648C0ECC952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3125" y="4337051"/>
              <a:ext cx="255588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292">
              <a:extLst>
                <a:ext uri="{FF2B5EF4-FFF2-40B4-BE49-F238E27FC236}">
                  <a16:creationId xmlns:a16="http://schemas.microsoft.com/office/drawing/2014/main" id="{9F273E0B-34BB-418B-9AB9-1F155BD6CB71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293">
              <a:extLst>
                <a:ext uri="{FF2B5EF4-FFF2-40B4-BE49-F238E27FC236}">
                  <a16:creationId xmlns:a16="http://schemas.microsoft.com/office/drawing/2014/main" id="{9A96707A-A60E-451B-97A0-0CC5F3865D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294">
              <a:extLst>
                <a:ext uri="{FF2B5EF4-FFF2-40B4-BE49-F238E27FC236}">
                  <a16:creationId xmlns:a16="http://schemas.microsoft.com/office/drawing/2014/main" id="{1BB4874C-F6AD-4684-B822-514BA2FE6D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7875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295">
              <a:extLst>
                <a:ext uri="{FF2B5EF4-FFF2-40B4-BE49-F238E27FC236}">
                  <a16:creationId xmlns:a16="http://schemas.microsoft.com/office/drawing/2014/main" id="{F2D4C8F8-ECE7-4C75-9418-8D21D981ACA2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296">
              <a:extLst>
                <a:ext uri="{FF2B5EF4-FFF2-40B4-BE49-F238E27FC236}">
                  <a16:creationId xmlns:a16="http://schemas.microsoft.com/office/drawing/2014/main" id="{10F8EF56-D8C2-4EA5-BE4E-EE3A2344A619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297">
              <a:extLst>
                <a:ext uri="{FF2B5EF4-FFF2-40B4-BE49-F238E27FC236}">
                  <a16:creationId xmlns:a16="http://schemas.microsoft.com/office/drawing/2014/main" id="{4D84237E-6BA0-4A67-BFBB-F3FD538706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19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298">
              <a:extLst>
                <a:ext uri="{FF2B5EF4-FFF2-40B4-BE49-F238E27FC236}">
                  <a16:creationId xmlns:a16="http://schemas.microsoft.com/office/drawing/2014/main" id="{45C3A0D5-FD0D-4478-95E5-9349181B43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299">
              <a:extLst>
                <a:ext uri="{FF2B5EF4-FFF2-40B4-BE49-F238E27FC236}">
                  <a16:creationId xmlns:a16="http://schemas.microsoft.com/office/drawing/2014/main" id="{5D76A11A-014E-421F-B7A0-EAD78A7609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300">
              <a:extLst>
                <a:ext uri="{FF2B5EF4-FFF2-40B4-BE49-F238E27FC236}">
                  <a16:creationId xmlns:a16="http://schemas.microsoft.com/office/drawing/2014/main" id="{2F0575F2-BB89-4959-AE6C-A55EACAC56F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63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301">
              <a:extLst>
                <a:ext uri="{FF2B5EF4-FFF2-40B4-BE49-F238E27FC236}">
                  <a16:creationId xmlns:a16="http://schemas.microsoft.com/office/drawing/2014/main" id="{B949DE2E-D4F0-4933-B679-D8204345EF77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302">
              <a:extLst>
                <a:ext uri="{FF2B5EF4-FFF2-40B4-BE49-F238E27FC236}">
                  <a16:creationId xmlns:a16="http://schemas.microsoft.com/office/drawing/2014/main" id="{05A2C748-240D-4909-B5DA-D0424A0CD37A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303">
              <a:extLst>
                <a:ext uri="{FF2B5EF4-FFF2-40B4-BE49-F238E27FC236}">
                  <a16:creationId xmlns:a16="http://schemas.microsoft.com/office/drawing/2014/main" id="{F61C99F0-FF37-40E3-AB2D-5677ACA26E1F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254" name="Group 253">
            <a:extLst>
              <a:ext uri="{FF2B5EF4-FFF2-40B4-BE49-F238E27FC236}">
                <a16:creationId xmlns:a16="http://schemas.microsoft.com/office/drawing/2014/main" id="{11B7E061-1CAA-4ED6-AB1D-50019DCBBCD3}"/>
              </a:ext>
            </a:extLst>
          </p:cNvPr>
          <p:cNvGrpSpPr/>
          <p:nvPr>
            <p:custDataLst>
              <p:custData r:id="rId3"/>
            </p:custDataLst>
          </p:nvPr>
        </p:nvGrpSpPr>
        <p:grpSpPr>
          <a:xfrm flipV="1">
            <a:off x="8840076" y="5689334"/>
            <a:ext cx="2533445" cy="175737"/>
            <a:chOff x="720725" y="4171951"/>
            <a:chExt cx="7369175" cy="511175"/>
          </a:xfrm>
          <a:solidFill>
            <a:schemeClr val="bg1"/>
          </a:solidFill>
        </p:grpSpPr>
        <p:sp>
          <p:nvSpPr>
            <p:cNvPr id="255" name="Freeform 240">
              <a:extLst>
                <a:ext uri="{FF2B5EF4-FFF2-40B4-BE49-F238E27FC236}">
                  <a16:creationId xmlns:a16="http://schemas.microsoft.com/office/drawing/2014/main" id="{E52C70C2-6C1F-46B0-AA5A-614B6EAE7E6F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241">
              <a:extLst>
                <a:ext uri="{FF2B5EF4-FFF2-40B4-BE49-F238E27FC236}">
                  <a16:creationId xmlns:a16="http://schemas.microsoft.com/office/drawing/2014/main" id="{7C0044A5-F811-4C08-8CE7-A11A0D0D0EB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242">
              <a:extLst>
                <a:ext uri="{FF2B5EF4-FFF2-40B4-BE49-F238E27FC236}">
                  <a16:creationId xmlns:a16="http://schemas.microsoft.com/office/drawing/2014/main" id="{E1D2B2C6-903B-4134-9445-760BF49DF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7835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243">
              <a:extLst>
                <a:ext uri="{FF2B5EF4-FFF2-40B4-BE49-F238E27FC236}">
                  <a16:creationId xmlns:a16="http://schemas.microsoft.com/office/drawing/2014/main" id="{FAEA8292-5B1C-4598-8FA9-2B7C839E7B38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244">
              <a:extLst>
                <a:ext uri="{FF2B5EF4-FFF2-40B4-BE49-F238E27FC236}">
                  <a16:creationId xmlns:a16="http://schemas.microsoft.com/office/drawing/2014/main" id="{060C1E2C-2126-48C4-9CCC-72E54014C430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245">
              <a:extLst>
                <a:ext uri="{FF2B5EF4-FFF2-40B4-BE49-F238E27FC236}">
                  <a16:creationId xmlns:a16="http://schemas.microsoft.com/office/drawing/2014/main" id="{229B1951-0221-42D6-BB4C-B2E41CB5E1C4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246">
              <a:extLst>
                <a:ext uri="{FF2B5EF4-FFF2-40B4-BE49-F238E27FC236}">
                  <a16:creationId xmlns:a16="http://schemas.microsoft.com/office/drawing/2014/main" id="{F55709E7-2813-4562-9B8D-B10C66323787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247">
              <a:extLst>
                <a:ext uri="{FF2B5EF4-FFF2-40B4-BE49-F238E27FC236}">
                  <a16:creationId xmlns:a16="http://schemas.microsoft.com/office/drawing/2014/main" id="{331FCBFD-F616-4CD0-93FA-3538D912F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248">
              <a:extLst>
                <a:ext uri="{FF2B5EF4-FFF2-40B4-BE49-F238E27FC236}">
                  <a16:creationId xmlns:a16="http://schemas.microsoft.com/office/drawing/2014/main" id="{0A9FD964-44FD-4084-A28D-AD61E6BCD6D4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47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249">
              <a:extLst>
                <a:ext uri="{FF2B5EF4-FFF2-40B4-BE49-F238E27FC236}">
                  <a16:creationId xmlns:a16="http://schemas.microsoft.com/office/drawing/2014/main" id="{503B5BCA-0C54-4BB1-964C-A3BEC4AD2ED1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250">
              <a:extLst>
                <a:ext uri="{FF2B5EF4-FFF2-40B4-BE49-F238E27FC236}">
                  <a16:creationId xmlns:a16="http://schemas.microsoft.com/office/drawing/2014/main" id="{EF36C2B1-85EA-4FD1-9E73-1FA08EDCA15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251">
              <a:extLst>
                <a:ext uri="{FF2B5EF4-FFF2-40B4-BE49-F238E27FC236}">
                  <a16:creationId xmlns:a16="http://schemas.microsoft.com/office/drawing/2014/main" id="{C620F596-0DAC-4A23-B5E5-D24A5091D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91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252">
              <a:extLst>
                <a:ext uri="{FF2B5EF4-FFF2-40B4-BE49-F238E27FC236}">
                  <a16:creationId xmlns:a16="http://schemas.microsoft.com/office/drawing/2014/main" id="{8F78B065-3D6E-4804-87CB-0FA9B8073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253">
              <a:extLst>
                <a:ext uri="{FF2B5EF4-FFF2-40B4-BE49-F238E27FC236}">
                  <a16:creationId xmlns:a16="http://schemas.microsoft.com/office/drawing/2014/main" id="{3490CA56-26B2-4BAF-92B2-F8989C9C39ED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254">
              <a:extLst>
                <a:ext uri="{FF2B5EF4-FFF2-40B4-BE49-F238E27FC236}">
                  <a16:creationId xmlns:a16="http://schemas.microsoft.com/office/drawing/2014/main" id="{11AB4085-3650-4BC2-9B17-1EC79A8F166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35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255">
              <a:extLst>
                <a:ext uri="{FF2B5EF4-FFF2-40B4-BE49-F238E27FC236}">
                  <a16:creationId xmlns:a16="http://schemas.microsoft.com/office/drawing/2014/main" id="{E249CECD-801F-48A5-8E7D-F82E9E7B5AC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256">
              <a:extLst>
                <a:ext uri="{FF2B5EF4-FFF2-40B4-BE49-F238E27FC236}">
                  <a16:creationId xmlns:a16="http://schemas.microsoft.com/office/drawing/2014/main" id="{208DAE4A-832B-4A25-8153-34C02763BCE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257">
              <a:extLst>
                <a:ext uri="{FF2B5EF4-FFF2-40B4-BE49-F238E27FC236}">
                  <a16:creationId xmlns:a16="http://schemas.microsoft.com/office/drawing/2014/main" id="{74048067-F549-49E2-B752-62AC74585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57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258">
              <a:extLst>
                <a:ext uri="{FF2B5EF4-FFF2-40B4-BE49-F238E27FC236}">
                  <a16:creationId xmlns:a16="http://schemas.microsoft.com/office/drawing/2014/main" id="{2483A8F8-34D5-4C4E-B290-E6A0F47512C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259">
              <a:extLst>
                <a:ext uri="{FF2B5EF4-FFF2-40B4-BE49-F238E27FC236}">
                  <a16:creationId xmlns:a16="http://schemas.microsoft.com/office/drawing/2014/main" id="{3136B284-A7EE-48E0-AFF0-21AFFED0E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260">
              <a:extLst>
                <a:ext uri="{FF2B5EF4-FFF2-40B4-BE49-F238E27FC236}">
                  <a16:creationId xmlns:a16="http://schemas.microsoft.com/office/drawing/2014/main" id="{DDF0390A-F9D7-4629-92A4-49C2E6DD8F0E}"/>
                </a:ext>
              </a:extLst>
            </p:cNvPr>
            <p:cNvSpPr>
              <a:spLocks/>
            </p:cNvSpPr>
            <p:nvPr/>
          </p:nvSpPr>
          <p:spPr bwMode="auto">
            <a:xfrm>
              <a:off x="5702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261">
              <a:extLst>
                <a:ext uri="{FF2B5EF4-FFF2-40B4-BE49-F238E27FC236}">
                  <a16:creationId xmlns:a16="http://schemas.microsoft.com/office/drawing/2014/main" id="{09F8F488-ABD0-4BA1-9EF0-4E2CACDE184C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262">
              <a:extLst>
                <a:ext uri="{FF2B5EF4-FFF2-40B4-BE49-F238E27FC236}">
                  <a16:creationId xmlns:a16="http://schemas.microsoft.com/office/drawing/2014/main" id="{9F5CCB50-20CA-4A4D-B60C-7123F1B7CB5C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263">
              <a:extLst>
                <a:ext uri="{FF2B5EF4-FFF2-40B4-BE49-F238E27FC236}">
                  <a16:creationId xmlns:a16="http://schemas.microsoft.com/office/drawing/2014/main" id="{24EBDA3B-AE5E-4C98-BD18-4507CFF6E8F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5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264">
              <a:extLst>
                <a:ext uri="{FF2B5EF4-FFF2-40B4-BE49-F238E27FC236}">
                  <a16:creationId xmlns:a16="http://schemas.microsoft.com/office/drawing/2014/main" id="{6A833EFA-5B30-4970-875A-BED4B4FCC75C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265">
              <a:extLst>
                <a:ext uri="{FF2B5EF4-FFF2-40B4-BE49-F238E27FC236}">
                  <a16:creationId xmlns:a16="http://schemas.microsoft.com/office/drawing/2014/main" id="{465FB905-E723-4880-874B-A0294E21D14E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267">
              <a:extLst>
                <a:ext uri="{FF2B5EF4-FFF2-40B4-BE49-F238E27FC236}">
                  <a16:creationId xmlns:a16="http://schemas.microsoft.com/office/drawing/2014/main" id="{D110215C-9460-4383-839D-89EF3B1607BD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9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268">
              <a:extLst>
                <a:ext uri="{FF2B5EF4-FFF2-40B4-BE49-F238E27FC236}">
                  <a16:creationId xmlns:a16="http://schemas.microsoft.com/office/drawing/2014/main" id="{335503D1-0977-4175-8322-A53E4710CD64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269">
              <a:extLst>
                <a:ext uri="{FF2B5EF4-FFF2-40B4-BE49-F238E27FC236}">
                  <a16:creationId xmlns:a16="http://schemas.microsoft.com/office/drawing/2014/main" id="{8A807EDD-D9E1-48B9-BF92-CCDE91DA8610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270">
              <a:extLst>
                <a:ext uri="{FF2B5EF4-FFF2-40B4-BE49-F238E27FC236}">
                  <a16:creationId xmlns:a16="http://schemas.microsoft.com/office/drawing/2014/main" id="{D49CD86B-DF7E-46C4-B3E6-A850A15A228C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3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271">
              <a:extLst>
                <a:ext uri="{FF2B5EF4-FFF2-40B4-BE49-F238E27FC236}">
                  <a16:creationId xmlns:a16="http://schemas.microsoft.com/office/drawing/2014/main" id="{1F365ADC-2F10-4A8D-A33C-D5D42BAB14AD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272">
              <a:extLst>
                <a:ext uri="{FF2B5EF4-FFF2-40B4-BE49-F238E27FC236}">
                  <a16:creationId xmlns:a16="http://schemas.microsoft.com/office/drawing/2014/main" id="{D473D01C-746E-47FA-B182-97133C8EB2A6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273">
              <a:extLst>
                <a:ext uri="{FF2B5EF4-FFF2-40B4-BE49-F238E27FC236}">
                  <a16:creationId xmlns:a16="http://schemas.microsoft.com/office/drawing/2014/main" id="{960C5C8A-91D8-4A65-BFE4-CCFE165B3C39}"/>
                </a:ext>
              </a:extLst>
            </p:cNvPr>
            <p:cNvSpPr>
              <a:spLocks/>
            </p:cNvSpPr>
            <p:nvPr/>
          </p:nvSpPr>
          <p:spPr bwMode="auto">
            <a:xfrm>
              <a:off x="4278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274">
              <a:extLst>
                <a:ext uri="{FF2B5EF4-FFF2-40B4-BE49-F238E27FC236}">
                  <a16:creationId xmlns:a16="http://schemas.microsoft.com/office/drawing/2014/main" id="{0AA94B09-ED35-43AC-81EF-6BC3F3EB374F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275">
              <a:extLst>
                <a:ext uri="{FF2B5EF4-FFF2-40B4-BE49-F238E27FC236}">
                  <a16:creationId xmlns:a16="http://schemas.microsoft.com/office/drawing/2014/main" id="{4F6AEBA5-4945-4963-A05A-1D81E26C4D5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276">
              <a:extLst>
                <a:ext uri="{FF2B5EF4-FFF2-40B4-BE49-F238E27FC236}">
                  <a16:creationId xmlns:a16="http://schemas.microsoft.com/office/drawing/2014/main" id="{A28D5BE1-CA4E-4511-8B9F-7139C2FF3B4A}"/>
                </a:ext>
              </a:extLst>
            </p:cNvPr>
            <p:cNvSpPr>
              <a:spLocks/>
            </p:cNvSpPr>
            <p:nvPr/>
          </p:nvSpPr>
          <p:spPr bwMode="auto">
            <a:xfrm>
              <a:off x="39227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277">
              <a:extLst>
                <a:ext uri="{FF2B5EF4-FFF2-40B4-BE49-F238E27FC236}">
                  <a16:creationId xmlns:a16="http://schemas.microsoft.com/office/drawing/2014/main" id="{8F218F6C-2B7A-49E7-8F3F-0DC9255D06F3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278">
              <a:extLst>
                <a:ext uri="{FF2B5EF4-FFF2-40B4-BE49-F238E27FC236}">
                  <a16:creationId xmlns:a16="http://schemas.microsoft.com/office/drawing/2014/main" id="{8C52C067-BCB8-4A0A-88C3-93876EC7CC31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279">
              <a:extLst>
                <a:ext uri="{FF2B5EF4-FFF2-40B4-BE49-F238E27FC236}">
                  <a16:creationId xmlns:a16="http://schemas.microsoft.com/office/drawing/2014/main" id="{5C92F7C5-5A17-4E05-B23F-55EB0CAFE794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7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280">
              <a:extLst>
                <a:ext uri="{FF2B5EF4-FFF2-40B4-BE49-F238E27FC236}">
                  <a16:creationId xmlns:a16="http://schemas.microsoft.com/office/drawing/2014/main" id="{C52EB76A-520F-4328-8DAE-CA4D2E281E0F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281">
              <a:extLst>
                <a:ext uri="{FF2B5EF4-FFF2-40B4-BE49-F238E27FC236}">
                  <a16:creationId xmlns:a16="http://schemas.microsoft.com/office/drawing/2014/main" id="{3A1814CA-520B-472B-B296-676DA61BB32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282">
              <a:extLst>
                <a:ext uri="{FF2B5EF4-FFF2-40B4-BE49-F238E27FC236}">
                  <a16:creationId xmlns:a16="http://schemas.microsoft.com/office/drawing/2014/main" id="{644E6DB9-82AB-4817-86C2-F8C627E2E6C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1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283">
              <a:extLst>
                <a:ext uri="{FF2B5EF4-FFF2-40B4-BE49-F238E27FC236}">
                  <a16:creationId xmlns:a16="http://schemas.microsoft.com/office/drawing/2014/main" id="{9373B1BF-541B-4133-82EA-52536EBB92DC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284">
              <a:extLst>
                <a:ext uri="{FF2B5EF4-FFF2-40B4-BE49-F238E27FC236}">
                  <a16:creationId xmlns:a16="http://schemas.microsoft.com/office/drawing/2014/main" id="{7164AC68-10B3-4382-92A2-A49422E596AF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285">
              <a:extLst>
                <a:ext uri="{FF2B5EF4-FFF2-40B4-BE49-F238E27FC236}">
                  <a16:creationId xmlns:a16="http://schemas.microsoft.com/office/drawing/2014/main" id="{9B34277B-570E-413C-B9B1-B4D8397B55CC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5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286">
              <a:extLst>
                <a:ext uri="{FF2B5EF4-FFF2-40B4-BE49-F238E27FC236}">
                  <a16:creationId xmlns:a16="http://schemas.microsoft.com/office/drawing/2014/main" id="{C11B5EFF-7047-4BBD-A710-AFDBDA149C9D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287">
              <a:extLst>
                <a:ext uri="{FF2B5EF4-FFF2-40B4-BE49-F238E27FC236}">
                  <a16:creationId xmlns:a16="http://schemas.microsoft.com/office/drawing/2014/main" id="{55285099-8A77-461B-9F43-51150600C56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288">
              <a:extLst>
                <a:ext uri="{FF2B5EF4-FFF2-40B4-BE49-F238E27FC236}">
                  <a16:creationId xmlns:a16="http://schemas.microsoft.com/office/drawing/2014/main" id="{85D9C922-EE55-49AD-A70A-354630D670F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0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289">
              <a:extLst>
                <a:ext uri="{FF2B5EF4-FFF2-40B4-BE49-F238E27FC236}">
                  <a16:creationId xmlns:a16="http://schemas.microsoft.com/office/drawing/2014/main" id="{3E90D48E-F859-4B4B-AD08-6353F17AF19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290">
              <a:extLst>
                <a:ext uri="{FF2B5EF4-FFF2-40B4-BE49-F238E27FC236}">
                  <a16:creationId xmlns:a16="http://schemas.microsoft.com/office/drawing/2014/main" id="{EB56E4BF-0990-428D-9D36-556BF4149514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291">
              <a:extLst>
                <a:ext uri="{FF2B5EF4-FFF2-40B4-BE49-F238E27FC236}">
                  <a16:creationId xmlns:a16="http://schemas.microsoft.com/office/drawing/2014/main" id="{A8868450-D200-4AA1-97E7-43AE36F1EF66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3125" y="4337051"/>
              <a:ext cx="255588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292">
              <a:extLst>
                <a:ext uri="{FF2B5EF4-FFF2-40B4-BE49-F238E27FC236}">
                  <a16:creationId xmlns:a16="http://schemas.microsoft.com/office/drawing/2014/main" id="{F4A445EC-F547-4A42-859E-BA7E62F2AA9F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293">
              <a:extLst>
                <a:ext uri="{FF2B5EF4-FFF2-40B4-BE49-F238E27FC236}">
                  <a16:creationId xmlns:a16="http://schemas.microsoft.com/office/drawing/2014/main" id="{BF0C35C0-884E-4FBB-A7E2-5DA3D2089E46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294">
              <a:extLst>
                <a:ext uri="{FF2B5EF4-FFF2-40B4-BE49-F238E27FC236}">
                  <a16:creationId xmlns:a16="http://schemas.microsoft.com/office/drawing/2014/main" id="{BA412AF0-200F-4225-8719-EFAAE2C4FA66}"/>
                </a:ext>
              </a:extLst>
            </p:cNvPr>
            <p:cNvSpPr>
              <a:spLocks/>
            </p:cNvSpPr>
            <p:nvPr/>
          </p:nvSpPr>
          <p:spPr bwMode="auto">
            <a:xfrm>
              <a:off x="17875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295">
              <a:extLst>
                <a:ext uri="{FF2B5EF4-FFF2-40B4-BE49-F238E27FC236}">
                  <a16:creationId xmlns:a16="http://schemas.microsoft.com/office/drawing/2014/main" id="{28156AE5-BAC9-4638-BF79-BFE04B107381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296">
              <a:extLst>
                <a:ext uri="{FF2B5EF4-FFF2-40B4-BE49-F238E27FC236}">
                  <a16:creationId xmlns:a16="http://schemas.microsoft.com/office/drawing/2014/main" id="{28ACB021-A0D1-4B9A-B6A9-D190CE1B61A8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297">
              <a:extLst>
                <a:ext uri="{FF2B5EF4-FFF2-40B4-BE49-F238E27FC236}">
                  <a16:creationId xmlns:a16="http://schemas.microsoft.com/office/drawing/2014/main" id="{F2A712DF-80BB-4999-B5DC-9F28EA8D75B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19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298">
              <a:extLst>
                <a:ext uri="{FF2B5EF4-FFF2-40B4-BE49-F238E27FC236}">
                  <a16:creationId xmlns:a16="http://schemas.microsoft.com/office/drawing/2014/main" id="{17D40FC1-55AC-493A-89B3-A5C38294D7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3" name="Freeform 299">
              <a:extLst>
                <a:ext uri="{FF2B5EF4-FFF2-40B4-BE49-F238E27FC236}">
                  <a16:creationId xmlns:a16="http://schemas.microsoft.com/office/drawing/2014/main" id="{B684E6A6-4049-40D3-9ECA-1974D734A0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4" name="Freeform 300">
              <a:extLst>
                <a:ext uri="{FF2B5EF4-FFF2-40B4-BE49-F238E27FC236}">
                  <a16:creationId xmlns:a16="http://schemas.microsoft.com/office/drawing/2014/main" id="{FFFB53C9-F457-4350-9C49-572871BE099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63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5" name="Freeform 301">
              <a:extLst>
                <a:ext uri="{FF2B5EF4-FFF2-40B4-BE49-F238E27FC236}">
                  <a16:creationId xmlns:a16="http://schemas.microsoft.com/office/drawing/2014/main" id="{419BB5F1-94E6-44F9-90F4-8DB70FFC70D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6" name="Freeform 302">
              <a:extLst>
                <a:ext uri="{FF2B5EF4-FFF2-40B4-BE49-F238E27FC236}">
                  <a16:creationId xmlns:a16="http://schemas.microsoft.com/office/drawing/2014/main" id="{8F16F634-3438-49F6-904B-E52C3654B39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7" name="Freeform 303">
              <a:extLst>
                <a:ext uri="{FF2B5EF4-FFF2-40B4-BE49-F238E27FC236}">
                  <a16:creationId xmlns:a16="http://schemas.microsoft.com/office/drawing/2014/main" id="{D92E8E98-3E2D-4186-AA19-B9B991C91E1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18" name="Group 317">
            <a:extLst>
              <a:ext uri="{FF2B5EF4-FFF2-40B4-BE49-F238E27FC236}">
                <a16:creationId xmlns:a16="http://schemas.microsoft.com/office/drawing/2014/main" id="{A66779DA-F661-4895-B01B-51F5092DD4CC}"/>
              </a:ext>
            </a:extLst>
          </p:cNvPr>
          <p:cNvGrpSpPr/>
          <p:nvPr>
            <p:custDataLst>
              <p:custData r:id="rId4"/>
            </p:custDataLst>
          </p:nvPr>
        </p:nvGrpSpPr>
        <p:grpSpPr>
          <a:xfrm flipV="1">
            <a:off x="8840076" y="8890861"/>
            <a:ext cx="2533445" cy="175737"/>
            <a:chOff x="720725" y="4171951"/>
            <a:chExt cx="7369175" cy="511175"/>
          </a:xfrm>
          <a:solidFill>
            <a:schemeClr val="bg1"/>
          </a:solidFill>
        </p:grpSpPr>
        <p:sp>
          <p:nvSpPr>
            <p:cNvPr id="319" name="Freeform 240">
              <a:extLst>
                <a:ext uri="{FF2B5EF4-FFF2-40B4-BE49-F238E27FC236}">
                  <a16:creationId xmlns:a16="http://schemas.microsoft.com/office/drawing/2014/main" id="{D22F6B5F-ED5F-40D0-B695-B85504B1D038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0" name="Freeform 241">
              <a:extLst>
                <a:ext uri="{FF2B5EF4-FFF2-40B4-BE49-F238E27FC236}">
                  <a16:creationId xmlns:a16="http://schemas.microsoft.com/office/drawing/2014/main" id="{BA89D8FB-BFB2-4351-B37F-856763B63246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1" name="Freeform 242">
              <a:extLst>
                <a:ext uri="{FF2B5EF4-FFF2-40B4-BE49-F238E27FC236}">
                  <a16:creationId xmlns:a16="http://schemas.microsoft.com/office/drawing/2014/main" id="{B3197CD3-C9FC-45DA-97A1-381746711AD2}"/>
                </a:ext>
              </a:extLst>
            </p:cNvPr>
            <p:cNvSpPr>
              <a:spLocks/>
            </p:cNvSpPr>
            <p:nvPr/>
          </p:nvSpPr>
          <p:spPr bwMode="auto">
            <a:xfrm>
              <a:off x="7835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2" name="Freeform 243">
              <a:extLst>
                <a:ext uri="{FF2B5EF4-FFF2-40B4-BE49-F238E27FC236}">
                  <a16:creationId xmlns:a16="http://schemas.microsoft.com/office/drawing/2014/main" id="{C316603C-19A3-43EA-85CD-E91D0C567BD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3" name="Freeform 244">
              <a:extLst>
                <a:ext uri="{FF2B5EF4-FFF2-40B4-BE49-F238E27FC236}">
                  <a16:creationId xmlns:a16="http://schemas.microsoft.com/office/drawing/2014/main" id="{019EA06E-992E-4D6C-B778-AA159E0A8E62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4" name="Freeform 245">
              <a:extLst>
                <a:ext uri="{FF2B5EF4-FFF2-40B4-BE49-F238E27FC236}">
                  <a16:creationId xmlns:a16="http://schemas.microsoft.com/office/drawing/2014/main" id="{C6449319-0D50-4140-9153-CC39E114833C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5" name="Freeform 246">
              <a:extLst>
                <a:ext uri="{FF2B5EF4-FFF2-40B4-BE49-F238E27FC236}">
                  <a16:creationId xmlns:a16="http://schemas.microsoft.com/office/drawing/2014/main" id="{629CD675-5C9E-4F55-9123-47D3BF7A6EBC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6" name="Freeform 247">
              <a:extLst>
                <a:ext uri="{FF2B5EF4-FFF2-40B4-BE49-F238E27FC236}">
                  <a16:creationId xmlns:a16="http://schemas.microsoft.com/office/drawing/2014/main" id="{CD118158-3A1D-41F4-BF6F-A2914BCAFFD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7" name="Freeform 248">
              <a:extLst>
                <a:ext uri="{FF2B5EF4-FFF2-40B4-BE49-F238E27FC236}">
                  <a16:creationId xmlns:a16="http://schemas.microsoft.com/office/drawing/2014/main" id="{5DB7ABA8-E16F-442F-862D-6E156D2B7F22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47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8" name="Freeform 249">
              <a:extLst>
                <a:ext uri="{FF2B5EF4-FFF2-40B4-BE49-F238E27FC236}">
                  <a16:creationId xmlns:a16="http://schemas.microsoft.com/office/drawing/2014/main" id="{CFBC337E-C573-49F4-B86E-3819BF2B8010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" name="Freeform 250">
              <a:extLst>
                <a:ext uri="{FF2B5EF4-FFF2-40B4-BE49-F238E27FC236}">
                  <a16:creationId xmlns:a16="http://schemas.microsoft.com/office/drawing/2014/main" id="{33A94DAB-645A-4468-8CBB-FAF52514DD37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" name="Freeform 251">
              <a:extLst>
                <a:ext uri="{FF2B5EF4-FFF2-40B4-BE49-F238E27FC236}">
                  <a16:creationId xmlns:a16="http://schemas.microsoft.com/office/drawing/2014/main" id="{C387FF75-D6D0-4768-A631-4CD1AA332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91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1" name="Freeform 252">
              <a:extLst>
                <a:ext uri="{FF2B5EF4-FFF2-40B4-BE49-F238E27FC236}">
                  <a16:creationId xmlns:a16="http://schemas.microsoft.com/office/drawing/2014/main" id="{CEC19662-277B-463C-B8BC-4B72F065C070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2" name="Freeform 253">
              <a:extLst>
                <a:ext uri="{FF2B5EF4-FFF2-40B4-BE49-F238E27FC236}">
                  <a16:creationId xmlns:a16="http://schemas.microsoft.com/office/drawing/2014/main" id="{36DC1C40-DC9B-49A7-A6A6-4D4F945E15A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3" name="Freeform 254">
              <a:extLst>
                <a:ext uri="{FF2B5EF4-FFF2-40B4-BE49-F238E27FC236}">
                  <a16:creationId xmlns:a16="http://schemas.microsoft.com/office/drawing/2014/main" id="{1CF211E4-4203-4280-86ED-14E0704BF1B3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35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4" name="Freeform 255">
              <a:extLst>
                <a:ext uri="{FF2B5EF4-FFF2-40B4-BE49-F238E27FC236}">
                  <a16:creationId xmlns:a16="http://schemas.microsoft.com/office/drawing/2014/main" id="{1E1BCBEB-B3F0-42B5-BC34-CFBA8FAE34E4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5" name="Freeform 256">
              <a:extLst>
                <a:ext uri="{FF2B5EF4-FFF2-40B4-BE49-F238E27FC236}">
                  <a16:creationId xmlns:a16="http://schemas.microsoft.com/office/drawing/2014/main" id="{D9D75F11-CBA9-4B30-923A-CD8572A81095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6" name="Freeform 257">
              <a:extLst>
                <a:ext uri="{FF2B5EF4-FFF2-40B4-BE49-F238E27FC236}">
                  <a16:creationId xmlns:a16="http://schemas.microsoft.com/office/drawing/2014/main" id="{705E0E00-7C61-41F6-ABB2-04709338185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57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7" name="Freeform 258">
              <a:extLst>
                <a:ext uri="{FF2B5EF4-FFF2-40B4-BE49-F238E27FC236}">
                  <a16:creationId xmlns:a16="http://schemas.microsoft.com/office/drawing/2014/main" id="{14F4C1A3-D4BE-45B0-A04E-01EF24F7BFE6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8" name="Freeform 259">
              <a:extLst>
                <a:ext uri="{FF2B5EF4-FFF2-40B4-BE49-F238E27FC236}">
                  <a16:creationId xmlns:a16="http://schemas.microsoft.com/office/drawing/2014/main" id="{3636B5AD-49FB-41FB-87DD-DE0734A9DEC0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9" name="Freeform 260">
              <a:extLst>
                <a:ext uri="{FF2B5EF4-FFF2-40B4-BE49-F238E27FC236}">
                  <a16:creationId xmlns:a16="http://schemas.microsoft.com/office/drawing/2014/main" id="{7F9ED116-6850-49CB-96CB-DBE62F29B175}"/>
                </a:ext>
              </a:extLst>
            </p:cNvPr>
            <p:cNvSpPr>
              <a:spLocks/>
            </p:cNvSpPr>
            <p:nvPr/>
          </p:nvSpPr>
          <p:spPr bwMode="auto">
            <a:xfrm>
              <a:off x="5702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0" name="Freeform 261">
              <a:extLst>
                <a:ext uri="{FF2B5EF4-FFF2-40B4-BE49-F238E27FC236}">
                  <a16:creationId xmlns:a16="http://schemas.microsoft.com/office/drawing/2014/main" id="{2B539169-DE59-4BD4-974B-F16359CEBBB5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1" name="Freeform 262">
              <a:extLst>
                <a:ext uri="{FF2B5EF4-FFF2-40B4-BE49-F238E27FC236}">
                  <a16:creationId xmlns:a16="http://schemas.microsoft.com/office/drawing/2014/main" id="{2115A409-8948-4CCD-8A49-D98375D351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2" name="Freeform 263">
              <a:extLst>
                <a:ext uri="{FF2B5EF4-FFF2-40B4-BE49-F238E27FC236}">
                  <a16:creationId xmlns:a16="http://schemas.microsoft.com/office/drawing/2014/main" id="{6E117E72-63A1-4065-894B-DE14C880C6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5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264">
              <a:extLst>
                <a:ext uri="{FF2B5EF4-FFF2-40B4-BE49-F238E27FC236}">
                  <a16:creationId xmlns:a16="http://schemas.microsoft.com/office/drawing/2014/main" id="{537F659F-17D8-4701-94DB-5A1CB26CD375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265">
              <a:extLst>
                <a:ext uri="{FF2B5EF4-FFF2-40B4-BE49-F238E27FC236}">
                  <a16:creationId xmlns:a16="http://schemas.microsoft.com/office/drawing/2014/main" id="{55C18E50-1818-48BB-97F9-F843207929D1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267">
              <a:extLst>
                <a:ext uri="{FF2B5EF4-FFF2-40B4-BE49-F238E27FC236}">
                  <a16:creationId xmlns:a16="http://schemas.microsoft.com/office/drawing/2014/main" id="{F6C2F9FF-2CD5-4915-A57A-DB574D2E9A58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9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268">
              <a:extLst>
                <a:ext uri="{FF2B5EF4-FFF2-40B4-BE49-F238E27FC236}">
                  <a16:creationId xmlns:a16="http://schemas.microsoft.com/office/drawing/2014/main" id="{C1788E3E-728F-445F-9E8A-670A5627EDD6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269">
              <a:extLst>
                <a:ext uri="{FF2B5EF4-FFF2-40B4-BE49-F238E27FC236}">
                  <a16:creationId xmlns:a16="http://schemas.microsoft.com/office/drawing/2014/main" id="{7933D9FE-8FA8-4854-8DDA-2883C3A791EB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270">
              <a:extLst>
                <a:ext uri="{FF2B5EF4-FFF2-40B4-BE49-F238E27FC236}">
                  <a16:creationId xmlns:a16="http://schemas.microsoft.com/office/drawing/2014/main" id="{9DD14C17-FA9A-4115-8DF2-18EB4ACDCE2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3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271">
              <a:extLst>
                <a:ext uri="{FF2B5EF4-FFF2-40B4-BE49-F238E27FC236}">
                  <a16:creationId xmlns:a16="http://schemas.microsoft.com/office/drawing/2014/main" id="{B08A0960-F357-4F95-9355-C8A015EC570F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272">
              <a:extLst>
                <a:ext uri="{FF2B5EF4-FFF2-40B4-BE49-F238E27FC236}">
                  <a16:creationId xmlns:a16="http://schemas.microsoft.com/office/drawing/2014/main" id="{549FB8AC-E17D-492C-A3AD-5D69ACB9D11A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273">
              <a:extLst>
                <a:ext uri="{FF2B5EF4-FFF2-40B4-BE49-F238E27FC236}">
                  <a16:creationId xmlns:a16="http://schemas.microsoft.com/office/drawing/2014/main" id="{C64CDE47-FF85-4819-BA56-0774900FD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4278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274">
              <a:extLst>
                <a:ext uri="{FF2B5EF4-FFF2-40B4-BE49-F238E27FC236}">
                  <a16:creationId xmlns:a16="http://schemas.microsoft.com/office/drawing/2014/main" id="{BEE60BBF-ACEF-4AB4-8742-346BDB661233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275">
              <a:extLst>
                <a:ext uri="{FF2B5EF4-FFF2-40B4-BE49-F238E27FC236}">
                  <a16:creationId xmlns:a16="http://schemas.microsoft.com/office/drawing/2014/main" id="{E43C75F6-AA93-4F9D-84E7-8814BE835A54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276">
              <a:extLst>
                <a:ext uri="{FF2B5EF4-FFF2-40B4-BE49-F238E27FC236}">
                  <a16:creationId xmlns:a16="http://schemas.microsoft.com/office/drawing/2014/main" id="{FA5260BF-39EE-4868-932E-1000B5966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39227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277">
              <a:extLst>
                <a:ext uri="{FF2B5EF4-FFF2-40B4-BE49-F238E27FC236}">
                  <a16:creationId xmlns:a16="http://schemas.microsoft.com/office/drawing/2014/main" id="{0059970B-CEA2-4B6C-B799-513C7EB94D5B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278">
              <a:extLst>
                <a:ext uri="{FF2B5EF4-FFF2-40B4-BE49-F238E27FC236}">
                  <a16:creationId xmlns:a16="http://schemas.microsoft.com/office/drawing/2014/main" id="{66E9836D-9744-4F9F-AAD3-ED3F0C01A285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279">
              <a:extLst>
                <a:ext uri="{FF2B5EF4-FFF2-40B4-BE49-F238E27FC236}">
                  <a16:creationId xmlns:a16="http://schemas.microsoft.com/office/drawing/2014/main" id="{25BAF3A8-6B6B-4990-B2DA-9C03A417CF6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7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280">
              <a:extLst>
                <a:ext uri="{FF2B5EF4-FFF2-40B4-BE49-F238E27FC236}">
                  <a16:creationId xmlns:a16="http://schemas.microsoft.com/office/drawing/2014/main" id="{15E3103B-00DA-400F-AA3D-915132F8367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281">
              <a:extLst>
                <a:ext uri="{FF2B5EF4-FFF2-40B4-BE49-F238E27FC236}">
                  <a16:creationId xmlns:a16="http://schemas.microsoft.com/office/drawing/2014/main" id="{5D8AAA99-6578-44C1-ABAF-D2E2E312AA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282">
              <a:extLst>
                <a:ext uri="{FF2B5EF4-FFF2-40B4-BE49-F238E27FC236}">
                  <a16:creationId xmlns:a16="http://schemas.microsoft.com/office/drawing/2014/main" id="{09E83FB9-EEDF-4987-8FB6-E924472A644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1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283">
              <a:extLst>
                <a:ext uri="{FF2B5EF4-FFF2-40B4-BE49-F238E27FC236}">
                  <a16:creationId xmlns:a16="http://schemas.microsoft.com/office/drawing/2014/main" id="{0F06BC66-5FF2-432A-9DA4-EB6677B132B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284">
              <a:extLst>
                <a:ext uri="{FF2B5EF4-FFF2-40B4-BE49-F238E27FC236}">
                  <a16:creationId xmlns:a16="http://schemas.microsoft.com/office/drawing/2014/main" id="{BE18C5ED-13A4-44BB-9EE2-DF67A32EA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285">
              <a:extLst>
                <a:ext uri="{FF2B5EF4-FFF2-40B4-BE49-F238E27FC236}">
                  <a16:creationId xmlns:a16="http://schemas.microsoft.com/office/drawing/2014/main" id="{BDEE315F-484C-4F3F-BEBA-BF29775BBB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5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286">
              <a:extLst>
                <a:ext uri="{FF2B5EF4-FFF2-40B4-BE49-F238E27FC236}">
                  <a16:creationId xmlns:a16="http://schemas.microsoft.com/office/drawing/2014/main" id="{4F8DF727-A3FA-4A3D-A922-45EA35E5DB73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287">
              <a:extLst>
                <a:ext uri="{FF2B5EF4-FFF2-40B4-BE49-F238E27FC236}">
                  <a16:creationId xmlns:a16="http://schemas.microsoft.com/office/drawing/2014/main" id="{7D62A7FD-BC74-4CFB-9CDC-2D8A4EEDBA09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288">
              <a:extLst>
                <a:ext uri="{FF2B5EF4-FFF2-40B4-BE49-F238E27FC236}">
                  <a16:creationId xmlns:a16="http://schemas.microsoft.com/office/drawing/2014/main" id="{3DF41C07-DF56-40BA-A497-A613D7D62D5F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0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289">
              <a:extLst>
                <a:ext uri="{FF2B5EF4-FFF2-40B4-BE49-F238E27FC236}">
                  <a16:creationId xmlns:a16="http://schemas.microsoft.com/office/drawing/2014/main" id="{B1A99596-DB3A-4E00-A429-6919C9C40979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290">
              <a:extLst>
                <a:ext uri="{FF2B5EF4-FFF2-40B4-BE49-F238E27FC236}">
                  <a16:creationId xmlns:a16="http://schemas.microsoft.com/office/drawing/2014/main" id="{AA97E08A-95FE-4E11-A3D5-34201DD42F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291">
              <a:extLst>
                <a:ext uri="{FF2B5EF4-FFF2-40B4-BE49-F238E27FC236}">
                  <a16:creationId xmlns:a16="http://schemas.microsoft.com/office/drawing/2014/main" id="{679C0034-9FFC-4192-9B09-6B9FC7722133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3125" y="4337051"/>
              <a:ext cx="255588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292">
              <a:extLst>
                <a:ext uri="{FF2B5EF4-FFF2-40B4-BE49-F238E27FC236}">
                  <a16:creationId xmlns:a16="http://schemas.microsoft.com/office/drawing/2014/main" id="{98D902B3-94AD-4986-8ABA-304A73E62169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293">
              <a:extLst>
                <a:ext uri="{FF2B5EF4-FFF2-40B4-BE49-F238E27FC236}">
                  <a16:creationId xmlns:a16="http://schemas.microsoft.com/office/drawing/2014/main" id="{DEE96BDF-039C-4E1D-9E8C-902AC8BE043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294">
              <a:extLst>
                <a:ext uri="{FF2B5EF4-FFF2-40B4-BE49-F238E27FC236}">
                  <a16:creationId xmlns:a16="http://schemas.microsoft.com/office/drawing/2014/main" id="{530036C2-D0CD-4BCC-869A-3556436981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7875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295">
              <a:extLst>
                <a:ext uri="{FF2B5EF4-FFF2-40B4-BE49-F238E27FC236}">
                  <a16:creationId xmlns:a16="http://schemas.microsoft.com/office/drawing/2014/main" id="{5319A53A-C9DE-45E0-8C08-BD16FD872B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296">
              <a:extLst>
                <a:ext uri="{FF2B5EF4-FFF2-40B4-BE49-F238E27FC236}">
                  <a16:creationId xmlns:a16="http://schemas.microsoft.com/office/drawing/2014/main" id="{6FC294FF-081B-49EE-B973-29FC0927A16F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297">
              <a:extLst>
                <a:ext uri="{FF2B5EF4-FFF2-40B4-BE49-F238E27FC236}">
                  <a16:creationId xmlns:a16="http://schemas.microsoft.com/office/drawing/2014/main" id="{36BB80A3-68B6-4793-B5F5-B1DD411AAF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19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298">
              <a:extLst>
                <a:ext uri="{FF2B5EF4-FFF2-40B4-BE49-F238E27FC236}">
                  <a16:creationId xmlns:a16="http://schemas.microsoft.com/office/drawing/2014/main" id="{3038AEA6-5C41-4F05-9134-40818CB57DD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299">
              <a:extLst>
                <a:ext uri="{FF2B5EF4-FFF2-40B4-BE49-F238E27FC236}">
                  <a16:creationId xmlns:a16="http://schemas.microsoft.com/office/drawing/2014/main" id="{88AB77FA-D391-4655-A6B2-0FBB530D1F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300">
              <a:extLst>
                <a:ext uri="{FF2B5EF4-FFF2-40B4-BE49-F238E27FC236}">
                  <a16:creationId xmlns:a16="http://schemas.microsoft.com/office/drawing/2014/main" id="{D71FD964-582E-4248-B2B7-830F4CFA27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63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301">
              <a:extLst>
                <a:ext uri="{FF2B5EF4-FFF2-40B4-BE49-F238E27FC236}">
                  <a16:creationId xmlns:a16="http://schemas.microsoft.com/office/drawing/2014/main" id="{FE61F663-E75D-42AF-871C-C7794EEF20C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302">
              <a:extLst>
                <a:ext uri="{FF2B5EF4-FFF2-40B4-BE49-F238E27FC236}">
                  <a16:creationId xmlns:a16="http://schemas.microsoft.com/office/drawing/2014/main" id="{CF53BA61-58FB-429A-80BB-736461B164A9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303">
              <a:extLst>
                <a:ext uri="{FF2B5EF4-FFF2-40B4-BE49-F238E27FC236}">
                  <a16:creationId xmlns:a16="http://schemas.microsoft.com/office/drawing/2014/main" id="{0EFB3CFF-4AD8-43A8-AA7B-246AE7EE409F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82" name="Group 381">
            <a:extLst>
              <a:ext uri="{FF2B5EF4-FFF2-40B4-BE49-F238E27FC236}">
                <a16:creationId xmlns:a16="http://schemas.microsoft.com/office/drawing/2014/main" id="{8A0A1132-136E-4A8D-842D-7C032D8A168B}"/>
              </a:ext>
            </a:extLst>
          </p:cNvPr>
          <p:cNvGrpSpPr/>
          <p:nvPr>
            <p:custDataLst>
              <p:custData r:id="rId5"/>
            </p:custDataLst>
          </p:nvPr>
        </p:nvGrpSpPr>
        <p:grpSpPr>
          <a:xfrm flipV="1">
            <a:off x="8840076" y="1061613"/>
            <a:ext cx="2533445" cy="175737"/>
            <a:chOff x="720725" y="4171951"/>
            <a:chExt cx="7369175" cy="511175"/>
          </a:xfrm>
          <a:solidFill>
            <a:schemeClr val="bg1"/>
          </a:solidFill>
        </p:grpSpPr>
        <p:sp>
          <p:nvSpPr>
            <p:cNvPr id="383" name="Freeform 240">
              <a:extLst>
                <a:ext uri="{FF2B5EF4-FFF2-40B4-BE49-F238E27FC236}">
                  <a16:creationId xmlns:a16="http://schemas.microsoft.com/office/drawing/2014/main" id="{F275324C-1D37-4030-88DB-CF2318F5B28B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241">
              <a:extLst>
                <a:ext uri="{FF2B5EF4-FFF2-40B4-BE49-F238E27FC236}">
                  <a16:creationId xmlns:a16="http://schemas.microsoft.com/office/drawing/2014/main" id="{0697ACA6-6905-4008-AF05-0B6FCACDD8BE}"/>
                </a:ext>
              </a:extLst>
            </p:cNvPr>
            <p:cNvSpPr>
              <a:spLocks/>
            </p:cNvSpPr>
            <p:nvPr/>
          </p:nvSpPr>
          <p:spPr bwMode="auto">
            <a:xfrm>
              <a:off x="78994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242">
              <a:extLst>
                <a:ext uri="{FF2B5EF4-FFF2-40B4-BE49-F238E27FC236}">
                  <a16:creationId xmlns:a16="http://schemas.microsoft.com/office/drawing/2014/main" id="{DFB0E30D-7FFA-487D-9907-5AE17CCCA5B4}"/>
                </a:ext>
              </a:extLst>
            </p:cNvPr>
            <p:cNvSpPr>
              <a:spLocks/>
            </p:cNvSpPr>
            <p:nvPr/>
          </p:nvSpPr>
          <p:spPr bwMode="auto">
            <a:xfrm>
              <a:off x="7835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243">
              <a:extLst>
                <a:ext uri="{FF2B5EF4-FFF2-40B4-BE49-F238E27FC236}">
                  <a16:creationId xmlns:a16="http://schemas.microsoft.com/office/drawing/2014/main" id="{BB6DE23F-7872-4FCF-9348-5AA30E18EEA9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244">
              <a:extLst>
                <a:ext uri="{FF2B5EF4-FFF2-40B4-BE49-F238E27FC236}">
                  <a16:creationId xmlns:a16="http://schemas.microsoft.com/office/drawing/2014/main" id="{7E14819F-C751-4E3F-BA25-C73DD770C9A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38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245">
              <a:extLst>
                <a:ext uri="{FF2B5EF4-FFF2-40B4-BE49-F238E27FC236}">
                  <a16:creationId xmlns:a16="http://schemas.microsoft.com/office/drawing/2014/main" id="{6171540A-A83E-493F-A0D6-67D1FAB200C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80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246">
              <a:extLst>
                <a:ext uri="{FF2B5EF4-FFF2-40B4-BE49-F238E27FC236}">
                  <a16:creationId xmlns:a16="http://schemas.microsoft.com/office/drawing/2014/main" id="{7E6CEED9-CF13-4EB7-BAFD-BB4038031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247">
              <a:extLst>
                <a:ext uri="{FF2B5EF4-FFF2-40B4-BE49-F238E27FC236}">
                  <a16:creationId xmlns:a16="http://schemas.microsoft.com/office/drawing/2014/main" id="{F9B17141-BA91-45AF-B10D-F4330A4AFAF5}"/>
                </a:ext>
              </a:extLst>
            </p:cNvPr>
            <p:cNvSpPr>
              <a:spLocks/>
            </p:cNvSpPr>
            <p:nvPr/>
          </p:nvSpPr>
          <p:spPr bwMode="auto">
            <a:xfrm>
              <a:off x="71882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248">
              <a:extLst>
                <a:ext uri="{FF2B5EF4-FFF2-40B4-BE49-F238E27FC236}">
                  <a16:creationId xmlns:a16="http://schemas.microsoft.com/office/drawing/2014/main" id="{DCE270B1-3B40-4057-B784-1A8281E835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47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249">
              <a:extLst>
                <a:ext uri="{FF2B5EF4-FFF2-40B4-BE49-F238E27FC236}">
                  <a16:creationId xmlns:a16="http://schemas.microsoft.com/office/drawing/2014/main" id="{02DB5FDC-5677-4D06-96F6-7E9983A8CCE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250">
              <a:extLst>
                <a:ext uri="{FF2B5EF4-FFF2-40B4-BE49-F238E27FC236}">
                  <a16:creationId xmlns:a16="http://schemas.microsoft.com/office/drawing/2014/main" id="{161F15D6-A3C7-4615-8B07-FECCCA6451D5}"/>
                </a:ext>
              </a:extLst>
            </p:cNvPr>
            <p:cNvSpPr>
              <a:spLocks/>
            </p:cNvSpPr>
            <p:nvPr/>
          </p:nvSpPr>
          <p:spPr bwMode="auto">
            <a:xfrm>
              <a:off x="68326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251">
              <a:extLst>
                <a:ext uri="{FF2B5EF4-FFF2-40B4-BE49-F238E27FC236}">
                  <a16:creationId xmlns:a16="http://schemas.microsoft.com/office/drawing/2014/main" id="{77C43E24-195B-4729-B73F-F9AA7E0CB43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691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252">
              <a:extLst>
                <a:ext uri="{FF2B5EF4-FFF2-40B4-BE49-F238E27FC236}">
                  <a16:creationId xmlns:a16="http://schemas.microsoft.com/office/drawing/2014/main" id="{45692D72-9D03-4083-A38D-B494C3A5285F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253">
              <a:extLst>
                <a:ext uri="{FF2B5EF4-FFF2-40B4-BE49-F238E27FC236}">
                  <a16:creationId xmlns:a16="http://schemas.microsoft.com/office/drawing/2014/main" id="{3700165B-87D2-49DD-8AAF-40C0E4C5D210}"/>
                </a:ext>
              </a:extLst>
            </p:cNvPr>
            <p:cNvSpPr>
              <a:spLocks/>
            </p:cNvSpPr>
            <p:nvPr/>
          </p:nvSpPr>
          <p:spPr bwMode="auto">
            <a:xfrm>
              <a:off x="6477000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254">
              <a:extLst>
                <a:ext uri="{FF2B5EF4-FFF2-40B4-BE49-F238E27FC236}">
                  <a16:creationId xmlns:a16="http://schemas.microsoft.com/office/drawing/2014/main" id="{9A7D8352-6FB8-4734-808B-2C55986735A4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35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255">
              <a:extLst>
                <a:ext uri="{FF2B5EF4-FFF2-40B4-BE49-F238E27FC236}">
                  <a16:creationId xmlns:a16="http://schemas.microsoft.com/office/drawing/2014/main" id="{7EB5FC9C-32AB-49C8-B1FD-4CB50E33A640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256">
              <a:extLst>
                <a:ext uri="{FF2B5EF4-FFF2-40B4-BE49-F238E27FC236}">
                  <a16:creationId xmlns:a16="http://schemas.microsoft.com/office/drawing/2014/main" id="{6842EFC6-C482-4BBF-B7F7-6FB9790E41B8}"/>
                </a:ext>
              </a:extLst>
            </p:cNvPr>
            <p:cNvSpPr>
              <a:spLocks/>
            </p:cNvSpPr>
            <p:nvPr/>
          </p:nvSpPr>
          <p:spPr bwMode="auto">
            <a:xfrm>
              <a:off x="61214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257">
              <a:extLst>
                <a:ext uri="{FF2B5EF4-FFF2-40B4-BE49-F238E27FC236}">
                  <a16:creationId xmlns:a16="http://schemas.microsoft.com/office/drawing/2014/main" id="{4AED57A5-F3A9-45ED-83D7-68D1A1BE8117}"/>
                </a:ext>
              </a:extLst>
            </p:cNvPr>
            <p:cNvSpPr>
              <a:spLocks/>
            </p:cNvSpPr>
            <p:nvPr/>
          </p:nvSpPr>
          <p:spPr bwMode="auto">
            <a:xfrm>
              <a:off x="60579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258">
              <a:extLst>
                <a:ext uri="{FF2B5EF4-FFF2-40B4-BE49-F238E27FC236}">
                  <a16:creationId xmlns:a16="http://schemas.microsoft.com/office/drawing/2014/main" id="{5ECECCBB-18A2-4F06-99E4-E8F2B9852761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259">
              <a:extLst>
                <a:ext uri="{FF2B5EF4-FFF2-40B4-BE49-F238E27FC236}">
                  <a16:creationId xmlns:a16="http://schemas.microsoft.com/office/drawing/2014/main" id="{82C7EAC9-CED2-476E-AE3E-7D78DA59E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5800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260">
              <a:extLst>
                <a:ext uri="{FF2B5EF4-FFF2-40B4-BE49-F238E27FC236}">
                  <a16:creationId xmlns:a16="http://schemas.microsoft.com/office/drawing/2014/main" id="{52A583D7-BB9C-4F64-A768-D261D6E651E3}"/>
                </a:ext>
              </a:extLst>
            </p:cNvPr>
            <p:cNvSpPr>
              <a:spLocks/>
            </p:cNvSpPr>
            <p:nvPr/>
          </p:nvSpPr>
          <p:spPr bwMode="auto">
            <a:xfrm>
              <a:off x="5702300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261">
              <a:extLst>
                <a:ext uri="{FF2B5EF4-FFF2-40B4-BE49-F238E27FC236}">
                  <a16:creationId xmlns:a16="http://schemas.microsoft.com/office/drawing/2014/main" id="{9E6F79EB-51BD-4781-9B3F-68C750089BB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262">
              <a:extLst>
                <a:ext uri="{FF2B5EF4-FFF2-40B4-BE49-F238E27FC236}">
                  <a16:creationId xmlns:a16="http://schemas.microsoft.com/office/drawing/2014/main" id="{B584E1F2-8B1F-4074-B23F-369DC68A1784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8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263">
              <a:extLst>
                <a:ext uri="{FF2B5EF4-FFF2-40B4-BE49-F238E27FC236}">
                  <a16:creationId xmlns:a16="http://schemas.microsoft.com/office/drawing/2014/main" id="{F7C55BAE-657B-4334-A6AB-B1FED16821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5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264">
              <a:extLst>
                <a:ext uri="{FF2B5EF4-FFF2-40B4-BE49-F238E27FC236}">
                  <a16:creationId xmlns:a16="http://schemas.microsoft.com/office/drawing/2014/main" id="{139DC188-6DAB-44CB-AFA0-C825819D3F16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265">
              <a:extLst>
                <a:ext uri="{FF2B5EF4-FFF2-40B4-BE49-F238E27FC236}">
                  <a16:creationId xmlns:a16="http://schemas.microsoft.com/office/drawing/2014/main" id="{F2A7A818-0F5C-4403-900E-F1C4300B1A33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3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267">
              <a:extLst>
                <a:ext uri="{FF2B5EF4-FFF2-40B4-BE49-F238E27FC236}">
                  <a16:creationId xmlns:a16="http://schemas.microsoft.com/office/drawing/2014/main" id="{9E42DDDD-A021-4458-B0D7-15AC6B35C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9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268">
              <a:extLst>
                <a:ext uri="{FF2B5EF4-FFF2-40B4-BE49-F238E27FC236}">
                  <a16:creationId xmlns:a16="http://schemas.microsoft.com/office/drawing/2014/main" id="{774F63D1-E813-4AE6-93C2-1D79DE6BA767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269">
              <a:extLst>
                <a:ext uri="{FF2B5EF4-FFF2-40B4-BE49-F238E27FC236}">
                  <a16:creationId xmlns:a16="http://schemas.microsoft.com/office/drawing/2014/main" id="{BA34FC2B-EC59-4561-B3D8-B2D8EB880633}"/>
                </a:ext>
              </a:extLst>
            </p:cNvPr>
            <p:cNvSpPr>
              <a:spLocks/>
            </p:cNvSpPr>
            <p:nvPr/>
          </p:nvSpPr>
          <p:spPr bwMode="auto">
            <a:xfrm>
              <a:off x="4697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270">
              <a:extLst>
                <a:ext uri="{FF2B5EF4-FFF2-40B4-BE49-F238E27FC236}">
                  <a16:creationId xmlns:a16="http://schemas.microsoft.com/office/drawing/2014/main" id="{62924721-9EA7-4B9B-A61A-99C59F658201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3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271">
              <a:extLst>
                <a:ext uri="{FF2B5EF4-FFF2-40B4-BE49-F238E27FC236}">
                  <a16:creationId xmlns:a16="http://schemas.microsoft.com/office/drawing/2014/main" id="{177A4D0B-A5E8-404F-8E0E-A7408BA7F76D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272">
              <a:extLst>
                <a:ext uri="{FF2B5EF4-FFF2-40B4-BE49-F238E27FC236}">
                  <a16:creationId xmlns:a16="http://schemas.microsoft.com/office/drawing/2014/main" id="{3491EA09-D2FE-4951-A592-AE0470CB9A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3418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273">
              <a:extLst>
                <a:ext uri="{FF2B5EF4-FFF2-40B4-BE49-F238E27FC236}">
                  <a16:creationId xmlns:a16="http://schemas.microsoft.com/office/drawing/2014/main" id="{35714859-397A-49D2-BE61-E0678762AFCE}"/>
                </a:ext>
              </a:extLst>
            </p:cNvPr>
            <p:cNvSpPr>
              <a:spLocks/>
            </p:cNvSpPr>
            <p:nvPr/>
          </p:nvSpPr>
          <p:spPr bwMode="auto">
            <a:xfrm>
              <a:off x="4278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274">
              <a:extLst>
                <a:ext uri="{FF2B5EF4-FFF2-40B4-BE49-F238E27FC236}">
                  <a16:creationId xmlns:a16="http://schemas.microsoft.com/office/drawing/2014/main" id="{3733F944-4D96-412A-9AF4-B3B80D895B0D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275">
              <a:extLst>
                <a:ext uri="{FF2B5EF4-FFF2-40B4-BE49-F238E27FC236}">
                  <a16:creationId xmlns:a16="http://schemas.microsoft.com/office/drawing/2014/main" id="{DF123ACA-7FEE-4167-B0C0-F8C1E16C1231}"/>
                </a:ext>
              </a:extLst>
            </p:cNvPr>
            <p:cNvSpPr>
              <a:spLocks/>
            </p:cNvSpPr>
            <p:nvPr/>
          </p:nvSpPr>
          <p:spPr bwMode="auto">
            <a:xfrm>
              <a:off x="39862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276">
              <a:extLst>
                <a:ext uri="{FF2B5EF4-FFF2-40B4-BE49-F238E27FC236}">
                  <a16:creationId xmlns:a16="http://schemas.microsoft.com/office/drawing/2014/main" id="{3BDDACB0-198A-4AC6-82ED-5D6B46EEEC6F}"/>
                </a:ext>
              </a:extLst>
            </p:cNvPr>
            <p:cNvSpPr>
              <a:spLocks/>
            </p:cNvSpPr>
            <p:nvPr/>
          </p:nvSpPr>
          <p:spPr bwMode="auto">
            <a:xfrm>
              <a:off x="39227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9" name="Freeform 277">
              <a:extLst>
                <a:ext uri="{FF2B5EF4-FFF2-40B4-BE49-F238E27FC236}">
                  <a16:creationId xmlns:a16="http://schemas.microsoft.com/office/drawing/2014/main" id="{DA22D8FB-83A1-4D58-BEF9-7689845B1C0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0" name="Freeform 278">
              <a:extLst>
                <a:ext uri="{FF2B5EF4-FFF2-40B4-BE49-F238E27FC236}">
                  <a16:creationId xmlns:a16="http://schemas.microsoft.com/office/drawing/2014/main" id="{ADD80A07-4508-4DC2-9699-9B774AA595F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06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1" name="Freeform 279">
              <a:extLst>
                <a:ext uri="{FF2B5EF4-FFF2-40B4-BE49-F238E27FC236}">
                  <a16:creationId xmlns:a16="http://schemas.microsoft.com/office/drawing/2014/main" id="{9470FB43-1BB6-479C-B3DD-0EE78AFC0E16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71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2" name="Freeform 280">
              <a:extLst>
                <a:ext uri="{FF2B5EF4-FFF2-40B4-BE49-F238E27FC236}">
                  <a16:creationId xmlns:a16="http://schemas.microsoft.com/office/drawing/2014/main" id="{5CD0737C-5088-4EED-A84F-45B65F1AF97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3" name="Freeform 281">
              <a:extLst>
                <a:ext uri="{FF2B5EF4-FFF2-40B4-BE49-F238E27FC236}">
                  <a16:creationId xmlns:a16="http://schemas.microsoft.com/office/drawing/2014/main" id="{DCEE92CF-B133-4777-9F84-0A7B90A3E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50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4" name="Freeform 282">
              <a:extLst>
                <a:ext uri="{FF2B5EF4-FFF2-40B4-BE49-F238E27FC236}">
                  <a16:creationId xmlns:a16="http://schemas.microsoft.com/office/drawing/2014/main" id="{CB108A59-CC13-4FAF-AD37-21F2867E015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15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5" name="Freeform 283">
              <a:extLst>
                <a:ext uri="{FF2B5EF4-FFF2-40B4-BE49-F238E27FC236}">
                  <a16:creationId xmlns:a16="http://schemas.microsoft.com/office/drawing/2014/main" id="{7FB36C42-66AF-4653-A6E1-D8CAAB7B30F4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6" name="Freeform 284">
              <a:extLst>
                <a:ext uri="{FF2B5EF4-FFF2-40B4-BE49-F238E27FC236}">
                  <a16:creationId xmlns:a16="http://schemas.microsoft.com/office/drawing/2014/main" id="{3F545CB6-E15A-45F1-A88D-5D33BA45D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413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7" name="Freeform 285">
              <a:extLst>
                <a:ext uri="{FF2B5EF4-FFF2-40B4-BE49-F238E27FC236}">
                  <a16:creationId xmlns:a16="http://schemas.microsoft.com/office/drawing/2014/main" id="{45832F2A-F122-45A7-8461-FEEC6EDCC09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59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8" name="Freeform 286">
              <a:extLst>
                <a:ext uri="{FF2B5EF4-FFF2-40B4-BE49-F238E27FC236}">
                  <a16:creationId xmlns:a16="http://schemas.microsoft.com/office/drawing/2014/main" id="{29671ABA-FF50-42E6-B48C-3C0414B33A21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171951"/>
              <a:ext cx="146050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9" name="Freeform 287">
              <a:extLst>
                <a:ext uri="{FF2B5EF4-FFF2-40B4-BE49-F238E27FC236}">
                  <a16:creationId xmlns:a16="http://schemas.microsoft.com/office/drawing/2014/main" id="{F65B7381-EFC0-4DC3-8942-98B2AC7CF17A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3813" y="4486276"/>
              <a:ext cx="146050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0" name="Freeform 288">
              <a:extLst>
                <a:ext uri="{FF2B5EF4-FFF2-40B4-BE49-F238E27FC236}">
                  <a16:creationId xmlns:a16="http://schemas.microsoft.com/office/drawing/2014/main" id="{C58DBDD4-E0BA-476C-AEBE-044217B20841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0313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1" name="Freeform 289">
              <a:extLst>
                <a:ext uri="{FF2B5EF4-FFF2-40B4-BE49-F238E27FC236}">
                  <a16:creationId xmlns:a16="http://schemas.microsoft.com/office/drawing/2014/main" id="{C4807330-8E71-48B6-8B8C-52B715F57EC7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2" name="Freeform 290">
              <a:extLst>
                <a:ext uri="{FF2B5EF4-FFF2-40B4-BE49-F238E27FC236}">
                  <a16:creationId xmlns:a16="http://schemas.microsoft.com/office/drawing/2014/main" id="{D75B131C-24D1-4616-BBDD-EEA71D492388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66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3" name="Freeform 291">
              <a:extLst>
                <a:ext uri="{FF2B5EF4-FFF2-40B4-BE49-F238E27FC236}">
                  <a16:creationId xmlns:a16="http://schemas.microsoft.com/office/drawing/2014/main" id="{78656D64-DD9F-4F42-B5E7-C5AA604991F1}"/>
                </a:ext>
              </a:extLst>
            </p:cNvPr>
            <p:cNvSpPr>
              <a:spLocks/>
            </p:cNvSpPr>
            <p:nvPr/>
          </p:nvSpPr>
          <p:spPr bwMode="auto">
            <a:xfrm>
              <a:off x="2143125" y="4337051"/>
              <a:ext cx="255588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4" name="Freeform 292">
              <a:extLst>
                <a:ext uri="{FF2B5EF4-FFF2-40B4-BE49-F238E27FC236}">
                  <a16:creationId xmlns:a16="http://schemas.microsoft.com/office/drawing/2014/main" id="{A4AE589E-2923-4D63-8FCC-041958FE0249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5" name="Freeform 293">
              <a:extLst>
                <a:ext uri="{FF2B5EF4-FFF2-40B4-BE49-F238E27FC236}">
                  <a16:creationId xmlns:a16="http://schemas.microsoft.com/office/drawing/2014/main" id="{39F6634F-537F-4CCF-8736-B97149488D53}"/>
                </a:ext>
              </a:extLst>
            </p:cNvPr>
            <p:cNvSpPr>
              <a:spLocks/>
            </p:cNvSpPr>
            <p:nvPr/>
          </p:nvSpPr>
          <p:spPr bwMode="auto">
            <a:xfrm>
              <a:off x="18510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6" name="Freeform 294">
              <a:extLst>
                <a:ext uri="{FF2B5EF4-FFF2-40B4-BE49-F238E27FC236}">
                  <a16:creationId xmlns:a16="http://schemas.microsoft.com/office/drawing/2014/main" id="{A1C3FB15-1ED3-464B-B359-F3DF2509F7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7875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7" name="Freeform 295">
              <a:extLst>
                <a:ext uri="{FF2B5EF4-FFF2-40B4-BE49-F238E27FC236}">
                  <a16:creationId xmlns:a16="http://schemas.microsoft.com/office/drawing/2014/main" id="{10CFF5CC-CD7B-44B5-B380-A5DA388D56A7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8" name="Freeform 296">
              <a:extLst>
                <a:ext uri="{FF2B5EF4-FFF2-40B4-BE49-F238E27FC236}">
                  <a16:creationId xmlns:a16="http://schemas.microsoft.com/office/drawing/2014/main" id="{4C0619F6-DBD1-4389-BB62-5B4D6DC07C2B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54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9" name="Freeform 297">
              <a:extLst>
                <a:ext uri="{FF2B5EF4-FFF2-40B4-BE49-F238E27FC236}">
                  <a16:creationId xmlns:a16="http://schemas.microsoft.com/office/drawing/2014/main" id="{3B5E33E8-4356-42ED-B3AE-EE454575C6D8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19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0" name="Freeform 298">
              <a:extLst>
                <a:ext uri="{FF2B5EF4-FFF2-40B4-BE49-F238E27FC236}">
                  <a16:creationId xmlns:a16="http://schemas.microsoft.com/office/drawing/2014/main" id="{D329B484-F11D-4420-A02A-694DE508DF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1" name="Freeform 299">
              <a:extLst>
                <a:ext uri="{FF2B5EF4-FFF2-40B4-BE49-F238E27FC236}">
                  <a16:creationId xmlns:a16="http://schemas.microsoft.com/office/drawing/2014/main" id="{A8293251-9FEA-4741-9F6A-7C5389D37CC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98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2" name="Freeform 300">
              <a:extLst>
                <a:ext uri="{FF2B5EF4-FFF2-40B4-BE49-F238E27FC236}">
                  <a16:creationId xmlns:a16="http://schemas.microsoft.com/office/drawing/2014/main" id="{46E573E6-E108-4225-95BE-8CCECEAD41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63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3" name="Freeform 301">
              <a:extLst>
                <a:ext uri="{FF2B5EF4-FFF2-40B4-BE49-F238E27FC236}">
                  <a16:creationId xmlns:a16="http://schemas.microsoft.com/office/drawing/2014/main" id="{40C6EE8F-12F4-438F-A0D2-5E148496CAC6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171951"/>
              <a:ext cx="147638" cy="195263"/>
            </a:xfrm>
            <a:custGeom>
              <a:avLst/>
              <a:gdLst>
                <a:gd name="T0" fmla="*/ 58 w 58"/>
                <a:gd name="T1" fmla="*/ 77 h 77"/>
                <a:gd name="T2" fmla="*/ 47 w 58"/>
                <a:gd name="T3" fmla="*/ 72 h 77"/>
                <a:gd name="T4" fmla="*/ 25 w 58"/>
                <a:gd name="T5" fmla="*/ 59 h 77"/>
                <a:gd name="T6" fmla="*/ 6 w 58"/>
                <a:gd name="T7" fmla="*/ 37 h 77"/>
                <a:gd name="T8" fmla="*/ 17 w 58"/>
                <a:gd name="T9" fmla="*/ 14 h 77"/>
                <a:gd name="T10" fmla="*/ 58 w 58"/>
                <a:gd name="T11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77"/>
                  </a:moveTo>
                  <a:cubicBezTo>
                    <a:pt x="57" y="75"/>
                    <a:pt x="49" y="73"/>
                    <a:pt x="47" y="72"/>
                  </a:cubicBezTo>
                  <a:cubicBezTo>
                    <a:pt x="40" y="68"/>
                    <a:pt x="32" y="64"/>
                    <a:pt x="25" y="59"/>
                  </a:cubicBezTo>
                  <a:cubicBezTo>
                    <a:pt x="17" y="53"/>
                    <a:pt x="10" y="46"/>
                    <a:pt x="6" y="37"/>
                  </a:cubicBezTo>
                  <a:cubicBezTo>
                    <a:pt x="0" y="25"/>
                    <a:pt x="1" y="0"/>
                    <a:pt x="17" y="14"/>
                  </a:cubicBezTo>
                  <a:cubicBezTo>
                    <a:pt x="36" y="31"/>
                    <a:pt x="48" y="55"/>
                    <a:pt x="58" y="7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4" name="Freeform 302">
              <a:extLst>
                <a:ext uri="{FF2B5EF4-FFF2-40B4-BE49-F238E27FC236}">
                  <a16:creationId xmlns:a16="http://schemas.microsoft.com/office/drawing/2014/main" id="{A17F7A9C-7379-4BBC-A9CD-424F2741CB6D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225" y="4486276"/>
              <a:ext cx="147638" cy="196850"/>
            </a:xfrm>
            <a:custGeom>
              <a:avLst/>
              <a:gdLst>
                <a:gd name="T0" fmla="*/ 58 w 58"/>
                <a:gd name="T1" fmla="*/ 0 h 77"/>
                <a:gd name="T2" fmla="*/ 47 w 58"/>
                <a:gd name="T3" fmla="*/ 5 h 77"/>
                <a:gd name="T4" fmla="*/ 25 w 58"/>
                <a:gd name="T5" fmla="*/ 19 h 77"/>
                <a:gd name="T6" fmla="*/ 6 w 58"/>
                <a:gd name="T7" fmla="*/ 41 h 77"/>
                <a:gd name="T8" fmla="*/ 17 w 58"/>
                <a:gd name="T9" fmla="*/ 63 h 77"/>
                <a:gd name="T10" fmla="*/ 58 w 58"/>
                <a:gd name="T1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77">
                  <a:moveTo>
                    <a:pt x="58" y="0"/>
                  </a:moveTo>
                  <a:cubicBezTo>
                    <a:pt x="57" y="2"/>
                    <a:pt x="49" y="4"/>
                    <a:pt x="47" y="5"/>
                  </a:cubicBezTo>
                  <a:cubicBezTo>
                    <a:pt x="40" y="9"/>
                    <a:pt x="32" y="13"/>
                    <a:pt x="25" y="19"/>
                  </a:cubicBezTo>
                  <a:cubicBezTo>
                    <a:pt x="17" y="25"/>
                    <a:pt x="10" y="32"/>
                    <a:pt x="6" y="41"/>
                  </a:cubicBezTo>
                  <a:cubicBezTo>
                    <a:pt x="0" y="53"/>
                    <a:pt x="1" y="77"/>
                    <a:pt x="17" y="63"/>
                  </a:cubicBezTo>
                  <a:cubicBezTo>
                    <a:pt x="36" y="47"/>
                    <a:pt x="48" y="23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5" name="Freeform 303">
              <a:extLst>
                <a:ext uri="{FF2B5EF4-FFF2-40B4-BE49-F238E27FC236}">
                  <a16:creationId xmlns:a16="http://schemas.microsoft.com/office/drawing/2014/main" id="{9C805FE4-96AC-41D0-B8BB-47568791BC6B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725" y="4337051"/>
              <a:ext cx="254000" cy="169863"/>
            </a:xfrm>
            <a:custGeom>
              <a:avLst/>
              <a:gdLst>
                <a:gd name="T0" fmla="*/ 100 w 100"/>
                <a:gd name="T1" fmla="*/ 34 h 67"/>
                <a:gd name="T2" fmla="*/ 30 w 100"/>
                <a:gd name="T3" fmla="*/ 63 h 67"/>
                <a:gd name="T4" fmla="*/ 0 w 100"/>
                <a:gd name="T5" fmla="*/ 34 h 67"/>
                <a:gd name="T6" fmla="*/ 30 w 100"/>
                <a:gd name="T7" fmla="*/ 4 h 67"/>
                <a:gd name="T8" fmla="*/ 100 w 100"/>
                <a:gd name="T9" fmla="*/ 3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67">
                  <a:moveTo>
                    <a:pt x="100" y="34"/>
                  </a:moveTo>
                  <a:cubicBezTo>
                    <a:pt x="100" y="34"/>
                    <a:pt x="49" y="67"/>
                    <a:pt x="30" y="63"/>
                  </a:cubicBezTo>
                  <a:cubicBezTo>
                    <a:pt x="20" y="61"/>
                    <a:pt x="0" y="34"/>
                    <a:pt x="0" y="34"/>
                  </a:cubicBezTo>
                  <a:cubicBezTo>
                    <a:pt x="0" y="34"/>
                    <a:pt x="20" y="6"/>
                    <a:pt x="30" y="4"/>
                  </a:cubicBezTo>
                  <a:cubicBezTo>
                    <a:pt x="49" y="0"/>
                    <a:pt x="100" y="34"/>
                    <a:pt x="100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46" name="TextBox 445">
            <a:extLst>
              <a:ext uri="{FF2B5EF4-FFF2-40B4-BE49-F238E27FC236}">
                <a16:creationId xmlns:a16="http://schemas.microsoft.com/office/drawing/2014/main" id="{72C9A813-013B-4EF8-851D-E84DACBA1F18}"/>
              </a:ext>
            </a:extLst>
          </p:cNvPr>
          <p:cNvSpPr txBox="1"/>
          <p:nvPr/>
        </p:nvSpPr>
        <p:spPr>
          <a:xfrm>
            <a:off x="3543935" y="7661950"/>
            <a:ext cx="3298190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Combo 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Crispy potatoes with black garlic, sour cream and soft herbs  with</a:t>
            </a:r>
          </a:p>
          <a:p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Blackberry and ginger margarita…</a:t>
            </a:r>
            <a:r>
              <a:rPr lang="en-GB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20</a:t>
            </a:r>
          </a:p>
          <a:p>
            <a:pPr algn="ctr"/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And</a:t>
            </a:r>
          </a:p>
          <a:p>
            <a:pPr algn="ctr"/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Scallops with white polenta, </a:t>
            </a:r>
            <a:r>
              <a:rPr lang="en-CA" sz="1500" b="0" i="0" dirty="0" err="1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agretti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and chilli oil  with 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Limoncello spritz </a:t>
            </a:r>
          </a:p>
          <a:p>
            <a:r>
              <a:rPr lang="en-GB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 </a:t>
            </a:r>
            <a:r>
              <a:rPr lang="en-CA" sz="1500" b="0" i="0" dirty="0">
                <a:solidFill>
                  <a:schemeClr val="bg1"/>
                </a:solidFill>
                <a:effectLst/>
                <a:latin typeface="Raleway" panose="020B0503030101060003" pitchFamily="34" charset="0"/>
              </a:rPr>
              <a:t>30</a:t>
            </a:r>
          </a:p>
        </p:txBody>
      </p:sp>
    </p:spTree>
    <p:extLst>
      <p:ext uri="{BB962C8B-B14F-4D97-AF65-F5344CB8AC3E}">
        <p14:creationId xmlns:p14="http://schemas.microsoft.com/office/powerpoint/2010/main" val="3064685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C1D1D-D787-4B07-9B36-6167647A3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dirty="0"/>
              <a:t>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1005D-1E28-440E-8EC1-B39B554DA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CA" dirty="0">
              <a:hlinkClick r:id="rId2"/>
            </a:endParaRPr>
          </a:p>
          <a:p>
            <a:pPr marL="0" indent="0">
              <a:buNone/>
            </a:pPr>
            <a:r>
              <a:rPr lang="en-CA" dirty="0">
                <a:hlinkClick r:id="rId2"/>
              </a:rPr>
              <a:t>Design Resources </a:t>
            </a:r>
          </a:p>
          <a:p>
            <a:r>
              <a:rPr lang="en-CA" dirty="0">
                <a:hlinkClick r:id="rId2"/>
              </a:rPr>
              <a:t>https://www.freepik.com/psd/restaurant-menu</a:t>
            </a:r>
            <a:endParaRPr lang="en-CA" dirty="0"/>
          </a:p>
          <a:p>
            <a:r>
              <a:rPr lang="en-CA" dirty="0">
                <a:hlinkClick r:id="rId3"/>
              </a:rPr>
              <a:t>https://www.pngegg.com/en/png-zfpxm</a:t>
            </a:r>
            <a:endParaRPr lang="en-CA" dirty="0"/>
          </a:p>
          <a:p>
            <a:endParaRPr lang="en-CA" dirty="0"/>
          </a:p>
          <a:p>
            <a:r>
              <a:rPr lang="en-CA" dirty="0"/>
              <a:t>Ideation Content and Resources </a:t>
            </a:r>
          </a:p>
          <a:p>
            <a:r>
              <a:rPr lang="en-CA" dirty="0">
                <a:hlinkClick r:id="rId4"/>
              </a:rPr>
              <a:t>https://ektelondon.co.uk/menus/</a:t>
            </a:r>
            <a:endParaRPr lang="en-CA" dirty="0"/>
          </a:p>
          <a:p>
            <a:r>
              <a:rPr lang="en-CA" dirty="0">
                <a:hlinkClick r:id="rId5"/>
              </a:rPr>
              <a:t>https://www.volarewales.co.uk/</a:t>
            </a:r>
            <a:endParaRPr lang="en-CA" dirty="0"/>
          </a:p>
          <a:p>
            <a:r>
              <a:rPr lang="en-CA" dirty="0"/>
              <a:t>https://www.instagram.com/thepemrestaurant/</a:t>
            </a:r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465002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item1.xml><?xml version="1.0" encoding="utf-8"?>
<Control xmlns="http://schemas.microsoft.com/VisualStudio/2011/storyboarding/control">
  <Id Name="7d659270-b4f6-484a-af57-3352ae350b1d" Revision="1" Stencil="515690ff-d377-449b-a04b-c9e2c5054c9a" StencilVersion="1.0"/>
</Control>
</file>

<file path=customXml/item2.xml><?xml version="1.0" encoding="utf-8"?>
<Control xmlns="http://schemas.microsoft.com/VisualStudio/2011/storyboarding/control">
  <Id Name="cb15ee43-2fc7-46d5-a957-f59b0dd87f9a" Revision="1" Stencil="515690ff-d377-449b-a04b-c9e2c5054c9a" StencilVersion="1.0"/>
</Control>
</file>

<file path=customXml/item3.xml><?xml version="1.0" encoding="utf-8"?>
<Control xmlns="http://schemas.microsoft.com/VisualStudio/2011/storyboarding/control">
  <Id Name="715ec688-8079-4050-a260-9aca02dea9f5" Revision="1" Stencil="515690ff-d377-449b-a04b-c9e2c5054c9a" StencilVersion="1.0"/>
</Control>
</file>

<file path=customXml/item4.xml><?xml version="1.0" encoding="utf-8"?>
<Control xmlns="http://schemas.microsoft.com/VisualStudio/2011/storyboarding/control">
  <Id Name="d720e5aa-8d55-4d07-86fa-0f89ccbfff50" Revision="1" Stencil="515690ff-d377-449b-a04b-c9e2c5054c9a" StencilVersion="1.0"/>
</Control>
</file>

<file path=customXml/item5.xml><?xml version="1.0" encoding="utf-8"?>
<Control xmlns="http://schemas.microsoft.com/VisualStudio/2011/storyboarding/control">
  <Id Name="56b01925-6859-4f7c-b1fe-7be658b0e7ce" Revision="1" Stencil="e8c95a6f-093d-4823-ba6e-39eed77faa1a" StencilVersion="1.0"/>
</Control>
</file>

<file path=customXml/item6.xml><?xml version="1.0" encoding="utf-8"?>
<Control xmlns="http://schemas.microsoft.com/VisualStudio/2011/storyboarding/control">
  <Id Name="6a8c96aa-fe25-495c-8ffc-8a0f4c1f690e" Revision="1" Stencil="515690ff-d377-449b-a04b-c9e2c5054c9a" StencilVersion="1.0"/>
</Control>
</file>

<file path=customXml/item7.xml><?xml version="1.0" encoding="utf-8"?>
<Control xmlns="http://schemas.microsoft.com/VisualStudio/2011/storyboarding/control">
  <Id Name="d720e5aa-8d55-4d07-86fa-0f89ccbfff50" Revision="1" Stencil="515690ff-d377-449b-a04b-c9e2c5054c9a" StencilVersion="1.0"/>
</Control>
</file>

<file path=customXml/item8.xml><?xml version="1.0" encoding="utf-8"?>
<Control xmlns="http://schemas.microsoft.com/VisualStudio/2011/storyboarding/control">
  <Id Name="7d659270-b4f6-484a-af57-3352ae350b1d" Revision="1" Stencil="515690ff-d377-449b-a04b-c9e2c5054c9a" StencilVersion="1.0"/>
</Control>
</file>

<file path=customXml/item9.xml><?xml version="1.0" encoding="utf-8"?>
<Control xmlns="http://schemas.microsoft.com/VisualStudio/2011/storyboarding/control">
  <Id Name="7d659270-b4f6-484a-af57-3352ae350b1d" Revision="1" Stencil="515690ff-d377-449b-a04b-c9e2c5054c9a" StencilVersion="1.0"/>
</Control>
</file>

<file path=customXml/item10.xml><?xml version="1.0" encoding="utf-8"?>
<Control xmlns="http://schemas.microsoft.com/VisualStudio/2011/storyboarding/control">
  <Id Name="a0d8d686-bb33-4f58-8c95-d0e7fcc7d4fe" Revision="1" Stencil="515690ff-d377-449b-a04b-c9e2c5054c9a" StencilVersion="1.0"/>
</Control>
</file>

<file path=customXml/item11.xml><?xml version="1.0" encoding="utf-8"?>
<Control xmlns="http://schemas.microsoft.com/VisualStudio/2011/storyboarding/control">
  <Id Name="b15a251b-741b-4209-9149-44d11b4d2be6" Revision="1" Stencil="515690ff-d377-449b-a04b-c9e2c5054c9a" StencilVersion="1.0"/>
</Control>
</file>

<file path=customXml/item12.xml><?xml version="1.0" encoding="utf-8"?>
<Control xmlns="http://schemas.microsoft.com/VisualStudio/2011/storyboarding/control">
  <Id Name="b15a251b-741b-4209-9149-44d11b4d2be6" Revision="1" Stencil="515690ff-d377-449b-a04b-c9e2c5054c9a" StencilVersion="1.0"/>
</Control>
</file>

<file path=customXml/item13.xml><?xml version="1.0" encoding="utf-8"?>
<Control xmlns="http://schemas.microsoft.com/VisualStudio/2011/storyboarding/control">
  <Id Name="b8a38e9c-bfc3-4027-8237-facca7c4613f" Revision="1" Stencil="515690ff-d377-449b-a04b-c9e2c5054c9a" StencilVersion="1.0"/>
</Control>
</file>

<file path=customXml/item14.xml><?xml version="1.0" encoding="utf-8"?>
<Control xmlns="http://schemas.microsoft.com/VisualStudio/2011/storyboarding/control">
  <Id Name="cb15ee43-2fc7-46d5-a957-f59b0dd87f9a" Revision="1" Stencil="515690ff-d377-449b-a04b-c9e2c5054c9a" StencilVersion="1.0"/>
</Control>
</file>

<file path=customXml/item15.xml><?xml version="1.0" encoding="utf-8"?>
<Control xmlns="http://schemas.microsoft.com/VisualStudio/2011/storyboarding/control">
  <Id Name="d720e5aa-8d55-4d07-86fa-0f89ccbfff50" Revision="1" Stencil="515690ff-d377-449b-a04b-c9e2c5054c9a" StencilVersion="1.0"/>
</Control>
</file>

<file path=customXml/item16.xml><?xml version="1.0" encoding="utf-8"?>
<Control xmlns="http://schemas.microsoft.com/VisualStudio/2011/storyboarding/control">
  <Id Name="b15a251b-741b-4209-9149-44d11b4d2be6" Revision="1" Stencil="515690ff-d377-449b-a04b-c9e2c5054c9a" StencilVersion="1.0"/>
</Control>
</file>

<file path=customXml/item17.xml><?xml version="1.0" encoding="utf-8"?>
<Control xmlns="http://schemas.microsoft.com/VisualStudio/2011/storyboarding/control">
  <Id Name="638ee72f-cc3a-47e1-a2de-c5e7ccb6f85a" Revision="1" Stencil="515690ff-d377-449b-a04b-c9e2c5054c9a" StencilVersion="1.0"/>
</Control>
</file>

<file path=customXml/item18.xml><?xml version="1.0" encoding="utf-8"?>
<Control xmlns="http://schemas.microsoft.com/VisualStudio/2011/storyboarding/control">
  <Id Name="98b3a501-0e08-48b2-b7f7-086045c35b4c" Revision="1" Stencil="515690ff-d377-449b-a04b-c9e2c5054c9a" StencilVersion="1.0"/>
</Control>
</file>

<file path=customXml/item19.xml><?xml version="1.0" encoding="utf-8"?>
<Control xmlns="http://schemas.microsoft.com/VisualStudio/2011/storyboarding/control">
  <Id Name="9b4a8048-f859-4049-a1e1-b573ed9d8a8e" Revision="1" Stencil="System.MyShapes" StencilVersion="1.0"/>
</Control>
</file>

<file path=customXml/item20.xml><?xml version="1.0" encoding="utf-8"?>
<Control xmlns="http://schemas.microsoft.com/VisualStudio/2011/storyboarding/control">
  <Id Name="7d659270-b4f6-484a-af57-3352ae350b1d" Revision="1" Stencil="515690ff-d377-449b-a04b-c9e2c5054c9a" StencilVersion="1.0"/>
</Control>
</file>

<file path=customXml/item21.xml><?xml version="1.0" encoding="utf-8"?>
<Control xmlns="http://schemas.microsoft.com/VisualStudio/2011/storyboarding/control">
  <Id Name="4d5fe0e4-c424-47b2-ba70-c1868a06d32a" Revision="1" Stencil="515690ff-d377-449b-a04b-c9e2c5054c9a" StencilVersion="1.0"/>
</Control>
</file>

<file path=customXml/item22.xml><?xml version="1.0" encoding="utf-8"?>
<Control xmlns="http://schemas.microsoft.com/VisualStudio/2011/storyboarding/control">
  <Id Name="6db50b5e-a561-481d-9bfc-b35d9bcd75a1" Revision="1" Stencil="e8c95a6f-093d-4823-ba6e-39eed77faa1a" StencilVersion="1.0"/>
</Control>
</file>

<file path=customXml/item23.xml><?xml version="1.0" encoding="utf-8"?>
<Control xmlns="http://schemas.microsoft.com/VisualStudio/2011/storyboarding/control">
  <Id Name="2b6b1542-333f-4549-9357-0704c5c098d5" Revision="1" Stencil="515690ff-d377-449b-a04b-c9e2c5054c9a" StencilVersion="1.0"/>
</Control>
</file>

<file path=customXml/item24.xml><?xml version="1.0" encoding="utf-8"?>
<Control xmlns="http://schemas.microsoft.com/VisualStudio/2011/storyboarding/control">
  <Id Name="b15a251b-741b-4209-9149-44d11b4d2be6" Revision="1" Stencil="515690ff-d377-449b-a04b-c9e2c5054c9a" StencilVersion="1.0"/>
</Control>
</file>

<file path=customXml/item25.xml><?xml version="1.0" encoding="utf-8"?>
<Control xmlns="http://schemas.microsoft.com/VisualStudio/2011/storyboarding/control">
  <Id Name="7d659270-b4f6-484a-af57-3352ae350b1d" Revision="1" Stencil="515690ff-d377-449b-a04b-c9e2c5054c9a" StencilVersion="1.0"/>
</Control>
</file>

<file path=customXml/item26.xml><?xml version="1.0" encoding="utf-8"?>
<Control xmlns="http://schemas.microsoft.com/VisualStudio/2011/storyboarding/control">
  <Id Name="75794033-147e-4cea-9d5a-63e3e18f227c" Revision="1" Stencil="5652cb65-6fde-4de0-91df-7fe1f581b92a" StencilVersion="1.0"/>
</Control>
</file>

<file path=customXml/item27.xml><?xml version="1.0" encoding="utf-8"?>
<Control xmlns="http://schemas.microsoft.com/VisualStudio/2011/storyboarding/control">
  <Id Name="601793a4-bfa1-40e2-8531-2882d7517a4b" Revision="1" Stencil="e8c95a6f-093d-4823-ba6e-39eed77faa1a" StencilVersion="1.0"/>
</Control>
</file>

<file path=customXml/item28.xml><?xml version="1.0" encoding="utf-8"?>
<Control xmlns="http://schemas.microsoft.com/VisualStudio/2011/storyboarding/control">
  <Id Name="838842d3-2c52-4de5-984b-f2fb1e311545" Revision="1" Stencil="515690ff-d377-449b-a04b-c9e2c5054c9a" StencilVersion="1.0"/>
</Control>
</file>

<file path=customXml/item29.xml><?xml version="1.0" encoding="utf-8"?>
<Control xmlns="http://schemas.microsoft.com/VisualStudio/2011/storyboarding/control">
  <Id Name="d720e5aa-8d55-4d07-86fa-0f89ccbfff50" Revision="1" Stencil="515690ff-d377-449b-a04b-c9e2c5054c9a" StencilVersion="1.0"/>
</Control>
</file>

<file path=customXml/item30.xml><?xml version="1.0" encoding="utf-8"?>
<Control xmlns="http://schemas.microsoft.com/VisualStudio/2011/storyboarding/control">
  <Id Name="17aea982-502f-458a-9355-ef41505f6146" Revision="1" Stencil="09cf1163-beb8-4dde-b78e-588dae463570" StencilVersion="1.0"/>
</Control>
</file>

<file path=customXml/item31.xml><?xml version="1.0" encoding="utf-8"?>
<Control xmlns="http://schemas.microsoft.com/VisualStudio/2011/storyboarding/control">
  <Id Name="dccda46e-b6d7-4d67-b340-e8a07097ef8c" Revision="1" Stencil="ed0490f7-0386-43c8-8f2f-1a80c9df06bb" StencilVersion="1.0"/>
</Control>
</file>

<file path=customXml/item32.xml><?xml version="1.0" encoding="utf-8"?>
<Control xmlns="http://schemas.microsoft.com/VisualStudio/2011/storyboarding/control">
  <Id Name="d720e5aa-8d55-4d07-86fa-0f89ccbfff50" Revision="1" Stencil="515690ff-d377-449b-a04b-c9e2c5054c9a" StencilVersion="1.0"/>
</Control>
</file>

<file path=customXml/item33.xml><?xml version="1.0" encoding="utf-8"?>
<Control xmlns="http://schemas.microsoft.com/VisualStudio/2011/storyboarding/control">
  <Id Name="7d659270-b4f6-484a-af57-3352ae350b1d" Revision="1" Stencil="515690ff-d377-449b-a04b-c9e2c5054c9a" StencilVersion="1.0"/>
</Control>
</file>

<file path=customXml/item34.xml><?xml version="1.0" encoding="utf-8"?>
<Control xmlns="http://schemas.microsoft.com/VisualStudio/2011/storyboarding/control">
  <Id Name="b15a251b-741b-4209-9149-44d11b4d2be6" Revision="1" Stencil="515690ff-d377-449b-a04b-c9e2c5054c9a" StencilVersion="1.0"/>
</Control>
</file>

<file path=customXml/item35.xml><?xml version="1.0" encoding="utf-8"?>
<Control xmlns="http://schemas.microsoft.com/VisualStudio/2011/storyboarding/control">
  <Id Name="715ec688-8079-4050-a260-9aca02dea9f5" Revision="1" Stencil="515690ff-d377-449b-a04b-c9e2c5054c9a" StencilVersion="1.0"/>
</Control>
</file>

<file path=customXml/item36.xml><?xml version="1.0" encoding="utf-8"?>
<Control xmlns="http://schemas.microsoft.com/VisualStudio/2011/storyboarding/control">
  <Id Name="0b058f09-5edd-4b30-b061-e21ccc7d2e69" Revision="1" Stencil="515690ff-d377-449b-a04b-c9e2c5054c9a" StencilVersion="1.0"/>
</Control>
</file>

<file path=customXml/item37.xml><?xml version="1.0" encoding="utf-8"?>
<Control xmlns="http://schemas.microsoft.com/VisualStudio/2011/storyboarding/control">
  <Id Name="acc492ff-c200-4672-b021-de6caa4791c3" Revision="1" Stencil="eb5a4209-bb20-4ad6-ad1c-6fcbc579553f" StencilVersion="1.0"/>
</Control>
</file>

<file path=customXml/item38.xml><?xml version="1.0" encoding="utf-8"?>
<Control xmlns="http://schemas.microsoft.com/VisualStudio/2011/storyboarding/control">
  <Id Name="17aea982-502f-458a-9355-ef41505f6146" Revision="1" Stencil="09cf1163-beb8-4dde-b78e-588dae463570" StencilVersion="1.0"/>
</Control>
</file>

<file path=customXml/item39.xml><?xml version="1.0" encoding="utf-8"?>
<Control xmlns="http://schemas.microsoft.com/VisualStudio/2011/storyboarding/control">
  <Id Name="dccda46e-b6d7-4d67-b340-e8a07097ef8c" Revision="1" Stencil="ed0490f7-0386-43c8-8f2f-1a80c9df06bb" StencilVersion="1.0"/>
</Control>
</file>

<file path=customXml/item40.xml><?xml version="1.0" encoding="utf-8"?>
<Control xmlns="http://schemas.microsoft.com/VisualStudio/2011/storyboarding/control">
  <Id Name="517dbfdb-7997-44d6-8530-73e26f234cd7" Revision="1" Stencil="eb5a4209-bb20-4ad6-ad1c-6fcbc579553f" StencilVersion="1.0"/>
</Control>
</file>

<file path=customXml/item41.xml><?xml version="1.0" encoding="utf-8"?>
<Control xmlns="http://schemas.microsoft.com/VisualStudio/2011/storyboarding/control">
  <Id Name="517dbfdb-7997-44d6-8530-73e26f234cd7" Revision="1" Stencil="eb5a4209-bb20-4ad6-ad1c-6fcbc579553f" StencilVersion="1.0"/>
</Control>
</file>

<file path=customXml/item42.xml><?xml version="1.0" encoding="utf-8"?>
<Control xmlns="http://schemas.microsoft.com/VisualStudio/2011/storyboarding/control">
  <Id Name="517dbfdb-7997-44d6-8530-73e26f234cd7" Revision="1" Stencil="eb5a4209-bb20-4ad6-ad1c-6fcbc579553f" StencilVersion="1.0"/>
</Control>
</file>

<file path=customXml/item43.xml><?xml version="1.0" encoding="utf-8"?>
<Control xmlns="http://schemas.microsoft.com/VisualStudio/2011/storyboarding/control">
  <Id Name="517dbfdb-7997-44d6-8530-73e26f234cd7" Revision="1" Stencil="eb5a4209-bb20-4ad6-ad1c-6fcbc579553f" StencilVersion="1.0"/>
</Control>
</file>

<file path=customXml/item44.xml><?xml version="1.0" encoding="utf-8"?>
<Control xmlns="http://schemas.microsoft.com/VisualStudio/2011/storyboarding/control">
  <Id Name="517dbfdb-7997-44d6-8530-73e26f234cd7" Revision="1" Stencil="eb5a4209-bb20-4ad6-ad1c-6fcbc579553f" StencilVersion="1.0"/>
</Control>
</file>

<file path=customXml/itemProps1.xml><?xml version="1.0" encoding="utf-8"?>
<ds:datastoreItem xmlns:ds="http://schemas.openxmlformats.org/officeDocument/2006/customXml" ds:itemID="{50461CB1-CA0A-47BF-B39E-5B8BE6B07866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8F060F10-B466-45C3-9B68-D9D4633E3D5B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41EBC1CC-58BA-4F68-92EA-E836FD0AEBAE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09ED7409-3AFC-437F-9E7E-650747081A4D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9FF7022C-E4D8-4408-8E07-F0C1FCCD1BDB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8638DC9D-269B-44F7-AB41-D92AFEF571AE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D9B20B6C-2F6B-4F1C-BDA6-36AD406E537B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30FA731C-22A7-4AAF-8240-2A1C882EFC93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022A92B7-E2AC-42EC-A62E-CBC902E9F285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33B96DCC-550E-48A3-9D10-E743E8616879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DA575535-10C6-4430-BB59-59EEA67CEAD0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215BC8E3-28BD-4F13-987A-D5505C470F46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60A1714B-B7A8-4F89-BA34-A07F28BF7B4E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6A3923F8-9E18-4F22-A806-4AC54531AF71}">
  <ds:schemaRefs>
    <ds:schemaRef ds:uri="http://schemas.microsoft.com/VisualStudio/2011/storyboarding/control"/>
  </ds:schemaRefs>
</ds:datastoreItem>
</file>

<file path=customXml/itemProps15.xml><?xml version="1.0" encoding="utf-8"?>
<ds:datastoreItem xmlns:ds="http://schemas.openxmlformats.org/officeDocument/2006/customXml" ds:itemID="{D8CD8279-20A8-49D7-912C-C0509A666BCF}">
  <ds:schemaRefs>
    <ds:schemaRef ds:uri="http://schemas.microsoft.com/VisualStudio/2011/storyboarding/control"/>
  </ds:schemaRefs>
</ds:datastoreItem>
</file>

<file path=customXml/itemProps16.xml><?xml version="1.0" encoding="utf-8"?>
<ds:datastoreItem xmlns:ds="http://schemas.openxmlformats.org/officeDocument/2006/customXml" ds:itemID="{3FDF19DA-FC2B-4B4F-8F28-68F0416852B6}">
  <ds:schemaRefs>
    <ds:schemaRef ds:uri="http://schemas.microsoft.com/VisualStudio/2011/storyboarding/control"/>
  </ds:schemaRefs>
</ds:datastoreItem>
</file>

<file path=customXml/itemProps17.xml><?xml version="1.0" encoding="utf-8"?>
<ds:datastoreItem xmlns:ds="http://schemas.openxmlformats.org/officeDocument/2006/customXml" ds:itemID="{AF06AE11-E48C-41BB-BFBA-AF928006D256}">
  <ds:schemaRefs>
    <ds:schemaRef ds:uri="http://schemas.microsoft.com/VisualStudio/2011/storyboarding/control"/>
  </ds:schemaRefs>
</ds:datastoreItem>
</file>

<file path=customXml/itemProps18.xml><?xml version="1.0" encoding="utf-8"?>
<ds:datastoreItem xmlns:ds="http://schemas.openxmlformats.org/officeDocument/2006/customXml" ds:itemID="{96A58CAA-3789-4411-8F5F-6389C0FA30FF}">
  <ds:schemaRefs>
    <ds:schemaRef ds:uri="http://schemas.microsoft.com/VisualStudio/2011/storyboarding/control"/>
  </ds:schemaRefs>
</ds:datastoreItem>
</file>

<file path=customXml/itemProps19.xml><?xml version="1.0" encoding="utf-8"?>
<ds:datastoreItem xmlns:ds="http://schemas.openxmlformats.org/officeDocument/2006/customXml" ds:itemID="{2F6E8777-E839-49D6-B80B-94FECCBA9DBC}">
  <ds:schemaRefs>
    <ds:schemaRef ds:uri="http://schemas.microsoft.com/VisualStudio/2011/storyboarding/control"/>
  </ds:schemaRefs>
</ds:datastoreItem>
</file>

<file path=customXml/itemProps20.xml><?xml version="1.0" encoding="utf-8"?>
<ds:datastoreItem xmlns:ds="http://schemas.openxmlformats.org/officeDocument/2006/customXml" ds:itemID="{ADDEB157-8750-400F-8968-E832CECAD07F}">
  <ds:schemaRefs>
    <ds:schemaRef ds:uri="http://schemas.microsoft.com/VisualStudio/2011/storyboarding/control"/>
  </ds:schemaRefs>
</ds:datastoreItem>
</file>

<file path=customXml/itemProps21.xml><?xml version="1.0" encoding="utf-8"?>
<ds:datastoreItem xmlns:ds="http://schemas.openxmlformats.org/officeDocument/2006/customXml" ds:itemID="{F2EAC9FD-12DC-471E-BEE6-3121CAD1D940}">
  <ds:schemaRefs>
    <ds:schemaRef ds:uri="http://schemas.microsoft.com/VisualStudio/2011/storyboarding/control"/>
  </ds:schemaRefs>
</ds:datastoreItem>
</file>

<file path=customXml/itemProps22.xml><?xml version="1.0" encoding="utf-8"?>
<ds:datastoreItem xmlns:ds="http://schemas.openxmlformats.org/officeDocument/2006/customXml" ds:itemID="{9DAE88CB-BB81-4D40-8E09-EC87A918CC41}">
  <ds:schemaRefs>
    <ds:schemaRef ds:uri="http://schemas.microsoft.com/VisualStudio/2011/storyboarding/control"/>
  </ds:schemaRefs>
</ds:datastoreItem>
</file>

<file path=customXml/itemProps23.xml><?xml version="1.0" encoding="utf-8"?>
<ds:datastoreItem xmlns:ds="http://schemas.openxmlformats.org/officeDocument/2006/customXml" ds:itemID="{92EDFE96-D755-4745-AFAF-1A63BCEB13D7}">
  <ds:schemaRefs>
    <ds:schemaRef ds:uri="http://schemas.microsoft.com/VisualStudio/2011/storyboarding/control"/>
  </ds:schemaRefs>
</ds:datastoreItem>
</file>

<file path=customXml/itemProps24.xml><?xml version="1.0" encoding="utf-8"?>
<ds:datastoreItem xmlns:ds="http://schemas.openxmlformats.org/officeDocument/2006/customXml" ds:itemID="{C29B1A70-B14B-4423-AA88-4A155E31292C}">
  <ds:schemaRefs>
    <ds:schemaRef ds:uri="http://schemas.microsoft.com/VisualStudio/2011/storyboarding/control"/>
  </ds:schemaRefs>
</ds:datastoreItem>
</file>

<file path=customXml/itemProps25.xml><?xml version="1.0" encoding="utf-8"?>
<ds:datastoreItem xmlns:ds="http://schemas.openxmlformats.org/officeDocument/2006/customXml" ds:itemID="{B35A0E2A-9B8C-491C-98F6-42EE54D52FB8}">
  <ds:schemaRefs>
    <ds:schemaRef ds:uri="http://schemas.microsoft.com/VisualStudio/2011/storyboarding/control"/>
  </ds:schemaRefs>
</ds:datastoreItem>
</file>

<file path=customXml/itemProps26.xml><?xml version="1.0" encoding="utf-8"?>
<ds:datastoreItem xmlns:ds="http://schemas.openxmlformats.org/officeDocument/2006/customXml" ds:itemID="{1C1F6B7B-9DCD-433E-BC11-D6A2E9C0C406}">
  <ds:schemaRefs>
    <ds:schemaRef ds:uri="http://schemas.microsoft.com/VisualStudio/2011/storyboarding/control"/>
  </ds:schemaRefs>
</ds:datastoreItem>
</file>

<file path=customXml/itemProps27.xml><?xml version="1.0" encoding="utf-8"?>
<ds:datastoreItem xmlns:ds="http://schemas.openxmlformats.org/officeDocument/2006/customXml" ds:itemID="{C39FE26B-8E0B-48D6-9CA3-CEC7E4B58980}">
  <ds:schemaRefs>
    <ds:schemaRef ds:uri="http://schemas.microsoft.com/VisualStudio/2011/storyboarding/control"/>
  </ds:schemaRefs>
</ds:datastoreItem>
</file>

<file path=customXml/itemProps28.xml><?xml version="1.0" encoding="utf-8"?>
<ds:datastoreItem xmlns:ds="http://schemas.openxmlformats.org/officeDocument/2006/customXml" ds:itemID="{76DBD31D-E287-44D0-8600-CC0D32219130}">
  <ds:schemaRefs>
    <ds:schemaRef ds:uri="http://schemas.microsoft.com/VisualStudio/2011/storyboarding/control"/>
  </ds:schemaRefs>
</ds:datastoreItem>
</file>

<file path=customXml/itemProps29.xml><?xml version="1.0" encoding="utf-8"?>
<ds:datastoreItem xmlns:ds="http://schemas.openxmlformats.org/officeDocument/2006/customXml" ds:itemID="{735A2505-8C27-43D5-91C4-12116971283C}">
  <ds:schemaRefs>
    <ds:schemaRef ds:uri="http://schemas.microsoft.com/VisualStudio/2011/storyboarding/control"/>
  </ds:schemaRefs>
</ds:datastoreItem>
</file>

<file path=customXml/itemProps30.xml><?xml version="1.0" encoding="utf-8"?>
<ds:datastoreItem xmlns:ds="http://schemas.openxmlformats.org/officeDocument/2006/customXml" ds:itemID="{47D3276F-6B2B-4D85-AD14-5B35B47129A3}">
  <ds:schemaRefs>
    <ds:schemaRef ds:uri="http://schemas.microsoft.com/VisualStudio/2011/storyboarding/control"/>
  </ds:schemaRefs>
</ds:datastoreItem>
</file>

<file path=customXml/itemProps31.xml><?xml version="1.0" encoding="utf-8"?>
<ds:datastoreItem xmlns:ds="http://schemas.openxmlformats.org/officeDocument/2006/customXml" ds:itemID="{C5E66474-61E3-478E-B5F0-371763112BD4}">
  <ds:schemaRefs>
    <ds:schemaRef ds:uri="http://schemas.microsoft.com/VisualStudio/2011/storyboarding/control"/>
  </ds:schemaRefs>
</ds:datastoreItem>
</file>

<file path=customXml/itemProps32.xml><?xml version="1.0" encoding="utf-8"?>
<ds:datastoreItem xmlns:ds="http://schemas.openxmlformats.org/officeDocument/2006/customXml" ds:itemID="{EFFAAF79-2A2D-400A-8785-8266E493BC24}">
  <ds:schemaRefs>
    <ds:schemaRef ds:uri="http://schemas.microsoft.com/VisualStudio/2011/storyboarding/control"/>
  </ds:schemaRefs>
</ds:datastoreItem>
</file>

<file path=customXml/itemProps33.xml><?xml version="1.0" encoding="utf-8"?>
<ds:datastoreItem xmlns:ds="http://schemas.openxmlformats.org/officeDocument/2006/customXml" ds:itemID="{D1C36809-37EB-4AD7-AA09-5751D1EF6DC5}">
  <ds:schemaRefs>
    <ds:schemaRef ds:uri="http://schemas.microsoft.com/VisualStudio/2011/storyboarding/control"/>
  </ds:schemaRefs>
</ds:datastoreItem>
</file>

<file path=customXml/itemProps34.xml><?xml version="1.0" encoding="utf-8"?>
<ds:datastoreItem xmlns:ds="http://schemas.openxmlformats.org/officeDocument/2006/customXml" ds:itemID="{6CBEA0D1-7AF0-4F11-ABE8-5DA602142B3E}">
  <ds:schemaRefs>
    <ds:schemaRef ds:uri="http://schemas.microsoft.com/VisualStudio/2011/storyboarding/control"/>
  </ds:schemaRefs>
</ds:datastoreItem>
</file>

<file path=customXml/itemProps35.xml><?xml version="1.0" encoding="utf-8"?>
<ds:datastoreItem xmlns:ds="http://schemas.openxmlformats.org/officeDocument/2006/customXml" ds:itemID="{BC7CC1FD-1FE9-42BA-9D81-E2AB552B133C}">
  <ds:schemaRefs>
    <ds:schemaRef ds:uri="http://schemas.microsoft.com/VisualStudio/2011/storyboarding/control"/>
  </ds:schemaRefs>
</ds:datastoreItem>
</file>

<file path=customXml/itemProps36.xml><?xml version="1.0" encoding="utf-8"?>
<ds:datastoreItem xmlns:ds="http://schemas.openxmlformats.org/officeDocument/2006/customXml" ds:itemID="{67C6A5EE-F694-4A9E-8DE2-FEE2D79666BE}">
  <ds:schemaRefs>
    <ds:schemaRef ds:uri="http://schemas.microsoft.com/VisualStudio/2011/storyboarding/control"/>
  </ds:schemaRefs>
</ds:datastoreItem>
</file>

<file path=customXml/itemProps37.xml><?xml version="1.0" encoding="utf-8"?>
<ds:datastoreItem xmlns:ds="http://schemas.openxmlformats.org/officeDocument/2006/customXml" ds:itemID="{757BE35C-5CD0-4581-893F-B24AAC159E18}">
  <ds:schemaRefs>
    <ds:schemaRef ds:uri="http://schemas.microsoft.com/VisualStudio/2011/storyboarding/control"/>
  </ds:schemaRefs>
</ds:datastoreItem>
</file>

<file path=customXml/itemProps38.xml><?xml version="1.0" encoding="utf-8"?>
<ds:datastoreItem xmlns:ds="http://schemas.openxmlformats.org/officeDocument/2006/customXml" ds:itemID="{1E1194A6-56BA-4351-8364-706F76C9E8A1}">
  <ds:schemaRefs>
    <ds:schemaRef ds:uri="http://schemas.microsoft.com/VisualStudio/2011/storyboarding/control"/>
  </ds:schemaRefs>
</ds:datastoreItem>
</file>

<file path=customXml/itemProps39.xml><?xml version="1.0" encoding="utf-8"?>
<ds:datastoreItem xmlns:ds="http://schemas.openxmlformats.org/officeDocument/2006/customXml" ds:itemID="{2BF0A00B-D945-444A-B660-B8BE94FE3479}">
  <ds:schemaRefs>
    <ds:schemaRef ds:uri="http://schemas.microsoft.com/VisualStudio/2011/storyboarding/control"/>
  </ds:schemaRefs>
</ds:datastoreItem>
</file>

<file path=customXml/itemProps40.xml><?xml version="1.0" encoding="utf-8"?>
<ds:datastoreItem xmlns:ds="http://schemas.openxmlformats.org/officeDocument/2006/customXml" ds:itemID="{9B29B74B-9936-4C1B-94E1-75BFC25D559A}">
  <ds:schemaRefs>
    <ds:schemaRef ds:uri="http://schemas.microsoft.com/VisualStudio/2011/storyboarding/control"/>
  </ds:schemaRefs>
</ds:datastoreItem>
</file>

<file path=customXml/itemProps41.xml><?xml version="1.0" encoding="utf-8"?>
<ds:datastoreItem xmlns:ds="http://schemas.openxmlformats.org/officeDocument/2006/customXml" ds:itemID="{535A202B-538C-4112-9754-47E3AC7FDA96}">
  <ds:schemaRefs>
    <ds:schemaRef ds:uri="http://schemas.microsoft.com/VisualStudio/2011/storyboarding/control"/>
  </ds:schemaRefs>
</ds:datastoreItem>
</file>

<file path=customXml/itemProps42.xml><?xml version="1.0" encoding="utf-8"?>
<ds:datastoreItem xmlns:ds="http://schemas.openxmlformats.org/officeDocument/2006/customXml" ds:itemID="{B3F9E336-2D71-40C3-8641-0B30B9C2AFED}">
  <ds:schemaRefs>
    <ds:schemaRef ds:uri="http://schemas.microsoft.com/VisualStudio/2011/storyboarding/control"/>
  </ds:schemaRefs>
</ds:datastoreItem>
</file>

<file path=customXml/itemProps43.xml><?xml version="1.0" encoding="utf-8"?>
<ds:datastoreItem xmlns:ds="http://schemas.openxmlformats.org/officeDocument/2006/customXml" ds:itemID="{5CA763F7-C1C9-4675-8969-4AC6CE12E793}">
  <ds:schemaRefs>
    <ds:schemaRef ds:uri="http://schemas.microsoft.com/VisualStudio/2011/storyboarding/control"/>
  </ds:schemaRefs>
</ds:datastoreItem>
</file>

<file path=customXml/itemProps44.xml><?xml version="1.0" encoding="utf-8"?>
<ds:datastoreItem xmlns:ds="http://schemas.openxmlformats.org/officeDocument/2006/customXml" ds:itemID="{788945A8-62D8-4877-8F7F-2228F84094CE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926</TotalTime>
  <Words>2165</Words>
  <Application>Microsoft Office PowerPoint</Application>
  <PresentationFormat>Custom</PresentationFormat>
  <Paragraphs>299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Narender Sharma</dc:creator>
  <cp:lastModifiedBy>Mihai Cristian Grigorescu (2026404)</cp:lastModifiedBy>
  <cp:revision>7</cp:revision>
  <dcterms:created xsi:type="dcterms:W3CDTF">2022-02-23T02:41:11Z</dcterms:created>
  <dcterms:modified xsi:type="dcterms:W3CDTF">2022-02-24T09:45:26Z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