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6DB44B-363E-4B07-AC97-E67E222EF2F8}" v="153" dt="2020-12-04T21:26:13.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ew" userId="e774f52e-a6dc-47b1-8a49-bfb6891d35b8" providerId="ADAL" clId="{736DB44B-363E-4B07-AC97-E67E222EF2F8}"/>
    <pc:docChg chg="undo custSel modSld">
      <pc:chgData name="Drew" userId="e774f52e-a6dc-47b1-8a49-bfb6891d35b8" providerId="ADAL" clId="{736DB44B-363E-4B07-AC97-E67E222EF2F8}" dt="2020-12-03T21:48:20.843" v="4735" actId="20577"/>
      <pc:docMkLst>
        <pc:docMk/>
      </pc:docMkLst>
      <pc:sldChg chg="addSp delSp modSp mod">
        <pc:chgData name="Drew" userId="e774f52e-a6dc-47b1-8a49-bfb6891d35b8" providerId="ADAL" clId="{736DB44B-363E-4B07-AC97-E67E222EF2F8}" dt="2020-12-03T21:48:20.843" v="4735" actId="20577"/>
        <pc:sldMkLst>
          <pc:docMk/>
          <pc:sldMk cId="1032727246" sldId="256"/>
        </pc:sldMkLst>
        <pc:spChg chg="add del mod">
          <ac:chgData name="Drew" userId="e774f52e-a6dc-47b1-8a49-bfb6891d35b8" providerId="ADAL" clId="{736DB44B-363E-4B07-AC97-E67E222EF2F8}" dt="2020-12-03T17:39:14.174" v="1818" actId="478"/>
          <ac:spMkLst>
            <pc:docMk/>
            <pc:sldMk cId="1032727246" sldId="256"/>
            <ac:spMk id="5" creationId="{D70823E4-B05E-49D7-8A07-D2C2F93BB0A2}"/>
          </ac:spMkLst>
        </pc:spChg>
        <pc:spChg chg="mod">
          <ac:chgData name="Drew" userId="e774f52e-a6dc-47b1-8a49-bfb6891d35b8" providerId="ADAL" clId="{736DB44B-363E-4B07-AC97-E67E222EF2F8}" dt="2020-12-03T18:29:13.177" v="2698" actId="207"/>
          <ac:spMkLst>
            <pc:docMk/>
            <pc:sldMk cId="1032727246" sldId="256"/>
            <ac:spMk id="6" creationId="{00000000-0000-0000-0000-000000000000}"/>
          </ac:spMkLst>
        </pc:spChg>
        <pc:spChg chg="mod">
          <ac:chgData name="Drew" userId="e774f52e-a6dc-47b1-8a49-bfb6891d35b8" providerId="ADAL" clId="{736DB44B-363E-4B07-AC97-E67E222EF2F8}" dt="2020-12-03T19:43:11.242" v="2778" actId="14100"/>
          <ac:spMkLst>
            <pc:docMk/>
            <pc:sldMk cId="1032727246" sldId="256"/>
            <ac:spMk id="7" creationId="{00000000-0000-0000-0000-000000000000}"/>
          </ac:spMkLst>
        </pc:spChg>
        <pc:spChg chg="mod">
          <ac:chgData name="Drew" userId="e774f52e-a6dc-47b1-8a49-bfb6891d35b8" providerId="ADAL" clId="{736DB44B-363E-4B07-AC97-E67E222EF2F8}" dt="2020-12-03T21:20:31.278" v="3837" actId="1076"/>
          <ac:spMkLst>
            <pc:docMk/>
            <pc:sldMk cId="1032727246" sldId="256"/>
            <ac:spMk id="9" creationId="{00000000-0000-0000-0000-000000000000}"/>
          </ac:spMkLst>
        </pc:spChg>
        <pc:spChg chg="mod">
          <ac:chgData name="Drew" userId="e774f52e-a6dc-47b1-8a49-bfb6891d35b8" providerId="ADAL" clId="{736DB44B-363E-4B07-AC97-E67E222EF2F8}" dt="2020-12-03T16:10:07.220" v="1458" actId="1076"/>
          <ac:spMkLst>
            <pc:docMk/>
            <pc:sldMk cId="1032727246" sldId="256"/>
            <ac:spMk id="12" creationId="{00000000-0000-0000-0000-000000000000}"/>
          </ac:spMkLst>
        </pc:spChg>
        <pc:spChg chg="del">
          <ac:chgData name="Drew" userId="e774f52e-a6dc-47b1-8a49-bfb6891d35b8" providerId="ADAL" clId="{736DB44B-363E-4B07-AC97-E67E222EF2F8}" dt="2020-12-03T16:09:00.081" v="1383" actId="478"/>
          <ac:spMkLst>
            <pc:docMk/>
            <pc:sldMk cId="1032727246" sldId="256"/>
            <ac:spMk id="13" creationId="{00000000-0000-0000-0000-000000000000}"/>
          </ac:spMkLst>
        </pc:spChg>
        <pc:spChg chg="del mod">
          <ac:chgData name="Drew" userId="e774f52e-a6dc-47b1-8a49-bfb6891d35b8" providerId="ADAL" clId="{736DB44B-363E-4B07-AC97-E67E222EF2F8}" dt="2020-12-03T20:15:13.418" v="2795"/>
          <ac:spMkLst>
            <pc:docMk/>
            <pc:sldMk cId="1032727246" sldId="256"/>
            <ac:spMk id="14" creationId="{00000000-0000-0000-0000-000000000000}"/>
          </ac:spMkLst>
        </pc:spChg>
        <pc:spChg chg="mod">
          <ac:chgData name="Drew" userId="e774f52e-a6dc-47b1-8a49-bfb6891d35b8" providerId="ADAL" clId="{736DB44B-363E-4B07-AC97-E67E222EF2F8}" dt="2020-12-03T21:09:41.215" v="3822" actId="1076"/>
          <ac:spMkLst>
            <pc:docMk/>
            <pc:sldMk cId="1032727246" sldId="256"/>
            <ac:spMk id="16" creationId="{00000000-0000-0000-0000-000000000000}"/>
          </ac:spMkLst>
        </pc:spChg>
        <pc:spChg chg="mod">
          <ac:chgData name="Drew" userId="e774f52e-a6dc-47b1-8a49-bfb6891d35b8" providerId="ADAL" clId="{736DB44B-363E-4B07-AC97-E67E222EF2F8}" dt="2020-12-03T19:43:59.185" v="2786" actId="1076"/>
          <ac:spMkLst>
            <pc:docMk/>
            <pc:sldMk cId="1032727246" sldId="256"/>
            <ac:spMk id="17" creationId="{00000000-0000-0000-0000-000000000000}"/>
          </ac:spMkLst>
        </pc:spChg>
        <pc:spChg chg="del mod">
          <ac:chgData name="Drew" userId="e774f52e-a6dc-47b1-8a49-bfb6891d35b8" providerId="ADAL" clId="{736DB44B-363E-4B07-AC97-E67E222EF2F8}" dt="2020-12-03T21:09:14.600" v="3816" actId="478"/>
          <ac:spMkLst>
            <pc:docMk/>
            <pc:sldMk cId="1032727246" sldId="256"/>
            <ac:spMk id="18" creationId="{00000000-0000-0000-0000-000000000000}"/>
          </ac:spMkLst>
        </pc:spChg>
        <pc:spChg chg="del mod">
          <ac:chgData name="Drew" userId="e774f52e-a6dc-47b1-8a49-bfb6891d35b8" providerId="ADAL" clId="{736DB44B-363E-4B07-AC97-E67E222EF2F8}" dt="2020-12-03T21:04:45.467" v="3691"/>
          <ac:spMkLst>
            <pc:docMk/>
            <pc:sldMk cId="1032727246" sldId="256"/>
            <ac:spMk id="22" creationId="{00000000-0000-0000-0000-000000000000}"/>
          </ac:spMkLst>
        </pc:spChg>
        <pc:spChg chg="mod">
          <ac:chgData name="Drew" userId="e774f52e-a6dc-47b1-8a49-bfb6891d35b8" providerId="ADAL" clId="{736DB44B-363E-4B07-AC97-E67E222EF2F8}" dt="2020-12-03T21:48:15.803" v="4734" actId="20577"/>
          <ac:spMkLst>
            <pc:docMk/>
            <pc:sldMk cId="1032727246" sldId="256"/>
            <ac:spMk id="23" creationId="{00000000-0000-0000-0000-000000000000}"/>
          </ac:spMkLst>
        </pc:spChg>
        <pc:spChg chg="mod">
          <ac:chgData name="Drew" userId="e774f52e-a6dc-47b1-8a49-bfb6891d35b8" providerId="ADAL" clId="{736DB44B-363E-4B07-AC97-E67E222EF2F8}" dt="2020-12-03T21:04:58.608" v="3694" actId="1076"/>
          <ac:spMkLst>
            <pc:docMk/>
            <pc:sldMk cId="1032727246" sldId="256"/>
            <ac:spMk id="24" creationId="{00000000-0000-0000-0000-000000000000}"/>
          </ac:spMkLst>
        </pc:spChg>
        <pc:spChg chg="mod">
          <ac:chgData name="Drew" userId="e774f52e-a6dc-47b1-8a49-bfb6891d35b8" providerId="ADAL" clId="{736DB44B-363E-4B07-AC97-E67E222EF2F8}" dt="2020-12-03T20:27:54.455" v="2869" actId="1076"/>
          <ac:spMkLst>
            <pc:docMk/>
            <pc:sldMk cId="1032727246" sldId="256"/>
            <ac:spMk id="25" creationId="{00000000-0000-0000-0000-000000000000}"/>
          </ac:spMkLst>
        </pc:spChg>
        <pc:spChg chg="del mod">
          <ac:chgData name="Drew" userId="e774f52e-a6dc-47b1-8a49-bfb6891d35b8" providerId="ADAL" clId="{736DB44B-363E-4B07-AC97-E67E222EF2F8}" dt="2020-12-03T20:53:29.349" v="3198"/>
          <ac:spMkLst>
            <pc:docMk/>
            <pc:sldMk cId="1032727246" sldId="256"/>
            <ac:spMk id="26" creationId="{00000000-0000-0000-0000-000000000000}"/>
          </ac:spMkLst>
        </pc:spChg>
        <pc:spChg chg="add mod">
          <ac:chgData name="Drew" userId="e774f52e-a6dc-47b1-8a49-bfb6891d35b8" providerId="ADAL" clId="{736DB44B-363E-4B07-AC97-E67E222EF2F8}" dt="2020-12-03T21:28:36.938" v="4125" actId="1076"/>
          <ac:spMkLst>
            <pc:docMk/>
            <pc:sldMk cId="1032727246" sldId="256"/>
            <ac:spMk id="29" creationId="{4DCCA8D0-CCB0-49A5-8206-558F35536D0F}"/>
          </ac:spMkLst>
        </pc:spChg>
        <pc:spChg chg="del">
          <ac:chgData name="Drew" userId="e774f52e-a6dc-47b1-8a49-bfb6891d35b8" providerId="ADAL" clId="{736DB44B-363E-4B07-AC97-E67E222EF2F8}" dt="2020-12-03T21:04:45.465" v="3689" actId="478"/>
          <ac:spMkLst>
            <pc:docMk/>
            <pc:sldMk cId="1032727246" sldId="256"/>
            <ac:spMk id="30" creationId="{00000000-0000-0000-0000-000000000000}"/>
          </ac:spMkLst>
        </pc:spChg>
        <pc:spChg chg="add mod">
          <ac:chgData name="Drew" userId="e774f52e-a6dc-47b1-8a49-bfb6891d35b8" providerId="ADAL" clId="{736DB44B-363E-4B07-AC97-E67E222EF2F8}" dt="2020-12-03T20:53:47.336" v="3201" actId="1076"/>
          <ac:spMkLst>
            <pc:docMk/>
            <pc:sldMk cId="1032727246" sldId="256"/>
            <ac:spMk id="34" creationId="{98478B01-3C5E-4460-A866-237E457FB9B6}"/>
          </ac:spMkLst>
        </pc:spChg>
        <pc:spChg chg="add mod">
          <ac:chgData name="Drew" userId="e774f52e-a6dc-47b1-8a49-bfb6891d35b8" providerId="ADAL" clId="{736DB44B-363E-4B07-AC97-E67E222EF2F8}" dt="2020-12-03T21:08:50.784" v="3811" actId="20577"/>
          <ac:spMkLst>
            <pc:docMk/>
            <pc:sldMk cId="1032727246" sldId="256"/>
            <ac:spMk id="38" creationId="{432CCF50-3F50-4878-B786-D60BF525AAC5}"/>
          </ac:spMkLst>
        </pc:spChg>
        <pc:spChg chg="add mod">
          <ac:chgData name="Drew" userId="e774f52e-a6dc-47b1-8a49-bfb6891d35b8" providerId="ADAL" clId="{736DB44B-363E-4B07-AC97-E67E222EF2F8}" dt="2020-12-03T21:28:52.091" v="4128" actId="20577"/>
          <ac:spMkLst>
            <pc:docMk/>
            <pc:sldMk cId="1032727246" sldId="256"/>
            <ac:spMk id="40" creationId="{57880B30-D194-4A4F-B4D2-D56DE53CC558}"/>
          </ac:spMkLst>
        </pc:spChg>
        <pc:spChg chg="add mod">
          <ac:chgData name="Drew" userId="e774f52e-a6dc-47b1-8a49-bfb6891d35b8" providerId="ADAL" clId="{736DB44B-363E-4B07-AC97-E67E222EF2F8}" dt="2020-12-03T21:35:37.213" v="4129" actId="767"/>
          <ac:spMkLst>
            <pc:docMk/>
            <pc:sldMk cId="1032727246" sldId="256"/>
            <ac:spMk id="41" creationId="{9500B63C-67A3-4848-B660-C2DF9C81A4B8}"/>
          </ac:spMkLst>
        </pc:spChg>
        <pc:spChg chg="add mod">
          <ac:chgData name="Drew" userId="e774f52e-a6dc-47b1-8a49-bfb6891d35b8" providerId="ADAL" clId="{736DB44B-363E-4B07-AC97-E67E222EF2F8}" dt="2020-12-03T21:37:55.500" v="4148" actId="1076"/>
          <ac:spMkLst>
            <pc:docMk/>
            <pc:sldMk cId="1032727246" sldId="256"/>
            <ac:spMk id="42" creationId="{7625EBE8-3AFE-413D-BE06-60FDBE13A5C8}"/>
          </ac:spMkLst>
        </pc:spChg>
        <pc:spChg chg="add mod">
          <ac:chgData name="Drew" userId="e774f52e-a6dc-47b1-8a49-bfb6891d35b8" providerId="ADAL" clId="{736DB44B-363E-4B07-AC97-E67E222EF2F8}" dt="2020-12-03T21:48:20.843" v="4735" actId="20577"/>
          <ac:spMkLst>
            <pc:docMk/>
            <pc:sldMk cId="1032727246" sldId="256"/>
            <ac:spMk id="44" creationId="{DB7E20FF-DBB2-4728-985C-3A5B48AC572F}"/>
          </ac:spMkLst>
        </pc:spChg>
        <pc:spChg chg="del mod">
          <ac:chgData name="Drew" userId="e774f52e-a6dc-47b1-8a49-bfb6891d35b8" providerId="ADAL" clId="{736DB44B-363E-4B07-AC97-E67E222EF2F8}" dt="2020-12-03T20:15:13.416" v="2793" actId="478"/>
          <ac:spMkLst>
            <pc:docMk/>
            <pc:sldMk cId="1032727246" sldId="256"/>
            <ac:spMk id="45" creationId="{00000000-0000-0000-0000-000000000000}"/>
          </ac:spMkLst>
        </pc:spChg>
        <pc:graphicFrameChg chg="add mod modGraphic">
          <ac:chgData name="Drew" userId="e774f52e-a6dc-47b1-8a49-bfb6891d35b8" providerId="ADAL" clId="{736DB44B-363E-4B07-AC97-E67E222EF2F8}" dt="2020-12-03T18:44:47.831" v="2774" actId="14100"/>
          <ac:graphicFrameMkLst>
            <pc:docMk/>
            <pc:sldMk cId="1032727246" sldId="256"/>
            <ac:graphicFrameMk id="3" creationId="{EDE5E9B9-EAE0-4CED-B930-56B915661341}"/>
          </ac:graphicFrameMkLst>
        </pc:graphicFrameChg>
        <pc:graphicFrameChg chg="del">
          <ac:chgData name="Drew" userId="e774f52e-a6dc-47b1-8a49-bfb6891d35b8" providerId="ADAL" clId="{736DB44B-363E-4B07-AC97-E67E222EF2F8}" dt="2020-12-03T17:59:52.096" v="1905" actId="478"/>
          <ac:graphicFrameMkLst>
            <pc:docMk/>
            <pc:sldMk cId="1032727246" sldId="256"/>
            <ac:graphicFrameMk id="27" creationId="{00000000-0000-0000-0000-000000000000}"/>
          </ac:graphicFrameMkLst>
        </pc:graphicFrameChg>
        <pc:graphicFrameChg chg="add del mod">
          <ac:chgData name="Drew" userId="e774f52e-a6dc-47b1-8a49-bfb6891d35b8" providerId="ADAL" clId="{736DB44B-363E-4B07-AC97-E67E222EF2F8}" dt="2020-12-03T18:36:57.538" v="2736" actId="478"/>
          <ac:graphicFrameMkLst>
            <pc:docMk/>
            <pc:sldMk cId="1032727246" sldId="256"/>
            <ac:graphicFrameMk id="35" creationId="{512EECFF-39AC-477F-918E-E49FB0799CC1}"/>
          </ac:graphicFrameMkLst>
        </pc:graphicFrameChg>
        <pc:graphicFrameChg chg="add del mod">
          <ac:chgData name="Drew" userId="e774f52e-a6dc-47b1-8a49-bfb6891d35b8" providerId="ADAL" clId="{736DB44B-363E-4B07-AC97-E67E222EF2F8}" dt="2020-12-03T20:31:12.830" v="2873" actId="478"/>
          <ac:graphicFrameMkLst>
            <pc:docMk/>
            <pc:sldMk cId="1032727246" sldId="256"/>
            <ac:graphicFrameMk id="37" creationId="{C8CAFB7F-860D-4AC8-B584-79ED01602F07}"/>
          </ac:graphicFrameMkLst>
        </pc:graphicFrameChg>
        <pc:graphicFrameChg chg="add mod">
          <ac:chgData name="Drew" userId="e774f52e-a6dc-47b1-8a49-bfb6891d35b8" providerId="ADAL" clId="{736DB44B-363E-4B07-AC97-E67E222EF2F8}" dt="2020-12-03T21:28:44.484" v="4126" actId="1076"/>
          <ac:graphicFrameMkLst>
            <pc:docMk/>
            <pc:sldMk cId="1032727246" sldId="256"/>
            <ac:graphicFrameMk id="43" creationId="{710F2749-D3B9-4FD7-A0FE-8BE0B1758329}"/>
          </ac:graphicFrameMkLst>
        </pc:graphicFrameChg>
        <pc:picChg chg="del">
          <ac:chgData name="Drew" userId="e774f52e-a6dc-47b1-8a49-bfb6891d35b8" providerId="ADAL" clId="{736DB44B-363E-4B07-AC97-E67E222EF2F8}" dt="2020-12-03T20:15:07.880" v="2790" actId="478"/>
          <ac:picMkLst>
            <pc:docMk/>
            <pc:sldMk cId="1032727246" sldId="256"/>
            <ac:picMk id="10" creationId="{00000000-0000-0000-0000-000000000000}"/>
          </ac:picMkLst>
        </pc:picChg>
        <pc:picChg chg="add mod">
          <ac:chgData name="Drew" userId="e774f52e-a6dc-47b1-8a49-bfb6891d35b8" providerId="ADAL" clId="{736DB44B-363E-4B07-AC97-E67E222EF2F8}" dt="2020-12-03T21:09:39.148" v="3821" actId="1076"/>
          <ac:picMkLst>
            <pc:docMk/>
            <pc:sldMk cId="1032727246" sldId="256"/>
            <ac:picMk id="11" creationId="{592DF59F-BB68-4701-8B15-60C0B543A7E0}"/>
          </ac:picMkLst>
        </pc:picChg>
        <pc:picChg chg="add mod">
          <ac:chgData name="Drew" userId="e774f52e-a6dc-47b1-8a49-bfb6891d35b8" providerId="ADAL" clId="{736DB44B-363E-4B07-AC97-E67E222EF2F8}" dt="2020-12-03T19:43:56.831" v="2785" actId="1076"/>
          <ac:picMkLst>
            <pc:docMk/>
            <pc:sldMk cId="1032727246" sldId="256"/>
            <ac:picMk id="13" creationId="{0EAD0638-BD0D-4121-85F7-3D94981F3D5C}"/>
          </ac:picMkLst>
        </pc:picChg>
        <pc:picChg chg="del">
          <ac:chgData name="Drew" userId="e774f52e-a6dc-47b1-8a49-bfb6891d35b8" providerId="ADAL" clId="{736DB44B-363E-4B07-AC97-E67E222EF2F8}" dt="2020-12-03T18:29:39.108" v="2699" actId="478"/>
          <ac:picMkLst>
            <pc:docMk/>
            <pc:sldMk cId="1032727246" sldId="256"/>
            <ac:picMk id="15" creationId="{00000000-0000-0000-0000-000000000000}"/>
          </ac:picMkLst>
        </pc:picChg>
        <pc:picChg chg="del">
          <ac:chgData name="Drew" userId="e774f52e-a6dc-47b1-8a49-bfb6891d35b8" providerId="ADAL" clId="{736DB44B-363E-4B07-AC97-E67E222EF2F8}" dt="2020-12-03T18:23:55.508" v="2480" actId="478"/>
          <ac:picMkLst>
            <pc:docMk/>
            <pc:sldMk cId="1032727246" sldId="256"/>
            <ac:picMk id="19" creationId="{00000000-0000-0000-0000-000000000000}"/>
          </ac:picMkLst>
        </pc:picChg>
        <pc:picChg chg="del mod">
          <ac:chgData name="Drew" userId="e774f52e-a6dc-47b1-8a49-bfb6891d35b8" providerId="ADAL" clId="{736DB44B-363E-4B07-AC97-E67E222EF2F8}" dt="2020-12-03T18:16:27.492" v="2262" actId="478"/>
          <ac:picMkLst>
            <pc:docMk/>
            <pc:sldMk cId="1032727246" sldId="256"/>
            <ac:picMk id="20" creationId="{00000000-0000-0000-0000-000000000000}"/>
          </ac:picMkLst>
        </pc:picChg>
        <pc:picChg chg="del">
          <ac:chgData name="Drew" userId="e774f52e-a6dc-47b1-8a49-bfb6891d35b8" providerId="ADAL" clId="{736DB44B-363E-4B07-AC97-E67E222EF2F8}" dt="2020-12-03T21:09:11.609" v="3813" actId="478"/>
          <ac:picMkLst>
            <pc:docMk/>
            <pc:sldMk cId="1032727246" sldId="256"/>
            <ac:picMk id="21" creationId="{00000000-0000-0000-0000-000000000000}"/>
          </ac:picMkLst>
        </pc:picChg>
        <pc:picChg chg="del mod ord modCrop">
          <ac:chgData name="Drew" userId="e774f52e-a6dc-47b1-8a49-bfb6891d35b8" providerId="ADAL" clId="{736DB44B-363E-4B07-AC97-E67E222EF2F8}" dt="2020-12-03T19:43:05.424" v="2776" actId="478"/>
          <ac:picMkLst>
            <pc:docMk/>
            <pc:sldMk cId="1032727246" sldId="256"/>
            <ac:picMk id="28" creationId="{E59F1FB0-D102-42AE-A7D2-AC226F40BB6C}"/>
          </ac:picMkLst>
        </pc:picChg>
        <pc:picChg chg="add del mod">
          <ac:chgData name="Drew" userId="e774f52e-a6dc-47b1-8a49-bfb6891d35b8" providerId="ADAL" clId="{736DB44B-363E-4B07-AC97-E67E222EF2F8}" dt="2020-12-03T21:08:15.034" v="3800" actId="478"/>
          <ac:picMkLst>
            <pc:docMk/>
            <pc:sldMk cId="1032727246" sldId="256"/>
            <ac:picMk id="33" creationId="{1AEA971C-4AF9-463C-958F-C37FDFBD7096}"/>
          </ac:picMkLst>
        </pc:picChg>
        <pc:picChg chg="add del mod">
          <ac:chgData name="Drew" userId="e774f52e-a6dc-47b1-8a49-bfb6891d35b8" providerId="ADAL" clId="{736DB44B-363E-4B07-AC97-E67E222EF2F8}" dt="2020-12-03T21:20:03.178" v="3825" actId="478"/>
          <ac:picMkLst>
            <pc:docMk/>
            <pc:sldMk cId="1032727246" sldId="256"/>
            <ac:picMk id="39" creationId="{ECAA2DA6-A58D-4AF2-8435-943B44604B11}"/>
          </ac:picMkLst>
        </pc:picChg>
        <pc:picChg chg="del">
          <ac:chgData name="Drew" userId="e774f52e-a6dc-47b1-8a49-bfb6891d35b8" providerId="ADAL" clId="{736DB44B-363E-4B07-AC97-E67E222EF2F8}" dt="2020-12-03T16:09:01.331" v="1384" actId="478"/>
          <ac:picMkLst>
            <pc:docMk/>
            <pc:sldMk cId="1032727246" sldId="256"/>
            <ac:picMk id="40" creationId="{00000000-0000-0000-0000-000000000000}"/>
          </ac:picMkLst>
        </pc:picChg>
        <pc:picChg chg="del">
          <ac:chgData name="Drew" userId="e774f52e-a6dc-47b1-8a49-bfb6891d35b8" providerId="ADAL" clId="{736DB44B-363E-4B07-AC97-E67E222EF2F8}" dt="2020-12-03T16:09:02.585" v="1386" actId="478"/>
          <ac:picMkLst>
            <pc:docMk/>
            <pc:sldMk cId="1032727246" sldId="256"/>
            <ac:picMk id="42" creationId="{00000000-0000-0000-0000-000000000000}"/>
          </ac:picMkLst>
        </pc:picChg>
        <pc:picChg chg="del">
          <ac:chgData name="Drew" userId="e774f52e-a6dc-47b1-8a49-bfb6891d35b8" providerId="ADAL" clId="{736DB44B-363E-4B07-AC97-E67E222EF2F8}" dt="2020-12-03T16:09:01.865" v="1385" actId="478"/>
          <ac:picMkLst>
            <pc:docMk/>
            <pc:sldMk cId="1032727246" sldId="256"/>
            <ac:picMk id="43" creationId="{00000000-0000-0000-0000-000000000000}"/>
          </ac:picMkLst>
        </pc:picChg>
        <pc:picChg chg="add mod">
          <ac:chgData name="Drew" userId="e774f52e-a6dc-47b1-8a49-bfb6891d35b8" providerId="ADAL" clId="{736DB44B-363E-4B07-AC97-E67E222EF2F8}" dt="2020-12-03T21:37:25.241" v="4137" actId="1076"/>
          <ac:picMkLst>
            <pc:docMk/>
            <pc:sldMk cId="1032727246" sldId="256"/>
            <ac:picMk id="1026" creationId="{D8D32C90-9C6E-4EDC-9D0D-C27372B14B72}"/>
          </ac:picMkLst>
        </pc:picChg>
        <pc:picChg chg="del mod">
          <ac:chgData name="Drew" userId="e774f52e-a6dc-47b1-8a49-bfb6891d35b8" providerId="ADAL" clId="{736DB44B-363E-4B07-AC97-E67E222EF2F8}" dt="2020-12-03T17:41:06.531" v="1855" actId="478"/>
          <ac:picMkLst>
            <pc:docMk/>
            <pc:sldMk cId="1032727246" sldId="256"/>
            <ac:picMk id="2050" creationId="{3B8E54AC-DEF5-4F19-AEFC-E5319CBC8075}"/>
          </ac:picMkLst>
        </pc:picChg>
        <pc:cxnChg chg="mod">
          <ac:chgData name="Drew" userId="e774f52e-a6dc-47b1-8a49-bfb6891d35b8" providerId="ADAL" clId="{736DB44B-363E-4B07-AC97-E67E222EF2F8}" dt="2020-12-03T16:09:05.536" v="1387" actId="1076"/>
          <ac:cxnSpMkLst>
            <pc:docMk/>
            <pc:sldMk cId="1032727246" sldId="256"/>
            <ac:cxnSpMk id="36" creationId="{00000000-0000-0000-0000-000000000000}"/>
          </ac:cxnSpMkLst>
        </pc:cxnChg>
      </pc:sldChg>
    </pc:docChg>
  </pc:docChgLst>
  <pc:docChgLst>
    <pc:chgData name="Drew Gilasbey (2004512)" userId="e774f52e-a6dc-47b1-8a49-bfb6891d35b8" providerId="ADAL" clId="{736DB44B-363E-4B07-AC97-E67E222EF2F8}"/>
    <pc:docChg chg="custSel modSld">
      <pc:chgData name="Drew Gilasbey (2004512)" userId="e774f52e-a6dc-47b1-8a49-bfb6891d35b8" providerId="ADAL" clId="{736DB44B-363E-4B07-AC97-E67E222EF2F8}" dt="2020-12-07T00:45:39.614" v="119" actId="20577"/>
      <pc:docMkLst>
        <pc:docMk/>
      </pc:docMkLst>
      <pc:sldChg chg="addSp delSp modSp mod">
        <pc:chgData name="Drew Gilasbey (2004512)" userId="e774f52e-a6dc-47b1-8a49-bfb6891d35b8" providerId="ADAL" clId="{736DB44B-363E-4B07-AC97-E67E222EF2F8}" dt="2020-12-07T00:45:39.614" v="119" actId="20577"/>
        <pc:sldMkLst>
          <pc:docMk/>
          <pc:sldMk cId="1032727246" sldId="256"/>
        </pc:sldMkLst>
        <pc:spChg chg="mod">
          <ac:chgData name="Drew Gilasbey (2004512)" userId="e774f52e-a6dc-47b1-8a49-bfb6891d35b8" providerId="ADAL" clId="{736DB44B-363E-4B07-AC97-E67E222EF2F8}" dt="2020-12-07T00:45:39.614" v="119" actId="20577"/>
          <ac:spMkLst>
            <pc:docMk/>
            <pc:sldMk cId="1032727246" sldId="256"/>
            <ac:spMk id="7" creationId="{00000000-0000-0000-0000-000000000000}"/>
          </ac:spMkLst>
        </pc:spChg>
        <pc:spChg chg="mod">
          <ac:chgData name="Drew Gilasbey (2004512)" userId="e774f52e-a6dc-47b1-8a49-bfb6891d35b8" providerId="ADAL" clId="{736DB44B-363E-4B07-AC97-E67E222EF2F8}" dt="2020-12-04T21:19:19.338" v="39" actId="1076"/>
          <ac:spMkLst>
            <pc:docMk/>
            <pc:sldMk cId="1032727246" sldId="256"/>
            <ac:spMk id="9" creationId="{00000000-0000-0000-0000-000000000000}"/>
          </ac:spMkLst>
        </pc:spChg>
        <pc:spChg chg="mod">
          <ac:chgData name="Drew Gilasbey (2004512)" userId="e774f52e-a6dc-47b1-8a49-bfb6891d35b8" providerId="ADAL" clId="{736DB44B-363E-4B07-AC97-E67E222EF2F8}" dt="2020-12-04T21:19:51.461" v="49" actId="20577"/>
          <ac:spMkLst>
            <pc:docMk/>
            <pc:sldMk cId="1032727246" sldId="256"/>
            <ac:spMk id="12" creationId="{00000000-0000-0000-0000-000000000000}"/>
          </ac:spMkLst>
        </pc:spChg>
        <pc:spChg chg="mod">
          <ac:chgData name="Drew Gilasbey (2004512)" userId="e774f52e-a6dc-47b1-8a49-bfb6891d35b8" providerId="ADAL" clId="{736DB44B-363E-4B07-AC97-E67E222EF2F8}" dt="2020-12-04T21:24:34.374" v="73" actId="1076"/>
          <ac:spMkLst>
            <pc:docMk/>
            <pc:sldMk cId="1032727246" sldId="256"/>
            <ac:spMk id="16" creationId="{00000000-0000-0000-0000-000000000000}"/>
          </ac:spMkLst>
        </pc:spChg>
        <pc:spChg chg="mod">
          <ac:chgData name="Drew Gilasbey (2004512)" userId="e774f52e-a6dc-47b1-8a49-bfb6891d35b8" providerId="ADAL" clId="{736DB44B-363E-4B07-AC97-E67E222EF2F8}" dt="2020-12-04T21:24:55.156" v="76" actId="1076"/>
          <ac:spMkLst>
            <pc:docMk/>
            <pc:sldMk cId="1032727246" sldId="256"/>
            <ac:spMk id="17" creationId="{00000000-0000-0000-0000-000000000000}"/>
          </ac:spMkLst>
        </pc:spChg>
        <pc:spChg chg="mod">
          <ac:chgData name="Drew Gilasbey (2004512)" userId="e774f52e-a6dc-47b1-8a49-bfb6891d35b8" providerId="ADAL" clId="{736DB44B-363E-4B07-AC97-E67E222EF2F8}" dt="2020-12-04T21:19:44.771" v="48" actId="5793"/>
          <ac:spMkLst>
            <pc:docMk/>
            <pc:sldMk cId="1032727246" sldId="256"/>
            <ac:spMk id="24" creationId="{00000000-0000-0000-0000-000000000000}"/>
          </ac:spMkLst>
        </pc:spChg>
        <pc:spChg chg="mod">
          <ac:chgData name="Drew Gilasbey (2004512)" userId="e774f52e-a6dc-47b1-8a49-bfb6891d35b8" providerId="ADAL" clId="{736DB44B-363E-4B07-AC97-E67E222EF2F8}" dt="2020-12-04T21:24:28.761" v="72" actId="1076"/>
          <ac:spMkLst>
            <pc:docMk/>
            <pc:sldMk cId="1032727246" sldId="256"/>
            <ac:spMk id="29" creationId="{4DCCA8D0-CCB0-49A5-8206-558F35536D0F}"/>
          </ac:spMkLst>
        </pc:spChg>
        <pc:spChg chg="mod">
          <ac:chgData name="Drew Gilasbey (2004512)" userId="e774f52e-a6dc-47b1-8a49-bfb6891d35b8" providerId="ADAL" clId="{736DB44B-363E-4B07-AC97-E67E222EF2F8}" dt="2020-12-04T21:24:18.447" v="70" actId="1076"/>
          <ac:spMkLst>
            <pc:docMk/>
            <pc:sldMk cId="1032727246" sldId="256"/>
            <ac:spMk id="40" creationId="{57880B30-D194-4A4F-B4D2-D56DE53CC558}"/>
          </ac:spMkLst>
        </pc:spChg>
        <pc:spChg chg="del">
          <ac:chgData name="Drew Gilasbey (2004512)" userId="e774f52e-a6dc-47b1-8a49-bfb6891d35b8" providerId="ADAL" clId="{736DB44B-363E-4B07-AC97-E67E222EF2F8}" dt="2020-12-04T21:23:08.626" v="57" actId="478"/>
          <ac:spMkLst>
            <pc:docMk/>
            <pc:sldMk cId="1032727246" sldId="256"/>
            <ac:spMk id="41" creationId="{9500B63C-67A3-4848-B660-C2DF9C81A4B8}"/>
          </ac:spMkLst>
        </pc:spChg>
        <pc:spChg chg="mod">
          <ac:chgData name="Drew Gilasbey (2004512)" userId="e774f52e-a6dc-47b1-8a49-bfb6891d35b8" providerId="ADAL" clId="{736DB44B-363E-4B07-AC97-E67E222EF2F8}" dt="2020-12-04T21:24:13.793" v="69" actId="1076"/>
          <ac:spMkLst>
            <pc:docMk/>
            <pc:sldMk cId="1032727246" sldId="256"/>
            <ac:spMk id="42" creationId="{7625EBE8-3AFE-413D-BE06-60FDBE13A5C8}"/>
          </ac:spMkLst>
        </pc:spChg>
        <pc:spChg chg="mod">
          <ac:chgData name="Drew Gilasbey (2004512)" userId="e774f52e-a6dc-47b1-8a49-bfb6891d35b8" providerId="ADAL" clId="{736DB44B-363E-4B07-AC97-E67E222EF2F8}" dt="2020-12-04T21:24:08.015" v="66" actId="1076"/>
          <ac:spMkLst>
            <pc:docMk/>
            <pc:sldMk cId="1032727246" sldId="256"/>
            <ac:spMk id="44" creationId="{DB7E20FF-DBB2-4728-985C-3A5B48AC572F}"/>
          </ac:spMkLst>
        </pc:spChg>
        <pc:graphicFrameChg chg="mod">
          <ac:chgData name="Drew Gilasbey (2004512)" userId="e774f52e-a6dc-47b1-8a49-bfb6891d35b8" providerId="ADAL" clId="{736DB44B-363E-4B07-AC97-E67E222EF2F8}" dt="2020-12-04T21:24:22.923" v="71" actId="1076"/>
          <ac:graphicFrameMkLst>
            <pc:docMk/>
            <pc:sldMk cId="1032727246" sldId="256"/>
            <ac:graphicFrameMk id="43" creationId="{710F2749-D3B9-4FD7-A0FE-8BE0B1758329}"/>
          </ac:graphicFrameMkLst>
        </pc:graphicFrameChg>
        <pc:picChg chg="add mod">
          <ac:chgData name="Drew Gilasbey (2004512)" userId="e774f52e-a6dc-47b1-8a49-bfb6891d35b8" providerId="ADAL" clId="{736DB44B-363E-4B07-AC97-E67E222EF2F8}" dt="2020-12-04T21:26:08.725" v="84" actId="1076"/>
          <ac:picMkLst>
            <pc:docMk/>
            <pc:sldMk cId="1032727246" sldId="256"/>
            <ac:picMk id="10" creationId="{F5E25C96-2FB3-4E33-B272-1C84A9F6A194}"/>
          </ac:picMkLst>
        </pc:picChg>
        <pc:picChg chg="mod">
          <ac:chgData name="Drew Gilasbey (2004512)" userId="e774f52e-a6dc-47b1-8a49-bfb6891d35b8" providerId="ADAL" clId="{736DB44B-363E-4B07-AC97-E67E222EF2F8}" dt="2020-12-04T21:24:45.677" v="74" actId="1076"/>
          <ac:picMkLst>
            <pc:docMk/>
            <pc:sldMk cId="1032727246" sldId="256"/>
            <ac:picMk id="11" creationId="{592DF59F-BB68-4701-8B15-60C0B543A7E0}"/>
          </ac:picMkLst>
        </pc:picChg>
        <pc:picChg chg="mod">
          <ac:chgData name="Drew Gilasbey (2004512)" userId="e774f52e-a6dc-47b1-8a49-bfb6891d35b8" providerId="ADAL" clId="{736DB44B-363E-4B07-AC97-E67E222EF2F8}" dt="2020-12-04T21:24:49.279" v="75" actId="1076"/>
          <ac:picMkLst>
            <pc:docMk/>
            <pc:sldMk cId="1032727246" sldId="256"/>
            <ac:picMk id="13" creationId="{0EAD0638-BD0D-4121-85F7-3D94981F3D5C}"/>
          </ac:picMkLst>
        </pc:picChg>
        <pc:picChg chg="mod">
          <ac:chgData name="Drew Gilasbey (2004512)" userId="e774f52e-a6dc-47b1-8a49-bfb6891d35b8" providerId="ADAL" clId="{736DB44B-363E-4B07-AC97-E67E222EF2F8}" dt="2020-12-04T21:24:10.542" v="68" actId="1076"/>
          <ac:picMkLst>
            <pc:docMk/>
            <pc:sldMk cId="1032727246" sldId="256"/>
            <ac:picMk id="1026" creationId="{D8D32C90-9C6E-4EDC-9D0D-C27372B14B72}"/>
          </ac:picMkLst>
        </pc:picChg>
      </pc:sldChg>
    </pc:docChg>
  </pc:docChgLst>
</pc:chgInfo>
</file>

<file path=ppt/charts/_rels/chart1.xml.rels><?xml version="1.0" encoding="UTF-8" standalone="yes"?>
<Relationships xmlns="http://schemas.openxmlformats.org/package/2006/relationships"><Relationship Id="rId8" Type="http://schemas.openxmlformats.org/officeDocument/2006/relationships/hyperlink" Target="https://en.wikipedia.org/wiki/Flag_of_India" TargetMode="External"/><Relationship Id="rId13" Type="http://schemas.openxmlformats.org/officeDocument/2006/relationships/oleObject" Target="Book1" TargetMode="External"/><Relationship Id="rId3" Type="http://schemas.openxmlformats.org/officeDocument/2006/relationships/image" Target="../media/image5.png"/><Relationship Id="rId7" Type="http://schemas.openxmlformats.org/officeDocument/2006/relationships/image" Target="../media/image7.png"/><Relationship Id="rId12" Type="http://schemas.openxmlformats.org/officeDocument/2006/relationships/hyperlink" Target="https://en.wikipedia.org/wiki/Japanese_people" TargetMode="External"/><Relationship Id="rId2" Type="http://schemas.microsoft.com/office/2011/relationships/chartColorStyle" Target="colors1.xml"/><Relationship Id="rId1" Type="http://schemas.microsoft.com/office/2011/relationships/chartStyle" Target="style1.xml"/><Relationship Id="rId6" Type="http://schemas.openxmlformats.org/officeDocument/2006/relationships/hyperlink" Target="https://en.wikipedia.org/wiki/Flag_of_the_United_States" TargetMode="External"/><Relationship Id="rId11" Type="http://schemas.openxmlformats.org/officeDocument/2006/relationships/image" Target="../media/image9.png"/><Relationship Id="rId5" Type="http://schemas.openxmlformats.org/officeDocument/2006/relationships/image" Target="../media/image6.png"/><Relationship Id="rId10" Type="http://schemas.openxmlformats.org/officeDocument/2006/relationships/hyperlink" Target="https://en.wikipedia.org/wiki/Flag_of_Russia" TargetMode="External"/><Relationship Id="rId4" Type="http://schemas.openxmlformats.org/officeDocument/2006/relationships/hyperlink" Target="https://en.wikipedia.org/wiki/Flag_of_China" TargetMode="External"/><Relationship Id="rId9" Type="http://schemas.openxmlformats.org/officeDocument/2006/relationships/image" Target="../media/image8.png"/></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CO2 Emissions (Gt)</c:v>
                </c:pt>
              </c:strCache>
            </c:strRef>
          </c:tx>
          <c:spPr>
            <a:solidFill>
              <a:schemeClr val="accent1"/>
            </a:solidFill>
            <a:ln>
              <a:noFill/>
            </a:ln>
            <a:effectLst/>
          </c:spPr>
          <c:invertIfNegative val="0"/>
          <c:dPt>
            <c:idx val="0"/>
            <c:invertIfNegative val="0"/>
            <c:bubble3D val="0"/>
            <c:spPr>
              <a:blipFill dpi="0" rotWithShape="1">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a:ln>
                <a:noFill/>
              </a:ln>
              <a:effectLst/>
            </c:spPr>
            <c:extLst>
              <c:ext xmlns:c16="http://schemas.microsoft.com/office/drawing/2014/chart" uri="{C3380CC4-5D6E-409C-BE32-E72D297353CC}">
                <c16:uniqueId val="{00000001-E8FC-44FD-AFDC-108127880B7D}"/>
              </c:ext>
            </c:extLst>
          </c:dPt>
          <c:dPt>
            <c:idx val="1"/>
            <c:invertIfNegative val="0"/>
            <c:bubble3D val="0"/>
            <c:spPr>
              <a:blipFill dpi="0" rotWithShape="1">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a:blipFill>
              <a:ln>
                <a:noFill/>
              </a:ln>
              <a:effectLst/>
            </c:spPr>
            <c:extLst>
              <c:ext xmlns:c16="http://schemas.microsoft.com/office/drawing/2014/chart" uri="{C3380CC4-5D6E-409C-BE32-E72D297353CC}">
                <c16:uniqueId val="{00000003-E8FC-44FD-AFDC-108127880B7D}"/>
              </c:ext>
            </c:extLst>
          </c:dPt>
          <c:dPt>
            <c:idx val="2"/>
            <c:invertIfNegative val="0"/>
            <c:bubble3D val="0"/>
            <c:spPr>
              <a:blipFill dpi="0" rotWithShape="1">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a:stretch>
              </a:blipFill>
              <a:ln>
                <a:noFill/>
              </a:ln>
              <a:effectLst/>
            </c:spPr>
            <c:extLst>
              <c:ext xmlns:c16="http://schemas.microsoft.com/office/drawing/2014/chart" uri="{C3380CC4-5D6E-409C-BE32-E72D297353CC}">
                <c16:uniqueId val="{00000005-E8FC-44FD-AFDC-108127880B7D}"/>
              </c:ext>
            </c:extLst>
          </c:dPt>
          <c:dPt>
            <c:idx val="3"/>
            <c:invertIfNegative val="0"/>
            <c:bubble3D val="0"/>
            <c:spPr>
              <a:blipFill dpi="0" rotWithShape="1">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a:stretch>
              </a:blipFill>
              <a:ln>
                <a:noFill/>
              </a:ln>
              <a:effectLst/>
            </c:spPr>
            <c:extLst>
              <c:ext xmlns:c16="http://schemas.microsoft.com/office/drawing/2014/chart" uri="{C3380CC4-5D6E-409C-BE32-E72D297353CC}">
                <c16:uniqueId val="{00000007-E8FC-44FD-AFDC-108127880B7D}"/>
              </c:ext>
            </c:extLst>
          </c:dPt>
          <c:dPt>
            <c:idx val="4"/>
            <c:invertIfNegative val="0"/>
            <c:bubble3D val="0"/>
            <c:spPr>
              <a:blipFill dpi="0" rotWithShape="1">
                <a:blip xmlns:r="http://schemas.openxmlformats.org/officeDocument/2006/relationships"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a:stretch>
                  <a:fillRect/>
                </a:stretch>
              </a:blipFill>
              <a:ln>
                <a:noFill/>
              </a:ln>
              <a:effectLst/>
            </c:spPr>
            <c:extLst>
              <c:ext xmlns:c16="http://schemas.microsoft.com/office/drawing/2014/chart" uri="{C3380CC4-5D6E-409C-BE32-E72D297353CC}">
                <c16:uniqueId val="{00000009-E8FC-44FD-AFDC-108127880B7D}"/>
              </c:ext>
            </c:extLst>
          </c:dPt>
          <c:cat>
            <c:strRef>
              <c:f>Sheet1!$A$2:$A$6</c:f>
              <c:strCache>
                <c:ptCount val="5"/>
                <c:pt idx="0">
                  <c:v>China </c:v>
                </c:pt>
                <c:pt idx="1">
                  <c:v>USA</c:v>
                </c:pt>
                <c:pt idx="2">
                  <c:v>India</c:v>
                </c:pt>
                <c:pt idx="3">
                  <c:v>Russia</c:v>
                </c:pt>
                <c:pt idx="4">
                  <c:v>Japan</c:v>
                </c:pt>
              </c:strCache>
            </c:strRef>
          </c:cat>
          <c:val>
            <c:numRef>
              <c:f>Sheet1!$B$2:$B$6</c:f>
              <c:numCache>
                <c:formatCode>General</c:formatCode>
                <c:ptCount val="5"/>
                <c:pt idx="0">
                  <c:v>10.06</c:v>
                </c:pt>
                <c:pt idx="1">
                  <c:v>5.41</c:v>
                </c:pt>
                <c:pt idx="2">
                  <c:v>2.65</c:v>
                </c:pt>
                <c:pt idx="3">
                  <c:v>1.71</c:v>
                </c:pt>
                <c:pt idx="4">
                  <c:v>1.1599999999999999</c:v>
                </c:pt>
              </c:numCache>
            </c:numRef>
          </c:val>
          <c:extLst>
            <c:ext xmlns:c16="http://schemas.microsoft.com/office/drawing/2014/chart" uri="{C3380CC4-5D6E-409C-BE32-E72D297353CC}">
              <c16:uniqueId val="{0000000A-E8FC-44FD-AFDC-108127880B7D}"/>
            </c:ext>
          </c:extLst>
        </c:ser>
        <c:dLbls>
          <c:showLegendKey val="0"/>
          <c:showVal val="0"/>
          <c:showCatName val="0"/>
          <c:showSerName val="0"/>
          <c:showPercent val="0"/>
          <c:showBubbleSize val="0"/>
        </c:dLbls>
        <c:gapWidth val="36"/>
        <c:overlap val="-27"/>
        <c:axId val="1686991408"/>
        <c:axId val="1678373952"/>
      </c:barChart>
      <c:catAx>
        <c:axId val="168699140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baseline="0">
                <a:solidFill>
                  <a:schemeClr val="tx1"/>
                </a:solidFill>
                <a:latin typeface="+mn-lt"/>
                <a:ea typeface="+mn-ea"/>
                <a:cs typeface="+mn-cs"/>
              </a:defRPr>
            </a:pPr>
            <a:endParaRPr lang="en-US"/>
          </a:p>
        </c:txPr>
        <c:crossAx val="1678373952"/>
        <c:crosses val="autoZero"/>
        <c:auto val="1"/>
        <c:lblAlgn val="ctr"/>
        <c:lblOffset val="100"/>
        <c:noMultiLvlLbl val="0"/>
      </c:catAx>
      <c:valAx>
        <c:axId val="1678373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crossAx val="1686991408"/>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solidFill>
            <a:schemeClr val="tx1"/>
          </a:solidFill>
        </a:defRPr>
      </a:pPr>
      <a:endParaRPr lang="en-US"/>
    </a:p>
  </c:txPr>
  <c:externalData r:id="rId1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12/7/2020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autocar.co.uk/car-review/volkswagen/id-3" TargetMode="External"/><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hyperlink" Target="https://www.volkswagen.co.uk/electric/electric-cars/id3.html?---=%7B%22electric_electric-cars_id3_sectiongroup_1705845_featureappsection_co_76179679%22%3A%22%2F%2B%2F0%22%7D" TargetMode="External"/><Relationship Id="rId12" Type="http://schemas.openxmlformats.org/officeDocument/2006/relationships/image" Target="../media/image10.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www.ucsusa.org/resources/each-countrys-share-co2-emissions" TargetMode="External"/><Relationship Id="rId11" Type="http://schemas.openxmlformats.org/officeDocument/2006/relationships/chart" Target="../charts/chart1.xml"/><Relationship Id="rId5" Type="http://schemas.openxmlformats.org/officeDocument/2006/relationships/hyperlink" Target="https://www.rac.co.uk/drive/advice/emissions/euro-emissions-standards/" TargetMode="External"/><Relationship Id="rId10" Type="http://schemas.openxmlformats.org/officeDocument/2006/relationships/image" Target="../media/image4.png"/><Relationship Id="rId4" Type="http://schemas.openxmlformats.org/officeDocument/2006/relationships/hyperlink" Target="https://www.europarl.europa.eu/news/en/headlines/society/20180920STO14027/reducing-car-emissions-new-co2-targets-for-cars-explained"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281257" y="2052730"/>
            <a:ext cx="7214702"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Automotive Emissions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Drew Gilasbey</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Supervisors: Andrew Noble, Richard Sutton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BEng4F Automotive Engineering</a:t>
            </a: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Module code: ACHA4009</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79812" y="5434661"/>
            <a:ext cx="641508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The purpose of this poster is to display information regarding the emissions and by-products of automotive and transport vehicles. This information will include emission figures and relevant data to support the information. In addition to this I will show the mandatory regulations in place by the EU to cut down on emissions produced in the automotive sector.</a:t>
            </a:r>
          </a:p>
          <a:p>
            <a:pPr>
              <a:spcBef>
                <a:spcPct val="50000"/>
              </a:spcBef>
            </a:pPr>
            <a:r>
              <a:rPr lang="en-US" altLang="en-US" sz="2800" dirty="0"/>
              <a:t>I will be referencing lecture materials titled “Introduction to engineering sustainability” presented by Abi Summerfield (2020) </a:t>
            </a:r>
          </a:p>
          <a:p>
            <a:pPr>
              <a:spcBef>
                <a:spcPct val="50000"/>
              </a:spcBef>
            </a:pPr>
            <a:endParaRPr lang="en-US" altLang="en-US" sz="2800" dirty="0"/>
          </a:p>
        </p:txBody>
      </p:sp>
      <p:sp>
        <p:nvSpPr>
          <p:cNvPr id="12" name="Text Box 8"/>
          <p:cNvSpPr txBox="1">
            <a:spLocks noChangeArrowheads="1"/>
          </p:cNvSpPr>
          <p:nvPr/>
        </p:nvSpPr>
        <p:spPr bwMode="auto">
          <a:xfrm>
            <a:off x="115074" y="13003388"/>
            <a:ext cx="6913205" cy="14877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Vehicle Emissions</a:t>
            </a:r>
          </a:p>
          <a:p>
            <a:pPr>
              <a:spcBef>
                <a:spcPct val="40000"/>
              </a:spcBef>
            </a:pPr>
            <a:r>
              <a:rPr lang="en-AU" altLang="en-US" sz="2800" dirty="0"/>
              <a:t>Internal combustion engines burn hydrocarbons through the use of fuel. The by-products and the drawbacks of burning hydrocarbons are:</a:t>
            </a:r>
          </a:p>
          <a:p>
            <a:pPr>
              <a:spcBef>
                <a:spcPct val="40000"/>
              </a:spcBef>
              <a:buFontTx/>
              <a:buChar char="•"/>
            </a:pPr>
            <a:r>
              <a:rPr lang="en-AU" altLang="en-US" sz="2800" dirty="0"/>
              <a:t> </a:t>
            </a:r>
            <a:r>
              <a:rPr lang="en-AU" altLang="en-US" sz="2800" b="1" dirty="0"/>
              <a:t>CO</a:t>
            </a:r>
            <a:r>
              <a:rPr lang="en-AU" altLang="en-US" sz="2800" dirty="0"/>
              <a:t> – Toxic affects the bloods ability to carry O</a:t>
            </a:r>
            <a:r>
              <a:rPr lang="en-AU" altLang="en-US" dirty="0"/>
              <a:t>2</a:t>
            </a:r>
            <a:r>
              <a:rPr lang="en-AU" altLang="en-US" sz="2000" dirty="0"/>
              <a:t>  </a:t>
            </a:r>
            <a:endParaRPr lang="en-AU" altLang="en-US" sz="2800" dirty="0"/>
          </a:p>
          <a:p>
            <a:pPr>
              <a:spcBef>
                <a:spcPct val="40000"/>
              </a:spcBef>
              <a:buFontTx/>
              <a:buChar char="•"/>
            </a:pPr>
            <a:r>
              <a:rPr lang="en-AU" altLang="en-US" sz="2800" b="1" dirty="0"/>
              <a:t>SO + SO</a:t>
            </a:r>
            <a:r>
              <a:rPr lang="en-AU" altLang="en-US" b="1" dirty="0"/>
              <a:t>2</a:t>
            </a:r>
            <a:r>
              <a:rPr lang="en-AU" altLang="en-US" sz="2800" b="1" dirty="0"/>
              <a:t> </a:t>
            </a:r>
            <a:r>
              <a:rPr lang="en-AU" altLang="en-US" sz="2800" dirty="0"/>
              <a:t>– Diesel specific, Toxic, creates acid rain</a:t>
            </a:r>
          </a:p>
          <a:p>
            <a:pPr>
              <a:spcBef>
                <a:spcPct val="40000"/>
              </a:spcBef>
              <a:buFontTx/>
              <a:buChar char="•"/>
            </a:pPr>
            <a:r>
              <a:rPr lang="en-AU" altLang="en-US" sz="2800" b="1" dirty="0"/>
              <a:t>HC</a:t>
            </a:r>
            <a:r>
              <a:rPr lang="en-AU" altLang="en-US" sz="2800" dirty="0"/>
              <a:t> –  Creates photochemical smog</a:t>
            </a:r>
          </a:p>
          <a:p>
            <a:pPr>
              <a:spcBef>
                <a:spcPct val="40000"/>
              </a:spcBef>
              <a:buFontTx/>
              <a:buChar char="•"/>
            </a:pPr>
            <a:r>
              <a:rPr lang="en-AU" altLang="en-US" sz="2800" b="1" dirty="0"/>
              <a:t>NOX</a:t>
            </a:r>
            <a:r>
              <a:rPr lang="en-AU" altLang="en-US" sz="2800" dirty="0"/>
              <a:t> – Toxic, Photochemical smog</a:t>
            </a:r>
          </a:p>
          <a:p>
            <a:pPr>
              <a:spcBef>
                <a:spcPct val="40000"/>
              </a:spcBef>
              <a:buFontTx/>
              <a:buChar char="•"/>
            </a:pPr>
            <a:r>
              <a:rPr lang="en-AU" altLang="en-US" sz="2800" b="1" dirty="0"/>
              <a:t>H2O</a:t>
            </a:r>
            <a:r>
              <a:rPr lang="en-AU" altLang="en-US" sz="2800" dirty="0"/>
              <a:t>  – Released as a vapour, greenhouse gas</a:t>
            </a:r>
          </a:p>
          <a:p>
            <a:pPr>
              <a:spcBef>
                <a:spcPct val="40000"/>
              </a:spcBef>
              <a:buFontTx/>
              <a:buChar char="•"/>
            </a:pPr>
            <a:r>
              <a:rPr lang="en-AU" altLang="en-US" sz="2800" b="1" dirty="0"/>
              <a:t>CO2</a:t>
            </a:r>
            <a:r>
              <a:rPr lang="en-AU" altLang="en-US" sz="2800" dirty="0"/>
              <a:t> – Greenhouse gas </a:t>
            </a:r>
          </a:p>
          <a:p>
            <a:pPr>
              <a:spcBef>
                <a:spcPct val="40000"/>
              </a:spcBef>
              <a:buFontTx/>
              <a:buChar char="•"/>
            </a:pPr>
            <a:r>
              <a:rPr lang="en-AU" altLang="en-US" sz="2800" dirty="0"/>
              <a:t> </a:t>
            </a:r>
            <a:r>
              <a:rPr lang="en-AU" altLang="en-US" sz="2800" b="1" dirty="0"/>
              <a:t>PM</a:t>
            </a:r>
            <a:r>
              <a:rPr lang="en-AU" altLang="en-US" sz="2800" dirty="0"/>
              <a:t> – Particulate matter, carcinogen, stains plants stopping photosynthesis. </a:t>
            </a:r>
          </a:p>
          <a:p>
            <a:pPr>
              <a:spcBef>
                <a:spcPct val="40000"/>
              </a:spcBef>
            </a:pPr>
            <a:r>
              <a:rPr lang="en-AU" altLang="en-US" sz="2800" dirty="0"/>
              <a:t>The information shown above shows why the EU has placed regulations on how much emissions cars can produce. These restrictions are tightening every year due to the increasing risk to the environment. </a:t>
            </a:r>
          </a:p>
          <a:p>
            <a:pPr>
              <a:spcBef>
                <a:spcPct val="40000"/>
              </a:spcBef>
            </a:pPr>
            <a:r>
              <a:rPr lang="en-AU" altLang="en-US" sz="2800" dirty="0"/>
              <a:t>Emissions data was not mandatory until 1982 and then were not up-dated until 1992, with the establishment of the Euro regulations by the EU. The current standard is Euro VI, Euro being the EU regulations and VI being the sixth instalment of the regulation…</a:t>
            </a:r>
          </a:p>
        </p:txBody>
      </p:sp>
      <p:sp>
        <p:nvSpPr>
          <p:cNvPr id="16" name="Text Box 16"/>
          <p:cNvSpPr txBox="1">
            <a:spLocks noChangeArrowheads="1"/>
          </p:cNvSpPr>
          <p:nvPr/>
        </p:nvSpPr>
        <p:spPr bwMode="auto">
          <a:xfrm>
            <a:off x="7953854" y="13094328"/>
            <a:ext cx="5638800" cy="174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i="1" dirty="0">
                <a:latin typeface="Times New Roman" charset="0"/>
              </a:rPr>
              <a:t>Transport produces 15% of all of the Eu ‘s co2 emissions. Transport is the only area where the figures are higher than they were in 1990.[3].</a:t>
            </a:r>
          </a:p>
        </p:txBody>
      </p:sp>
      <p:sp>
        <p:nvSpPr>
          <p:cNvPr id="17" name="Text Box 21"/>
          <p:cNvSpPr txBox="1">
            <a:spLocks noChangeArrowheads="1"/>
          </p:cNvSpPr>
          <p:nvPr/>
        </p:nvSpPr>
        <p:spPr bwMode="auto">
          <a:xfrm>
            <a:off x="11263828" y="6327873"/>
            <a:ext cx="3145442" cy="3591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i="1" dirty="0">
                <a:latin typeface="Times New Roman" charset="0"/>
              </a:rPr>
              <a:t>Emissions in cars rose to 18.5 g co2/km in 2018 after steadily decreasing over the past years. Under current regulations a car must not produce more than 95 g/km by 2021[2]. </a:t>
            </a:r>
          </a:p>
        </p:txBody>
      </p:sp>
      <p:sp>
        <p:nvSpPr>
          <p:cNvPr id="23" name="Text Box 11"/>
          <p:cNvSpPr txBox="1">
            <a:spLocks noChangeArrowheads="1"/>
          </p:cNvSpPr>
          <p:nvPr/>
        </p:nvSpPr>
        <p:spPr bwMode="auto">
          <a:xfrm>
            <a:off x="14789722" y="20441912"/>
            <a:ext cx="6415087" cy="95371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AU" altLang="en-US" sz="1800" i="1" dirty="0">
                <a:latin typeface="Times New Roman" panose="02020603050405020304" pitchFamily="18" charset="0"/>
                <a:ea typeface="Arial" charset="0"/>
                <a:cs typeface="Times New Roman" panose="02020603050405020304" pitchFamily="18" charset="0"/>
              </a:rPr>
              <a:t>[1] Abi Summerfield (2020) p.3 Introduction to engineering sustainability. (Lecture material.)</a:t>
            </a:r>
          </a:p>
          <a:p>
            <a:pPr>
              <a:spcBef>
                <a:spcPct val="50000"/>
              </a:spcBef>
            </a:pPr>
            <a:r>
              <a:rPr lang="en-AU" altLang="en-US" sz="1800" i="1" dirty="0">
                <a:latin typeface="Times New Roman" panose="02020603050405020304" pitchFamily="18" charset="0"/>
                <a:ea typeface="Arial" charset="0"/>
                <a:cs typeface="Times New Roman" panose="02020603050405020304" pitchFamily="18" charset="0"/>
              </a:rPr>
              <a:t>[2]&amp;[3] EU (2019) </a:t>
            </a:r>
            <a:r>
              <a:rPr lang="en-GB" sz="1800" i="1" dirty="0">
                <a:solidFill>
                  <a:srgbClr val="1E1E1F"/>
                </a:solidFill>
                <a:effectLst/>
                <a:latin typeface="Times New Roman" panose="02020603050405020304" pitchFamily="18" charset="0"/>
                <a:cs typeface="Times New Roman" panose="02020603050405020304" pitchFamily="18" charset="0"/>
              </a:rPr>
              <a:t>Reducing car emissions: new CO2 targets for cars explained</a:t>
            </a:r>
            <a:r>
              <a:rPr lang="en-AU" sz="1800" i="1" dirty="0">
                <a:solidFill>
                  <a:srgbClr val="1E1E1F"/>
                </a:solidFill>
                <a:effectLst/>
                <a:latin typeface="Times New Roman" panose="02020603050405020304" pitchFamily="18" charset="0"/>
                <a:cs typeface="Times New Roman" panose="02020603050405020304" pitchFamily="18" charset="0"/>
              </a:rPr>
              <a:t>. Available at: </a:t>
            </a:r>
            <a:r>
              <a:rPr lang="en-AU" sz="1800" i="1" dirty="0">
                <a:solidFill>
                  <a:srgbClr val="1E1E1F"/>
                </a:solidFill>
                <a:effectLst/>
                <a:latin typeface="Times New Roman" panose="02020603050405020304" pitchFamily="18" charset="0"/>
                <a:cs typeface="Times New Roman" panose="02020603050405020304" pitchFamily="18" charset="0"/>
                <a:hlinkClick r:id="rId4"/>
              </a:rPr>
              <a:t>https://www.europarl.europa.eu/news/en/headlines/society/20180920STO14027/reducing-car-emissions-new-co2-targets-for-cars-explained</a:t>
            </a:r>
            <a:r>
              <a:rPr lang="en-AU" sz="1800" i="1" dirty="0">
                <a:solidFill>
                  <a:srgbClr val="1E1E1F"/>
                </a:solidFill>
                <a:effectLst/>
                <a:latin typeface="Times New Roman" panose="02020603050405020304" pitchFamily="18" charset="0"/>
                <a:cs typeface="Times New Roman" panose="02020603050405020304" pitchFamily="18" charset="0"/>
              </a:rPr>
              <a:t> (assessed 03/12/2020)</a:t>
            </a:r>
          </a:p>
          <a:p>
            <a:pPr>
              <a:spcBef>
                <a:spcPct val="50000"/>
              </a:spcBef>
            </a:pPr>
            <a:r>
              <a:rPr lang="en-AU" altLang="en-US" sz="1800" i="1" dirty="0">
                <a:solidFill>
                  <a:srgbClr val="1E1E1F"/>
                </a:solidFill>
                <a:latin typeface="Times New Roman" panose="02020603050405020304" pitchFamily="18" charset="0"/>
                <a:ea typeface="Arial" charset="0"/>
                <a:cs typeface="Times New Roman" panose="02020603050405020304" pitchFamily="18" charset="0"/>
              </a:rPr>
              <a:t>[2] (image)RAC </a:t>
            </a:r>
            <a:r>
              <a:rPr lang="en-AU" altLang="en-US" sz="1800" i="1" dirty="0">
                <a:solidFill>
                  <a:srgbClr val="1E1E1F"/>
                </a:solidFill>
                <a:latin typeface="Times New Roman" panose="02020603050405020304" pitchFamily="18" charset="0"/>
                <a:ea typeface="Arial" charset="0"/>
                <a:cs typeface="Times New Roman" panose="02020603050405020304" pitchFamily="18" charset="0"/>
                <a:hlinkClick r:id="rId5"/>
              </a:rPr>
              <a:t>https://www.rac.co.uk/drive/advice/emissions/euro-emissions-standards/</a:t>
            </a:r>
            <a:r>
              <a:rPr lang="en-AU" altLang="en-US" sz="1800" i="1" dirty="0">
                <a:solidFill>
                  <a:srgbClr val="1E1E1F"/>
                </a:solidFill>
                <a:latin typeface="Times New Roman" panose="02020603050405020304" pitchFamily="18" charset="0"/>
                <a:ea typeface="Arial" charset="0"/>
                <a:cs typeface="Times New Roman" panose="02020603050405020304" pitchFamily="18" charset="0"/>
              </a:rPr>
              <a:t> </a:t>
            </a:r>
          </a:p>
          <a:p>
            <a:pPr>
              <a:spcBef>
                <a:spcPct val="50000"/>
              </a:spcBef>
            </a:pPr>
            <a:r>
              <a:rPr lang="en-AU" altLang="en-US" sz="1800" i="1" dirty="0">
                <a:solidFill>
                  <a:srgbClr val="1E1E1F"/>
                </a:solidFill>
                <a:latin typeface="Times New Roman" panose="02020603050405020304" pitchFamily="18" charset="0"/>
                <a:ea typeface="Arial" charset="0"/>
                <a:cs typeface="Times New Roman" panose="02020603050405020304" pitchFamily="18" charset="0"/>
              </a:rPr>
              <a:t>[4] Union of concerned scientists (2020) Each country's share of CO2 emissions. Available at: </a:t>
            </a:r>
            <a:r>
              <a:rPr lang="en-AU" altLang="en-US" sz="1800" i="1" dirty="0">
                <a:solidFill>
                  <a:srgbClr val="1E1E1F"/>
                </a:solidFill>
                <a:latin typeface="Times New Roman" panose="02020603050405020304" pitchFamily="18" charset="0"/>
                <a:ea typeface="Arial" charset="0"/>
                <a:cs typeface="Times New Roman" panose="02020603050405020304" pitchFamily="18" charset="0"/>
                <a:hlinkClick r:id="rId6"/>
              </a:rPr>
              <a:t>https://www.ucsusa.org/resources/each-countrys-share-co2-emissions</a:t>
            </a:r>
            <a:r>
              <a:rPr lang="en-AU" altLang="en-US" sz="1800" i="1" dirty="0">
                <a:solidFill>
                  <a:srgbClr val="1E1E1F"/>
                </a:solidFill>
                <a:latin typeface="Times New Roman" panose="02020603050405020304" pitchFamily="18" charset="0"/>
                <a:ea typeface="Arial" charset="0"/>
                <a:cs typeface="Times New Roman" panose="02020603050405020304" pitchFamily="18" charset="0"/>
              </a:rPr>
              <a:t> (assessed 1/12/2020)</a:t>
            </a:r>
          </a:p>
          <a:p>
            <a:pPr>
              <a:spcBef>
                <a:spcPct val="50000"/>
              </a:spcBef>
            </a:pPr>
            <a:r>
              <a:rPr lang="en-GB" sz="1800" i="1" dirty="0">
                <a:latin typeface="Times New Roman" panose="02020603050405020304" pitchFamily="18" charset="0"/>
                <a:cs typeface="Times New Roman" panose="02020603050405020304" pitchFamily="18" charset="0"/>
              </a:rPr>
              <a:t>[5] Abi Summerfield (2020) p.8 introduction to engineering sustainability. (lecture material)</a:t>
            </a:r>
          </a:p>
          <a:p>
            <a:pPr>
              <a:spcBef>
                <a:spcPct val="50000"/>
              </a:spcBef>
            </a:pPr>
            <a:r>
              <a:rPr lang="en-GB" altLang="en-US" sz="1800" i="1" dirty="0">
                <a:latin typeface="Times New Roman" panose="02020603050405020304" pitchFamily="18" charset="0"/>
                <a:ea typeface="Arial" charset="0"/>
                <a:cs typeface="Times New Roman" panose="02020603050405020304" pitchFamily="18" charset="0"/>
              </a:rPr>
              <a:t>[6] Volkswagen (2020) All electric ID3. available at:  </a:t>
            </a:r>
            <a:r>
              <a:rPr lang="en-GB" altLang="en-US" sz="1800" i="1" dirty="0">
                <a:latin typeface="Times New Roman" panose="02020603050405020304" pitchFamily="18" charset="0"/>
                <a:ea typeface="Arial" charset="0"/>
                <a:cs typeface="Times New Roman" panose="02020603050405020304" pitchFamily="18" charset="0"/>
                <a:hlinkClick r:id="rId7"/>
              </a:rPr>
              <a:t>https://www.volkswagen.co.uk/electric/electric-cars/id3.html?---=%7B"electric_electric-cars_id3_sectiongroup_1705845_featureappsection_co_76179679"%3A"%2F%2B%2F0"%7D</a:t>
            </a:r>
            <a:r>
              <a:rPr lang="en-GB" altLang="en-US" sz="1800" i="1" dirty="0">
                <a:latin typeface="Times New Roman" panose="02020603050405020304" pitchFamily="18" charset="0"/>
                <a:ea typeface="Arial" charset="0"/>
                <a:cs typeface="Times New Roman" panose="02020603050405020304" pitchFamily="18" charset="0"/>
              </a:rPr>
              <a:t> </a:t>
            </a:r>
          </a:p>
          <a:p>
            <a:pPr>
              <a:spcBef>
                <a:spcPct val="50000"/>
              </a:spcBef>
            </a:pPr>
            <a:r>
              <a:rPr lang="en-GB" altLang="en-US" sz="1800" i="1" dirty="0">
                <a:latin typeface="Times New Roman" panose="02020603050405020304" pitchFamily="18" charset="0"/>
                <a:ea typeface="Arial" charset="0"/>
                <a:cs typeface="Times New Roman" panose="02020603050405020304" pitchFamily="18" charset="0"/>
              </a:rPr>
              <a:t>[7] Autocar (2020) Volkswagen ID3 review. Available at: </a:t>
            </a:r>
            <a:r>
              <a:rPr lang="en-GB" altLang="en-US" sz="1800" i="1" dirty="0">
                <a:latin typeface="Times New Roman" panose="02020603050405020304" pitchFamily="18" charset="0"/>
                <a:ea typeface="Arial" charset="0"/>
                <a:cs typeface="Times New Roman" panose="02020603050405020304" pitchFamily="18" charset="0"/>
                <a:hlinkClick r:id="rId8"/>
              </a:rPr>
              <a:t>https://www.autocar.co.uk/car-review/volkswagen/id-3</a:t>
            </a:r>
            <a:r>
              <a:rPr lang="en-GB" altLang="en-US" sz="1800" i="1" dirty="0">
                <a:latin typeface="Times New Roman" panose="02020603050405020304" pitchFamily="18" charset="0"/>
                <a:ea typeface="Arial" charset="0"/>
                <a:cs typeface="Times New Roman" panose="02020603050405020304" pitchFamily="18" charset="0"/>
              </a:rPr>
              <a:t> (assessed 3/12/2020)</a:t>
            </a:r>
          </a:p>
          <a:p>
            <a:pPr>
              <a:spcBef>
                <a:spcPct val="50000"/>
              </a:spcBef>
            </a:pPr>
            <a:endParaRPr lang="en-AU" altLang="en-US" sz="1800" i="1" dirty="0">
              <a:ea typeface="Arial" charset="0"/>
              <a:cs typeface="Arial" charset="0"/>
            </a:endParaRPr>
          </a:p>
          <a:p>
            <a:pPr>
              <a:spcBef>
                <a:spcPct val="50000"/>
              </a:spcBef>
            </a:pPr>
            <a:endParaRPr lang="en-AU" altLang="en-US" sz="1800" i="1" dirty="0">
              <a:latin typeface="Arial" panose="020B0604020202020204" pitchFamily="34" charset="0"/>
              <a:ea typeface="Arial" charset="0"/>
              <a:cs typeface="Arial" panose="020B0604020202020204" pitchFamily="34" charset="0"/>
            </a:endParaRPr>
          </a:p>
        </p:txBody>
      </p:sp>
      <p:sp>
        <p:nvSpPr>
          <p:cNvPr id="24" name="Text Box 22"/>
          <p:cNvSpPr txBox="1">
            <a:spLocks noChangeArrowheads="1"/>
          </p:cNvSpPr>
          <p:nvPr/>
        </p:nvSpPr>
        <p:spPr bwMode="auto">
          <a:xfrm>
            <a:off x="14704209" y="2083608"/>
            <a:ext cx="6415087" cy="290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…Here are the current regulations for vehicle emissions in the EU and previous instalments of the regulations:</a:t>
            </a:r>
          </a:p>
          <a:p>
            <a:pPr>
              <a:spcBef>
                <a:spcPct val="50000"/>
              </a:spcBef>
            </a:pPr>
            <a:endParaRPr lang="en-AU" altLang="en-US" sz="2800" dirty="0"/>
          </a:p>
        </p:txBody>
      </p:sp>
      <p:sp>
        <p:nvSpPr>
          <p:cNvPr id="25" name="Text Box 25"/>
          <p:cNvSpPr txBox="1">
            <a:spLocks noChangeArrowheads="1"/>
          </p:cNvSpPr>
          <p:nvPr/>
        </p:nvSpPr>
        <p:spPr bwMode="auto">
          <a:xfrm>
            <a:off x="16063566" y="394677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Petrol emission regulations[1].</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812" y="29201563"/>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latin typeface="Calibri" charset="0"/>
                <a:ea typeface="Calibri" charset="0"/>
                <a:cs typeface="Calibri" charset="0"/>
              </a:rPr>
              <a:t>Wales Institute for </a:t>
            </a:r>
            <a:r>
              <a:rPr lang="en-GB" altLang="en-US" sz="3200" dirty="0">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graphicFrame>
        <p:nvGraphicFramePr>
          <p:cNvPr id="3" name="Table 4">
            <a:extLst>
              <a:ext uri="{FF2B5EF4-FFF2-40B4-BE49-F238E27FC236}">
                <a16:creationId xmlns:a16="http://schemas.microsoft.com/office/drawing/2014/main" id="{EDE5E9B9-EAE0-4CED-B930-56B915661341}"/>
              </a:ext>
            </a:extLst>
          </p:cNvPr>
          <p:cNvGraphicFramePr>
            <a:graphicFrameLocks noGrp="1"/>
          </p:cNvGraphicFramePr>
          <p:nvPr>
            <p:extLst>
              <p:ext uri="{D42A27DB-BD31-4B8C-83A1-F6EECF244321}">
                <p14:modId xmlns:p14="http://schemas.microsoft.com/office/powerpoint/2010/main" val="854254942"/>
              </p:ext>
            </p:extLst>
          </p:nvPr>
        </p:nvGraphicFramePr>
        <p:xfrm>
          <a:off x="15011400" y="4752137"/>
          <a:ext cx="5901455" cy="4326756"/>
        </p:xfrm>
        <a:graphic>
          <a:graphicData uri="http://schemas.openxmlformats.org/drawingml/2006/table">
            <a:tbl>
              <a:tblPr firstRow="1" bandRow="1">
                <a:tableStyleId>{5C22544A-7EE6-4342-B048-85BDC9FD1C3A}</a:tableStyleId>
              </a:tblPr>
              <a:tblGrid>
                <a:gridCol w="1370266">
                  <a:extLst>
                    <a:ext uri="{9D8B030D-6E8A-4147-A177-3AD203B41FA5}">
                      <a16:colId xmlns:a16="http://schemas.microsoft.com/office/drawing/2014/main" val="3719769728"/>
                    </a:ext>
                  </a:extLst>
                </a:gridCol>
                <a:gridCol w="994069">
                  <a:extLst>
                    <a:ext uri="{9D8B030D-6E8A-4147-A177-3AD203B41FA5}">
                      <a16:colId xmlns:a16="http://schemas.microsoft.com/office/drawing/2014/main" val="3383242689"/>
                    </a:ext>
                  </a:extLst>
                </a:gridCol>
                <a:gridCol w="1179040">
                  <a:extLst>
                    <a:ext uri="{9D8B030D-6E8A-4147-A177-3AD203B41FA5}">
                      <a16:colId xmlns:a16="http://schemas.microsoft.com/office/drawing/2014/main" val="576865083"/>
                    </a:ext>
                  </a:extLst>
                </a:gridCol>
                <a:gridCol w="1179040">
                  <a:extLst>
                    <a:ext uri="{9D8B030D-6E8A-4147-A177-3AD203B41FA5}">
                      <a16:colId xmlns:a16="http://schemas.microsoft.com/office/drawing/2014/main" val="3428428784"/>
                    </a:ext>
                  </a:extLst>
                </a:gridCol>
                <a:gridCol w="1179040">
                  <a:extLst>
                    <a:ext uri="{9D8B030D-6E8A-4147-A177-3AD203B41FA5}">
                      <a16:colId xmlns:a16="http://schemas.microsoft.com/office/drawing/2014/main" val="4224244109"/>
                    </a:ext>
                  </a:extLst>
                </a:gridCol>
              </a:tblGrid>
              <a:tr h="899495">
                <a:tc>
                  <a:txBody>
                    <a:bodyPr/>
                    <a:lstStyle/>
                    <a:p>
                      <a:r>
                        <a:rPr lang="en-GB" sz="2000" dirty="0">
                          <a:latin typeface="Arial" panose="020B0604020202020204" pitchFamily="34" charset="0"/>
                          <a:cs typeface="Arial" panose="020B0604020202020204" pitchFamily="34" charset="0"/>
                        </a:rPr>
                        <a:t>Year of regulation</a:t>
                      </a:r>
                    </a:p>
                  </a:txBody>
                  <a:tcPr>
                    <a:solidFill>
                      <a:schemeClr val="tx1">
                        <a:lumMod val="85000"/>
                        <a:lumOff val="15000"/>
                      </a:schemeClr>
                    </a:solidFill>
                  </a:tcPr>
                </a:tc>
                <a:tc>
                  <a:txBody>
                    <a:bodyPr/>
                    <a:lstStyle/>
                    <a:p>
                      <a:r>
                        <a:rPr lang="en-GB" sz="2000" dirty="0">
                          <a:latin typeface="Arial" panose="020B0604020202020204" pitchFamily="34" charset="0"/>
                          <a:cs typeface="Arial" panose="020B0604020202020204" pitchFamily="34" charset="0"/>
                        </a:rPr>
                        <a:t>CO (g/km) </a:t>
                      </a:r>
                    </a:p>
                  </a:txBody>
                  <a:tcPr>
                    <a:solidFill>
                      <a:schemeClr val="tx1">
                        <a:lumMod val="85000"/>
                        <a:lumOff val="15000"/>
                      </a:schemeClr>
                    </a:solidFill>
                  </a:tcPr>
                </a:tc>
                <a:tc>
                  <a:txBody>
                    <a:bodyPr/>
                    <a:lstStyle/>
                    <a:p>
                      <a:r>
                        <a:rPr lang="en-GB" sz="2000" dirty="0">
                          <a:latin typeface="Arial" panose="020B0604020202020204" pitchFamily="34" charset="0"/>
                          <a:cs typeface="Arial" panose="020B0604020202020204" pitchFamily="34" charset="0"/>
                        </a:rPr>
                        <a:t>HC &amp; NOx (g/km)</a:t>
                      </a:r>
                    </a:p>
                  </a:txBody>
                  <a:tcPr>
                    <a:solidFill>
                      <a:schemeClr val="tx1">
                        <a:lumMod val="85000"/>
                        <a:lumOff val="15000"/>
                      </a:schemeClr>
                    </a:solidFill>
                  </a:tcPr>
                </a:tc>
                <a:tc>
                  <a:txBody>
                    <a:bodyPr/>
                    <a:lstStyle/>
                    <a:p>
                      <a:r>
                        <a:rPr lang="en-GB" sz="2000" dirty="0">
                          <a:latin typeface="Arial" panose="020B0604020202020204" pitchFamily="34" charset="0"/>
                          <a:cs typeface="Arial" panose="020B0604020202020204" pitchFamily="34" charset="0"/>
                        </a:rPr>
                        <a:t>HC (g/km)</a:t>
                      </a:r>
                    </a:p>
                  </a:txBody>
                  <a:tcPr>
                    <a:solidFill>
                      <a:schemeClr val="tx1">
                        <a:lumMod val="85000"/>
                        <a:lumOff val="15000"/>
                      </a:schemeClr>
                    </a:solidFill>
                  </a:tcPr>
                </a:tc>
                <a:tc>
                  <a:txBody>
                    <a:bodyPr/>
                    <a:lstStyle/>
                    <a:p>
                      <a:r>
                        <a:rPr lang="en-GB" sz="2000" dirty="0">
                          <a:latin typeface="Arial" panose="020B0604020202020204" pitchFamily="34" charset="0"/>
                          <a:cs typeface="Arial" panose="020B0604020202020204" pitchFamily="34" charset="0"/>
                        </a:rPr>
                        <a:t>NOx (g/km)</a:t>
                      </a:r>
                    </a:p>
                  </a:txBody>
                  <a:tcPr>
                    <a:solidFill>
                      <a:schemeClr val="tx1">
                        <a:lumMod val="85000"/>
                        <a:lumOff val="15000"/>
                      </a:schemeClr>
                    </a:solidFill>
                  </a:tcPr>
                </a:tc>
                <a:extLst>
                  <a:ext uri="{0D108BD9-81ED-4DB2-BD59-A6C34878D82A}">
                    <a16:rowId xmlns:a16="http://schemas.microsoft.com/office/drawing/2014/main" val="1628993918"/>
                  </a:ext>
                </a:extLst>
              </a:tr>
              <a:tr h="830229">
                <a:tc>
                  <a:txBody>
                    <a:bodyPr/>
                    <a:lstStyle/>
                    <a:p>
                      <a:r>
                        <a:rPr lang="en-GB" sz="2000" dirty="0">
                          <a:solidFill>
                            <a:schemeClr val="bg1"/>
                          </a:solidFill>
                          <a:latin typeface="Arial" panose="020B0604020202020204" pitchFamily="34" charset="0"/>
                          <a:cs typeface="Arial" panose="020B0604020202020204" pitchFamily="34" charset="0"/>
                        </a:rPr>
                        <a:t>2000 (Euro 3)</a:t>
                      </a:r>
                    </a:p>
                  </a:txBody>
                  <a:tcP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2.3</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0.35</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0.2</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0.15</a:t>
                      </a:r>
                    </a:p>
                  </a:txBody>
                  <a:tcPr anchor="ctr">
                    <a:solidFill>
                      <a:schemeClr val="bg2">
                        <a:lumMod val="75000"/>
                      </a:schemeClr>
                    </a:solidFill>
                  </a:tcPr>
                </a:tc>
                <a:extLst>
                  <a:ext uri="{0D108BD9-81ED-4DB2-BD59-A6C34878D82A}">
                    <a16:rowId xmlns:a16="http://schemas.microsoft.com/office/drawing/2014/main" val="3861776280"/>
                  </a:ext>
                </a:extLst>
              </a:tr>
              <a:tr h="830229">
                <a:tc>
                  <a:txBody>
                    <a:bodyPr/>
                    <a:lstStyle/>
                    <a:p>
                      <a:r>
                        <a:rPr lang="en-GB" sz="2000" dirty="0">
                          <a:solidFill>
                            <a:schemeClr val="bg1"/>
                          </a:solidFill>
                          <a:latin typeface="Arial" panose="020B0604020202020204" pitchFamily="34" charset="0"/>
                          <a:cs typeface="Arial" panose="020B0604020202020204" pitchFamily="34" charset="0"/>
                        </a:rPr>
                        <a:t>2005 (Euro 4)</a:t>
                      </a:r>
                    </a:p>
                  </a:txBody>
                  <a:tcP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1.0</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0.18</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0.08</a:t>
                      </a:r>
                    </a:p>
                  </a:txBody>
                  <a:tcPr anchor="ctr">
                    <a:solidFill>
                      <a:schemeClr val="bg2">
                        <a:lumMod val="75000"/>
                      </a:schemeClr>
                    </a:solidFill>
                  </a:tcPr>
                </a:tc>
                <a:extLst>
                  <a:ext uri="{0D108BD9-81ED-4DB2-BD59-A6C34878D82A}">
                    <a16:rowId xmlns:a16="http://schemas.microsoft.com/office/drawing/2014/main" val="3728455168"/>
                  </a:ext>
                </a:extLst>
              </a:tr>
              <a:tr h="830229">
                <a:tc>
                  <a:txBody>
                    <a:bodyPr/>
                    <a:lstStyle/>
                    <a:p>
                      <a:r>
                        <a:rPr lang="en-GB" sz="2000" dirty="0">
                          <a:solidFill>
                            <a:schemeClr val="bg1"/>
                          </a:solidFill>
                          <a:latin typeface="Arial" panose="020B0604020202020204" pitchFamily="34" charset="0"/>
                          <a:cs typeface="Arial" panose="020B0604020202020204" pitchFamily="34" charset="0"/>
                        </a:rPr>
                        <a:t>2009 (Euro 5)</a:t>
                      </a:r>
                    </a:p>
                  </a:txBody>
                  <a:tcP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1.0</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0.16</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0.06</a:t>
                      </a:r>
                    </a:p>
                  </a:txBody>
                  <a:tcPr anchor="ctr">
                    <a:solidFill>
                      <a:schemeClr val="bg2">
                        <a:lumMod val="75000"/>
                      </a:schemeClr>
                    </a:solidFill>
                  </a:tcPr>
                </a:tc>
                <a:extLst>
                  <a:ext uri="{0D108BD9-81ED-4DB2-BD59-A6C34878D82A}">
                    <a16:rowId xmlns:a16="http://schemas.microsoft.com/office/drawing/2014/main" val="2145876704"/>
                  </a:ext>
                </a:extLst>
              </a:tr>
              <a:tr h="830229">
                <a:tc>
                  <a:txBody>
                    <a:bodyPr/>
                    <a:lstStyle/>
                    <a:p>
                      <a:r>
                        <a:rPr lang="en-GB" sz="2000" dirty="0">
                          <a:solidFill>
                            <a:schemeClr val="bg1"/>
                          </a:solidFill>
                          <a:latin typeface="Arial" panose="020B0604020202020204" pitchFamily="34" charset="0"/>
                          <a:cs typeface="Arial" panose="020B0604020202020204" pitchFamily="34" charset="0"/>
                        </a:rPr>
                        <a:t>2014 (Euro 6)</a:t>
                      </a:r>
                    </a:p>
                  </a:txBody>
                  <a:tcP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1.0</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0.16</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0.1</a:t>
                      </a:r>
                    </a:p>
                  </a:txBody>
                  <a:tcPr anchor="ctr">
                    <a:solidFill>
                      <a:schemeClr val="bg2">
                        <a:lumMod val="75000"/>
                      </a:schemeClr>
                    </a:solidFill>
                  </a:tcPr>
                </a:tc>
                <a:tc>
                  <a:txBody>
                    <a:bodyPr/>
                    <a:lstStyle/>
                    <a:p>
                      <a:pPr algn="ctr"/>
                      <a:r>
                        <a:rPr lang="en-GB" sz="2000" dirty="0">
                          <a:solidFill>
                            <a:schemeClr val="bg1"/>
                          </a:solidFill>
                          <a:latin typeface="Arial" panose="020B0604020202020204" pitchFamily="34" charset="0"/>
                          <a:cs typeface="Arial" panose="020B0604020202020204" pitchFamily="34" charset="0"/>
                        </a:rPr>
                        <a:t>0.06</a:t>
                      </a:r>
                    </a:p>
                  </a:txBody>
                  <a:tcPr anchor="ctr">
                    <a:solidFill>
                      <a:schemeClr val="bg2">
                        <a:lumMod val="75000"/>
                      </a:schemeClr>
                    </a:solidFill>
                  </a:tcPr>
                </a:tc>
                <a:extLst>
                  <a:ext uri="{0D108BD9-81ED-4DB2-BD59-A6C34878D82A}">
                    <a16:rowId xmlns:a16="http://schemas.microsoft.com/office/drawing/2014/main" val="4138941151"/>
                  </a:ext>
                </a:extLst>
              </a:tr>
            </a:tbl>
          </a:graphicData>
        </a:graphic>
      </p:graphicFrame>
      <p:pic>
        <p:nvPicPr>
          <p:cNvPr id="11" name="Picture 10">
            <a:extLst>
              <a:ext uri="{FF2B5EF4-FFF2-40B4-BE49-F238E27FC236}">
                <a16:creationId xmlns:a16="http://schemas.microsoft.com/office/drawing/2014/main" id="{592DF59F-BB68-4701-8B15-60C0B543A7E0}"/>
              </a:ext>
            </a:extLst>
          </p:cNvPr>
          <p:cNvPicPr>
            <a:picLocks noChangeAspect="1"/>
          </p:cNvPicPr>
          <p:nvPr/>
        </p:nvPicPr>
        <p:blipFill>
          <a:blip r:embed="rId9"/>
          <a:stretch>
            <a:fillRect/>
          </a:stretch>
        </p:blipFill>
        <p:spPr>
          <a:xfrm>
            <a:off x="7520727" y="9903585"/>
            <a:ext cx="6611921" cy="3114558"/>
          </a:xfrm>
          <a:prstGeom prst="rect">
            <a:avLst/>
          </a:prstGeom>
        </p:spPr>
      </p:pic>
      <p:pic>
        <p:nvPicPr>
          <p:cNvPr id="13" name="Picture 12">
            <a:extLst>
              <a:ext uri="{FF2B5EF4-FFF2-40B4-BE49-F238E27FC236}">
                <a16:creationId xmlns:a16="http://schemas.microsoft.com/office/drawing/2014/main" id="{0EAD0638-BD0D-4121-85F7-3D94981F3D5C}"/>
              </a:ext>
            </a:extLst>
          </p:cNvPr>
          <p:cNvPicPr>
            <a:picLocks noChangeAspect="1"/>
          </p:cNvPicPr>
          <p:nvPr/>
        </p:nvPicPr>
        <p:blipFill>
          <a:blip r:embed="rId10"/>
          <a:stretch>
            <a:fillRect/>
          </a:stretch>
        </p:blipFill>
        <p:spPr>
          <a:xfrm>
            <a:off x="7520727" y="6614953"/>
            <a:ext cx="3689977" cy="3150398"/>
          </a:xfrm>
          <a:prstGeom prst="rect">
            <a:avLst/>
          </a:prstGeom>
        </p:spPr>
      </p:pic>
      <p:sp>
        <p:nvSpPr>
          <p:cNvPr id="29" name="TextBox 28">
            <a:extLst>
              <a:ext uri="{FF2B5EF4-FFF2-40B4-BE49-F238E27FC236}">
                <a16:creationId xmlns:a16="http://schemas.microsoft.com/office/drawing/2014/main" id="{4DCCA8D0-CCB0-49A5-8206-558F35536D0F}"/>
              </a:ext>
            </a:extLst>
          </p:cNvPr>
          <p:cNvSpPr txBox="1"/>
          <p:nvPr/>
        </p:nvSpPr>
        <p:spPr>
          <a:xfrm>
            <a:off x="8816827" y="15031682"/>
            <a:ext cx="4019722"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The top 5 CO2 emitters in 2018 [4]. </a:t>
            </a:r>
          </a:p>
        </p:txBody>
      </p:sp>
      <p:sp>
        <p:nvSpPr>
          <p:cNvPr id="34" name="TextBox 33">
            <a:extLst>
              <a:ext uri="{FF2B5EF4-FFF2-40B4-BE49-F238E27FC236}">
                <a16:creationId xmlns:a16="http://schemas.microsoft.com/office/drawing/2014/main" id="{98478B01-3C5E-4460-A866-237E457FB9B6}"/>
              </a:ext>
            </a:extLst>
          </p:cNvPr>
          <p:cNvSpPr txBox="1"/>
          <p:nvPr/>
        </p:nvSpPr>
        <p:spPr>
          <a:xfrm>
            <a:off x="15011400" y="9413609"/>
            <a:ext cx="5906217"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But car manufacturers are struggling to meet these regulations, hence why the restrictions may only slightly alter with each instalment of the restrictions. Euro VII is the next instalment of restrictions to be introduced, but is still under consultation.</a:t>
            </a:r>
          </a:p>
        </p:txBody>
      </p:sp>
      <p:sp>
        <p:nvSpPr>
          <p:cNvPr id="38" name="TextBox 37">
            <a:extLst>
              <a:ext uri="{FF2B5EF4-FFF2-40B4-BE49-F238E27FC236}">
                <a16:creationId xmlns:a16="http://schemas.microsoft.com/office/drawing/2014/main" id="{432CCF50-3F50-4878-B786-D60BF525AAC5}"/>
              </a:ext>
            </a:extLst>
          </p:cNvPr>
          <p:cNvSpPr txBox="1"/>
          <p:nvPr/>
        </p:nvSpPr>
        <p:spPr>
          <a:xfrm>
            <a:off x="15011400" y="13555719"/>
            <a:ext cx="5931933" cy="6124754"/>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Many cars do not pass the emissions regulations due to the NEDC test. The test offers a stylised driving style with low acceleration, constant speeds and many engine idles. However the acceleration are much steeper and more vivid in practice. This is in part due to the power of modern engines compared to previous engines as the 0-60mph time in 1981 was 14 seconds on average which decreased to 9 seconds in 2007 on average. </a:t>
            </a:r>
          </a:p>
          <a:p>
            <a:r>
              <a:rPr lang="en-GB" sz="2800" i="1" dirty="0">
                <a:latin typeface="Times New Roman" panose="02020603050405020304" pitchFamily="18" charset="0"/>
                <a:cs typeface="Times New Roman" panose="02020603050405020304" pitchFamily="18" charset="0"/>
              </a:rPr>
              <a:t>[5]</a:t>
            </a:r>
          </a:p>
        </p:txBody>
      </p:sp>
      <p:sp>
        <p:nvSpPr>
          <p:cNvPr id="40" name="TextBox 39">
            <a:extLst>
              <a:ext uri="{FF2B5EF4-FFF2-40B4-BE49-F238E27FC236}">
                <a16:creationId xmlns:a16="http://schemas.microsoft.com/office/drawing/2014/main" id="{57880B30-D194-4A4F-B4D2-D56DE53CC558}"/>
              </a:ext>
            </a:extLst>
          </p:cNvPr>
          <p:cNvSpPr txBox="1"/>
          <p:nvPr/>
        </p:nvSpPr>
        <p:spPr>
          <a:xfrm>
            <a:off x="7656919" y="19955671"/>
            <a:ext cx="6652731" cy="1200329"/>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Developed countries lead in the most co2 pollution produced but developing countries lead in the growth rate of CO2 emissions.</a:t>
            </a:r>
          </a:p>
        </p:txBody>
      </p:sp>
      <p:graphicFrame>
        <p:nvGraphicFramePr>
          <p:cNvPr id="43" name="Chart 42">
            <a:extLst>
              <a:ext uri="{FF2B5EF4-FFF2-40B4-BE49-F238E27FC236}">
                <a16:creationId xmlns:a16="http://schemas.microsoft.com/office/drawing/2014/main" id="{710F2749-D3B9-4FD7-A0FE-8BE0B1758329}"/>
              </a:ext>
            </a:extLst>
          </p:cNvPr>
          <p:cNvGraphicFramePr>
            <a:graphicFrameLocks/>
          </p:cNvGraphicFramePr>
          <p:nvPr>
            <p:extLst>
              <p:ext uri="{D42A27DB-BD31-4B8C-83A1-F6EECF244321}">
                <p14:modId xmlns:p14="http://schemas.microsoft.com/office/powerpoint/2010/main" val="3123057606"/>
              </p:ext>
            </p:extLst>
          </p:nvPr>
        </p:nvGraphicFramePr>
        <p:xfrm>
          <a:off x="7061856" y="15624489"/>
          <a:ext cx="7422797" cy="4192948"/>
        </p:xfrm>
        <a:graphic>
          <a:graphicData uri="http://schemas.openxmlformats.org/drawingml/2006/chart">
            <c:chart xmlns:c="http://schemas.openxmlformats.org/drawingml/2006/chart" xmlns:r="http://schemas.openxmlformats.org/officeDocument/2006/relationships" r:id="rId11"/>
          </a:graphicData>
        </a:graphic>
      </p:graphicFrame>
      <p:pic>
        <p:nvPicPr>
          <p:cNvPr id="1026" name="Picture 2" descr="How are car manufacturers reducing their carbon footprint?">
            <a:extLst>
              <a:ext uri="{FF2B5EF4-FFF2-40B4-BE49-F238E27FC236}">
                <a16:creationId xmlns:a16="http://schemas.microsoft.com/office/drawing/2014/main" id="{D8D32C90-9C6E-4EDC-9D0D-C27372B14B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192903" y="21348697"/>
            <a:ext cx="7422797" cy="3556757"/>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7625EBE8-3AFE-413D-BE06-60FDBE13A5C8}"/>
              </a:ext>
            </a:extLst>
          </p:cNvPr>
          <p:cNvSpPr txBox="1"/>
          <p:nvPr/>
        </p:nvSpPr>
        <p:spPr>
          <a:xfrm>
            <a:off x="14286272" y="24877523"/>
            <a:ext cx="6820896"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[6]</a:t>
            </a:r>
          </a:p>
        </p:txBody>
      </p:sp>
      <p:sp>
        <p:nvSpPr>
          <p:cNvPr id="44" name="TextBox 43">
            <a:extLst>
              <a:ext uri="{FF2B5EF4-FFF2-40B4-BE49-F238E27FC236}">
                <a16:creationId xmlns:a16="http://schemas.microsoft.com/office/drawing/2014/main" id="{DB7E20FF-DBB2-4728-985C-3A5B48AC572F}"/>
              </a:ext>
            </a:extLst>
          </p:cNvPr>
          <p:cNvSpPr txBox="1"/>
          <p:nvPr/>
        </p:nvSpPr>
        <p:spPr>
          <a:xfrm>
            <a:off x="7271599" y="25043688"/>
            <a:ext cx="7110178" cy="310854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Car manufacturers are decreasing their carbon emissions and planning ahead for the future. Volkswagen have been doing this recently, for example they’ve introduced a whole range of new Ev’s available by 2021.</a:t>
            </a:r>
            <a:r>
              <a:rPr lang="en-GB" sz="2000" i="1" dirty="0">
                <a:latin typeface="Times New Roman" panose="02020603050405020304" pitchFamily="18" charset="0"/>
                <a:cs typeface="Times New Roman" panose="02020603050405020304" pitchFamily="18" charset="0"/>
              </a:rPr>
              <a:t>[6]</a:t>
            </a:r>
            <a:r>
              <a:rPr lang="en-GB" sz="20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In addition to this they are targeting 3 million new Ev’s by 2025.</a:t>
            </a:r>
            <a:r>
              <a:rPr lang="en-GB" sz="2000" i="1" dirty="0">
                <a:latin typeface="Arial" panose="020B0604020202020204" pitchFamily="34" charset="0"/>
                <a:cs typeface="Arial" panose="020B0604020202020204" pitchFamily="34" charset="0"/>
              </a:rPr>
              <a:t>[7]    </a:t>
            </a:r>
          </a:p>
        </p:txBody>
      </p:sp>
      <p:pic>
        <p:nvPicPr>
          <p:cNvPr id="10" name="Picture 9" descr="A person posing for the camera&#10;&#10;Description automatically generated">
            <a:extLst>
              <a:ext uri="{FF2B5EF4-FFF2-40B4-BE49-F238E27FC236}">
                <a16:creationId xmlns:a16="http://schemas.microsoft.com/office/drawing/2014/main" id="{F5E25C96-2FB3-4E33-B272-1C84A9F6A194}"/>
              </a:ext>
            </a:extLst>
          </p:cNvPr>
          <p:cNvPicPr>
            <a:picLocks noChangeAspect="1"/>
          </p:cNvPicPr>
          <p:nvPr/>
        </p:nvPicPr>
        <p:blipFill>
          <a:blip r:embed="rId13"/>
          <a:stretch>
            <a:fillRect/>
          </a:stretch>
        </p:blipFill>
        <p:spPr>
          <a:xfrm>
            <a:off x="470770" y="2052730"/>
            <a:ext cx="2740622" cy="3341307"/>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7FD30C-AD50-4D03-81AB-F75D65DA10BF}">
  <ds:schemaRefs>
    <ds:schemaRef ds:uri="http://schemas.microsoft.com/office/infopath/2007/PartnerControls"/>
    <ds:schemaRef ds:uri="http://www.w3.org/XML/1998/namespace"/>
    <ds:schemaRef ds:uri="http://purl.org/dc/dcmitype/"/>
    <ds:schemaRef ds:uri="http://purl.org/dc/elements/1.1/"/>
    <ds:schemaRef ds:uri="http://schemas.openxmlformats.org/package/2006/metadata/core-properties"/>
    <ds:schemaRef ds:uri="http://purl.org/dc/terms/"/>
    <ds:schemaRef ds:uri="http://schemas.microsoft.com/office/2006/metadata/properties"/>
    <ds:schemaRef ds:uri="7b23fa32-4003-4364-bee1-595462966394"/>
    <ds:schemaRef ds:uri="http://schemas.microsoft.com/office/2006/documentManagement/types"/>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85A098C4-0ECC-4E66-8611-5CDD041642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515</TotalTime>
  <Words>892</Words>
  <Application>Microsoft Office PowerPoint</Application>
  <PresentationFormat>Custom</PresentationFormat>
  <Paragraphs>66</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Drew Gilasbey (2004512)</cp:lastModifiedBy>
  <cp:revision>24</cp:revision>
  <dcterms:created xsi:type="dcterms:W3CDTF">2016-02-25T08:27:32Z</dcterms:created>
  <dcterms:modified xsi:type="dcterms:W3CDTF">2020-12-07T00:45:45Z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