
<file path=[Content_Types].xml><?xml version="1.0" encoding="utf-8"?>
<Types xmlns="http://schemas.openxmlformats.org/package/2006/content-types">
  <Default Extension="jpeg" ContentType="image/jpeg"/>
  <Default Extension="jpg" ContentType="image/jpeg"/>
  <Default Extension="mp4" ContentType="video/mp4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  <Override PartName="/ppt/tags/tag1.xml" ContentType="application/vnd.openxmlformats-officedocument.presentationml.tags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diagrams/data7.xml" ContentType="application/vnd.openxmlformats-officedocument.drawingml.diagramData+xml"/>
  <Override PartName="/ppt/diagrams/layout7.xml" ContentType="application/vnd.openxmlformats-officedocument.drawingml.diagramLayout+xml"/>
  <Override PartName="/ppt/diagrams/quickStyle7.xml" ContentType="application/vnd.openxmlformats-officedocument.drawingml.diagramStyle+xml"/>
  <Override PartName="/ppt/diagrams/colors7.xml" ContentType="application/vnd.openxmlformats-officedocument.drawingml.diagramColors+xml"/>
  <Override PartName="/ppt/diagrams/drawing7.xml" ContentType="application/vnd.ms-office.drawingml.diagramDrawing+xml"/>
  <Override PartName="/ppt/diagrams/data8.xml" ContentType="application/vnd.openxmlformats-officedocument.drawingml.diagramData+xml"/>
  <Override PartName="/ppt/diagrams/layout8.xml" ContentType="application/vnd.openxmlformats-officedocument.drawingml.diagramLayout+xml"/>
  <Override PartName="/ppt/diagrams/quickStyle8.xml" ContentType="application/vnd.openxmlformats-officedocument.drawingml.diagramStyle+xml"/>
  <Override PartName="/ppt/diagrams/colors8.xml" ContentType="application/vnd.openxmlformats-officedocument.drawingml.diagramColors+xml"/>
  <Override PartName="/ppt/diagrams/drawing8.xml" ContentType="application/vnd.ms-office.drawingml.diagramDrawing+xml"/>
  <Override PartName="/ppt/diagrams/data9.xml" ContentType="application/vnd.openxmlformats-officedocument.drawingml.diagramData+xml"/>
  <Override PartName="/ppt/diagrams/layout9.xml" ContentType="application/vnd.openxmlformats-officedocument.drawingml.diagramLayout+xml"/>
  <Override PartName="/ppt/diagrams/quickStyle9.xml" ContentType="application/vnd.openxmlformats-officedocument.drawingml.diagramStyle+xml"/>
  <Override PartName="/ppt/diagrams/colors9.xml" ContentType="application/vnd.openxmlformats-officedocument.drawingml.diagramColors+xml"/>
  <Override PartName="/ppt/diagrams/drawing9.xml" ContentType="application/vnd.ms-office.drawingml.diagramDrawing+xml"/>
  <Override PartName="/ppt/diagrams/data10.xml" ContentType="application/vnd.openxmlformats-officedocument.drawingml.diagramData+xml"/>
  <Override PartName="/ppt/diagrams/layout10.xml" ContentType="application/vnd.openxmlformats-officedocument.drawingml.diagramLayout+xml"/>
  <Override PartName="/ppt/diagrams/quickStyle10.xml" ContentType="application/vnd.openxmlformats-officedocument.drawingml.diagramStyle+xml"/>
  <Override PartName="/ppt/diagrams/colors10.xml" ContentType="application/vnd.openxmlformats-officedocument.drawingml.diagramColors+xml"/>
  <Override PartName="/ppt/diagrams/drawing10.xml" ContentType="application/vnd.ms-office.drawingml.diagramDrawing+xml"/>
  <Override PartName="/ppt/diagrams/data11.xml" ContentType="application/vnd.openxmlformats-officedocument.drawingml.diagramData+xml"/>
  <Override PartName="/ppt/diagrams/layout11.xml" ContentType="application/vnd.openxmlformats-officedocument.drawingml.diagramLayout+xml"/>
  <Override PartName="/ppt/diagrams/quickStyle11.xml" ContentType="application/vnd.openxmlformats-officedocument.drawingml.diagramStyle+xml"/>
  <Override PartName="/ppt/diagrams/colors11.xml" ContentType="application/vnd.openxmlformats-officedocument.drawingml.diagramColors+xml"/>
  <Override PartName="/ppt/diagrams/drawing11.xml" ContentType="application/vnd.ms-office.drawingml.diagramDrawing+xml"/>
  <Override PartName="/ppt/diagrams/data12.xml" ContentType="application/vnd.openxmlformats-officedocument.drawingml.diagramData+xml"/>
  <Override PartName="/ppt/diagrams/layout12.xml" ContentType="application/vnd.openxmlformats-officedocument.drawingml.diagramLayout+xml"/>
  <Override PartName="/ppt/diagrams/quickStyle12.xml" ContentType="application/vnd.openxmlformats-officedocument.drawingml.diagramStyle+xml"/>
  <Override PartName="/ppt/diagrams/colors12.xml" ContentType="application/vnd.openxmlformats-officedocument.drawingml.diagramColors+xml"/>
  <Override PartName="/ppt/diagrams/drawing12.xml" ContentType="application/vnd.ms-office.drawingml.diagramDrawing+xml"/>
  <Override PartName="/ppt/diagrams/data13.xml" ContentType="application/vnd.openxmlformats-officedocument.drawingml.diagramData+xml"/>
  <Override PartName="/ppt/diagrams/layout13.xml" ContentType="application/vnd.openxmlformats-officedocument.drawingml.diagramLayout+xml"/>
  <Override PartName="/ppt/diagrams/quickStyle13.xml" ContentType="application/vnd.openxmlformats-officedocument.drawingml.diagramStyle+xml"/>
  <Override PartName="/ppt/diagrams/colors13.xml" ContentType="application/vnd.openxmlformats-officedocument.drawingml.diagramColors+xml"/>
  <Override PartName="/ppt/diagrams/drawing13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79" r:id="rId1"/>
  </p:sldMasterIdLst>
  <p:notesMasterIdLst>
    <p:notesMasterId r:id="rId18"/>
  </p:notesMasterIdLst>
  <p:sldIdLst>
    <p:sldId id="256" r:id="rId2"/>
    <p:sldId id="279" r:id="rId3"/>
    <p:sldId id="270" r:id="rId4"/>
    <p:sldId id="282" r:id="rId5"/>
    <p:sldId id="267" r:id="rId6"/>
    <p:sldId id="284" r:id="rId7"/>
    <p:sldId id="258" r:id="rId8"/>
    <p:sldId id="274" r:id="rId9"/>
    <p:sldId id="280" r:id="rId10"/>
    <p:sldId id="275" r:id="rId11"/>
    <p:sldId id="272" r:id="rId12"/>
    <p:sldId id="285" r:id="rId13"/>
    <p:sldId id="278" r:id="rId14"/>
    <p:sldId id="262" r:id="rId15"/>
    <p:sldId id="281" r:id="rId16"/>
    <p:sldId id="286" r:id="rId17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>
        <p14:section name="Landing page" id="{B125BC97-FF42-4C27-A441-5E5112495CAF}">
          <p14:sldIdLst>
            <p14:sldId id="256"/>
          </p14:sldIdLst>
        </p14:section>
        <p14:section name="body" id="{E24AD099-CCC3-4863-8B9E-37BADAD23095}">
          <p14:sldIdLst>
            <p14:sldId id="279"/>
            <p14:sldId id="270"/>
            <p14:sldId id="282"/>
            <p14:sldId id="267"/>
            <p14:sldId id="284"/>
            <p14:sldId id="258"/>
            <p14:sldId id="274"/>
            <p14:sldId id="280"/>
            <p14:sldId id="275"/>
            <p14:sldId id="272"/>
            <p14:sldId id="285"/>
            <p14:sldId id="278"/>
            <p14:sldId id="262"/>
            <p14:sldId id="281"/>
            <p14:sldId id="286"/>
          </p14:sldIdLst>
        </p14:section>
      </p14:sectionLst>
    </p:ex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7978" autoAdjust="0"/>
    <p:restoredTop sz="94660"/>
  </p:normalViewPr>
  <p:slideViewPr>
    <p:cSldViewPr snapToGrid="0">
      <p:cViewPr varScale="1">
        <p:scale>
          <a:sx n="111" d="100"/>
          <a:sy n="111" d="100"/>
        </p:scale>
        <p:origin x="420" y="7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diagrams/_rels/data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3.svg"/><Relationship Id="rId3" Type="http://schemas.openxmlformats.org/officeDocument/2006/relationships/image" Target="../media/image8.png"/><Relationship Id="rId7" Type="http://schemas.openxmlformats.org/officeDocument/2006/relationships/image" Target="../media/image12.png"/><Relationship Id="rId2" Type="http://schemas.openxmlformats.org/officeDocument/2006/relationships/image" Target="../media/image7.svg"/><Relationship Id="rId1" Type="http://schemas.openxmlformats.org/officeDocument/2006/relationships/image" Target="../media/image6.png"/><Relationship Id="rId6" Type="http://schemas.openxmlformats.org/officeDocument/2006/relationships/image" Target="../media/image11.svg"/><Relationship Id="rId5" Type="http://schemas.openxmlformats.org/officeDocument/2006/relationships/image" Target="../media/image10.png"/><Relationship Id="rId4" Type="http://schemas.openxmlformats.org/officeDocument/2006/relationships/image" Target="../media/image9.svg"/></Relationships>
</file>

<file path=ppt/diagrams/_rels/data2.xml.rels><?xml version="1.0" encoding="UTF-8" standalone="yes"?>
<Relationships xmlns="http://schemas.openxmlformats.org/package/2006/relationships"><Relationship Id="rId8" Type="http://schemas.openxmlformats.org/officeDocument/2006/relationships/image" Target="../media/image22.svg"/><Relationship Id="rId3" Type="http://schemas.openxmlformats.org/officeDocument/2006/relationships/image" Target="../media/image17.png"/><Relationship Id="rId7" Type="http://schemas.openxmlformats.org/officeDocument/2006/relationships/image" Target="../media/image21.png"/><Relationship Id="rId2" Type="http://schemas.openxmlformats.org/officeDocument/2006/relationships/image" Target="../media/image16.svg"/><Relationship Id="rId1" Type="http://schemas.openxmlformats.org/officeDocument/2006/relationships/image" Target="../media/image15.png"/><Relationship Id="rId6" Type="http://schemas.openxmlformats.org/officeDocument/2006/relationships/image" Target="../media/image20.svg"/><Relationship Id="rId5" Type="http://schemas.openxmlformats.org/officeDocument/2006/relationships/image" Target="../media/image19.png"/><Relationship Id="rId10" Type="http://schemas.openxmlformats.org/officeDocument/2006/relationships/image" Target="../media/image24.svg"/><Relationship Id="rId4" Type="http://schemas.openxmlformats.org/officeDocument/2006/relationships/image" Target="../media/image18.svg"/><Relationship Id="rId9" Type="http://schemas.openxmlformats.org/officeDocument/2006/relationships/image" Target="../media/image23.png"/></Relationships>
</file>

<file path=ppt/diagrams/_rels/data3.xml.rels><?xml version="1.0" encoding="UTF-8" standalone="yes"?>
<Relationships xmlns="http://schemas.openxmlformats.org/package/2006/relationships"><Relationship Id="rId8" Type="http://schemas.openxmlformats.org/officeDocument/2006/relationships/image" Target="../media/image22.svg"/><Relationship Id="rId3" Type="http://schemas.openxmlformats.org/officeDocument/2006/relationships/image" Target="../media/image17.png"/><Relationship Id="rId7" Type="http://schemas.openxmlformats.org/officeDocument/2006/relationships/image" Target="../media/image21.png"/><Relationship Id="rId2" Type="http://schemas.openxmlformats.org/officeDocument/2006/relationships/image" Target="../media/image16.svg"/><Relationship Id="rId1" Type="http://schemas.openxmlformats.org/officeDocument/2006/relationships/image" Target="../media/image15.png"/><Relationship Id="rId6" Type="http://schemas.openxmlformats.org/officeDocument/2006/relationships/image" Target="../media/image20.svg"/><Relationship Id="rId5" Type="http://schemas.openxmlformats.org/officeDocument/2006/relationships/image" Target="../media/image19.png"/><Relationship Id="rId10" Type="http://schemas.openxmlformats.org/officeDocument/2006/relationships/image" Target="../media/image24.svg"/><Relationship Id="rId4" Type="http://schemas.openxmlformats.org/officeDocument/2006/relationships/image" Target="../media/image18.svg"/><Relationship Id="rId9" Type="http://schemas.openxmlformats.org/officeDocument/2006/relationships/image" Target="../media/image23.png"/></Relationships>
</file>

<file path=ppt/diagrams/_rels/data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png"/><Relationship Id="rId2" Type="http://schemas.openxmlformats.org/officeDocument/2006/relationships/image" Target="../media/image27.svg"/><Relationship Id="rId1" Type="http://schemas.openxmlformats.org/officeDocument/2006/relationships/image" Target="../media/image26.png"/><Relationship Id="rId6" Type="http://schemas.openxmlformats.org/officeDocument/2006/relationships/image" Target="../media/image31.svg"/><Relationship Id="rId5" Type="http://schemas.openxmlformats.org/officeDocument/2006/relationships/image" Target="../media/image30.png"/><Relationship Id="rId4" Type="http://schemas.openxmlformats.org/officeDocument/2006/relationships/image" Target="../media/image29.svg"/></Relationships>
</file>

<file path=ppt/diagrams/_rels/data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3.svg"/><Relationship Id="rId3" Type="http://schemas.openxmlformats.org/officeDocument/2006/relationships/image" Target="../media/image8.png"/><Relationship Id="rId7" Type="http://schemas.openxmlformats.org/officeDocument/2006/relationships/image" Target="../media/image12.png"/><Relationship Id="rId2" Type="http://schemas.openxmlformats.org/officeDocument/2006/relationships/image" Target="../media/image7.svg"/><Relationship Id="rId1" Type="http://schemas.openxmlformats.org/officeDocument/2006/relationships/image" Target="../media/image6.png"/><Relationship Id="rId6" Type="http://schemas.openxmlformats.org/officeDocument/2006/relationships/image" Target="../media/image11.svg"/><Relationship Id="rId5" Type="http://schemas.openxmlformats.org/officeDocument/2006/relationships/image" Target="../media/image10.png"/><Relationship Id="rId4" Type="http://schemas.openxmlformats.org/officeDocument/2006/relationships/image" Target="../media/image9.svg"/></Relationships>
</file>

<file path=ppt/diagrams/_rels/data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6.png"/><Relationship Id="rId2" Type="http://schemas.openxmlformats.org/officeDocument/2006/relationships/image" Target="../media/image35.svg"/><Relationship Id="rId1" Type="http://schemas.openxmlformats.org/officeDocument/2006/relationships/image" Target="../media/image34.png"/><Relationship Id="rId6" Type="http://schemas.openxmlformats.org/officeDocument/2006/relationships/image" Target="../media/image39.svg"/><Relationship Id="rId5" Type="http://schemas.openxmlformats.org/officeDocument/2006/relationships/image" Target="../media/image38.png"/><Relationship Id="rId4" Type="http://schemas.openxmlformats.org/officeDocument/2006/relationships/image" Target="../media/image37.svg"/></Relationships>
</file>

<file path=ppt/diagrams/_rels/data10.xml.rels><?xml version="1.0" encoding="UTF-8" standalone="yes"?>
<Relationships xmlns="http://schemas.openxmlformats.org/package/2006/relationships"><Relationship Id="rId8" Type="http://schemas.openxmlformats.org/officeDocument/2006/relationships/image" Target="../media/image50.svg"/><Relationship Id="rId3" Type="http://schemas.openxmlformats.org/officeDocument/2006/relationships/image" Target="../media/image45.png"/><Relationship Id="rId7" Type="http://schemas.openxmlformats.org/officeDocument/2006/relationships/image" Target="../media/image49.png"/><Relationship Id="rId2" Type="http://schemas.openxmlformats.org/officeDocument/2006/relationships/image" Target="../media/image44.svg"/><Relationship Id="rId1" Type="http://schemas.openxmlformats.org/officeDocument/2006/relationships/image" Target="../media/image43.png"/><Relationship Id="rId6" Type="http://schemas.openxmlformats.org/officeDocument/2006/relationships/image" Target="../media/image48.svg"/><Relationship Id="rId5" Type="http://schemas.openxmlformats.org/officeDocument/2006/relationships/image" Target="../media/image47.png"/><Relationship Id="rId10" Type="http://schemas.openxmlformats.org/officeDocument/2006/relationships/image" Target="../media/image39.svg"/><Relationship Id="rId4" Type="http://schemas.openxmlformats.org/officeDocument/2006/relationships/image" Target="../media/image46.svg"/><Relationship Id="rId9" Type="http://schemas.openxmlformats.org/officeDocument/2006/relationships/image" Target="../media/image38.png"/></Relationships>
</file>

<file path=ppt/diagrams/_rels/data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2.png"/><Relationship Id="rId2" Type="http://schemas.openxmlformats.org/officeDocument/2006/relationships/image" Target="../media/image44.svg"/><Relationship Id="rId1" Type="http://schemas.openxmlformats.org/officeDocument/2006/relationships/image" Target="../media/image43.png"/><Relationship Id="rId6" Type="http://schemas.openxmlformats.org/officeDocument/2006/relationships/image" Target="../media/image9.svg"/><Relationship Id="rId5" Type="http://schemas.openxmlformats.org/officeDocument/2006/relationships/image" Target="../media/image8.png"/><Relationship Id="rId4" Type="http://schemas.openxmlformats.org/officeDocument/2006/relationships/image" Target="../media/image53.svg"/></Relationships>
</file>

<file path=ppt/diagrams/_rels/data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6.png"/><Relationship Id="rId2" Type="http://schemas.openxmlformats.org/officeDocument/2006/relationships/image" Target="../media/image55.svg"/><Relationship Id="rId1" Type="http://schemas.openxmlformats.org/officeDocument/2006/relationships/image" Target="../media/image54.png"/><Relationship Id="rId6" Type="http://schemas.openxmlformats.org/officeDocument/2006/relationships/image" Target="../media/image59.svg"/><Relationship Id="rId5" Type="http://schemas.openxmlformats.org/officeDocument/2006/relationships/image" Target="../media/image58.png"/><Relationship Id="rId4" Type="http://schemas.openxmlformats.org/officeDocument/2006/relationships/image" Target="../media/image57.svg"/></Relationships>
</file>

<file path=ppt/diagrams/_rels/data13.xml.rels><?xml version="1.0" encoding="UTF-8" standalone="yes"?>
<Relationships xmlns="http://schemas.openxmlformats.org/package/2006/relationships"><Relationship Id="rId8" Type="http://schemas.openxmlformats.org/officeDocument/2006/relationships/image" Target="../media/image68.svg"/><Relationship Id="rId3" Type="http://schemas.openxmlformats.org/officeDocument/2006/relationships/image" Target="../media/image63.png"/><Relationship Id="rId7" Type="http://schemas.openxmlformats.org/officeDocument/2006/relationships/image" Target="../media/image67.png"/><Relationship Id="rId2" Type="http://schemas.openxmlformats.org/officeDocument/2006/relationships/image" Target="../media/image62.svg"/><Relationship Id="rId1" Type="http://schemas.openxmlformats.org/officeDocument/2006/relationships/image" Target="../media/image61.png"/><Relationship Id="rId6" Type="http://schemas.openxmlformats.org/officeDocument/2006/relationships/image" Target="../media/image66.svg"/><Relationship Id="rId5" Type="http://schemas.openxmlformats.org/officeDocument/2006/relationships/image" Target="../media/image65.png"/><Relationship Id="rId10" Type="http://schemas.openxmlformats.org/officeDocument/2006/relationships/image" Target="../media/image70.svg"/><Relationship Id="rId4" Type="http://schemas.openxmlformats.org/officeDocument/2006/relationships/image" Target="../media/image64.svg"/><Relationship Id="rId9" Type="http://schemas.openxmlformats.org/officeDocument/2006/relationships/image" Target="../media/image69.png"/></Relationships>
</file>

<file path=ppt/diagrams/_rels/drawing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3.svg"/><Relationship Id="rId3" Type="http://schemas.openxmlformats.org/officeDocument/2006/relationships/image" Target="../media/image8.png"/><Relationship Id="rId7" Type="http://schemas.openxmlformats.org/officeDocument/2006/relationships/image" Target="../media/image12.png"/><Relationship Id="rId2" Type="http://schemas.openxmlformats.org/officeDocument/2006/relationships/image" Target="../media/image7.svg"/><Relationship Id="rId1" Type="http://schemas.openxmlformats.org/officeDocument/2006/relationships/image" Target="../media/image6.png"/><Relationship Id="rId6" Type="http://schemas.openxmlformats.org/officeDocument/2006/relationships/image" Target="../media/image11.svg"/><Relationship Id="rId5" Type="http://schemas.openxmlformats.org/officeDocument/2006/relationships/image" Target="../media/image10.png"/><Relationship Id="rId4" Type="http://schemas.openxmlformats.org/officeDocument/2006/relationships/image" Target="../media/image9.svg"/></Relationships>
</file>

<file path=ppt/diagrams/_rels/drawing2.xml.rels><?xml version="1.0" encoding="UTF-8" standalone="yes"?>
<Relationships xmlns="http://schemas.openxmlformats.org/package/2006/relationships"><Relationship Id="rId8" Type="http://schemas.openxmlformats.org/officeDocument/2006/relationships/image" Target="../media/image22.svg"/><Relationship Id="rId3" Type="http://schemas.openxmlformats.org/officeDocument/2006/relationships/image" Target="../media/image17.png"/><Relationship Id="rId7" Type="http://schemas.openxmlformats.org/officeDocument/2006/relationships/image" Target="../media/image21.png"/><Relationship Id="rId2" Type="http://schemas.openxmlformats.org/officeDocument/2006/relationships/image" Target="../media/image16.svg"/><Relationship Id="rId1" Type="http://schemas.openxmlformats.org/officeDocument/2006/relationships/image" Target="../media/image15.png"/><Relationship Id="rId6" Type="http://schemas.openxmlformats.org/officeDocument/2006/relationships/image" Target="../media/image20.svg"/><Relationship Id="rId5" Type="http://schemas.openxmlformats.org/officeDocument/2006/relationships/image" Target="../media/image19.png"/><Relationship Id="rId10" Type="http://schemas.openxmlformats.org/officeDocument/2006/relationships/image" Target="../media/image24.svg"/><Relationship Id="rId4" Type="http://schemas.openxmlformats.org/officeDocument/2006/relationships/image" Target="../media/image18.svg"/><Relationship Id="rId9" Type="http://schemas.openxmlformats.org/officeDocument/2006/relationships/image" Target="../media/image23.png"/></Relationships>
</file>

<file path=ppt/diagrams/_rels/drawing3.xml.rels><?xml version="1.0" encoding="UTF-8" standalone="yes"?>
<Relationships xmlns="http://schemas.openxmlformats.org/package/2006/relationships"><Relationship Id="rId8" Type="http://schemas.openxmlformats.org/officeDocument/2006/relationships/image" Target="../media/image22.svg"/><Relationship Id="rId3" Type="http://schemas.openxmlformats.org/officeDocument/2006/relationships/image" Target="../media/image17.png"/><Relationship Id="rId7" Type="http://schemas.openxmlformats.org/officeDocument/2006/relationships/image" Target="../media/image21.png"/><Relationship Id="rId2" Type="http://schemas.openxmlformats.org/officeDocument/2006/relationships/image" Target="../media/image16.svg"/><Relationship Id="rId1" Type="http://schemas.openxmlformats.org/officeDocument/2006/relationships/image" Target="../media/image15.png"/><Relationship Id="rId6" Type="http://schemas.openxmlformats.org/officeDocument/2006/relationships/image" Target="../media/image20.svg"/><Relationship Id="rId5" Type="http://schemas.openxmlformats.org/officeDocument/2006/relationships/image" Target="../media/image19.png"/><Relationship Id="rId10" Type="http://schemas.openxmlformats.org/officeDocument/2006/relationships/image" Target="../media/image24.svg"/><Relationship Id="rId4" Type="http://schemas.openxmlformats.org/officeDocument/2006/relationships/image" Target="../media/image18.svg"/><Relationship Id="rId9" Type="http://schemas.openxmlformats.org/officeDocument/2006/relationships/image" Target="../media/image23.png"/></Relationships>
</file>

<file path=ppt/diagrams/_rels/drawing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png"/><Relationship Id="rId2" Type="http://schemas.openxmlformats.org/officeDocument/2006/relationships/image" Target="../media/image27.svg"/><Relationship Id="rId1" Type="http://schemas.openxmlformats.org/officeDocument/2006/relationships/image" Target="../media/image26.png"/><Relationship Id="rId6" Type="http://schemas.openxmlformats.org/officeDocument/2006/relationships/image" Target="../media/image31.svg"/><Relationship Id="rId5" Type="http://schemas.openxmlformats.org/officeDocument/2006/relationships/image" Target="../media/image30.png"/><Relationship Id="rId4" Type="http://schemas.openxmlformats.org/officeDocument/2006/relationships/image" Target="../media/image29.svg"/></Relationships>
</file>

<file path=ppt/diagrams/_rels/drawing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3.svg"/><Relationship Id="rId3" Type="http://schemas.openxmlformats.org/officeDocument/2006/relationships/image" Target="../media/image8.png"/><Relationship Id="rId7" Type="http://schemas.openxmlformats.org/officeDocument/2006/relationships/image" Target="../media/image12.png"/><Relationship Id="rId2" Type="http://schemas.openxmlformats.org/officeDocument/2006/relationships/image" Target="../media/image7.svg"/><Relationship Id="rId1" Type="http://schemas.openxmlformats.org/officeDocument/2006/relationships/image" Target="../media/image6.png"/><Relationship Id="rId6" Type="http://schemas.openxmlformats.org/officeDocument/2006/relationships/image" Target="../media/image11.svg"/><Relationship Id="rId5" Type="http://schemas.openxmlformats.org/officeDocument/2006/relationships/image" Target="../media/image10.png"/><Relationship Id="rId4" Type="http://schemas.openxmlformats.org/officeDocument/2006/relationships/image" Target="../media/image9.svg"/></Relationships>
</file>

<file path=ppt/diagrams/_rels/drawing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6.png"/><Relationship Id="rId2" Type="http://schemas.openxmlformats.org/officeDocument/2006/relationships/image" Target="../media/image35.svg"/><Relationship Id="rId1" Type="http://schemas.openxmlformats.org/officeDocument/2006/relationships/image" Target="../media/image34.png"/><Relationship Id="rId6" Type="http://schemas.openxmlformats.org/officeDocument/2006/relationships/image" Target="../media/image39.svg"/><Relationship Id="rId5" Type="http://schemas.openxmlformats.org/officeDocument/2006/relationships/image" Target="../media/image38.png"/><Relationship Id="rId4" Type="http://schemas.openxmlformats.org/officeDocument/2006/relationships/image" Target="../media/image37.svg"/></Relationships>
</file>

<file path=ppt/diagrams/_rels/drawing10.xml.rels><?xml version="1.0" encoding="UTF-8" standalone="yes"?>
<Relationships xmlns="http://schemas.openxmlformats.org/package/2006/relationships"><Relationship Id="rId8" Type="http://schemas.openxmlformats.org/officeDocument/2006/relationships/image" Target="../media/image50.svg"/><Relationship Id="rId3" Type="http://schemas.openxmlformats.org/officeDocument/2006/relationships/image" Target="../media/image45.png"/><Relationship Id="rId7" Type="http://schemas.openxmlformats.org/officeDocument/2006/relationships/image" Target="../media/image49.png"/><Relationship Id="rId2" Type="http://schemas.openxmlformats.org/officeDocument/2006/relationships/image" Target="../media/image44.svg"/><Relationship Id="rId1" Type="http://schemas.openxmlformats.org/officeDocument/2006/relationships/image" Target="../media/image43.png"/><Relationship Id="rId6" Type="http://schemas.openxmlformats.org/officeDocument/2006/relationships/image" Target="../media/image48.svg"/><Relationship Id="rId5" Type="http://schemas.openxmlformats.org/officeDocument/2006/relationships/image" Target="../media/image47.png"/><Relationship Id="rId10" Type="http://schemas.openxmlformats.org/officeDocument/2006/relationships/image" Target="../media/image39.svg"/><Relationship Id="rId4" Type="http://schemas.openxmlformats.org/officeDocument/2006/relationships/image" Target="../media/image46.svg"/><Relationship Id="rId9" Type="http://schemas.openxmlformats.org/officeDocument/2006/relationships/image" Target="../media/image38.png"/></Relationships>
</file>

<file path=ppt/diagrams/_rels/drawing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2.png"/><Relationship Id="rId2" Type="http://schemas.openxmlformats.org/officeDocument/2006/relationships/image" Target="../media/image44.svg"/><Relationship Id="rId1" Type="http://schemas.openxmlformats.org/officeDocument/2006/relationships/image" Target="../media/image43.png"/><Relationship Id="rId6" Type="http://schemas.openxmlformats.org/officeDocument/2006/relationships/image" Target="../media/image9.svg"/><Relationship Id="rId5" Type="http://schemas.openxmlformats.org/officeDocument/2006/relationships/image" Target="../media/image8.png"/><Relationship Id="rId4" Type="http://schemas.openxmlformats.org/officeDocument/2006/relationships/image" Target="../media/image53.svg"/></Relationships>
</file>

<file path=ppt/diagrams/_rels/drawing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6.png"/><Relationship Id="rId2" Type="http://schemas.openxmlformats.org/officeDocument/2006/relationships/image" Target="../media/image55.svg"/><Relationship Id="rId1" Type="http://schemas.openxmlformats.org/officeDocument/2006/relationships/image" Target="../media/image54.png"/><Relationship Id="rId6" Type="http://schemas.openxmlformats.org/officeDocument/2006/relationships/image" Target="../media/image59.svg"/><Relationship Id="rId5" Type="http://schemas.openxmlformats.org/officeDocument/2006/relationships/image" Target="../media/image58.png"/><Relationship Id="rId4" Type="http://schemas.openxmlformats.org/officeDocument/2006/relationships/image" Target="../media/image57.svg"/></Relationships>
</file>

<file path=ppt/diagrams/_rels/drawing13.xml.rels><?xml version="1.0" encoding="UTF-8" standalone="yes"?>
<Relationships xmlns="http://schemas.openxmlformats.org/package/2006/relationships"><Relationship Id="rId8" Type="http://schemas.openxmlformats.org/officeDocument/2006/relationships/image" Target="../media/image68.svg"/><Relationship Id="rId3" Type="http://schemas.openxmlformats.org/officeDocument/2006/relationships/image" Target="../media/image63.png"/><Relationship Id="rId7" Type="http://schemas.openxmlformats.org/officeDocument/2006/relationships/image" Target="../media/image67.png"/><Relationship Id="rId2" Type="http://schemas.openxmlformats.org/officeDocument/2006/relationships/image" Target="../media/image62.svg"/><Relationship Id="rId1" Type="http://schemas.openxmlformats.org/officeDocument/2006/relationships/image" Target="../media/image61.png"/><Relationship Id="rId6" Type="http://schemas.openxmlformats.org/officeDocument/2006/relationships/image" Target="../media/image66.svg"/><Relationship Id="rId5" Type="http://schemas.openxmlformats.org/officeDocument/2006/relationships/image" Target="../media/image65.png"/><Relationship Id="rId10" Type="http://schemas.openxmlformats.org/officeDocument/2006/relationships/image" Target="../media/image70.svg"/><Relationship Id="rId4" Type="http://schemas.openxmlformats.org/officeDocument/2006/relationships/image" Target="../media/image64.svg"/><Relationship Id="rId9" Type="http://schemas.openxmlformats.org/officeDocument/2006/relationships/image" Target="../media/image69.pn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7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8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9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0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1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2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3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6C4F61A1-0FD4-4B0E-B359-2B268DDCCC39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070E6092-CB4B-4437-B3DF-5300545A487D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Cyber threats are constantly increasing in sophistication and frequency presenting an overall threat to the industry</a:t>
          </a:r>
          <a:endParaRPr lang="en-US"/>
        </a:p>
      </dgm:t>
    </dgm:pt>
    <dgm:pt modelId="{391F6A1C-D703-408E-8E25-F261B81500D4}" type="parTrans" cxnId="{47F36396-880D-4B61-94A0-6A8A70CF156E}">
      <dgm:prSet/>
      <dgm:spPr/>
      <dgm:t>
        <a:bodyPr/>
        <a:lstStyle/>
        <a:p>
          <a:endParaRPr lang="en-US"/>
        </a:p>
      </dgm:t>
    </dgm:pt>
    <dgm:pt modelId="{5CE6B6D7-5B1E-4448-A4C9-0EFE805844F8}" type="sibTrans" cxnId="{47F36396-880D-4B61-94A0-6A8A70CF156E}">
      <dgm:prSet/>
      <dgm:spPr/>
      <dgm:t>
        <a:bodyPr/>
        <a:lstStyle/>
        <a:p>
          <a:endParaRPr lang="en-US"/>
        </a:p>
      </dgm:t>
    </dgm:pt>
    <dgm:pt modelId="{E2B5305A-4478-49F3-9769-2EF7CD8EB8D9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Vulnerabilities within software configurations and hardware misconfigurations are a constantly evolving attack surface</a:t>
          </a:r>
          <a:endParaRPr lang="en-US"/>
        </a:p>
      </dgm:t>
    </dgm:pt>
    <dgm:pt modelId="{5A3AF6EB-02C7-41C4-A89C-08DCF931D6CD}" type="parTrans" cxnId="{3B6D3A34-66FD-4A23-9548-461B4DEBCB2B}">
      <dgm:prSet/>
      <dgm:spPr/>
      <dgm:t>
        <a:bodyPr/>
        <a:lstStyle/>
        <a:p>
          <a:endParaRPr lang="en-US"/>
        </a:p>
      </dgm:t>
    </dgm:pt>
    <dgm:pt modelId="{9035B8D3-33BA-4BF9-B224-4CB88BAB8E26}" type="sibTrans" cxnId="{3B6D3A34-66FD-4A23-9548-461B4DEBCB2B}">
      <dgm:prSet/>
      <dgm:spPr/>
      <dgm:t>
        <a:bodyPr/>
        <a:lstStyle/>
        <a:p>
          <a:endParaRPr lang="en-US"/>
        </a:p>
      </dgm:t>
    </dgm:pt>
    <dgm:pt modelId="{634CC011-C022-4002-8657-035DD0C91585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dirty="0"/>
            <a:t>Organizations have a responsibility to their users to proactively address threats and ensure data and services are secured and available. </a:t>
          </a:r>
          <a:br>
            <a:rPr lang="en-GB" dirty="0"/>
          </a:br>
          <a:endParaRPr lang="en-US" dirty="0"/>
        </a:p>
      </dgm:t>
    </dgm:pt>
    <dgm:pt modelId="{3C68F363-EF9C-40AA-9077-5C94352DDDFF}" type="parTrans" cxnId="{47EBDF41-E48F-4D3A-B628-B339070C7744}">
      <dgm:prSet/>
      <dgm:spPr/>
      <dgm:t>
        <a:bodyPr/>
        <a:lstStyle/>
        <a:p>
          <a:endParaRPr lang="en-US"/>
        </a:p>
      </dgm:t>
    </dgm:pt>
    <dgm:pt modelId="{60F88F9E-4A85-4267-847C-137F2BD67CA2}" type="sibTrans" cxnId="{47EBDF41-E48F-4D3A-B628-B339070C7744}">
      <dgm:prSet/>
      <dgm:spPr/>
      <dgm:t>
        <a:bodyPr/>
        <a:lstStyle/>
        <a:p>
          <a:endParaRPr lang="en-US"/>
        </a:p>
      </dgm:t>
    </dgm:pt>
    <dgm:pt modelId="{04AD8833-8B90-43DC-8742-0428F523ABE2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dirty="0"/>
            <a:t>Organizations can suffer massive reputational and financial penalties for any breaches</a:t>
          </a:r>
          <a:endParaRPr lang="en-US" dirty="0"/>
        </a:p>
      </dgm:t>
    </dgm:pt>
    <dgm:pt modelId="{775DFA3E-AC30-4A11-8CA0-8B81C8CFD13A}" type="parTrans" cxnId="{0A85C7BE-FC1A-4A56-B147-080EAF0F828D}">
      <dgm:prSet/>
      <dgm:spPr/>
      <dgm:t>
        <a:bodyPr/>
        <a:lstStyle/>
        <a:p>
          <a:endParaRPr lang="en-US"/>
        </a:p>
      </dgm:t>
    </dgm:pt>
    <dgm:pt modelId="{6063A8B3-02CC-43CA-9350-644E8C686922}" type="sibTrans" cxnId="{0A85C7BE-FC1A-4A56-B147-080EAF0F828D}">
      <dgm:prSet/>
      <dgm:spPr/>
      <dgm:t>
        <a:bodyPr/>
        <a:lstStyle/>
        <a:p>
          <a:endParaRPr lang="en-US"/>
        </a:p>
      </dgm:t>
    </dgm:pt>
    <dgm:pt modelId="{3779D46B-3C2E-493C-932D-1BAAC8B9FF51}" type="pres">
      <dgm:prSet presAssocID="{6C4F61A1-0FD4-4B0E-B359-2B268DDCCC39}" presName="root" presStyleCnt="0">
        <dgm:presLayoutVars>
          <dgm:dir/>
          <dgm:resizeHandles val="exact"/>
        </dgm:presLayoutVars>
      </dgm:prSet>
      <dgm:spPr/>
    </dgm:pt>
    <dgm:pt modelId="{1D8B9725-54C3-4529-8542-F8B54BF3D227}" type="pres">
      <dgm:prSet presAssocID="{070E6092-CB4B-4437-B3DF-5300545A487D}" presName="compNode" presStyleCnt="0"/>
      <dgm:spPr/>
    </dgm:pt>
    <dgm:pt modelId="{262591E2-3279-40A9-92F6-B6879534568D}" type="pres">
      <dgm:prSet presAssocID="{070E6092-CB4B-4437-B3DF-5300545A487D}" presName="bgRect" presStyleLbl="bgShp" presStyleIdx="0" presStyleCnt="4"/>
      <dgm:spPr/>
    </dgm:pt>
    <dgm:pt modelId="{E9FB8226-EF5E-41D7-8739-6AF7A06B2D12}" type="pres">
      <dgm:prSet presAssocID="{070E6092-CB4B-4437-B3DF-5300545A487D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Processor"/>
        </a:ext>
      </dgm:extLst>
    </dgm:pt>
    <dgm:pt modelId="{9A1C3054-8783-4204-8B91-ACEC5236F853}" type="pres">
      <dgm:prSet presAssocID="{070E6092-CB4B-4437-B3DF-5300545A487D}" presName="spaceRect" presStyleCnt="0"/>
      <dgm:spPr/>
    </dgm:pt>
    <dgm:pt modelId="{4F590D78-2792-499C-92F6-B60C4C38B938}" type="pres">
      <dgm:prSet presAssocID="{070E6092-CB4B-4437-B3DF-5300545A487D}" presName="parTx" presStyleLbl="revTx" presStyleIdx="0" presStyleCnt="4">
        <dgm:presLayoutVars>
          <dgm:chMax val="0"/>
          <dgm:chPref val="0"/>
        </dgm:presLayoutVars>
      </dgm:prSet>
      <dgm:spPr/>
    </dgm:pt>
    <dgm:pt modelId="{6AF78562-85C5-4952-8199-BC8A0C696723}" type="pres">
      <dgm:prSet presAssocID="{5CE6B6D7-5B1E-4448-A4C9-0EFE805844F8}" presName="sibTrans" presStyleCnt="0"/>
      <dgm:spPr/>
    </dgm:pt>
    <dgm:pt modelId="{8F31F3CC-9478-48E1-8AF4-B5676522E2E6}" type="pres">
      <dgm:prSet presAssocID="{E2B5305A-4478-49F3-9769-2EF7CD8EB8D9}" presName="compNode" presStyleCnt="0"/>
      <dgm:spPr/>
    </dgm:pt>
    <dgm:pt modelId="{F7B09076-6D5E-482B-8E91-BC4E02F8AE3E}" type="pres">
      <dgm:prSet presAssocID="{E2B5305A-4478-49F3-9769-2EF7CD8EB8D9}" presName="bgRect" presStyleLbl="bgShp" presStyleIdx="1" presStyleCnt="4"/>
      <dgm:spPr/>
    </dgm:pt>
    <dgm:pt modelId="{6722E82A-ECAE-4672-8CA4-F9A7FC4CD72E}" type="pres">
      <dgm:prSet presAssocID="{E2B5305A-4478-49F3-9769-2EF7CD8EB8D9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omputer"/>
        </a:ext>
      </dgm:extLst>
    </dgm:pt>
    <dgm:pt modelId="{D97FDC1E-BAF5-413C-8920-F80157B9318C}" type="pres">
      <dgm:prSet presAssocID="{E2B5305A-4478-49F3-9769-2EF7CD8EB8D9}" presName="spaceRect" presStyleCnt="0"/>
      <dgm:spPr/>
    </dgm:pt>
    <dgm:pt modelId="{8E25F591-0522-46EF-A206-856460CAA561}" type="pres">
      <dgm:prSet presAssocID="{E2B5305A-4478-49F3-9769-2EF7CD8EB8D9}" presName="parTx" presStyleLbl="revTx" presStyleIdx="1" presStyleCnt="4">
        <dgm:presLayoutVars>
          <dgm:chMax val="0"/>
          <dgm:chPref val="0"/>
        </dgm:presLayoutVars>
      </dgm:prSet>
      <dgm:spPr/>
    </dgm:pt>
    <dgm:pt modelId="{682314B3-BBE6-494B-8754-68B516FF350A}" type="pres">
      <dgm:prSet presAssocID="{9035B8D3-33BA-4BF9-B224-4CB88BAB8E26}" presName="sibTrans" presStyleCnt="0"/>
      <dgm:spPr/>
    </dgm:pt>
    <dgm:pt modelId="{616AE96C-D338-459C-AA15-AE8A9FB1A711}" type="pres">
      <dgm:prSet presAssocID="{634CC011-C022-4002-8657-035DD0C91585}" presName="compNode" presStyleCnt="0"/>
      <dgm:spPr/>
    </dgm:pt>
    <dgm:pt modelId="{C2EA5E65-7921-404C-B743-DEB2F19C44DA}" type="pres">
      <dgm:prSet presAssocID="{634CC011-C022-4002-8657-035DD0C91585}" presName="bgRect" presStyleLbl="bgShp" presStyleIdx="2" presStyleCnt="4"/>
      <dgm:spPr/>
    </dgm:pt>
    <dgm:pt modelId="{E4B2C603-3E96-4250-98A4-9F30FC84157A}" type="pres">
      <dgm:prSet presAssocID="{634CC011-C022-4002-8657-035DD0C91585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Lock"/>
        </a:ext>
      </dgm:extLst>
    </dgm:pt>
    <dgm:pt modelId="{C2C8E490-4604-477E-88EE-5984A94448E2}" type="pres">
      <dgm:prSet presAssocID="{634CC011-C022-4002-8657-035DD0C91585}" presName="spaceRect" presStyleCnt="0"/>
      <dgm:spPr/>
    </dgm:pt>
    <dgm:pt modelId="{CE89EDCC-3DAF-436C-93CD-BB77F9B90FC8}" type="pres">
      <dgm:prSet presAssocID="{634CC011-C022-4002-8657-035DD0C91585}" presName="parTx" presStyleLbl="revTx" presStyleIdx="2" presStyleCnt="4">
        <dgm:presLayoutVars>
          <dgm:chMax val="0"/>
          <dgm:chPref val="0"/>
        </dgm:presLayoutVars>
      </dgm:prSet>
      <dgm:spPr/>
    </dgm:pt>
    <dgm:pt modelId="{ABE1658A-1CEF-43F0-85EC-5BAEA5E3E84A}" type="pres">
      <dgm:prSet presAssocID="{60F88F9E-4A85-4267-847C-137F2BD67CA2}" presName="sibTrans" presStyleCnt="0"/>
      <dgm:spPr/>
    </dgm:pt>
    <dgm:pt modelId="{0A1BD1B4-966B-43FA-A52F-C7D927802B7A}" type="pres">
      <dgm:prSet presAssocID="{04AD8833-8B90-43DC-8742-0428F523ABE2}" presName="compNode" presStyleCnt="0"/>
      <dgm:spPr/>
    </dgm:pt>
    <dgm:pt modelId="{E21A80BC-0484-409C-92EC-4B510659293F}" type="pres">
      <dgm:prSet presAssocID="{04AD8833-8B90-43DC-8742-0428F523ABE2}" presName="bgRect" presStyleLbl="bgShp" presStyleIdx="3" presStyleCnt="4"/>
      <dgm:spPr/>
    </dgm:pt>
    <dgm:pt modelId="{78855C50-1398-4EA7-AEFD-07F01BDD6903}" type="pres">
      <dgm:prSet presAssocID="{04AD8833-8B90-43DC-8742-0428F523ABE2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Money"/>
        </a:ext>
      </dgm:extLst>
    </dgm:pt>
    <dgm:pt modelId="{7A4B82CD-A49C-44D6-BC19-6F136B0D454D}" type="pres">
      <dgm:prSet presAssocID="{04AD8833-8B90-43DC-8742-0428F523ABE2}" presName="spaceRect" presStyleCnt="0"/>
      <dgm:spPr/>
    </dgm:pt>
    <dgm:pt modelId="{10263F1A-49E2-4620-BBC3-1EC22457E110}" type="pres">
      <dgm:prSet presAssocID="{04AD8833-8B90-43DC-8742-0428F523ABE2}" presName="parTx" presStyleLbl="revTx" presStyleIdx="3" presStyleCnt="4">
        <dgm:presLayoutVars>
          <dgm:chMax val="0"/>
          <dgm:chPref val="0"/>
        </dgm:presLayoutVars>
      </dgm:prSet>
      <dgm:spPr/>
    </dgm:pt>
  </dgm:ptLst>
  <dgm:cxnLst>
    <dgm:cxn modelId="{61F88B06-F6CB-49E6-9647-A5AC5B301EE0}" type="presOf" srcId="{E2B5305A-4478-49F3-9769-2EF7CD8EB8D9}" destId="{8E25F591-0522-46EF-A206-856460CAA561}" srcOrd="0" destOrd="0" presId="urn:microsoft.com/office/officeart/2018/2/layout/IconVerticalSolidList"/>
    <dgm:cxn modelId="{65DBD11B-F990-4598-8AEF-01D37E52AFE1}" type="presOf" srcId="{6C4F61A1-0FD4-4B0E-B359-2B268DDCCC39}" destId="{3779D46B-3C2E-493C-932D-1BAAC8B9FF51}" srcOrd="0" destOrd="0" presId="urn:microsoft.com/office/officeart/2018/2/layout/IconVerticalSolidList"/>
    <dgm:cxn modelId="{3B6D3A34-66FD-4A23-9548-461B4DEBCB2B}" srcId="{6C4F61A1-0FD4-4B0E-B359-2B268DDCCC39}" destId="{E2B5305A-4478-49F3-9769-2EF7CD8EB8D9}" srcOrd="1" destOrd="0" parTransId="{5A3AF6EB-02C7-41C4-A89C-08DCF931D6CD}" sibTransId="{9035B8D3-33BA-4BF9-B224-4CB88BAB8E26}"/>
    <dgm:cxn modelId="{D18A4D3D-5261-414F-AC11-4DAB47DD6458}" type="presOf" srcId="{634CC011-C022-4002-8657-035DD0C91585}" destId="{CE89EDCC-3DAF-436C-93CD-BB77F9B90FC8}" srcOrd="0" destOrd="0" presId="urn:microsoft.com/office/officeart/2018/2/layout/IconVerticalSolidList"/>
    <dgm:cxn modelId="{47EBDF41-E48F-4D3A-B628-B339070C7744}" srcId="{6C4F61A1-0FD4-4B0E-B359-2B268DDCCC39}" destId="{634CC011-C022-4002-8657-035DD0C91585}" srcOrd="2" destOrd="0" parTransId="{3C68F363-EF9C-40AA-9077-5C94352DDDFF}" sibTransId="{60F88F9E-4A85-4267-847C-137F2BD67CA2}"/>
    <dgm:cxn modelId="{61C31362-D3E3-48AE-8A03-E78579F9FA8F}" type="presOf" srcId="{070E6092-CB4B-4437-B3DF-5300545A487D}" destId="{4F590D78-2792-499C-92F6-B60C4C38B938}" srcOrd="0" destOrd="0" presId="urn:microsoft.com/office/officeart/2018/2/layout/IconVerticalSolidList"/>
    <dgm:cxn modelId="{077A4B45-2B65-4C8D-9C8C-A33C6ACE6A8E}" type="presOf" srcId="{04AD8833-8B90-43DC-8742-0428F523ABE2}" destId="{10263F1A-49E2-4620-BBC3-1EC22457E110}" srcOrd="0" destOrd="0" presId="urn:microsoft.com/office/officeart/2018/2/layout/IconVerticalSolidList"/>
    <dgm:cxn modelId="{47F36396-880D-4B61-94A0-6A8A70CF156E}" srcId="{6C4F61A1-0FD4-4B0E-B359-2B268DDCCC39}" destId="{070E6092-CB4B-4437-B3DF-5300545A487D}" srcOrd="0" destOrd="0" parTransId="{391F6A1C-D703-408E-8E25-F261B81500D4}" sibTransId="{5CE6B6D7-5B1E-4448-A4C9-0EFE805844F8}"/>
    <dgm:cxn modelId="{0A85C7BE-FC1A-4A56-B147-080EAF0F828D}" srcId="{6C4F61A1-0FD4-4B0E-B359-2B268DDCCC39}" destId="{04AD8833-8B90-43DC-8742-0428F523ABE2}" srcOrd="3" destOrd="0" parTransId="{775DFA3E-AC30-4A11-8CA0-8B81C8CFD13A}" sibTransId="{6063A8B3-02CC-43CA-9350-644E8C686922}"/>
    <dgm:cxn modelId="{68061804-E922-4F54-A210-1EAB71E75B5E}" type="presParOf" srcId="{3779D46B-3C2E-493C-932D-1BAAC8B9FF51}" destId="{1D8B9725-54C3-4529-8542-F8B54BF3D227}" srcOrd="0" destOrd="0" presId="urn:microsoft.com/office/officeart/2018/2/layout/IconVerticalSolidList"/>
    <dgm:cxn modelId="{7D6AF77B-BEFA-40A5-8C72-FB0AF3FF1247}" type="presParOf" srcId="{1D8B9725-54C3-4529-8542-F8B54BF3D227}" destId="{262591E2-3279-40A9-92F6-B6879534568D}" srcOrd="0" destOrd="0" presId="urn:microsoft.com/office/officeart/2018/2/layout/IconVerticalSolidList"/>
    <dgm:cxn modelId="{F86D3A54-D05A-4E8B-BE6A-E4217D3347DA}" type="presParOf" srcId="{1D8B9725-54C3-4529-8542-F8B54BF3D227}" destId="{E9FB8226-EF5E-41D7-8739-6AF7A06B2D12}" srcOrd="1" destOrd="0" presId="urn:microsoft.com/office/officeart/2018/2/layout/IconVerticalSolidList"/>
    <dgm:cxn modelId="{ECB1EF94-CD18-49D1-B109-6BC91AAADBB4}" type="presParOf" srcId="{1D8B9725-54C3-4529-8542-F8B54BF3D227}" destId="{9A1C3054-8783-4204-8B91-ACEC5236F853}" srcOrd="2" destOrd="0" presId="urn:microsoft.com/office/officeart/2018/2/layout/IconVerticalSolidList"/>
    <dgm:cxn modelId="{417CA717-0752-4752-A70C-14D606F3AB23}" type="presParOf" srcId="{1D8B9725-54C3-4529-8542-F8B54BF3D227}" destId="{4F590D78-2792-499C-92F6-B60C4C38B938}" srcOrd="3" destOrd="0" presId="urn:microsoft.com/office/officeart/2018/2/layout/IconVerticalSolidList"/>
    <dgm:cxn modelId="{3B1DA3E4-A08F-41D5-A4AD-74537FD72D7A}" type="presParOf" srcId="{3779D46B-3C2E-493C-932D-1BAAC8B9FF51}" destId="{6AF78562-85C5-4952-8199-BC8A0C696723}" srcOrd="1" destOrd="0" presId="urn:microsoft.com/office/officeart/2018/2/layout/IconVerticalSolidList"/>
    <dgm:cxn modelId="{F5857C69-2A35-49DF-83F6-F25436B693FB}" type="presParOf" srcId="{3779D46B-3C2E-493C-932D-1BAAC8B9FF51}" destId="{8F31F3CC-9478-48E1-8AF4-B5676522E2E6}" srcOrd="2" destOrd="0" presId="urn:microsoft.com/office/officeart/2018/2/layout/IconVerticalSolidList"/>
    <dgm:cxn modelId="{D178A7A9-4E43-4708-AE70-56614047F3FE}" type="presParOf" srcId="{8F31F3CC-9478-48E1-8AF4-B5676522E2E6}" destId="{F7B09076-6D5E-482B-8E91-BC4E02F8AE3E}" srcOrd="0" destOrd="0" presId="urn:microsoft.com/office/officeart/2018/2/layout/IconVerticalSolidList"/>
    <dgm:cxn modelId="{B6DA2D46-8C6B-4960-8281-D65C47E5ECFD}" type="presParOf" srcId="{8F31F3CC-9478-48E1-8AF4-B5676522E2E6}" destId="{6722E82A-ECAE-4672-8CA4-F9A7FC4CD72E}" srcOrd="1" destOrd="0" presId="urn:microsoft.com/office/officeart/2018/2/layout/IconVerticalSolidList"/>
    <dgm:cxn modelId="{63D2EF1E-1C36-43F4-8166-84160A271F3E}" type="presParOf" srcId="{8F31F3CC-9478-48E1-8AF4-B5676522E2E6}" destId="{D97FDC1E-BAF5-413C-8920-F80157B9318C}" srcOrd="2" destOrd="0" presId="urn:microsoft.com/office/officeart/2018/2/layout/IconVerticalSolidList"/>
    <dgm:cxn modelId="{C428AD7D-344D-4366-B5E5-150617F51406}" type="presParOf" srcId="{8F31F3CC-9478-48E1-8AF4-B5676522E2E6}" destId="{8E25F591-0522-46EF-A206-856460CAA561}" srcOrd="3" destOrd="0" presId="urn:microsoft.com/office/officeart/2018/2/layout/IconVerticalSolidList"/>
    <dgm:cxn modelId="{D91EEC9C-694F-4D79-9077-A5DAAD2A9434}" type="presParOf" srcId="{3779D46B-3C2E-493C-932D-1BAAC8B9FF51}" destId="{682314B3-BBE6-494B-8754-68B516FF350A}" srcOrd="3" destOrd="0" presId="urn:microsoft.com/office/officeart/2018/2/layout/IconVerticalSolidList"/>
    <dgm:cxn modelId="{A8C17371-AF80-44DD-9E4D-EB3954C32C9A}" type="presParOf" srcId="{3779D46B-3C2E-493C-932D-1BAAC8B9FF51}" destId="{616AE96C-D338-459C-AA15-AE8A9FB1A711}" srcOrd="4" destOrd="0" presId="urn:microsoft.com/office/officeart/2018/2/layout/IconVerticalSolidList"/>
    <dgm:cxn modelId="{602DB284-E7F3-428D-AD52-30BEEF98F8B5}" type="presParOf" srcId="{616AE96C-D338-459C-AA15-AE8A9FB1A711}" destId="{C2EA5E65-7921-404C-B743-DEB2F19C44DA}" srcOrd="0" destOrd="0" presId="urn:microsoft.com/office/officeart/2018/2/layout/IconVerticalSolidList"/>
    <dgm:cxn modelId="{BD14A37C-D0C8-48D8-A326-DA6380C3FB3A}" type="presParOf" srcId="{616AE96C-D338-459C-AA15-AE8A9FB1A711}" destId="{E4B2C603-3E96-4250-98A4-9F30FC84157A}" srcOrd="1" destOrd="0" presId="urn:microsoft.com/office/officeart/2018/2/layout/IconVerticalSolidList"/>
    <dgm:cxn modelId="{C8ABD8DE-4995-4B64-A692-C57B632E97D0}" type="presParOf" srcId="{616AE96C-D338-459C-AA15-AE8A9FB1A711}" destId="{C2C8E490-4604-477E-88EE-5984A94448E2}" srcOrd="2" destOrd="0" presId="urn:microsoft.com/office/officeart/2018/2/layout/IconVerticalSolidList"/>
    <dgm:cxn modelId="{C843D4E6-5563-4B9B-B370-AD53BE28A7E8}" type="presParOf" srcId="{616AE96C-D338-459C-AA15-AE8A9FB1A711}" destId="{CE89EDCC-3DAF-436C-93CD-BB77F9B90FC8}" srcOrd="3" destOrd="0" presId="urn:microsoft.com/office/officeart/2018/2/layout/IconVerticalSolidList"/>
    <dgm:cxn modelId="{C8AC964F-0C05-4981-8E79-D1C6EEEECEAA}" type="presParOf" srcId="{3779D46B-3C2E-493C-932D-1BAAC8B9FF51}" destId="{ABE1658A-1CEF-43F0-85EC-5BAEA5E3E84A}" srcOrd="5" destOrd="0" presId="urn:microsoft.com/office/officeart/2018/2/layout/IconVerticalSolidList"/>
    <dgm:cxn modelId="{FCAEDB65-42A1-42A6-B356-55B05B7EBBBA}" type="presParOf" srcId="{3779D46B-3C2E-493C-932D-1BAAC8B9FF51}" destId="{0A1BD1B4-966B-43FA-A52F-C7D927802B7A}" srcOrd="6" destOrd="0" presId="urn:microsoft.com/office/officeart/2018/2/layout/IconVerticalSolidList"/>
    <dgm:cxn modelId="{B951E8C6-1364-448F-8B88-0D6BD17119B6}" type="presParOf" srcId="{0A1BD1B4-966B-43FA-A52F-C7D927802B7A}" destId="{E21A80BC-0484-409C-92EC-4B510659293F}" srcOrd="0" destOrd="0" presId="urn:microsoft.com/office/officeart/2018/2/layout/IconVerticalSolidList"/>
    <dgm:cxn modelId="{31C35477-D6F2-48CE-A26F-A2EAD989A89C}" type="presParOf" srcId="{0A1BD1B4-966B-43FA-A52F-C7D927802B7A}" destId="{78855C50-1398-4EA7-AEFD-07F01BDD6903}" srcOrd="1" destOrd="0" presId="urn:microsoft.com/office/officeart/2018/2/layout/IconVerticalSolidList"/>
    <dgm:cxn modelId="{AF349B16-CF47-442A-B57D-41AB37E36966}" type="presParOf" srcId="{0A1BD1B4-966B-43FA-A52F-C7D927802B7A}" destId="{7A4B82CD-A49C-44D6-BC19-6F136B0D454D}" srcOrd="2" destOrd="0" presId="urn:microsoft.com/office/officeart/2018/2/layout/IconVerticalSolidList"/>
    <dgm:cxn modelId="{F67E0D74-B1D0-4C59-879B-DB3D800689F0}" type="presParOf" srcId="{0A1BD1B4-966B-43FA-A52F-C7D927802B7A}" destId="{10263F1A-49E2-4620-BBC3-1EC22457E110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12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97C4DC62-D9B3-4680-A56E-DE693C5B0F8D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7FFF0875-6AC6-4900-ADFC-BF1F007CACD6}">
      <dgm:prSet/>
      <dgm:spPr/>
      <dgm:t>
        <a:bodyPr/>
        <a:lstStyle/>
        <a:p>
          <a:r>
            <a:rPr lang="en-US"/>
            <a:t>CDSM distribute Learning Management Systems via web-based infrastructure. </a:t>
          </a:r>
        </a:p>
      </dgm:t>
    </dgm:pt>
    <dgm:pt modelId="{145DF7FC-5AE2-4929-B2C5-A116ED9B7CFF}" type="parTrans" cxnId="{CF768ECD-0A11-4C42-83E8-FB0BC6CFC02C}">
      <dgm:prSet/>
      <dgm:spPr/>
      <dgm:t>
        <a:bodyPr/>
        <a:lstStyle/>
        <a:p>
          <a:endParaRPr lang="en-US"/>
        </a:p>
      </dgm:t>
    </dgm:pt>
    <dgm:pt modelId="{8EADFA71-FDAE-4A27-A44B-F69F0A76AA6F}" type="sibTrans" cxnId="{CF768ECD-0A11-4C42-83E8-FB0BC6CFC02C}">
      <dgm:prSet/>
      <dgm:spPr/>
      <dgm:t>
        <a:bodyPr/>
        <a:lstStyle/>
        <a:p>
          <a:endParaRPr lang="en-US"/>
        </a:p>
      </dgm:t>
    </dgm:pt>
    <dgm:pt modelId="{04B714FD-EECE-4E5D-B9B6-715E279BFFF2}">
      <dgm:prSet/>
      <dgm:spPr/>
      <dgm:t>
        <a:bodyPr/>
        <a:lstStyle/>
        <a:p>
          <a:r>
            <a:rPr lang="en-US"/>
            <a:t>Consistent service and proper handling and security of data are essential to the success of the operation</a:t>
          </a:r>
        </a:p>
      </dgm:t>
    </dgm:pt>
    <dgm:pt modelId="{D2AF36EA-9F11-4388-8509-93D6C05B37F6}" type="parTrans" cxnId="{658C4349-197D-4B22-82F3-80ECD07AE36C}">
      <dgm:prSet/>
      <dgm:spPr/>
      <dgm:t>
        <a:bodyPr/>
        <a:lstStyle/>
        <a:p>
          <a:endParaRPr lang="en-US"/>
        </a:p>
      </dgm:t>
    </dgm:pt>
    <dgm:pt modelId="{EF7EE025-8059-45C8-945E-3245A22F3B2B}" type="sibTrans" cxnId="{658C4349-197D-4B22-82F3-80ECD07AE36C}">
      <dgm:prSet/>
      <dgm:spPr/>
      <dgm:t>
        <a:bodyPr/>
        <a:lstStyle/>
        <a:p>
          <a:endParaRPr lang="en-US"/>
        </a:p>
      </dgm:t>
    </dgm:pt>
    <dgm:pt modelId="{1DDEE20A-7B35-442D-92F4-2350FF636F57}">
      <dgm:prSet/>
      <dgm:spPr/>
      <dgm:t>
        <a:bodyPr/>
        <a:lstStyle/>
        <a:p>
          <a:r>
            <a:rPr lang="en-US"/>
            <a:t>Vulnerabilities present on the infrastructure provides an attack surface for malicious actors to potentially exploit</a:t>
          </a:r>
        </a:p>
      </dgm:t>
    </dgm:pt>
    <dgm:pt modelId="{B99CF668-69A0-4650-8ADB-690A1AC392BC}" type="parTrans" cxnId="{F3364397-AFE9-4067-BA55-2B45D5BA3547}">
      <dgm:prSet/>
      <dgm:spPr/>
      <dgm:t>
        <a:bodyPr/>
        <a:lstStyle/>
        <a:p>
          <a:endParaRPr lang="en-US"/>
        </a:p>
      </dgm:t>
    </dgm:pt>
    <dgm:pt modelId="{0ED5142F-5C37-4C27-96A4-D5D2AA1F9129}" type="sibTrans" cxnId="{F3364397-AFE9-4067-BA55-2B45D5BA3547}">
      <dgm:prSet/>
      <dgm:spPr/>
      <dgm:t>
        <a:bodyPr/>
        <a:lstStyle/>
        <a:p>
          <a:endParaRPr lang="en-US"/>
        </a:p>
      </dgm:t>
    </dgm:pt>
    <dgm:pt modelId="{9E0BCE6E-59F3-4E9F-BBD9-A41E9EEDE232}">
      <dgm:prSet/>
      <dgm:spPr/>
      <dgm:t>
        <a:bodyPr/>
        <a:lstStyle/>
        <a:p>
          <a:r>
            <a:rPr lang="en-US"/>
            <a:t>An understanding of vulnerability management and its impact can play a crucial role in improving ongoing security posture</a:t>
          </a:r>
        </a:p>
      </dgm:t>
    </dgm:pt>
    <dgm:pt modelId="{5694121A-4E73-470D-B88F-D681E4AE1CC7}" type="parTrans" cxnId="{D7F23B4A-D2F5-4A09-A32D-602554F26263}">
      <dgm:prSet/>
      <dgm:spPr/>
      <dgm:t>
        <a:bodyPr/>
        <a:lstStyle/>
        <a:p>
          <a:endParaRPr lang="en-US"/>
        </a:p>
      </dgm:t>
    </dgm:pt>
    <dgm:pt modelId="{5EDD1EBC-3ECF-42D1-9316-9DA5AF7F8F27}" type="sibTrans" cxnId="{D7F23B4A-D2F5-4A09-A32D-602554F26263}">
      <dgm:prSet/>
      <dgm:spPr/>
      <dgm:t>
        <a:bodyPr/>
        <a:lstStyle/>
        <a:p>
          <a:endParaRPr lang="en-US"/>
        </a:p>
      </dgm:t>
    </dgm:pt>
    <dgm:pt modelId="{F01266F9-286B-45B8-846C-5919C3077813}">
      <dgm:prSet/>
      <dgm:spPr/>
      <dgm:t>
        <a:bodyPr/>
        <a:lstStyle/>
        <a:p>
          <a:r>
            <a:rPr lang="en-US"/>
            <a:t>Lessons learned overall can be relevant in larger context and aim to provide practical and academic insight for community and organizations</a:t>
          </a:r>
        </a:p>
      </dgm:t>
    </dgm:pt>
    <dgm:pt modelId="{6A3F093A-EA39-4471-A245-2EC72C11269E}" type="parTrans" cxnId="{8BE86C44-00A4-4CE6-9CD7-03C4454D860A}">
      <dgm:prSet/>
      <dgm:spPr/>
      <dgm:t>
        <a:bodyPr/>
        <a:lstStyle/>
        <a:p>
          <a:endParaRPr lang="en-US"/>
        </a:p>
      </dgm:t>
    </dgm:pt>
    <dgm:pt modelId="{DD1AF2FD-06B4-4A3D-B767-44F1AA8BB763}" type="sibTrans" cxnId="{8BE86C44-00A4-4CE6-9CD7-03C4454D860A}">
      <dgm:prSet/>
      <dgm:spPr/>
      <dgm:t>
        <a:bodyPr/>
        <a:lstStyle/>
        <a:p>
          <a:endParaRPr lang="en-US"/>
        </a:p>
      </dgm:t>
    </dgm:pt>
    <dgm:pt modelId="{8562D38E-5882-49E4-927B-9B72E0FA5869}" type="pres">
      <dgm:prSet presAssocID="{97C4DC62-D9B3-4680-A56E-DE693C5B0F8D}" presName="root" presStyleCnt="0">
        <dgm:presLayoutVars>
          <dgm:dir/>
          <dgm:resizeHandles val="exact"/>
        </dgm:presLayoutVars>
      </dgm:prSet>
      <dgm:spPr/>
    </dgm:pt>
    <dgm:pt modelId="{5797EEB7-A33E-4999-9F2D-A2D63B275240}" type="pres">
      <dgm:prSet presAssocID="{7FFF0875-6AC6-4900-ADFC-BF1F007CACD6}" presName="compNode" presStyleCnt="0"/>
      <dgm:spPr/>
    </dgm:pt>
    <dgm:pt modelId="{33E8C8E9-A89A-4C31-B5DE-D4D34FFCC05F}" type="pres">
      <dgm:prSet presAssocID="{7FFF0875-6AC6-4900-ADFC-BF1F007CACD6}" presName="bgRect" presStyleLbl="bgShp" presStyleIdx="0" presStyleCnt="5"/>
      <dgm:spPr/>
    </dgm:pt>
    <dgm:pt modelId="{F492191A-4453-4F6A-8DCC-1CD4E1F2C3DF}" type="pres">
      <dgm:prSet presAssocID="{7FFF0875-6AC6-4900-ADFC-BF1F007CACD6}" presName="iconRect" presStyleLbl="node1" presStyleIdx="0" presStyleCnt="5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loud Computing"/>
        </a:ext>
      </dgm:extLst>
    </dgm:pt>
    <dgm:pt modelId="{1C2A2362-0013-4143-A6AE-528A1427BEEC}" type="pres">
      <dgm:prSet presAssocID="{7FFF0875-6AC6-4900-ADFC-BF1F007CACD6}" presName="spaceRect" presStyleCnt="0"/>
      <dgm:spPr/>
    </dgm:pt>
    <dgm:pt modelId="{47113BEA-E66F-4FDE-BC34-D07195357428}" type="pres">
      <dgm:prSet presAssocID="{7FFF0875-6AC6-4900-ADFC-BF1F007CACD6}" presName="parTx" presStyleLbl="revTx" presStyleIdx="0" presStyleCnt="5">
        <dgm:presLayoutVars>
          <dgm:chMax val="0"/>
          <dgm:chPref val="0"/>
        </dgm:presLayoutVars>
      </dgm:prSet>
      <dgm:spPr/>
    </dgm:pt>
    <dgm:pt modelId="{241463E3-6CEA-48DB-A09A-6F1F2B91A6C0}" type="pres">
      <dgm:prSet presAssocID="{8EADFA71-FDAE-4A27-A44B-F69F0A76AA6F}" presName="sibTrans" presStyleCnt="0"/>
      <dgm:spPr/>
    </dgm:pt>
    <dgm:pt modelId="{6C50EE44-E5E2-4CA5-938A-02AAD6F27C71}" type="pres">
      <dgm:prSet presAssocID="{04B714FD-EECE-4E5D-B9B6-715E279BFFF2}" presName="compNode" presStyleCnt="0"/>
      <dgm:spPr/>
    </dgm:pt>
    <dgm:pt modelId="{A9D0057B-AA40-4A56-98C1-DB912AA2B39A}" type="pres">
      <dgm:prSet presAssocID="{04B714FD-EECE-4E5D-B9B6-715E279BFFF2}" presName="bgRect" presStyleLbl="bgShp" presStyleIdx="1" presStyleCnt="5"/>
      <dgm:spPr/>
    </dgm:pt>
    <dgm:pt modelId="{777B8AD3-B7B9-46C3-B918-AD5230B2543B}" type="pres">
      <dgm:prSet presAssocID="{04B714FD-EECE-4E5D-B9B6-715E279BFFF2}" presName="iconRect" presStyleLbl="node1" presStyleIdx="1" presStyleCnt="5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Lock"/>
        </a:ext>
      </dgm:extLst>
    </dgm:pt>
    <dgm:pt modelId="{E6F0ECF3-EBCD-4994-91D9-A13E775A6DF4}" type="pres">
      <dgm:prSet presAssocID="{04B714FD-EECE-4E5D-B9B6-715E279BFFF2}" presName="spaceRect" presStyleCnt="0"/>
      <dgm:spPr/>
    </dgm:pt>
    <dgm:pt modelId="{5C0846EB-51C9-4EB9-AFB5-15DDBCAEA2C5}" type="pres">
      <dgm:prSet presAssocID="{04B714FD-EECE-4E5D-B9B6-715E279BFFF2}" presName="parTx" presStyleLbl="revTx" presStyleIdx="1" presStyleCnt="5">
        <dgm:presLayoutVars>
          <dgm:chMax val="0"/>
          <dgm:chPref val="0"/>
        </dgm:presLayoutVars>
      </dgm:prSet>
      <dgm:spPr/>
    </dgm:pt>
    <dgm:pt modelId="{9D3754D8-3B2F-4DE2-A13E-B510DA91060B}" type="pres">
      <dgm:prSet presAssocID="{EF7EE025-8059-45C8-945E-3245A22F3B2B}" presName="sibTrans" presStyleCnt="0"/>
      <dgm:spPr/>
    </dgm:pt>
    <dgm:pt modelId="{C161B50C-117B-4FD9-A3F8-BCF8EA789FEA}" type="pres">
      <dgm:prSet presAssocID="{1DDEE20A-7B35-442D-92F4-2350FF636F57}" presName="compNode" presStyleCnt="0"/>
      <dgm:spPr/>
    </dgm:pt>
    <dgm:pt modelId="{86389719-486C-43FC-9DBA-DFC65B0AEE08}" type="pres">
      <dgm:prSet presAssocID="{1DDEE20A-7B35-442D-92F4-2350FF636F57}" presName="bgRect" presStyleLbl="bgShp" presStyleIdx="2" presStyleCnt="5"/>
      <dgm:spPr/>
    </dgm:pt>
    <dgm:pt modelId="{D4C5D80E-DCC2-47C0-B8CA-D6359E7646F5}" type="pres">
      <dgm:prSet presAssocID="{1DDEE20A-7B35-442D-92F4-2350FF636F57}" presName="iconRect" presStyleLbl="node1" presStyleIdx="2" presStyleCnt="5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Processor"/>
        </a:ext>
      </dgm:extLst>
    </dgm:pt>
    <dgm:pt modelId="{D4FBD5B5-0111-44E9-895C-11F0D06429A6}" type="pres">
      <dgm:prSet presAssocID="{1DDEE20A-7B35-442D-92F4-2350FF636F57}" presName="spaceRect" presStyleCnt="0"/>
      <dgm:spPr/>
    </dgm:pt>
    <dgm:pt modelId="{86BE4C2D-791A-4B64-9B26-F4198DB9600F}" type="pres">
      <dgm:prSet presAssocID="{1DDEE20A-7B35-442D-92F4-2350FF636F57}" presName="parTx" presStyleLbl="revTx" presStyleIdx="2" presStyleCnt="5">
        <dgm:presLayoutVars>
          <dgm:chMax val="0"/>
          <dgm:chPref val="0"/>
        </dgm:presLayoutVars>
      </dgm:prSet>
      <dgm:spPr/>
    </dgm:pt>
    <dgm:pt modelId="{A752A632-943F-4789-A236-008405E2F9C7}" type="pres">
      <dgm:prSet presAssocID="{0ED5142F-5C37-4C27-96A4-D5D2AA1F9129}" presName="sibTrans" presStyleCnt="0"/>
      <dgm:spPr/>
    </dgm:pt>
    <dgm:pt modelId="{E6DCA203-8EB5-47BF-A4A0-EDFC9E23DB70}" type="pres">
      <dgm:prSet presAssocID="{9E0BCE6E-59F3-4E9F-BBD9-A41E9EEDE232}" presName="compNode" presStyleCnt="0"/>
      <dgm:spPr/>
    </dgm:pt>
    <dgm:pt modelId="{3308BF76-F787-46D3-99A7-AA9EB486463A}" type="pres">
      <dgm:prSet presAssocID="{9E0BCE6E-59F3-4E9F-BBD9-A41E9EEDE232}" presName="bgRect" presStyleLbl="bgShp" presStyleIdx="3" presStyleCnt="5"/>
      <dgm:spPr/>
    </dgm:pt>
    <dgm:pt modelId="{FDEFF2F2-1EE8-4A6C-816F-C30A6C14FB86}" type="pres">
      <dgm:prSet presAssocID="{9E0BCE6E-59F3-4E9F-BBD9-A41E9EEDE232}" presName="iconRect" presStyleLbl="node1" presStyleIdx="3" presStyleCnt="5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ead with Gears"/>
        </a:ext>
      </dgm:extLst>
    </dgm:pt>
    <dgm:pt modelId="{2E717795-B1B3-45E0-B805-7A6A98742178}" type="pres">
      <dgm:prSet presAssocID="{9E0BCE6E-59F3-4E9F-BBD9-A41E9EEDE232}" presName="spaceRect" presStyleCnt="0"/>
      <dgm:spPr/>
    </dgm:pt>
    <dgm:pt modelId="{5F6B0A9A-C8C1-4ECC-9EC0-07948D6CD704}" type="pres">
      <dgm:prSet presAssocID="{9E0BCE6E-59F3-4E9F-BBD9-A41E9EEDE232}" presName="parTx" presStyleLbl="revTx" presStyleIdx="3" presStyleCnt="5">
        <dgm:presLayoutVars>
          <dgm:chMax val="0"/>
          <dgm:chPref val="0"/>
        </dgm:presLayoutVars>
      </dgm:prSet>
      <dgm:spPr/>
    </dgm:pt>
    <dgm:pt modelId="{635C2599-95B3-4A48-BA7D-645B2DB06C27}" type="pres">
      <dgm:prSet presAssocID="{5EDD1EBC-3ECF-42D1-9316-9DA5AF7F8F27}" presName="sibTrans" presStyleCnt="0"/>
      <dgm:spPr/>
    </dgm:pt>
    <dgm:pt modelId="{214FB8F8-BCF8-445D-9C87-232AA66A9542}" type="pres">
      <dgm:prSet presAssocID="{F01266F9-286B-45B8-846C-5919C3077813}" presName="compNode" presStyleCnt="0"/>
      <dgm:spPr/>
    </dgm:pt>
    <dgm:pt modelId="{D17ACDF0-534F-49C0-A8E8-B6FCEE3FC966}" type="pres">
      <dgm:prSet presAssocID="{F01266F9-286B-45B8-846C-5919C3077813}" presName="bgRect" presStyleLbl="bgShp" presStyleIdx="4" presStyleCnt="5"/>
      <dgm:spPr/>
    </dgm:pt>
    <dgm:pt modelId="{560BC9DD-0EF2-49D5-804E-660BAE5A88C8}" type="pres">
      <dgm:prSet presAssocID="{F01266F9-286B-45B8-846C-5919C3077813}" presName="iconRect" presStyleLbl="node1" presStyleIdx="4" presStyleCnt="5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lassroom"/>
        </a:ext>
      </dgm:extLst>
    </dgm:pt>
    <dgm:pt modelId="{C5AC45CB-D9C2-4C47-9FA2-9CC021E23FE2}" type="pres">
      <dgm:prSet presAssocID="{F01266F9-286B-45B8-846C-5919C3077813}" presName="spaceRect" presStyleCnt="0"/>
      <dgm:spPr/>
    </dgm:pt>
    <dgm:pt modelId="{6724B0E3-D9AC-4C9D-8876-B1E86EA612A0}" type="pres">
      <dgm:prSet presAssocID="{F01266F9-286B-45B8-846C-5919C3077813}" presName="parTx" presStyleLbl="revTx" presStyleIdx="4" presStyleCnt="5">
        <dgm:presLayoutVars>
          <dgm:chMax val="0"/>
          <dgm:chPref val="0"/>
        </dgm:presLayoutVars>
      </dgm:prSet>
      <dgm:spPr/>
    </dgm:pt>
  </dgm:ptLst>
  <dgm:cxnLst>
    <dgm:cxn modelId="{7FAF7532-1AB5-48C2-8832-9616F1D1BD79}" type="presOf" srcId="{04B714FD-EECE-4E5D-B9B6-715E279BFFF2}" destId="{5C0846EB-51C9-4EB9-AFB5-15DDBCAEA2C5}" srcOrd="0" destOrd="0" presId="urn:microsoft.com/office/officeart/2018/2/layout/IconVerticalSolidList"/>
    <dgm:cxn modelId="{9CD20F5D-82D5-48D9-9F12-C04B46D9398A}" type="presOf" srcId="{9E0BCE6E-59F3-4E9F-BBD9-A41E9EEDE232}" destId="{5F6B0A9A-C8C1-4ECC-9EC0-07948D6CD704}" srcOrd="0" destOrd="0" presId="urn:microsoft.com/office/officeart/2018/2/layout/IconVerticalSolidList"/>
    <dgm:cxn modelId="{8BE86C44-00A4-4CE6-9CD7-03C4454D860A}" srcId="{97C4DC62-D9B3-4680-A56E-DE693C5B0F8D}" destId="{F01266F9-286B-45B8-846C-5919C3077813}" srcOrd="4" destOrd="0" parTransId="{6A3F093A-EA39-4471-A245-2EC72C11269E}" sibTransId="{DD1AF2FD-06B4-4A3D-B767-44F1AA8BB763}"/>
    <dgm:cxn modelId="{658C4349-197D-4B22-82F3-80ECD07AE36C}" srcId="{97C4DC62-D9B3-4680-A56E-DE693C5B0F8D}" destId="{04B714FD-EECE-4E5D-B9B6-715E279BFFF2}" srcOrd="1" destOrd="0" parTransId="{D2AF36EA-9F11-4388-8509-93D6C05B37F6}" sibTransId="{EF7EE025-8059-45C8-945E-3245A22F3B2B}"/>
    <dgm:cxn modelId="{D7F23B4A-D2F5-4A09-A32D-602554F26263}" srcId="{97C4DC62-D9B3-4680-A56E-DE693C5B0F8D}" destId="{9E0BCE6E-59F3-4E9F-BBD9-A41E9EEDE232}" srcOrd="3" destOrd="0" parTransId="{5694121A-4E73-470D-B88F-D681E4AE1CC7}" sibTransId="{5EDD1EBC-3ECF-42D1-9316-9DA5AF7F8F27}"/>
    <dgm:cxn modelId="{44B18C50-C981-419A-A7B5-49B89FF7F0CA}" type="presOf" srcId="{F01266F9-286B-45B8-846C-5919C3077813}" destId="{6724B0E3-D9AC-4C9D-8876-B1E86EA612A0}" srcOrd="0" destOrd="0" presId="urn:microsoft.com/office/officeart/2018/2/layout/IconVerticalSolidList"/>
    <dgm:cxn modelId="{95EAFA78-D4E7-4E46-B2F0-DD28BA7A412B}" type="presOf" srcId="{97C4DC62-D9B3-4680-A56E-DE693C5B0F8D}" destId="{8562D38E-5882-49E4-927B-9B72E0FA5869}" srcOrd="0" destOrd="0" presId="urn:microsoft.com/office/officeart/2018/2/layout/IconVerticalSolidList"/>
    <dgm:cxn modelId="{F3364397-AFE9-4067-BA55-2B45D5BA3547}" srcId="{97C4DC62-D9B3-4680-A56E-DE693C5B0F8D}" destId="{1DDEE20A-7B35-442D-92F4-2350FF636F57}" srcOrd="2" destOrd="0" parTransId="{B99CF668-69A0-4650-8ADB-690A1AC392BC}" sibTransId="{0ED5142F-5C37-4C27-96A4-D5D2AA1F9129}"/>
    <dgm:cxn modelId="{5431FCB4-E429-408E-BAA2-599B4F859E8D}" type="presOf" srcId="{7FFF0875-6AC6-4900-ADFC-BF1F007CACD6}" destId="{47113BEA-E66F-4FDE-BC34-D07195357428}" srcOrd="0" destOrd="0" presId="urn:microsoft.com/office/officeart/2018/2/layout/IconVerticalSolidList"/>
    <dgm:cxn modelId="{CF768ECD-0A11-4C42-83E8-FB0BC6CFC02C}" srcId="{97C4DC62-D9B3-4680-A56E-DE693C5B0F8D}" destId="{7FFF0875-6AC6-4900-ADFC-BF1F007CACD6}" srcOrd="0" destOrd="0" parTransId="{145DF7FC-5AE2-4929-B2C5-A116ED9B7CFF}" sibTransId="{8EADFA71-FDAE-4A27-A44B-F69F0A76AA6F}"/>
    <dgm:cxn modelId="{A35950F5-0A7B-40D4-8432-9EDAB1FC6C04}" type="presOf" srcId="{1DDEE20A-7B35-442D-92F4-2350FF636F57}" destId="{86BE4C2D-791A-4B64-9B26-F4198DB9600F}" srcOrd="0" destOrd="0" presId="urn:microsoft.com/office/officeart/2018/2/layout/IconVerticalSolidList"/>
    <dgm:cxn modelId="{1701D8ED-5BA4-4F14-9949-AED52318F736}" type="presParOf" srcId="{8562D38E-5882-49E4-927B-9B72E0FA5869}" destId="{5797EEB7-A33E-4999-9F2D-A2D63B275240}" srcOrd="0" destOrd="0" presId="urn:microsoft.com/office/officeart/2018/2/layout/IconVerticalSolidList"/>
    <dgm:cxn modelId="{BAAE3BD4-2155-496B-93E6-C8980A6222CA}" type="presParOf" srcId="{5797EEB7-A33E-4999-9F2D-A2D63B275240}" destId="{33E8C8E9-A89A-4C31-B5DE-D4D34FFCC05F}" srcOrd="0" destOrd="0" presId="urn:microsoft.com/office/officeart/2018/2/layout/IconVerticalSolidList"/>
    <dgm:cxn modelId="{784C9F67-4C4E-45F8-A32B-AFF585E9E2FB}" type="presParOf" srcId="{5797EEB7-A33E-4999-9F2D-A2D63B275240}" destId="{F492191A-4453-4F6A-8DCC-1CD4E1F2C3DF}" srcOrd="1" destOrd="0" presId="urn:microsoft.com/office/officeart/2018/2/layout/IconVerticalSolidList"/>
    <dgm:cxn modelId="{3582F855-F6BA-4945-9B91-FE698638FE64}" type="presParOf" srcId="{5797EEB7-A33E-4999-9F2D-A2D63B275240}" destId="{1C2A2362-0013-4143-A6AE-528A1427BEEC}" srcOrd="2" destOrd="0" presId="urn:microsoft.com/office/officeart/2018/2/layout/IconVerticalSolidList"/>
    <dgm:cxn modelId="{3E1E56F8-A5AD-42C6-BCE0-167E598E54E9}" type="presParOf" srcId="{5797EEB7-A33E-4999-9F2D-A2D63B275240}" destId="{47113BEA-E66F-4FDE-BC34-D07195357428}" srcOrd="3" destOrd="0" presId="urn:microsoft.com/office/officeart/2018/2/layout/IconVerticalSolidList"/>
    <dgm:cxn modelId="{504191AA-CF08-458D-BA9F-57A8753719CA}" type="presParOf" srcId="{8562D38E-5882-49E4-927B-9B72E0FA5869}" destId="{241463E3-6CEA-48DB-A09A-6F1F2B91A6C0}" srcOrd="1" destOrd="0" presId="urn:microsoft.com/office/officeart/2018/2/layout/IconVerticalSolidList"/>
    <dgm:cxn modelId="{B165A216-ADF4-4D5D-8D4C-0D1E392FA3C5}" type="presParOf" srcId="{8562D38E-5882-49E4-927B-9B72E0FA5869}" destId="{6C50EE44-E5E2-4CA5-938A-02AAD6F27C71}" srcOrd="2" destOrd="0" presId="urn:microsoft.com/office/officeart/2018/2/layout/IconVerticalSolidList"/>
    <dgm:cxn modelId="{F6514130-C0E1-4956-9FDE-5B843ADCA254}" type="presParOf" srcId="{6C50EE44-E5E2-4CA5-938A-02AAD6F27C71}" destId="{A9D0057B-AA40-4A56-98C1-DB912AA2B39A}" srcOrd="0" destOrd="0" presId="urn:microsoft.com/office/officeart/2018/2/layout/IconVerticalSolidList"/>
    <dgm:cxn modelId="{59E5FD71-F69F-4580-92F2-AEDEA7EB4753}" type="presParOf" srcId="{6C50EE44-E5E2-4CA5-938A-02AAD6F27C71}" destId="{777B8AD3-B7B9-46C3-B918-AD5230B2543B}" srcOrd="1" destOrd="0" presId="urn:microsoft.com/office/officeart/2018/2/layout/IconVerticalSolidList"/>
    <dgm:cxn modelId="{C864D6CA-ED97-4189-B7C2-95B3EB6678DE}" type="presParOf" srcId="{6C50EE44-E5E2-4CA5-938A-02AAD6F27C71}" destId="{E6F0ECF3-EBCD-4994-91D9-A13E775A6DF4}" srcOrd="2" destOrd="0" presId="urn:microsoft.com/office/officeart/2018/2/layout/IconVerticalSolidList"/>
    <dgm:cxn modelId="{D6B97BA1-070E-408C-908D-1801A57CD54E}" type="presParOf" srcId="{6C50EE44-E5E2-4CA5-938A-02AAD6F27C71}" destId="{5C0846EB-51C9-4EB9-AFB5-15DDBCAEA2C5}" srcOrd="3" destOrd="0" presId="urn:microsoft.com/office/officeart/2018/2/layout/IconVerticalSolidList"/>
    <dgm:cxn modelId="{47A717F4-0BAA-403D-8205-6B026647957E}" type="presParOf" srcId="{8562D38E-5882-49E4-927B-9B72E0FA5869}" destId="{9D3754D8-3B2F-4DE2-A13E-B510DA91060B}" srcOrd="3" destOrd="0" presId="urn:microsoft.com/office/officeart/2018/2/layout/IconVerticalSolidList"/>
    <dgm:cxn modelId="{1FCCB943-1018-434D-AEB3-697B9527B995}" type="presParOf" srcId="{8562D38E-5882-49E4-927B-9B72E0FA5869}" destId="{C161B50C-117B-4FD9-A3F8-BCF8EA789FEA}" srcOrd="4" destOrd="0" presId="urn:microsoft.com/office/officeart/2018/2/layout/IconVerticalSolidList"/>
    <dgm:cxn modelId="{5B6ACC69-C6E7-437A-BB7C-A21A766108A4}" type="presParOf" srcId="{C161B50C-117B-4FD9-A3F8-BCF8EA789FEA}" destId="{86389719-486C-43FC-9DBA-DFC65B0AEE08}" srcOrd="0" destOrd="0" presId="urn:microsoft.com/office/officeart/2018/2/layout/IconVerticalSolidList"/>
    <dgm:cxn modelId="{0BC9088D-7047-41A9-BE0F-8D7ACA70C1D2}" type="presParOf" srcId="{C161B50C-117B-4FD9-A3F8-BCF8EA789FEA}" destId="{D4C5D80E-DCC2-47C0-B8CA-D6359E7646F5}" srcOrd="1" destOrd="0" presId="urn:microsoft.com/office/officeart/2018/2/layout/IconVerticalSolidList"/>
    <dgm:cxn modelId="{0FA642BC-D57C-4A24-B424-A027EB0F8AC7}" type="presParOf" srcId="{C161B50C-117B-4FD9-A3F8-BCF8EA789FEA}" destId="{D4FBD5B5-0111-44E9-895C-11F0D06429A6}" srcOrd="2" destOrd="0" presId="urn:microsoft.com/office/officeart/2018/2/layout/IconVerticalSolidList"/>
    <dgm:cxn modelId="{142A1677-3743-484D-8927-E808D93DE68F}" type="presParOf" srcId="{C161B50C-117B-4FD9-A3F8-BCF8EA789FEA}" destId="{86BE4C2D-791A-4B64-9B26-F4198DB9600F}" srcOrd="3" destOrd="0" presId="urn:microsoft.com/office/officeart/2018/2/layout/IconVerticalSolidList"/>
    <dgm:cxn modelId="{14E44EBD-E665-40BB-847D-B1C3EA5B740D}" type="presParOf" srcId="{8562D38E-5882-49E4-927B-9B72E0FA5869}" destId="{A752A632-943F-4789-A236-008405E2F9C7}" srcOrd="5" destOrd="0" presId="urn:microsoft.com/office/officeart/2018/2/layout/IconVerticalSolidList"/>
    <dgm:cxn modelId="{5E164F8A-FDC8-42FC-B9DC-CA30AA56AA93}" type="presParOf" srcId="{8562D38E-5882-49E4-927B-9B72E0FA5869}" destId="{E6DCA203-8EB5-47BF-A4A0-EDFC9E23DB70}" srcOrd="6" destOrd="0" presId="urn:microsoft.com/office/officeart/2018/2/layout/IconVerticalSolidList"/>
    <dgm:cxn modelId="{5970A324-60C6-4075-9D9E-B92BA146E4B7}" type="presParOf" srcId="{E6DCA203-8EB5-47BF-A4A0-EDFC9E23DB70}" destId="{3308BF76-F787-46D3-99A7-AA9EB486463A}" srcOrd="0" destOrd="0" presId="urn:microsoft.com/office/officeart/2018/2/layout/IconVerticalSolidList"/>
    <dgm:cxn modelId="{AD1B43DE-1EFB-47B2-B699-71CE3F1EF155}" type="presParOf" srcId="{E6DCA203-8EB5-47BF-A4A0-EDFC9E23DB70}" destId="{FDEFF2F2-1EE8-4A6C-816F-C30A6C14FB86}" srcOrd="1" destOrd="0" presId="urn:microsoft.com/office/officeart/2018/2/layout/IconVerticalSolidList"/>
    <dgm:cxn modelId="{1FBA731C-9822-4FF4-8614-324FD052ADE7}" type="presParOf" srcId="{E6DCA203-8EB5-47BF-A4A0-EDFC9E23DB70}" destId="{2E717795-B1B3-45E0-B805-7A6A98742178}" srcOrd="2" destOrd="0" presId="urn:microsoft.com/office/officeart/2018/2/layout/IconVerticalSolidList"/>
    <dgm:cxn modelId="{06D5909D-D752-4CFC-AE9D-448A1B866A62}" type="presParOf" srcId="{E6DCA203-8EB5-47BF-A4A0-EDFC9E23DB70}" destId="{5F6B0A9A-C8C1-4ECC-9EC0-07948D6CD704}" srcOrd="3" destOrd="0" presId="urn:microsoft.com/office/officeart/2018/2/layout/IconVerticalSolidList"/>
    <dgm:cxn modelId="{725495F0-FA08-46FD-A1C6-B7908922AAAD}" type="presParOf" srcId="{8562D38E-5882-49E4-927B-9B72E0FA5869}" destId="{635C2599-95B3-4A48-BA7D-645B2DB06C27}" srcOrd="7" destOrd="0" presId="urn:microsoft.com/office/officeart/2018/2/layout/IconVerticalSolidList"/>
    <dgm:cxn modelId="{3ACEEE27-7855-4665-AB70-595BB281EFF5}" type="presParOf" srcId="{8562D38E-5882-49E4-927B-9B72E0FA5869}" destId="{214FB8F8-BCF8-445D-9C87-232AA66A9542}" srcOrd="8" destOrd="0" presId="urn:microsoft.com/office/officeart/2018/2/layout/IconVerticalSolidList"/>
    <dgm:cxn modelId="{8E17BD71-B34C-4B60-8A24-8369186EB3FC}" type="presParOf" srcId="{214FB8F8-BCF8-445D-9C87-232AA66A9542}" destId="{D17ACDF0-534F-49C0-A8E8-B6FCEE3FC966}" srcOrd="0" destOrd="0" presId="urn:microsoft.com/office/officeart/2018/2/layout/IconVerticalSolidList"/>
    <dgm:cxn modelId="{00EE4A08-F49A-42F7-AF42-DE375BB037E3}" type="presParOf" srcId="{214FB8F8-BCF8-445D-9C87-232AA66A9542}" destId="{560BC9DD-0EF2-49D5-804E-660BAE5A88C8}" srcOrd="1" destOrd="0" presId="urn:microsoft.com/office/officeart/2018/2/layout/IconVerticalSolidList"/>
    <dgm:cxn modelId="{91D16BDB-DA66-4CF2-9403-024537E146EF}" type="presParOf" srcId="{214FB8F8-BCF8-445D-9C87-232AA66A9542}" destId="{C5AC45CB-D9C2-4C47-9FA2-9CC021E23FE2}" srcOrd="2" destOrd="0" presId="urn:microsoft.com/office/officeart/2018/2/layout/IconVerticalSolidList"/>
    <dgm:cxn modelId="{0C2C0B24-8A60-4443-915F-C5010FF0B002}" type="presParOf" srcId="{214FB8F8-BCF8-445D-9C87-232AA66A9542}" destId="{6724B0E3-D9AC-4C9D-8876-B1E86EA612A0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11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97C4DC62-D9B3-4680-A56E-DE693C5B0F8D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7FFF0875-6AC6-4900-ADFC-BF1F007CACD6}">
      <dgm:prSet/>
      <dgm:spPr/>
      <dgm:t>
        <a:bodyPr/>
        <a:lstStyle/>
        <a:p>
          <a:r>
            <a:rPr lang="en-US" dirty="0"/>
            <a:t>Currently pursuing a degree in Cybersecurity and Networking </a:t>
          </a:r>
        </a:p>
      </dgm:t>
    </dgm:pt>
    <dgm:pt modelId="{145DF7FC-5AE2-4929-B2C5-A116ED9B7CFF}" type="parTrans" cxnId="{CF768ECD-0A11-4C42-83E8-FB0BC6CFC02C}">
      <dgm:prSet/>
      <dgm:spPr/>
      <dgm:t>
        <a:bodyPr/>
        <a:lstStyle/>
        <a:p>
          <a:endParaRPr lang="en-US"/>
        </a:p>
      </dgm:t>
    </dgm:pt>
    <dgm:pt modelId="{8EADFA71-FDAE-4A27-A44B-F69F0A76AA6F}" type="sibTrans" cxnId="{CF768ECD-0A11-4C42-83E8-FB0BC6CFC02C}">
      <dgm:prSet/>
      <dgm:spPr/>
      <dgm:t>
        <a:bodyPr/>
        <a:lstStyle/>
        <a:p>
          <a:endParaRPr lang="en-US"/>
        </a:p>
      </dgm:t>
    </dgm:pt>
    <dgm:pt modelId="{04B714FD-EECE-4E5D-B9B6-715E279BFFF2}">
      <dgm:prSet/>
      <dgm:spPr/>
      <dgm:t>
        <a:bodyPr/>
        <a:lstStyle/>
        <a:p>
          <a:r>
            <a:rPr lang="en-US" dirty="0"/>
            <a:t>Cyber security is a continually growing field so additional research is beneficial to the community</a:t>
          </a:r>
        </a:p>
      </dgm:t>
    </dgm:pt>
    <dgm:pt modelId="{D2AF36EA-9F11-4388-8509-93D6C05B37F6}" type="parTrans" cxnId="{658C4349-197D-4B22-82F3-80ECD07AE36C}">
      <dgm:prSet/>
      <dgm:spPr/>
      <dgm:t>
        <a:bodyPr/>
        <a:lstStyle/>
        <a:p>
          <a:endParaRPr lang="en-US"/>
        </a:p>
      </dgm:t>
    </dgm:pt>
    <dgm:pt modelId="{EF7EE025-8059-45C8-945E-3245A22F3B2B}" type="sibTrans" cxnId="{658C4349-197D-4B22-82F3-80ECD07AE36C}">
      <dgm:prSet/>
      <dgm:spPr/>
      <dgm:t>
        <a:bodyPr/>
        <a:lstStyle/>
        <a:p>
          <a:endParaRPr lang="en-US"/>
        </a:p>
      </dgm:t>
    </dgm:pt>
    <dgm:pt modelId="{1DDEE20A-7B35-442D-92F4-2350FF636F57}">
      <dgm:prSet/>
      <dgm:spPr/>
      <dgm:t>
        <a:bodyPr/>
        <a:lstStyle/>
        <a:p>
          <a:r>
            <a:rPr lang="en-US" dirty="0"/>
            <a:t>Context is not always present in cybersecurity research so aim to address this by completing research while achieving a practical goal. </a:t>
          </a:r>
        </a:p>
      </dgm:t>
    </dgm:pt>
    <dgm:pt modelId="{B99CF668-69A0-4650-8ADB-690A1AC392BC}" type="parTrans" cxnId="{F3364397-AFE9-4067-BA55-2B45D5BA3547}">
      <dgm:prSet/>
      <dgm:spPr/>
      <dgm:t>
        <a:bodyPr/>
        <a:lstStyle/>
        <a:p>
          <a:endParaRPr lang="en-US"/>
        </a:p>
      </dgm:t>
    </dgm:pt>
    <dgm:pt modelId="{0ED5142F-5C37-4C27-96A4-D5D2AA1F9129}" type="sibTrans" cxnId="{F3364397-AFE9-4067-BA55-2B45D5BA3547}">
      <dgm:prSet/>
      <dgm:spPr/>
      <dgm:t>
        <a:bodyPr/>
        <a:lstStyle/>
        <a:p>
          <a:endParaRPr lang="en-US"/>
        </a:p>
      </dgm:t>
    </dgm:pt>
    <dgm:pt modelId="{9E0BCE6E-59F3-4E9F-BBD9-A41E9EEDE232}">
      <dgm:prSet/>
      <dgm:spPr/>
      <dgm:t>
        <a:bodyPr/>
        <a:lstStyle/>
        <a:p>
          <a:r>
            <a:rPr lang="en-US" dirty="0"/>
            <a:t>The constantly evolving landscape means information can go out of date quickly</a:t>
          </a:r>
        </a:p>
      </dgm:t>
    </dgm:pt>
    <dgm:pt modelId="{5694121A-4E73-470D-B88F-D681E4AE1CC7}" type="parTrans" cxnId="{D7F23B4A-D2F5-4A09-A32D-602554F26263}">
      <dgm:prSet/>
      <dgm:spPr/>
      <dgm:t>
        <a:bodyPr/>
        <a:lstStyle/>
        <a:p>
          <a:endParaRPr lang="en-US"/>
        </a:p>
      </dgm:t>
    </dgm:pt>
    <dgm:pt modelId="{5EDD1EBC-3ECF-42D1-9316-9DA5AF7F8F27}" type="sibTrans" cxnId="{D7F23B4A-D2F5-4A09-A32D-602554F26263}">
      <dgm:prSet/>
      <dgm:spPr/>
      <dgm:t>
        <a:bodyPr/>
        <a:lstStyle/>
        <a:p>
          <a:endParaRPr lang="en-US"/>
        </a:p>
      </dgm:t>
    </dgm:pt>
    <dgm:pt modelId="{F01266F9-286B-45B8-846C-5919C3077813}">
      <dgm:prSet/>
      <dgm:spPr/>
      <dgm:t>
        <a:bodyPr/>
        <a:lstStyle/>
        <a:p>
          <a:r>
            <a:rPr lang="en-US" dirty="0"/>
            <a:t>Practical</a:t>
          </a:r>
          <a:r>
            <a:rPr lang="en-US" baseline="0" dirty="0"/>
            <a:t> company goal provided real-world opportunity to gain valuable insights that are not just theoretical</a:t>
          </a:r>
          <a:endParaRPr lang="en-US" dirty="0"/>
        </a:p>
      </dgm:t>
    </dgm:pt>
    <dgm:pt modelId="{6A3F093A-EA39-4471-A245-2EC72C11269E}" type="parTrans" cxnId="{8BE86C44-00A4-4CE6-9CD7-03C4454D860A}">
      <dgm:prSet/>
      <dgm:spPr/>
      <dgm:t>
        <a:bodyPr/>
        <a:lstStyle/>
        <a:p>
          <a:endParaRPr lang="en-US"/>
        </a:p>
      </dgm:t>
    </dgm:pt>
    <dgm:pt modelId="{DD1AF2FD-06B4-4A3D-B767-44F1AA8BB763}" type="sibTrans" cxnId="{8BE86C44-00A4-4CE6-9CD7-03C4454D860A}">
      <dgm:prSet/>
      <dgm:spPr/>
      <dgm:t>
        <a:bodyPr/>
        <a:lstStyle/>
        <a:p>
          <a:endParaRPr lang="en-US"/>
        </a:p>
      </dgm:t>
    </dgm:pt>
    <dgm:pt modelId="{8562D38E-5882-49E4-927B-9B72E0FA5869}" type="pres">
      <dgm:prSet presAssocID="{97C4DC62-D9B3-4680-A56E-DE693C5B0F8D}" presName="root" presStyleCnt="0">
        <dgm:presLayoutVars>
          <dgm:dir/>
          <dgm:resizeHandles val="exact"/>
        </dgm:presLayoutVars>
      </dgm:prSet>
      <dgm:spPr/>
    </dgm:pt>
    <dgm:pt modelId="{5797EEB7-A33E-4999-9F2D-A2D63B275240}" type="pres">
      <dgm:prSet presAssocID="{7FFF0875-6AC6-4900-ADFC-BF1F007CACD6}" presName="compNode" presStyleCnt="0"/>
      <dgm:spPr/>
    </dgm:pt>
    <dgm:pt modelId="{33E8C8E9-A89A-4C31-B5DE-D4D34FFCC05F}" type="pres">
      <dgm:prSet presAssocID="{7FFF0875-6AC6-4900-ADFC-BF1F007CACD6}" presName="bgRect" presStyleLbl="bgShp" presStyleIdx="0" presStyleCnt="5"/>
      <dgm:spPr/>
    </dgm:pt>
    <dgm:pt modelId="{F492191A-4453-4F6A-8DCC-1CD4E1F2C3DF}" type="pres">
      <dgm:prSet presAssocID="{7FFF0875-6AC6-4900-ADFC-BF1F007CACD6}" presName="iconRect" presStyleLbl="node1" presStyleIdx="0" presStyleCnt="5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loud Computing"/>
        </a:ext>
      </dgm:extLst>
    </dgm:pt>
    <dgm:pt modelId="{1C2A2362-0013-4143-A6AE-528A1427BEEC}" type="pres">
      <dgm:prSet presAssocID="{7FFF0875-6AC6-4900-ADFC-BF1F007CACD6}" presName="spaceRect" presStyleCnt="0"/>
      <dgm:spPr/>
    </dgm:pt>
    <dgm:pt modelId="{47113BEA-E66F-4FDE-BC34-D07195357428}" type="pres">
      <dgm:prSet presAssocID="{7FFF0875-6AC6-4900-ADFC-BF1F007CACD6}" presName="parTx" presStyleLbl="revTx" presStyleIdx="0" presStyleCnt="5">
        <dgm:presLayoutVars>
          <dgm:chMax val="0"/>
          <dgm:chPref val="0"/>
        </dgm:presLayoutVars>
      </dgm:prSet>
      <dgm:spPr/>
    </dgm:pt>
    <dgm:pt modelId="{241463E3-6CEA-48DB-A09A-6F1F2B91A6C0}" type="pres">
      <dgm:prSet presAssocID="{8EADFA71-FDAE-4A27-A44B-F69F0A76AA6F}" presName="sibTrans" presStyleCnt="0"/>
      <dgm:spPr/>
    </dgm:pt>
    <dgm:pt modelId="{6C50EE44-E5E2-4CA5-938A-02AAD6F27C71}" type="pres">
      <dgm:prSet presAssocID="{04B714FD-EECE-4E5D-B9B6-715E279BFFF2}" presName="compNode" presStyleCnt="0"/>
      <dgm:spPr/>
    </dgm:pt>
    <dgm:pt modelId="{A9D0057B-AA40-4A56-98C1-DB912AA2B39A}" type="pres">
      <dgm:prSet presAssocID="{04B714FD-EECE-4E5D-B9B6-715E279BFFF2}" presName="bgRect" presStyleLbl="bgShp" presStyleIdx="1" presStyleCnt="5"/>
      <dgm:spPr/>
    </dgm:pt>
    <dgm:pt modelId="{777B8AD3-B7B9-46C3-B918-AD5230B2543B}" type="pres">
      <dgm:prSet presAssocID="{04B714FD-EECE-4E5D-B9B6-715E279BFFF2}" presName="iconRect" presStyleLbl="node1" presStyleIdx="1" presStyleCnt="5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Lock"/>
        </a:ext>
      </dgm:extLst>
    </dgm:pt>
    <dgm:pt modelId="{E6F0ECF3-EBCD-4994-91D9-A13E775A6DF4}" type="pres">
      <dgm:prSet presAssocID="{04B714FD-EECE-4E5D-B9B6-715E279BFFF2}" presName="spaceRect" presStyleCnt="0"/>
      <dgm:spPr/>
    </dgm:pt>
    <dgm:pt modelId="{5C0846EB-51C9-4EB9-AFB5-15DDBCAEA2C5}" type="pres">
      <dgm:prSet presAssocID="{04B714FD-EECE-4E5D-B9B6-715E279BFFF2}" presName="parTx" presStyleLbl="revTx" presStyleIdx="1" presStyleCnt="5">
        <dgm:presLayoutVars>
          <dgm:chMax val="0"/>
          <dgm:chPref val="0"/>
        </dgm:presLayoutVars>
      </dgm:prSet>
      <dgm:spPr/>
    </dgm:pt>
    <dgm:pt modelId="{9D3754D8-3B2F-4DE2-A13E-B510DA91060B}" type="pres">
      <dgm:prSet presAssocID="{EF7EE025-8059-45C8-945E-3245A22F3B2B}" presName="sibTrans" presStyleCnt="0"/>
      <dgm:spPr/>
    </dgm:pt>
    <dgm:pt modelId="{C161B50C-117B-4FD9-A3F8-BCF8EA789FEA}" type="pres">
      <dgm:prSet presAssocID="{1DDEE20A-7B35-442D-92F4-2350FF636F57}" presName="compNode" presStyleCnt="0"/>
      <dgm:spPr/>
    </dgm:pt>
    <dgm:pt modelId="{86389719-486C-43FC-9DBA-DFC65B0AEE08}" type="pres">
      <dgm:prSet presAssocID="{1DDEE20A-7B35-442D-92F4-2350FF636F57}" presName="bgRect" presStyleLbl="bgShp" presStyleIdx="2" presStyleCnt="5"/>
      <dgm:spPr/>
    </dgm:pt>
    <dgm:pt modelId="{D4C5D80E-DCC2-47C0-B8CA-D6359E7646F5}" type="pres">
      <dgm:prSet presAssocID="{1DDEE20A-7B35-442D-92F4-2350FF636F57}" presName="iconRect" presStyleLbl="node1" presStyleIdx="2" presStyleCnt="5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Processor"/>
        </a:ext>
      </dgm:extLst>
    </dgm:pt>
    <dgm:pt modelId="{D4FBD5B5-0111-44E9-895C-11F0D06429A6}" type="pres">
      <dgm:prSet presAssocID="{1DDEE20A-7B35-442D-92F4-2350FF636F57}" presName="spaceRect" presStyleCnt="0"/>
      <dgm:spPr/>
    </dgm:pt>
    <dgm:pt modelId="{86BE4C2D-791A-4B64-9B26-F4198DB9600F}" type="pres">
      <dgm:prSet presAssocID="{1DDEE20A-7B35-442D-92F4-2350FF636F57}" presName="parTx" presStyleLbl="revTx" presStyleIdx="2" presStyleCnt="5">
        <dgm:presLayoutVars>
          <dgm:chMax val="0"/>
          <dgm:chPref val="0"/>
        </dgm:presLayoutVars>
      </dgm:prSet>
      <dgm:spPr/>
    </dgm:pt>
    <dgm:pt modelId="{A752A632-943F-4789-A236-008405E2F9C7}" type="pres">
      <dgm:prSet presAssocID="{0ED5142F-5C37-4C27-96A4-D5D2AA1F9129}" presName="sibTrans" presStyleCnt="0"/>
      <dgm:spPr/>
    </dgm:pt>
    <dgm:pt modelId="{E6DCA203-8EB5-47BF-A4A0-EDFC9E23DB70}" type="pres">
      <dgm:prSet presAssocID="{9E0BCE6E-59F3-4E9F-BBD9-A41E9EEDE232}" presName="compNode" presStyleCnt="0"/>
      <dgm:spPr/>
    </dgm:pt>
    <dgm:pt modelId="{3308BF76-F787-46D3-99A7-AA9EB486463A}" type="pres">
      <dgm:prSet presAssocID="{9E0BCE6E-59F3-4E9F-BBD9-A41E9EEDE232}" presName="bgRect" presStyleLbl="bgShp" presStyleIdx="3" presStyleCnt="5"/>
      <dgm:spPr/>
    </dgm:pt>
    <dgm:pt modelId="{FDEFF2F2-1EE8-4A6C-816F-C30A6C14FB86}" type="pres">
      <dgm:prSet presAssocID="{9E0BCE6E-59F3-4E9F-BBD9-A41E9EEDE232}" presName="iconRect" presStyleLbl="node1" presStyleIdx="3" presStyleCnt="5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ead with Gears"/>
        </a:ext>
      </dgm:extLst>
    </dgm:pt>
    <dgm:pt modelId="{2E717795-B1B3-45E0-B805-7A6A98742178}" type="pres">
      <dgm:prSet presAssocID="{9E0BCE6E-59F3-4E9F-BBD9-A41E9EEDE232}" presName="spaceRect" presStyleCnt="0"/>
      <dgm:spPr/>
    </dgm:pt>
    <dgm:pt modelId="{5F6B0A9A-C8C1-4ECC-9EC0-07948D6CD704}" type="pres">
      <dgm:prSet presAssocID="{9E0BCE6E-59F3-4E9F-BBD9-A41E9EEDE232}" presName="parTx" presStyleLbl="revTx" presStyleIdx="3" presStyleCnt="5">
        <dgm:presLayoutVars>
          <dgm:chMax val="0"/>
          <dgm:chPref val="0"/>
        </dgm:presLayoutVars>
      </dgm:prSet>
      <dgm:spPr/>
    </dgm:pt>
    <dgm:pt modelId="{635C2599-95B3-4A48-BA7D-645B2DB06C27}" type="pres">
      <dgm:prSet presAssocID="{5EDD1EBC-3ECF-42D1-9316-9DA5AF7F8F27}" presName="sibTrans" presStyleCnt="0"/>
      <dgm:spPr/>
    </dgm:pt>
    <dgm:pt modelId="{214FB8F8-BCF8-445D-9C87-232AA66A9542}" type="pres">
      <dgm:prSet presAssocID="{F01266F9-286B-45B8-846C-5919C3077813}" presName="compNode" presStyleCnt="0"/>
      <dgm:spPr/>
    </dgm:pt>
    <dgm:pt modelId="{D17ACDF0-534F-49C0-A8E8-B6FCEE3FC966}" type="pres">
      <dgm:prSet presAssocID="{F01266F9-286B-45B8-846C-5919C3077813}" presName="bgRect" presStyleLbl="bgShp" presStyleIdx="4" presStyleCnt="5"/>
      <dgm:spPr/>
    </dgm:pt>
    <dgm:pt modelId="{560BC9DD-0EF2-49D5-804E-660BAE5A88C8}" type="pres">
      <dgm:prSet presAssocID="{F01266F9-286B-45B8-846C-5919C3077813}" presName="iconRect" presStyleLbl="node1" presStyleIdx="4" presStyleCnt="5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lassroom"/>
        </a:ext>
      </dgm:extLst>
    </dgm:pt>
    <dgm:pt modelId="{C5AC45CB-D9C2-4C47-9FA2-9CC021E23FE2}" type="pres">
      <dgm:prSet presAssocID="{F01266F9-286B-45B8-846C-5919C3077813}" presName="spaceRect" presStyleCnt="0"/>
      <dgm:spPr/>
    </dgm:pt>
    <dgm:pt modelId="{6724B0E3-D9AC-4C9D-8876-B1E86EA612A0}" type="pres">
      <dgm:prSet presAssocID="{F01266F9-286B-45B8-846C-5919C3077813}" presName="parTx" presStyleLbl="revTx" presStyleIdx="4" presStyleCnt="5">
        <dgm:presLayoutVars>
          <dgm:chMax val="0"/>
          <dgm:chPref val="0"/>
        </dgm:presLayoutVars>
      </dgm:prSet>
      <dgm:spPr/>
    </dgm:pt>
  </dgm:ptLst>
  <dgm:cxnLst>
    <dgm:cxn modelId="{7FAF7532-1AB5-48C2-8832-9616F1D1BD79}" type="presOf" srcId="{04B714FD-EECE-4E5D-B9B6-715E279BFFF2}" destId="{5C0846EB-51C9-4EB9-AFB5-15DDBCAEA2C5}" srcOrd="0" destOrd="0" presId="urn:microsoft.com/office/officeart/2018/2/layout/IconVerticalSolidList"/>
    <dgm:cxn modelId="{9CD20F5D-82D5-48D9-9F12-C04B46D9398A}" type="presOf" srcId="{9E0BCE6E-59F3-4E9F-BBD9-A41E9EEDE232}" destId="{5F6B0A9A-C8C1-4ECC-9EC0-07948D6CD704}" srcOrd="0" destOrd="0" presId="urn:microsoft.com/office/officeart/2018/2/layout/IconVerticalSolidList"/>
    <dgm:cxn modelId="{8BE86C44-00A4-4CE6-9CD7-03C4454D860A}" srcId="{97C4DC62-D9B3-4680-A56E-DE693C5B0F8D}" destId="{F01266F9-286B-45B8-846C-5919C3077813}" srcOrd="4" destOrd="0" parTransId="{6A3F093A-EA39-4471-A245-2EC72C11269E}" sibTransId="{DD1AF2FD-06B4-4A3D-B767-44F1AA8BB763}"/>
    <dgm:cxn modelId="{658C4349-197D-4B22-82F3-80ECD07AE36C}" srcId="{97C4DC62-D9B3-4680-A56E-DE693C5B0F8D}" destId="{04B714FD-EECE-4E5D-B9B6-715E279BFFF2}" srcOrd="1" destOrd="0" parTransId="{D2AF36EA-9F11-4388-8509-93D6C05B37F6}" sibTransId="{EF7EE025-8059-45C8-945E-3245A22F3B2B}"/>
    <dgm:cxn modelId="{D7F23B4A-D2F5-4A09-A32D-602554F26263}" srcId="{97C4DC62-D9B3-4680-A56E-DE693C5B0F8D}" destId="{9E0BCE6E-59F3-4E9F-BBD9-A41E9EEDE232}" srcOrd="3" destOrd="0" parTransId="{5694121A-4E73-470D-B88F-D681E4AE1CC7}" sibTransId="{5EDD1EBC-3ECF-42D1-9316-9DA5AF7F8F27}"/>
    <dgm:cxn modelId="{44B18C50-C981-419A-A7B5-49B89FF7F0CA}" type="presOf" srcId="{F01266F9-286B-45B8-846C-5919C3077813}" destId="{6724B0E3-D9AC-4C9D-8876-B1E86EA612A0}" srcOrd="0" destOrd="0" presId="urn:microsoft.com/office/officeart/2018/2/layout/IconVerticalSolidList"/>
    <dgm:cxn modelId="{95EAFA78-D4E7-4E46-B2F0-DD28BA7A412B}" type="presOf" srcId="{97C4DC62-D9B3-4680-A56E-DE693C5B0F8D}" destId="{8562D38E-5882-49E4-927B-9B72E0FA5869}" srcOrd="0" destOrd="0" presId="urn:microsoft.com/office/officeart/2018/2/layout/IconVerticalSolidList"/>
    <dgm:cxn modelId="{F3364397-AFE9-4067-BA55-2B45D5BA3547}" srcId="{97C4DC62-D9B3-4680-A56E-DE693C5B0F8D}" destId="{1DDEE20A-7B35-442D-92F4-2350FF636F57}" srcOrd="2" destOrd="0" parTransId="{B99CF668-69A0-4650-8ADB-690A1AC392BC}" sibTransId="{0ED5142F-5C37-4C27-96A4-D5D2AA1F9129}"/>
    <dgm:cxn modelId="{5431FCB4-E429-408E-BAA2-599B4F859E8D}" type="presOf" srcId="{7FFF0875-6AC6-4900-ADFC-BF1F007CACD6}" destId="{47113BEA-E66F-4FDE-BC34-D07195357428}" srcOrd="0" destOrd="0" presId="urn:microsoft.com/office/officeart/2018/2/layout/IconVerticalSolidList"/>
    <dgm:cxn modelId="{CF768ECD-0A11-4C42-83E8-FB0BC6CFC02C}" srcId="{97C4DC62-D9B3-4680-A56E-DE693C5B0F8D}" destId="{7FFF0875-6AC6-4900-ADFC-BF1F007CACD6}" srcOrd="0" destOrd="0" parTransId="{145DF7FC-5AE2-4929-B2C5-A116ED9B7CFF}" sibTransId="{8EADFA71-FDAE-4A27-A44B-F69F0A76AA6F}"/>
    <dgm:cxn modelId="{A35950F5-0A7B-40D4-8432-9EDAB1FC6C04}" type="presOf" srcId="{1DDEE20A-7B35-442D-92F4-2350FF636F57}" destId="{86BE4C2D-791A-4B64-9B26-F4198DB9600F}" srcOrd="0" destOrd="0" presId="urn:microsoft.com/office/officeart/2018/2/layout/IconVerticalSolidList"/>
    <dgm:cxn modelId="{1701D8ED-5BA4-4F14-9949-AED52318F736}" type="presParOf" srcId="{8562D38E-5882-49E4-927B-9B72E0FA5869}" destId="{5797EEB7-A33E-4999-9F2D-A2D63B275240}" srcOrd="0" destOrd="0" presId="urn:microsoft.com/office/officeart/2018/2/layout/IconVerticalSolidList"/>
    <dgm:cxn modelId="{BAAE3BD4-2155-496B-93E6-C8980A6222CA}" type="presParOf" srcId="{5797EEB7-A33E-4999-9F2D-A2D63B275240}" destId="{33E8C8E9-A89A-4C31-B5DE-D4D34FFCC05F}" srcOrd="0" destOrd="0" presId="urn:microsoft.com/office/officeart/2018/2/layout/IconVerticalSolidList"/>
    <dgm:cxn modelId="{784C9F67-4C4E-45F8-A32B-AFF585E9E2FB}" type="presParOf" srcId="{5797EEB7-A33E-4999-9F2D-A2D63B275240}" destId="{F492191A-4453-4F6A-8DCC-1CD4E1F2C3DF}" srcOrd="1" destOrd="0" presId="urn:microsoft.com/office/officeart/2018/2/layout/IconVerticalSolidList"/>
    <dgm:cxn modelId="{3582F855-F6BA-4945-9B91-FE698638FE64}" type="presParOf" srcId="{5797EEB7-A33E-4999-9F2D-A2D63B275240}" destId="{1C2A2362-0013-4143-A6AE-528A1427BEEC}" srcOrd="2" destOrd="0" presId="urn:microsoft.com/office/officeart/2018/2/layout/IconVerticalSolidList"/>
    <dgm:cxn modelId="{3E1E56F8-A5AD-42C6-BCE0-167E598E54E9}" type="presParOf" srcId="{5797EEB7-A33E-4999-9F2D-A2D63B275240}" destId="{47113BEA-E66F-4FDE-BC34-D07195357428}" srcOrd="3" destOrd="0" presId="urn:microsoft.com/office/officeart/2018/2/layout/IconVerticalSolidList"/>
    <dgm:cxn modelId="{504191AA-CF08-458D-BA9F-57A8753719CA}" type="presParOf" srcId="{8562D38E-5882-49E4-927B-9B72E0FA5869}" destId="{241463E3-6CEA-48DB-A09A-6F1F2B91A6C0}" srcOrd="1" destOrd="0" presId="urn:microsoft.com/office/officeart/2018/2/layout/IconVerticalSolidList"/>
    <dgm:cxn modelId="{B165A216-ADF4-4D5D-8D4C-0D1E392FA3C5}" type="presParOf" srcId="{8562D38E-5882-49E4-927B-9B72E0FA5869}" destId="{6C50EE44-E5E2-4CA5-938A-02AAD6F27C71}" srcOrd="2" destOrd="0" presId="urn:microsoft.com/office/officeart/2018/2/layout/IconVerticalSolidList"/>
    <dgm:cxn modelId="{F6514130-C0E1-4956-9FDE-5B843ADCA254}" type="presParOf" srcId="{6C50EE44-E5E2-4CA5-938A-02AAD6F27C71}" destId="{A9D0057B-AA40-4A56-98C1-DB912AA2B39A}" srcOrd="0" destOrd="0" presId="urn:microsoft.com/office/officeart/2018/2/layout/IconVerticalSolidList"/>
    <dgm:cxn modelId="{59E5FD71-F69F-4580-92F2-AEDEA7EB4753}" type="presParOf" srcId="{6C50EE44-E5E2-4CA5-938A-02AAD6F27C71}" destId="{777B8AD3-B7B9-46C3-B918-AD5230B2543B}" srcOrd="1" destOrd="0" presId="urn:microsoft.com/office/officeart/2018/2/layout/IconVerticalSolidList"/>
    <dgm:cxn modelId="{C864D6CA-ED97-4189-B7C2-95B3EB6678DE}" type="presParOf" srcId="{6C50EE44-E5E2-4CA5-938A-02AAD6F27C71}" destId="{E6F0ECF3-EBCD-4994-91D9-A13E775A6DF4}" srcOrd="2" destOrd="0" presId="urn:microsoft.com/office/officeart/2018/2/layout/IconVerticalSolidList"/>
    <dgm:cxn modelId="{D6B97BA1-070E-408C-908D-1801A57CD54E}" type="presParOf" srcId="{6C50EE44-E5E2-4CA5-938A-02AAD6F27C71}" destId="{5C0846EB-51C9-4EB9-AFB5-15DDBCAEA2C5}" srcOrd="3" destOrd="0" presId="urn:microsoft.com/office/officeart/2018/2/layout/IconVerticalSolidList"/>
    <dgm:cxn modelId="{47A717F4-0BAA-403D-8205-6B026647957E}" type="presParOf" srcId="{8562D38E-5882-49E4-927B-9B72E0FA5869}" destId="{9D3754D8-3B2F-4DE2-A13E-B510DA91060B}" srcOrd="3" destOrd="0" presId="urn:microsoft.com/office/officeart/2018/2/layout/IconVerticalSolidList"/>
    <dgm:cxn modelId="{1FCCB943-1018-434D-AEB3-697B9527B995}" type="presParOf" srcId="{8562D38E-5882-49E4-927B-9B72E0FA5869}" destId="{C161B50C-117B-4FD9-A3F8-BCF8EA789FEA}" srcOrd="4" destOrd="0" presId="urn:microsoft.com/office/officeart/2018/2/layout/IconVerticalSolidList"/>
    <dgm:cxn modelId="{5B6ACC69-C6E7-437A-BB7C-A21A766108A4}" type="presParOf" srcId="{C161B50C-117B-4FD9-A3F8-BCF8EA789FEA}" destId="{86389719-486C-43FC-9DBA-DFC65B0AEE08}" srcOrd="0" destOrd="0" presId="urn:microsoft.com/office/officeart/2018/2/layout/IconVerticalSolidList"/>
    <dgm:cxn modelId="{0BC9088D-7047-41A9-BE0F-8D7ACA70C1D2}" type="presParOf" srcId="{C161B50C-117B-4FD9-A3F8-BCF8EA789FEA}" destId="{D4C5D80E-DCC2-47C0-B8CA-D6359E7646F5}" srcOrd="1" destOrd="0" presId="urn:microsoft.com/office/officeart/2018/2/layout/IconVerticalSolidList"/>
    <dgm:cxn modelId="{0FA642BC-D57C-4A24-B424-A027EB0F8AC7}" type="presParOf" srcId="{C161B50C-117B-4FD9-A3F8-BCF8EA789FEA}" destId="{D4FBD5B5-0111-44E9-895C-11F0D06429A6}" srcOrd="2" destOrd="0" presId="urn:microsoft.com/office/officeart/2018/2/layout/IconVerticalSolidList"/>
    <dgm:cxn modelId="{142A1677-3743-484D-8927-E808D93DE68F}" type="presParOf" srcId="{C161B50C-117B-4FD9-A3F8-BCF8EA789FEA}" destId="{86BE4C2D-791A-4B64-9B26-F4198DB9600F}" srcOrd="3" destOrd="0" presId="urn:microsoft.com/office/officeart/2018/2/layout/IconVerticalSolidList"/>
    <dgm:cxn modelId="{14E44EBD-E665-40BB-847D-B1C3EA5B740D}" type="presParOf" srcId="{8562D38E-5882-49E4-927B-9B72E0FA5869}" destId="{A752A632-943F-4789-A236-008405E2F9C7}" srcOrd="5" destOrd="0" presId="urn:microsoft.com/office/officeart/2018/2/layout/IconVerticalSolidList"/>
    <dgm:cxn modelId="{5E164F8A-FDC8-42FC-B9DC-CA30AA56AA93}" type="presParOf" srcId="{8562D38E-5882-49E4-927B-9B72E0FA5869}" destId="{E6DCA203-8EB5-47BF-A4A0-EDFC9E23DB70}" srcOrd="6" destOrd="0" presId="urn:microsoft.com/office/officeart/2018/2/layout/IconVerticalSolidList"/>
    <dgm:cxn modelId="{5970A324-60C6-4075-9D9E-B92BA146E4B7}" type="presParOf" srcId="{E6DCA203-8EB5-47BF-A4A0-EDFC9E23DB70}" destId="{3308BF76-F787-46D3-99A7-AA9EB486463A}" srcOrd="0" destOrd="0" presId="urn:microsoft.com/office/officeart/2018/2/layout/IconVerticalSolidList"/>
    <dgm:cxn modelId="{AD1B43DE-1EFB-47B2-B699-71CE3F1EF155}" type="presParOf" srcId="{E6DCA203-8EB5-47BF-A4A0-EDFC9E23DB70}" destId="{FDEFF2F2-1EE8-4A6C-816F-C30A6C14FB86}" srcOrd="1" destOrd="0" presId="urn:microsoft.com/office/officeart/2018/2/layout/IconVerticalSolidList"/>
    <dgm:cxn modelId="{1FBA731C-9822-4FF4-8614-324FD052ADE7}" type="presParOf" srcId="{E6DCA203-8EB5-47BF-A4A0-EDFC9E23DB70}" destId="{2E717795-B1B3-45E0-B805-7A6A98742178}" srcOrd="2" destOrd="0" presId="urn:microsoft.com/office/officeart/2018/2/layout/IconVerticalSolidList"/>
    <dgm:cxn modelId="{06D5909D-D752-4CFC-AE9D-448A1B866A62}" type="presParOf" srcId="{E6DCA203-8EB5-47BF-A4A0-EDFC9E23DB70}" destId="{5F6B0A9A-C8C1-4ECC-9EC0-07948D6CD704}" srcOrd="3" destOrd="0" presId="urn:microsoft.com/office/officeart/2018/2/layout/IconVerticalSolidList"/>
    <dgm:cxn modelId="{725495F0-FA08-46FD-A1C6-B7908922AAAD}" type="presParOf" srcId="{8562D38E-5882-49E4-927B-9B72E0FA5869}" destId="{635C2599-95B3-4A48-BA7D-645B2DB06C27}" srcOrd="7" destOrd="0" presId="urn:microsoft.com/office/officeart/2018/2/layout/IconVerticalSolidList"/>
    <dgm:cxn modelId="{3ACEEE27-7855-4665-AB70-595BB281EFF5}" type="presParOf" srcId="{8562D38E-5882-49E4-927B-9B72E0FA5869}" destId="{214FB8F8-BCF8-445D-9C87-232AA66A9542}" srcOrd="8" destOrd="0" presId="urn:microsoft.com/office/officeart/2018/2/layout/IconVerticalSolidList"/>
    <dgm:cxn modelId="{8E17BD71-B34C-4B60-8A24-8369186EB3FC}" type="presParOf" srcId="{214FB8F8-BCF8-445D-9C87-232AA66A9542}" destId="{D17ACDF0-534F-49C0-A8E8-B6FCEE3FC966}" srcOrd="0" destOrd="0" presId="urn:microsoft.com/office/officeart/2018/2/layout/IconVerticalSolidList"/>
    <dgm:cxn modelId="{00EE4A08-F49A-42F7-AF42-DE375BB037E3}" type="presParOf" srcId="{214FB8F8-BCF8-445D-9C87-232AA66A9542}" destId="{560BC9DD-0EF2-49D5-804E-660BAE5A88C8}" srcOrd="1" destOrd="0" presId="urn:microsoft.com/office/officeart/2018/2/layout/IconVerticalSolidList"/>
    <dgm:cxn modelId="{91D16BDB-DA66-4CF2-9403-024537E146EF}" type="presParOf" srcId="{214FB8F8-BCF8-445D-9C87-232AA66A9542}" destId="{C5AC45CB-D9C2-4C47-9FA2-9CC021E23FE2}" srcOrd="2" destOrd="0" presId="urn:microsoft.com/office/officeart/2018/2/layout/IconVerticalSolidList"/>
    <dgm:cxn modelId="{0C2C0B24-8A60-4443-915F-C5010FF0B002}" type="presParOf" srcId="{214FB8F8-BCF8-445D-9C87-232AA66A9542}" destId="{6724B0E3-D9AC-4C9D-8876-B1E86EA612A0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11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CE12F185-41CF-4793-9D02-E6D941A0CA74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8AC20E69-18B9-411F-91C1-94C220557B5E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Achieve a practical outcome of increasing the environments overall security posture</a:t>
          </a:r>
          <a:br>
            <a:rPr lang="en-US"/>
          </a:br>
          <a:endParaRPr lang="en-US"/>
        </a:p>
      </dgm:t>
    </dgm:pt>
    <dgm:pt modelId="{9875E1BD-8C50-4080-8EEB-8AA14DAA5B6B}" type="parTrans" cxnId="{5A924ED9-2D3C-4B9F-9127-543BA6BCE087}">
      <dgm:prSet/>
      <dgm:spPr/>
      <dgm:t>
        <a:bodyPr/>
        <a:lstStyle/>
        <a:p>
          <a:endParaRPr lang="en-US"/>
        </a:p>
      </dgm:t>
    </dgm:pt>
    <dgm:pt modelId="{54412296-C5DC-448E-8115-AAE07D1AEAA8}" type="sibTrans" cxnId="{5A924ED9-2D3C-4B9F-9127-543BA6BCE087}">
      <dgm:prSet/>
      <dgm:spPr/>
      <dgm:t>
        <a:bodyPr/>
        <a:lstStyle/>
        <a:p>
          <a:endParaRPr lang="en-US"/>
        </a:p>
      </dgm:t>
    </dgm:pt>
    <dgm:pt modelId="{A4070173-C176-4A7D-A23A-0BED39250C49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Provide a critical analysis and evaluation of the impact to security posture</a:t>
          </a:r>
        </a:p>
      </dgm:t>
    </dgm:pt>
    <dgm:pt modelId="{ABE5291A-1B4B-4D66-9CA8-3EBE78EAA777}" type="parTrans" cxnId="{E64D78D6-9DAF-485E-88F0-8BE434BE1474}">
      <dgm:prSet/>
      <dgm:spPr/>
      <dgm:t>
        <a:bodyPr/>
        <a:lstStyle/>
        <a:p>
          <a:endParaRPr lang="en-US"/>
        </a:p>
      </dgm:t>
    </dgm:pt>
    <dgm:pt modelId="{DE46C691-F53D-4DA9-8535-BD543ED6A4C6}" type="sibTrans" cxnId="{E64D78D6-9DAF-485E-88F0-8BE434BE1474}">
      <dgm:prSet/>
      <dgm:spPr/>
      <dgm:t>
        <a:bodyPr/>
        <a:lstStyle/>
        <a:p>
          <a:endParaRPr lang="en-US"/>
        </a:p>
      </dgm:t>
    </dgm:pt>
    <dgm:pt modelId="{ED41774F-F159-4378-994E-BAEAEB86070D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Develop guidelines and best practice to inform organizations and the wider cybersecurity community</a:t>
          </a:r>
          <a:endParaRPr lang="en-US"/>
        </a:p>
      </dgm:t>
    </dgm:pt>
    <dgm:pt modelId="{C6D422A7-6D5E-48DB-9423-03171726032C}" type="parTrans" cxnId="{4E7105F4-30D7-4E05-A1F1-0884398E8B69}">
      <dgm:prSet/>
      <dgm:spPr/>
      <dgm:t>
        <a:bodyPr/>
        <a:lstStyle/>
        <a:p>
          <a:endParaRPr lang="en-US"/>
        </a:p>
      </dgm:t>
    </dgm:pt>
    <dgm:pt modelId="{DA7831CD-DA61-4178-A54D-E8151D2E3EAC}" type="sibTrans" cxnId="{4E7105F4-30D7-4E05-A1F1-0884398E8B69}">
      <dgm:prSet/>
      <dgm:spPr/>
      <dgm:t>
        <a:bodyPr/>
        <a:lstStyle/>
        <a:p>
          <a:endParaRPr lang="en-US"/>
        </a:p>
      </dgm:t>
    </dgm:pt>
    <dgm:pt modelId="{9FF1C26D-9BBB-4D43-9E33-53BEBE2CF359}" type="pres">
      <dgm:prSet presAssocID="{CE12F185-41CF-4793-9D02-E6D941A0CA74}" presName="root" presStyleCnt="0">
        <dgm:presLayoutVars>
          <dgm:dir/>
          <dgm:resizeHandles val="exact"/>
        </dgm:presLayoutVars>
      </dgm:prSet>
      <dgm:spPr/>
    </dgm:pt>
    <dgm:pt modelId="{D8F3FDFB-CA3E-4E31-ADAF-DD0DCF255793}" type="pres">
      <dgm:prSet presAssocID="{8AC20E69-18B9-411F-91C1-94C220557B5E}" presName="compNode" presStyleCnt="0"/>
      <dgm:spPr/>
    </dgm:pt>
    <dgm:pt modelId="{271FC78D-CB6E-4202-82DD-5C8BE27D2AE4}" type="pres">
      <dgm:prSet presAssocID="{8AC20E69-18B9-411F-91C1-94C220557B5E}" presName="bgRect" presStyleLbl="bgShp" presStyleIdx="0" presStyleCnt="3"/>
      <dgm:spPr/>
    </dgm:pt>
    <dgm:pt modelId="{07A4816E-34F0-4C38-98B4-9D2B2BECD389}" type="pres">
      <dgm:prSet presAssocID="{8AC20E69-18B9-411F-91C1-94C220557B5E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Lock"/>
        </a:ext>
      </dgm:extLst>
    </dgm:pt>
    <dgm:pt modelId="{FCE0D65E-390D-43F6-9F14-673FC7FD212D}" type="pres">
      <dgm:prSet presAssocID="{8AC20E69-18B9-411F-91C1-94C220557B5E}" presName="spaceRect" presStyleCnt="0"/>
      <dgm:spPr/>
    </dgm:pt>
    <dgm:pt modelId="{7480AF64-31C7-4EEF-952D-FA8032F27E12}" type="pres">
      <dgm:prSet presAssocID="{8AC20E69-18B9-411F-91C1-94C220557B5E}" presName="parTx" presStyleLbl="revTx" presStyleIdx="0" presStyleCnt="3">
        <dgm:presLayoutVars>
          <dgm:chMax val="0"/>
          <dgm:chPref val="0"/>
        </dgm:presLayoutVars>
      </dgm:prSet>
      <dgm:spPr/>
    </dgm:pt>
    <dgm:pt modelId="{95521B3D-B51B-4571-BD95-92705824FE9E}" type="pres">
      <dgm:prSet presAssocID="{54412296-C5DC-448E-8115-AAE07D1AEAA8}" presName="sibTrans" presStyleCnt="0"/>
      <dgm:spPr/>
    </dgm:pt>
    <dgm:pt modelId="{2372DE49-0D40-44D6-9E95-A51FBADADCA4}" type="pres">
      <dgm:prSet presAssocID="{A4070173-C176-4A7D-A23A-0BED39250C49}" presName="compNode" presStyleCnt="0"/>
      <dgm:spPr/>
    </dgm:pt>
    <dgm:pt modelId="{0B3C749E-5AD9-42C4-817A-2AA39325B820}" type="pres">
      <dgm:prSet presAssocID="{A4070173-C176-4A7D-A23A-0BED39250C49}" presName="bgRect" presStyleLbl="bgShp" presStyleIdx="1" presStyleCnt="3"/>
      <dgm:spPr/>
    </dgm:pt>
    <dgm:pt modelId="{8454EEAA-1DB6-4ACD-87EE-BF50C12E6CDC}" type="pres">
      <dgm:prSet presAssocID="{A4070173-C176-4A7D-A23A-0BED39250C49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ead with Gears"/>
        </a:ext>
      </dgm:extLst>
    </dgm:pt>
    <dgm:pt modelId="{0B26615C-6F2B-4DFC-9C08-26C4DFED7076}" type="pres">
      <dgm:prSet presAssocID="{A4070173-C176-4A7D-A23A-0BED39250C49}" presName="spaceRect" presStyleCnt="0"/>
      <dgm:spPr/>
    </dgm:pt>
    <dgm:pt modelId="{16A3C65E-847E-4CD4-8DEC-6E4112B972FD}" type="pres">
      <dgm:prSet presAssocID="{A4070173-C176-4A7D-A23A-0BED39250C49}" presName="parTx" presStyleLbl="revTx" presStyleIdx="1" presStyleCnt="3">
        <dgm:presLayoutVars>
          <dgm:chMax val="0"/>
          <dgm:chPref val="0"/>
        </dgm:presLayoutVars>
      </dgm:prSet>
      <dgm:spPr/>
    </dgm:pt>
    <dgm:pt modelId="{7086D6A5-C38E-436C-8580-2D463C4F368A}" type="pres">
      <dgm:prSet presAssocID="{DE46C691-F53D-4DA9-8535-BD543ED6A4C6}" presName="sibTrans" presStyleCnt="0"/>
      <dgm:spPr/>
    </dgm:pt>
    <dgm:pt modelId="{4E022E48-FE24-4B24-AED7-5120C6D95F76}" type="pres">
      <dgm:prSet presAssocID="{ED41774F-F159-4378-994E-BAEAEB86070D}" presName="compNode" presStyleCnt="0"/>
      <dgm:spPr/>
    </dgm:pt>
    <dgm:pt modelId="{E61EB26A-7077-4AF8-95B6-6283750819CF}" type="pres">
      <dgm:prSet presAssocID="{ED41774F-F159-4378-994E-BAEAEB86070D}" presName="bgRect" presStyleLbl="bgShp" presStyleIdx="2" presStyleCnt="3"/>
      <dgm:spPr/>
    </dgm:pt>
    <dgm:pt modelId="{03A6FAE8-A654-42BB-9FE0-1A5B6CC16A67}" type="pres">
      <dgm:prSet presAssocID="{ED41774F-F159-4378-994E-BAEAEB86070D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andshake"/>
        </a:ext>
      </dgm:extLst>
    </dgm:pt>
    <dgm:pt modelId="{4140F384-8306-4386-9E21-50FC9E05BAB9}" type="pres">
      <dgm:prSet presAssocID="{ED41774F-F159-4378-994E-BAEAEB86070D}" presName="spaceRect" presStyleCnt="0"/>
      <dgm:spPr/>
    </dgm:pt>
    <dgm:pt modelId="{6215AF3D-C3BF-4BF1-A6C3-419C804B819A}" type="pres">
      <dgm:prSet presAssocID="{ED41774F-F159-4378-994E-BAEAEB86070D}" presName="parTx" presStyleLbl="revTx" presStyleIdx="2" presStyleCnt="3">
        <dgm:presLayoutVars>
          <dgm:chMax val="0"/>
          <dgm:chPref val="0"/>
        </dgm:presLayoutVars>
      </dgm:prSet>
      <dgm:spPr/>
    </dgm:pt>
  </dgm:ptLst>
  <dgm:cxnLst>
    <dgm:cxn modelId="{4A629403-FB23-4A82-9418-70D2D7621F86}" type="presOf" srcId="{CE12F185-41CF-4793-9D02-E6D941A0CA74}" destId="{9FF1C26D-9BBB-4D43-9E33-53BEBE2CF359}" srcOrd="0" destOrd="0" presId="urn:microsoft.com/office/officeart/2018/2/layout/IconVerticalSolidList"/>
    <dgm:cxn modelId="{E9DDF62A-B925-4AE4-A9E1-D0073E16809D}" type="presOf" srcId="{ED41774F-F159-4378-994E-BAEAEB86070D}" destId="{6215AF3D-C3BF-4BF1-A6C3-419C804B819A}" srcOrd="0" destOrd="0" presId="urn:microsoft.com/office/officeart/2018/2/layout/IconVerticalSolidList"/>
    <dgm:cxn modelId="{AC5FDF8A-0C78-4D69-A7E8-9C683FA4BFD0}" type="presOf" srcId="{8AC20E69-18B9-411F-91C1-94C220557B5E}" destId="{7480AF64-31C7-4EEF-952D-FA8032F27E12}" srcOrd="0" destOrd="0" presId="urn:microsoft.com/office/officeart/2018/2/layout/IconVerticalSolidList"/>
    <dgm:cxn modelId="{2B4FF1B2-649D-4DCE-A22E-3D698053691E}" type="presOf" srcId="{A4070173-C176-4A7D-A23A-0BED39250C49}" destId="{16A3C65E-847E-4CD4-8DEC-6E4112B972FD}" srcOrd="0" destOrd="0" presId="urn:microsoft.com/office/officeart/2018/2/layout/IconVerticalSolidList"/>
    <dgm:cxn modelId="{E64D78D6-9DAF-485E-88F0-8BE434BE1474}" srcId="{CE12F185-41CF-4793-9D02-E6D941A0CA74}" destId="{A4070173-C176-4A7D-A23A-0BED39250C49}" srcOrd="1" destOrd="0" parTransId="{ABE5291A-1B4B-4D66-9CA8-3EBE78EAA777}" sibTransId="{DE46C691-F53D-4DA9-8535-BD543ED6A4C6}"/>
    <dgm:cxn modelId="{5A924ED9-2D3C-4B9F-9127-543BA6BCE087}" srcId="{CE12F185-41CF-4793-9D02-E6D941A0CA74}" destId="{8AC20E69-18B9-411F-91C1-94C220557B5E}" srcOrd="0" destOrd="0" parTransId="{9875E1BD-8C50-4080-8EEB-8AA14DAA5B6B}" sibTransId="{54412296-C5DC-448E-8115-AAE07D1AEAA8}"/>
    <dgm:cxn modelId="{4E7105F4-30D7-4E05-A1F1-0884398E8B69}" srcId="{CE12F185-41CF-4793-9D02-E6D941A0CA74}" destId="{ED41774F-F159-4378-994E-BAEAEB86070D}" srcOrd="2" destOrd="0" parTransId="{C6D422A7-6D5E-48DB-9423-03171726032C}" sibTransId="{DA7831CD-DA61-4178-A54D-E8151D2E3EAC}"/>
    <dgm:cxn modelId="{E918BE27-A283-4FA0-8CE7-626A1A1310B1}" type="presParOf" srcId="{9FF1C26D-9BBB-4D43-9E33-53BEBE2CF359}" destId="{D8F3FDFB-CA3E-4E31-ADAF-DD0DCF255793}" srcOrd="0" destOrd="0" presId="urn:microsoft.com/office/officeart/2018/2/layout/IconVerticalSolidList"/>
    <dgm:cxn modelId="{60E4C125-467F-4712-A80C-B57444793132}" type="presParOf" srcId="{D8F3FDFB-CA3E-4E31-ADAF-DD0DCF255793}" destId="{271FC78D-CB6E-4202-82DD-5C8BE27D2AE4}" srcOrd="0" destOrd="0" presId="urn:microsoft.com/office/officeart/2018/2/layout/IconVerticalSolidList"/>
    <dgm:cxn modelId="{083F4948-D28D-461A-8919-8DA53F9BF016}" type="presParOf" srcId="{D8F3FDFB-CA3E-4E31-ADAF-DD0DCF255793}" destId="{07A4816E-34F0-4C38-98B4-9D2B2BECD389}" srcOrd="1" destOrd="0" presId="urn:microsoft.com/office/officeart/2018/2/layout/IconVerticalSolidList"/>
    <dgm:cxn modelId="{9EB84F44-FF12-40C8-BDF1-47A82663ABA2}" type="presParOf" srcId="{D8F3FDFB-CA3E-4E31-ADAF-DD0DCF255793}" destId="{FCE0D65E-390D-43F6-9F14-673FC7FD212D}" srcOrd="2" destOrd="0" presId="urn:microsoft.com/office/officeart/2018/2/layout/IconVerticalSolidList"/>
    <dgm:cxn modelId="{CE99E38F-77B5-4E37-A423-9E4F1B012052}" type="presParOf" srcId="{D8F3FDFB-CA3E-4E31-ADAF-DD0DCF255793}" destId="{7480AF64-31C7-4EEF-952D-FA8032F27E12}" srcOrd="3" destOrd="0" presId="urn:microsoft.com/office/officeart/2018/2/layout/IconVerticalSolidList"/>
    <dgm:cxn modelId="{D862EAA5-7940-4154-94AE-F91571527B96}" type="presParOf" srcId="{9FF1C26D-9BBB-4D43-9E33-53BEBE2CF359}" destId="{95521B3D-B51B-4571-BD95-92705824FE9E}" srcOrd="1" destOrd="0" presId="urn:microsoft.com/office/officeart/2018/2/layout/IconVerticalSolidList"/>
    <dgm:cxn modelId="{D0257246-7C75-4947-8CFC-7A87F3F8E988}" type="presParOf" srcId="{9FF1C26D-9BBB-4D43-9E33-53BEBE2CF359}" destId="{2372DE49-0D40-44D6-9E95-A51FBADADCA4}" srcOrd="2" destOrd="0" presId="urn:microsoft.com/office/officeart/2018/2/layout/IconVerticalSolidList"/>
    <dgm:cxn modelId="{121E8D81-F9F5-4A8A-BFAB-3A09178CF604}" type="presParOf" srcId="{2372DE49-0D40-44D6-9E95-A51FBADADCA4}" destId="{0B3C749E-5AD9-42C4-817A-2AA39325B820}" srcOrd="0" destOrd="0" presId="urn:microsoft.com/office/officeart/2018/2/layout/IconVerticalSolidList"/>
    <dgm:cxn modelId="{912FD338-77D9-48D1-BA9D-0216C8A92509}" type="presParOf" srcId="{2372DE49-0D40-44D6-9E95-A51FBADADCA4}" destId="{8454EEAA-1DB6-4ACD-87EE-BF50C12E6CDC}" srcOrd="1" destOrd="0" presId="urn:microsoft.com/office/officeart/2018/2/layout/IconVerticalSolidList"/>
    <dgm:cxn modelId="{D475F842-0C33-498E-9D59-4C464BEE31F9}" type="presParOf" srcId="{2372DE49-0D40-44D6-9E95-A51FBADADCA4}" destId="{0B26615C-6F2B-4DFC-9C08-26C4DFED7076}" srcOrd="2" destOrd="0" presId="urn:microsoft.com/office/officeart/2018/2/layout/IconVerticalSolidList"/>
    <dgm:cxn modelId="{9FD826D0-E839-400F-B75E-ABAFD44F2060}" type="presParOf" srcId="{2372DE49-0D40-44D6-9E95-A51FBADADCA4}" destId="{16A3C65E-847E-4CD4-8DEC-6E4112B972FD}" srcOrd="3" destOrd="0" presId="urn:microsoft.com/office/officeart/2018/2/layout/IconVerticalSolidList"/>
    <dgm:cxn modelId="{8886678B-6F58-44C2-8272-2664FDF4710D}" type="presParOf" srcId="{9FF1C26D-9BBB-4D43-9E33-53BEBE2CF359}" destId="{7086D6A5-C38E-436C-8580-2D463C4F368A}" srcOrd="3" destOrd="0" presId="urn:microsoft.com/office/officeart/2018/2/layout/IconVerticalSolidList"/>
    <dgm:cxn modelId="{C7FC4B88-EB28-4AC0-877A-326AE4D7E2CB}" type="presParOf" srcId="{9FF1C26D-9BBB-4D43-9E33-53BEBE2CF359}" destId="{4E022E48-FE24-4B24-AED7-5120C6D95F76}" srcOrd="4" destOrd="0" presId="urn:microsoft.com/office/officeart/2018/2/layout/IconVerticalSolidList"/>
    <dgm:cxn modelId="{FB06E255-A44D-4688-817F-3EE734F34CD3}" type="presParOf" srcId="{4E022E48-FE24-4B24-AED7-5120C6D95F76}" destId="{E61EB26A-7077-4AF8-95B6-6283750819CF}" srcOrd="0" destOrd="0" presId="urn:microsoft.com/office/officeart/2018/2/layout/IconVerticalSolidList"/>
    <dgm:cxn modelId="{4DFDDD38-7C2F-4183-96E1-D3A6DF2466DA}" type="presParOf" srcId="{4E022E48-FE24-4B24-AED7-5120C6D95F76}" destId="{03A6FAE8-A654-42BB-9FE0-1A5B6CC16A67}" srcOrd="1" destOrd="0" presId="urn:microsoft.com/office/officeart/2018/2/layout/IconVerticalSolidList"/>
    <dgm:cxn modelId="{4A4FD493-9E66-438E-BA4D-32D2AEE26001}" type="presParOf" srcId="{4E022E48-FE24-4B24-AED7-5120C6D95F76}" destId="{4140F384-8306-4386-9E21-50FC9E05BAB9}" srcOrd="2" destOrd="0" presId="urn:microsoft.com/office/officeart/2018/2/layout/IconVerticalSolidList"/>
    <dgm:cxn modelId="{57228092-6670-46A3-87FD-ED9697FF61E8}" type="presParOf" srcId="{4E022E48-FE24-4B24-AED7-5120C6D95F76}" destId="{6215AF3D-C3BF-4BF1-A6C3-419C804B819A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11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6C4F61A1-0FD4-4B0E-B359-2B268DDCCC39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070E6092-CB4B-4437-B3DF-5300545A487D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dirty="0"/>
            <a:t>Dynamic threat landscape</a:t>
          </a:r>
          <a:endParaRPr lang="en-US" dirty="0"/>
        </a:p>
      </dgm:t>
    </dgm:pt>
    <dgm:pt modelId="{391F6A1C-D703-408E-8E25-F261B81500D4}" type="parTrans" cxnId="{47F36396-880D-4B61-94A0-6A8A70CF156E}">
      <dgm:prSet/>
      <dgm:spPr/>
      <dgm:t>
        <a:bodyPr/>
        <a:lstStyle/>
        <a:p>
          <a:endParaRPr lang="en-US"/>
        </a:p>
      </dgm:t>
    </dgm:pt>
    <dgm:pt modelId="{5CE6B6D7-5B1E-4448-A4C9-0EFE805844F8}" type="sibTrans" cxnId="{47F36396-880D-4B61-94A0-6A8A70CF156E}">
      <dgm:prSet/>
      <dgm:spPr/>
      <dgm:t>
        <a:bodyPr/>
        <a:lstStyle/>
        <a:p>
          <a:endParaRPr lang="en-US"/>
        </a:p>
      </dgm:t>
    </dgm:pt>
    <dgm:pt modelId="{E2B5305A-4478-49F3-9769-2EF7CD8EB8D9}">
      <dgm:prSet/>
      <dgm:spPr/>
      <dgm:t>
        <a:bodyPr/>
        <a:lstStyle/>
        <a:p>
          <a:pPr>
            <a:lnSpc>
              <a:spcPct val="100000"/>
            </a:lnSpc>
          </a:pPr>
          <a:r>
            <a:rPr lang="en-US" dirty="0"/>
            <a:t>Network Disruptions</a:t>
          </a:r>
        </a:p>
      </dgm:t>
    </dgm:pt>
    <dgm:pt modelId="{5A3AF6EB-02C7-41C4-A89C-08DCF931D6CD}" type="parTrans" cxnId="{3B6D3A34-66FD-4A23-9548-461B4DEBCB2B}">
      <dgm:prSet/>
      <dgm:spPr/>
      <dgm:t>
        <a:bodyPr/>
        <a:lstStyle/>
        <a:p>
          <a:endParaRPr lang="en-US"/>
        </a:p>
      </dgm:t>
    </dgm:pt>
    <dgm:pt modelId="{9035B8D3-33BA-4BF9-B224-4CB88BAB8E26}" type="sibTrans" cxnId="{3B6D3A34-66FD-4A23-9548-461B4DEBCB2B}">
      <dgm:prSet/>
      <dgm:spPr/>
      <dgm:t>
        <a:bodyPr/>
        <a:lstStyle/>
        <a:p>
          <a:endParaRPr lang="en-US"/>
        </a:p>
      </dgm:t>
    </dgm:pt>
    <dgm:pt modelId="{634CC011-C022-4002-8657-035DD0C91585}">
      <dgm:prSet/>
      <dgm:spPr/>
      <dgm:t>
        <a:bodyPr/>
        <a:lstStyle/>
        <a:p>
          <a:pPr>
            <a:lnSpc>
              <a:spcPct val="100000"/>
            </a:lnSpc>
          </a:pPr>
          <a:r>
            <a:rPr lang="en-US" dirty="0"/>
            <a:t>Scans are not effective</a:t>
          </a:r>
        </a:p>
      </dgm:t>
    </dgm:pt>
    <dgm:pt modelId="{3C68F363-EF9C-40AA-9077-5C94352DDDFF}" type="parTrans" cxnId="{47EBDF41-E48F-4D3A-B628-B339070C7744}">
      <dgm:prSet/>
      <dgm:spPr/>
      <dgm:t>
        <a:bodyPr/>
        <a:lstStyle/>
        <a:p>
          <a:endParaRPr lang="en-US"/>
        </a:p>
      </dgm:t>
    </dgm:pt>
    <dgm:pt modelId="{60F88F9E-4A85-4267-847C-137F2BD67CA2}" type="sibTrans" cxnId="{47EBDF41-E48F-4D3A-B628-B339070C7744}">
      <dgm:prSet/>
      <dgm:spPr/>
      <dgm:t>
        <a:bodyPr/>
        <a:lstStyle/>
        <a:p>
          <a:endParaRPr lang="en-US"/>
        </a:p>
      </dgm:t>
    </dgm:pt>
    <dgm:pt modelId="{04AD8833-8B90-43DC-8742-0428F523ABE2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dirty="0"/>
            <a:t>Scope</a:t>
          </a:r>
          <a:endParaRPr lang="en-US" dirty="0"/>
        </a:p>
      </dgm:t>
    </dgm:pt>
    <dgm:pt modelId="{775DFA3E-AC30-4A11-8CA0-8B81C8CFD13A}" type="parTrans" cxnId="{0A85C7BE-FC1A-4A56-B147-080EAF0F828D}">
      <dgm:prSet/>
      <dgm:spPr/>
      <dgm:t>
        <a:bodyPr/>
        <a:lstStyle/>
        <a:p>
          <a:endParaRPr lang="en-US"/>
        </a:p>
      </dgm:t>
    </dgm:pt>
    <dgm:pt modelId="{6063A8B3-02CC-43CA-9350-644E8C686922}" type="sibTrans" cxnId="{0A85C7BE-FC1A-4A56-B147-080EAF0F828D}">
      <dgm:prSet/>
      <dgm:spPr/>
      <dgm:t>
        <a:bodyPr/>
        <a:lstStyle/>
        <a:p>
          <a:endParaRPr lang="en-US"/>
        </a:p>
      </dgm:t>
    </dgm:pt>
    <dgm:pt modelId="{3779D46B-3C2E-493C-932D-1BAAC8B9FF51}" type="pres">
      <dgm:prSet presAssocID="{6C4F61A1-0FD4-4B0E-B359-2B268DDCCC39}" presName="root" presStyleCnt="0">
        <dgm:presLayoutVars>
          <dgm:dir/>
          <dgm:resizeHandles val="exact"/>
        </dgm:presLayoutVars>
      </dgm:prSet>
      <dgm:spPr/>
    </dgm:pt>
    <dgm:pt modelId="{1D8B9725-54C3-4529-8542-F8B54BF3D227}" type="pres">
      <dgm:prSet presAssocID="{070E6092-CB4B-4437-B3DF-5300545A487D}" presName="compNode" presStyleCnt="0"/>
      <dgm:spPr/>
    </dgm:pt>
    <dgm:pt modelId="{262591E2-3279-40A9-92F6-B6879534568D}" type="pres">
      <dgm:prSet presAssocID="{070E6092-CB4B-4437-B3DF-5300545A487D}" presName="bgRect" presStyleLbl="bgShp" presStyleIdx="0" presStyleCnt="4"/>
      <dgm:spPr/>
    </dgm:pt>
    <dgm:pt modelId="{E9FB8226-EF5E-41D7-8739-6AF7A06B2D12}" type="pres">
      <dgm:prSet presAssocID="{070E6092-CB4B-4437-B3DF-5300545A487D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Processor"/>
        </a:ext>
      </dgm:extLst>
    </dgm:pt>
    <dgm:pt modelId="{9A1C3054-8783-4204-8B91-ACEC5236F853}" type="pres">
      <dgm:prSet presAssocID="{070E6092-CB4B-4437-B3DF-5300545A487D}" presName="spaceRect" presStyleCnt="0"/>
      <dgm:spPr/>
    </dgm:pt>
    <dgm:pt modelId="{4F590D78-2792-499C-92F6-B60C4C38B938}" type="pres">
      <dgm:prSet presAssocID="{070E6092-CB4B-4437-B3DF-5300545A487D}" presName="parTx" presStyleLbl="revTx" presStyleIdx="0" presStyleCnt="4">
        <dgm:presLayoutVars>
          <dgm:chMax val="0"/>
          <dgm:chPref val="0"/>
        </dgm:presLayoutVars>
      </dgm:prSet>
      <dgm:spPr/>
    </dgm:pt>
    <dgm:pt modelId="{6AF78562-85C5-4952-8199-BC8A0C696723}" type="pres">
      <dgm:prSet presAssocID="{5CE6B6D7-5B1E-4448-A4C9-0EFE805844F8}" presName="sibTrans" presStyleCnt="0"/>
      <dgm:spPr/>
    </dgm:pt>
    <dgm:pt modelId="{8F31F3CC-9478-48E1-8AF4-B5676522E2E6}" type="pres">
      <dgm:prSet presAssocID="{E2B5305A-4478-49F3-9769-2EF7CD8EB8D9}" presName="compNode" presStyleCnt="0"/>
      <dgm:spPr/>
    </dgm:pt>
    <dgm:pt modelId="{F7B09076-6D5E-482B-8E91-BC4E02F8AE3E}" type="pres">
      <dgm:prSet presAssocID="{E2B5305A-4478-49F3-9769-2EF7CD8EB8D9}" presName="bgRect" presStyleLbl="bgShp" presStyleIdx="1" presStyleCnt="4"/>
      <dgm:spPr/>
    </dgm:pt>
    <dgm:pt modelId="{6722E82A-ECAE-4672-8CA4-F9A7FC4CD72E}" type="pres">
      <dgm:prSet presAssocID="{E2B5305A-4478-49F3-9769-2EF7CD8EB8D9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omputer"/>
        </a:ext>
      </dgm:extLst>
    </dgm:pt>
    <dgm:pt modelId="{D97FDC1E-BAF5-413C-8920-F80157B9318C}" type="pres">
      <dgm:prSet presAssocID="{E2B5305A-4478-49F3-9769-2EF7CD8EB8D9}" presName="spaceRect" presStyleCnt="0"/>
      <dgm:spPr/>
    </dgm:pt>
    <dgm:pt modelId="{8E25F591-0522-46EF-A206-856460CAA561}" type="pres">
      <dgm:prSet presAssocID="{E2B5305A-4478-49F3-9769-2EF7CD8EB8D9}" presName="parTx" presStyleLbl="revTx" presStyleIdx="1" presStyleCnt="4">
        <dgm:presLayoutVars>
          <dgm:chMax val="0"/>
          <dgm:chPref val="0"/>
        </dgm:presLayoutVars>
      </dgm:prSet>
      <dgm:spPr/>
    </dgm:pt>
    <dgm:pt modelId="{682314B3-BBE6-494B-8754-68B516FF350A}" type="pres">
      <dgm:prSet presAssocID="{9035B8D3-33BA-4BF9-B224-4CB88BAB8E26}" presName="sibTrans" presStyleCnt="0"/>
      <dgm:spPr/>
    </dgm:pt>
    <dgm:pt modelId="{616AE96C-D338-459C-AA15-AE8A9FB1A711}" type="pres">
      <dgm:prSet presAssocID="{634CC011-C022-4002-8657-035DD0C91585}" presName="compNode" presStyleCnt="0"/>
      <dgm:spPr/>
    </dgm:pt>
    <dgm:pt modelId="{C2EA5E65-7921-404C-B743-DEB2F19C44DA}" type="pres">
      <dgm:prSet presAssocID="{634CC011-C022-4002-8657-035DD0C91585}" presName="bgRect" presStyleLbl="bgShp" presStyleIdx="2" presStyleCnt="4"/>
      <dgm:spPr/>
    </dgm:pt>
    <dgm:pt modelId="{E4B2C603-3E96-4250-98A4-9F30FC84157A}" type="pres">
      <dgm:prSet presAssocID="{634CC011-C022-4002-8657-035DD0C91585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Lock"/>
        </a:ext>
      </dgm:extLst>
    </dgm:pt>
    <dgm:pt modelId="{C2C8E490-4604-477E-88EE-5984A94448E2}" type="pres">
      <dgm:prSet presAssocID="{634CC011-C022-4002-8657-035DD0C91585}" presName="spaceRect" presStyleCnt="0"/>
      <dgm:spPr/>
    </dgm:pt>
    <dgm:pt modelId="{CE89EDCC-3DAF-436C-93CD-BB77F9B90FC8}" type="pres">
      <dgm:prSet presAssocID="{634CC011-C022-4002-8657-035DD0C91585}" presName="parTx" presStyleLbl="revTx" presStyleIdx="2" presStyleCnt="4">
        <dgm:presLayoutVars>
          <dgm:chMax val="0"/>
          <dgm:chPref val="0"/>
        </dgm:presLayoutVars>
      </dgm:prSet>
      <dgm:spPr/>
    </dgm:pt>
    <dgm:pt modelId="{ABE1658A-1CEF-43F0-85EC-5BAEA5E3E84A}" type="pres">
      <dgm:prSet presAssocID="{60F88F9E-4A85-4267-847C-137F2BD67CA2}" presName="sibTrans" presStyleCnt="0"/>
      <dgm:spPr/>
    </dgm:pt>
    <dgm:pt modelId="{0A1BD1B4-966B-43FA-A52F-C7D927802B7A}" type="pres">
      <dgm:prSet presAssocID="{04AD8833-8B90-43DC-8742-0428F523ABE2}" presName="compNode" presStyleCnt="0"/>
      <dgm:spPr/>
    </dgm:pt>
    <dgm:pt modelId="{E21A80BC-0484-409C-92EC-4B510659293F}" type="pres">
      <dgm:prSet presAssocID="{04AD8833-8B90-43DC-8742-0428F523ABE2}" presName="bgRect" presStyleLbl="bgShp" presStyleIdx="3" presStyleCnt="4"/>
      <dgm:spPr/>
    </dgm:pt>
    <dgm:pt modelId="{78855C50-1398-4EA7-AEFD-07F01BDD6903}" type="pres">
      <dgm:prSet presAssocID="{04AD8833-8B90-43DC-8742-0428F523ABE2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Money"/>
        </a:ext>
      </dgm:extLst>
    </dgm:pt>
    <dgm:pt modelId="{7A4B82CD-A49C-44D6-BC19-6F136B0D454D}" type="pres">
      <dgm:prSet presAssocID="{04AD8833-8B90-43DC-8742-0428F523ABE2}" presName="spaceRect" presStyleCnt="0"/>
      <dgm:spPr/>
    </dgm:pt>
    <dgm:pt modelId="{10263F1A-49E2-4620-BBC3-1EC22457E110}" type="pres">
      <dgm:prSet presAssocID="{04AD8833-8B90-43DC-8742-0428F523ABE2}" presName="parTx" presStyleLbl="revTx" presStyleIdx="3" presStyleCnt="4">
        <dgm:presLayoutVars>
          <dgm:chMax val="0"/>
          <dgm:chPref val="0"/>
        </dgm:presLayoutVars>
      </dgm:prSet>
      <dgm:spPr/>
    </dgm:pt>
  </dgm:ptLst>
  <dgm:cxnLst>
    <dgm:cxn modelId="{61F88B06-F6CB-49E6-9647-A5AC5B301EE0}" type="presOf" srcId="{E2B5305A-4478-49F3-9769-2EF7CD8EB8D9}" destId="{8E25F591-0522-46EF-A206-856460CAA561}" srcOrd="0" destOrd="0" presId="urn:microsoft.com/office/officeart/2018/2/layout/IconVerticalSolidList"/>
    <dgm:cxn modelId="{65DBD11B-F990-4598-8AEF-01D37E52AFE1}" type="presOf" srcId="{6C4F61A1-0FD4-4B0E-B359-2B268DDCCC39}" destId="{3779D46B-3C2E-493C-932D-1BAAC8B9FF51}" srcOrd="0" destOrd="0" presId="urn:microsoft.com/office/officeart/2018/2/layout/IconVerticalSolidList"/>
    <dgm:cxn modelId="{3B6D3A34-66FD-4A23-9548-461B4DEBCB2B}" srcId="{6C4F61A1-0FD4-4B0E-B359-2B268DDCCC39}" destId="{E2B5305A-4478-49F3-9769-2EF7CD8EB8D9}" srcOrd="1" destOrd="0" parTransId="{5A3AF6EB-02C7-41C4-A89C-08DCF931D6CD}" sibTransId="{9035B8D3-33BA-4BF9-B224-4CB88BAB8E26}"/>
    <dgm:cxn modelId="{D18A4D3D-5261-414F-AC11-4DAB47DD6458}" type="presOf" srcId="{634CC011-C022-4002-8657-035DD0C91585}" destId="{CE89EDCC-3DAF-436C-93CD-BB77F9B90FC8}" srcOrd="0" destOrd="0" presId="urn:microsoft.com/office/officeart/2018/2/layout/IconVerticalSolidList"/>
    <dgm:cxn modelId="{47EBDF41-E48F-4D3A-B628-B339070C7744}" srcId="{6C4F61A1-0FD4-4B0E-B359-2B268DDCCC39}" destId="{634CC011-C022-4002-8657-035DD0C91585}" srcOrd="2" destOrd="0" parTransId="{3C68F363-EF9C-40AA-9077-5C94352DDDFF}" sibTransId="{60F88F9E-4A85-4267-847C-137F2BD67CA2}"/>
    <dgm:cxn modelId="{61C31362-D3E3-48AE-8A03-E78579F9FA8F}" type="presOf" srcId="{070E6092-CB4B-4437-B3DF-5300545A487D}" destId="{4F590D78-2792-499C-92F6-B60C4C38B938}" srcOrd="0" destOrd="0" presId="urn:microsoft.com/office/officeart/2018/2/layout/IconVerticalSolidList"/>
    <dgm:cxn modelId="{077A4B45-2B65-4C8D-9C8C-A33C6ACE6A8E}" type="presOf" srcId="{04AD8833-8B90-43DC-8742-0428F523ABE2}" destId="{10263F1A-49E2-4620-BBC3-1EC22457E110}" srcOrd="0" destOrd="0" presId="urn:microsoft.com/office/officeart/2018/2/layout/IconVerticalSolidList"/>
    <dgm:cxn modelId="{47F36396-880D-4B61-94A0-6A8A70CF156E}" srcId="{6C4F61A1-0FD4-4B0E-B359-2B268DDCCC39}" destId="{070E6092-CB4B-4437-B3DF-5300545A487D}" srcOrd="0" destOrd="0" parTransId="{391F6A1C-D703-408E-8E25-F261B81500D4}" sibTransId="{5CE6B6D7-5B1E-4448-A4C9-0EFE805844F8}"/>
    <dgm:cxn modelId="{0A85C7BE-FC1A-4A56-B147-080EAF0F828D}" srcId="{6C4F61A1-0FD4-4B0E-B359-2B268DDCCC39}" destId="{04AD8833-8B90-43DC-8742-0428F523ABE2}" srcOrd="3" destOrd="0" parTransId="{775DFA3E-AC30-4A11-8CA0-8B81C8CFD13A}" sibTransId="{6063A8B3-02CC-43CA-9350-644E8C686922}"/>
    <dgm:cxn modelId="{68061804-E922-4F54-A210-1EAB71E75B5E}" type="presParOf" srcId="{3779D46B-3C2E-493C-932D-1BAAC8B9FF51}" destId="{1D8B9725-54C3-4529-8542-F8B54BF3D227}" srcOrd="0" destOrd="0" presId="urn:microsoft.com/office/officeart/2018/2/layout/IconVerticalSolidList"/>
    <dgm:cxn modelId="{7D6AF77B-BEFA-40A5-8C72-FB0AF3FF1247}" type="presParOf" srcId="{1D8B9725-54C3-4529-8542-F8B54BF3D227}" destId="{262591E2-3279-40A9-92F6-B6879534568D}" srcOrd="0" destOrd="0" presId="urn:microsoft.com/office/officeart/2018/2/layout/IconVerticalSolidList"/>
    <dgm:cxn modelId="{F86D3A54-D05A-4E8B-BE6A-E4217D3347DA}" type="presParOf" srcId="{1D8B9725-54C3-4529-8542-F8B54BF3D227}" destId="{E9FB8226-EF5E-41D7-8739-6AF7A06B2D12}" srcOrd="1" destOrd="0" presId="urn:microsoft.com/office/officeart/2018/2/layout/IconVerticalSolidList"/>
    <dgm:cxn modelId="{ECB1EF94-CD18-49D1-B109-6BC91AAADBB4}" type="presParOf" srcId="{1D8B9725-54C3-4529-8542-F8B54BF3D227}" destId="{9A1C3054-8783-4204-8B91-ACEC5236F853}" srcOrd="2" destOrd="0" presId="urn:microsoft.com/office/officeart/2018/2/layout/IconVerticalSolidList"/>
    <dgm:cxn modelId="{417CA717-0752-4752-A70C-14D606F3AB23}" type="presParOf" srcId="{1D8B9725-54C3-4529-8542-F8B54BF3D227}" destId="{4F590D78-2792-499C-92F6-B60C4C38B938}" srcOrd="3" destOrd="0" presId="urn:microsoft.com/office/officeart/2018/2/layout/IconVerticalSolidList"/>
    <dgm:cxn modelId="{3B1DA3E4-A08F-41D5-A4AD-74537FD72D7A}" type="presParOf" srcId="{3779D46B-3C2E-493C-932D-1BAAC8B9FF51}" destId="{6AF78562-85C5-4952-8199-BC8A0C696723}" srcOrd="1" destOrd="0" presId="urn:microsoft.com/office/officeart/2018/2/layout/IconVerticalSolidList"/>
    <dgm:cxn modelId="{F5857C69-2A35-49DF-83F6-F25436B693FB}" type="presParOf" srcId="{3779D46B-3C2E-493C-932D-1BAAC8B9FF51}" destId="{8F31F3CC-9478-48E1-8AF4-B5676522E2E6}" srcOrd="2" destOrd="0" presId="urn:microsoft.com/office/officeart/2018/2/layout/IconVerticalSolidList"/>
    <dgm:cxn modelId="{D178A7A9-4E43-4708-AE70-56614047F3FE}" type="presParOf" srcId="{8F31F3CC-9478-48E1-8AF4-B5676522E2E6}" destId="{F7B09076-6D5E-482B-8E91-BC4E02F8AE3E}" srcOrd="0" destOrd="0" presId="urn:microsoft.com/office/officeart/2018/2/layout/IconVerticalSolidList"/>
    <dgm:cxn modelId="{B6DA2D46-8C6B-4960-8281-D65C47E5ECFD}" type="presParOf" srcId="{8F31F3CC-9478-48E1-8AF4-B5676522E2E6}" destId="{6722E82A-ECAE-4672-8CA4-F9A7FC4CD72E}" srcOrd="1" destOrd="0" presId="urn:microsoft.com/office/officeart/2018/2/layout/IconVerticalSolidList"/>
    <dgm:cxn modelId="{63D2EF1E-1C36-43F4-8166-84160A271F3E}" type="presParOf" srcId="{8F31F3CC-9478-48E1-8AF4-B5676522E2E6}" destId="{D97FDC1E-BAF5-413C-8920-F80157B9318C}" srcOrd="2" destOrd="0" presId="urn:microsoft.com/office/officeart/2018/2/layout/IconVerticalSolidList"/>
    <dgm:cxn modelId="{C428AD7D-344D-4366-B5E5-150617F51406}" type="presParOf" srcId="{8F31F3CC-9478-48E1-8AF4-B5676522E2E6}" destId="{8E25F591-0522-46EF-A206-856460CAA561}" srcOrd="3" destOrd="0" presId="urn:microsoft.com/office/officeart/2018/2/layout/IconVerticalSolidList"/>
    <dgm:cxn modelId="{D91EEC9C-694F-4D79-9077-A5DAAD2A9434}" type="presParOf" srcId="{3779D46B-3C2E-493C-932D-1BAAC8B9FF51}" destId="{682314B3-BBE6-494B-8754-68B516FF350A}" srcOrd="3" destOrd="0" presId="urn:microsoft.com/office/officeart/2018/2/layout/IconVerticalSolidList"/>
    <dgm:cxn modelId="{A8C17371-AF80-44DD-9E4D-EB3954C32C9A}" type="presParOf" srcId="{3779D46B-3C2E-493C-932D-1BAAC8B9FF51}" destId="{616AE96C-D338-459C-AA15-AE8A9FB1A711}" srcOrd="4" destOrd="0" presId="urn:microsoft.com/office/officeart/2018/2/layout/IconVerticalSolidList"/>
    <dgm:cxn modelId="{602DB284-E7F3-428D-AD52-30BEEF98F8B5}" type="presParOf" srcId="{616AE96C-D338-459C-AA15-AE8A9FB1A711}" destId="{C2EA5E65-7921-404C-B743-DEB2F19C44DA}" srcOrd="0" destOrd="0" presId="urn:microsoft.com/office/officeart/2018/2/layout/IconVerticalSolidList"/>
    <dgm:cxn modelId="{BD14A37C-D0C8-48D8-A326-DA6380C3FB3A}" type="presParOf" srcId="{616AE96C-D338-459C-AA15-AE8A9FB1A711}" destId="{E4B2C603-3E96-4250-98A4-9F30FC84157A}" srcOrd="1" destOrd="0" presId="urn:microsoft.com/office/officeart/2018/2/layout/IconVerticalSolidList"/>
    <dgm:cxn modelId="{C8ABD8DE-4995-4B64-A692-C57B632E97D0}" type="presParOf" srcId="{616AE96C-D338-459C-AA15-AE8A9FB1A711}" destId="{C2C8E490-4604-477E-88EE-5984A94448E2}" srcOrd="2" destOrd="0" presId="urn:microsoft.com/office/officeart/2018/2/layout/IconVerticalSolidList"/>
    <dgm:cxn modelId="{C843D4E6-5563-4B9B-B370-AD53BE28A7E8}" type="presParOf" srcId="{616AE96C-D338-459C-AA15-AE8A9FB1A711}" destId="{CE89EDCC-3DAF-436C-93CD-BB77F9B90FC8}" srcOrd="3" destOrd="0" presId="urn:microsoft.com/office/officeart/2018/2/layout/IconVerticalSolidList"/>
    <dgm:cxn modelId="{C8AC964F-0C05-4981-8E79-D1C6EEEECEAA}" type="presParOf" srcId="{3779D46B-3C2E-493C-932D-1BAAC8B9FF51}" destId="{ABE1658A-1CEF-43F0-85EC-5BAEA5E3E84A}" srcOrd="5" destOrd="0" presId="urn:microsoft.com/office/officeart/2018/2/layout/IconVerticalSolidList"/>
    <dgm:cxn modelId="{FCAEDB65-42A1-42A6-B356-55B05B7EBBBA}" type="presParOf" srcId="{3779D46B-3C2E-493C-932D-1BAAC8B9FF51}" destId="{0A1BD1B4-966B-43FA-A52F-C7D927802B7A}" srcOrd="6" destOrd="0" presId="urn:microsoft.com/office/officeart/2018/2/layout/IconVerticalSolidList"/>
    <dgm:cxn modelId="{B951E8C6-1364-448F-8B88-0D6BD17119B6}" type="presParOf" srcId="{0A1BD1B4-966B-43FA-A52F-C7D927802B7A}" destId="{E21A80BC-0484-409C-92EC-4B510659293F}" srcOrd="0" destOrd="0" presId="urn:microsoft.com/office/officeart/2018/2/layout/IconVerticalSolidList"/>
    <dgm:cxn modelId="{31C35477-D6F2-48CE-A26F-A2EAD989A89C}" type="presParOf" srcId="{0A1BD1B4-966B-43FA-A52F-C7D927802B7A}" destId="{78855C50-1398-4EA7-AEFD-07F01BDD6903}" srcOrd="1" destOrd="0" presId="urn:microsoft.com/office/officeart/2018/2/layout/IconVerticalSolidList"/>
    <dgm:cxn modelId="{AF349B16-CF47-442A-B57D-41AB37E36966}" type="presParOf" srcId="{0A1BD1B4-966B-43FA-A52F-C7D927802B7A}" destId="{7A4B82CD-A49C-44D6-BC19-6F136B0D454D}" srcOrd="2" destOrd="0" presId="urn:microsoft.com/office/officeart/2018/2/layout/IconVerticalSolidList"/>
    <dgm:cxn modelId="{F67E0D74-B1D0-4C59-879B-DB3D800689F0}" type="presParOf" srcId="{0A1BD1B4-966B-43FA-A52F-C7D927802B7A}" destId="{10263F1A-49E2-4620-BBC3-1EC22457E110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11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9F6BBA0B-FC6F-4DF6-8918-19CFDCB80394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EA8A31AD-24C4-4DEF-A525-58F0FBF84691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History</a:t>
          </a:r>
        </a:p>
      </dgm:t>
    </dgm:pt>
    <dgm:pt modelId="{9AF7891F-ECC2-4C59-86EA-13E6282C6AE1}" type="parTrans" cxnId="{D265D245-C91B-4655-8E9A-5C883191132A}">
      <dgm:prSet/>
      <dgm:spPr/>
      <dgm:t>
        <a:bodyPr/>
        <a:lstStyle/>
        <a:p>
          <a:endParaRPr lang="en-US"/>
        </a:p>
      </dgm:t>
    </dgm:pt>
    <dgm:pt modelId="{7C4A085B-01F9-4E12-B680-FAD06C302096}" type="sibTrans" cxnId="{D265D245-C91B-4655-8E9A-5C883191132A}">
      <dgm:prSet/>
      <dgm:spPr/>
      <dgm:t>
        <a:bodyPr/>
        <a:lstStyle/>
        <a:p>
          <a:endParaRPr lang="en-US"/>
        </a:p>
      </dgm:t>
    </dgm:pt>
    <dgm:pt modelId="{30AB8CC9-B2D5-4F0C-A944-C7684D336917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Key concepts</a:t>
          </a:r>
        </a:p>
      </dgm:t>
    </dgm:pt>
    <dgm:pt modelId="{1B4B0454-B5F8-4EBA-A0BD-B7D1E0A931E0}" type="parTrans" cxnId="{1850CD3E-BD20-45EB-9C09-4288B138064E}">
      <dgm:prSet/>
      <dgm:spPr/>
      <dgm:t>
        <a:bodyPr/>
        <a:lstStyle/>
        <a:p>
          <a:endParaRPr lang="en-US"/>
        </a:p>
      </dgm:t>
    </dgm:pt>
    <dgm:pt modelId="{F874B386-4830-4D65-A1C7-865373BF19DB}" type="sibTrans" cxnId="{1850CD3E-BD20-45EB-9C09-4288B138064E}">
      <dgm:prSet/>
      <dgm:spPr/>
      <dgm:t>
        <a:bodyPr/>
        <a:lstStyle/>
        <a:p>
          <a:endParaRPr lang="en-US"/>
        </a:p>
      </dgm:t>
    </dgm:pt>
    <dgm:pt modelId="{935FEEB2-92AE-414A-AED0-2E57AE2225F8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Noteworthy figures</a:t>
          </a:r>
        </a:p>
      </dgm:t>
    </dgm:pt>
    <dgm:pt modelId="{439B2B17-8037-4030-B8DD-6C6B2072D45F}" type="parTrans" cxnId="{FDCB7954-B3FC-4A62-871E-1B99CB49CE87}">
      <dgm:prSet/>
      <dgm:spPr/>
      <dgm:t>
        <a:bodyPr/>
        <a:lstStyle/>
        <a:p>
          <a:endParaRPr lang="en-US"/>
        </a:p>
      </dgm:t>
    </dgm:pt>
    <dgm:pt modelId="{8F946A44-F493-449A-91B2-620528841E6C}" type="sibTrans" cxnId="{FDCB7954-B3FC-4A62-871E-1B99CB49CE87}">
      <dgm:prSet/>
      <dgm:spPr/>
      <dgm:t>
        <a:bodyPr/>
        <a:lstStyle/>
        <a:p>
          <a:endParaRPr lang="en-US"/>
        </a:p>
      </dgm:t>
    </dgm:pt>
    <dgm:pt modelId="{593DF0AD-5259-44BE-84A9-0A5A06E23A3C}" type="pres">
      <dgm:prSet presAssocID="{9F6BBA0B-FC6F-4DF6-8918-19CFDCB80394}" presName="root" presStyleCnt="0">
        <dgm:presLayoutVars>
          <dgm:dir/>
          <dgm:resizeHandles val="exact"/>
        </dgm:presLayoutVars>
      </dgm:prSet>
      <dgm:spPr/>
    </dgm:pt>
    <dgm:pt modelId="{2873645E-2CFC-4D04-AD32-BE9D29A85448}" type="pres">
      <dgm:prSet presAssocID="{EA8A31AD-24C4-4DEF-A525-58F0FBF84691}" presName="compNode" presStyleCnt="0"/>
      <dgm:spPr/>
    </dgm:pt>
    <dgm:pt modelId="{86551529-1790-4380-9F06-2627F61C966B}" type="pres">
      <dgm:prSet presAssocID="{EA8A31AD-24C4-4DEF-A525-58F0FBF84691}" presName="bgRect" presStyleLbl="bgShp" presStyleIdx="0" presStyleCnt="3"/>
      <dgm:spPr/>
    </dgm:pt>
    <dgm:pt modelId="{0348903E-8801-4382-9932-EF5F66719849}" type="pres">
      <dgm:prSet presAssocID="{EA8A31AD-24C4-4DEF-A525-58F0FBF84691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ourglass"/>
        </a:ext>
      </dgm:extLst>
    </dgm:pt>
    <dgm:pt modelId="{8AFA2618-8A6C-491E-B51B-7F632672F07A}" type="pres">
      <dgm:prSet presAssocID="{EA8A31AD-24C4-4DEF-A525-58F0FBF84691}" presName="spaceRect" presStyleCnt="0"/>
      <dgm:spPr/>
    </dgm:pt>
    <dgm:pt modelId="{F2DEC085-FEF7-4E66-AA01-F05AF82C0786}" type="pres">
      <dgm:prSet presAssocID="{EA8A31AD-24C4-4DEF-A525-58F0FBF84691}" presName="parTx" presStyleLbl="revTx" presStyleIdx="0" presStyleCnt="3">
        <dgm:presLayoutVars>
          <dgm:chMax val="0"/>
          <dgm:chPref val="0"/>
        </dgm:presLayoutVars>
      </dgm:prSet>
      <dgm:spPr/>
    </dgm:pt>
    <dgm:pt modelId="{CBA39EAF-EDF4-4F5D-BF4F-339375AF01F1}" type="pres">
      <dgm:prSet presAssocID="{7C4A085B-01F9-4E12-B680-FAD06C302096}" presName="sibTrans" presStyleCnt="0"/>
      <dgm:spPr/>
    </dgm:pt>
    <dgm:pt modelId="{B53F8448-95B8-4754-BFD1-EDD8721F541B}" type="pres">
      <dgm:prSet presAssocID="{30AB8CC9-B2D5-4F0C-A944-C7684D336917}" presName="compNode" presStyleCnt="0"/>
      <dgm:spPr/>
    </dgm:pt>
    <dgm:pt modelId="{AE87C763-8C7C-427E-BF4E-29D683539EE6}" type="pres">
      <dgm:prSet presAssocID="{30AB8CC9-B2D5-4F0C-A944-C7684D336917}" presName="bgRect" presStyleLbl="bgShp" presStyleIdx="1" presStyleCnt="3"/>
      <dgm:spPr/>
    </dgm:pt>
    <dgm:pt modelId="{1CCB9F04-0F6F-422C-8AA4-2700716920EF}" type="pres">
      <dgm:prSet presAssocID="{30AB8CC9-B2D5-4F0C-A944-C7684D336917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Key"/>
        </a:ext>
      </dgm:extLst>
    </dgm:pt>
    <dgm:pt modelId="{9925B8DD-03FF-4BD3-A1CD-4ADF79BC4242}" type="pres">
      <dgm:prSet presAssocID="{30AB8CC9-B2D5-4F0C-A944-C7684D336917}" presName="spaceRect" presStyleCnt="0"/>
      <dgm:spPr/>
    </dgm:pt>
    <dgm:pt modelId="{156E4CC7-72C7-430C-9F6A-DB6E01E0C25D}" type="pres">
      <dgm:prSet presAssocID="{30AB8CC9-B2D5-4F0C-A944-C7684D336917}" presName="parTx" presStyleLbl="revTx" presStyleIdx="1" presStyleCnt="3">
        <dgm:presLayoutVars>
          <dgm:chMax val="0"/>
          <dgm:chPref val="0"/>
        </dgm:presLayoutVars>
      </dgm:prSet>
      <dgm:spPr/>
    </dgm:pt>
    <dgm:pt modelId="{6E541C28-DC82-43CB-BF5E-91E6A69E161D}" type="pres">
      <dgm:prSet presAssocID="{F874B386-4830-4D65-A1C7-865373BF19DB}" presName="sibTrans" presStyleCnt="0"/>
      <dgm:spPr/>
    </dgm:pt>
    <dgm:pt modelId="{E12F9BD7-4B2F-415E-B53E-4D14AD7DA587}" type="pres">
      <dgm:prSet presAssocID="{935FEEB2-92AE-414A-AED0-2E57AE2225F8}" presName="compNode" presStyleCnt="0"/>
      <dgm:spPr/>
    </dgm:pt>
    <dgm:pt modelId="{3A8125FF-4418-4E70-BFB7-23BE74C13AE5}" type="pres">
      <dgm:prSet presAssocID="{935FEEB2-92AE-414A-AED0-2E57AE2225F8}" presName="bgRect" presStyleLbl="bgShp" presStyleIdx="2" presStyleCnt="3"/>
      <dgm:spPr/>
    </dgm:pt>
    <dgm:pt modelId="{7CEC59FE-B977-43C9-A3EF-B2F117A9AB73}" type="pres">
      <dgm:prSet presAssocID="{935FEEB2-92AE-414A-AED0-2E57AE2225F8}" presName="iconRect" presStyleLbl="node1" presStyleIdx="2" presStyleCnt="3"/>
      <dgm:spPr>
        <a:blipFill rotWithShape="1"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rcRect/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heckmark"/>
        </a:ext>
      </dgm:extLst>
    </dgm:pt>
    <dgm:pt modelId="{BD71A425-2A1B-4C86-B5D1-FA8B33B7A77C}" type="pres">
      <dgm:prSet presAssocID="{935FEEB2-92AE-414A-AED0-2E57AE2225F8}" presName="spaceRect" presStyleCnt="0"/>
      <dgm:spPr/>
    </dgm:pt>
    <dgm:pt modelId="{8C7055D1-9A3F-42E9-BA47-A75CCEEA439E}" type="pres">
      <dgm:prSet presAssocID="{935FEEB2-92AE-414A-AED0-2E57AE2225F8}" presName="parTx" presStyleLbl="revTx" presStyleIdx="2" presStyleCnt="3">
        <dgm:presLayoutVars>
          <dgm:chMax val="0"/>
          <dgm:chPref val="0"/>
        </dgm:presLayoutVars>
      </dgm:prSet>
      <dgm:spPr/>
    </dgm:pt>
  </dgm:ptLst>
  <dgm:cxnLst>
    <dgm:cxn modelId="{1850CD3E-BD20-45EB-9C09-4288B138064E}" srcId="{9F6BBA0B-FC6F-4DF6-8918-19CFDCB80394}" destId="{30AB8CC9-B2D5-4F0C-A944-C7684D336917}" srcOrd="1" destOrd="0" parTransId="{1B4B0454-B5F8-4EBA-A0BD-B7D1E0A931E0}" sibTransId="{F874B386-4830-4D65-A1C7-865373BF19DB}"/>
    <dgm:cxn modelId="{D265D245-C91B-4655-8E9A-5C883191132A}" srcId="{9F6BBA0B-FC6F-4DF6-8918-19CFDCB80394}" destId="{EA8A31AD-24C4-4DEF-A525-58F0FBF84691}" srcOrd="0" destOrd="0" parTransId="{9AF7891F-ECC2-4C59-86EA-13E6282C6AE1}" sibTransId="{7C4A085B-01F9-4E12-B680-FAD06C302096}"/>
    <dgm:cxn modelId="{32D0506C-483E-4BE7-9362-E87BB33CC0F5}" type="presOf" srcId="{9F6BBA0B-FC6F-4DF6-8918-19CFDCB80394}" destId="{593DF0AD-5259-44BE-84A9-0A5A06E23A3C}" srcOrd="0" destOrd="0" presId="urn:microsoft.com/office/officeart/2018/2/layout/IconVerticalSolidList"/>
    <dgm:cxn modelId="{515C6D6D-7954-4169-B62A-A8C2EF6C0E67}" type="presOf" srcId="{EA8A31AD-24C4-4DEF-A525-58F0FBF84691}" destId="{F2DEC085-FEF7-4E66-AA01-F05AF82C0786}" srcOrd="0" destOrd="0" presId="urn:microsoft.com/office/officeart/2018/2/layout/IconVerticalSolidList"/>
    <dgm:cxn modelId="{FDCB7954-B3FC-4A62-871E-1B99CB49CE87}" srcId="{9F6BBA0B-FC6F-4DF6-8918-19CFDCB80394}" destId="{935FEEB2-92AE-414A-AED0-2E57AE2225F8}" srcOrd="2" destOrd="0" parTransId="{439B2B17-8037-4030-B8DD-6C6B2072D45F}" sibTransId="{8F946A44-F493-449A-91B2-620528841E6C}"/>
    <dgm:cxn modelId="{5A687688-5FC6-4193-8A10-F17BCBA651B2}" type="presOf" srcId="{30AB8CC9-B2D5-4F0C-A944-C7684D336917}" destId="{156E4CC7-72C7-430C-9F6A-DB6E01E0C25D}" srcOrd="0" destOrd="0" presId="urn:microsoft.com/office/officeart/2018/2/layout/IconVerticalSolidList"/>
    <dgm:cxn modelId="{D04ADBC9-723D-4250-A81C-B7C841F2360B}" type="presOf" srcId="{935FEEB2-92AE-414A-AED0-2E57AE2225F8}" destId="{8C7055D1-9A3F-42E9-BA47-A75CCEEA439E}" srcOrd="0" destOrd="0" presId="urn:microsoft.com/office/officeart/2018/2/layout/IconVerticalSolidList"/>
    <dgm:cxn modelId="{76C6B6D3-A899-4CB5-893B-480C43DACB70}" type="presParOf" srcId="{593DF0AD-5259-44BE-84A9-0A5A06E23A3C}" destId="{2873645E-2CFC-4D04-AD32-BE9D29A85448}" srcOrd="0" destOrd="0" presId="urn:microsoft.com/office/officeart/2018/2/layout/IconVerticalSolidList"/>
    <dgm:cxn modelId="{1D6601A2-32C4-4788-A2F7-FA677C877E42}" type="presParOf" srcId="{2873645E-2CFC-4D04-AD32-BE9D29A85448}" destId="{86551529-1790-4380-9F06-2627F61C966B}" srcOrd="0" destOrd="0" presId="urn:microsoft.com/office/officeart/2018/2/layout/IconVerticalSolidList"/>
    <dgm:cxn modelId="{518589E8-B46D-4B32-9C50-B6787372B1C4}" type="presParOf" srcId="{2873645E-2CFC-4D04-AD32-BE9D29A85448}" destId="{0348903E-8801-4382-9932-EF5F66719849}" srcOrd="1" destOrd="0" presId="urn:microsoft.com/office/officeart/2018/2/layout/IconVerticalSolidList"/>
    <dgm:cxn modelId="{F853CEA2-5B36-4998-BE6E-0AB4BF5AF4A6}" type="presParOf" srcId="{2873645E-2CFC-4D04-AD32-BE9D29A85448}" destId="{8AFA2618-8A6C-491E-B51B-7F632672F07A}" srcOrd="2" destOrd="0" presId="urn:microsoft.com/office/officeart/2018/2/layout/IconVerticalSolidList"/>
    <dgm:cxn modelId="{86DA4D1C-391D-40B6-B05A-FF0A026D702A}" type="presParOf" srcId="{2873645E-2CFC-4D04-AD32-BE9D29A85448}" destId="{F2DEC085-FEF7-4E66-AA01-F05AF82C0786}" srcOrd="3" destOrd="0" presId="urn:microsoft.com/office/officeart/2018/2/layout/IconVerticalSolidList"/>
    <dgm:cxn modelId="{C278A157-0555-4602-A4CF-31F1CCC5B5C1}" type="presParOf" srcId="{593DF0AD-5259-44BE-84A9-0A5A06E23A3C}" destId="{CBA39EAF-EDF4-4F5D-BF4F-339375AF01F1}" srcOrd="1" destOrd="0" presId="urn:microsoft.com/office/officeart/2018/2/layout/IconVerticalSolidList"/>
    <dgm:cxn modelId="{F3A2E3FC-AC9C-46E9-9906-2B8948A17FE2}" type="presParOf" srcId="{593DF0AD-5259-44BE-84A9-0A5A06E23A3C}" destId="{B53F8448-95B8-4754-BFD1-EDD8721F541B}" srcOrd="2" destOrd="0" presId="urn:microsoft.com/office/officeart/2018/2/layout/IconVerticalSolidList"/>
    <dgm:cxn modelId="{9A1347F4-6EFF-47EE-9653-A945C548EF72}" type="presParOf" srcId="{B53F8448-95B8-4754-BFD1-EDD8721F541B}" destId="{AE87C763-8C7C-427E-BF4E-29D683539EE6}" srcOrd="0" destOrd="0" presId="urn:microsoft.com/office/officeart/2018/2/layout/IconVerticalSolidList"/>
    <dgm:cxn modelId="{22ED778B-8B64-4261-A0B1-AB1EDE8F4929}" type="presParOf" srcId="{B53F8448-95B8-4754-BFD1-EDD8721F541B}" destId="{1CCB9F04-0F6F-422C-8AA4-2700716920EF}" srcOrd="1" destOrd="0" presId="urn:microsoft.com/office/officeart/2018/2/layout/IconVerticalSolidList"/>
    <dgm:cxn modelId="{B1B9D198-43F0-4E0A-A8B5-A54AA841FF09}" type="presParOf" srcId="{B53F8448-95B8-4754-BFD1-EDD8721F541B}" destId="{9925B8DD-03FF-4BD3-A1CD-4ADF79BC4242}" srcOrd="2" destOrd="0" presId="urn:microsoft.com/office/officeart/2018/2/layout/IconVerticalSolidList"/>
    <dgm:cxn modelId="{7DD30B11-2665-4673-9B4D-A9FA6AE0D962}" type="presParOf" srcId="{B53F8448-95B8-4754-BFD1-EDD8721F541B}" destId="{156E4CC7-72C7-430C-9F6A-DB6E01E0C25D}" srcOrd="3" destOrd="0" presId="urn:microsoft.com/office/officeart/2018/2/layout/IconVerticalSolidList"/>
    <dgm:cxn modelId="{6B41C143-E4B1-445F-9D30-F1042B92BFFF}" type="presParOf" srcId="{593DF0AD-5259-44BE-84A9-0A5A06E23A3C}" destId="{6E541C28-DC82-43CB-BF5E-91E6A69E161D}" srcOrd="3" destOrd="0" presId="urn:microsoft.com/office/officeart/2018/2/layout/IconVerticalSolidList"/>
    <dgm:cxn modelId="{A80D8B2D-15FF-4818-BAD2-E5A36A88A1FE}" type="presParOf" srcId="{593DF0AD-5259-44BE-84A9-0A5A06E23A3C}" destId="{E12F9BD7-4B2F-415E-B53E-4D14AD7DA587}" srcOrd="4" destOrd="0" presId="urn:microsoft.com/office/officeart/2018/2/layout/IconVerticalSolidList"/>
    <dgm:cxn modelId="{198A0A8B-9E4D-4CF1-BDCF-28E972CD1D55}" type="presParOf" srcId="{E12F9BD7-4B2F-415E-B53E-4D14AD7DA587}" destId="{3A8125FF-4418-4E70-BFB7-23BE74C13AE5}" srcOrd="0" destOrd="0" presId="urn:microsoft.com/office/officeart/2018/2/layout/IconVerticalSolidList"/>
    <dgm:cxn modelId="{32314AE4-20E8-45BE-B259-CC7EC520D37B}" type="presParOf" srcId="{E12F9BD7-4B2F-415E-B53E-4D14AD7DA587}" destId="{7CEC59FE-B977-43C9-A3EF-B2F117A9AB73}" srcOrd="1" destOrd="0" presId="urn:microsoft.com/office/officeart/2018/2/layout/IconVerticalSolidList"/>
    <dgm:cxn modelId="{A9F3C7AE-FD22-4555-8386-6E14314286AD}" type="presParOf" srcId="{E12F9BD7-4B2F-415E-B53E-4D14AD7DA587}" destId="{BD71A425-2A1B-4C86-B5D1-FA8B33B7A77C}" srcOrd="2" destOrd="0" presId="urn:microsoft.com/office/officeart/2018/2/layout/IconVerticalSolidList"/>
    <dgm:cxn modelId="{C54EE53C-F1C8-4AA4-9227-993BE470EFA9}" type="presParOf" srcId="{E12F9BD7-4B2F-415E-B53E-4D14AD7DA587}" destId="{8C7055D1-9A3F-42E9-BA47-A75CCEEA439E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11" minVer="http://schemas.openxmlformats.org/drawingml/2006/diagram"/>
    </a:ext>
  </dgm:extLst>
</dgm:dataModel>
</file>

<file path=ppt/diagrams/data7.xml><?xml version="1.0" encoding="utf-8"?>
<dgm:dataModel xmlns:dgm="http://schemas.openxmlformats.org/drawingml/2006/diagram" xmlns:a="http://schemas.openxmlformats.org/drawingml/2006/main">
  <dgm:ptLst>
    <dgm:pt modelId="{FAEFDAEA-F646-4C33-9AFC-8518902EA2DC}" type="doc">
      <dgm:prSet loTypeId="urn:microsoft.com/office/officeart/2005/8/layout/vList2" loCatId="list" qsTypeId="urn:microsoft.com/office/officeart/2005/8/quickstyle/simple1" qsCatId="simple" csTypeId="urn:microsoft.com/office/officeart/2005/8/colors/colorful5" csCatId="colorful" phldr="1"/>
      <dgm:spPr/>
      <dgm:t>
        <a:bodyPr/>
        <a:lstStyle/>
        <a:p>
          <a:endParaRPr lang="en-US"/>
        </a:p>
      </dgm:t>
    </dgm:pt>
    <dgm:pt modelId="{22D258DC-4E0F-4EE7-B377-23E2284683F8}">
      <dgm:prSet/>
      <dgm:spPr>
        <a:solidFill>
          <a:prstClr val="white">
            <a:lumMod val="95000"/>
            <a:hueOff val="0"/>
            <a:satOff val="0"/>
            <a:lumOff val="0"/>
            <a:alphaOff val="0"/>
          </a:prstClr>
        </a:solidFill>
        <a:ln>
          <a:noFill/>
        </a:ln>
        <a:effectLst/>
      </dgm:spPr>
      <dgm:t>
        <a:bodyPr/>
        <a:lstStyle/>
        <a:p>
          <a:r>
            <a:rPr lang="en-US" dirty="0">
              <a:solidFill>
                <a:schemeClr val="tx1"/>
              </a:solidFill>
            </a:rPr>
            <a:t>Vulnerabilities have always existed. As Software development grew as a field so did the number of vulnerabilities and the overall awareness of their impact.</a:t>
          </a:r>
        </a:p>
      </dgm:t>
    </dgm:pt>
    <dgm:pt modelId="{49ED6D06-7952-4ED3-9B08-B502EBC74208}" type="parTrans" cxnId="{D0905764-E2DD-40B1-8455-ACF1FBCD7BBD}">
      <dgm:prSet/>
      <dgm:spPr/>
      <dgm:t>
        <a:bodyPr/>
        <a:lstStyle/>
        <a:p>
          <a:endParaRPr lang="en-US"/>
        </a:p>
      </dgm:t>
    </dgm:pt>
    <dgm:pt modelId="{BB73888D-13C1-4B23-8E98-9EFABC71BF7C}" type="sibTrans" cxnId="{D0905764-E2DD-40B1-8455-ACF1FBCD7BBD}">
      <dgm:prSet/>
      <dgm:spPr/>
      <dgm:t>
        <a:bodyPr/>
        <a:lstStyle/>
        <a:p>
          <a:endParaRPr lang="en-US"/>
        </a:p>
      </dgm:t>
    </dgm:pt>
    <dgm:pt modelId="{341AFADC-04A6-463B-87B7-AE9A5BDE614C}">
      <dgm:prSet custT="1"/>
      <dgm:spPr>
        <a:solidFill>
          <a:prstClr val="white">
            <a:lumMod val="95000"/>
            <a:hueOff val="0"/>
            <a:satOff val="0"/>
            <a:lumOff val="0"/>
            <a:alphaOff val="0"/>
          </a:prstClr>
        </a:solidFill>
        <a:ln w="12700" cap="flat" cmpd="sng" algn="ctr">
          <a:noFill/>
          <a:prstDash val="solid"/>
        </a:ln>
        <a:effectLst/>
      </dgm:spPr>
      <dgm:t>
        <a:bodyPr spcFirstLastPara="0" vert="horz" wrap="square" lIns="68580" tIns="68580" rIns="68580" bIns="68580" numCol="1" spcCol="1270" anchor="ctr" anchorCtr="0"/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 dirty="0">
              <a:solidFill>
                <a:schemeClr val="tx1"/>
              </a:solidFill>
              <a:latin typeface="Century Gothic" panose="020B0502020202020204"/>
              <a:ea typeface="+mn-ea"/>
              <a:cs typeface="+mn-cs"/>
            </a:rPr>
            <a:t>Hit the mainstream as the internet achieved mass adoption in the 90s. </a:t>
          </a:r>
          <a:endParaRPr lang="en-US" sz="1800" kern="1200" dirty="0">
            <a:solidFill>
              <a:schemeClr val="tx1"/>
            </a:solidFill>
            <a:latin typeface="Century Gothic" panose="020B0502020202020204"/>
            <a:ea typeface="+mn-ea"/>
            <a:cs typeface="+mn-cs"/>
          </a:endParaRPr>
        </a:p>
      </dgm:t>
    </dgm:pt>
    <dgm:pt modelId="{9D2D8D4B-0241-48F2-86E5-A303493F274E}" type="parTrans" cxnId="{D50D6E23-33D9-4BCF-9295-9151B1A4667D}">
      <dgm:prSet/>
      <dgm:spPr/>
      <dgm:t>
        <a:bodyPr/>
        <a:lstStyle/>
        <a:p>
          <a:endParaRPr lang="en-US"/>
        </a:p>
      </dgm:t>
    </dgm:pt>
    <dgm:pt modelId="{55DA9BE6-3E14-417E-A142-5DA4973AB2BA}" type="sibTrans" cxnId="{D50D6E23-33D9-4BCF-9295-9151B1A4667D}">
      <dgm:prSet/>
      <dgm:spPr/>
      <dgm:t>
        <a:bodyPr/>
        <a:lstStyle/>
        <a:p>
          <a:endParaRPr lang="en-US"/>
        </a:p>
      </dgm:t>
    </dgm:pt>
    <dgm:pt modelId="{FDBF82B1-69E9-4BDF-9417-128DC7B17E58}">
      <dgm:prSet custT="1"/>
      <dgm:spPr>
        <a:solidFill>
          <a:prstClr val="white">
            <a:lumMod val="95000"/>
            <a:hueOff val="0"/>
            <a:satOff val="0"/>
            <a:lumOff val="0"/>
            <a:alphaOff val="0"/>
          </a:prstClr>
        </a:solidFill>
        <a:ln w="12700" cap="flat" cmpd="sng" algn="ctr">
          <a:noFill/>
          <a:prstDash val="solid"/>
        </a:ln>
        <a:effectLst/>
      </dgm:spPr>
      <dgm:t>
        <a:bodyPr spcFirstLastPara="0" vert="horz" wrap="square" lIns="68580" tIns="68580" rIns="68580" bIns="68580" numCol="1" spcCol="1270" anchor="ctr" anchorCtr="0"/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 dirty="0">
              <a:solidFill>
                <a:schemeClr val="tx1"/>
              </a:solidFill>
              <a:latin typeface="Century Gothic" panose="020B0502020202020204"/>
              <a:ea typeface="+mn-ea"/>
              <a:cs typeface="+mn-cs"/>
            </a:rPr>
            <a:t>Prevalence of Vulnerabilities increased as malicious actors sought to take advantage and leverage for against specific targets for financial gain. </a:t>
          </a:r>
        </a:p>
      </dgm:t>
    </dgm:pt>
    <dgm:pt modelId="{9942781B-761D-4727-825D-7B4E9F34F381}" type="parTrans" cxnId="{6DCD216A-00B8-41C9-A674-7906A65FB275}">
      <dgm:prSet/>
      <dgm:spPr/>
      <dgm:t>
        <a:bodyPr/>
        <a:lstStyle/>
        <a:p>
          <a:endParaRPr lang="en-US"/>
        </a:p>
      </dgm:t>
    </dgm:pt>
    <dgm:pt modelId="{273B1C1D-1F34-4051-A5E7-8976315A876A}" type="sibTrans" cxnId="{6DCD216A-00B8-41C9-A674-7906A65FB275}">
      <dgm:prSet/>
      <dgm:spPr/>
      <dgm:t>
        <a:bodyPr/>
        <a:lstStyle/>
        <a:p>
          <a:endParaRPr lang="en-US"/>
        </a:p>
      </dgm:t>
    </dgm:pt>
    <dgm:pt modelId="{77647061-9BDE-483C-B51B-89904FB29030}">
      <dgm:prSet/>
      <dgm:spPr>
        <a:solidFill>
          <a:prstClr val="white">
            <a:lumMod val="95000"/>
            <a:hueOff val="0"/>
            <a:satOff val="0"/>
            <a:lumOff val="0"/>
            <a:alphaOff val="0"/>
          </a:prstClr>
        </a:solidFill>
        <a:ln w="12700" cap="flat" cmpd="sng" algn="ctr">
          <a:noFill/>
          <a:prstDash val="solid"/>
        </a:ln>
        <a:effectLst/>
      </dgm:spPr>
      <dgm:t>
        <a:bodyPr spcFirstLastPara="0" vert="horz" wrap="square" lIns="68580" tIns="68580" rIns="68580" bIns="68580" numCol="1" spcCol="1270" anchor="ctr" anchorCtr="0"/>
        <a:lstStyle/>
        <a:p>
          <a:r>
            <a:rPr lang="en-GB" dirty="0">
              <a:solidFill>
                <a:schemeClr val="tx1"/>
              </a:solidFill>
            </a:rPr>
            <a:t>Became any increasing concern and prompted the adoption of standards and regulations. New Software was introduced to counteract the continually evolving scope of vulnerabilities.</a:t>
          </a:r>
          <a:endParaRPr lang="en-US" dirty="0">
            <a:solidFill>
              <a:schemeClr val="tx1"/>
            </a:solidFill>
          </a:endParaRPr>
        </a:p>
      </dgm:t>
    </dgm:pt>
    <dgm:pt modelId="{5AD2A5EE-A5EC-40F4-8A5F-777CEC0BA6AF}" type="parTrans" cxnId="{BA55F372-8FF6-455C-B954-4B8ED2CC43EC}">
      <dgm:prSet/>
      <dgm:spPr/>
      <dgm:t>
        <a:bodyPr/>
        <a:lstStyle/>
        <a:p>
          <a:endParaRPr lang="en-US"/>
        </a:p>
      </dgm:t>
    </dgm:pt>
    <dgm:pt modelId="{BAD62A16-EFEF-43EC-9BB8-C8AA766DF867}" type="sibTrans" cxnId="{BA55F372-8FF6-455C-B954-4B8ED2CC43EC}">
      <dgm:prSet/>
      <dgm:spPr/>
      <dgm:t>
        <a:bodyPr/>
        <a:lstStyle/>
        <a:p>
          <a:endParaRPr lang="en-US"/>
        </a:p>
      </dgm:t>
    </dgm:pt>
    <dgm:pt modelId="{1A25200D-D8A9-420B-BDA9-37C14B93EE2E}" type="pres">
      <dgm:prSet presAssocID="{FAEFDAEA-F646-4C33-9AFC-8518902EA2DC}" presName="linear" presStyleCnt="0">
        <dgm:presLayoutVars>
          <dgm:animLvl val="lvl"/>
          <dgm:resizeHandles val="exact"/>
        </dgm:presLayoutVars>
      </dgm:prSet>
      <dgm:spPr/>
    </dgm:pt>
    <dgm:pt modelId="{63F7A8C4-EB85-40DF-843F-1BB17E7DCDF4}" type="pres">
      <dgm:prSet presAssocID="{22D258DC-4E0F-4EE7-B377-23E2284683F8}" presName="parentText" presStyleLbl="node1" presStyleIdx="0" presStyleCnt="4">
        <dgm:presLayoutVars>
          <dgm:chMax val="0"/>
          <dgm:bulletEnabled val="1"/>
        </dgm:presLayoutVars>
      </dgm:prSet>
      <dgm:spPr>
        <a:xfrm>
          <a:off x="0" y="76792"/>
          <a:ext cx="6290226" cy="1284659"/>
        </a:xfrm>
        <a:prstGeom prst="roundRect">
          <a:avLst/>
        </a:prstGeom>
      </dgm:spPr>
    </dgm:pt>
    <dgm:pt modelId="{9FB8DA4D-A189-48EF-BA84-03A5EB498E57}" type="pres">
      <dgm:prSet presAssocID="{BB73888D-13C1-4B23-8E98-9EFABC71BF7C}" presName="spacer" presStyleCnt="0"/>
      <dgm:spPr/>
    </dgm:pt>
    <dgm:pt modelId="{9499205A-8750-42C6-9206-4C3DE2BC86C8}" type="pres">
      <dgm:prSet presAssocID="{341AFADC-04A6-463B-87B7-AE9A5BDE614C}" presName="parentText" presStyleLbl="node1" presStyleIdx="1" presStyleCnt="4">
        <dgm:presLayoutVars>
          <dgm:chMax val="0"/>
          <dgm:bulletEnabled val="1"/>
        </dgm:presLayoutVars>
      </dgm:prSet>
      <dgm:spPr>
        <a:xfrm>
          <a:off x="0" y="1413292"/>
          <a:ext cx="6290226" cy="1284659"/>
        </a:xfrm>
        <a:prstGeom prst="roundRect">
          <a:avLst/>
        </a:prstGeom>
      </dgm:spPr>
    </dgm:pt>
    <dgm:pt modelId="{1D99B388-56F6-48BC-BF8D-C621C599433E}" type="pres">
      <dgm:prSet presAssocID="{55DA9BE6-3E14-417E-A142-5DA4973AB2BA}" presName="spacer" presStyleCnt="0"/>
      <dgm:spPr/>
    </dgm:pt>
    <dgm:pt modelId="{534036CE-7C8B-4D3E-8963-170B27264B41}" type="pres">
      <dgm:prSet presAssocID="{FDBF82B1-69E9-4BDF-9417-128DC7B17E58}" presName="parentText" presStyleLbl="node1" presStyleIdx="2" presStyleCnt="4">
        <dgm:presLayoutVars>
          <dgm:chMax val="0"/>
          <dgm:bulletEnabled val="1"/>
        </dgm:presLayoutVars>
      </dgm:prSet>
      <dgm:spPr>
        <a:xfrm>
          <a:off x="0" y="2749792"/>
          <a:ext cx="6290226" cy="1284659"/>
        </a:xfrm>
        <a:prstGeom prst="roundRect">
          <a:avLst/>
        </a:prstGeom>
      </dgm:spPr>
    </dgm:pt>
    <dgm:pt modelId="{9E51EC1A-5488-4E40-92CF-05D01A62C760}" type="pres">
      <dgm:prSet presAssocID="{273B1C1D-1F34-4051-A5E7-8976315A876A}" presName="spacer" presStyleCnt="0"/>
      <dgm:spPr/>
    </dgm:pt>
    <dgm:pt modelId="{43DFE72C-21BE-4EBD-9AA5-544B11FAD401}" type="pres">
      <dgm:prSet presAssocID="{77647061-9BDE-483C-B51B-89904FB29030}" presName="parentText" presStyleLbl="node1" presStyleIdx="3" presStyleCnt="4">
        <dgm:presLayoutVars>
          <dgm:chMax val="0"/>
          <dgm:bulletEnabled val="1"/>
        </dgm:presLayoutVars>
      </dgm:prSet>
      <dgm:spPr>
        <a:xfrm>
          <a:off x="0" y="4086292"/>
          <a:ext cx="6290226" cy="1284659"/>
        </a:xfrm>
        <a:prstGeom prst="roundRect">
          <a:avLst/>
        </a:prstGeom>
      </dgm:spPr>
    </dgm:pt>
  </dgm:ptLst>
  <dgm:cxnLst>
    <dgm:cxn modelId="{D50D6E23-33D9-4BCF-9295-9151B1A4667D}" srcId="{FAEFDAEA-F646-4C33-9AFC-8518902EA2DC}" destId="{341AFADC-04A6-463B-87B7-AE9A5BDE614C}" srcOrd="1" destOrd="0" parTransId="{9D2D8D4B-0241-48F2-86E5-A303493F274E}" sibTransId="{55DA9BE6-3E14-417E-A142-5DA4973AB2BA}"/>
    <dgm:cxn modelId="{A1EDCC39-91CF-42AF-B055-D5B48ABC9051}" type="presOf" srcId="{22D258DC-4E0F-4EE7-B377-23E2284683F8}" destId="{63F7A8C4-EB85-40DF-843F-1BB17E7DCDF4}" srcOrd="0" destOrd="0" presId="urn:microsoft.com/office/officeart/2005/8/layout/vList2"/>
    <dgm:cxn modelId="{D0905764-E2DD-40B1-8455-ACF1FBCD7BBD}" srcId="{FAEFDAEA-F646-4C33-9AFC-8518902EA2DC}" destId="{22D258DC-4E0F-4EE7-B377-23E2284683F8}" srcOrd="0" destOrd="0" parTransId="{49ED6D06-7952-4ED3-9B08-B502EBC74208}" sibTransId="{BB73888D-13C1-4B23-8E98-9EFABC71BF7C}"/>
    <dgm:cxn modelId="{6DCD216A-00B8-41C9-A674-7906A65FB275}" srcId="{FAEFDAEA-F646-4C33-9AFC-8518902EA2DC}" destId="{FDBF82B1-69E9-4BDF-9417-128DC7B17E58}" srcOrd="2" destOrd="0" parTransId="{9942781B-761D-4727-825D-7B4E9F34F381}" sibTransId="{273B1C1D-1F34-4051-A5E7-8976315A876A}"/>
    <dgm:cxn modelId="{BA55F372-8FF6-455C-B954-4B8ED2CC43EC}" srcId="{FAEFDAEA-F646-4C33-9AFC-8518902EA2DC}" destId="{77647061-9BDE-483C-B51B-89904FB29030}" srcOrd="3" destOrd="0" parTransId="{5AD2A5EE-A5EC-40F4-8A5F-777CEC0BA6AF}" sibTransId="{BAD62A16-EFEF-43EC-9BB8-C8AA766DF867}"/>
    <dgm:cxn modelId="{4F4B1885-8818-4319-8D07-CAF204061BB0}" type="presOf" srcId="{FDBF82B1-69E9-4BDF-9417-128DC7B17E58}" destId="{534036CE-7C8B-4D3E-8963-170B27264B41}" srcOrd="0" destOrd="0" presId="urn:microsoft.com/office/officeart/2005/8/layout/vList2"/>
    <dgm:cxn modelId="{C1EDA5AF-C777-487D-BB2E-39B85B63A464}" type="presOf" srcId="{341AFADC-04A6-463B-87B7-AE9A5BDE614C}" destId="{9499205A-8750-42C6-9206-4C3DE2BC86C8}" srcOrd="0" destOrd="0" presId="urn:microsoft.com/office/officeart/2005/8/layout/vList2"/>
    <dgm:cxn modelId="{770EACBB-5ED4-4D43-8F41-131A2092760A}" type="presOf" srcId="{77647061-9BDE-483C-B51B-89904FB29030}" destId="{43DFE72C-21BE-4EBD-9AA5-544B11FAD401}" srcOrd="0" destOrd="0" presId="urn:microsoft.com/office/officeart/2005/8/layout/vList2"/>
    <dgm:cxn modelId="{63C8FADC-D882-497B-9871-B8FA16E64648}" type="presOf" srcId="{FAEFDAEA-F646-4C33-9AFC-8518902EA2DC}" destId="{1A25200D-D8A9-420B-BDA9-37C14B93EE2E}" srcOrd="0" destOrd="0" presId="urn:microsoft.com/office/officeart/2005/8/layout/vList2"/>
    <dgm:cxn modelId="{822639D1-B3DE-4F2F-BF20-79BD0563C297}" type="presParOf" srcId="{1A25200D-D8A9-420B-BDA9-37C14B93EE2E}" destId="{63F7A8C4-EB85-40DF-843F-1BB17E7DCDF4}" srcOrd="0" destOrd="0" presId="urn:microsoft.com/office/officeart/2005/8/layout/vList2"/>
    <dgm:cxn modelId="{FE6E96C2-CF65-40F3-82E7-869EC2458E3A}" type="presParOf" srcId="{1A25200D-D8A9-420B-BDA9-37C14B93EE2E}" destId="{9FB8DA4D-A189-48EF-BA84-03A5EB498E57}" srcOrd="1" destOrd="0" presId="urn:microsoft.com/office/officeart/2005/8/layout/vList2"/>
    <dgm:cxn modelId="{32AD2D8C-B196-43BF-B47C-AF1BB22373A4}" type="presParOf" srcId="{1A25200D-D8A9-420B-BDA9-37C14B93EE2E}" destId="{9499205A-8750-42C6-9206-4C3DE2BC86C8}" srcOrd="2" destOrd="0" presId="urn:microsoft.com/office/officeart/2005/8/layout/vList2"/>
    <dgm:cxn modelId="{B283C8EE-CB48-4AAD-A620-6CAD7CA00DB0}" type="presParOf" srcId="{1A25200D-D8A9-420B-BDA9-37C14B93EE2E}" destId="{1D99B388-56F6-48BC-BF8D-C621C599433E}" srcOrd="3" destOrd="0" presId="urn:microsoft.com/office/officeart/2005/8/layout/vList2"/>
    <dgm:cxn modelId="{F8AAB003-AD61-44E1-B703-A256991C9037}" type="presParOf" srcId="{1A25200D-D8A9-420B-BDA9-37C14B93EE2E}" destId="{534036CE-7C8B-4D3E-8963-170B27264B41}" srcOrd="4" destOrd="0" presId="urn:microsoft.com/office/officeart/2005/8/layout/vList2"/>
    <dgm:cxn modelId="{D6709FDA-19BD-4AD2-9984-2D574DBF07B8}" type="presParOf" srcId="{1A25200D-D8A9-420B-BDA9-37C14B93EE2E}" destId="{9E51EC1A-5488-4E40-92CF-05D01A62C760}" srcOrd="5" destOrd="0" presId="urn:microsoft.com/office/officeart/2005/8/layout/vList2"/>
    <dgm:cxn modelId="{C3B3A06D-EF62-43CC-B517-1922859CE09E}" type="presParOf" srcId="{1A25200D-D8A9-420B-BDA9-37C14B93EE2E}" destId="{43DFE72C-21BE-4EBD-9AA5-544B11FAD401}" srcOrd="6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11" minVer="http://schemas.openxmlformats.org/drawingml/2006/diagram"/>
    </a:ext>
  </dgm:extLst>
</dgm:dataModel>
</file>

<file path=ppt/diagrams/data8.xml><?xml version="1.0" encoding="utf-8"?>
<dgm:dataModel xmlns:dgm="http://schemas.openxmlformats.org/drawingml/2006/diagram" xmlns:a="http://schemas.openxmlformats.org/drawingml/2006/main">
  <dgm:ptLst>
    <dgm:pt modelId="{FAEFDAEA-F646-4C33-9AFC-8518902EA2DC}" type="doc">
      <dgm:prSet loTypeId="urn:microsoft.com/office/officeart/2005/8/layout/vList2" loCatId="list" qsTypeId="urn:microsoft.com/office/officeart/2005/8/quickstyle/simple1" qsCatId="simple" csTypeId="urn:microsoft.com/office/officeart/2005/8/colors/colorful5" csCatId="colorful" phldr="1"/>
      <dgm:spPr/>
      <dgm:t>
        <a:bodyPr/>
        <a:lstStyle/>
        <a:p>
          <a:endParaRPr lang="en-US"/>
        </a:p>
      </dgm:t>
    </dgm:pt>
    <dgm:pt modelId="{22D258DC-4E0F-4EE7-B377-23E2284683F8}">
      <dgm:prSet/>
      <dgm:spPr>
        <a:solidFill>
          <a:prstClr val="white">
            <a:lumMod val="95000"/>
            <a:hueOff val="0"/>
            <a:satOff val="0"/>
            <a:lumOff val="0"/>
            <a:alphaOff val="0"/>
          </a:prstClr>
        </a:solidFill>
        <a:ln>
          <a:noFill/>
        </a:ln>
        <a:effectLst/>
      </dgm:spPr>
      <dgm:t>
        <a:bodyPr/>
        <a:lstStyle/>
        <a:p>
          <a:r>
            <a:rPr lang="en-US" b="1" dirty="0">
              <a:solidFill>
                <a:schemeClr val="tx1"/>
              </a:solidFill>
            </a:rPr>
            <a:t>Bruce </a:t>
          </a:r>
          <a:r>
            <a:rPr lang="en-GB" b="1" dirty="0" err="1">
              <a:solidFill>
                <a:schemeClr val="tx1"/>
              </a:solidFill>
            </a:rPr>
            <a:t>Schneier</a:t>
          </a:r>
          <a:r>
            <a:rPr lang="en-GB" b="1" dirty="0">
              <a:solidFill>
                <a:schemeClr val="tx1"/>
              </a:solidFill>
            </a:rPr>
            <a:t>:</a:t>
          </a:r>
          <a:r>
            <a:rPr lang="en-GB" dirty="0">
              <a:solidFill>
                <a:schemeClr val="tx1"/>
              </a:solidFill>
            </a:rPr>
            <a:t> A pioneer of the field. Introduced long lasting cyber security concepts and ideas. Has written multiple influential books which have helped shape the cybersecurity landscape of today. </a:t>
          </a:r>
          <a:endParaRPr lang="en-US" dirty="0">
            <a:solidFill>
              <a:schemeClr val="tx1"/>
            </a:solidFill>
          </a:endParaRPr>
        </a:p>
      </dgm:t>
    </dgm:pt>
    <dgm:pt modelId="{49ED6D06-7952-4ED3-9B08-B502EBC74208}" type="parTrans" cxnId="{D0905764-E2DD-40B1-8455-ACF1FBCD7BBD}">
      <dgm:prSet/>
      <dgm:spPr/>
      <dgm:t>
        <a:bodyPr/>
        <a:lstStyle/>
        <a:p>
          <a:endParaRPr lang="en-US"/>
        </a:p>
      </dgm:t>
    </dgm:pt>
    <dgm:pt modelId="{BB73888D-13C1-4B23-8E98-9EFABC71BF7C}" type="sibTrans" cxnId="{D0905764-E2DD-40B1-8455-ACF1FBCD7BBD}">
      <dgm:prSet/>
      <dgm:spPr/>
      <dgm:t>
        <a:bodyPr/>
        <a:lstStyle/>
        <a:p>
          <a:endParaRPr lang="en-US"/>
        </a:p>
      </dgm:t>
    </dgm:pt>
    <dgm:pt modelId="{341AFADC-04A6-463B-87B7-AE9A5BDE614C}">
      <dgm:prSet custT="1"/>
      <dgm:spPr>
        <a:solidFill>
          <a:prstClr val="white">
            <a:lumMod val="95000"/>
            <a:hueOff val="0"/>
            <a:satOff val="0"/>
            <a:lumOff val="0"/>
            <a:alphaOff val="0"/>
          </a:prstClr>
        </a:solidFill>
        <a:ln w="12700" cap="flat" cmpd="sng" algn="ctr">
          <a:noFill/>
          <a:prstDash val="solid"/>
        </a:ln>
        <a:effectLst/>
      </dgm:spPr>
      <dgm:t>
        <a:bodyPr spcFirstLastPara="0" vert="horz" wrap="square" lIns="68580" tIns="68580" rIns="68580" bIns="68580" numCol="1" spcCol="1270" anchor="ctr" anchorCtr="0"/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b="1" kern="1200" dirty="0">
              <a:solidFill>
                <a:schemeClr val="tx1"/>
              </a:solidFill>
            </a:rPr>
            <a:t>Renaud </a:t>
          </a:r>
          <a:r>
            <a:rPr lang="en-US" sz="1800" b="1" kern="1200" dirty="0" err="1">
              <a:solidFill>
                <a:schemeClr val="tx1"/>
              </a:solidFill>
            </a:rPr>
            <a:t>Denaison</a:t>
          </a:r>
          <a:r>
            <a:rPr lang="en-US" sz="1800" b="1" kern="1200" dirty="0">
              <a:solidFill>
                <a:schemeClr val="tx1"/>
              </a:solidFill>
            </a:rPr>
            <a:t>: </a:t>
          </a:r>
          <a:r>
            <a:rPr lang="en-US" sz="1800" kern="1200" dirty="0">
              <a:solidFill>
                <a:schemeClr val="tx1"/>
              </a:solidFill>
            </a:rPr>
            <a:t>Known as the Father of Nessus, responsible for its inception and later utilization within the commercial sector. Has contributed further to the field of cybersecurity via multiple patents. </a:t>
          </a:r>
          <a:endParaRPr lang="en-US" sz="1800" kern="1200" dirty="0">
            <a:solidFill>
              <a:schemeClr val="tx1"/>
            </a:solidFill>
            <a:latin typeface="Century Gothic" panose="020B0502020202020204"/>
            <a:ea typeface="+mn-ea"/>
            <a:cs typeface="+mn-cs"/>
          </a:endParaRPr>
        </a:p>
      </dgm:t>
    </dgm:pt>
    <dgm:pt modelId="{9D2D8D4B-0241-48F2-86E5-A303493F274E}" type="parTrans" cxnId="{D50D6E23-33D9-4BCF-9295-9151B1A4667D}">
      <dgm:prSet/>
      <dgm:spPr/>
      <dgm:t>
        <a:bodyPr/>
        <a:lstStyle/>
        <a:p>
          <a:endParaRPr lang="en-US"/>
        </a:p>
      </dgm:t>
    </dgm:pt>
    <dgm:pt modelId="{55DA9BE6-3E14-417E-A142-5DA4973AB2BA}" type="sibTrans" cxnId="{D50D6E23-33D9-4BCF-9295-9151B1A4667D}">
      <dgm:prSet/>
      <dgm:spPr/>
      <dgm:t>
        <a:bodyPr/>
        <a:lstStyle/>
        <a:p>
          <a:endParaRPr lang="en-US"/>
        </a:p>
      </dgm:t>
    </dgm:pt>
    <dgm:pt modelId="{FDBF82B1-69E9-4BDF-9417-128DC7B17E58}">
      <dgm:prSet custT="1"/>
      <dgm:spPr>
        <a:solidFill>
          <a:prstClr val="white">
            <a:lumMod val="95000"/>
            <a:hueOff val="0"/>
            <a:satOff val="0"/>
            <a:lumOff val="0"/>
            <a:alphaOff val="0"/>
          </a:prstClr>
        </a:solidFill>
        <a:ln w="12700" cap="flat" cmpd="sng" algn="ctr">
          <a:noFill/>
          <a:prstDash val="solid"/>
        </a:ln>
        <a:effectLst/>
      </dgm:spPr>
      <dgm:t>
        <a:bodyPr spcFirstLastPara="0" vert="horz" wrap="square" lIns="68580" tIns="68580" rIns="68580" bIns="68580" numCol="1" spcCol="1270" anchor="ctr" anchorCtr="0"/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b="1" kern="1200" dirty="0">
              <a:solidFill>
                <a:schemeClr val="tx1"/>
              </a:solidFill>
            </a:rPr>
            <a:t>MITRE Corporation: </a:t>
          </a:r>
          <a:r>
            <a:rPr lang="en-US" sz="1800" kern="1200" dirty="0">
              <a:solidFill>
                <a:schemeClr val="tx1"/>
              </a:solidFill>
            </a:rPr>
            <a:t>Influential in the adoption of CVE. Still maintains and grows the standard. </a:t>
          </a:r>
          <a:endParaRPr lang="en-US" sz="1800" kern="1200" dirty="0">
            <a:solidFill>
              <a:schemeClr val="tx1"/>
            </a:solidFill>
            <a:latin typeface="Century Gothic" panose="020B0502020202020204"/>
            <a:ea typeface="+mn-ea"/>
            <a:cs typeface="+mn-cs"/>
          </a:endParaRPr>
        </a:p>
      </dgm:t>
    </dgm:pt>
    <dgm:pt modelId="{9942781B-761D-4727-825D-7B4E9F34F381}" type="parTrans" cxnId="{6DCD216A-00B8-41C9-A674-7906A65FB275}">
      <dgm:prSet/>
      <dgm:spPr/>
      <dgm:t>
        <a:bodyPr/>
        <a:lstStyle/>
        <a:p>
          <a:endParaRPr lang="en-US"/>
        </a:p>
      </dgm:t>
    </dgm:pt>
    <dgm:pt modelId="{273B1C1D-1F34-4051-A5E7-8976315A876A}" type="sibTrans" cxnId="{6DCD216A-00B8-41C9-A674-7906A65FB275}">
      <dgm:prSet/>
      <dgm:spPr/>
      <dgm:t>
        <a:bodyPr/>
        <a:lstStyle/>
        <a:p>
          <a:endParaRPr lang="en-US"/>
        </a:p>
      </dgm:t>
    </dgm:pt>
    <dgm:pt modelId="{77647061-9BDE-483C-B51B-89904FB29030}">
      <dgm:prSet/>
      <dgm:spPr>
        <a:solidFill>
          <a:prstClr val="white">
            <a:lumMod val="95000"/>
            <a:hueOff val="0"/>
            <a:satOff val="0"/>
            <a:lumOff val="0"/>
            <a:alphaOff val="0"/>
          </a:prstClr>
        </a:solidFill>
        <a:ln w="12700" cap="flat" cmpd="sng" algn="ctr">
          <a:noFill/>
          <a:prstDash val="solid"/>
        </a:ln>
        <a:effectLst/>
      </dgm:spPr>
      <dgm:t>
        <a:bodyPr spcFirstLastPara="0" vert="horz" wrap="square" lIns="68580" tIns="68580" rIns="68580" bIns="68580" numCol="1" spcCol="1270" anchor="ctr" anchorCtr="0"/>
        <a:lstStyle/>
        <a:p>
          <a:r>
            <a:rPr lang="en-US" b="1" dirty="0">
              <a:solidFill>
                <a:schemeClr val="tx1"/>
              </a:solidFill>
            </a:rPr>
            <a:t>NIST &amp; NCSC: </a:t>
          </a:r>
          <a:r>
            <a:rPr lang="en-US" dirty="0">
              <a:solidFill>
                <a:schemeClr val="tx1"/>
              </a:solidFill>
            </a:rPr>
            <a:t>Governing bodies which provide standards and frameworks providing a baseline for commercial adoption. </a:t>
          </a:r>
        </a:p>
      </dgm:t>
    </dgm:pt>
    <dgm:pt modelId="{5AD2A5EE-A5EC-40F4-8A5F-777CEC0BA6AF}" type="parTrans" cxnId="{BA55F372-8FF6-455C-B954-4B8ED2CC43EC}">
      <dgm:prSet/>
      <dgm:spPr/>
      <dgm:t>
        <a:bodyPr/>
        <a:lstStyle/>
        <a:p>
          <a:endParaRPr lang="en-US"/>
        </a:p>
      </dgm:t>
    </dgm:pt>
    <dgm:pt modelId="{BAD62A16-EFEF-43EC-9BB8-C8AA766DF867}" type="sibTrans" cxnId="{BA55F372-8FF6-455C-B954-4B8ED2CC43EC}">
      <dgm:prSet/>
      <dgm:spPr/>
      <dgm:t>
        <a:bodyPr/>
        <a:lstStyle/>
        <a:p>
          <a:endParaRPr lang="en-US"/>
        </a:p>
      </dgm:t>
    </dgm:pt>
    <dgm:pt modelId="{1A25200D-D8A9-420B-BDA9-37C14B93EE2E}" type="pres">
      <dgm:prSet presAssocID="{FAEFDAEA-F646-4C33-9AFC-8518902EA2DC}" presName="linear" presStyleCnt="0">
        <dgm:presLayoutVars>
          <dgm:animLvl val="lvl"/>
          <dgm:resizeHandles val="exact"/>
        </dgm:presLayoutVars>
      </dgm:prSet>
      <dgm:spPr/>
    </dgm:pt>
    <dgm:pt modelId="{63F7A8C4-EB85-40DF-843F-1BB17E7DCDF4}" type="pres">
      <dgm:prSet presAssocID="{22D258DC-4E0F-4EE7-B377-23E2284683F8}" presName="parentText" presStyleLbl="node1" presStyleIdx="0" presStyleCnt="4">
        <dgm:presLayoutVars>
          <dgm:chMax val="0"/>
          <dgm:bulletEnabled val="1"/>
        </dgm:presLayoutVars>
      </dgm:prSet>
      <dgm:spPr>
        <a:xfrm>
          <a:off x="0" y="76792"/>
          <a:ext cx="6290226" cy="1284659"/>
        </a:xfrm>
        <a:prstGeom prst="roundRect">
          <a:avLst/>
        </a:prstGeom>
      </dgm:spPr>
    </dgm:pt>
    <dgm:pt modelId="{9FB8DA4D-A189-48EF-BA84-03A5EB498E57}" type="pres">
      <dgm:prSet presAssocID="{BB73888D-13C1-4B23-8E98-9EFABC71BF7C}" presName="spacer" presStyleCnt="0"/>
      <dgm:spPr/>
    </dgm:pt>
    <dgm:pt modelId="{9499205A-8750-42C6-9206-4C3DE2BC86C8}" type="pres">
      <dgm:prSet presAssocID="{341AFADC-04A6-463B-87B7-AE9A5BDE614C}" presName="parentText" presStyleLbl="node1" presStyleIdx="1" presStyleCnt="4">
        <dgm:presLayoutVars>
          <dgm:chMax val="0"/>
          <dgm:bulletEnabled val="1"/>
        </dgm:presLayoutVars>
      </dgm:prSet>
      <dgm:spPr>
        <a:xfrm>
          <a:off x="0" y="1413292"/>
          <a:ext cx="6290226" cy="1284659"/>
        </a:xfrm>
        <a:prstGeom prst="roundRect">
          <a:avLst/>
        </a:prstGeom>
      </dgm:spPr>
    </dgm:pt>
    <dgm:pt modelId="{1D99B388-56F6-48BC-BF8D-C621C599433E}" type="pres">
      <dgm:prSet presAssocID="{55DA9BE6-3E14-417E-A142-5DA4973AB2BA}" presName="spacer" presStyleCnt="0"/>
      <dgm:spPr/>
    </dgm:pt>
    <dgm:pt modelId="{534036CE-7C8B-4D3E-8963-170B27264B41}" type="pres">
      <dgm:prSet presAssocID="{FDBF82B1-69E9-4BDF-9417-128DC7B17E58}" presName="parentText" presStyleLbl="node1" presStyleIdx="2" presStyleCnt="4">
        <dgm:presLayoutVars>
          <dgm:chMax val="0"/>
          <dgm:bulletEnabled val="1"/>
        </dgm:presLayoutVars>
      </dgm:prSet>
      <dgm:spPr>
        <a:xfrm>
          <a:off x="0" y="2749792"/>
          <a:ext cx="6290226" cy="1284659"/>
        </a:xfrm>
        <a:prstGeom prst="roundRect">
          <a:avLst/>
        </a:prstGeom>
      </dgm:spPr>
    </dgm:pt>
    <dgm:pt modelId="{9E51EC1A-5488-4E40-92CF-05D01A62C760}" type="pres">
      <dgm:prSet presAssocID="{273B1C1D-1F34-4051-A5E7-8976315A876A}" presName="spacer" presStyleCnt="0"/>
      <dgm:spPr/>
    </dgm:pt>
    <dgm:pt modelId="{43DFE72C-21BE-4EBD-9AA5-544B11FAD401}" type="pres">
      <dgm:prSet presAssocID="{77647061-9BDE-483C-B51B-89904FB29030}" presName="parentText" presStyleLbl="node1" presStyleIdx="3" presStyleCnt="4">
        <dgm:presLayoutVars>
          <dgm:chMax val="0"/>
          <dgm:bulletEnabled val="1"/>
        </dgm:presLayoutVars>
      </dgm:prSet>
      <dgm:spPr>
        <a:xfrm>
          <a:off x="0" y="4086292"/>
          <a:ext cx="6290226" cy="1284659"/>
        </a:xfrm>
        <a:prstGeom prst="roundRect">
          <a:avLst/>
        </a:prstGeom>
      </dgm:spPr>
    </dgm:pt>
  </dgm:ptLst>
  <dgm:cxnLst>
    <dgm:cxn modelId="{D50D6E23-33D9-4BCF-9295-9151B1A4667D}" srcId="{FAEFDAEA-F646-4C33-9AFC-8518902EA2DC}" destId="{341AFADC-04A6-463B-87B7-AE9A5BDE614C}" srcOrd="1" destOrd="0" parTransId="{9D2D8D4B-0241-48F2-86E5-A303493F274E}" sibTransId="{55DA9BE6-3E14-417E-A142-5DA4973AB2BA}"/>
    <dgm:cxn modelId="{A1EDCC39-91CF-42AF-B055-D5B48ABC9051}" type="presOf" srcId="{22D258DC-4E0F-4EE7-B377-23E2284683F8}" destId="{63F7A8C4-EB85-40DF-843F-1BB17E7DCDF4}" srcOrd="0" destOrd="0" presId="urn:microsoft.com/office/officeart/2005/8/layout/vList2"/>
    <dgm:cxn modelId="{D0905764-E2DD-40B1-8455-ACF1FBCD7BBD}" srcId="{FAEFDAEA-F646-4C33-9AFC-8518902EA2DC}" destId="{22D258DC-4E0F-4EE7-B377-23E2284683F8}" srcOrd="0" destOrd="0" parTransId="{49ED6D06-7952-4ED3-9B08-B502EBC74208}" sibTransId="{BB73888D-13C1-4B23-8E98-9EFABC71BF7C}"/>
    <dgm:cxn modelId="{6DCD216A-00B8-41C9-A674-7906A65FB275}" srcId="{FAEFDAEA-F646-4C33-9AFC-8518902EA2DC}" destId="{FDBF82B1-69E9-4BDF-9417-128DC7B17E58}" srcOrd="2" destOrd="0" parTransId="{9942781B-761D-4727-825D-7B4E9F34F381}" sibTransId="{273B1C1D-1F34-4051-A5E7-8976315A876A}"/>
    <dgm:cxn modelId="{BA55F372-8FF6-455C-B954-4B8ED2CC43EC}" srcId="{FAEFDAEA-F646-4C33-9AFC-8518902EA2DC}" destId="{77647061-9BDE-483C-B51B-89904FB29030}" srcOrd="3" destOrd="0" parTransId="{5AD2A5EE-A5EC-40F4-8A5F-777CEC0BA6AF}" sibTransId="{BAD62A16-EFEF-43EC-9BB8-C8AA766DF867}"/>
    <dgm:cxn modelId="{4F4B1885-8818-4319-8D07-CAF204061BB0}" type="presOf" srcId="{FDBF82B1-69E9-4BDF-9417-128DC7B17E58}" destId="{534036CE-7C8B-4D3E-8963-170B27264B41}" srcOrd="0" destOrd="0" presId="urn:microsoft.com/office/officeart/2005/8/layout/vList2"/>
    <dgm:cxn modelId="{C1EDA5AF-C777-487D-BB2E-39B85B63A464}" type="presOf" srcId="{341AFADC-04A6-463B-87B7-AE9A5BDE614C}" destId="{9499205A-8750-42C6-9206-4C3DE2BC86C8}" srcOrd="0" destOrd="0" presId="urn:microsoft.com/office/officeart/2005/8/layout/vList2"/>
    <dgm:cxn modelId="{770EACBB-5ED4-4D43-8F41-131A2092760A}" type="presOf" srcId="{77647061-9BDE-483C-B51B-89904FB29030}" destId="{43DFE72C-21BE-4EBD-9AA5-544B11FAD401}" srcOrd="0" destOrd="0" presId="urn:microsoft.com/office/officeart/2005/8/layout/vList2"/>
    <dgm:cxn modelId="{63C8FADC-D882-497B-9871-B8FA16E64648}" type="presOf" srcId="{FAEFDAEA-F646-4C33-9AFC-8518902EA2DC}" destId="{1A25200D-D8A9-420B-BDA9-37C14B93EE2E}" srcOrd="0" destOrd="0" presId="urn:microsoft.com/office/officeart/2005/8/layout/vList2"/>
    <dgm:cxn modelId="{822639D1-B3DE-4F2F-BF20-79BD0563C297}" type="presParOf" srcId="{1A25200D-D8A9-420B-BDA9-37C14B93EE2E}" destId="{63F7A8C4-EB85-40DF-843F-1BB17E7DCDF4}" srcOrd="0" destOrd="0" presId="urn:microsoft.com/office/officeart/2005/8/layout/vList2"/>
    <dgm:cxn modelId="{FE6E96C2-CF65-40F3-82E7-869EC2458E3A}" type="presParOf" srcId="{1A25200D-D8A9-420B-BDA9-37C14B93EE2E}" destId="{9FB8DA4D-A189-48EF-BA84-03A5EB498E57}" srcOrd="1" destOrd="0" presId="urn:microsoft.com/office/officeart/2005/8/layout/vList2"/>
    <dgm:cxn modelId="{32AD2D8C-B196-43BF-B47C-AF1BB22373A4}" type="presParOf" srcId="{1A25200D-D8A9-420B-BDA9-37C14B93EE2E}" destId="{9499205A-8750-42C6-9206-4C3DE2BC86C8}" srcOrd="2" destOrd="0" presId="urn:microsoft.com/office/officeart/2005/8/layout/vList2"/>
    <dgm:cxn modelId="{B283C8EE-CB48-4AAD-A620-6CAD7CA00DB0}" type="presParOf" srcId="{1A25200D-D8A9-420B-BDA9-37C14B93EE2E}" destId="{1D99B388-56F6-48BC-BF8D-C621C599433E}" srcOrd="3" destOrd="0" presId="urn:microsoft.com/office/officeart/2005/8/layout/vList2"/>
    <dgm:cxn modelId="{F8AAB003-AD61-44E1-B703-A256991C9037}" type="presParOf" srcId="{1A25200D-D8A9-420B-BDA9-37C14B93EE2E}" destId="{534036CE-7C8B-4D3E-8963-170B27264B41}" srcOrd="4" destOrd="0" presId="urn:microsoft.com/office/officeart/2005/8/layout/vList2"/>
    <dgm:cxn modelId="{D6709FDA-19BD-4AD2-9984-2D574DBF07B8}" type="presParOf" srcId="{1A25200D-D8A9-420B-BDA9-37C14B93EE2E}" destId="{9E51EC1A-5488-4E40-92CF-05D01A62C760}" srcOrd="5" destOrd="0" presId="urn:microsoft.com/office/officeart/2005/8/layout/vList2"/>
    <dgm:cxn modelId="{C3B3A06D-EF62-43CC-B517-1922859CE09E}" type="presParOf" srcId="{1A25200D-D8A9-420B-BDA9-37C14B93EE2E}" destId="{43DFE72C-21BE-4EBD-9AA5-544B11FAD401}" srcOrd="6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11" minVer="http://schemas.openxmlformats.org/drawingml/2006/diagram"/>
    </a:ext>
  </dgm:extLst>
</dgm:dataModel>
</file>

<file path=ppt/diagrams/data9.xml><?xml version="1.0" encoding="utf-8"?>
<dgm:dataModel xmlns:dgm="http://schemas.openxmlformats.org/drawingml/2006/diagram" xmlns:a="http://schemas.openxmlformats.org/drawingml/2006/main">
  <dgm:ptLst>
    <dgm:pt modelId="{AF6EFF06-DF58-488D-8629-C9E955A6F211}" type="doc">
      <dgm:prSet loTypeId="urn:microsoft.com/office/officeart/2005/8/layout/default" loCatId="list" qsTypeId="urn:microsoft.com/office/officeart/2005/8/quickstyle/simple1" qsCatId="simple" csTypeId="urn:microsoft.com/office/officeart/2018/5/colors/Iconchunking_neutralbg_colorful2" csCatId="colorful" phldr="1"/>
      <dgm:spPr/>
      <dgm:t>
        <a:bodyPr/>
        <a:lstStyle/>
        <a:p>
          <a:endParaRPr lang="en-US"/>
        </a:p>
      </dgm:t>
    </dgm:pt>
    <dgm:pt modelId="{F71DE1D1-A276-47F0-A9E4-11BDC6ECEFBD}">
      <dgm:prSet custT="1"/>
      <dgm:spPr>
        <a:solidFill>
          <a:prstClr val="white">
            <a:lumMod val="95000"/>
            <a:hueOff val="0"/>
            <a:satOff val="0"/>
            <a:lumOff val="0"/>
            <a:alphaOff val="0"/>
          </a:prstClr>
        </a:solidFill>
        <a:ln w="12700" cap="flat" cmpd="sng" algn="ctr">
          <a:noFill/>
          <a:prstDash val="solid"/>
        </a:ln>
        <a:effectLst/>
      </dgm:spPr>
      <dgm:t>
        <a:bodyPr spcFirstLastPara="0" vert="horz" wrap="square" lIns="68580" tIns="68580" rIns="68580" bIns="68580" numCol="1" spcCol="1270" anchor="ctr" anchorCtr="0"/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b="1" kern="1200" dirty="0">
              <a:solidFill>
                <a:prstClr val="black"/>
              </a:solidFill>
              <a:latin typeface="Century Gothic" panose="020B0502020202020204"/>
              <a:ea typeface="+mn-ea"/>
              <a:cs typeface="+mn-cs"/>
            </a:rPr>
            <a:t>CVE (Common Vulnerabilities Exposures)</a:t>
          </a:r>
          <a:br>
            <a:rPr lang="en-GB" sz="1800" b="1" kern="1200" dirty="0">
              <a:solidFill>
                <a:prstClr val="black"/>
              </a:solidFill>
              <a:latin typeface="Century Gothic" panose="020B0502020202020204"/>
              <a:ea typeface="+mn-ea"/>
              <a:cs typeface="+mn-cs"/>
            </a:rPr>
          </a:br>
          <a:endParaRPr lang="en-GB" sz="1800" b="1" kern="1200" dirty="0">
            <a:solidFill>
              <a:prstClr val="black"/>
            </a:solidFill>
            <a:latin typeface="Century Gothic" panose="020B0502020202020204"/>
            <a:ea typeface="+mn-ea"/>
            <a:cs typeface="+mn-cs"/>
          </a:endParaRPr>
        </a:p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b="0" kern="1200" dirty="0">
              <a:solidFill>
                <a:prstClr val="black"/>
              </a:solidFill>
              <a:latin typeface="Century Gothic" panose="020B0502020202020204"/>
              <a:ea typeface="+mn-ea"/>
              <a:cs typeface="+mn-cs"/>
            </a:rPr>
            <a:t>Industry standard for vulnerability categorisation</a:t>
          </a:r>
          <a:br>
            <a:rPr lang="en-GB" sz="1600" b="1" kern="1200" dirty="0">
              <a:solidFill>
                <a:prstClr val="black"/>
              </a:solidFill>
              <a:latin typeface="Century Gothic" panose="020B0502020202020204"/>
              <a:ea typeface="+mn-ea"/>
              <a:cs typeface="+mn-cs"/>
            </a:rPr>
          </a:br>
          <a:endParaRPr lang="en-US" sz="1600" b="1" kern="1200" dirty="0">
            <a:solidFill>
              <a:prstClr val="black"/>
            </a:solidFill>
            <a:latin typeface="Century Gothic" panose="020B0502020202020204"/>
            <a:ea typeface="+mn-ea"/>
            <a:cs typeface="+mn-cs"/>
          </a:endParaRPr>
        </a:p>
      </dgm:t>
    </dgm:pt>
    <dgm:pt modelId="{99D0ADBD-902B-4E43-824E-AFBBBC0BCF68}" type="parTrans" cxnId="{E9E14894-8E9D-4F82-942C-A1386CC72C3C}">
      <dgm:prSet/>
      <dgm:spPr/>
      <dgm:t>
        <a:bodyPr/>
        <a:lstStyle/>
        <a:p>
          <a:endParaRPr lang="en-US"/>
        </a:p>
      </dgm:t>
    </dgm:pt>
    <dgm:pt modelId="{46E87566-DDC1-4586-B657-921B771352DC}" type="sibTrans" cxnId="{E9E14894-8E9D-4F82-942C-A1386CC72C3C}">
      <dgm:prSet/>
      <dgm:spPr/>
      <dgm:t>
        <a:bodyPr/>
        <a:lstStyle/>
        <a:p>
          <a:endParaRPr lang="en-US"/>
        </a:p>
      </dgm:t>
    </dgm:pt>
    <dgm:pt modelId="{DB80FBE0-EE4A-480F-8DEA-31BDCB9086E6}">
      <dgm:prSet custT="1"/>
      <dgm:spPr>
        <a:solidFill>
          <a:prstClr val="white">
            <a:lumMod val="95000"/>
            <a:hueOff val="0"/>
            <a:satOff val="0"/>
            <a:lumOff val="0"/>
            <a:alphaOff val="0"/>
          </a:prstClr>
        </a:solidFill>
        <a:ln w="12700" cap="flat" cmpd="sng" algn="ctr">
          <a:noFill/>
          <a:prstDash val="solid"/>
        </a:ln>
        <a:effectLst/>
      </dgm:spPr>
      <dgm:t>
        <a:bodyPr spcFirstLastPara="0" vert="horz" wrap="square" lIns="68580" tIns="68580" rIns="68580" bIns="68580" numCol="1" spcCol="1270" anchor="ctr" anchorCtr="0"/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b="1" kern="1200" dirty="0">
              <a:solidFill>
                <a:prstClr val="black"/>
              </a:solidFill>
              <a:latin typeface="Century Gothic" panose="020B0502020202020204"/>
              <a:ea typeface="+mn-ea"/>
              <a:cs typeface="+mn-cs"/>
            </a:rPr>
            <a:t>CVSS (Common Vulnerability Scoring System)</a:t>
          </a:r>
        </a:p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b="0" kern="1200" dirty="0">
              <a:solidFill>
                <a:prstClr val="black"/>
              </a:solidFill>
              <a:latin typeface="Century Gothic" panose="020B0502020202020204"/>
              <a:ea typeface="+mn-ea"/>
              <a:cs typeface="+mn-cs"/>
            </a:rPr>
            <a:t>Rating system providing logical and consistent severity scores</a:t>
          </a:r>
          <a:br>
            <a:rPr lang="en-US" sz="1600" b="1" kern="1200" dirty="0">
              <a:solidFill>
                <a:prstClr val="black"/>
              </a:solidFill>
              <a:latin typeface="Century Gothic" panose="020B0502020202020204"/>
              <a:ea typeface="+mn-ea"/>
              <a:cs typeface="+mn-cs"/>
            </a:rPr>
          </a:br>
          <a:endParaRPr lang="en-US" sz="1600" b="1" kern="1200" dirty="0">
            <a:solidFill>
              <a:prstClr val="black"/>
            </a:solidFill>
            <a:latin typeface="Century Gothic" panose="020B0502020202020204"/>
            <a:ea typeface="+mn-ea"/>
            <a:cs typeface="+mn-cs"/>
          </a:endParaRPr>
        </a:p>
      </dgm:t>
    </dgm:pt>
    <dgm:pt modelId="{F3826843-F5D2-45A4-BA27-11BB7FBD2AC1}" type="parTrans" cxnId="{08A9035D-2E62-4E72-9D52-C569954A1864}">
      <dgm:prSet/>
      <dgm:spPr/>
      <dgm:t>
        <a:bodyPr/>
        <a:lstStyle/>
        <a:p>
          <a:endParaRPr lang="en-US"/>
        </a:p>
      </dgm:t>
    </dgm:pt>
    <dgm:pt modelId="{0C3034EE-4CAA-4FB1-9F71-E9EA1A297158}" type="sibTrans" cxnId="{08A9035D-2E62-4E72-9D52-C569954A1864}">
      <dgm:prSet/>
      <dgm:spPr/>
      <dgm:t>
        <a:bodyPr/>
        <a:lstStyle/>
        <a:p>
          <a:endParaRPr lang="en-US"/>
        </a:p>
      </dgm:t>
    </dgm:pt>
    <dgm:pt modelId="{13933E4B-7182-40AE-8381-FA34A5544DB4}">
      <dgm:prSet custT="1"/>
      <dgm:spPr>
        <a:solidFill>
          <a:prstClr val="white">
            <a:lumMod val="95000"/>
            <a:hueOff val="0"/>
            <a:satOff val="0"/>
            <a:lumOff val="0"/>
            <a:alphaOff val="0"/>
          </a:prstClr>
        </a:solidFill>
        <a:ln w="12700" cap="flat" cmpd="sng" algn="ctr">
          <a:noFill/>
          <a:prstDash val="solid"/>
        </a:ln>
        <a:effectLst/>
      </dgm:spPr>
      <dgm:t>
        <a:bodyPr spcFirstLastPara="0" vert="horz" wrap="square" lIns="68580" tIns="68580" rIns="68580" bIns="68580" numCol="1" spcCol="1270" anchor="ctr" anchorCtr="0"/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b="1" kern="1200" dirty="0">
              <a:solidFill>
                <a:prstClr val="black"/>
              </a:solidFill>
              <a:latin typeface="Century Gothic" panose="020B0502020202020204"/>
              <a:ea typeface="+mn-ea"/>
              <a:cs typeface="+mn-cs"/>
            </a:rPr>
            <a:t>Automated Vulnerability Scanning</a:t>
          </a:r>
        </a:p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b="0" kern="1200" dirty="0">
              <a:solidFill>
                <a:prstClr val="black"/>
              </a:solidFill>
              <a:latin typeface="Century Gothic" panose="020B0502020202020204"/>
              <a:ea typeface="+mn-ea"/>
              <a:cs typeface="+mn-cs"/>
            </a:rPr>
            <a:t>automatically detect vulnerabilities via different scan types. </a:t>
          </a:r>
          <a:br>
            <a:rPr lang="en-US" sz="1600" b="0" kern="1200" dirty="0">
              <a:solidFill>
                <a:prstClr val="black"/>
              </a:solidFill>
              <a:latin typeface="Century Gothic" panose="020B0502020202020204"/>
              <a:ea typeface="+mn-ea"/>
              <a:cs typeface="+mn-cs"/>
            </a:rPr>
          </a:br>
          <a:endParaRPr lang="en-US" sz="1600" b="0" kern="1200" dirty="0">
            <a:solidFill>
              <a:prstClr val="black"/>
            </a:solidFill>
            <a:latin typeface="Century Gothic" panose="020B0502020202020204"/>
            <a:ea typeface="+mn-ea"/>
            <a:cs typeface="+mn-cs"/>
          </a:endParaRPr>
        </a:p>
      </dgm:t>
    </dgm:pt>
    <dgm:pt modelId="{DCE0C6F1-FC38-4B12-9CFA-064DC92AA60C}" type="parTrans" cxnId="{3294BAB2-0ABC-48D3-9756-E00CB912B735}">
      <dgm:prSet/>
      <dgm:spPr/>
      <dgm:t>
        <a:bodyPr/>
        <a:lstStyle/>
        <a:p>
          <a:endParaRPr lang="en-US"/>
        </a:p>
      </dgm:t>
    </dgm:pt>
    <dgm:pt modelId="{642FC3C5-AAAF-48E0-97D1-F2BB189EA957}" type="sibTrans" cxnId="{3294BAB2-0ABC-48D3-9756-E00CB912B735}">
      <dgm:prSet/>
      <dgm:spPr/>
      <dgm:t>
        <a:bodyPr/>
        <a:lstStyle/>
        <a:p>
          <a:endParaRPr lang="en-US"/>
        </a:p>
      </dgm:t>
    </dgm:pt>
    <dgm:pt modelId="{F025E724-CACF-4401-B946-5E5FA0582997}">
      <dgm:prSet custT="1"/>
      <dgm:spPr>
        <a:solidFill>
          <a:prstClr val="white">
            <a:lumMod val="95000"/>
            <a:hueOff val="0"/>
            <a:satOff val="0"/>
            <a:lumOff val="0"/>
            <a:alphaOff val="0"/>
          </a:prstClr>
        </a:solidFill>
        <a:ln w="12700" cap="flat" cmpd="sng" algn="ctr">
          <a:noFill/>
          <a:prstDash val="solid"/>
        </a:ln>
        <a:effectLst/>
      </dgm:spPr>
      <dgm:t>
        <a:bodyPr spcFirstLastPara="0" vert="horz" wrap="square" lIns="68580" tIns="68580" rIns="68580" bIns="68580" numCol="1" spcCol="1270" anchor="ctr" anchorCtr="0"/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b="1" kern="1200" dirty="0">
              <a:solidFill>
                <a:prstClr val="black"/>
              </a:solidFill>
              <a:latin typeface="Century Gothic" panose="020B0502020202020204"/>
              <a:ea typeface="+mn-ea"/>
              <a:cs typeface="+mn-cs"/>
            </a:rPr>
            <a:t>Nessus</a:t>
          </a:r>
          <a:br>
            <a:rPr lang="en-US" sz="1800" b="0" kern="1200" dirty="0">
              <a:solidFill>
                <a:prstClr val="black"/>
              </a:solidFill>
              <a:latin typeface="Century Gothic" panose="020B0502020202020204"/>
              <a:ea typeface="+mn-ea"/>
              <a:cs typeface="+mn-cs"/>
            </a:rPr>
          </a:br>
          <a:br>
            <a:rPr lang="en-US" sz="1800" b="0" kern="1200" dirty="0">
              <a:solidFill>
                <a:prstClr val="black"/>
              </a:solidFill>
              <a:latin typeface="Century Gothic" panose="020B0502020202020204"/>
              <a:ea typeface="+mn-ea"/>
              <a:cs typeface="+mn-cs"/>
            </a:rPr>
          </a:br>
          <a:r>
            <a:rPr lang="en-US" sz="1600" b="0" kern="1200" dirty="0">
              <a:solidFill>
                <a:prstClr val="black"/>
              </a:solidFill>
              <a:latin typeface="Century Gothic" panose="020B0502020202020204"/>
              <a:ea typeface="+mn-ea"/>
              <a:cs typeface="+mn-cs"/>
            </a:rPr>
            <a:t>Industry standard automated assessment tool developed by Renaud </a:t>
          </a:r>
          <a:r>
            <a:rPr lang="en-US" sz="1600" b="0" kern="1200" dirty="0" err="1">
              <a:solidFill>
                <a:prstClr val="black"/>
              </a:solidFill>
              <a:latin typeface="Century Gothic" panose="020B0502020202020204"/>
              <a:ea typeface="+mn-ea"/>
              <a:cs typeface="+mn-cs"/>
            </a:rPr>
            <a:t>Deraison</a:t>
          </a:r>
          <a:r>
            <a:rPr lang="en-US" sz="1600" b="0" kern="1200" dirty="0">
              <a:solidFill>
                <a:prstClr val="black"/>
              </a:solidFill>
              <a:latin typeface="Century Gothic" panose="020B0502020202020204"/>
              <a:ea typeface="+mn-ea"/>
              <a:cs typeface="+mn-cs"/>
            </a:rPr>
            <a:t>. </a:t>
          </a:r>
          <a:endParaRPr lang="en-US" sz="1800" b="0" kern="1200" dirty="0">
            <a:solidFill>
              <a:prstClr val="black"/>
            </a:solidFill>
            <a:latin typeface="Century Gothic" panose="020B0502020202020204"/>
            <a:ea typeface="+mn-ea"/>
            <a:cs typeface="+mn-cs"/>
          </a:endParaRPr>
        </a:p>
      </dgm:t>
    </dgm:pt>
    <dgm:pt modelId="{C0BE2F38-29CC-4A09-BB1D-AAA1E5259902}" type="parTrans" cxnId="{C57AD264-511C-4AB9-96E5-01EEF48363B4}">
      <dgm:prSet/>
      <dgm:spPr/>
      <dgm:t>
        <a:bodyPr/>
        <a:lstStyle/>
        <a:p>
          <a:endParaRPr lang="en-US"/>
        </a:p>
      </dgm:t>
    </dgm:pt>
    <dgm:pt modelId="{058688F0-1484-41B9-A1A2-16F976A977FD}" type="sibTrans" cxnId="{C57AD264-511C-4AB9-96E5-01EEF48363B4}">
      <dgm:prSet/>
      <dgm:spPr/>
      <dgm:t>
        <a:bodyPr/>
        <a:lstStyle/>
        <a:p>
          <a:endParaRPr lang="en-US"/>
        </a:p>
      </dgm:t>
    </dgm:pt>
    <dgm:pt modelId="{D928CB34-F363-4FB0-9419-3874B01A8E3E}">
      <dgm:prSet custT="1"/>
      <dgm:spPr>
        <a:solidFill>
          <a:prstClr val="white">
            <a:lumMod val="95000"/>
            <a:hueOff val="0"/>
            <a:satOff val="0"/>
            <a:lumOff val="0"/>
            <a:alphaOff val="0"/>
          </a:prstClr>
        </a:solidFill>
        <a:ln w="12700" cap="flat" cmpd="sng" algn="ctr">
          <a:noFill/>
          <a:prstDash val="solid"/>
        </a:ln>
        <a:effectLst/>
      </dgm:spPr>
      <dgm:t>
        <a:bodyPr spcFirstLastPara="0" vert="horz" wrap="square" lIns="68580" tIns="68580" rIns="68580" bIns="68580" numCol="1" spcCol="1270" anchor="ctr" anchorCtr="0"/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b="1" kern="1200" dirty="0">
              <a:solidFill>
                <a:prstClr val="black"/>
              </a:solidFill>
              <a:latin typeface="Century Gothic" panose="020B0502020202020204"/>
              <a:ea typeface="+mn-ea"/>
              <a:cs typeface="+mn-cs"/>
            </a:rPr>
            <a:t>Remediation</a:t>
          </a:r>
          <a:br>
            <a:rPr lang="en-US" sz="1800" b="1" kern="1200" dirty="0">
              <a:solidFill>
                <a:prstClr val="black"/>
              </a:solidFill>
              <a:latin typeface="Century Gothic" panose="020B0502020202020204"/>
              <a:ea typeface="+mn-ea"/>
              <a:cs typeface="+mn-cs"/>
            </a:rPr>
          </a:br>
          <a:br>
            <a:rPr lang="en-US" sz="1800" b="1" kern="1200" dirty="0">
              <a:solidFill>
                <a:prstClr val="black"/>
              </a:solidFill>
              <a:latin typeface="Century Gothic" panose="020B0502020202020204"/>
              <a:ea typeface="+mn-ea"/>
              <a:cs typeface="+mn-cs"/>
            </a:rPr>
          </a:br>
          <a:r>
            <a:rPr lang="en-US" sz="1600" b="0" kern="1200" dirty="0">
              <a:solidFill>
                <a:prstClr val="black"/>
              </a:solidFill>
              <a:latin typeface="Century Gothic" panose="020B0502020202020204"/>
              <a:ea typeface="+mn-ea"/>
              <a:cs typeface="+mn-cs"/>
            </a:rPr>
            <a:t>The process of identifying threats and taking the proper steps to mitigate them</a:t>
          </a:r>
        </a:p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800" b="1" kern="1200" dirty="0">
            <a:solidFill>
              <a:prstClr val="black"/>
            </a:solidFill>
            <a:latin typeface="Century Gothic" panose="020B0502020202020204"/>
            <a:ea typeface="+mn-ea"/>
            <a:cs typeface="+mn-cs"/>
          </a:endParaRPr>
        </a:p>
      </dgm:t>
    </dgm:pt>
    <dgm:pt modelId="{170179A8-F6E8-4A94-B61D-3A8A1DB4C570}" type="parTrans" cxnId="{7F33B780-10F7-42C7-9592-76AB255074C2}">
      <dgm:prSet/>
      <dgm:spPr/>
      <dgm:t>
        <a:bodyPr/>
        <a:lstStyle/>
        <a:p>
          <a:endParaRPr lang="en-US"/>
        </a:p>
      </dgm:t>
    </dgm:pt>
    <dgm:pt modelId="{47C4BDFC-A379-40A2-A77B-EAEC4D11D814}" type="sibTrans" cxnId="{7F33B780-10F7-42C7-9592-76AB255074C2}">
      <dgm:prSet/>
      <dgm:spPr/>
      <dgm:t>
        <a:bodyPr/>
        <a:lstStyle/>
        <a:p>
          <a:endParaRPr lang="en-US"/>
        </a:p>
      </dgm:t>
    </dgm:pt>
    <dgm:pt modelId="{CD0E6DC9-70DF-4DCC-AC0E-5C3805C3A77C}" type="pres">
      <dgm:prSet presAssocID="{AF6EFF06-DF58-488D-8629-C9E955A6F211}" presName="diagram" presStyleCnt="0">
        <dgm:presLayoutVars>
          <dgm:dir/>
          <dgm:resizeHandles val="exact"/>
        </dgm:presLayoutVars>
      </dgm:prSet>
      <dgm:spPr/>
    </dgm:pt>
    <dgm:pt modelId="{58926125-4721-4EA9-A290-F896E5D2162B}" type="pres">
      <dgm:prSet presAssocID="{F71DE1D1-A276-47F0-A9E4-11BDC6ECEFBD}" presName="node" presStyleLbl="node1" presStyleIdx="0" presStyleCnt="5">
        <dgm:presLayoutVars>
          <dgm:bulletEnabled val="1"/>
        </dgm:presLayoutVars>
      </dgm:prSet>
      <dgm:spPr>
        <a:xfrm>
          <a:off x="446423" y="1594"/>
          <a:ext cx="3172925" cy="1903755"/>
        </a:xfrm>
        <a:prstGeom prst="rect">
          <a:avLst/>
        </a:prstGeom>
      </dgm:spPr>
    </dgm:pt>
    <dgm:pt modelId="{98F3BB38-7318-4FC9-9380-5AC9C8721867}" type="pres">
      <dgm:prSet presAssocID="{46E87566-DDC1-4586-B657-921B771352DC}" presName="sibTrans" presStyleCnt="0"/>
      <dgm:spPr/>
    </dgm:pt>
    <dgm:pt modelId="{C307B1BF-0D62-462A-B00B-7A4EEB15F409}" type="pres">
      <dgm:prSet presAssocID="{DB80FBE0-EE4A-480F-8DEA-31BDCB9086E6}" presName="node" presStyleLbl="node1" presStyleIdx="1" presStyleCnt="5">
        <dgm:presLayoutVars>
          <dgm:bulletEnabled val="1"/>
        </dgm:presLayoutVars>
      </dgm:prSet>
      <dgm:spPr>
        <a:xfrm>
          <a:off x="3936641" y="1594"/>
          <a:ext cx="3172925" cy="1903755"/>
        </a:xfrm>
        <a:prstGeom prst="rect">
          <a:avLst/>
        </a:prstGeom>
      </dgm:spPr>
    </dgm:pt>
    <dgm:pt modelId="{2C13D09D-6627-42E0-81D8-0027559C0873}" type="pres">
      <dgm:prSet presAssocID="{0C3034EE-4CAA-4FB1-9F71-E9EA1A297158}" presName="sibTrans" presStyleCnt="0"/>
      <dgm:spPr/>
    </dgm:pt>
    <dgm:pt modelId="{3D1E4523-F5F0-4CCA-A345-F5BD76BCD820}" type="pres">
      <dgm:prSet presAssocID="{13933E4B-7182-40AE-8381-FA34A5544DB4}" presName="node" presStyleLbl="node1" presStyleIdx="2" presStyleCnt="5">
        <dgm:presLayoutVars>
          <dgm:bulletEnabled val="1"/>
        </dgm:presLayoutVars>
      </dgm:prSet>
      <dgm:spPr>
        <a:xfrm>
          <a:off x="446423" y="2222642"/>
          <a:ext cx="3172925" cy="1903755"/>
        </a:xfrm>
        <a:prstGeom prst="rect">
          <a:avLst/>
        </a:prstGeom>
      </dgm:spPr>
    </dgm:pt>
    <dgm:pt modelId="{D0A5790A-2B6F-4D7A-859E-6A4399566763}" type="pres">
      <dgm:prSet presAssocID="{642FC3C5-AAAF-48E0-97D1-F2BB189EA957}" presName="sibTrans" presStyleCnt="0"/>
      <dgm:spPr/>
    </dgm:pt>
    <dgm:pt modelId="{807E0338-B4FB-4554-8085-64FD21EDFD49}" type="pres">
      <dgm:prSet presAssocID="{F025E724-CACF-4401-B946-5E5FA0582997}" presName="node" presStyleLbl="node1" presStyleIdx="3" presStyleCnt="5">
        <dgm:presLayoutVars>
          <dgm:bulletEnabled val="1"/>
        </dgm:presLayoutVars>
      </dgm:prSet>
      <dgm:spPr>
        <a:xfrm>
          <a:off x="3936641" y="2222642"/>
          <a:ext cx="3172925" cy="1903755"/>
        </a:xfrm>
        <a:prstGeom prst="rect">
          <a:avLst/>
        </a:prstGeom>
      </dgm:spPr>
    </dgm:pt>
    <dgm:pt modelId="{5A0584C5-F1FA-4B4A-94FC-43FD77AB60C9}" type="pres">
      <dgm:prSet presAssocID="{058688F0-1484-41B9-A1A2-16F976A977FD}" presName="sibTrans" presStyleCnt="0"/>
      <dgm:spPr/>
    </dgm:pt>
    <dgm:pt modelId="{7A95CC5A-DCE1-4C39-AA74-074FA94F71C6}" type="pres">
      <dgm:prSet presAssocID="{D928CB34-F363-4FB0-9419-3874B01A8E3E}" presName="node" presStyleLbl="node1" presStyleIdx="4" presStyleCnt="5">
        <dgm:presLayoutVars>
          <dgm:bulletEnabled val="1"/>
        </dgm:presLayoutVars>
      </dgm:prSet>
      <dgm:spPr>
        <a:xfrm>
          <a:off x="2191532" y="4443690"/>
          <a:ext cx="3172925" cy="1903755"/>
        </a:xfrm>
        <a:prstGeom prst="rect">
          <a:avLst/>
        </a:prstGeom>
      </dgm:spPr>
    </dgm:pt>
  </dgm:ptLst>
  <dgm:cxnLst>
    <dgm:cxn modelId="{CC883D34-D701-44FC-B1F9-BB5DD1CA25F2}" type="presOf" srcId="{DB80FBE0-EE4A-480F-8DEA-31BDCB9086E6}" destId="{C307B1BF-0D62-462A-B00B-7A4EEB15F409}" srcOrd="0" destOrd="0" presId="urn:microsoft.com/office/officeart/2005/8/layout/default"/>
    <dgm:cxn modelId="{08A9035D-2E62-4E72-9D52-C569954A1864}" srcId="{AF6EFF06-DF58-488D-8629-C9E955A6F211}" destId="{DB80FBE0-EE4A-480F-8DEA-31BDCB9086E6}" srcOrd="1" destOrd="0" parTransId="{F3826843-F5D2-45A4-BA27-11BB7FBD2AC1}" sibTransId="{0C3034EE-4CAA-4FB1-9F71-E9EA1A297158}"/>
    <dgm:cxn modelId="{C57AD264-511C-4AB9-96E5-01EEF48363B4}" srcId="{AF6EFF06-DF58-488D-8629-C9E955A6F211}" destId="{F025E724-CACF-4401-B946-5E5FA0582997}" srcOrd="3" destOrd="0" parTransId="{C0BE2F38-29CC-4A09-BB1D-AAA1E5259902}" sibTransId="{058688F0-1484-41B9-A1A2-16F976A977FD}"/>
    <dgm:cxn modelId="{23221267-CC8A-4599-90CD-E1FF1C1E3C74}" type="presOf" srcId="{13933E4B-7182-40AE-8381-FA34A5544DB4}" destId="{3D1E4523-F5F0-4CCA-A345-F5BD76BCD820}" srcOrd="0" destOrd="0" presId="urn:microsoft.com/office/officeart/2005/8/layout/default"/>
    <dgm:cxn modelId="{A3AE306A-DB39-45DB-8AE6-CDBD3121342A}" type="presOf" srcId="{AF6EFF06-DF58-488D-8629-C9E955A6F211}" destId="{CD0E6DC9-70DF-4DCC-AC0E-5C3805C3A77C}" srcOrd="0" destOrd="0" presId="urn:microsoft.com/office/officeart/2005/8/layout/default"/>
    <dgm:cxn modelId="{7F33B780-10F7-42C7-9592-76AB255074C2}" srcId="{AF6EFF06-DF58-488D-8629-C9E955A6F211}" destId="{D928CB34-F363-4FB0-9419-3874B01A8E3E}" srcOrd="4" destOrd="0" parTransId="{170179A8-F6E8-4A94-B61D-3A8A1DB4C570}" sibTransId="{47C4BDFC-A379-40A2-A77B-EAEC4D11D814}"/>
    <dgm:cxn modelId="{71BE2D88-71DA-474F-84EF-F643B9D9780F}" type="presOf" srcId="{F71DE1D1-A276-47F0-A9E4-11BDC6ECEFBD}" destId="{58926125-4721-4EA9-A290-F896E5D2162B}" srcOrd="0" destOrd="0" presId="urn:microsoft.com/office/officeart/2005/8/layout/default"/>
    <dgm:cxn modelId="{E9E14894-8E9D-4F82-942C-A1386CC72C3C}" srcId="{AF6EFF06-DF58-488D-8629-C9E955A6F211}" destId="{F71DE1D1-A276-47F0-A9E4-11BDC6ECEFBD}" srcOrd="0" destOrd="0" parTransId="{99D0ADBD-902B-4E43-824E-AFBBBC0BCF68}" sibTransId="{46E87566-DDC1-4586-B657-921B771352DC}"/>
    <dgm:cxn modelId="{3294BAB2-0ABC-48D3-9756-E00CB912B735}" srcId="{AF6EFF06-DF58-488D-8629-C9E955A6F211}" destId="{13933E4B-7182-40AE-8381-FA34A5544DB4}" srcOrd="2" destOrd="0" parTransId="{DCE0C6F1-FC38-4B12-9CFA-064DC92AA60C}" sibTransId="{642FC3C5-AAAF-48E0-97D1-F2BB189EA957}"/>
    <dgm:cxn modelId="{680AA3D5-2F11-4C31-AD06-B3718AE9C3F9}" type="presOf" srcId="{F025E724-CACF-4401-B946-5E5FA0582997}" destId="{807E0338-B4FB-4554-8085-64FD21EDFD49}" srcOrd="0" destOrd="0" presId="urn:microsoft.com/office/officeart/2005/8/layout/default"/>
    <dgm:cxn modelId="{B19B1CE7-F9A3-487A-9960-71E5BE7BCABB}" type="presOf" srcId="{D928CB34-F363-4FB0-9419-3874B01A8E3E}" destId="{7A95CC5A-DCE1-4C39-AA74-074FA94F71C6}" srcOrd="0" destOrd="0" presId="urn:microsoft.com/office/officeart/2005/8/layout/default"/>
    <dgm:cxn modelId="{1351CA2B-728A-4DE4-B459-71EFD9746813}" type="presParOf" srcId="{CD0E6DC9-70DF-4DCC-AC0E-5C3805C3A77C}" destId="{58926125-4721-4EA9-A290-F896E5D2162B}" srcOrd="0" destOrd="0" presId="urn:microsoft.com/office/officeart/2005/8/layout/default"/>
    <dgm:cxn modelId="{C644D0DB-A50E-472E-8F77-DCBEA33E5BB2}" type="presParOf" srcId="{CD0E6DC9-70DF-4DCC-AC0E-5C3805C3A77C}" destId="{98F3BB38-7318-4FC9-9380-5AC9C8721867}" srcOrd="1" destOrd="0" presId="urn:microsoft.com/office/officeart/2005/8/layout/default"/>
    <dgm:cxn modelId="{A6E7778F-7C35-4217-9C1D-1D69EBB82E10}" type="presParOf" srcId="{CD0E6DC9-70DF-4DCC-AC0E-5C3805C3A77C}" destId="{C307B1BF-0D62-462A-B00B-7A4EEB15F409}" srcOrd="2" destOrd="0" presId="urn:microsoft.com/office/officeart/2005/8/layout/default"/>
    <dgm:cxn modelId="{178D4C9D-101F-4434-86D9-DC3C536DC4BF}" type="presParOf" srcId="{CD0E6DC9-70DF-4DCC-AC0E-5C3805C3A77C}" destId="{2C13D09D-6627-42E0-81D8-0027559C0873}" srcOrd="3" destOrd="0" presId="urn:microsoft.com/office/officeart/2005/8/layout/default"/>
    <dgm:cxn modelId="{E27B1B6B-DF7D-480F-9DEE-A69BF2885FB8}" type="presParOf" srcId="{CD0E6DC9-70DF-4DCC-AC0E-5C3805C3A77C}" destId="{3D1E4523-F5F0-4CCA-A345-F5BD76BCD820}" srcOrd="4" destOrd="0" presId="urn:microsoft.com/office/officeart/2005/8/layout/default"/>
    <dgm:cxn modelId="{452DC437-C88A-40DF-825D-3458E9087EA9}" type="presParOf" srcId="{CD0E6DC9-70DF-4DCC-AC0E-5C3805C3A77C}" destId="{D0A5790A-2B6F-4D7A-859E-6A4399566763}" srcOrd="5" destOrd="0" presId="urn:microsoft.com/office/officeart/2005/8/layout/default"/>
    <dgm:cxn modelId="{3E5AB4D5-0D91-496A-A6B1-79C237643190}" type="presParOf" srcId="{CD0E6DC9-70DF-4DCC-AC0E-5C3805C3A77C}" destId="{807E0338-B4FB-4554-8085-64FD21EDFD49}" srcOrd="6" destOrd="0" presId="urn:microsoft.com/office/officeart/2005/8/layout/default"/>
    <dgm:cxn modelId="{4BFBAD04-E303-46E2-8339-57A1EC6CF483}" type="presParOf" srcId="{CD0E6DC9-70DF-4DCC-AC0E-5C3805C3A77C}" destId="{5A0584C5-F1FA-4B4A-94FC-43FD77AB60C9}" srcOrd="7" destOrd="0" presId="urn:microsoft.com/office/officeart/2005/8/layout/default"/>
    <dgm:cxn modelId="{E03933C0-9807-4350-9816-4679B5F9B128}" type="presParOf" srcId="{CD0E6DC9-70DF-4DCC-AC0E-5C3805C3A77C}" destId="{7A95CC5A-DCE1-4C39-AA74-074FA94F71C6}" srcOrd="8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11" minVer="http://schemas.openxmlformats.org/drawingml/2006/diagram"/>
    </a:ext>
  </dgm:extLst>
</dgm:dataModel>
</file>

<file path=ppt/diagrams/data10.xml><?xml version="1.0" encoding="utf-8"?>
<dgm:dataModel xmlns:dgm="http://schemas.openxmlformats.org/drawingml/2006/diagram" xmlns:a="http://schemas.openxmlformats.org/drawingml/2006/main">
  <dgm:ptLst>
    <dgm:pt modelId="{E998578E-A74D-4C92-9130-A2CC7AF6BDD0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2C431199-EFAA-4D5E-9017-16FB84AEF70D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Assessment of target  environment</a:t>
          </a:r>
          <a:endParaRPr lang="en-US"/>
        </a:p>
      </dgm:t>
    </dgm:pt>
    <dgm:pt modelId="{0F97681B-D6FD-459A-A222-26E871B04EFE}" type="parTrans" cxnId="{F42B35F4-E5BD-42D9-B8DB-7501D0FB0979}">
      <dgm:prSet/>
      <dgm:spPr/>
      <dgm:t>
        <a:bodyPr/>
        <a:lstStyle/>
        <a:p>
          <a:endParaRPr lang="en-US"/>
        </a:p>
      </dgm:t>
    </dgm:pt>
    <dgm:pt modelId="{28FCC7E3-97E6-4452-BB9F-1CE5AE9DDD06}" type="sibTrans" cxnId="{F42B35F4-E5BD-42D9-B8DB-7501D0FB0979}">
      <dgm:prSet/>
      <dgm:spPr/>
      <dgm:t>
        <a:bodyPr/>
        <a:lstStyle/>
        <a:p>
          <a:endParaRPr lang="en-US"/>
        </a:p>
      </dgm:t>
    </dgm:pt>
    <dgm:pt modelId="{D2819B39-9767-4674-A0F0-34AC2B17BCC4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Development of execution remediation strategies </a:t>
          </a:r>
          <a:endParaRPr lang="en-US"/>
        </a:p>
      </dgm:t>
    </dgm:pt>
    <dgm:pt modelId="{AABE4E51-9C5C-45C2-92E5-B68909BBD9CF}" type="parTrans" cxnId="{13B0E033-9453-46B9-8ADE-1BE049CBCF11}">
      <dgm:prSet/>
      <dgm:spPr/>
      <dgm:t>
        <a:bodyPr/>
        <a:lstStyle/>
        <a:p>
          <a:endParaRPr lang="en-US"/>
        </a:p>
      </dgm:t>
    </dgm:pt>
    <dgm:pt modelId="{D74ED107-A3F4-4C2F-B38C-A6BB6739604C}" type="sibTrans" cxnId="{13B0E033-9453-46B9-8ADE-1BE049CBCF11}">
      <dgm:prSet/>
      <dgm:spPr/>
      <dgm:t>
        <a:bodyPr/>
        <a:lstStyle/>
        <a:p>
          <a:endParaRPr lang="en-US"/>
        </a:p>
      </dgm:t>
    </dgm:pt>
    <dgm:pt modelId="{D5CE8416-A72F-489E-8A71-5AB45BA4485A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dirty="0"/>
            <a:t>Impact analysis</a:t>
          </a:r>
        </a:p>
      </dgm:t>
    </dgm:pt>
    <dgm:pt modelId="{6F1909BC-0756-4321-BF5F-51A51AD14155}" type="parTrans" cxnId="{5B113BB9-CEE6-4B81-B955-ED158640D2BA}">
      <dgm:prSet/>
      <dgm:spPr/>
      <dgm:t>
        <a:bodyPr/>
        <a:lstStyle/>
        <a:p>
          <a:endParaRPr lang="en-US"/>
        </a:p>
      </dgm:t>
    </dgm:pt>
    <dgm:pt modelId="{B87E3EF7-DCE8-428E-82C9-6DB7DD571658}" type="sibTrans" cxnId="{5B113BB9-CEE6-4B81-B955-ED158640D2BA}">
      <dgm:prSet/>
      <dgm:spPr/>
      <dgm:t>
        <a:bodyPr/>
        <a:lstStyle/>
        <a:p>
          <a:endParaRPr lang="en-US"/>
        </a:p>
      </dgm:t>
    </dgm:pt>
    <dgm:pt modelId="{96969BCF-9783-41C2-8456-289D1C2208E8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Continuous monitoring </a:t>
          </a:r>
          <a:endParaRPr lang="en-US"/>
        </a:p>
      </dgm:t>
    </dgm:pt>
    <dgm:pt modelId="{8DFF69FD-0CFB-4E39-8721-E3705A0FCFBE}" type="parTrans" cxnId="{FB7BFD4D-59DB-40BE-9CCB-9E5E9F7F57BC}">
      <dgm:prSet/>
      <dgm:spPr/>
      <dgm:t>
        <a:bodyPr/>
        <a:lstStyle/>
        <a:p>
          <a:endParaRPr lang="en-US"/>
        </a:p>
      </dgm:t>
    </dgm:pt>
    <dgm:pt modelId="{3913A038-83A5-4547-B7DD-1E875095CBB4}" type="sibTrans" cxnId="{FB7BFD4D-59DB-40BE-9CCB-9E5E9F7F57BC}">
      <dgm:prSet/>
      <dgm:spPr/>
      <dgm:t>
        <a:bodyPr/>
        <a:lstStyle/>
        <a:p>
          <a:endParaRPr lang="en-US"/>
        </a:p>
      </dgm:t>
    </dgm:pt>
    <dgm:pt modelId="{0337CBD1-FF20-44F8-8CC1-779FA86A7EF1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Report &amp; Documentation</a:t>
          </a:r>
          <a:endParaRPr lang="en-US"/>
        </a:p>
      </dgm:t>
    </dgm:pt>
    <dgm:pt modelId="{45A4D2EB-4177-4305-B56F-2BF1199BF272}" type="parTrans" cxnId="{D2623B38-4F66-4C49-893D-48F8813997EC}">
      <dgm:prSet/>
      <dgm:spPr/>
      <dgm:t>
        <a:bodyPr/>
        <a:lstStyle/>
        <a:p>
          <a:endParaRPr lang="en-US"/>
        </a:p>
      </dgm:t>
    </dgm:pt>
    <dgm:pt modelId="{6BEEAD40-9A78-43E1-9B59-95017A30F431}" type="sibTrans" cxnId="{D2623B38-4F66-4C49-893D-48F8813997EC}">
      <dgm:prSet/>
      <dgm:spPr/>
      <dgm:t>
        <a:bodyPr/>
        <a:lstStyle/>
        <a:p>
          <a:endParaRPr lang="en-US"/>
        </a:p>
      </dgm:t>
    </dgm:pt>
    <dgm:pt modelId="{F11B8526-EEF4-44E8-8DB5-913B5658814A}" type="pres">
      <dgm:prSet presAssocID="{E998578E-A74D-4C92-9130-A2CC7AF6BDD0}" presName="root" presStyleCnt="0">
        <dgm:presLayoutVars>
          <dgm:dir/>
          <dgm:resizeHandles val="exact"/>
        </dgm:presLayoutVars>
      </dgm:prSet>
      <dgm:spPr/>
    </dgm:pt>
    <dgm:pt modelId="{BF787196-5CBC-4BA3-96FD-E68C98EB4B2A}" type="pres">
      <dgm:prSet presAssocID="{2C431199-EFAA-4D5E-9017-16FB84AEF70D}" presName="compNode" presStyleCnt="0"/>
      <dgm:spPr/>
    </dgm:pt>
    <dgm:pt modelId="{B2F59F5A-29E4-4627-B4AA-707A30CD6371}" type="pres">
      <dgm:prSet presAssocID="{2C431199-EFAA-4D5E-9017-16FB84AEF70D}" presName="bgRect" presStyleLbl="bgShp" presStyleIdx="0" presStyleCnt="5"/>
      <dgm:spPr/>
    </dgm:pt>
    <dgm:pt modelId="{831CA264-0451-4C4B-B061-7263C62C7ADC}" type="pres">
      <dgm:prSet presAssocID="{2C431199-EFAA-4D5E-9017-16FB84AEF70D}" presName="iconRect" presStyleLbl="node1" presStyleIdx="0" presStyleCnt="5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ullseye"/>
        </a:ext>
      </dgm:extLst>
    </dgm:pt>
    <dgm:pt modelId="{1BC80AB3-E252-47CA-8B88-3503F075B5AD}" type="pres">
      <dgm:prSet presAssocID="{2C431199-EFAA-4D5E-9017-16FB84AEF70D}" presName="spaceRect" presStyleCnt="0"/>
      <dgm:spPr/>
    </dgm:pt>
    <dgm:pt modelId="{9F48FCD4-3FFC-456A-8E54-D4707606F932}" type="pres">
      <dgm:prSet presAssocID="{2C431199-EFAA-4D5E-9017-16FB84AEF70D}" presName="parTx" presStyleLbl="revTx" presStyleIdx="0" presStyleCnt="5">
        <dgm:presLayoutVars>
          <dgm:chMax val="0"/>
          <dgm:chPref val="0"/>
        </dgm:presLayoutVars>
      </dgm:prSet>
      <dgm:spPr/>
    </dgm:pt>
    <dgm:pt modelId="{51E26E3C-EA4F-4EC9-840B-58C78A70A906}" type="pres">
      <dgm:prSet presAssocID="{28FCC7E3-97E6-4452-BB9F-1CE5AE9DDD06}" presName="sibTrans" presStyleCnt="0"/>
      <dgm:spPr/>
    </dgm:pt>
    <dgm:pt modelId="{360BC6C4-6F12-4662-803B-917304D6A548}" type="pres">
      <dgm:prSet presAssocID="{D2819B39-9767-4674-A0F0-34AC2B17BCC4}" presName="compNode" presStyleCnt="0"/>
      <dgm:spPr/>
    </dgm:pt>
    <dgm:pt modelId="{3C7500D4-42E0-4194-BF02-C2CD17EC7D0D}" type="pres">
      <dgm:prSet presAssocID="{D2819B39-9767-4674-A0F0-34AC2B17BCC4}" presName="bgRect" presStyleLbl="bgShp" presStyleIdx="1" presStyleCnt="5"/>
      <dgm:spPr/>
    </dgm:pt>
    <dgm:pt modelId="{45E52AD1-5D34-41ED-BE5C-049B85391744}" type="pres">
      <dgm:prSet presAssocID="{D2819B39-9767-4674-A0F0-34AC2B17BCC4}" presName="iconRect" presStyleLbl="node1" presStyleIdx="1" presStyleCnt="5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heckmark"/>
        </a:ext>
      </dgm:extLst>
    </dgm:pt>
    <dgm:pt modelId="{174D2D02-449E-43C7-8625-4F973BA08852}" type="pres">
      <dgm:prSet presAssocID="{D2819B39-9767-4674-A0F0-34AC2B17BCC4}" presName="spaceRect" presStyleCnt="0"/>
      <dgm:spPr/>
    </dgm:pt>
    <dgm:pt modelId="{A1400F50-36B1-48B3-966D-65F4E8764B08}" type="pres">
      <dgm:prSet presAssocID="{D2819B39-9767-4674-A0F0-34AC2B17BCC4}" presName="parTx" presStyleLbl="revTx" presStyleIdx="1" presStyleCnt="5">
        <dgm:presLayoutVars>
          <dgm:chMax val="0"/>
          <dgm:chPref val="0"/>
        </dgm:presLayoutVars>
      </dgm:prSet>
      <dgm:spPr/>
    </dgm:pt>
    <dgm:pt modelId="{7D164593-EC77-4218-BC69-63CD03B28E70}" type="pres">
      <dgm:prSet presAssocID="{D74ED107-A3F4-4C2F-B38C-A6BB6739604C}" presName="sibTrans" presStyleCnt="0"/>
      <dgm:spPr/>
    </dgm:pt>
    <dgm:pt modelId="{2908D86B-84AB-45B0-A3F6-70F1F558ACF1}" type="pres">
      <dgm:prSet presAssocID="{D5CE8416-A72F-489E-8A71-5AB45BA4485A}" presName="compNode" presStyleCnt="0"/>
      <dgm:spPr/>
    </dgm:pt>
    <dgm:pt modelId="{CE9D53D8-DD7F-4022-A785-9978E44042BC}" type="pres">
      <dgm:prSet presAssocID="{D5CE8416-A72F-489E-8A71-5AB45BA4485A}" presName="bgRect" presStyleLbl="bgShp" presStyleIdx="2" presStyleCnt="5"/>
      <dgm:spPr/>
    </dgm:pt>
    <dgm:pt modelId="{0E3D6953-C738-4C6E-92F0-D30449D74B17}" type="pres">
      <dgm:prSet presAssocID="{D5CE8416-A72F-489E-8A71-5AB45BA4485A}" presName="iconRect" presStyleLbl="node1" presStyleIdx="2" presStyleCnt="5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ar chart"/>
        </a:ext>
      </dgm:extLst>
    </dgm:pt>
    <dgm:pt modelId="{AB93FE8E-5AEC-4BDD-B8FE-DE5D4135CF2C}" type="pres">
      <dgm:prSet presAssocID="{D5CE8416-A72F-489E-8A71-5AB45BA4485A}" presName="spaceRect" presStyleCnt="0"/>
      <dgm:spPr/>
    </dgm:pt>
    <dgm:pt modelId="{59D5EA45-3624-406E-9773-8E24775A8FF3}" type="pres">
      <dgm:prSet presAssocID="{D5CE8416-A72F-489E-8A71-5AB45BA4485A}" presName="parTx" presStyleLbl="revTx" presStyleIdx="2" presStyleCnt="5">
        <dgm:presLayoutVars>
          <dgm:chMax val="0"/>
          <dgm:chPref val="0"/>
        </dgm:presLayoutVars>
      </dgm:prSet>
      <dgm:spPr/>
    </dgm:pt>
    <dgm:pt modelId="{B50B7CB0-5462-4894-8575-9F135D903974}" type="pres">
      <dgm:prSet presAssocID="{B87E3EF7-DCE8-428E-82C9-6DB7DD571658}" presName="sibTrans" presStyleCnt="0"/>
      <dgm:spPr/>
    </dgm:pt>
    <dgm:pt modelId="{BB2B98CB-DDF6-43F8-9694-0348EA866882}" type="pres">
      <dgm:prSet presAssocID="{96969BCF-9783-41C2-8456-289D1C2208E8}" presName="compNode" presStyleCnt="0"/>
      <dgm:spPr/>
    </dgm:pt>
    <dgm:pt modelId="{A51EEAC9-434D-448B-89CC-4BBF58F631A3}" type="pres">
      <dgm:prSet presAssocID="{96969BCF-9783-41C2-8456-289D1C2208E8}" presName="bgRect" presStyleLbl="bgShp" presStyleIdx="3" presStyleCnt="5"/>
      <dgm:spPr/>
    </dgm:pt>
    <dgm:pt modelId="{E41F259F-9D6F-4067-8D1C-AB713B543B8E}" type="pres">
      <dgm:prSet presAssocID="{96969BCF-9783-41C2-8456-289D1C2208E8}" presName="iconRect" presStyleLbl="node1" presStyleIdx="3" presStyleCnt="5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Gauge"/>
        </a:ext>
      </dgm:extLst>
    </dgm:pt>
    <dgm:pt modelId="{8270B922-C993-4C15-A926-D728A49AF12F}" type="pres">
      <dgm:prSet presAssocID="{96969BCF-9783-41C2-8456-289D1C2208E8}" presName="spaceRect" presStyleCnt="0"/>
      <dgm:spPr/>
    </dgm:pt>
    <dgm:pt modelId="{2F9714AC-B3AC-476F-B276-707977815AF4}" type="pres">
      <dgm:prSet presAssocID="{96969BCF-9783-41C2-8456-289D1C2208E8}" presName="parTx" presStyleLbl="revTx" presStyleIdx="3" presStyleCnt="5">
        <dgm:presLayoutVars>
          <dgm:chMax val="0"/>
          <dgm:chPref val="0"/>
        </dgm:presLayoutVars>
      </dgm:prSet>
      <dgm:spPr/>
    </dgm:pt>
    <dgm:pt modelId="{F5B855C8-616E-43C1-8875-9951E823D645}" type="pres">
      <dgm:prSet presAssocID="{3913A038-83A5-4547-B7DD-1E875095CBB4}" presName="sibTrans" presStyleCnt="0"/>
      <dgm:spPr/>
    </dgm:pt>
    <dgm:pt modelId="{CB561C2E-1CDE-4986-8611-9E0700E5D475}" type="pres">
      <dgm:prSet presAssocID="{0337CBD1-FF20-44F8-8CC1-779FA86A7EF1}" presName="compNode" presStyleCnt="0"/>
      <dgm:spPr/>
    </dgm:pt>
    <dgm:pt modelId="{9CA1A55C-E3E8-492D-8209-81FF791F7AFE}" type="pres">
      <dgm:prSet presAssocID="{0337CBD1-FF20-44F8-8CC1-779FA86A7EF1}" presName="bgRect" presStyleLbl="bgShp" presStyleIdx="4" presStyleCnt="5"/>
      <dgm:spPr/>
    </dgm:pt>
    <dgm:pt modelId="{C9B7EAAB-CCE8-4D39-9848-319A515709B7}" type="pres">
      <dgm:prSet presAssocID="{0337CBD1-FF20-44F8-8CC1-779FA86A7EF1}" presName="iconRect" presStyleLbl="node1" presStyleIdx="4" presStyleCnt="5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Document"/>
        </a:ext>
      </dgm:extLst>
    </dgm:pt>
    <dgm:pt modelId="{6455AD85-BBDE-45B7-995A-3CCCCD4DB0AD}" type="pres">
      <dgm:prSet presAssocID="{0337CBD1-FF20-44F8-8CC1-779FA86A7EF1}" presName="spaceRect" presStyleCnt="0"/>
      <dgm:spPr/>
    </dgm:pt>
    <dgm:pt modelId="{AFFF70AA-2A76-479A-831C-426AEA7FFF6D}" type="pres">
      <dgm:prSet presAssocID="{0337CBD1-FF20-44F8-8CC1-779FA86A7EF1}" presName="parTx" presStyleLbl="revTx" presStyleIdx="4" presStyleCnt="5">
        <dgm:presLayoutVars>
          <dgm:chMax val="0"/>
          <dgm:chPref val="0"/>
        </dgm:presLayoutVars>
      </dgm:prSet>
      <dgm:spPr/>
    </dgm:pt>
  </dgm:ptLst>
  <dgm:cxnLst>
    <dgm:cxn modelId="{13B0E033-9453-46B9-8ADE-1BE049CBCF11}" srcId="{E998578E-A74D-4C92-9130-A2CC7AF6BDD0}" destId="{D2819B39-9767-4674-A0F0-34AC2B17BCC4}" srcOrd="1" destOrd="0" parTransId="{AABE4E51-9C5C-45C2-92E5-B68909BBD9CF}" sibTransId="{D74ED107-A3F4-4C2F-B38C-A6BB6739604C}"/>
    <dgm:cxn modelId="{D2623B38-4F66-4C49-893D-48F8813997EC}" srcId="{E998578E-A74D-4C92-9130-A2CC7AF6BDD0}" destId="{0337CBD1-FF20-44F8-8CC1-779FA86A7EF1}" srcOrd="4" destOrd="0" parTransId="{45A4D2EB-4177-4305-B56F-2BF1199BF272}" sibTransId="{6BEEAD40-9A78-43E1-9B59-95017A30F431}"/>
    <dgm:cxn modelId="{D162325E-7469-4E4E-A7C1-9E422B30AB97}" type="presOf" srcId="{D5CE8416-A72F-489E-8A71-5AB45BA4485A}" destId="{59D5EA45-3624-406E-9773-8E24775A8FF3}" srcOrd="0" destOrd="0" presId="urn:microsoft.com/office/officeart/2018/2/layout/IconVerticalSolidList"/>
    <dgm:cxn modelId="{FB7BFD4D-59DB-40BE-9CCB-9E5E9F7F57BC}" srcId="{E998578E-A74D-4C92-9130-A2CC7AF6BDD0}" destId="{96969BCF-9783-41C2-8456-289D1C2208E8}" srcOrd="3" destOrd="0" parTransId="{8DFF69FD-0CFB-4E39-8721-E3705A0FCFBE}" sibTransId="{3913A038-83A5-4547-B7DD-1E875095CBB4}"/>
    <dgm:cxn modelId="{54BD8C79-778A-4DD3-8988-923CF817A001}" type="presOf" srcId="{0337CBD1-FF20-44F8-8CC1-779FA86A7EF1}" destId="{AFFF70AA-2A76-479A-831C-426AEA7FFF6D}" srcOrd="0" destOrd="0" presId="urn:microsoft.com/office/officeart/2018/2/layout/IconVerticalSolidList"/>
    <dgm:cxn modelId="{527218A4-9C8C-4BE7-B1CF-5153C5E10234}" type="presOf" srcId="{2C431199-EFAA-4D5E-9017-16FB84AEF70D}" destId="{9F48FCD4-3FFC-456A-8E54-D4707606F932}" srcOrd="0" destOrd="0" presId="urn:microsoft.com/office/officeart/2018/2/layout/IconVerticalSolidList"/>
    <dgm:cxn modelId="{7C26F4A5-96A6-44AB-A453-AFF615F621FD}" type="presOf" srcId="{E998578E-A74D-4C92-9130-A2CC7AF6BDD0}" destId="{F11B8526-EEF4-44E8-8DB5-913B5658814A}" srcOrd="0" destOrd="0" presId="urn:microsoft.com/office/officeart/2018/2/layout/IconVerticalSolidList"/>
    <dgm:cxn modelId="{5B113BB9-CEE6-4B81-B955-ED158640D2BA}" srcId="{E998578E-A74D-4C92-9130-A2CC7AF6BDD0}" destId="{D5CE8416-A72F-489E-8A71-5AB45BA4485A}" srcOrd="2" destOrd="0" parTransId="{6F1909BC-0756-4321-BF5F-51A51AD14155}" sibTransId="{B87E3EF7-DCE8-428E-82C9-6DB7DD571658}"/>
    <dgm:cxn modelId="{AE78ADBB-CA8E-4F1B-96E6-FDE1861F219A}" type="presOf" srcId="{D2819B39-9767-4674-A0F0-34AC2B17BCC4}" destId="{A1400F50-36B1-48B3-966D-65F4E8764B08}" srcOrd="0" destOrd="0" presId="urn:microsoft.com/office/officeart/2018/2/layout/IconVerticalSolidList"/>
    <dgm:cxn modelId="{F42B35F4-E5BD-42D9-B8DB-7501D0FB0979}" srcId="{E998578E-A74D-4C92-9130-A2CC7AF6BDD0}" destId="{2C431199-EFAA-4D5E-9017-16FB84AEF70D}" srcOrd="0" destOrd="0" parTransId="{0F97681B-D6FD-459A-A222-26E871B04EFE}" sibTransId="{28FCC7E3-97E6-4452-BB9F-1CE5AE9DDD06}"/>
    <dgm:cxn modelId="{50C38AF8-D046-4BBF-B9C2-B9657C372C2C}" type="presOf" srcId="{96969BCF-9783-41C2-8456-289D1C2208E8}" destId="{2F9714AC-B3AC-476F-B276-707977815AF4}" srcOrd="0" destOrd="0" presId="urn:microsoft.com/office/officeart/2018/2/layout/IconVerticalSolidList"/>
    <dgm:cxn modelId="{117DADFB-60A7-444F-BBDF-D90F3B0FC1BA}" type="presParOf" srcId="{F11B8526-EEF4-44E8-8DB5-913B5658814A}" destId="{BF787196-5CBC-4BA3-96FD-E68C98EB4B2A}" srcOrd="0" destOrd="0" presId="urn:microsoft.com/office/officeart/2018/2/layout/IconVerticalSolidList"/>
    <dgm:cxn modelId="{42441000-767F-4E4F-9248-C63F102C4718}" type="presParOf" srcId="{BF787196-5CBC-4BA3-96FD-E68C98EB4B2A}" destId="{B2F59F5A-29E4-4627-B4AA-707A30CD6371}" srcOrd="0" destOrd="0" presId="urn:microsoft.com/office/officeart/2018/2/layout/IconVerticalSolidList"/>
    <dgm:cxn modelId="{471D9FC7-9E31-48FF-902E-B5F0ADF2573A}" type="presParOf" srcId="{BF787196-5CBC-4BA3-96FD-E68C98EB4B2A}" destId="{831CA264-0451-4C4B-B061-7263C62C7ADC}" srcOrd="1" destOrd="0" presId="urn:microsoft.com/office/officeart/2018/2/layout/IconVerticalSolidList"/>
    <dgm:cxn modelId="{E689E866-2FBB-4329-881A-8C71A103D45B}" type="presParOf" srcId="{BF787196-5CBC-4BA3-96FD-E68C98EB4B2A}" destId="{1BC80AB3-E252-47CA-8B88-3503F075B5AD}" srcOrd="2" destOrd="0" presId="urn:microsoft.com/office/officeart/2018/2/layout/IconVerticalSolidList"/>
    <dgm:cxn modelId="{6F40C19E-F560-40F6-8AC9-A425193A9792}" type="presParOf" srcId="{BF787196-5CBC-4BA3-96FD-E68C98EB4B2A}" destId="{9F48FCD4-3FFC-456A-8E54-D4707606F932}" srcOrd="3" destOrd="0" presId="urn:microsoft.com/office/officeart/2018/2/layout/IconVerticalSolidList"/>
    <dgm:cxn modelId="{55EE669B-D24D-4EAA-8659-D9F462FA326A}" type="presParOf" srcId="{F11B8526-EEF4-44E8-8DB5-913B5658814A}" destId="{51E26E3C-EA4F-4EC9-840B-58C78A70A906}" srcOrd="1" destOrd="0" presId="urn:microsoft.com/office/officeart/2018/2/layout/IconVerticalSolidList"/>
    <dgm:cxn modelId="{C295D2D7-85B7-44E4-8DF8-8F33242252CA}" type="presParOf" srcId="{F11B8526-EEF4-44E8-8DB5-913B5658814A}" destId="{360BC6C4-6F12-4662-803B-917304D6A548}" srcOrd="2" destOrd="0" presId="urn:microsoft.com/office/officeart/2018/2/layout/IconVerticalSolidList"/>
    <dgm:cxn modelId="{7F124ADA-7464-4496-AED4-B93CD43EF3CF}" type="presParOf" srcId="{360BC6C4-6F12-4662-803B-917304D6A548}" destId="{3C7500D4-42E0-4194-BF02-C2CD17EC7D0D}" srcOrd="0" destOrd="0" presId="urn:microsoft.com/office/officeart/2018/2/layout/IconVerticalSolidList"/>
    <dgm:cxn modelId="{7D8BDA0D-5576-4F37-BC6C-D01558200860}" type="presParOf" srcId="{360BC6C4-6F12-4662-803B-917304D6A548}" destId="{45E52AD1-5D34-41ED-BE5C-049B85391744}" srcOrd="1" destOrd="0" presId="urn:microsoft.com/office/officeart/2018/2/layout/IconVerticalSolidList"/>
    <dgm:cxn modelId="{3F6B5979-24F1-4D54-9683-87EEC02E492D}" type="presParOf" srcId="{360BC6C4-6F12-4662-803B-917304D6A548}" destId="{174D2D02-449E-43C7-8625-4F973BA08852}" srcOrd="2" destOrd="0" presId="urn:microsoft.com/office/officeart/2018/2/layout/IconVerticalSolidList"/>
    <dgm:cxn modelId="{5B84D31F-E801-4F86-8F8F-3A07C8CD12DA}" type="presParOf" srcId="{360BC6C4-6F12-4662-803B-917304D6A548}" destId="{A1400F50-36B1-48B3-966D-65F4E8764B08}" srcOrd="3" destOrd="0" presId="urn:microsoft.com/office/officeart/2018/2/layout/IconVerticalSolidList"/>
    <dgm:cxn modelId="{AF6A99A2-87B0-4952-AB88-1EE9574BADE1}" type="presParOf" srcId="{F11B8526-EEF4-44E8-8DB5-913B5658814A}" destId="{7D164593-EC77-4218-BC69-63CD03B28E70}" srcOrd="3" destOrd="0" presId="urn:microsoft.com/office/officeart/2018/2/layout/IconVerticalSolidList"/>
    <dgm:cxn modelId="{1FD9A8F0-61F0-452D-89A1-5BED057FACBE}" type="presParOf" srcId="{F11B8526-EEF4-44E8-8DB5-913B5658814A}" destId="{2908D86B-84AB-45B0-A3F6-70F1F558ACF1}" srcOrd="4" destOrd="0" presId="urn:microsoft.com/office/officeart/2018/2/layout/IconVerticalSolidList"/>
    <dgm:cxn modelId="{DE07CE05-CDE8-4C4C-B348-4F224F5ABECB}" type="presParOf" srcId="{2908D86B-84AB-45B0-A3F6-70F1F558ACF1}" destId="{CE9D53D8-DD7F-4022-A785-9978E44042BC}" srcOrd="0" destOrd="0" presId="urn:microsoft.com/office/officeart/2018/2/layout/IconVerticalSolidList"/>
    <dgm:cxn modelId="{163D1F9D-9A3C-4BE4-A3DA-7F05B8CDA4DD}" type="presParOf" srcId="{2908D86B-84AB-45B0-A3F6-70F1F558ACF1}" destId="{0E3D6953-C738-4C6E-92F0-D30449D74B17}" srcOrd="1" destOrd="0" presId="urn:microsoft.com/office/officeart/2018/2/layout/IconVerticalSolidList"/>
    <dgm:cxn modelId="{E4A337DF-7D4D-4C15-BD93-C3E96E20DCB2}" type="presParOf" srcId="{2908D86B-84AB-45B0-A3F6-70F1F558ACF1}" destId="{AB93FE8E-5AEC-4BDD-B8FE-DE5D4135CF2C}" srcOrd="2" destOrd="0" presId="urn:microsoft.com/office/officeart/2018/2/layout/IconVerticalSolidList"/>
    <dgm:cxn modelId="{F20B45BB-CD40-40BA-9944-E30D3BD1EA3B}" type="presParOf" srcId="{2908D86B-84AB-45B0-A3F6-70F1F558ACF1}" destId="{59D5EA45-3624-406E-9773-8E24775A8FF3}" srcOrd="3" destOrd="0" presId="urn:microsoft.com/office/officeart/2018/2/layout/IconVerticalSolidList"/>
    <dgm:cxn modelId="{A1E3DB67-B08B-4604-BFDE-FC2996672E58}" type="presParOf" srcId="{F11B8526-EEF4-44E8-8DB5-913B5658814A}" destId="{B50B7CB0-5462-4894-8575-9F135D903974}" srcOrd="5" destOrd="0" presId="urn:microsoft.com/office/officeart/2018/2/layout/IconVerticalSolidList"/>
    <dgm:cxn modelId="{10B30894-B931-4439-9F77-4AC0EEDDDAAF}" type="presParOf" srcId="{F11B8526-EEF4-44E8-8DB5-913B5658814A}" destId="{BB2B98CB-DDF6-43F8-9694-0348EA866882}" srcOrd="6" destOrd="0" presId="urn:microsoft.com/office/officeart/2018/2/layout/IconVerticalSolidList"/>
    <dgm:cxn modelId="{9AB2A09F-FCC4-4B91-BE86-7406E2420125}" type="presParOf" srcId="{BB2B98CB-DDF6-43F8-9694-0348EA866882}" destId="{A51EEAC9-434D-448B-89CC-4BBF58F631A3}" srcOrd="0" destOrd="0" presId="urn:microsoft.com/office/officeart/2018/2/layout/IconVerticalSolidList"/>
    <dgm:cxn modelId="{5B0DED3A-EF5A-45FC-B33D-4D3A92A7D599}" type="presParOf" srcId="{BB2B98CB-DDF6-43F8-9694-0348EA866882}" destId="{E41F259F-9D6F-4067-8D1C-AB713B543B8E}" srcOrd="1" destOrd="0" presId="urn:microsoft.com/office/officeart/2018/2/layout/IconVerticalSolidList"/>
    <dgm:cxn modelId="{0A7C3EF9-BFCA-4685-971A-BEAABD45D04D}" type="presParOf" srcId="{BB2B98CB-DDF6-43F8-9694-0348EA866882}" destId="{8270B922-C993-4C15-A926-D728A49AF12F}" srcOrd="2" destOrd="0" presId="urn:microsoft.com/office/officeart/2018/2/layout/IconVerticalSolidList"/>
    <dgm:cxn modelId="{58A9EB36-5842-4AF7-91F4-ECCF1E5794B5}" type="presParOf" srcId="{BB2B98CB-DDF6-43F8-9694-0348EA866882}" destId="{2F9714AC-B3AC-476F-B276-707977815AF4}" srcOrd="3" destOrd="0" presId="urn:microsoft.com/office/officeart/2018/2/layout/IconVerticalSolidList"/>
    <dgm:cxn modelId="{2D22878E-C4C5-49AF-883A-468C4C7C6C54}" type="presParOf" srcId="{F11B8526-EEF4-44E8-8DB5-913B5658814A}" destId="{F5B855C8-616E-43C1-8875-9951E823D645}" srcOrd="7" destOrd="0" presId="urn:microsoft.com/office/officeart/2018/2/layout/IconVerticalSolidList"/>
    <dgm:cxn modelId="{1E47F4ED-36FD-4F83-BF17-55E0E72AF94F}" type="presParOf" srcId="{F11B8526-EEF4-44E8-8DB5-913B5658814A}" destId="{CB561C2E-1CDE-4986-8611-9E0700E5D475}" srcOrd="8" destOrd="0" presId="urn:microsoft.com/office/officeart/2018/2/layout/IconVerticalSolidList"/>
    <dgm:cxn modelId="{51AE28CF-61D4-4F42-93D9-3248BBF7A698}" type="presParOf" srcId="{CB561C2E-1CDE-4986-8611-9E0700E5D475}" destId="{9CA1A55C-E3E8-492D-8209-81FF791F7AFE}" srcOrd="0" destOrd="0" presId="urn:microsoft.com/office/officeart/2018/2/layout/IconVerticalSolidList"/>
    <dgm:cxn modelId="{9DE369E5-7698-44B2-A04F-181073CD2956}" type="presParOf" srcId="{CB561C2E-1CDE-4986-8611-9E0700E5D475}" destId="{C9B7EAAB-CCE8-4D39-9848-319A515709B7}" srcOrd="1" destOrd="0" presId="urn:microsoft.com/office/officeart/2018/2/layout/IconVerticalSolidList"/>
    <dgm:cxn modelId="{6645A789-859F-4F4C-A2FA-D4734E5BEAE9}" type="presParOf" srcId="{CB561C2E-1CDE-4986-8611-9E0700E5D475}" destId="{6455AD85-BBDE-45B7-995A-3CCCCD4DB0AD}" srcOrd="2" destOrd="0" presId="urn:microsoft.com/office/officeart/2018/2/layout/IconVerticalSolidList"/>
    <dgm:cxn modelId="{E71767F8-EEB5-46CF-B1F3-1A7117F8B2A6}" type="presParOf" srcId="{CB561C2E-1CDE-4986-8611-9E0700E5D475}" destId="{AFFF70AA-2A76-479A-831C-426AEA7FFF6D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11" minVer="http://schemas.openxmlformats.org/drawingml/2006/diagram"/>
    </a:ext>
  </dgm:extLst>
</dgm:dataModel>
</file>

<file path=ppt/diagrams/data11.xml><?xml version="1.0" encoding="utf-8"?>
<dgm:dataModel xmlns:dgm="http://schemas.openxmlformats.org/drawingml/2006/diagram" xmlns:a="http://schemas.openxmlformats.org/drawingml/2006/main">
  <dgm:ptLst>
    <dgm:pt modelId="{9F5E860B-B4AF-48A5-A924-E7386B45AAD6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3825E51D-2D63-4393-820B-DB247C2694D2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dirty="0"/>
            <a:t>Vulnerabilities</a:t>
          </a:r>
          <a:endParaRPr lang="en-US" dirty="0"/>
        </a:p>
      </dgm:t>
    </dgm:pt>
    <dgm:pt modelId="{95C81FDA-B348-4E09-B387-6D51F807AD1F}" type="parTrans" cxnId="{50004FFF-A46E-4BBD-BF39-8EEE7E2C0C9E}">
      <dgm:prSet/>
      <dgm:spPr/>
      <dgm:t>
        <a:bodyPr/>
        <a:lstStyle/>
        <a:p>
          <a:endParaRPr lang="en-US"/>
        </a:p>
      </dgm:t>
    </dgm:pt>
    <dgm:pt modelId="{AC2BAECC-CA11-41C4-9E85-17553284AC0E}" type="sibTrans" cxnId="{50004FFF-A46E-4BBD-BF39-8EEE7E2C0C9E}">
      <dgm:prSet/>
      <dgm:spPr/>
      <dgm:t>
        <a:bodyPr/>
        <a:lstStyle/>
        <a:p>
          <a:endParaRPr lang="en-US"/>
        </a:p>
      </dgm:t>
    </dgm:pt>
    <dgm:pt modelId="{779FCF08-1E8F-4D4E-A8E6-FBAB79A087EF}">
      <dgm:prSet/>
      <dgm:spPr/>
      <dgm:t>
        <a:bodyPr/>
        <a:lstStyle/>
        <a:p>
          <a:pPr>
            <a:lnSpc>
              <a:spcPct val="100000"/>
            </a:lnSpc>
          </a:pPr>
          <a:r>
            <a:rPr lang="en-US" dirty="0"/>
            <a:t>Remediation</a:t>
          </a:r>
        </a:p>
      </dgm:t>
    </dgm:pt>
    <dgm:pt modelId="{EEF535D7-2CD3-433E-8C96-227309E69FE4}" type="parTrans" cxnId="{906474C2-8BFA-40FF-A1D6-A77032DAA662}">
      <dgm:prSet/>
      <dgm:spPr/>
      <dgm:t>
        <a:bodyPr/>
        <a:lstStyle/>
        <a:p>
          <a:endParaRPr lang="en-US"/>
        </a:p>
      </dgm:t>
    </dgm:pt>
    <dgm:pt modelId="{6F36B1E3-734D-43EA-B4F2-C21E54C678F8}" type="sibTrans" cxnId="{906474C2-8BFA-40FF-A1D6-A77032DAA662}">
      <dgm:prSet/>
      <dgm:spPr/>
      <dgm:t>
        <a:bodyPr/>
        <a:lstStyle/>
        <a:p>
          <a:endParaRPr lang="en-US"/>
        </a:p>
      </dgm:t>
    </dgm:pt>
    <dgm:pt modelId="{37C26A3D-DCE4-405D-9F5B-2030BFD9944B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dirty="0"/>
            <a:t>Environment</a:t>
          </a:r>
          <a:endParaRPr lang="en-US" dirty="0"/>
        </a:p>
      </dgm:t>
    </dgm:pt>
    <dgm:pt modelId="{D70D01BB-864E-4E19-AC95-C90721E6504A}" type="parTrans" cxnId="{FE8F2338-3E20-41B9-B9A5-FD6207E02107}">
      <dgm:prSet/>
      <dgm:spPr/>
      <dgm:t>
        <a:bodyPr/>
        <a:lstStyle/>
        <a:p>
          <a:endParaRPr lang="en-US"/>
        </a:p>
      </dgm:t>
    </dgm:pt>
    <dgm:pt modelId="{4021852D-AEC8-456F-A432-A43EF3B9F71F}" type="sibTrans" cxnId="{FE8F2338-3E20-41B9-B9A5-FD6207E02107}">
      <dgm:prSet/>
      <dgm:spPr/>
      <dgm:t>
        <a:bodyPr/>
        <a:lstStyle/>
        <a:p>
          <a:endParaRPr lang="en-US"/>
        </a:p>
      </dgm:t>
    </dgm:pt>
    <dgm:pt modelId="{2726B788-B202-4DE3-994D-7CF04995F1F5}" type="pres">
      <dgm:prSet presAssocID="{9F5E860B-B4AF-48A5-A924-E7386B45AAD6}" presName="root" presStyleCnt="0">
        <dgm:presLayoutVars>
          <dgm:dir/>
          <dgm:resizeHandles val="exact"/>
        </dgm:presLayoutVars>
      </dgm:prSet>
      <dgm:spPr/>
    </dgm:pt>
    <dgm:pt modelId="{AF486FA9-60D9-4FD8-96F7-3C9853DF48C9}" type="pres">
      <dgm:prSet presAssocID="{3825E51D-2D63-4393-820B-DB247C2694D2}" presName="compNode" presStyleCnt="0"/>
      <dgm:spPr/>
    </dgm:pt>
    <dgm:pt modelId="{C9F1938C-2449-4C95-B995-92EC367C32A4}" type="pres">
      <dgm:prSet presAssocID="{3825E51D-2D63-4393-820B-DB247C2694D2}" presName="bgRect" presStyleLbl="bgShp" presStyleIdx="0" presStyleCnt="3"/>
      <dgm:spPr/>
    </dgm:pt>
    <dgm:pt modelId="{7B66062A-2214-4A62-A213-5D694DBC86B1}" type="pres">
      <dgm:prSet presAssocID="{3825E51D-2D63-4393-820B-DB247C2694D2}" presName="iconRect" presStyleLbl="node1" presStyleIdx="0" presStyleCnt="3"/>
      <dgm:spPr>
        <a:blipFill rotWithShape="1"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rcRect/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tatistics"/>
        </a:ext>
      </dgm:extLst>
    </dgm:pt>
    <dgm:pt modelId="{2391C4E3-1B5F-461D-9F91-4B66808C083C}" type="pres">
      <dgm:prSet presAssocID="{3825E51D-2D63-4393-820B-DB247C2694D2}" presName="spaceRect" presStyleCnt="0"/>
      <dgm:spPr/>
    </dgm:pt>
    <dgm:pt modelId="{234798F2-E932-4531-B032-CB4E96EE95F6}" type="pres">
      <dgm:prSet presAssocID="{3825E51D-2D63-4393-820B-DB247C2694D2}" presName="parTx" presStyleLbl="revTx" presStyleIdx="0" presStyleCnt="3">
        <dgm:presLayoutVars>
          <dgm:chMax val="0"/>
          <dgm:chPref val="0"/>
        </dgm:presLayoutVars>
      </dgm:prSet>
      <dgm:spPr/>
    </dgm:pt>
    <dgm:pt modelId="{FD777E39-285B-4476-B0B8-64AAA264DAB5}" type="pres">
      <dgm:prSet presAssocID="{AC2BAECC-CA11-41C4-9E85-17553284AC0E}" presName="sibTrans" presStyleCnt="0"/>
      <dgm:spPr/>
    </dgm:pt>
    <dgm:pt modelId="{4202B3AF-3C3C-4FDC-A67D-14A956380303}" type="pres">
      <dgm:prSet presAssocID="{779FCF08-1E8F-4D4E-A8E6-FBAB79A087EF}" presName="compNode" presStyleCnt="0"/>
      <dgm:spPr/>
    </dgm:pt>
    <dgm:pt modelId="{87034109-0E37-41EF-8645-177DA873F531}" type="pres">
      <dgm:prSet presAssocID="{779FCF08-1E8F-4D4E-A8E6-FBAB79A087EF}" presName="bgRect" presStyleLbl="bgShp" presStyleIdx="1" presStyleCnt="3"/>
      <dgm:spPr/>
    </dgm:pt>
    <dgm:pt modelId="{AFE2C70C-8F17-442B-8CC2-37C4BC62E0C9}" type="pres">
      <dgm:prSet presAssocID="{779FCF08-1E8F-4D4E-A8E6-FBAB79A087EF}" presName="iconRect" presStyleLbl="node1" presStyleIdx="1" presStyleCnt="3"/>
      <dgm:spPr>
        <a:blipFill rotWithShape="1"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rcRect/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Presentation with Checklist"/>
        </a:ext>
      </dgm:extLst>
    </dgm:pt>
    <dgm:pt modelId="{DC58D63C-8F91-42A1-BE13-5840A133E55E}" type="pres">
      <dgm:prSet presAssocID="{779FCF08-1E8F-4D4E-A8E6-FBAB79A087EF}" presName="spaceRect" presStyleCnt="0"/>
      <dgm:spPr/>
    </dgm:pt>
    <dgm:pt modelId="{75717EE2-D05D-41E8-B48E-F032851948E9}" type="pres">
      <dgm:prSet presAssocID="{779FCF08-1E8F-4D4E-A8E6-FBAB79A087EF}" presName="parTx" presStyleLbl="revTx" presStyleIdx="1" presStyleCnt="3">
        <dgm:presLayoutVars>
          <dgm:chMax val="0"/>
          <dgm:chPref val="0"/>
        </dgm:presLayoutVars>
      </dgm:prSet>
      <dgm:spPr/>
    </dgm:pt>
    <dgm:pt modelId="{86650657-3908-44B2-82D4-D2EAE674085C}" type="pres">
      <dgm:prSet presAssocID="{6F36B1E3-734D-43EA-B4F2-C21E54C678F8}" presName="sibTrans" presStyleCnt="0"/>
      <dgm:spPr/>
    </dgm:pt>
    <dgm:pt modelId="{4B8E919F-BA41-4229-BD6A-8840532EDF43}" type="pres">
      <dgm:prSet presAssocID="{37C26A3D-DCE4-405D-9F5B-2030BFD9944B}" presName="compNode" presStyleCnt="0"/>
      <dgm:spPr/>
    </dgm:pt>
    <dgm:pt modelId="{DBD8D857-28F1-4D07-9697-3E5DE0856328}" type="pres">
      <dgm:prSet presAssocID="{37C26A3D-DCE4-405D-9F5B-2030BFD9944B}" presName="bgRect" presStyleLbl="bgShp" presStyleIdx="2" presStyleCnt="3"/>
      <dgm:spPr/>
    </dgm:pt>
    <dgm:pt modelId="{F9D91BF4-C37F-4438-B9B1-6E69313CBBDC}" type="pres">
      <dgm:prSet presAssocID="{37C26A3D-DCE4-405D-9F5B-2030BFD9944B}" presName="iconRect" presStyleLbl="node1" presStyleIdx="2" presStyleCnt="3"/>
      <dgm:spPr>
        <a:blipFill rotWithShape="1"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rcRect/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Magnifying glass"/>
        </a:ext>
      </dgm:extLst>
    </dgm:pt>
    <dgm:pt modelId="{8D01959F-FDFF-4BFB-81F8-2A2054FF72EB}" type="pres">
      <dgm:prSet presAssocID="{37C26A3D-DCE4-405D-9F5B-2030BFD9944B}" presName="spaceRect" presStyleCnt="0"/>
      <dgm:spPr/>
    </dgm:pt>
    <dgm:pt modelId="{2DA8A39F-4DD2-481E-B059-DB5363EA7DA2}" type="pres">
      <dgm:prSet presAssocID="{37C26A3D-DCE4-405D-9F5B-2030BFD9944B}" presName="parTx" presStyleLbl="revTx" presStyleIdx="2" presStyleCnt="3">
        <dgm:presLayoutVars>
          <dgm:chMax val="0"/>
          <dgm:chPref val="0"/>
        </dgm:presLayoutVars>
      </dgm:prSet>
      <dgm:spPr/>
    </dgm:pt>
  </dgm:ptLst>
  <dgm:cxnLst>
    <dgm:cxn modelId="{FE8F2338-3E20-41B9-B9A5-FD6207E02107}" srcId="{9F5E860B-B4AF-48A5-A924-E7386B45AAD6}" destId="{37C26A3D-DCE4-405D-9F5B-2030BFD9944B}" srcOrd="2" destOrd="0" parTransId="{D70D01BB-864E-4E19-AC95-C90721E6504A}" sibTransId="{4021852D-AEC8-456F-A432-A43EF3B9F71F}"/>
    <dgm:cxn modelId="{F3638A5C-DBB7-4000-844E-C3B4912E3D8F}" type="presOf" srcId="{3825E51D-2D63-4393-820B-DB247C2694D2}" destId="{234798F2-E932-4531-B032-CB4E96EE95F6}" srcOrd="0" destOrd="0" presId="urn:microsoft.com/office/officeart/2018/2/layout/IconVerticalSolidList"/>
    <dgm:cxn modelId="{CF721547-B658-4C6B-BA0F-5ACBC2739ABE}" type="presOf" srcId="{779FCF08-1E8F-4D4E-A8E6-FBAB79A087EF}" destId="{75717EE2-D05D-41E8-B48E-F032851948E9}" srcOrd="0" destOrd="0" presId="urn:microsoft.com/office/officeart/2018/2/layout/IconVerticalSolidList"/>
    <dgm:cxn modelId="{906474C2-8BFA-40FF-A1D6-A77032DAA662}" srcId="{9F5E860B-B4AF-48A5-A924-E7386B45AAD6}" destId="{779FCF08-1E8F-4D4E-A8E6-FBAB79A087EF}" srcOrd="1" destOrd="0" parTransId="{EEF535D7-2CD3-433E-8C96-227309E69FE4}" sibTransId="{6F36B1E3-734D-43EA-B4F2-C21E54C678F8}"/>
    <dgm:cxn modelId="{0D3852C5-FC68-4297-AB51-2BF6735FD6E8}" type="presOf" srcId="{37C26A3D-DCE4-405D-9F5B-2030BFD9944B}" destId="{2DA8A39F-4DD2-481E-B059-DB5363EA7DA2}" srcOrd="0" destOrd="0" presId="urn:microsoft.com/office/officeart/2018/2/layout/IconVerticalSolidList"/>
    <dgm:cxn modelId="{414F8BF5-559F-4512-9DBC-4D1DF43383B3}" type="presOf" srcId="{9F5E860B-B4AF-48A5-A924-E7386B45AAD6}" destId="{2726B788-B202-4DE3-994D-7CF04995F1F5}" srcOrd="0" destOrd="0" presId="urn:microsoft.com/office/officeart/2018/2/layout/IconVerticalSolidList"/>
    <dgm:cxn modelId="{50004FFF-A46E-4BBD-BF39-8EEE7E2C0C9E}" srcId="{9F5E860B-B4AF-48A5-A924-E7386B45AAD6}" destId="{3825E51D-2D63-4393-820B-DB247C2694D2}" srcOrd="0" destOrd="0" parTransId="{95C81FDA-B348-4E09-B387-6D51F807AD1F}" sibTransId="{AC2BAECC-CA11-41C4-9E85-17553284AC0E}"/>
    <dgm:cxn modelId="{4322A66D-0373-4423-8017-C56E79A0683D}" type="presParOf" srcId="{2726B788-B202-4DE3-994D-7CF04995F1F5}" destId="{AF486FA9-60D9-4FD8-96F7-3C9853DF48C9}" srcOrd="0" destOrd="0" presId="urn:microsoft.com/office/officeart/2018/2/layout/IconVerticalSolidList"/>
    <dgm:cxn modelId="{4FFE126C-6836-4999-AF4A-6DD042006E2F}" type="presParOf" srcId="{AF486FA9-60D9-4FD8-96F7-3C9853DF48C9}" destId="{C9F1938C-2449-4C95-B995-92EC367C32A4}" srcOrd="0" destOrd="0" presId="urn:microsoft.com/office/officeart/2018/2/layout/IconVerticalSolidList"/>
    <dgm:cxn modelId="{C071B2F2-00CC-4759-AC24-4BC77B9EE15A}" type="presParOf" srcId="{AF486FA9-60D9-4FD8-96F7-3C9853DF48C9}" destId="{7B66062A-2214-4A62-A213-5D694DBC86B1}" srcOrd="1" destOrd="0" presId="urn:microsoft.com/office/officeart/2018/2/layout/IconVerticalSolidList"/>
    <dgm:cxn modelId="{774489A5-061B-4A2D-BC06-9F3FD87D274C}" type="presParOf" srcId="{AF486FA9-60D9-4FD8-96F7-3C9853DF48C9}" destId="{2391C4E3-1B5F-461D-9F91-4B66808C083C}" srcOrd="2" destOrd="0" presId="urn:microsoft.com/office/officeart/2018/2/layout/IconVerticalSolidList"/>
    <dgm:cxn modelId="{8BADE659-E78E-4441-8BAE-86B518B15139}" type="presParOf" srcId="{AF486FA9-60D9-4FD8-96F7-3C9853DF48C9}" destId="{234798F2-E932-4531-B032-CB4E96EE95F6}" srcOrd="3" destOrd="0" presId="urn:microsoft.com/office/officeart/2018/2/layout/IconVerticalSolidList"/>
    <dgm:cxn modelId="{F65B4DDD-3CDD-4C6A-ABE8-DD31E14D1836}" type="presParOf" srcId="{2726B788-B202-4DE3-994D-7CF04995F1F5}" destId="{FD777E39-285B-4476-B0B8-64AAA264DAB5}" srcOrd="1" destOrd="0" presId="urn:microsoft.com/office/officeart/2018/2/layout/IconVerticalSolidList"/>
    <dgm:cxn modelId="{6B15D92B-3234-4E60-8A08-6967772E492B}" type="presParOf" srcId="{2726B788-B202-4DE3-994D-7CF04995F1F5}" destId="{4202B3AF-3C3C-4FDC-A67D-14A956380303}" srcOrd="2" destOrd="0" presId="urn:microsoft.com/office/officeart/2018/2/layout/IconVerticalSolidList"/>
    <dgm:cxn modelId="{CF7CD9B0-2C15-4021-B086-48BF4EDA44C9}" type="presParOf" srcId="{4202B3AF-3C3C-4FDC-A67D-14A956380303}" destId="{87034109-0E37-41EF-8645-177DA873F531}" srcOrd="0" destOrd="0" presId="urn:microsoft.com/office/officeart/2018/2/layout/IconVerticalSolidList"/>
    <dgm:cxn modelId="{A156EAB2-D036-43C5-9800-929B59D57DC8}" type="presParOf" srcId="{4202B3AF-3C3C-4FDC-A67D-14A956380303}" destId="{AFE2C70C-8F17-442B-8CC2-37C4BC62E0C9}" srcOrd="1" destOrd="0" presId="urn:microsoft.com/office/officeart/2018/2/layout/IconVerticalSolidList"/>
    <dgm:cxn modelId="{22DC0D7D-D218-436A-88AD-552B6002323B}" type="presParOf" srcId="{4202B3AF-3C3C-4FDC-A67D-14A956380303}" destId="{DC58D63C-8F91-42A1-BE13-5840A133E55E}" srcOrd="2" destOrd="0" presId="urn:microsoft.com/office/officeart/2018/2/layout/IconVerticalSolidList"/>
    <dgm:cxn modelId="{C6111729-394A-4677-9557-4D3737660BE9}" type="presParOf" srcId="{4202B3AF-3C3C-4FDC-A67D-14A956380303}" destId="{75717EE2-D05D-41E8-B48E-F032851948E9}" srcOrd="3" destOrd="0" presId="urn:microsoft.com/office/officeart/2018/2/layout/IconVerticalSolidList"/>
    <dgm:cxn modelId="{947081DD-B623-4768-B12E-DB30632CC313}" type="presParOf" srcId="{2726B788-B202-4DE3-994D-7CF04995F1F5}" destId="{86650657-3908-44B2-82D4-D2EAE674085C}" srcOrd="3" destOrd="0" presId="urn:microsoft.com/office/officeart/2018/2/layout/IconVerticalSolidList"/>
    <dgm:cxn modelId="{4AD10241-1F4A-4B2B-96F8-3DE159018001}" type="presParOf" srcId="{2726B788-B202-4DE3-994D-7CF04995F1F5}" destId="{4B8E919F-BA41-4229-BD6A-8840532EDF43}" srcOrd="4" destOrd="0" presId="urn:microsoft.com/office/officeart/2018/2/layout/IconVerticalSolidList"/>
    <dgm:cxn modelId="{16B9B5FA-1247-4BDC-BBEC-3CE4478C7E02}" type="presParOf" srcId="{4B8E919F-BA41-4229-BD6A-8840532EDF43}" destId="{DBD8D857-28F1-4D07-9697-3E5DE0856328}" srcOrd="0" destOrd="0" presId="urn:microsoft.com/office/officeart/2018/2/layout/IconVerticalSolidList"/>
    <dgm:cxn modelId="{3E46794E-D5A1-4CD3-8203-B5A7E643FF66}" type="presParOf" srcId="{4B8E919F-BA41-4229-BD6A-8840532EDF43}" destId="{F9D91BF4-C37F-4438-B9B1-6E69313CBBDC}" srcOrd="1" destOrd="0" presId="urn:microsoft.com/office/officeart/2018/2/layout/IconVerticalSolidList"/>
    <dgm:cxn modelId="{17DD817D-BBA2-4C97-B32A-8F7A0F090CC1}" type="presParOf" srcId="{4B8E919F-BA41-4229-BD6A-8840532EDF43}" destId="{8D01959F-FDFF-4BFB-81F8-2A2054FF72EB}" srcOrd="2" destOrd="0" presId="urn:microsoft.com/office/officeart/2018/2/layout/IconVerticalSolidList"/>
    <dgm:cxn modelId="{768D2102-EC36-4B7E-A659-3EEDBF5D72F1}" type="presParOf" srcId="{4B8E919F-BA41-4229-BD6A-8840532EDF43}" destId="{2DA8A39F-4DD2-481E-B059-DB5363EA7DA2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11" minVer="http://schemas.openxmlformats.org/drawingml/2006/diagram"/>
    </a:ext>
  </dgm:extLst>
</dgm:dataModel>
</file>

<file path=ppt/diagrams/data12.xml><?xml version="1.0" encoding="utf-8"?>
<dgm:dataModel xmlns:dgm="http://schemas.openxmlformats.org/drawingml/2006/diagram" xmlns:a="http://schemas.openxmlformats.org/drawingml/2006/main">
  <dgm:ptLst>
    <dgm:pt modelId="{9F5E860B-B4AF-48A5-A924-E7386B45AAD6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3825E51D-2D63-4393-820B-DB247C2694D2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Statistics to be used to provide clear insight into impact on security posture aiming to prove hypothesis of:</a:t>
          </a:r>
          <a:endParaRPr lang="en-US"/>
        </a:p>
      </dgm:t>
    </dgm:pt>
    <dgm:pt modelId="{95C81FDA-B348-4E09-B387-6D51F807AD1F}" type="parTrans" cxnId="{50004FFF-A46E-4BBD-BF39-8EEE7E2C0C9E}">
      <dgm:prSet/>
      <dgm:spPr/>
      <dgm:t>
        <a:bodyPr/>
        <a:lstStyle/>
        <a:p>
          <a:endParaRPr lang="en-US"/>
        </a:p>
      </dgm:t>
    </dgm:pt>
    <dgm:pt modelId="{AC2BAECC-CA11-41C4-9E85-17553284AC0E}" type="sibTrans" cxnId="{50004FFF-A46E-4BBD-BF39-8EEE7E2C0C9E}">
      <dgm:prSet/>
      <dgm:spPr/>
      <dgm:t>
        <a:bodyPr/>
        <a:lstStyle/>
        <a:p>
          <a:endParaRPr lang="en-US"/>
        </a:p>
      </dgm:t>
    </dgm:pt>
    <dgm:pt modelId="{779FCF08-1E8F-4D4E-A8E6-FBAB79A087EF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b="1" dirty="0"/>
            <a:t>The application of comprehensive vulnerability assessment followed by targeted remediation strategies will result in a statistically significant reduction in the total number of vulnerabilities in the website server infrastructure</a:t>
          </a:r>
          <a:r>
            <a:rPr lang="en-GB" dirty="0"/>
            <a:t>.</a:t>
          </a:r>
          <a:endParaRPr lang="en-US" dirty="0"/>
        </a:p>
      </dgm:t>
    </dgm:pt>
    <dgm:pt modelId="{EEF535D7-2CD3-433E-8C96-227309E69FE4}" type="parTrans" cxnId="{906474C2-8BFA-40FF-A1D6-A77032DAA662}">
      <dgm:prSet/>
      <dgm:spPr/>
      <dgm:t>
        <a:bodyPr/>
        <a:lstStyle/>
        <a:p>
          <a:endParaRPr lang="en-US"/>
        </a:p>
      </dgm:t>
    </dgm:pt>
    <dgm:pt modelId="{6F36B1E3-734D-43EA-B4F2-C21E54C678F8}" type="sibTrans" cxnId="{906474C2-8BFA-40FF-A1D6-A77032DAA662}">
      <dgm:prSet/>
      <dgm:spPr/>
      <dgm:t>
        <a:bodyPr/>
        <a:lstStyle/>
        <a:p>
          <a:endParaRPr lang="en-US"/>
        </a:p>
      </dgm:t>
    </dgm:pt>
    <dgm:pt modelId="{37C26A3D-DCE4-405D-9F5B-2030BFD9944B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Thematic analysis utilised to provide historical trends and patterns within reporting documentation and vulnerability assessments. </a:t>
          </a:r>
          <a:endParaRPr lang="en-US"/>
        </a:p>
      </dgm:t>
    </dgm:pt>
    <dgm:pt modelId="{D70D01BB-864E-4E19-AC95-C90721E6504A}" type="parTrans" cxnId="{FE8F2338-3E20-41B9-B9A5-FD6207E02107}">
      <dgm:prSet/>
      <dgm:spPr/>
      <dgm:t>
        <a:bodyPr/>
        <a:lstStyle/>
        <a:p>
          <a:endParaRPr lang="en-US"/>
        </a:p>
      </dgm:t>
    </dgm:pt>
    <dgm:pt modelId="{4021852D-AEC8-456F-A432-A43EF3B9F71F}" type="sibTrans" cxnId="{FE8F2338-3E20-41B9-B9A5-FD6207E02107}">
      <dgm:prSet/>
      <dgm:spPr/>
      <dgm:t>
        <a:bodyPr/>
        <a:lstStyle/>
        <a:p>
          <a:endParaRPr lang="en-US"/>
        </a:p>
      </dgm:t>
    </dgm:pt>
    <dgm:pt modelId="{2726B788-B202-4DE3-994D-7CF04995F1F5}" type="pres">
      <dgm:prSet presAssocID="{9F5E860B-B4AF-48A5-A924-E7386B45AAD6}" presName="root" presStyleCnt="0">
        <dgm:presLayoutVars>
          <dgm:dir/>
          <dgm:resizeHandles val="exact"/>
        </dgm:presLayoutVars>
      </dgm:prSet>
      <dgm:spPr/>
    </dgm:pt>
    <dgm:pt modelId="{AF486FA9-60D9-4FD8-96F7-3C9853DF48C9}" type="pres">
      <dgm:prSet presAssocID="{3825E51D-2D63-4393-820B-DB247C2694D2}" presName="compNode" presStyleCnt="0"/>
      <dgm:spPr/>
    </dgm:pt>
    <dgm:pt modelId="{C9F1938C-2449-4C95-B995-92EC367C32A4}" type="pres">
      <dgm:prSet presAssocID="{3825E51D-2D63-4393-820B-DB247C2694D2}" presName="bgRect" presStyleLbl="bgShp" presStyleIdx="0" presStyleCnt="3"/>
      <dgm:spPr/>
    </dgm:pt>
    <dgm:pt modelId="{7B66062A-2214-4A62-A213-5D694DBC86B1}" type="pres">
      <dgm:prSet presAssocID="{3825E51D-2D63-4393-820B-DB247C2694D2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tatistics"/>
        </a:ext>
      </dgm:extLst>
    </dgm:pt>
    <dgm:pt modelId="{2391C4E3-1B5F-461D-9F91-4B66808C083C}" type="pres">
      <dgm:prSet presAssocID="{3825E51D-2D63-4393-820B-DB247C2694D2}" presName="spaceRect" presStyleCnt="0"/>
      <dgm:spPr/>
    </dgm:pt>
    <dgm:pt modelId="{234798F2-E932-4531-B032-CB4E96EE95F6}" type="pres">
      <dgm:prSet presAssocID="{3825E51D-2D63-4393-820B-DB247C2694D2}" presName="parTx" presStyleLbl="revTx" presStyleIdx="0" presStyleCnt="3">
        <dgm:presLayoutVars>
          <dgm:chMax val="0"/>
          <dgm:chPref val="0"/>
        </dgm:presLayoutVars>
      </dgm:prSet>
      <dgm:spPr/>
    </dgm:pt>
    <dgm:pt modelId="{FD777E39-285B-4476-B0B8-64AAA264DAB5}" type="pres">
      <dgm:prSet presAssocID="{AC2BAECC-CA11-41C4-9E85-17553284AC0E}" presName="sibTrans" presStyleCnt="0"/>
      <dgm:spPr/>
    </dgm:pt>
    <dgm:pt modelId="{4202B3AF-3C3C-4FDC-A67D-14A956380303}" type="pres">
      <dgm:prSet presAssocID="{779FCF08-1E8F-4D4E-A8E6-FBAB79A087EF}" presName="compNode" presStyleCnt="0"/>
      <dgm:spPr/>
    </dgm:pt>
    <dgm:pt modelId="{87034109-0E37-41EF-8645-177DA873F531}" type="pres">
      <dgm:prSet presAssocID="{779FCF08-1E8F-4D4E-A8E6-FBAB79A087EF}" presName="bgRect" presStyleLbl="bgShp" presStyleIdx="1" presStyleCnt="3"/>
      <dgm:spPr/>
    </dgm:pt>
    <dgm:pt modelId="{AFE2C70C-8F17-442B-8CC2-37C4BC62E0C9}" type="pres">
      <dgm:prSet presAssocID="{779FCF08-1E8F-4D4E-A8E6-FBAB79A087EF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Presentation with Checklist"/>
        </a:ext>
      </dgm:extLst>
    </dgm:pt>
    <dgm:pt modelId="{DC58D63C-8F91-42A1-BE13-5840A133E55E}" type="pres">
      <dgm:prSet presAssocID="{779FCF08-1E8F-4D4E-A8E6-FBAB79A087EF}" presName="spaceRect" presStyleCnt="0"/>
      <dgm:spPr/>
    </dgm:pt>
    <dgm:pt modelId="{75717EE2-D05D-41E8-B48E-F032851948E9}" type="pres">
      <dgm:prSet presAssocID="{779FCF08-1E8F-4D4E-A8E6-FBAB79A087EF}" presName="parTx" presStyleLbl="revTx" presStyleIdx="1" presStyleCnt="3">
        <dgm:presLayoutVars>
          <dgm:chMax val="0"/>
          <dgm:chPref val="0"/>
        </dgm:presLayoutVars>
      </dgm:prSet>
      <dgm:spPr/>
    </dgm:pt>
    <dgm:pt modelId="{86650657-3908-44B2-82D4-D2EAE674085C}" type="pres">
      <dgm:prSet presAssocID="{6F36B1E3-734D-43EA-B4F2-C21E54C678F8}" presName="sibTrans" presStyleCnt="0"/>
      <dgm:spPr/>
    </dgm:pt>
    <dgm:pt modelId="{4B8E919F-BA41-4229-BD6A-8840532EDF43}" type="pres">
      <dgm:prSet presAssocID="{37C26A3D-DCE4-405D-9F5B-2030BFD9944B}" presName="compNode" presStyleCnt="0"/>
      <dgm:spPr/>
    </dgm:pt>
    <dgm:pt modelId="{DBD8D857-28F1-4D07-9697-3E5DE0856328}" type="pres">
      <dgm:prSet presAssocID="{37C26A3D-DCE4-405D-9F5B-2030BFD9944B}" presName="bgRect" presStyleLbl="bgShp" presStyleIdx="2" presStyleCnt="3"/>
      <dgm:spPr/>
    </dgm:pt>
    <dgm:pt modelId="{F9D91BF4-C37F-4438-B9B1-6E69313CBBDC}" type="pres">
      <dgm:prSet presAssocID="{37C26A3D-DCE4-405D-9F5B-2030BFD9944B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Magnifying glass"/>
        </a:ext>
      </dgm:extLst>
    </dgm:pt>
    <dgm:pt modelId="{8D01959F-FDFF-4BFB-81F8-2A2054FF72EB}" type="pres">
      <dgm:prSet presAssocID="{37C26A3D-DCE4-405D-9F5B-2030BFD9944B}" presName="spaceRect" presStyleCnt="0"/>
      <dgm:spPr/>
    </dgm:pt>
    <dgm:pt modelId="{2DA8A39F-4DD2-481E-B059-DB5363EA7DA2}" type="pres">
      <dgm:prSet presAssocID="{37C26A3D-DCE4-405D-9F5B-2030BFD9944B}" presName="parTx" presStyleLbl="revTx" presStyleIdx="2" presStyleCnt="3">
        <dgm:presLayoutVars>
          <dgm:chMax val="0"/>
          <dgm:chPref val="0"/>
        </dgm:presLayoutVars>
      </dgm:prSet>
      <dgm:spPr/>
    </dgm:pt>
  </dgm:ptLst>
  <dgm:cxnLst>
    <dgm:cxn modelId="{FE8F2338-3E20-41B9-B9A5-FD6207E02107}" srcId="{9F5E860B-B4AF-48A5-A924-E7386B45AAD6}" destId="{37C26A3D-DCE4-405D-9F5B-2030BFD9944B}" srcOrd="2" destOrd="0" parTransId="{D70D01BB-864E-4E19-AC95-C90721E6504A}" sibTransId="{4021852D-AEC8-456F-A432-A43EF3B9F71F}"/>
    <dgm:cxn modelId="{F3638A5C-DBB7-4000-844E-C3B4912E3D8F}" type="presOf" srcId="{3825E51D-2D63-4393-820B-DB247C2694D2}" destId="{234798F2-E932-4531-B032-CB4E96EE95F6}" srcOrd="0" destOrd="0" presId="urn:microsoft.com/office/officeart/2018/2/layout/IconVerticalSolidList"/>
    <dgm:cxn modelId="{CF721547-B658-4C6B-BA0F-5ACBC2739ABE}" type="presOf" srcId="{779FCF08-1E8F-4D4E-A8E6-FBAB79A087EF}" destId="{75717EE2-D05D-41E8-B48E-F032851948E9}" srcOrd="0" destOrd="0" presId="urn:microsoft.com/office/officeart/2018/2/layout/IconVerticalSolidList"/>
    <dgm:cxn modelId="{906474C2-8BFA-40FF-A1D6-A77032DAA662}" srcId="{9F5E860B-B4AF-48A5-A924-E7386B45AAD6}" destId="{779FCF08-1E8F-4D4E-A8E6-FBAB79A087EF}" srcOrd="1" destOrd="0" parTransId="{EEF535D7-2CD3-433E-8C96-227309E69FE4}" sibTransId="{6F36B1E3-734D-43EA-B4F2-C21E54C678F8}"/>
    <dgm:cxn modelId="{0D3852C5-FC68-4297-AB51-2BF6735FD6E8}" type="presOf" srcId="{37C26A3D-DCE4-405D-9F5B-2030BFD9944B}" destId="{2DA8A39F-4DD2-481E-B059-DB5363EA7DA2}" srcOrd="0" destOrd="0" presId="urn:microsoft.com/office/officeart/2018/2/layout/IconVerticalSolidList"/>
    <dgm:cxn modelId="{414F8BF5-559F-4512-9DBC-4D1DF43383B3}" type="presOf" srcId="{9F5E860B-B4AF-48A5-A924-E7386B45AAD6}" destId="{2726B788-B202-4DE3-994D-7CF04995F1F5}" srcOrd="0" destOrd="0" presId="urn:microsoft.com/office/officeart/2018/2/layout/IconVerticalSolidList"/>
    <dgm:cxn modelId="{50004FFF-A46E-4BBD-BF39-8EEE7E2C0C9E}" srcId="{9F5E860B-B4AF-48A5-A924-E7386B45AAD6}" destId="{3825E51D-2D63-4393-820B-DB247C2694D2}" srcOrd="0" destOrd="0" parTransId="{95C81FDA-B348-4E09-B387-6D51F807AD1F}" sibTransId="{AC2BAECC-CA11-41C4-9E85-17553284AC0E}"/>
    <dgm:cxn modelId="{4322A66D-0373-4423-8017-C56E79A0683D}" type="presParOf" srcId="{2726B788-B202-4DE3-994D-7CF04995F1F5}" destId="{AF486FA9-60D9-4FD8-96F7-3C9853DF48C9}" srcOrd="0" destOrd="0" presId="urn:microsoft.com/office/officeart/2018/2/layout/IconVerticalSolidList"/>
    <dgm:cxn modelId="{4FFE126C-6836-4999-AF4A-6DD042006E2F}" type="presParOf" srcId="{AF486FA9-60D9-4FD8-96F7-3C9853DF48C9}" destId="{C9F1938C-2449-4C95-B995-92EC367C32A4}" srcOrd="0" destOrd="0" presId="urn:microsoft.com/office/officeart/2018/2/layout/IconVerticalSolidList"/>
    <dgm:cxn modelId="{C071B2F2-00CC-4759-AC24-4BC77B9EE15A}" type="presParOf" srcId="{AF486FA9-60D9-4FD8-96F7-3C9853DF48C9}" destId="{7B66062A-2214-4A62-A213-5D694DBC86B1}" srcOrd="1" destOrd="0" presId="urn:microsoft.com/office/officeart/2018/2/layout/IconVerticalSolidList"/>
    <dgm:cxn modelId="{774489A5-061B-4A2D-BC06-9F3FD87D274C}" type="presParOf" srcId="{AF486FA9-60D9-4FD8-96F7-3C9853DF48C9}" destId="{2391C4E3-1B5F-461D-9F91-4B66808C083C}" srcOrd="2" destOrd="0" presId="urn:microsoft.com/office/officeart/2018/2/layout/IconVerticalSolidList"/>
    <dgm:cxn modelId="{8BADE659-E78E-4441-8BAE-86B518B15139}" type="presParOf" srcId="{AF486FA9-60D9-4FD8-96F7-3C9853DF48C9}" destId="{234798F2-E932-4531-B032-CB4E96EE95F6}" srcOrd="3" destOrd="0" presId="urn:microsoft.com/office/officeart/2018/2/layout/IconVerticalSolidList"/>
    <dgm:cxn modelId="{F65B4DDD-3CDD-4C6A-ABE8-DD31E14D1836}" type="presParOf" srcId="{2726B788-B202-4DE3-994D-7CF04995F1F5}" destId="{FD777E39-285B-4476-B0B8-64AAA264DAB5}" srcOrd="1" destOrd="0" presId="urn:microsoft.com/office/officeart/2018/2/layout/IconVerticalSolidList"/>
    <dgm:cxn modelId="{6B15D92B-3234-4E60-8A08-6967772E492B}" type="presParOf" srcId="{2726B788-B202-4DE3-994D-7CF04995F1F5}" destId="{4202B3AF-3C3C-4FDC-A67D-14A956380303}" srcOrd="2" destOrd="0" presId="urn:microsoft.com/office/officeart/2018/2/layout/IconVerticalSolidList"/>
    <dgm:cxn modelId="{CF7CD9B0-2C15-4021-B086-48BF4EDA44C9}" type="presParOf" srcId="{4202B3AF-3C3C-4FDC-A67D-14A956380303}" destId="{87034109-0E37-41EF-8645-177DA873F531}" srcOrd="0" destOrd="0" presId="urn:microsoft.com/office/officeart/2018/2/layout/IconVerticalSolidList"/>
    <dgm:cxn modelId="{A156EAB2-D036-43C5-9800-929B59D57DC8}" type="presParOf" srcId="{4202B3AF-3C3C-4FDC-A67D-14A956380303}" destId="{AFE2C70C-8F17-442B-8CC2-37C4BC62E0C9}" srcOrd="1" destOrd="0" presId="urn:microsoft.com/office/officeart/2018/2/layout/IconVerticalSolidList"/>
    <dgm:cxn modelId="{22DC0D7D-D218-436A-88AD-552B6002323B}" type="presParOf" srcId="{4202B3AF-3C3C-4FDC-A67D-14A956380303}" destId="{DC58D63C-8F91-42A1-BE13-5840A133E55E}" srcOrd="2" destOrd="0" presId="urn:microsoft.com/office/officeart/2018/2/layout/IconVerticalSolidList"/>
    <dgm:cxn modelId="{C6111729-394A-4677-9557-4D3737660BE9}" type="presParOf" srcId="{4202B3AF-3C3C-4FDC-A67D-14A956380303}" destId="{75717EE2-D05D-41E8-B48E-F032851948E9}" srcOrd="3" destOrd="0" presId="urn:microsoft.com/office/officeart/2018/2/layout/IconVerticalSolidList"/>
    <dgm:cxn modelId="{947081DD-B623-4768-B12E-DB30632CC313}" type="presParOf" srcId="{2726B788-B202-4DE3-994D-7CF04995F1F5}" destId="{86650657-3908-44B2-82D4-D2EAE674085C}" srcOrd="3" destOrd="0" presId="urn:microsoft.com/office/officeart/2018/2/layout/IconVerticalSolidList"/>
    <dgm:cxn modelId="{4AD10241-1F4A-4B2B-96F8-3DE159018001}" type="presParOf" srcId="{2726B788-B202-4DE3-994D-7CF04995F1F5}" destId="{4B8E919F-BA41-4229-BD6A-8840532EDF43}" srcOrd="4" destOrd="0" presId="urn:microsoft.com/office/officeart/2018/2/layout/IconVerticalSolidList"/>
    <dgm:cxn modelId="{16B9B5FA-1247-4BDC-BBEC-3CE4478C7E02}" type="presParOf" srcId="{4B8E919F-BA41-4229-BD6A-8840532EDF43}" destId="{DBD8D857-28F1-4D07-9697-3E5DE0856328}" srcOrd="0" destOrd="0" presId="urn:microsoft.com/office/officeart/2018/2/layout/IconVerticalSolidList"/>
    <dgm:cxn modelId="{3E46794E-D5A1-4CD3-8203-B5A7E643FF66}" type="presParOf" srcId="{4B8E919F-BA41-4229-BD6A-8840532EDF43}" destId="{F9D91BF4-C37F-4438-B9B1-6E69313CBBDC}" srcOrd="1" destOrd="0" presId="urn:microsoft.com/office/officeart/2018/2/layout/IconVerticalSolidList"/>
    <dgm:cxn modelId="{17DD817D-BBA2-4C97-B32A-8F7A0F090CC1}" type="presParOf" srcId="{4B8E919F-BA41-4229-BD6A-8840532EDF43}" destId="{8D01959F-FDFF-4BFB-81F8-2A2054FF72EB}" srcOrd="2" destOrd="0" presId="urn:microsoft.com/office/officeart/2018/2/layout/IconVerticalSolidList"/>
    <dgm:cxn modelId="{768D2102-EC36-4B7E-A659-3EEDBF5D72F1}" type="presParOf" srcId="{4B8E919F-BA41-4229-BD6A-8840532EDF43}" destId="{2DA8A39F-4DD2-481E-B059-DB5363EA7DA2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11" minVer="http://schemas.openxmlformats.org/drawingml/2006/diagram"/>
    </a:ext>
  </dgm:extLst>
</dgm:dataModel>
</file>

<file path=ppt/diagrams/data13.xml><?xml version="1.0" encoding="utf-8"?>
<dgm:dataModel xmlns:dgm="http://schemas.openxmlformats.org/drawingml/2006/diagram" xmlns:a="http://schemas.openxmlformats.org/drawingml/2006/main">
  <dgm:ptLst>
    <dgm:pt modelId="{8B210126-604C-4B46-B1AC-5EF64D7DA9FD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0998C9C4-B80F-48D0-9C8C-6D43DE0D61D8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b="1" dirty="0"/>
            <a:t>Phase 1: Project Initiation and Software Configuration</a:t>
          </a:r>
          <a:r>
            <a:rPr lang="en-GB" dirty="0"/>
            <a:t> </a:t>
          </a:r>
          <a:br>
            <a:rPr lang="en-GB" dirty="0"/>
          </a:br>
          <a:r>
            <a:rPr lang="en-GB" dirty="0"/>
            <a:t>Literature Review &amp; Objective 1: Configuration &amp; Vulnerability Assessment Plan</a:t>
          </a:r>
          <a:endParaRPr lang="en-US" dirty="0"/>
        </a:p>
      </dgm:t>
    </dgm:pt>
    <dgm:pt modelId="{1C27B6C7-4963-40F4-9306-3279A744399B}" type="parTrans" cxnId="{8FBF5644-F2C3-4CF1-8C7E-A2F68176204B}">
      <dgm:prSet/>
      <dgm:spPr/>
      <dgm:t>
        <a:bodyPr/>
        <a:lstStyle/>
        <a:p>
          <a:endParaRPr lang="en-US"/>
        </a:p>
      </dgm:t>
    </dgm:pt>
    <dgm:pt modelId="{60C71443-6205-4DCC-B568-784AFFFAE00A}" type="sibTrans" cxnId="{8FBF5644-F2C3-4CF1-8C7E-A2F68176204B}">
      <dgm:prSet phldrT="1" phldr="0"/>
      <dgm:spPr/>
      <dgm:t>
        <a:bodyPr/>
        <a:lstStyle/>
        <a:p>
          <a:endParaRPr lang="en-US"/>
        </a:p>
      </dgm:t>
    </dgm:pt>
    <dgm:pt modelId="{24B22FD2-78A3-4AEC-8616-CFA000339F82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b="1" dirty="0"/>
            <a:t>Phase 2: Data Collection and Initial Vulnerability Assessment</a:t>
          </a:r>
          <a:r>
            <a:rPr lang="en-GB" dirty="0"/>
            <a:t> </a:t>
          </a:r>
          <a:br>
            <a:rPr lang="en-GB" dirty="0"/>
          </a:br>
          <a:r>
            <a:rPr lang="en-GB" dirty="0"/>
            <a:t>Objective 1: Conduct Comprehensive Vulnerability Assessment </a:t>
          </a:r>
          <a:endParaRPr lang="en-US" dirty="0"/>
        </a:p>
      </dgm:t>
    </dgm:pt>
    <dgm:pt modelId="{E51A492F-9C25-4C2E-8E02-77FB60F1F4F7}" type="parTrans" cxnId="{73FB5242-0A6D-4C9D-B467-8662F45856F2}">
      <dgm:prSet/>
      <dgm:spPr/>
      <dgm:t>
        <a:bodyPr/>
        <a:lstStyle/>
        <a:p>
          <a:endParaRPr lang="en-US"/>
        </a:p>
      </dgm:t>
    </dgm:pt>
    <dgm:pt modelId="{C56BEDBC-2512-49BC-8411-E4BB088FC160}" type="sibTrans" cxnId="{73FB5242-0A6D-4C9D-B467-8662F45856F2}">
      <dgm:prSet phldrT="2" phldr="0"/>
      <dgm:spPr/>
      <dgm:t>
        <a:bodyPr/>
        <a:lstStyle/>
        <a:p>
          <a:endParaRPr lang="en-US"/>
        </a:p>
      </dgm:t>
    </dgm:pt>
    <dgm:pt modelId="{F8C49A54-599F-4A3C-8274-92F92B5F5A76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b="1" dirty="0"/>
            <a:t>Phase 3: Remediation Implementation</a:t>
          </a:r>
          <a:r>
            <a:rPr lang="en-GB" dirty="0"/>
            <a:t> </a:t>
          </a:r>
          <a:br>
            <a:rPr lang="en-GB" dirty="0"/>
          </a:br>
          <a:r>
            <a:rPr lang="en-GB" dirty="0"/>
            <a:t>Objective 2: Develop and Execute Remediation Strategies </a:t>
          </a:r>
          <a:endParaRPr lang="en-US" dirty="0"/>
        </a:p>
      </dgm:t>
    </dgm:pt>
    <dgm:pt modelId="{F9D0C6FA-9F1E-435E-822B-4761565D8CB2}" type="parTrans" cxnId="{464ED942-6FDC-4481-A2A0-8913D7079B69}">
      <dgm:prSet/>
      <dgm:spPr/>
      <dgm:t>
        <a:bodyPr/>
        <a:lstStyle/>
        <a:p>
          <a:endParaRPr lang="en-US"/>
        </a:p>
      </dgm:t>
    </dgm:pt>
    <dgm:pt modelId="{344BFC3B-25E1-4D26-9F6D-EAA6384036A5}" type="sibTrans" cxnId="{464ED942-6FDC-4481-A2A0-8913D7079B69}">
      <dgm:prSet phldrT="3" phldr="0"/>
      <dgm:spPr/>
      <dgm:t>
        <a:bodyPr/>
        <a:lstStyle/>
        <a:p>
          <a:endParaRPr lang="en-US"/>
        </a:p>
      </dgm:t>
    </dgm:pt>
    <dgm:pt modelId="{FF2B3A7F-5EBD-411F-B2B3-37430760343C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b="1" dirty="0"/>
            <a:t>Phase 4: Data Evaluation and Analysis </a:t>
          </a:r>
          <a:br>
            <a:rPr lang="en-GB" b="1" dirty="0"/>
          </a:br>
          <a:r>
            <a:rPr lang="en-GB" dirty="0"/>
            <a:t>Objective 3: Evaluate the Impact on Environmental Security Posture </a:t>
          </a:r>
          <a:endParaRPr lang="en-US" dirty="0"/>
        </a:p>
      </dgm:t>
    </dgm:pt>
    <dgm:pt modelId="{EDB0EC78-379E-4482-81D6-338FC9718ED4}" type="parTrans" cxnId="{95B29D27-4045-4379-A25F-5CB7D9B12C44}">
      <dgm:prSet/>
      <dgm:spPr/>
      <dgm:t>
        <a:bodyPr/>
        <a:lstStyle/>
        <a:p>
          <a:endParaRPr lang="en-US"/>
        </a:p>
      </dgm:t>
    </dgm:pt>
    <dgm:pt modelId="{42AD8EE5-0BFD-4F8F-AF00-9E744754392E}" type="sibTrans" cxnId="{95B29D27-4045-4379-A25F-5CB7D9B12C44}">
      <dgm:prSet phldrT="4" phldr="0"/>
      <dgm:spPr/>
      <dgm:t>
        <a:bodyPr/>
        <a:lstStyle/>
        <a:p>
          <a:endParaRPr lang="en-US"/>
        </a:p>
      </dgm:t>
    </dgm:pt>
    <dgm:pt modelId="{7E9F37CD-C10C-4945-B069-3F8B2DA48E54}">
      <dgm:prSet/>
      <dgm:spPr/>
      <dgm:t>
        <a:bodyPr/>
        <a:lstStyle/>
        <a:p>
          <a:pPr>
            <a:lnSpc>
              <a:spcPct val="100000"/>
            </a:lnSpc>
          </a:pPr>
          <a:br>
            <a:rPr lang="en-GB" b="1" dirty="0"/>
          </a:br>
          <a:r>
            <a:rPr lang="en-GB" b="1" dirty="0"/>
            <a:t>Phase 5: Ongoing Monitoring and Reporting</a:t>
          </a:r>
          <a:r>
            <a:rPr lang="en-GB" dirty="0"/>
            <a:t> </a:t>
          </a:r>
          <a:br>
            <a:rPr lang="en-GB" dirty="0"/>
          </a:br>
          <a:r>
            <a:rPr lang="en-GB" dirty="0"/>
            <a:t>Objective 4: Establish Ongoing Security Monitoring</a:t>
          </a:r>
          <a:br>
            <a:rPr lang="en-GB" dirty="0"/>
          </a:br>
          <a:r>
            <a:rPr lang="en-GB" dirty="0"/>
            <a:t>Objective 5: Provide Final Report</a:t>
          </a:r>
        </a:p>
        <a:p>
          <a:pPr>
            <a:lnSpc>
              <a:spcPct val="100000"/>
            </a:lnSpc>
          </a:pPr>
          <a:endParaRPr lang="en-US" dirty="0"/>
        </a:p>
      </dgm:t>
    </dgm:pt>
    <dgm:pt modelId="{D337712C-254C-4133-BF9C-3E204F8E5EB9}" type="parTrans" cxnId="{5F880AB7-4049-42E1-9C7E-66B87BAB4947}">
      <dgm:prSet/>
      <dgm:spPr/>
      <dgm:t>
        <a:bodyPr/>
        <a:lstStyle/>
        <a:p>
          <a:endParaRPr lang="en-US"/>
        </a:p>
      </dgm:t>
    </dgm:pt>
    <dgm:pt modelId="{412B71A9-21C1-476A-A05E-D6F3DE471605}" type="sibTrans" cxnId="{5F880AB7-4049-42E1-9C7E-66B87BAB4947}">
      <dgm:prSet phldrT="5" phldr="0"/>
      <dgm:spPr/>
      <dgm:t>
        <a:bodyPr/>
        <a:lstStyle/>
        <a:p>
          <a:endParaRPr lang="en-US"/>
        </a:p>
      </dgm:t>
    </dgm:pt>
    <dgm:pt modelId="{AB7ED161-DBDC-46C8-97A1-26E18A6A74A8}" type="pres">
      <dgm:prSet presAssocID="{8B210126-604C-4B46-B1AC-5EF64D7DA9FD}" presName="root" presStyleCnt="0">
        <dgm:presLayoutVars>
          <dgm:dir/>
          <dgm:resizeHandles val="exact"/>
        </dgm:presLayoutVars>
      </dgm:prSet>
      <dgm:spPr/>
    </dgm:pt>
    <dgm:pt modelId="{3FAA1455-BA26-4502-B5CC-74BB05318329}" type="pres">
      <dgm:prSet presAssocID="{0998C9C4-B80F-48D0-9C8C-6D43DE0D61D8}" presName="compNode" presStyleCnt="0"/>
      <dgm:spPr/>
    </dgm:pt>
    <dgm:pt modelId="{9E41F939-5484-469F-B9EE-B7B93B3FF39D}" type="pres">
      <dgm:prSet presAssocID="{0998C9C4-B80F-48D0-9C8C-6D43DE0D61D8}" presName="bgRect" presStyleLbl="bgShp" presStyleIdx="0" presStyleCnt="5"/>
      <dgm:spPr/>
    </dgm:pt>
    <dgm:pt modelId="{36D73E13-A491-4A35-B5FF-18A60FC4FFE4}" type="pres">
      <dgm:prSet presAssocID="{0998C9C4-B80F-48D0-9C8C-6D43DE0D61D8}" presName="iconRect" presStyleLbl="node1" presStyleIdx="0" presStyleCnt="5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Arrow Circle"/>
        </a:ext>
      </dgm:extLst>
    </dgm:pt>
    <dgm:pt modelId="{491FCA48-60E0-44CB-A6C7-6366EF66C2ED}" type="pres">
      <dgm:prSet presAssocID="{0998C9C4-B80F-48D0-9C8C-6D43DE0D61D8}" presName="spaceRect" presStyleCnt="0"/>
      <dgm:spPr/>
    </dgm:pt>
    <dgm:pt modelId="{106AF465-27D4-4DBE-BA45-208A77609437}" type="pres">
      <dgm:prSet presAssocID="{0998C9C4-B80F-48D0-9C8C-6D43DE0D61D8}" presName="parTx" presStyleLbl="revTx" presStyleIdx="0" presStyleCnt="5">
        <dgm:presLayoutVars>
          <dgm:chMax val="0"/>
          <dgm:chPref val="0"/>
        </dgm:presLayoutVars>
      </dgm:prSet>
      <dgm:spPr/>
    </dgm:pt>
    <dgm:pt modelId="{44A3D0F6-8D16-481C-BD1C-58617EEDB65D}" type="pres">
      <dgm:prSet presAssocID="{60C71443-6205-4DCC-B568-784AFFFAE00A}" presName="sibTrans" presStyleCnt="0"/>
      <dgm:spPr/>
    </dgm:pt>
    <dgm:pt modelId="{E995DAAF-52C6-4416-85BF-E51AD1645692}" type="pres">
      <dgm:prSet presAssocID="{24B22FD2-78A3-4AEC-8616-CFA000339F82}" presName="compNode" presStyleCnt="0"/>
      <dgm:spPr/>
    </dgm:pt>
    <dgm:pt modelId="{17F221FF-6075-43CA-A7D0-7489A40F8D28}" type="pres">
      <dgm:prSet presAssocID="{24B22FD2-78A3-4AEC-8616-CFA000339F82}" presName="bgRect" presStyleLbl="bgShp" presStyleIdx="1" presStyleCnt="5" custScaleY="134885"/>
      <dgm:spPr/>
    </dgm:pt>
    <dgm:pt modelId="{5FE20A97-3FD1-4735-971C-5FB8B87F7AF3}" type="pres">
      <dgm:prSet presAssocID="{24B22FD2-78A3-4AEC-8616-CFA000339F82}" presName="iconRect" presStyleLbl="node1" presStyleIdx="1" presStyleCnt="5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Disconnected"/>
        </a:ext>
      </dgm:extLst>
    </dgm:pt>
    <dgm:pt modelId="{0AD7EC7E-DDBE-40D3-86AA-BCA77B991139}" type="pres">
      <dgm:prSet presAssocID="{24B22FD2-78A3-4AEC-8616-CFA000339F82}" presName="spaceRect" presStyleCnt="0"/>
      <dgm:spPr/>
    </dgm:pt>
    <dgm:pt modelId="{FC95D6B5-476D-4CB6-B379-65B415D40C82}" type="pres">
      <dgm:prSet presAssocID="{24B22FD2-78A3-4AEC-8616-CFA000339F82}" presName="parTx" presStyleLbl="revTx" presStyleIdx="1" presStyleCnt="5">
        <dgm:presLayoutVars>
          <dgm:chMax val="0"/>
          <dgm:chPref val="0"/>
        </dgm:presLayoutVars>
      </dgm:prSet>
      <dgm:spPr/>
    </dgm:pt>
    <dgm:pt modelId="{0FC1BEBD-BD87-4645-AAF6-4BC1ED86B634}" type="pres">
      <dgm:prSet presAssocID="{C56BEDBC-2512-49BC-8411-E4BB088FC160}" presName="sibTrans" presStyleCnt="0"/>
      <dgm:spPr/>
    </dgm:pt>
    <dgm:pt modelId="{450B8A95-B258-44A4-ACCC-4ED43A80867A}" type="pres">
      <dgm:prSet presAssocID="{F8C49A54-599F-4A3C-8274-92F92B5F5A76}" presName="compNode" presStyleCnt="0"/>
      <dgm:spPr/>
    </dgm:pt>
    <dgm:pt modelId="{C6719AB3-0305-4626-BEC0-CC02720BC82E}" type="pres">
      <dgm:prSet presAssocID="{F8C49A54-599F-4A3C-8274-92F92B5F5A76}" presName="bgRect" presStyleLbl="bgShp" presStyleIdx="2" presStyleCnt="5"/>
      <dgm:spPr/>
    </dgm:pt>
    <dgm:pt modelId="{29B8AB90-B4C8-4DF1-BA92-44BD5065F175}" type="pres">
      <dgm:prSet presAssocID="{F8C49A54-599F-4A3C-8274-92F92B5F5A76}" presName="iconRect" presStyleLbl="node1" presStyleIdx="2" presStyleCnt="5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ullseye"/>
        </a:ext>
      </dgm:extLst>
    </dgm:pt>
    <dgm:pt modelId="{BFAC4592-3EA9-4F4C-A30F-A6DD3DEC4FAC}" type="pres">
      <dgm:prSet presAssocID="{F8C49A54-599F-4A3C-8274-92F92B5F5A76}" presName="spaceRect" presStyleCnt="0"/>
      <dgm:spPr/>
    </dgm:pt>
    <dgm:pt modelId="{7F40CD9F-0D5F-4720-A13C-89A492A8F4DD}" type="pres">
      <dgm:prSet presAssocID="{F8C49A54-599F-4A3C-8274-92F92B5F5A76}" presName="parTx" presStyleLbl="revTx" presStyleIdx="2" presStyleCnt="5" custScaleY="124844">
        <dgm:presLayoutVars>
          <dgm:chMax val="0"/>
          <dgm:chPref val="0"/>
        </dgm:presLayoutVars>
      </dgm:prSet>
      <dgm:spPr/>
    </dgm:pt>
    <dgm:pt modelId="{C98E901E-0F33-4F2C-9999-EA3CFF42FF31}" type="pres">
      <dgm:prSet presAssocID="{344BFC3B-25E1-4D26-9F6D-EAA6384036A5}" presName="sibTrans" presStyleCnt="0"/>
      <dgm:spPr/>
    </dgm:pt>
    <dgm:pt modelId="{9643761A-1D0C-46F8-9C68-B5E1145C2A20}" type="pres">
      <dgm:prSet presAssocID="{FF2B3A7F-5EBD-411F-B2B3-37430760343C}" presName="compNode" presStyleCnt="0"/>
      <dgm:spPr/>
    </dgm:pt>
    <dgm:pt modelId="{D731350D-131E-48F6-B21A-F049E3704902}" type="pres">
      <dgm:prSet presAssocID="{FF2B3A7F-5EBD-411F-B2B3-37430760343C}" presName="bgRect" presStyleLbl="bgShp" presStyleIdx="3" presStyleCnt="5"/>
      <dgm:spPr/>
    </dgm:pt>
    <dgm:pt modelId="{1A4E0F2A-321D-436B-B349-169858DE9B65}" type="pres">
      <dgm:prSet presAssocID="{FF2B3A7F-5EBD-411F-B2B3-37430760343C}" presName="iconRect" presStyleLbl="node1" presStyleIdx="3" presStyleCnt="5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heckmark"/>
        </a:ext>
      </dgm:extLst>
    </dgm:pt>
    <dgm:pt modelId="{790E679F-10E7-408B-BF61-3DFF1C762076}" type="pres">
      <dgm:prSet presAssocID="{FF2B3A7F-5EBD-411F-B2B3-37430760343C}" presName="spaceRect" presStyleCnt="0"/>
      <dgm:spPr/>
    </dgm:pt>
    <dgm:pt modelId="{4DE04566-12B1-4E72-8FF4-BCB92E900E2C}" type="pres">
      <dgm:prSet presAssocID="{FF2B3A7F-5EBD-411F-B2B3-37430760343C}" presName="parTx" presStyleLbl="revTx" presStyleIdx="3" presStyleCnt="5">
        <dgm:presLayoutVars>
          <dgm:chMax val="0"/>
          <dgm:chPref val="0"/>
        </dgm:presLayoutVars>
      </dgm:prSet>
      <dgm:spPr/>
    </dgm:pt>
    <dgm:pt modelId="{DDAB2D54-3636-4B7F-B00F-2B4CE1E27025}" type="pres">
      <dgm:prSet presAssocID="{42AD8EE5-0BFD-4F8F-AF00-9E744754392E}" presName="sibTrans" presStyleCnt="0"/>
      <dgm:spPr/>
    </dgm:pt>
    <dgm:pt modelId="{AE724C16-5A64-4647-A248-7F4633FF63C9}" type="pres">
      <dgm:prSet presAssocID="{7E9F37CD-C10C-4945-B069-3F8B2DA48E54}" presName="compNode" presStyleCnt="0"/>
      <dgm:spPr/>
    </dgm:pt>
    <dgm:pt modelId="{F3705DA4-91FE-4B93-9D07-52C280C744C1}" type="pres">
      <dgm:prSet presAssocID="{7E9F37CD-C10C-4945-B069-3F8B2DA48E54}" presName="bgRect" presStyleLbl="bgShp" presStyleIdx="4" presStyleCnt="5"/>
      <dgm:spPr/>
    </dgm:pt>
    <dgm:pt modelId="{2C8C537A-FE34-4689-835C-D80AB2ED309D}" type="pres">
      <dgm:prSet presAssocID="{7E9F37CD-C10C-4945-B069-3F8B2DA48E54}" presName="iconRect" presStyleLbl="node1" presStyleIdx="4" presStyleCnt="5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Presentation with Checklist"/>
        </a:ext>
      </dgm:extLst>
    </dgm:pt>
    <dgm:pt modelId="{F8BE0AD3-0829-453C-97FB-B65655B2F592}" type="pres">
      <dgm:prSet presAssocID="{7E9F37CD-C10C-4945-B069-3F8B2DA48E54}" presName="spaceRect" presStyleCnt="0"/>
      <dgm:spPr/>
    </dgm:pt>
    <dgm:pt modelId="{4B15CF1D-0620-4E98-94BC-6CE38A171A6E}" type="pres">
      <dgm:prSet presAssocID="{7E9F37CD-C10C-4945-B069-3F8B2DA48E54}" presName="parTx" presStyleLbl="revTx" presStyleIdx="4" presStyleCnt="5">
        <dgm:presLayoutVars>
          <dgm:chMax val="0"/>
          <dgm:chPref val="0"/>
        </dgm:presLayoutVars>
      </dgm:prSet>
      <dgm:spPr/>
    </dgm:pt>
  </dgm:ptLst>
  <dgm:cxnLst>
    <dgm:cxn modelId="{77B84321-9FA5-483A-B129-82EA79205605}" type="presOf" srcId="{24B22FD2-78A3-4AEC-8616-CFA000339F82}" destId="{FC95D6B5-476D-4CB6-B379-65B415D40C82}" srcOrd="0" destOrd="0" presId="urn:microsoft.com/office/officeart/2018/2/layout/IconVerticalSolidList"/>
    <dgm:cxn modelId="{95B29D27-4045-4379-A25F-5CB7D9B12C44}" srcId="{8B210126-604C-4B46-B1AC-5EF64D7DA9FD}" destId="{FF2B3A7F-5EBD-411F-B2B3-37430760343C}" srcOrd="3" destOrd="0" parTransId="{EDB0EC78-379E-4482-81D6-338FC9718ED4}" sibTransId="{42AD8EE5-0BFD-4F8F-AF00-9E744754392E}"/>
    <dgm:cxn modelId="{CBA73A5D-E878-46CE-A5EF-47CD36A5B2E1}" type="presOf" srcId="{7E9F37CD-C10C-4945-B069-3F8B2DA48E54}" destId="{4B15CF1D-0620-4E98-94BC-6CE38A171A6E}" srcOrd="0" destOrd="0" presId="urn:microsoft.com/office/officeart/2018/2/layout/IconVerticalSolidList"/>
    <dgm:cxn modelId="{73FB5242-0A6D-4C9D-B467-8662F45856F2}" srcId="{8B210126-604C-4B46-B1AC-5EF64D7DA9FD}" destId="{24B22FD2-78A3-4AEC-8616-CFA000339F82}" srcOrd="1" destOrd="0" parTransId="{E51A492F-9C25-4C2E-8E02-77FB60F1F4F7}" sibTransId="{C56BEDBC-2512-49BC-8411-E4BB088FC160}"/>
    <dgm:cxn modelId="{464ED942-6FDC-4481-A2A0-8913D7079B69}" srcId="{8B210126-604C-4B46-B1AC-5EF64D7DA9FD}" destId="{F8C49A54-599F-4A3C-8274-92F92B5F5A76}" srcOrd="2" destOrd="0" parTransId="{F9D0C6FA-9F1E-435E-822B-4761565D8CB2}" sibTransId="{344BFC3B-25E1-4D26-9F6D-EAA6384036A5}"/>
    <dgm:cxn modelId="{8FBF5644-F2C3-4CF1-8C7E-A2F68176204B}" srcId="{8B210126-604C-4B46-B1AC-5EF64D7DA9FD}" destId="{0998C9C4-B80F-48D0-9C8C-6D43DE0D61D8}" srcOrd="0" destOrd="0" parTransId="{1C27B6C7-4963-40F4-9306-3279A744399B}" sibTransId="{60C71443-6205-4DCC-B568-784AFFFAE00A}"/>
    <dgm:cxn modelId="{50A12A67-F565-4004-ADEA-144B56B38166}" type="presOf" srcId="{F8C49A54-599F-4A3C-8274-92F92B5F5A76}" destId="{7F40CD9F-0D5F-4720-A13C-89A492A8F4DD}" srcOrd="0" destOrd="0" presId="urn:microsoft.com/office/officeart/2018/2/layout/IconVerticalSolidList"/>
    <dgm:cxn modelId="{93471B4B-C73B-4B6F-AECA-5D4FA3BA203E}" type="presOf" srcId="{8B210126-604C-4B46-B1AC-5EF64D7DA9FD}" destId="{AB7ED161-DBDC-46C8-97A1-26E18A6A74A8}" srcOrd="0" destOrd="0" presId="urn:microsoft.com/office/officeart/2018/2/layout/IconVerticalSolidList"/>
    <dgm:cxn modelId="{CE8A3C85-5D64-4729-B4DC-4ED016D77477}" type="presOf" srcId="{0998C9C4-B80F-48D0-9C8C-6D43DE0D61D8}" destId="{106AF465-27D4-4DBE-BA45-208A77609437}" srcOrd="0" destOrd="0" presId="urn:microsoft.com/office/officeart/2018/2/layout/IconVerticalSolidList"/>
    <dgm:cxn modelId="{5F880AB7-4049-42E1-9C7E-66B87BAB4947}" srcId="{8B210126-604C-4B46-B1AC-5EF64D7DA9FD}" destId="{7E9F37CD-C10C-4945-B069-3F8B2DA48E54}" srcOrd="4" destOrd="0" parTransId="{D337712C-254C-4133-BF9C-3E204F8E5EB9}" sibTransId="{412B71A9-21C1-476A-A05E-D6F3DE471605}"/>
    <dgm:cxn modelId="{26214ED5-1DDF-4D07-A578-4F81DBF5D618}" type="presOf" srcId="{FF2B3A7F-5EBD-411F-B2B3-37430760343C}" destId="{4DE04566-12B1-4E72-8FF4-BCB92E900E2C}" srcOrd="0" destOrd="0" presId="urn:microsoft.com/office/officeart/2018/2/layout/IconVerticalSolidList"/>
    <dgm:cxn modelId="{90AA4911-1443-42EE-A26D-DE7D847A2DD3}" type="presParOf" srcId="{AB7ED161-DBDC-46C8-97A1-26E18A6A74A8}" destId="{3FAA1455-BA26-4502-B5CC-74BB05318329}" srcOrd="0" destOrd="0" presId="urn:microsoft.com/office/officeart/2018/2/layout/IconVerticalSolidList"/>
    <dgm:cxn modelId="{8E33230D-C17B-4F9B-8899-6692EA4E13F7}" type="presParOf" srcId="{3FAA1455-BA26-4502-B5CC-74BB05318329}" destId="{9E41F939-5484-469F-B9EE-B7B93B3FF39D}" srcOrd="0" destOrd="0" presId="urn:microsoft.com/office/officeart/2018/2/layout/IconVerticalSolidList"/>
    <dgm:cxn modelId="{7E706581-1289-41A2-AA44-F1C78A2B19B3}" type="presParOf" srcId="{3FAA1455-BA26-4502-B5CC-74BB05318329}" destId="{36D73E13-A491-4A35-B5FF-18A60FC4FFE4}" srcOrd="1" destOrd="0" presId="urn:microsoft.com/office/officeart/2018/2/layout/IconVerticalSolidList"/>
    <dgm:cxn modelId="{DCF13F73-C37B-4643-BE2E-E3074F6C81EB}" type="presParOf" srcId="{3FAA1455-BA26-4502-B5CC-74BB05318329}" destId="{491FCA48-60E0-44CB-A6C7-6366EF66C2ED}" srcOrd="2" destOrd="0" presId="urn:microsoft.com/office/officeart/2018/2/layout/IconVerticalSolidList"/>
    <dgm:cxn modelId="{7A835D18-6E26-4FD0-8A7B-8276FECD772E}" type="presParOf" srcId="{3FAA1455-BA26-4502-B5CC-74BB05318329}" destId="{106AF465-27D4-4DBE-BA45-208A77609437}" srcOrd="3" destOrd="0" presId="urn:microsoft.com/office/officeart/2018/2/layout/IconVerticalSolidList"/>
    <dgm:cxn modelId="{501C481B-74BD-4C23-A3F6-0E9A21A2840C}" type="presParOf" srcId="{AB7ED161-DBDC-46C8-97A1-26E18A6A74A8}" destId="{44A3D0F6-8D16-481C-BD1C-58617EEDB65D}" srcOrd="1" destOrd="0" presId="urn:microsoft.com/office/officeart/2018/2/layout/IconVerticalSolidList"/>
    <dgm:cxn modelId="{52052ED4-3479-4217-B229-CFB38FF9B6BB}" type="presParOf" srcId="{AB7ED161-DBDC-46C8-97A1-26E18A6A74A8}" destId="{E995DAAF-52C6-4416-85BF-E51AD1645692}" srcOrd="2" destOrd="0" presId="urn:microsoft.com/office/officeart/2018/2/layout/IconVerticalSolidList"/>
    <dgm:cxn modelId="{4019FA1D-4BD6-476B-B18C-E6865119EA48}" type="presParOf" srcId="{E995DAAF-52C6-4416-85BF-E51AD1645692}" destId="{17F221FF-6075-43CA-A7D0-7489A40F8D28}" srcOrd="0" destOrd="0" presId="urn:microsoft.com/office/officeart/2018/2/layout/IconVerticalSolidList"/>
    <dgm:cxn modelId="{0A894FAA-2FD2-485F-85A1-500BD2DE8BB9}" type="presParOf" srcId="{E995DAAF-52C6-4416-85BF-E51AD1645692}" destId="{5FE20A97-3FD1-4735-971C-5FB8B87F7AF3}" srcOrd="1" destOrd="0" presId="urn:microsoft.com/office/officeart/2018/2/layout/IconVerticalSolidList"/>
    <dgm:cxn modelId="{9189681B-F5F0-4907-B7EB-82A4B8BDD7CA}" type="presParOf" srcId="{E995DAAF-52C6-4416-85BF-E51AD1645692}" destId="{0AD7EC7E-DDBE-40D3-86AA-BCA77B991139}" srcOrd="2" destOrd="0" presId="urn:microsoft.com/office/officeart/2018/2/layout/IconVerticalSolidList"/>
    <dgm:cxn modelId="{9D48825A-BAE3-4D6B-9234-BD5509F23316}" type="presParOf" srcId="{E995DAAF-52C6-4416-85BF-E51AD1645692}" destId="{FC95D6B5-476D-4CB6-B379-65B415D40C82}" srcOrd="3" destOrd="0" presId="urn:microsoft.com/office/officeart/2018/2/layout/IconVerticalSolidList"/>
    <dgm:cxn modelId="{783079A2-6F1D-4936-A3A6-178FAACA8F48}" type="presParOf" srcId="{AB7ED161-DBDC-46C8-97A1-26E18A6A74A8}" destId="{0FC1BEBD-BD87-4645-AAF6-4BC1ED86B634}" srcOrd="3" destOrd="0" presId="urn:microsoft.com/office/officeart/2018/2/layout/IconVerticalSolidList"/>
    <dgm:cxn modelId="{CF4DF44F-EA5F-4428-95B7-82C196430153}" type="presParOf" srcId="{AB7ED161-DBDC-46C8-97A1-26E18A6A74A8}" destId="{450B8A95-B258-44A4-ACCC-4ED43A80867A}" srcOrd="4" destOrd="0" presId="urn:microsoft.com/office/officeart/2018/2/layout/IconVerticalSolidList"/>
    <dgm:cxn modelId="{0511D94B-1047-457D-BA39-0D810FC14543}" type="presParOf" srcId="{450B8A95-B258-44A4-ACCC-4ED43A80867A}" destId="{C6719AB3-0305-4626-BEC0-CC02720BC82E}" srcOrd="0" destOrd="0" presId="urn:microsoft.com/office/officeart/2018/2/layout/IconVerticalSolidList"/>
    <dgm:cxn modelId="{3B28AC98-C742-4444-953D-206961221B29}" type="presParOf" srcId="{450B8A95-B258-44A4-ACCC-4ED43A80867A}" destId="{29B8AB90-B4C8-4DF1-BA92-44BD5065F175}" srcOrd="1" destOrd="0" presId="urn:microsoft.com/office/officeart/2018/2/layout/IconVerticalSolidList"/>
    <dgm:cxn modelId="{679B24F4-FD1D-4246-9D14-6B23777674D2}" type="presParOf" srcId="{450B8A95-B258-44A4-ACCC-4ED43A80867A}" destId="{BFAC4592-3EA9-4F4C-A30F-A6DD3DEC4FAC}" srcOrd="2" destOrd="0" presId="urn:microsoft.com/office/officeart/2018/2/layout/IconVerticalSolidList"/>
    <dgm:cxn modelId="{F205973F-74D7-4B4B-A3C9-69A720246E33}" type="presParOf" srcId="{450B8A95-B258-44A4-ACCC-4ED43A80867A}" destId="{7F40CD9F-0D5F-4720-A13C-89A492A8F4DD}" srcOrd="3" destOrd="0" presId="urn:microsoft.com/office/officeart/2018/2/layout/IconVerticalSolidList"/>
    <dgm:cxn modelId="{38C9BFCA-FE74-430E-91C7-207EF8BCF8A9}" type="presParOf" srcId="{AB7ED161-DBDC-46C8-97A1-26E18A6A74A8}" destId="{C98E901E-0F33-4F2C-9999-EA3CFF42FF31}" srcOrd="5" destOrd="0" presId="urn:microsoft.com/office/officeart/2018/2/layout/IconVerticalSolidList"/>
    <dgm:cxn modelId="{F022AF8F-6D22-4D2E-B9A7-45C1F60D9244}" type="presParOf" srcId="{AB7ED161-DBDC-46C8-97A1-26E18A6A74A8}" destId="{9643761A-1D0C-46F8-9C68-B5E1145C2A20}" srcOrd="6" destOrd="0" presId="urn:microsoft.com/office/officeart/2018/2/layout/IconVerticalSolidList"/>
    <dgm:cxn modelId="{BBE6BA87-F4D5-4693-BC43-38A21992F21A}" type="presParOf" srcId="{9643761A-1D0C-46F8-9C68-B5E1145C2A20}" destId="{D731350D-131E-48F6-B21A-F049E3704902}" srcOrd="0" destOrd="0" presId="urn:microsoft.com/office/officeart/2018/2/layout/IconVerticalSolidList"/>
    <dgm:cxn modelId="{51FEFCDC-A8CF-4C28-B8E9-7A0BD6125613}" type="presParOf" srcId="{9643761A-1D0C-46F8-9C68-B5E1145C2A20}" destId="{1A4E0F2A-321D-436B-B349-169858DE9B65}" srcOrd="1" destOrd="0" presId="urn:microsoft.com/office/officeart/2018/2/layout/IconVerticalSolidList"/>
    <dgm:cxn modelId="{2ABA6849-8021-4A4F-856B-5C65C1234F16}" type="presParOf" srcId="{9643761A-1D0C-46F8-9C68-B5E1145C2A20}" destId="{790E679F-10E7-408B-BF61-3DFF1C762076}" srcOrd="2" destOrd="0" presId="urn:microsoft.com/office/officeart/2018/2/layout/IconVerticalSolidList"/>
    <dgm:cxn modelId="{0466E934-9099-43B2-AA2D-DB02754C07FA}" type="presParOf" srcId="{9643761A-1D0C-46F8-9C68-B5E1145C2A20}" destId="{4DE04566-12B1-4E72-8FF4-BCB92E900E2C}" srcOrd="3" destOrd="0" presId="urn:microsoft.com/office/officeart/2018/2/layout/IconVerticalSolidList"/>
    <dgm:cxn modelId="{C8374AE0-3822-4DD6-AA10-C4844879452C}" type="presParOf" srcId="{AB7ED161-DBDC-46C8-97A1-26E18A6A74A8}" destId="{DDAB2D54-3636-4B7F-B00F-2B4CE1E27025}" srcOrd="7" destOrd="0" presId="urn:microsoft.com/office/officeart/2018/2/layout/IconVerticalSolidList"/>
    <dgm:cxn modelId="{67FAEAC4-4F43-4DD8-90C2-C8199EF88945}" type="presParOf" srcId="{AB7ED161-DBDC-46C8-97A1-26E18A6A74A8}" destId="{AE724C16-5A64-4647-A248-7F4633FF63C9}" srcOrd="8" destOrd="0" presId="urn:microsoft.com/office/officeart/2018/2/layout/IconVerticalSolidList"/>
    <dgm:cxn modelId="{B57E9F6E-CF84-4AB1-B12C-CF54F46A1C8B}" type="presParOf" srcId="{AE724C16-5A64-4647-A248-7F4633FF63C9}" destId="{F3705DA4-91FE-4B93-9D07-52C280C744C1}" srcOrd="0" destOrd="0" presId="urn:microsoft.com/office/officeart/2018/2/layout/IconVerticalSolidList"/>
    <dgm:cxn modelId="{80C7FF1B-599A-4FF9-B668-D251743BB91C}" type="presParOf" srcId="{AE724C16-5A64-4647-A248-7F4633FF63C9}" destId="{2C8C537A-FE34-4689-835C-D80AB2ED309D}" srcOrd="1" destOrd="0" presId="urn:microsoft.com/office/officeart/2018/2/layout/IconVerticalSolidList"/>
    <dgm:cxn modelId="{CE21367C-8D4F-4623-B295-9426F1CCC5CF}" type="presParOf" srcId="{AE724C16-5A64-4647-A248-7F4633FF63C9}" destId="{F8BE0AD3-0829-453C-97FB-B65655B2F592}" srcOrd="2" destOrd="0" presId="urn:microsoft.com/office/officeart/2018/2/layout/IconVerticalSolidList"/>
    <dgm:cxn modelId="{8C06E019-8E85-42CA-9CFF-4B0A5C5398FB}" type="presParOf" srcId="{AE724C16-5A64-4647-A248-7F4633FF63C9}" destId="{4B15CF1D-0620-4E98-94BC-6CE38A171A6E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11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62591E2-3279-40A9-92F6-B6879534568D}">
      <dsp:nvSpPr>
        <dsp:cNvPr id="0" name=""/>
        <dsp:cNvSpPr/>
      </dsp:nvSpPr>
      <dsp:spPr>
        <a:xfrm>
          <a:off x="0" y="2261"/>
          <a:ext cx="6290226" cy="1145941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9FB8226-EF5E-41D7-8739-6AF7A06B2D12}">
      <dsp:nvSpPr>
        <dsp:cNvPr id="0" name=""/>
        <dsp:cNvSpPr/>
      </dsp:nvSpPr>
      <dsp:spPr>
        <a:xfrm>
          <a:off x="346647" y="260097"/>
          <a:ext cx="630267" cy="630267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F590D78-2792-499C-92F6-B60C4C38B938}">
      <dsp:nvSpPr>
        <dsp:cNvPr id="0" name=""/>
        <dsp:cNvSpPr/>
      </dsp:nvSpPr>
      <dsp:spPr>
        <a:xfrm>
          <a:off x="1323562" y="2261"/>
          <a:ext cx="4966663" cy="114594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1279" tIns="121279" rIns="121279" bIns="121279" numCol="1" spcCol="1270" anchor="ctr" anchorCtr="0">
          <a:noAutofit/>
        </a:bodyPr>
        <a:lstStyle/>
        <a:p>
          <a:pPr marL="0" lvl="0" indent="0" algn="l" defTabSz="6223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/>
            <a:t>Cyber threats are constantly increasing in sophistication and frequency presenting an overall threat to the industry</a:t>
          </a:r>
          <a:endParaRPr lang="en-US" sz="1400" kern="1200"/>
        </a:p>
      </dsp:txBody>
      <dsp:txXfrm>
        <a:off x="1323562" y="2261"/>
        <a:ext cx="4966663" cy="1145941"/>
      </dsp:txXfrm>
    </dsp:sp>
    <dsp:sp modelId="{F7B09076-6D5E-482B-8E91-BC4E02F8AE3E}">
      <dsp:nvSpPr>
        <dsp:cNvPr id="0" name=""/>
        <dsp:cNvSpPr/>
      </dsp:nvSpPr>
      <dsp:spPr>
        <a:xfrm>
          <a:off x="0" y="1434688"/>
          <a:ext cx="6290226" cy="1145941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722E82A-ECAE-4672-8CA4-F9A7FC4CD72E}">
      <dsp:nvSpPr>
        <dsp:cNvPr id="0" name=""/>
        <dsp:cNvSpPr/>
      </dsp:nvSpPr>
      <dsp:spPr>
        <a:xfrm>
          <a:off x="346647" y="1692524"/>
          <a:ext cx="630267" cy="630267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E25F591-0522-46EF-A206-856460CAA561}">
      <dsp:nvSpPr>
        <dsp:cNvPr id="0" name=""/>
        <dsp:cNvSpPr/>
      </dsp:nvSpPr>
      <dsp:spPr>
        <a:xfrm>
          <a:off x="1323562" y="1434688"/>
          <a:ext cx="4966663" cy="114594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1279" tIns="121279" rIns="121279" bIns="121279" numCol="1" spcCol="1270" anchor="ctr" anchorCtr="0">
          <a:noAutofit/>
        </a:bodyPr>
        <a:lstStyle/>
        <a:p>
          <a:pPr marL="0" lvl="0" indent="0" algn="l" defTabSz="6223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/>
            <a:t>Vulnerabilities within software configurations and hardware misconfigurations are a constantly evolving attack surface</a:t>
          </a:r>
          <a:endParaRPr lang="en-US" sz="1400" kern="1200"/>
        </a:p>
      </dsp:txBody>
      <dsp:txXfrm>
        <a:off x="1323562" y="1434688"/>
        <a:ext cx="4966663" cy="1145941"/>
      </dsp:txXfrm>
    </dsp:sp>
    <dsp:sp modelId="{C2EA5E65-7921-404C-B743-DEB2F19C44DA}">
      <dsp:nvSpPr>
        <dsp:cNvPr id="0" name=""/>
        <dsp:cNvSpPr/>
      </dsp:nvSpPr>
      <dsp:spPr>
        <a:xfrm>
          <a:off x="0" y="2867115"/>
          <a:ext cx="6290226" cy="1145941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4B2C603-3E96-4250-98A4-9F30FC84157A}">
      <dsp:nvSpPr>
        <dsp:cNvPr id="0" name=""/>
        <dsp:cNvSpPr/>
      </dsp:nvSpPr>
      <dsp:spPr>
        <a:xfrm>
          <a:off x="346647" y="3124952"/>
          <a:ext cx="630267" cy="630267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E89EDCC-3DAF-436C-93CD-BB77F9B90FC8}">
      <dsp:nvSpPr>
        <dsp:cNvPr id="0" name=""/>
        <dsp:cNvSpPr/>
      </dsp:nvSpPr>
      <dsp:spPr>
        <a:xfrm>
          <a:off x="1323562" y="2867115"/>
          <a:ext cx="4966663" cy="114594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1279" tIns="121279" rIns="121279" bIns="121279" numCol="1" spcCol="1270" anchor="ctr" anchorCtr="0">
          <a:noAutofit/>
        </a:bodyPr>
        <a:lstStyle/>
        <a:p>
          <a:pPr marL="0" lvl="0" indent="0" algn="l" defTabSz="6223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/>
            <a:t>Organizations have a responsibility to their users to proactively address threats and ensure data and services are secured and available. </a:t>
          </a:r>
          <a:br>
            <a:rPr lang="en-GB" sz="1400" kern="1200" dirty="0"/>
          </a:br>
          <a:endParaRPr lang="en-US" sz="1400" kern="1200" dirty="0"/>
        </a:p>
      </dsp:txBody>
      <dsp:txXfrm>
        <a:off x="1323562" y="2867115"/>
        <a:ext cx="4966663" cy="1145941"/>
      </dsp:txXfrm>
    </dsp:sp>
    <dsp:sp modelId="{E21A80BC-0484-409C-92EC-4B510659293F}">
      <dsp:nvSpPr>
        <dsp:cNvPr id="0" name=""/>
        <dsp:cNvSpPr/>
      </dsp:nvSpPr>
      <dsp:spPr>
        <a:xfrm>
          <a:off x="0" y="4299542"/>
          <a:ext cx="6290226" cy="1145941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8855C50-1398-4EA7-AEFD-07F01BDD6903}">
      <dsp:nvSpPr>
        <dsp:cNvPr id="0" name=""/>
        <dsp:cNvSpPr/>
      </dsp:nvSpPr>
      <dsp:spPr>
        <a:xfrm>
          <a:off x="346647" y="4557379"/>
          <a:ext cx="630267" cy="630267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0263F1A-49E2-4620-BBC3-1EC22457E110}">
      <dsp:nvSpPr>
        <dsp:cNvPr id="0" name=""/>
        <dsp:cNvSpPr/>
      </dsp:nvSpPr>
      <dsp:spPr>
        <a:xfrm>
          <a:off x="1323562" y="4299542"/>
          <a:ext cx="4966663" cy="114594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1279" tIns="121279" rIns="121279" bIns="121279" numCol="1" spcCol="1270" anchor="ctr" anchorCtr="0">
          <a:noAutofit/>
        </a:bodyPr>
        <a:lstStyle/>
        <a:p>
          <a:pPr marL="0" lvl="0" indent="0" algn="l" defTabSz="6223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/>
            <a:t>Organizations can suffer massive reputational and financial penalties for any breaches</a:t>
          </a:r>
          <a:endParaRPr lang="en-US" sz="1400" kern="1200" dirty="0"/>
        </a:p>
      </dsp:txBody>
      <dsp:txXfrm>
        <a:off x="1323562" y="4299542"/>
        <a:ext cx="4966663" cy="1145941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3E8C8E9-A89A-4C31-B5DE-D4D34FFCC05F}">
      <dsp:nvSpPr>
        <dsp:cNvPr id="0" name=""/>
        <dsp:cNvSpPr/>
      </dsp:nvSpPr>
      <dsp:spPr>
        <a:xfrm>
          <a:off x="0" y="4256"/>
          <a:ext cx="6290226" cy="906538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492191A-4453-4F6A-8DCC-1CD4E1F2C3DF}">
      <dsp:nvSpPr>
        <dsp:cNvPr id="0" name=""/>
        <dsp:cNvSpPr/>
      </dsp:nvSpPr>
      <dsp:spPr>
        <a:xfrm>
          <a:off x="274227" y="208227"/>
          <a:ext cx="498596" cy="498596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7113BEA-E66F-4FDE-BC34-D07195357428}">
      <dsp:nvSpPr>
        <dsp:cNvPr id="0" name=""/>
        <dsp:cNvSpPr/>
      </dsp:nvSpPr>
      <dsp:spPr>
        <a:xfrm>
          <a:off x="1047052" y="4256"/>
          <a:ext cx="5243173" cy="90653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5942" tIns="95942" rIns="95942" bIns="95942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/>
            <a:t>CDSM distribute Learning Management Systems via web-based infrastructure. </a:t>
          </a:r>
        </a:p>
      </dsp:txBody>
      <dsp:txXfrm>
        <a:off x="1047052" y="4256"/>
        <a:ext cx="5243173" cy="906538"/>
      </dsp:txXfrm>
    </dsp:sp>
    <dsp:sp modelId="{A9D0057B-AA40-4A56-98C1-DB912AA2B39A}">
      <dsp:nvSpPr>
        <dsp:cNvPr id="0" name=""/>
        <dsp:cNvSpPr/>
      </dsp:nvSpPr>
      <dsp:spPr>
        <a:xfrm>
          <a:off x="0" y="1137429"/>
          <a:ext cx="6290226" cy="906538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77B8AD3-B7B9-46C3-B918-AD5230B2543B}">
      <dsp:nvSpPr>
        <dsp:cNvPr id="0" name=""/>
        <dsp:cNvSpPr/>
      </dsp:nvSpPr>
      <dsp:spPr>
        <a:xfrm>
          <a:off x="274227" y="1341400"/>
          <a:ext cx="498596" cy="498596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C0846EB-51C9-4EB9-AFB5-15DDBCAEA2C5}">
      <dsp:nvSpPr>
        <dsp:cNvPr id="0" name=""/>
        <dsp:cNvSpPr/>
      </dsp:nvSpPr>
      <dsp:spPr>
        <a:xfrm>
          <a:off x="1047052" y="1137429"/>
          <a:ext cx="5243173" cy="90653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5942" tIns="95942" rIns="95942" bIns="95942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/>
            <a:t>Consistent service and proper handling and security of data are essential to the success of the operation</a:t>
          </a:r>
        </a:p>
      </dsp:txBody>
      <dsp:txXfrm>
        <a:off x="1047052" y="1137429"/>
        <a:ext cx="5243173" cy="906538"/>
      </dsp:txXfrm>
    </dsp:sp>
    <dsp:sp modelId="{86389719-486C-43FC-9DBA-DFC65B0AEE08}">
      <dsp:nvSpPr>
        <dsp:cNvPr id="0" name=""/>
        <dsp:cNvSpPr/>
      </dsp:nvSpPr>
      <dsp:spPr>
        <a:xfrm>
          <a:off x="0" y="2270603"/>
          <a:ext cx="6290226" cy="906538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4C5D80E-DCC2-47C0-B8CA-D6359E7646F5}">
      <dsp:nvSpPr>
        <dsp:cNvPr id="0" name=""/>
        <dsp:cNvSpPr/>
      </dsp:nvSpPr>
      <dsp:spPr>
        <a:xfrm>
          <a:off x="274227" y="2474574"/>
          <a:ext cx="498596" cy="498596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6BE4C2D-791A-4B64-9B26-F4198DB9600F}">
      <dsp:nvSpPr>
        <dsp:cNvPr id="0" name=""/>
        <dsp:cNvSpPr/>
      </dsp:nvSpPr>
      <dsp:spPr>
        <a:xfrm>
          <a:off x="1047052" y="2270603"/>
          <a:ext cx="5243173" cy="90653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5942" tIns="95942" rIns="95942" bIns="95942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/>
            <a:t>Vulnerabilities present on the infrastructure provides an attack surface for malicious actors to potentially exploit</a:t>
          </a:r>
        </a:p>
      </dsp:txBody>
      <dsp:txXfrm>
        <a:off x="1047052" y="2270603"/>
        <a:ext cx="5243173" cy="906538"/>
      </dsp:txXfrm>
    </dsp:sp>
    <dsp:sp modelId="{3308BF76-F787-46D3-99A7-AA9EB486463A}">
      <dsp:nvSpPr>
        <dsp:cNvPr id="0" name=""/>
        <dsp:cNvSpPr/>
      </dsp:nvSpPr>
      <dsp:spPr>
        <a:xfrm>
          <a:off x="0" y="3403776"/>
          <a:ext cx="6290226" cy="906538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DEFF2F2-1EE8-4A6C-816F-C30A6C14FB86}">
      <dsp:nvSpPr>
        <dsp:cNvPr id="0" name=""/>
        <dsp:cNvSpPr/>
      </dsp:nvSpPr>
      <dsp:spPr>
        <a:xfrm>
          <a:off x="274227" y="3607747"/>
          <a:ext cx="498596" cy="498596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F6B0A9A-C8C1-4ECC-9EC0-07948D6CD704}">
      <dsp:nvSpPr>
        <dsp:cNvPr id="0" name=""/>
        <dsp:cNvSpPr/>
      </dsp:nvSpPr>
      <dsp:spPr>
        <a:xfrm>
          <a:off x="1047052" y="3403776"/>
          <a:ext cx="5243173" cy="90653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5942" tIns="95942" rIns="95942" bIns="95942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/>
            <a:t>An understanding of vulnerability management and its impact can play a crucial role in improving ongoing security posture</a:t>
          </a:r>
        </a:p>
      </dsp:txBody>
      <dsp:txXfrm>
        <a:off x="1047052" y="3403776"/>
        <a:ext cx="5243173" cy="906538"/>
      </dsp:txXfrm>
    </dsp:sp>
    <dsp:sp modelId="{D17ACDF0-534F-49C0-A8E8-B6FCEE3FC966}">
      <dsp:nvSpPr>
        <dsp:cNvPr id="0" name=""/>
        <dsp:cNvSpPr/>
      </dsp:nvSpPr>
      <dsp:spPr>
        <a:xfrm>
          <a:off x="0" y="4536950"/>
          <a:ext cx="6290226" cy="906538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60BC9DD-0EF2-49D5-804E-660BAE5A88C8}">
      <dsp:nvSpPr>
        <dsp:cNvPr id="0" name=""/>
        <dsp:cNvSpPr/>
      </dsp:nvSpPr>
      <dsp:spPr>
        <a:xfrm>
          <a:off x="274227" y="4740921"/>
          <a:ext cx="498596" cy="498596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724B0E3-D9AC-4C9D-8876-B1E86EA612A0}">
      <dsp:nvSpPr>
        <dsp:cNvPr id="0" name=""/>
        <dsp:cNvSpPr/>
      </dsp:nvSpPr>
      <dsp:spPr>
        <a:xfrm>
          <a:off x="1047052" y="4536950"/>
          <a:ext cx="5243173" cy="90653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5942" tIns="95942" rIns="95942" bIns="95942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/>
            <a:t>Lessons learned overall can be relevant in larger context and aim to provide practical and academic insight for community and organizations</a:t>
          </a:r>
        </a:p>
      </dsp:txBody>
      <dsp:txXfrm>
        <a:off x="1047052" y="4536950"/>
        <a:ext cx="5243173" cy="906538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3E8C8E9-A89A-4C31-B5DE-D4D34FFCC05F}">
      <dsp:nvSpPr>
        <dsp:cNvPr id="0" name=""/>
        <dsp:cNvSpPr/>
      </dsp:nvSpPr>
      <dsp:spPr>
        <a:xfrm>
          <a:off x="0" y="4256"/>
          <a:ext cx="6290226" cy="906538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492191A-4453-4F6A-8DCC-1CD4E1F2C3DF}">
      <dsp:nvSpPr>
        <dsp:cNvPr id="0" name=""/>
        <dsp:cNvSpPr/>
      </dsp:nvSpPr>
      <dsp:spPr>
        <a:xfrm>
          <a:off x="274227" y="208227"/>
          <a:ext cx="498596" cy="498596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7113BEA-E66F-4FDE-BC34-D07195357428}">
      <dsp:nvSpPr>
        <dsp:cNvPr id="0" name=""/>
        <dsp:cNvSpPr/>
      </dsp:nvSpPr>
      <dsp:spPr>
        <a:xfrm>
          <a:off x="1047052" y="4256"/>
          <a:ext cx="5243173" cy="90653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5942" tIns="95942" rIns="95942" bIns="95942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 dirty="0"/>
            <a:t>Currently pursuing a degree in Cybersecurity and Networking </a:t>
          </a:r>
        </a:p>
      </dsp:txBody>
      <dsp:txXfrm>
        <a:off x="1047052" y="4256"/>
        <a:ext cx="5243173" cy="906538"/>
      </dsp:txXfrm>
    </dsp:sp>
    <dsp:sp modelId="{A9D0057B-AA40-4A56-98C1-DB912AA2B39A}">
      <dsp:nvSpPr>
        <dsp:cNvPr id="0" name=""/>
        <dsp:cNvSpPr/>
      </dsp:nvSpPr>
      <dsp:spPr>
        <a:xfrm>
          <a:off x="0" y="1137429"/>
          <a:ext cx="6290226" cy="906538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77B8AD3-B7B9-46C3-B918-AD5230B2543B}">
      <dsp:nvSpPr>
        <dsp:cNvPr id="0" name=""/>
        <dsp:cNvSpPr/>
      </dsp:nvSpPr>
      <dsp:spPr>
        <a:xfrm>
          <a:off x="274227" y="1341400"/>
          <a:ext cx="498596" cy="498596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C0846EB-51C9-4EB9-AFB5-15DDBCAEA2C5}">
      <dsp:nvSpPr>
        <dsp:cNvPr id="0" name=""/>
        <dsp:cNvSpPr/>
      </dsp:nvSpPr>
      <dsp:spPr>
        <a:xfrm>
          <a:off x="1047052" y="1137429"/>
          <a:ext cx="5243173" cy="90653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5942" tIns="95942" rIns="95942" bIns="95942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 dirty="0"/>
            <a:t>Cyber security is a continually growing field so additional research is beneficial to the community</a:t>
          </a:r>
        </a:p>
      </dsp:txBody>
      <dsp:txXfrm>
        <a:off x="1047052" y="1137429"/>
        <a:ext cx="5243173" cy="906538"/>
      </dsp:txXfrm>
    </dsp:sp>
    <dsp:sp modelId="{86389719-486C-43FC-9DBA-DFC65B0AEE08}">
      <dsp:nvSpPr>
        <dsp:cNvPr id="0" name=""/>
        <dsp:cNvSpPr/>
      </dsp:nvSpPr>
      <dsp:spPr>
        <a:xfrm>
          <a:off x="0" y="2270603"/>
          <a:ext cx="6290226" cy="906538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4C5D80E-DCC2-47C0-B8CA-D6359E7646F5}">
      <dsp:nvSpPr>
        <dsp:cNvPr id="0" name=""/>
        <dsp:cNvSpPr/>
      </dsp:nvSpPr>
      <dsp:spPr>
        <a:xfrm>
          <a:off x="274227" y="2474574"/>
          <a:ext cx="498596" cy="498596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6BE4C2D-791A-4B64-9B26-F4198DB9600F}">
      <dsp:nvSpPr>
        <dsp:cNvPr id="0" name=""/>
        <dsp:cNvSpPr/>
      </dsp:nvSpPr>
      <dsp:spPr>
        <a:xfrm>
          <a:off x="1047052" y="2270603"/>
          <a:ext cx="5243173" cy="90653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5942" tIns="95942" rIns="95942" bIns="95942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 dirty="0"/>
            <a:t>Context is not always present in cybersecurity research so aim to address this by completing research while achieving a practical goal. </a:t>
          </a:r>
        </a:p>
      </dsp:txBody>
      <dsp:txXfrm>
        <a:off x="1047052" y="2270603"/>
        <a:ext cx="5243173" cy="906538"/>
      </dsp:txXfrm>
    </dsp:sp>
    <dsp:sp modelId="{3308BF76-F787-46D3-99A7-AA9EB486463A}">
      <dsp:nvSpPr>
        <dsp:cNvPr id="0" name=""/>
        <dsp:cNvSpPr/>
      </dsp:nvSpPr>
      <dsp:spPr>
        <a:xfrm>
          <a:off x="0" y="3403776"/>
          <a:ext cx="6290226" cy="906538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DEFF2F2-1EE8-4A6C-816F-C30A6C14FB86}">
      <dsp:nvSpPr>
        <dsp:cNvPr id="0" name=""/>
        <dsp:cNvSpPr/>
      </dsp:nvSpPr>
      <dsp:spPr>
        <a:xfrm>
          <a:off x="274227" y="3607747"/>
          <a:ext cx="498596" cy="498596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F6B0A9A-C8C1-4ECC-9EC0-07948D6CD704}">
      <dsp:nvSpPr>
        <dsp:cNvPr id="0" name=""/>
        <dsp:cNvSpPr/>
      </dsp:nvSpPr>
      <dsp:spPr>
        <a:xfrm>
          <a:off x="1047052" y="3403776"/>
          <a:ext cx="5243173" cy="90653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5942" tIns="95942" rIns="95942" bIns="95942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 dirty="0"/>
            <a:t>The constantly evolving landscape means information can go out of date quickly</a:t>
          </a:r>
        </a:p>
      </dsp:txBody>
      <dsp:txXfrm>
        <a:off x="1047052" y="3403776"/>
        <a:ext cx="5243173" cy="906538"/>
      </dsp:txXfrm>
    </dsp:sp>
    <dsp:sp modelId="{D17ACDF0-534F-49C0-A8E8-B6FCEE3FC966}">
      <dsp:nvSpPr>
        <dsp:cNvPr id="0" name=""/>
        <dsp:cNvSpPr/>
      </dsp:nvSpPr>
      <dsp:spPr>
        <a:xfrm>
          <a:off x="0" y="4536950"/>
          <a:ext cx="6290226" cy="906538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60BC9DD-0EF2-49D5-804E-660BAE5A88C8}">
      <dsp:nvSpPr>
        <dsp:cNvPr id="0" name=""/>
        <dsp:cNvSpPr/>
      </dsp:nvSpPr>
      <dsp:spPr>
        <a:xfrm>
          <a:off x="274227" y="4740921"/>
          <a:ext cx="498596" cy="498596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724B0E3-D9AC-4C9D-8876-B1E86EA612A0}">
      <dsp:nvSpPr>
        <dsp:cNvPr id="0" name=""/>
        <dsp:cNvSpPr/>
      </dsp:nvSpPr>
      <dsp:spPr>
        <a:xfrm>
          <a:off x="1047052" y="4536950"/>
          <a:ext cx="5243173" cy="90653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5942" tIns="95942" rIns="95942" bIns="95942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 dirty="0"/>
            <a:t>Practical</a:t>
          </a:r>
          <a:r>
            <a:rPr lang="en-US" sz="1600" kern="1200" baseline="0" dirty="0"/>
            <a:t> company goal provided real-world opportunity to gain valuable insights that are not just theoretical</a:t>
          </a:r>
          <a:endParaRPr lang="en-US" sz="1600" kern="1200" dirty="0"/>
        </a:p>
      </dsp:txBody>
      <dsp:txXfrm>
        <a:off x="1047052" y="4536950"/>
        <a:ext cx="5243173" cy="906538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71FC78D-CB6E-4202-82DD-5C8BE27D2AE4}">
      <dsp:nvSpPr>
        <dsp:cNvPr id="0" name=""/>
        <dsp:cNvSpPr/>
      </dsp:nvSpPr>
      <dsp:spPr>
        <a:xfrm>
          <a:off x="0" y="665"/>
          <a:ext cx="6290226" cy="1556118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7A4816E-34F0-4C38-98B4-9D2B2BECD389}">
      <dsp:nvSpPr>
        <dsp:cNvPr id="0" name=""/>
        <dsp:cNvSpPr/>
      </dsp:nvSpPr>
      <dsp:spPr>
        <a:xfrm>
          <a:off x="470725" y="350791"/>
          <a:ext cx="855865" cy="855865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480AF64-31C7-4EEF-952D-FA8032F27E12}">
      <dsp:nvSpPr>
        <dsp:cNvPr id="0" name=""/>
        <dsp:cNvSpPr/>
      </dsp:nvSpPr>
      <dsp:spPr>
        <a:xfrm>
          <a:off x="1797316" y="665"/>
          <a:ext cx="4492909" cy="155611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4689" tIns="164689" rIns="164689" bIns="164689" numCol="1" spcCol="1270" anchor="ctr" anchorCtr="0">
          <a:noAutofit/>
        </a:bodyPr>
        <a:lstStyle/>
        <a:p>
          <a:pPr marL="0" lvl="0" indent="0" algn="l" defTabSz="8445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Achieve a practical outcome of increasing the environments overall security posture</a:t>
          </a:r>
          <a:br>
            <a:rPr lang="en-US" sz="1900" kern="1200"/>
          </a:br>
          <a:endParaRPr lang="en-US" sz="1900" kern="1200"/>
        </a:p>
      </dsp:txBody>
      <dsp:txXfrm>
        <a:off x="1797316" y="665"/>
        <a:ext cx="4492909" cy="1556118"/>
      </dsp:txXfrm>
    </dsp:sp>
    <dsp:sp modelId="{0B3C749E-5AD9-42C4-817A-2AA39325B820}">
      <dsp:nvSpPr>
        <dsp:cNvPr id="0" name=""/>
        <dsp:cNvSpPr/>
      </dsp:nvSpPr>
      <dsp:spPr>
        <a:xfrm>
          <a:off x="0" y="1945813"/>
          <a:ext cx="6290226" cy="1556118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454EEAA-1DB6-4ACD-87EE-BF50C12E6CDC}">
      <dsp:nvSpPr>
        <dsp:cNvPr id="0" name=""/>
        <dsp:cNvSpPr/>
      </dsp:nvSpPr>
      <dsp:spPr>
        <a:xfrm>
          <a:off x="470725" y="2295939"/>
          <a:ext cx="855865" cy="855865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6A3C65E-847E-4CD4-8DEC-6E4112B972FD}">
      <dsp:nvSpPr>
        <dsp:cNvPr id="0" name=""/>
        <dsp:cNvSpPr/>
      </dsp:nvSpPr>
      <dsp:spPr>
        <a:xfrm>
          <a:off x="1797316" y="1945813"/>
          <a:ext cx="4492909" cy="155611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4689" tIns="164689" rIns="164689" bIns="164689" numCol="1" spcCol="1270" anchor="ctr" anchorCtr="0">
          <a:noAutofit/>
        </a:bodyPr>
        <a:lstStyle/>
        <a:p>
          <a:pPr marL="0" lvl="0" indent="0" algn="l" defTabSz="8445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Provide a critical analysis and evaluation of the impact to security posture</a:t>
          </a:r>
        </a:p>
      </dsp:txBody>
      <dsp:txXfrm>
        <a:off x="1797316" y="1945813"/>
        <a:ext cx="4492909" cy="1556118"/>
      </dsp:txXfrm>
    </dsp:sp>
    <dsp:sp modelId="{E61EB26A-7077-4AF8-95B6-6283750819CF}">
      <dsp:nvSpPr>
        <dsp:cNvPr id="0" name=""/>
        <dsp:cNvSpPr/>
      </dsp:nvSpPr>
      <dsp:spPr>
        <a:xfrm>
          <a:off x="0" y="3890961"/>
          <a:ext cx="6290226" cy="1556118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3A6FAE8-A654-42BB-9FE0-1A5B6CC16A67}">
      <dsp:nvSpPr>
        <dsp:cNvPr id="0" name=""/>
        <dsp:cNvSpPr/>
      </dsp:nvSpPr>
      <dsp:spPr>
        <a:xfrm>
          <a:off x="470725" y="4241088"/>
          <a:ext cx="855865" cy="855865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215AF3D-C3BF-4BF1-A6C3-419C804B819A}">
      <dsp:nvSpPr>
        <dsp:cNvPr id="0" name=""/>
        <dsp:cNvSpPr/>
      </dsp:nvSpPr>
      <dsp:spPr>
        <a:xfrm>
          <a:off x="1797316" y="3890961"/>
          <a:ext cx="4492909" cy="155611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4689" tIns="164689" rIns="164689" bIns="164689" numCol="1" spcCol="1270" anchor="ctr" anchorCtr="0">
          <a:noAutofit/>
        </a:bodyPr>
        <a:lstStyle/>
        <a:p>
          <a:pPr marL="0" lvl="0" indent="0" algn="l" defTabSz="8445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Develop guidelines and best practice to inform organizations and the wider cybersecurity community</a:t>
          </a:r>
          <a:endParaRPr lang="en-US" sz="1900" kern="1200"/>
        </a:p>
      </dsp:txBody>
      <dsp:txXfrm>
        <a:off x="1797316" y="3890961"/>
        <a:ext cx="4492909" cy="1556118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62591E2-3279-40A9-92F6-B6879534568D}">
      <dsp:nvSpPr>
        <dsp:cNvPr id="0" name=""/>
        <dsp:cNvSpPr/>
      </dsp:nvSpPr>
      <dsp:spPr>
        <a:xfrm>
          <a:off x="0" y="2261"/>
          <a:ext cx="6290226" cy="1145941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9FB8226-EF5E-41D7-8739-6AF7A06B2D12}">
      <dsp:nvSpPr>
        <dsp:cNvPr id="0" name=""/>
        <dsp:cNvSpPr/>
      </dsp:nvSpPr>
      <dsp:spPr>
        <a:xfrm>
          <a:off x="346647" y="260097"/>
          <a:ext cx="630267" cy="630267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F590D78-2792-499C-92F6-B60C4C38B938}">
      <dsp:nvSpPr>
        <dsp:cNvPr id="0" name=""/>
        <dsp:cNvSpPr/>
      </dsp:nvSpPr>
      <dsp:spPr>
        <a:xfrm>
          <a:off x="1323562" y="2261"/>
          <a:ext cx="4966663" cy="114594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1279" tIns="121279" rIns="121279" bIns="121279" numCol="1" spcCol="1270" anchor="ctr" anchorCtr="0">
          <a:noAutofit/>
        </a:bodyPr>
        <a:lstStyle/>
        <a:p>
          <a:pPr marL="0" lvl="0" indent="0" algn="l" defTabSz="9779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 dirty="0"/>
            <a:t>Dynamic threat landscape</a:t>
          </a:r>
          <a:endParaRPr lang="en-US" sz="2200" kern="1200" dirty="0"/>
        </a:p>
      </dsp:txBody>
      <dsp:txXfrm>
        <a:off x="1323562" y="2261"/>
        <a:ext cx="4966663" cy="1145941"/>
      </dsp:txXfrm>
    </dsp:sp>
    <dsp:sp modelId="{F7B09076-6D5E-482B-8E91-BC4E02F8AE3E}">
      <dsp:nvSpPr>
        <dsp:cNvPr id="0" name=""/>
        <dsp:cNvSpPr/>
      </dsp:nvSpPr>
      <dsp:spPr>
        <a:xfrm>
          <a:off x="0" y="1434688"/>
          <a:ext cx="6290226" cy="1145941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722E82A-ECAE-4672-8CA4-F9A7FC4CD72E}">
      <dsp:nvSpPr>
        <dsp:cNvPr id="0" name=""/>
        <dsp:cNvSpPr/>
      </dsp:nvSpPr>
      <dsp:spPr>
        <a:xfrm>
          <a:off x="346647" y="1692524"/>
          <a:ext cx="630267" cy="630267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E25F591-0522-46EF-A206-856460CAA561}">
      <dsp:nvSpPr>
        <dsp:cNvPr id="0" name=""/>
        <dsp:cNvSpPr/>
      </dsp:nvSpPr>
      <dsp:spPr>
        <a:xfrm>
          <a:off x="1323562" y="1434688"/>
          <a:ext cx="4966663" cy="114594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1279" tIns="121279" rIns="121279" bIns="121279" numCol="1" spcCol="1270" anchor="ctr" anchorCtr="0">
          <a:noAutofit/>
        </a:bodyPr>
        <a:lstStyle/>
        <a:p>
          <a:pPr marL="0" lvl="0" indent="0" algn="l" defTabSz="9779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 dirty="0"/>
            <a:t>Network Disruptions</a:t>
          </a:r>
        </a:p>
      </dsp:txBody>
      <dsp:txXfrm>
        <a:off x="1323562" y="1434688"/>
        <a:ext cx="4966663" cy="1145941"/>
      </dsp:txXfrm>
    </dsp:sp>
    <dsp:sp modelId="{C2EA5E65-7921-404C-B743-DEB2F19C44DA}">
      <dsp:nvSpPr>
        <dsp:cNvPr id="0" name=""/>
        <dsp:cNvSpPr/>
      </dsp:nvSpPr>
      <dsp:spPr>
        <a:xfrm>
          <a:off x="0" y="2867115"/>
          <a:ext cx="6290226" cy="1145941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4B2C603-3E96-4250-98A4-9F30FC84157A}">
      <dsp:nvSpPr>
        <dsp:cNvPr id="0" name=""/>
        <dsp:cNvSpPr/>
      </dsp:nvSpPr>
      <dsp:spPr>
        <a:xfrm>
          <a:off x="346647" y="3124952"/>
          <a:ext cx="630267" cy="630267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E89EDCC-3DAF-436C-93CD-BB77F9B90FC8}">
      <dsp:nvSpPr>
        <dsp:cNvPr id="0" name=""/>
        <dsp:cNvSpPr/>
      </dsp:nvSpPr>
      <dsp:spPr>
        <a:xfrm>
          <a:off x="1323562" y="2867115"/>
          <a:ext cx="4966663" cy="114594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1279" tIns="121279" rIns="121279" bIns="121279" numCol="1" spcCol="1270" anchor="ctr" anchorCtr="0">
          <a:noAutofit/>
        </a:bodyPr>
        <a:lstStyle/>
        <a:p>
          <a:pPr marL="0" lvl="0" indent="0" algn="l" defTabSz="9779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 dirty="0"/>
            <a:t>Scans are not effective</a:t>
          </a:r>
        </a:p>
      </dsp:txBody>
      <dsp:txXfrm>
        <a:off x="1323562" y="2867115"/>
        <a:ext cx="4966663" cy="1145941"/>
      </dsp:txXfrm>
    </dsp:sp>
    <dsp:sp modelId="{E21A80BC-0484-409C-92EC-4B510659293F}">
      <dsp:nvSpPr>
        <dsp:cNvPr id="0" name=""/>
        <dsp:cNvSpPr/>
      </dsp:nvSpPr>
      <dsp:spPr>
        <a:xfrm>
          <a:off x="0" y="4299542"/>
          <a:ext cx="6290226" cy="1145941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8855C50-1398-4EA7-AEFD-07F01BDD6903}">
      <dsp:nvSpPr>
        <dsp:cNvPr id="0" name=""/>
        <dsp:cNvSpPr/>
      </dsp:nvSpPr>
      <dsp:spPr>
        <a:xfrm>
          <a:off x="346647" y="4557379"/>
          <a:ext cx="630267" cy="630267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0263F1A-49E2-4620-BBC3-1EC22457E110}">
      <dsp:nvSpPr>
        <dsp:cNvPr id="0" name=""/>
        <dsp:cNvSpPr/>
      </dsp:nvSpPr>
      <dsp:spPr>
        <a:xfrm>
          <a:off x="1323562" y="4299542"/>
          <a:ext cx="4966663" cy="114594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1279" tIns="121279" rIns="121279" bIns="121279" numCol="1" spcCol="1270" anchor="ctr" anchorCtr="0">
          <a:noAutofit/>
        </a:bodyPr>
        <a:lstStyle/>
        <a:p>
          <a:pPr marL="0" lvl="0" indent="0" algn="l" defTabSz="9779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 dirty="0"/>
            <a:t>Scope</a:t>
          </a:r>
          <a:endParaRPr lang="en-US" sz="2200" kern="1200" dirty="0"/>
        </a:p>
      </dsp:txBody>
      <dsp:txXfrm>
        <a:off x="1323562" y="4299542"/>
        <a:ext cx="4966663" cy="1145941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6551529-1790-4380-9F06-2627F61C966B}">
      <dsp:nvSpPr>
        <dsp:cNvPr id="0" name=""/>
        <dsp:cNvSpPr/>
      </dsp:nvSpPr>
      <dsp:spPr>
        <a:xfrm>
          <a:off x="0" y="665"/>
          <a:ext cx="6290226" cy="1556118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348903E-8801-4382-9932-EF5F66719849}">
      <dsp:nvSpPr>
        <dsp:cNvPr id="0" name=""/>
        <dsp:cNvSpPr/>
      </dsp:nvSpPr>
      <dsp:spPr>
        <a:xfrm>
          <a:off x="470725" y="350791"/>
          <a:ext cx="855865" cy="855865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2DEC085-FEF7-4E66-AA01-F05AF82C0786}">
      <dsp:nvSpPr>
        <dsp:cNvPr id="0" name=""/>
        <dsp:cNvSpPr/>
      </dsp:nvSpPr>
      <dsp:spPr>
        <a:xfrm>
          <a:off x="1797316" y="665"/>
          <a:ext cx="4492909" cy="155611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4689" tIns="164689" rIns="164689" bIns="164689" numCol="1" spcCol="1270" anchor="ctr" anchorCtr="0">
          <a:noAutofit/>
        </a:bodyPr>
        <a:lstStyle/>
        <a:p>
          <a:pPr marL="0" lvl="0" indent="0" algn="l" defTabSz="11112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/>
            <a:t>History</a:t>
          </a:r>
        </a:p>
      </dsp:txBody>
      <dsp:txXfrm>
        <a:off x="1797316" y="665"/>
        <a:ext cx="4492909" cy="1556118"/>
      </dsp:txXfrm>
    </dsp:sp>
    <dsp:sp modelId="{AE87C763-8C7C-427E-BF4E-29D683539EE6}">
      <dsp:nvSpPr>
        <dsp:cNvPr id="0" name=""/>
        <dsp:cNvSpPr/>
      </dsp:nvSpPr>
      <dsp:spPr>
        <a:xfrm>
          <a:off x="0" y="1945813"/>
          <a:ext cx="6290226" cy="1556118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CCB9F04-0F6F-422C-8AA4-2700716920EF}">
      <dsp:nvSpPr>
        <dsp:cNvPr id="0" name=""/>
        <dsp:cNvSpPr/>
      </dsp:nvSpPr>
      <dsp:spPr>
        <a:xfrm>
          <a:off x="470725" y="2295939"/>
          <a:ext cx="855865" cy="855865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56E4CC7-72C7-430C-9F6A-DB6E01E0C25D}">
      <dsp:nvSpPr>
        <dsp:cNvPr id="0" name=""/>
        <dsp:cNvSpPr/>
      </dsp:nvSpPr>
      <dsp:spPr>
        <a:xfrm>
          <a:off x="1797316" y="1945813"/>
          <a:ext cx="4492909" cy="155611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4689" tIns="164689" rIns="164689" bIns="164689" numCol="1" spcCol="1270" anchor="ctr" anchorCtr="0">
          <a:noAutofit/>
        </a:bodyPr>
        <a:lstStyle/>
        <a:p>
          <a:pPr marL="0" lvl="0" indent="0" algn="l" defTabSz="11112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/>
            <a:t>Key concepts</a:t>
          </a:r>
        </a:p>
      </dsp:txBody>
      <dsp:txXfrm>
        <a:off x="1797316" y="1945813"/>
        <a:ext cx="4492909" cy="1556118"/>
      </dsp:txXfrm>
    </dsp:sp>
    <dsp:sp modelId="{3A8125FF-4418-4E70-BFB7-23BE74C13AE5}">
      <dsp:nvSpPr>
        <dsp:cNvPr id="0" name=""/>
        <dsp:cNvSpPr/>
      </dsp:nvSpPr>
      <dsp:spPr>
        <a:xfrm>
          <a:off x="0" y="3890961"/>
          <a:ext cx="6290226" cy="1556118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CEC59FE-B977-43C9-A3EF-B2F117A9AB73}">
      <dsp:nvSpPr>
        <dsp:cNvPr id="0" name=""/>
        <dsp:cNvSpPr/>
      </dsp:nvSpPr>
      <dsp:spPr>
        <a:xfrm>
          <a:off x="470725" y="4241088"/>
          <a:ext cx="855865" cy="855865"/>
        </a:xfrm>
        <a:prstGeom prst="rect">
          <a:avLst/>
        </a:prstGeom>
        <a:blipFill rotWithShape="1"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rcRect/>
          <a:stretch>
            <a:fillRect/>
          </a:stretch>
        </a:blipFill>
        <a:ln w="127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C7055D1-9A3F-42E9-BA47-A75CCEEA439E}">
      <dsp:nvSpPr>
        <dsp:cNvPr id="0" name=""/>
        <dsp:cNvSpPr/>
      </dsp:nvSpPr>
      <dsp:spPr>
        <a:xfrm>
          <a:off x="1797316" y="3890961"/>
          <a:ext cx="4492909" cy="155611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4689" tIns="164689" rIns="164689" bIns="164689" numCol="1" spcCol="1270" anchor="ctr" anchorCtr="0">
          <a:noAutofit/>
        </a:bodyPr>
        <a:lstStyle/>
        <a:p>
          <a:pPr marL="0" lvl="0" indent="0" algn="l" defTabSz="11112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/>
            <a:t>Noteworthy figures</a:t>
          </a:r>
        </a:p>
      </dsp:txBody>
      <dsp:txXfrm>
        <a:off x="1797316" y="3890961"/>
        <a:ext cx="4492909" cy="1556118"/>
      </dsp:txXfrm>
    </dsp:sp>
  </dsp:spTree>
</dsp:drawing>
</file>

<file path=ppt/diagrams/drawing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3F7A8C4-EB85-40DF-843F-1BB17E7DCDF4}">
      <dsp:nvSpPr>
        <dsp:cNvPr id="0" name=""/>
        <dsp:cNvSpPr/>
      </dsp:nvSpPr>
      <dsp:spPr>
        <a:xfrm>
          <a:off x="0" y="76792"/>
          <a:ext cx="6290226" cy="1284659"/>
        </a:xfrm>
        <a:prstGeom prst="roundRect">
          <a:avLst/>
        </a:prstGeom>
        <a:solidFill>
          <a:prstClr val="white">
            <a:lumMod val="95000"/>
            <a:hueOff val="0"/>
            <a:satOff val="0"/>
            <a:lumOff val="0"/>
            <a:alphaOff val="0"/>
          </a:prstClr>
        </a:solidFill>
        <a:ln w="127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 dirty="0">
              <a:solidFill>
                <a:schemeClr val="tx1"/>
              </a:solidFill>
            </a:rPr>
            <a:t>Vulnerabilities have always existed. As Software development grew as a field so did the number of vulnerabilities and the overall awareness of their impact.</a:t>
          </a:r>
        </a:p>
      </dsp:txBody>
      <dsp:txXfrm>
        <a:off x="62712" y="139504"/>
        <a:ext cx="6164802" cy="1159235"/>
      </dsp:txXfrm>
    </dsp:sp>
    <dsp:sp modelId="{9499205A-8750-42C6-9206-4C3DE2BC86C8}">
      <dsp:nvSpPr>
        <dsp:cNvPr id="0" name=""/>
        <dsp:cNvSpPr/>
      </dsp:nvSpPr>
      <dsp:spPr>
        <a:xfrm>
          <a:off x="0" y="1413292"/>
          <a:ext cx="6290226" cy="1284659"/>
        </a:xfrm>
        <a:prstGeom prst="roundRect">
          <a:avLst/>
        </a:prstGeom>
        <a:solidFill>
          <a:prstClr val="white">
            <a:lumMod val="95000"/>
            <a:hueOff val="0"/>
            <a:satOff val="0"/>
            <a:lumOff val="0"/>
            <a:alphaOff val="0"/>
          </a:prstClr>
        </a:solidFill>
        <a:ln w="127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 dirty="0">
              <a:solidFill>
                <a:schemeClr val="tx1"/>
              </a:solidFill>
              <a:latin typeface="Century Gothic" panose="020B0502020202020204"/>
              <a:ea typeface="+mn-ea"/>
              <a:cs typeface="+mn-cs"/>
            </a:rPr>
            <a:t>Hit the mainstream as the internet achieved mass adoption in the 90s. </a:t>
          </a:r>
          <a:endParaRPr lang="en-US" sz="1800" kern="1200" dirty="0">
            <a:solidFill>
              <a:schemeClr val="tx1"/>
            </a:solidFill>
            <a:latin typeface="Century Gothic" panose="020B0502020202020204"/>
            <a:ea typeface="+mn-ea"/>
            <a:cs typeface="+mn-cs"/>
          </a:endParaRPr>
        </a:p>
      </dsp:txBody>
      <dsp:txXfrm>
        <a:off x="62712" y="1476004"/>
        <a:ext cx="6164802" cy="1159235"/>
      </dsp:txXfrm>
    </dsp:sp>
    <dsp:sp modelId="{534036CE-7C8B-4D3E-8963-170B27264B41}">
      <dsp:nvSpPr>
        <dsp:cNvPr id="0" name=""/>
        <dsp:cNvSpPr/>
      </dsp:nvSpPr>
      <dsp:spPr>
        <a:xfrm>
          <a:off x="0" y="2749792"/>
          <a:ext cx="6290226" cy="1284659"/>
        </a:xfrm>
        <a:prstGeom prst="roundRect">
          <a:avLst/>
        </a:prstGeom>
        <a:solidFill>
          <a:prstClr val="white">
            <a:lumMod val="95000"/>
            <a:hueOff val="0"/>
            <a:satOff val="0"/>
            <a:lumOff val="0"/>
            <a:alphaOff val="0"/>
          </a:prstClr>
        </a:solidFill>
        <a:ln w="127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 dirty="0">
              <a:solidFill>
                <a:schemeClr val="tx1"/>
              </a:solidFill>
              <a:latin typeface="Century Gothic" panose="020B0502020202020204"/>
              <a:ea typeface="+mn-ea"/>
              <a:cs typeface="+mn-cs"/>
            </a:rPr>
            <a:t>Prevalence of Vulnerabilities increased as malicious actors sought to take advantage and leverage for against specific targets for financial gain. </a:t>
          </a:r>
        </a:p>
      </dsp:txBody>
      <dsp:txXfrm>
        <a:off x="62712" y="2812504"/>
        <a:ext cx="6164802" cy="1159235"/>
      </dsp:txXfrm>
    </dsp:sp>
    <dsp:sp modelId="{43DFE72C-21BE-4EBD-9AA5-544B11FAD401}">
      <dsp:nvSpPr>
        <dsp:cNvPr id="0" name=""/>
        <dsp:cNvSpPr/>
      </dsp:nvSpPr>
      <dsp:spPr>
        <a:xfrm>
          <a:off x="0" y="4086292"/>
          <a:ext cx="6290226" cy="1284659"/>
        </a:xfrm>
        <a:prstGeom prst="roundRect">
          <a:avLst/>
        </a:prstGeom>
        <a:solidFill>
          <a:prstClr val="white">
            <a:lumMod val="95000"/>
            <a:hueOff val="0"/>
            <a:satOff val="0"/>
            <a:lumOff val="0"/>
            <a:alphaOff val="0"/>
          </a:prstClr>
        </a:solidFill>
        <a:ln w="127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 dirty="0">
              <a:solidFill>
                <a:schemeClr val="tx1"/>
              </a:solidFill>
            </a:rPr>
            <a:t>Became any increasing concern and prompted the adoption of standards and regulations. New Software was introduced to counteract the continually evolving scope of vulnerabilities.</a:t>
          </a:r>
          <a:endParaRPr lang="en-US" sz="1800" kern="1200" dirty="0">
            <a:solidFill>
              <a:schemeClr val="tx1"/>
            </a:solidFill>
          </a:endParaRPr>
        </a:p>
      </dsp:txBody>
      <dsp:txXfrm>
        <a:off x="62712" y="4149004"/>
        <a:ext cx="6164802" cy="1159235"/>
      </dsp:txXfrm>
    </dsp:sp>
  </dsp:spTree>
</dsp:drawing>
</file>

<file path=ppt/diagrams/drawing8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3F7A8C4-EB85-40DF-843F-1BB17E7DCDF4}">
      <dsp:nvSpPr>
        <dsp:cNvPr id="0" name=""/>
        <dsp:cNvSpPr/>
      </dsp:nvSpPr>
      <dsp:spPr>
        <a:xfrm>
          <a:off x="0" y="76792"/>
          <a:ext cx="6290226" cy="1284659"/>
        </a:xfrm>
        <a:prstGeom prst="roundRect">
          <a:avLst/>
        </a:prstGeom>
        <a:solidFill>
          <a:prstClr val="white">
            <a:lumMod val="95000"/>
            <a:hueOff val="0"/>
            <a:satOff val="0"/>
            <a:lumOff val="0"/>
            <a:alphaOff val="0"/>
          </a:prstClr>
        </a:solidFill>
        <a:ln w="127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b="1" kern="1200" dirty="0">
              <a:solidFill>
                <a:schemeClr val="tx1"/>
              </a:solidFill>
            </a:rPr>
            <a:t>Bruce </a:t>
          </a:r>
          <a:r>
            <a:rPr lang="en-GB" sz="1800" b="1" kern="1200" dirty="0" err="1">
              <a:solidFill>
                <a:schemeClr val="tx1"/>
              </a:solidFill>
            </a:rPr>
            <a:t>Schneier</a:t>
          </a:r>
          <a:r>
            <a:rPr lang="en-GB" sz="1800" b="1" kern="1200" dirty="0">
              <a:solidFill>
                <a:schemeClr val="tx1"/>
              </a:solidFill>
            </a:rPr>
            <a:t>:</a:t>
          </a:r>
          <a:r>
            <a:rPr lang="en-GB" sz="1800" kern="1200" dirty="0">
              <a:solidFill>
                <a:schemeClr val="tx1"/>
              </a:solidFill>
            </a:rPr>
            <a:t> A pioneer of the field. Introduced long lasting cyber security concepts and ideas. Has written multiple influential books which have helped shape the cybersecurity landscape of today. </a:t>
          </a:r>
          <a:endParaRPr lang="en-US" sz="1800" kern="1200" dirty="0">
            <a:solidFill>
              <a:schemeClr val="tx1"/>
            </a:solidFill>
          </a:endParaRPr>
        </a:p>
      </dsp:txBody>
      <dsp:txXfrm>
        <a:off x="62712" y="139504"/>
        <a:ext cx="6164802" cy="1159235"/>
      </dsp:txXfrm>
    </dsp:sp>
    <dsp:sp modelId="{9499205A-8750-42C6-9206-4C3DE2BC86C8}">
      <dsp:nvSpPr>
        <dsp:cNvPr id="0" name=""/>
        <dsp:cNvSpPr/>
      </dsp:nvSpPr>
      <dsp:spPr>
        <a:xfrm>
          <a:off x="0" y="1413292"/>
          <a:ext cx="6290226" cy="1284659"/>
        </a:xfrm>
        <a:prstGeom prst="roundRect">
          <a:avLst/>
        </a:prstGeom>
        <a:solidFill>
          <a:prstClr val="white">
            <a:lumMod val="95000"/>
            <a:hueOff val="0"/>
            <a:satOff val="0"/>
            <a:lumOff val="0"/>
            <a:alphaOff val="0"/>
          </a:prstClr>
        </a:solidFill>
        <a:ln w="127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b="1" kern="1200" dirty="0">
              <a:solidFill>
                <a:schemeClr val="tx1"/>
              </a:solidFill>
            </a:rPr>
            <a:t>Renaud </a:t>
          </a:r>
          <a:r>
            <a:rPr lang="en-US" sz="1800" b="1" kern="1200" dirty="0" err="1">
              <a:solidFill>
                <a:schemeClr val="tx1"/>
              </a:solidFill>
            </a:rPr>
            <a:t>Denaison</a:t>
          </a:r>
          <a:r>
            <a:rPr lang="en-US" sz="1800" b="1" kern="1200" dirty="0">
              <a:solidFill>
                <a:schemeClr val="tx1"/>
              </a:solidFill>
            </a:rPr>
            <a:t>: </a:t>
          </a:r>
          <a:r>
            <a:rPr lang="en-US" sz="1800" kern="1200" dirty="0">
              <a:solidFill>
                <a:schemeClr val="tx1"/>
              </a:solidFill>
            </a:rPr>
            <a:t>Known as the Father of Nessus, responsible for its inception and later utilization within the commercial sector. Has contributed further to the field of cybersecurity via multiple patents. </a:t>
          </a:r>
          <a:endParaRPr lang="en-US" sz="1800" kern="1200" dirty="0">
            <a:solidFill>
              <a:schemeClr val="tx1"/>
            </a:solidFill>
            <a:latin typeface="Century Gothic" panose="020B0502020202020204"/>
            <a:ea typeface="+mn-ea"/>
            <a:cs typeface="+mn-cs"/>
          </a:endParaRPr>
        </a:p>
      </dsp:txBody>
      <dsp:txXfrm>
        <a:off x="62712" y="1476004"/>
        <a:ext cx="6164802" cy="1159235"/>
      </dsp:txXfrm>
    </dsp:sp>
    <dsp:sp modelId="{534036CE-7C8B-4D3E-8963-170B27264B41}">
      <dsp:nvSpPr>
        <dsp:cNvPr id="0" name=""/>
        <dsp:cNvSpPr/>
      </dsp:nvSpPr>
      <dsp:spPr>
        <a:xfrm>
          <a:off x="0" y="2749792"/>
          <a:ext cx="6290226" cy="1284659"/>
        </a:xfrm>
        <a:prstGeom prst="roundRect">
          <a:avLst/>
        </a:prstGeom>
        <a:solidFill>
          <a:prstClr val="white">
            <a:lumMod val="95000"/>
            <a:hueOff val="0"/>
            <a:satOff val="0"/>
            <a:lumOff val="0"/>
            <a:alphaOff val="0"/>
          </a:prstClr>
        </a:solidFill>
        <a:ln w="127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b="1" kern="1200" dirty="0">
              <a:solidFill>
                <a:schemeClr val="tx1"/>
              </a:solidFill>
            </a:rPr>
            <a:t>MITRE Corporation: </a:t>
          </a:r>
          <a:r>
            <a:rPr lang="en-US" sz="1800" kern="1200" dirty="0">
              <a:solidFill>
                <a:schemeClr val="tx1"/>
              </a:solidFill>
            </a:rPr>
            <a:t>Influential in the adoption of CVE. Still maintains and grows the standard. </a:t>
          </a:r>
          <a:endParaRPr lang="en-US" sz="1800" kern="1200" dirty="0">
            <a:solidFill>
              <a:schemeClr val="tx1"/>
            </a:solidFill>
            <a:latin typeface="Century Gothic" panose="020B0502020202020204"/>
            <a:ea typeface="+mn-ea"/>
            <a:cs typeface="+mn-cs"/>
          </a:endParaRPr>
        </a:p>
      </dsp:txBody>
      <dsp:txXfrm>
        <a:off x="62712" y="2812504"/>
        <a:ext cx="6164802" cy="1159235"/>
      </dsp:txXfrm>
    </dsp:sp>
    <dsp:sp modelId="{43DFE72C-21BE-4EBD-9AA5-544B11FAD401}">
      <dsp:nvSpPr>
        <dsp:cNvPr id="0" name=""/>
        <dsp:cNvSpPr/>
      </dsp:nvSpPr>
      <dsp:spPr>
        <a:xfrm>
          <a:off x="0" y="4086292"/>
          <a:ext cx="6290226" cy="1284659"/>
        </a:xfrm>
        <a:prstGeom prst="roundRect">
          <a:avLst/>
        </a:prstGeom>
        <a:solidFill>
          <a:prstClr val="white">
            <a:lumMod val="95000"/>
            <a:hueOff val="0"/>
            <a:satOff val="0"/>
            <a:lumOff val="0"/>
            <a:alphaOff val="0"/>
          </a:prstClr>
        </a:solidFill>
        <a:ln w="127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b="1" kern="1200" dirty="0">
              <a:solidFill>
                <a:schemeClr val="tx1"/>
              </a:solidFill>
            </a:rPr>
            <a:t>NIST &amp; NCSC: </a:t>
          </a:r>
          <a:r>
            <a:rPr lang="en-US" sz="1800" kern="1200" dirty="0">
              <a:solidFill>
                <a:schemeClr val="tx1"/>
              </a:solidFill>
            </a:rPr>
            <a:t>Governing bodies which provide standards and frameworks providing a baseline for commercial adoption. </a:t>
          </a:r>
        </a:p>
      </dsp:txBody>
      <dsp:txXfrm>
        <a:off x="62712" y="4149004"/>
        <a:ext cx="6164802" cy="1159235"/>
      </dsp:txXfrm>
    </dsp:sp>
  </dsp:spTree>
</dsp:drawing>
</file>

<file path=ppt/diagrams/drawing9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8926125-4721-4EA9-A290-F896E5D2162B}">
      <dsp:nvSpPr>
        <dsp:cNvPr id="0" name=""/>
        <dsp:cNvSpPr/>
      </dsp:nvSpPr>
      <dsp:spPr>
        <a:xfrm>
          <a:off x="446423" y="1594"/>
          <a:ext cx="3172925" cy="1903755"/>
        </a:xfrm>
        <a:prstGeom prst="rect">
          <a:avLst/>
        </a:prstGeom>
        <a:solidFill>
          <a:prstClr val="white">
            <a:lumMod val="95000"/>
            <a:hueOff val="0"/>
            <a:satOff val="0"/>
            <a:lumOff val="0"/>
            <a:alphaOff val="0"/>
          </a:prstClr>
        </a:solidFill>
        <a:ln w="127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b="1" kern="1200" dirty="0">
              <a:solidFill>
                <a:prstClr val="black"/>
              </a:solidFill>
              <a:latin typeface="Century Gothic" panose="020B0502020202020204"/>
              <a:ea typeface="+mn-ea"/>
              <a:cs typeface="+mn-cs"/>
            </a:rPr>
            <a:t>CVE (Common Vulnerabilities Exposures)</a:t>
          </a:r>
          <a:br>
            <a:rPr lang="en-GB" sz="1800" b="1" kern="1200" dirty="0">
              <a:solidFill>
                <a:prstClr val="black"/>
              </a:solidFill>
              <a:latin typeface="Century Gothic" panose="020B0502020202020204"/>
              <a:ea typeface="+mn-ea"/>
              <a:cs typeface="+mn-cs"/>
            </a:rPr>
          </a:br>
          <a:endParaRPr lang="en-GB" sz="1800" b="1" kern="1200" dirty="0">
            <a:solidFill>
              <a:prstClr val="black"/>
            </a:solidFill>
            <a:latin typeface="Century Gothic" panose="020B0502020202020204"/>
            <a:ea typeface="+mn-ea"/>
            <a:cs typeface="+mn-cs"/>
          </a:endParaRPr>
        </a:p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b="0" kern="1200" dirty="0">
              <a:solidFill>
                <a:prstClr val="black"/>
              </a:solidFill>
              <a:latin typeface="Century Gothic" panose="020B0502020202020204"/>
              <a:ea typeface="+mn-ea"/>
              <a:cs typeface="+mn-cs"/>
            </a:rPr>
            <a:t>Industry standard for vulnerability categorisation</a:t>
          </a:r>
          <a:br>
            <a:rPr lang="en-GB" sz="1600" b="1" kern="1200" dirty="0">
              <a:solidFill>
                <a:prstClr val="black"/>
              </a:solidFill>
              <a:latin typeface="Century Gothic" panose="020B0502020202020204"/>
              <a:ea typeface="+mn-ea"/>
              <a:cs typeface="+mn-cs"/>
            </a:rPr>
          </a:br>
          <a:endParaRPr lang="en-US" sz="1600" b="1" kern="1200" dirty="0">
            <a:solidFill>
              <a:prstClr val="black"/>
            </a:solidFill>
            <a:latin typeface="Century Gothic" panose="020B0502020202020204"/>
            <a:ea typeface="+mn-ea"/>
            <a:cs typeface="+mn-cs"/>
          </a:endParaRPr>
        </a:p>
      </dsp:txBody>
      <dsp:txXfrm>
        <a:off x="446423" y="1594"/>
        <a:ext cx="3172925" cy="1903755"/>
      </dsp:txXfrm>
    </dsp:sp>
    <dsp:sp modelId="{C307B1BF-0D62-462A-B00B-7A4EEB15F409}">
      <dsp:nvSpPr>
        <dsp:cNvPr id="0" name=""/>
        <dsp:cNvSpPr/>
      </dsp:nvSpPr>
      <dsp:spPr>
        <a:xfrm>
          <a:off x="3936641" y="1594"/>
          <a:ext cx="3172925" cy="1903755"/>
        </a:xfrm>
        <a:prstGeom prst="rect">
          <a:avLst/>
        </a:prstGeom>
        <a:solidFill>
          <a:prstClr val="white">
            <a:lumMod val="95000"/>
            <a:hueOff val="0"/>
            <a:satOff val="0"/>
            <a:lumOff val="0"/>
            <a:alphaOff val="0"/>
          </a:prstClr>
        </a:solidFill>
        <a:ln w="127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b="1" kern="1200" dirty="0">
              <a:solidFill>
                <a:prstClr val="black"/>
              </a:solidFill>
              <a:latin typeface="Century Gothic" panose="020B0502020202020204"/>
              <a:ea typeface="+mn-ea"/>
              <a:cs typeface="+mn-cs"/>
            </a:rPr>
            <a:t>CVSS (Common Vulnerability Scoring System)</a:t>
          </a:r>
        </a:p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b="0" kern="1200" dirty="0">
              <a:solidFill>
                <a:prstClr val="black"/>
              </a:solidFill>
              <a:latin typeface="Century Gothic" panose="020B0502020202020204"/>
              <a:ea typeface="+mn-ea"/>
              <a:cs typeface="+mn-cs"/>
            </a:rPr>
            <a:t>Rating system providing logical and consistent severity scores</a:t>
          </a:r>
          <a:br>
            <a:rPr lang="en-US" sz="1600" b="1" kern="1200" dirty="0">
              <a:solidFill>
                <a:prstClr val="black"/>
              </a:solidFill>
              <a:latin typeface="Century Gothic" panose="020B0502020202020204"/>
              <a:ea typeface="+mn-ea"/>
              <a:cs typeface="+mn-cs"/>
            </a:rPr>
          </a:br>
          <a:endParaRPr lang="en-US" sz="1600" b="1" kern="1200" dirty="0">
            <a:solidFill>
              <a:prstClr val="black"/>
            </a:solidFill>
            <a:latin typeface="Century Gothic" panose="020B0502020202020204"/>
            <a:ea typeface="+mn-ea"/>
            <a:cs typeface="+mn-cs"/>
          </a:endParaRPr>
        </a:p>
      </dsp:txBody>
      <dsp:txXfrm>
        <a:off x="3936641" y="1594"/>
        <a:ext cx="3172925" cy="1903755"/>
      </dsp:txXfrm>
    </dsp:sp>
    <dsp:sp modelId="{3D1E4523-F5F0-4CCA-A345-F5BD76BCD820}">
      <dsp:nvSpPr>
        <dsp:cNvPr id="0" name=""/>
        <dsp:cNvSpPr/>
      </dsp:nvSpPr>
      <dsp:spPr>
        <a:xfrm>
          <a:off x="446423" y="2222642"/>
          <a:ext cx="3172925" cy="1903755"/>
        </a:xfrm>
        <a:prstGeom prst="rect">
          <a:avLst/>
        </a:prstGeom>
        <a:solidFill>
          <a:prstClr val="white">
            <a:lumMod val="95000"/>
            <a:hueOff val="0"/>
            <a:satOff val="0"/>
            <a:lumOff val="0"/>
            <a:alphaOff val="0"/>
          </a:prstClr>
        </a:solidFill>
        <a:ln w="127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b="1" kern="1200" dirty="0">
              <a:solidFill>
                <a:prstClr val="black"/>
              </a:solidFill>
              <a:latin typeface="Century Gothic" panose="020B0502020202020204"/>
              <a:ea typeface="+mn-ea"/>
              <a:cs typeface="+mn-cs"/>
            </a:rPr>
            <a:t>Automated Vulnerability Scanning</a:t>
          </a:r>
        </a:p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b="0" kern="1200" dirty="0">
              <a:solidFill>
                <a:prstClr val="black"/>
              </a:solidFill>
              <a:latin typeface="Century Gothic" panose="020B0502020202020204"/>
              <a:ea typeface="+mn-ea"/>
              <a:cs typeface="+mn-cs"/>
            </a:rPr>
            <a:t>automatically detect vulnerabilities via different scan types. </a:t>
          </a:r>
          <a:br>
            <a:rPr lang="en-US" sz="1600" b="0" kern="1200" dirty="0">
              <a:solidFill>
                <a:prstClr val="black"/>
              </a:solidFill>
              <a:latin typeface="Century Gothic" panose="020B0502020202020204"/>
              <a:ea typeface="+mn-ea"/>
              <a:cs typeface="+mn-cs"/>
            </a:rPr>
          </a:br>
          <a:endParaRPr lang="en-US" sz="1600" b="0" kern="1200" dirty="0">
            <a:solidFill>
              <a:prstClr val="black"/>
            </a:solidFill>
            <a:latin typeface="Century Gothic" panose="020B0502020202020204"/>
            <a:ea typeface="+mn-ea"/>
            <a:cs typeface="+mn-cs"/>
          </a:endParaRPr>
        </a:p>
      </dsp:txBody>
      <dsp:txXfrm>
        <a:off x="446423" y="2222642"/>
        <a:ext cx="3172925" cy="1903755"/>
      </dsp:txXfrm>
    </dsp:sp>
    <dsp:sp modelId="{807E0338-B4FB-4554-8085-64FD21EDFD49}">
      <dsp:nvSpPr>
        <dsp:cNvPr id="0" name=""/>
        <dsp:cNvSpPr/>
      </dsp:nvSpPr>
      <dsp:spPr>
        <a:xfrm>
          <a:off x="3936641" y="2222642"/>
          <a:ext cx="3172925" cy="1903755"/>
        </a:xfrm>
        <a:prstGeom prst="rect">
          <a:avLst/>
        </a:prstGeom>
        <a:solidFill>
          <a:prstClr val="white">
            <a:lumMod val="95000"/>
            <a:hueOff val="0"/>
            <a:satOff val="0"/>
            <a:lumOff val="0"/>
            <a:alphaOff val="0"/>
          </a:prstClr>
        </a:solidFill>
        <a:ln w="127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b="1" kern="1200" dirty="0">
              <a:solidFill>
                <a:prstClr val="black"/>
              </a:solidFill>
              <a:latin typeface="Century Gothic" panose="020B0502020202020204"/>
              <a:ea typeface="+mn-ea"/>
              <a:cs typeface="+mn-cs"/>
            </a:rPr>
            <a:t>Nessus</a:t>
          </a:r>
          <a:br>
            <a:rPr lang="en-US" sz="1800" b="0" kern="1200" dirty="0">
              <a:solidFill>
                <a:prstClr val="black"/>
              </a:solidFill>
              <a:latin typeface="Century Gothic" panose="020B0502020202020204"/>
              <a:ea typeface="+mn-ea"/>
              <a:cs typeface="+mn-cs"/>
            </a:rPr>
          </a:br>
          <a:br>
            <a:rPr lang="en-US" sz="1800" b="0" kern="1200" dirty="0">
              <a:solidFill>
                <a:prstClr val="black"/>
              </a:solidFill>
              <a:latin typeface="Century Gothic" panose="020B0502020202020204"/>
              <a:ea typeface="+mn-ea"/>
              <a:cs typeface="+mn-cs"/>
            </a:rPr>
          </a:br>
          <a:r>
            <a:rPr lang="en-US" sz="1600" b="0" kern="1200" dirty="0">
              <a:solidFill>
                <a:prstClr val="black"/>
              </a:solidFill>
              <a:latin typeface="Century Gothic" panose="020B0502020202020204"/>
              <a:ea typeface="+mn-ea"/>
              <a:cs typeface="+mn-cs"/>
            </a:rPr>
            <a:t>Industry standard automated assessment tool developed by Renaud </a:t>
          </a:r>
          <a:r>
            <a:rPr lang="en-US" sz="1600" b="0" kern="1200" dirty="0" err="1">
              <a:solidFill>
                <a:prstClr val="black"/>
              </a:solidFill>
              <a:latin typeface="Century Gothic" panose="020B0502020202020204"/>
              <a:ea typeface="+mn-ea"/>
              <a:cs typeface="+mn-cs"/>
            </a:rPr>
            <a:t>Deraison</a:t>
          </a:r>
          <a:r>
            <a:rPr lang="en-US" sz="1600" b="0" kern="1200" dirty="0">
              <a:solidFill>
                <a:prstClr val="black"/>
              </a:solidFill>
              <a:latin typeface="Century Gothic" panose="020B0502020202020204"/>
              <a:ea typeface="+mn-ea"/>
              <a:cs typeface="+mn-cs"/>
            </a:rPr>
            <a:t>. </a:t>
          </a:r>
          <a:endParaRPr lang="en-US" sz="1800" b="0" kern="1200" dirty="0">
            <a:solidFill>
              <a:prstClr val="black"/>
            </a:solidFill>
            <a:latin typeface="Century Gothic" panose="020B0502020202020204"/>
            <a:ea typeface="+mn-ea"/>
            <a:cs typeface="+mn-cs"/>
          </a:endParaRPr>
        </a:p>
      </dsp:txBody>
      <dsp:txXfrm>
        <a:off x="3936641" y="2222642"/>
        <a:ext cx="3172925" cy="1903755"/>
      </dsp:txXfrm>
    </dsp:sp>
    <dsp:sp modelId="{7A95CC5A-DCE1-4C39-AA74-074FA94F71C6}">
      <dsp:nvSpPr>
        <dsp:cNvPr id="0" name=""/>
        <dsp:cNvSpPr/>
      </dsp:nvSpPr>
      <dsp:spPr>
        <a:xfrm>
          <a:off x="2191532" y="4443690"/>
          <a:ext cx="3172925" cy="1903755"/>
        </a:xfrm>
        <a:prstGeom prst="rect">
          <a:avLst/>
        </a:prstGeom>
        <a:solidFill>
          <a:prstClr val="white">
            <a:lumMod val="95000"/>
            <a:hueOff val="0"/>
            <a:satOff val="0"/>
            <a:lumOff val="0"/>
            <a:alphaOff val="0"/>
          </a:prstClr>
        </a:solidFill>
        <a:ln w="127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b="1" kern="1200" dirty="0">
              <a:solidFill>
                <a:prstClr val="black"/>
              </a:solidFill>
              <a:latin typeface="Century Gothic" panose="020B0502020202020204"/>
              <a:ea typeface="+mn-ea"/>
              <a:cs typeface="+mn-cs"/>
            </a:rPr>
            <a:t>Remediation</a:t>
          </a:r>
          <a:br>
            <a:rPr lang="en-US" sz="1800" b="1" kern="1200" dirty="0">
              <a:solidFill>
                <a:prstClr val="black"/>
              </a:solidFill>
              <a:latin typeface="Century Gothic" panose="020B0502020202020204"/>
              <a:ea typeface="+mn-ea"/>
              <a:cs typeface="+mn-cs"/>
            </a:rPr>
          </a:br>
          <a:br>
            <a:rPr lang="en-US" sz="1800" b="1" kern="1200" dirty="0">
              <a:solidFill>
                <a:prstClr val="black"/>
              </a:solidFill>
              <a:latin typeface="Century Gothic" panose="020B0502020202020204"/>
              <a:ea typeface="+mn-ea"/>
              <a:cs typeface="+mn-cs"/>
            </a:rPr>
          </a:br>
          <a:r>
            <a:rPr lang="en-US" sz="1600" b="0" kern="1200" dirty="0">
              <a:solidFill>
                <a:prstClr val="black"/>
              </a:solidFill>
              <a:latin typeface="Century Gothic" panose="020B0502020202020204"/>
              <a:ea typeface="+mn-ea"/>
              <a:cs typeface="+mn-cs"/>
            </a:rPr>
            <a:t>The process of identifying threats and taking the proper steps to mitigate them</a:t>
          </a:r>
        </a:p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800" b="1" kern="1200" dirty="0">
            <a:solidFill>
              <a:prstClr val="black"/>
            </a:solidFill>
            <a:latin typeface="Century Gothic" panose="020B0502020202020204"/>
            <a:ea typeface="+mn-ea"/>
            <a:cs typeface="+mn-cs"/>
          </a:endParaRPr>
        </a:p>
      </dsp:txBody>
      <dsp:txXfrm>
        <a:off x="2191532" y="4443690"/>
        <a:ext cx="3172925" cy="1903755"/>
      </dsp:txXfrm>
    </dsp:sp>
  </dsp:spTree>
</dsp:drawing>
</file>

<file path=ppt/diagrams/drawing10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2F59F5A-29E4-4627-B4AA-707A30CD6371}">
      <dsp:nvSpPr>
        <dsp:cNvPr id="0" name=""/>
        <dsp:cNvSpPr/>
      </dsp:nvSpPr>
      <dsp:spPr>
        <a:xfrm>
          <a:off x="0" y="4256"/>
          <a:ext cx="6290226" cy="906538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31CA264-0451-4C4B-B061-7263C62C7ADC}">
      <dsp:nvSpPr>
        <dsp:cNvPr id="0" name=""/>
        <dsp:cNvSpPr/>
      </dsp:nvSpPr>
      <dsp:spPr>
        <a:xfrm>
          <a:off x="274227" y="208227"/>
          <a:ext cx="498596" cy="498596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F48FCD4-3FFC-456A-8E54-D4707606F932}">
      <dsp:nvSpPr>
        <dsp:cNvPr id="0" name=""/>
        <dsp:cNvSpPr/>
      </dsp:nvSpPr>
      <dsp:spPr>
        <a:xfrm>
          <a:off x="1047052" y="4256"/>
          <a:ext cx="5243173" cy="90653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5942" tIns="95942" rIns="95942" bIns="95942" numCol="1" spcCol="1270" anchor="ctr" anchorCtr="0">
          <a:noAutofit/>
        </a:bodyPr>
        <a:lstStyle/>
        <a:p>
          <a:pPr marL="0" lvl="0" indent="0" algn="l" defTabSz="8445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Assessment of target  environment</a:t>
          </a:r>
          <a:endParaRPr lang="en-US" sz="1900" kern="1200"/>
        </a:p>
      </dsp:txBody>
      <dsp:txXfrm>
        <a:off x="1047052" y="4256"/>
        <a:ext cx="5243173" cy="906538"/>
      </dsp:txXfrm>
    </dsp:sp>
    <dsp:sp modelId="{3C7500D4-42E0-4194-BF02-C2CD17EC7D0D}">
      <dsp:nvSpPr>
        <dsp:cNvPr id="0" name=""/>
        <dsp:cNvSpPr/>
      </dsp:nvSpPr>
      <dsp:spPr>
        <a:xfrm>
          <a:off x="0" y="1137429"/>
          <a:ext cx="6290226" cy="906538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5E52AD1-5D34-41ED-BE5C-049B85391744}">
      <dsp:nvSpPr>
        <dsp:cNvPr id="0" name=""/>
        <dsp:cNvSpPr/>
      </dsp:nvSpPr>
      <dsp:spPr>
        <a:xfrm>
          <a:off x="274227" y="1341400"/>
          <a:ext cx="498596" cy="498596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1400F50-36B1-48B3-966D-65F4E8764B08}">
      <dsp:nvSpPr>
        <dsp:cNvPr id="0" name=""/>
        <dsp:cNvSpPr/>
      </dsp:nvSpPr>
      <dsp:spPr>
        <a:xfrm>
          <a:off x="1047052" y="1137429"/>
          <a:ext cx="5243173" cy="90653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5942" tIns="95942" rIns="95942" bIns="95942" numCol="1" spcCol="1270" anchor="ctr" anchorCtr="0">
          <a:noAutofit/>
        </a:bodyPr>
        <a:lstStyle/>
        <a:p>
          <a:pPr marL="0" lvl="0" indent="0" algn="l" defTabSz="8445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Development of execution remediation strategies </a:t>
          </a:r>
          <a:endParaRPr lang="en-US" sz="1900" kern="1200"/>
        </a:p>
      </dsp:txBody>
      <dsp:txXfrm>
        <a:off x="1047052" y="1137429"/>
        <a:ext cx="5243173" cy="906538"/>
      </dsp:txXfrm>
    </dsp:sp>
    <dsp:sp modelId="{CE9D53D8-DD7F-4022-A785-9978E44042BC}">
      <dsp:nvSpPr>
        <dsp:cNvPr id="0" name=""/>
        <dsp:cNvSpPr/>
      </dsp:nvSpPr>
      <dsp:spPr>
        <a:xfrm>
          <a:off x="0" y="2270603"/>
          <a:ext cx="6290226" cy="906538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E3D6953-C738-4C6E-92F0-D30449D74B17}">
      <dsp:nvSpPr>
        <dsp:cNvPr id="0" name=""/>
        <dsp:cNvSpPr/>
      </dsp:nvSpPr>
      <dsp:spPr>
        <a:xfrm>
          <a:off x="274227" y="2474574"/>
          <a:ext cx="498596" cy="498596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9D5EA45-3624-406E-9773-8E24775A8FF3}">
      <dsp:nvSpPr>
        <dsp:cNvPr id="0" name=""/>
        <dsp:cNvSpPr/>
      </dsp:nvSpPr>
      <dsp:spPr>
        <a:xfrm>
          <a:off x="1047052" y="2270603"/>
          <a:ext cx="5243173" cy="90653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5942" tIns="95942" rIns="95942" bIns="95942" numCol="1" spcCol="1270" anchor="ctr" anchorCtr="0">
          <a:noAutofit/>
        </a:bodyPr>
        <a:lstStyle/>
        <a:p>
          <a:pPr marL="0" lvl="0" indent="0" algn="l" defTabSz="8445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 dirty="0"/>
            <a:t>Impact analysis</a:t>
          </a:r>
        </a:p>
      </dsp:txBody>
      <dsp:txXfrm>
        <a:off x="1047052" y="2270603"/>
        <a:ext cx="5243173" cy="906538"/>
      </dsp:txXfrm>
    </dsp:sp>
    <dsp:sp modelId="{A51EEAC9-434D-448B-89CC-4BBF58F631A3}">
      <dsp:nvSpPr>
        <dsp:cNvPr id="0" name=""/>
        <dsp:cNvSpPr/>
      </dsp:nvSpPr>
      <dsp:spPr>
        <a:xfrm>
          <a:off x="0" y="3403776"/>
          <a:ext cx="6290226" cy="906538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41F259F-9D6F-4067-8D1C-AB713B543B8E}">
      <dsp:nvSpPr>
        <dsp:cNvPr id="0" name=""/>
        <dsp:cNvSpPr/>
      </dsp:nvSpPr>
      <dsp:spPr>
        <a:xfrm>
          <a:off x="274227" y="3607747"/>
          <a:ext cx="498596" cy="498596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F9714AC-B3AC-476F-B276-707977815AF4}">
      <dsp:nvSpPr>
        <dsp:cNvPr id="0" name=""/>
        <dsp:cNvSpPr/>
      </dsp:nvSpPr>
      <dsp:spPr>
        <a:xfrm>
          <a:off x="1047052" y="3403776"/>
          <a:ext cx="5243173" cy="90653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5942" tIns="95942" rIns="95942" bIns="95942" numCol="1" spcCol="1270" anchor="ctr" anchorCtr="0">
          <a:noAutofit/>
        </a:bodyPr>
        <a:lstStyle/>
        <a:p>
          <a:pPr marL="0" lvl="0" indent="0" algn="l" defTabSz="8445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Continuous monitoring </a:t>
          </a:r>
          <a:endParaRPr lang="en-US" sz="1900" kern="1200"/>
        </a:p>
      </dsp:txBody>
      <dsp:txXfrm>
        <a:off x="1047052" y="3403776"/>
        <a:ext cx="5243173" cy="906538"/>
      </dsp:txXfrm>
    </dsp:sp>
    <dsp:sp modelId="{9CA1A55C-E3E8-492D-8209-81FF791F7AFE}">
      <dsp:nvSpPr>
        <dsp:cNvPr id="0" name=""/>
        <dsp:cNvSpPr/>
      </dsp:nvSpPr>
      <dsp:spPr>
        <a:xfrm>
          <a:off x="0" y="4536950"/>
          <a:ext cx="6290226" cy="906538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9B7EAAB-CCE8-4D39-9848-319A515709B7}">
      <dsp:nvSpPr>
        <dsp:cNvPr id="0" name=""/>
        <dsp:cNvSpPr/>
      </dsp:nvSpPr>
      <dsp:spPr>
        <a:xfrm>
          <a:off x="274227" y="4740921"/>
          <a:ext cx="498596" cy="498596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FFF70AA-2A76-479A-831C-426AEA7FFF6D}">
      <dsp:nvSpPr>
        <dsp:cNvPr id="0" name=""/>
        <dsp:cNvSpPr/>
      </dsp:nvSpPr>
      <dsp:spPr>
        <a:xfrm>
          <a:off x="1047052" y="4536950"/>
          <a:ext cx="5243173" cy="90653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5942" tIns="95942" rIns="95942" bIns="95942" numCol="1" spcCol="1270" anchor="ctr" anchorCtr="0">
          <a:noAutofit/>
        </a:bodyPr>
        <a:lstStyle/>
        <a:p>
          <a:pPr marL="0" lvl="0" indent="0" algn="l" defTabSz="8445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Report &amp; Documentation</a:t>
          </a:r>
          <a:endParaRPr lang="en-US" sz="1900" kern="1200"/>
        </a:p>
      </dsp:txBody>
      <dsp:txXfrm>
        <a:off x="1047052" y="4536950"/>
        <a:ext cx="5243173" cy="906538"/>
      </dsp:txXfrm>
    </dsp:sp>
  </dsp:spTree>
</dsp:drawing>
</file>

<file path=ppt/diagrams/drawing1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9F1938C-2449-4C95-B995-92EC367C32A4}">
      <dsp:nvSpPr>
        <dsp:cNvPr id="0" name=""/>
        <dsp:cNvSpPr/>
      </dsp:nvSpPr>
      <dsp:spPr>
        <a:xfrm>
          <a:off x="0" y="665"/>
          <a:ext cx="6290226" cy="1556118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B66062A-2214-4A62-A213-5D694DBC86B1}">
      <dsp:nvSpPr>
        <dsp:cNvPr id="0" name=""/>
        <dsp:cNvSpPr/>
      </dsp:nvSpPr>
      <dsp:spPr>
        <a:xfrm>
          <a:off x="470725" y="350791"/>
          <a:ext cx="855865" cy="855865"/>
        </a:xfrm>
        <a:prstGeom prst="rect">
          <a:avLst/>
        </a:prstGeom>
        <a:blipFill rotWithShape="1"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rcRect/>
          <a:stretch>
            <a:fillRect/>
          </a:stretch>
        </a:blipFill>
        <a:ln w="127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34798F2-E932-4531-B032-CB4E96EE95F6}">
      <dsp:nvSpPr>
        <dsp:cNvPr id="0" name=""/>
        <dsp:cNvSpPr/>
      </dsp:nvSpPr>
      <dsp:spPr>
        <a:xfrm>
          <a:off x="1797316" y="665"/>
          <a:ext cx="4492909" cy="155611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4689" tIns="164689" rIns="164689" bIns="164689" numCol="1" spcCol="1270" anchor="ctr" anchorCtr="0">
          <a:noAutofit/>
        </a:bodyPr>
        <a:lstStyle/>
        <a:p>
          <a:pPr marL="0" lvl="0" indent="0" algn="l" defTabSz="11112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 dirty="0"/>
            <a:t>Vulnerabilities</a:t>
          </a:r>
          <a:endParaRPr lang="en-US" sz="2500" kern="1200" dirty="0"/>
        </a:p>
      </dsp:txBody>
      <dsp:txXfrm>
        <a:off x="1797316" y="665"/>
        <a:ext cx="4492909" cy="1556118"/>
      </dsp:txXfrm>
    </dsp:sp>
    <dsp:sp modelId="{87034109-0E37-41EF-8645-177DA873F531}">
      <dsp:nvSpPr>
        <dsp:cNvPr id="0" name=""/>
        <dsp:cNvSpPr/>
      </dsp:nvSpPr>
      <dsp:spPr>
        <a:xfrm>
          <a:off x="0" y="1945813"/>
          <a:ext cx="6290226" cy="1556118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FE2C70C-8F17-442B-8CC2-37C4BC62E0C9}">
      <dsp:nvSpPr>
        <dsp:cNvPr id="0" name=""/>
        <dsp:cNvSpPr/>
      </dsp:nvSpPr>
      <dsp:spPr>
        <a:xfrm>
          <a:off x="470725" y="2295939"/>
          <a:ext cx="855865" cy="855865"/>
        </a:xfrm>
        <a:prstGeom prst="rect">
          <a:avLst/>
        </a:prstGeom>
        <a:blipFill rotWithShape="1"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rcRect/>
          <a:stretch>
            <a:fillRect/>
          </a:stretch>
        </a:blipFill>
        <a:ln w="127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5717EE2-D05D-41E8-B48E-F032851948E9}">
      <dsp:nvSpPr>
        <dsp:cNvPr id="0" name=""/>
        <dsp:cNvSpPr/>
      </dsp:nvSpPr>
      <dsp:spPr>
        <a:xfrm>
          <a:off x="1797316" y="1945813"/>
          <a:ext cx="4492909" cy="155611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4689" tIns="164689" rIns="164689" bIns="164689" numCol="1" spcCol="1270" anchor="ctr" anchorCtr="0">
          <a:noAutofit/>
        </a:bodyPr>
        <a:lstStyle/>
        <a:p>
          <a:pPr marL="0" lvl="0" indent="0" algn="l" defTabSz="11112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 dirty="0"/>
            <a:t>Remediation</a:t>
          </a:r>
        </a:p>
      </dsp:txBody>
      <dsp:txXfrm>
        <a:off x="1797316" y="1945813"/>
        <a:ext cx="4492909" cy="1556118"/>
      </dsp:txXfrm>
    </dsp:sp>
    <dsp:sp modelId="{DBD8D857-28F1-4D07-9697-3E5DE0856328}">
      <dsp:nvSpPr>
        <dsp:cNvPr id="0" name=""/>
        <dsp:cNvSpPr/>
      </dsp:nvSpPr>
      <dsp:spPr>
        <a:xfrm>
          <a:off x="0" y="3890961"/>
          <a:ext cx="6290226" cy="1556118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9D91BF4-C37F-4438-B9B1-6E69313CBBDC}">
      <dsp:nvSpPr>
        <dsp:cNvPr id="0" name=""/>
        <dsp:cNvSpPr/>
      </dsp:nvSpPr>
      <dsp:spPr>
        <a:xfrm>
          <a:off x="470725" y="4241088"/>
          <a:ext cx="855865" cy="855865"/>
        </a:xfrm>
        <a:prstGeom prst="rect">
          <a:avLst/>
        </a:prstGeom>
        <a:blipFill rotWithShape="1"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rcRect/>
          <a:stretch>
            <a:fillRect/>
          </a:stretch>
        </a:blipFill>
        <a:ln w="127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DA8A39F-4DD2-481E-B059-DB5363EA7DA2}">
      <dsp:nvSpPr>
        <dsp:cNvPr id="0" name=""/>
        <dsp:cNvSpPr/>
      </dsp:nvSpPr>
      <dsp:spPr>
        <a:xfrm>
          <a:off x="1797316" y="3890961"/>
          <a:ext cx="4492909" cy="155611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4689" tIns="164689" rIns="164689" bIns="164689" numCol="1" spcCol="1270" anchor="ctr" anchorCtr="0">
          <a:noAutofit/>
        </a:bodyPr>
        <a:lstStyle/>
        <a:p>
          <a:pPr marL="0" lvl="0" indent="0" algn="l" defTabSz="11112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 dirty="0"/>
            <a:t>Environment</a:t>
          </a:r>
          <a:endParaRPr lang="en-US" sz="2500" kern="1200" dirty="0"/>
        </a:p>
      </dsp:txBody>
      <dsp:txXfrm>
        <a:off x="1797316" y="3890961"/>
        <a:ext cx="4492909" cy="1556118"/>
      </dsp:txXfrm>
    </dsp:sp>
  </dsp:spTree>
</dsp:drawing>
</file>

<file path=ppt/diagrams/drawing1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9F1938C-2449-4C95-B995-92EC367C32A4}">
      <dsp:nvSpPr>
        <dsp:cNvPr id="0" name=""/>
        <dsp:cNvSpPr/>
      </dsp:nvSpPr>
      <dsp:spPr>
        <a:xfrm>
          <a:off x="0" y="665"/>
          <a:ext cx="6290226" cy="1556118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B66062A-2214-4A62-A213-5D694DBC86B1}">
      <dsp:nvSpPr>
        <dsp:cNvPr id="0" name=""/>
        <dsp:cNvSpPr/>
      </dsp:nvSpPr>
      <dsp:spPr>
        <a:xfrm>
          <a:off x="470725" y="350791"/>
          <a:ext cx="855865" cy="855865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34798F2-E932-4531-B032-CB4E96EE95F6}">
      <dsp:nvSpPr>
        <dsp:cNvPr id="0" name=""/>
        <dsp:cNvSpPr/>
      </dsp:nvSpPr>
      <dsp:spPr>
        <a:xfrm>
          <a:off x="1797316" y="665"/>
          <a:ext cx="4492909" cy="155611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4689" tIns="164689" rIns="164689" bIns="164689" numCol="1" spcCol="1270" anchor="ctr" anchorCtr="0">
          <a:noAutofit/>
        </a:bodyPr>
        <a:lstStyle/>
        <a:p>
          <a:pPr marL="0" lvl="0" indent="0" algn="l" defTabSz="6223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/>
            <a:t>Statistics to be used to provide clear insight into impact on security posture aiming to prove hypothesis of:</a:t>
          </a:r>
          <a:endParaRPr lang="en-US" sz="1400" kern="1200"/>
        </a:p>
      </dsp:txBody>
      <dsp:txXfrm>
        <a:off x="1797316" y="665"/>
        <a:ext cx="4492909" cy="1556118"/>
      </dsp:txXfrm>
    </dsp:sp>
    <dsp:sp modelId="{87034109-0E37-41EF-8645-177DA873F531}">
      <dsp:nvSpPr>
        <dsp:cNvPr id="0" name=""/>
        <dsp:cNvSpPr/>
      </dsp:nvSpPr>
      <dsp:spPr>
        <a:xfrm>
          <a:off x="0" y="1945813"/>
          <a:ext cx="6290226" cy="1556118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FE2C70C-8F17-442B-8CC2-37C4BC62E0C9}">
      <dsp:nvSpPr>
        <dsp:cNvPr id="0" name=""/>
        <dsp:cNvSpPr/>
      </dsp:nvSpPr>
      <dsp:spPr>
        <a:xfrm>
          <a:off x="470725" y="2295939"/>
          <a:ext cx="855865" cy="855865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5717EE2-D05D-41E8-B48E-F032851948E9}">
      <dsp:nvSpPr>
        <dsp:cNvPr id="0" name=""/>
        <dsp:cNvSpPr/>
      </dsp:nvSpPr>
      <dsp:spPr>
        <a:xfrm>
          <a:off x="1797316" y="1945813"/>
          <a:ext cx="4492909" cy="155611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4689" tIns="164689" rIns="164689" bIns="164689" numCol="1" spcCol="1270" anchor="ctr" anchorCtr="0">
          <a:noAutofit/>
        </a:bodyPr>
        <a:lstStyle/>
        <a:p>
          <a:pPr marL="0" lvl="0" indent="0" algn="l" defTabSz="6223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b="1" kern="1200" dirty="0"/>
            <a:t>The application of comprehensive vulnerability assessment followed by targeted remediation strategies will result in a statistically significant reduction in the total number of vulnerabilities in the website server infrastructure</a:t>
          </a:r>
          <a:r>
            <a:rPr lang="en-GB" sz="1400" kern="1200" dirty="0"/>
            <a:t>.</a:t>
          </a:r>
          <a:endParaRPr lang="en-US" sz="1400" kern="1200" dirty="0"/>
        </a:p>
      </dsp:txBody>
      <dsp:txXfrm>
        <a:off x="1797316" y="1945813"/>
        <a:ext cx="4492909" cy="1556118"/>
      </dsp:txXfrm>
    </dsp:sp>
    <dsp:sp modelId="{DBD8D857-28F1-4D07-9697-3E5DE0856328}">
      <dsp:nvSpPr>
        <dsp:cNvPr id="0" name=""/>
        <dsp:cNvSpPr/>
      </dsp:nvSpPr>
      <dsp:spPr>
        <a:xfrm>
          <a:off x="0" y="3890961"/>
          <a:ext cx="6290226" cy="1556118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9D91BF4-C37F-4438-B9B1-6E69313CBBDC}">
      <dsp:nvSpPr>
        <dsp:cNvPr id="0" name=""/>
        <dsp:cNvSpPr/>
      </dsp:nvSpPr>
      <dsp:spPr>
        <a:xfrm>
          <a:off x="470725" y="4241088"/>
          <a:ext cx="855865" cy="855865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DA8A39F-4DD2-481E-B059-DB5363EA7DA2}">
      <dsp:nvSpPr>
        <dsp:cNvPr id="0" name=""/>
        <dsp:cNvSpPr/>
      </dsp:nvSpPr>
      <dsp:spPr>
        <a:xfrm>
          <a:off x="1797316" y="3890961"/>
          <a:ext cx="4492909" cy="155611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4689" tIns="164689" rIns="164689" bIns="164689" numCol="1" spcCol="1270" anchor="ctr" anchorCtr="0">
          <a:noAutofit/>
        </a:bodyPr>
        <a:lstStyle/>
        <a:p>
          <a:pPr marL="0" lvl="0" indent="0" algn="l" defTabSz="6223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/>
            <a:t>Thematic analysis utilised to provide historical trends and patterns within reporting documentation and vulnerability assessments. </a:t>
          </a:r>
          <a:endParaRPr lang="en-US" sz="1400" kern="1200"/>
        </a:p>
      </dsp:txBody>
      <dsp:txXfrm>
        <a:off x="1797316" y="3890961"/>
        <a:ext cx="4492909" cy="1556118"/>
      </dsp:txXfrm>
    </dsp:sp>
  </dsp:spTree>
</dsp:drawing>
</file>

<file path=ppt/diagrams/drawing1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E41F939-5484-469F-B9EE-B7B93B3FF39D}">
      <dsp:nvSpPr>
        <dsp:cNvPr id="0" name=""/>
        <dsp:cNvSpPr/>
      </dsp:nvSpPr>
      <dsp:spPr>
        <a:xfrm>
          <a:off x="0" y="5098"/>
          <a:ext cx="6290226" cy="840857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6D73E13-A491-4A35-B5FF-18A60FC4FFE4}">
      <dsp:nvSpPr>
        <dsp:cNvPr id="0" name=""/>
        <dsp:cNvSpPr/>
      </dsp:nvSpPr>
      <dsp:spPr>
        <a:xfrm>
          <a:off x="254359" y="194291"/>
          <a:ext cx="462923" cy="462471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06AF465-27D4-4DBE-BA45-208A77609437}">
      <dsp:nvSpPr>
        <dsp:cNvPr id="0" name=""/>
        <dsp:cNvSpPr/>
      </dsp:nvSpPr>
      <dsp:spPr>
        <a:xfrm>
          <a:off x="971642" y="5098"/>
          <a:ext cx="4814122" cy="84167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9078" tIns="89078" rIns="89078" bIns="89078" numCol="1" spcCol="1270" anchor="ctr" anchorCtr="0">
          <a:noAutofit/>
        </a:bodyPr>
        <a:lstStyle/>
        <a:p>
          <a:pPr marL="0" lvl="0" indent="0" algn="l" defTabSz="6223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b="1" kern="1200" dirty="0"/>
            <a:t>Phase 1: Project Initiation and Software Configuration</a:t>
          </a:r>
          <a:r>
            <a:rPr lang="en-GB" sz="1400" kern="1200" dirty="0"/>
            <a:t> </a:t>
          </a:r>
          <a:br>
            <a:rPr lang="en-GB" sz="1400" kern="1200" dirty="0"/>
          </a:br>
          <a:r>
            <a:rPr lang="en-GB" sz="1400" kern="1200" dirty="0"/>
            <a:t>Literature Review &amp; Objective 1: Configuration &amp; Vulnerability Assessment Plan</a:t>
          </a:r>
          <a:endParaRPr lang="en-US" sz="1400" kern="1200" dirty="0"/>
        </a:p>
      </dsp:txBody>
      <dsp:txXfrm>
        <a:off x="971642" y="5098"/>
        <a:ext cx="4814122" cy="841679"/>
      </dsp:txXfrm>
    </dsp:sp>
    <dsp:sp modelId="{17F221FF-6075-43CA-A7D0-7489A40F8D28}">
      <dsp:nvSpPr>
        <dsp:cNvPr id="0" name=""/>
        <dsp:cNvSpPr/>
      </dsp:nvSpPr>
      <dsp:spPr>
        <a:xfrm>
          <a:off x="0" y="1044820"/>
          <a:ext cx="6290226" cy="1134190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FE20A97-3FD1-4735-971C-5FB8B87F7AF3}">
      <dsp:nvSpPr>
        <dsp:cNvPr id="0" name=""/>
        <dsp:cNvSpPr/>
      </dsp:nvSpPr>
      <dsp:spPr>
        <a:xfrm>
          <a:off x="254359" y="1380680"/>
          <a:ext cx="462923" cy="462471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C95D6B5-476D-4CB6-B379-65B415D40C82}">
      <dsp:nvSpPr>
        <dsp:cNvPr id="0" name=""/>
        <dsp:cNvSpPr/>
      </dsp:nvSpPr>
      <dsp:spPr>
        <a:xfrm>
          <a:off x="971642" y="1191487"/>
          <a:ext cx="4814122" cy="84167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9078" tIns="89078" rIns="89078" bIns="89078" numCol="1" spcCol="1270" anchor="ctr" anchorCtr="0">
          <a:noAutofit/>
        </a:bodyPr>
        <a:lstStyle/>
        <a:p>
          <a:pPr marL="0" lvl="0" indent="0" algn="l" defTabSz="6223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b="1" kern="1200" dirty="0"/>
            <a:t>Phase 2: Data Collection and Initial Vulnerability Assessment</a:t>
          </a:r>
          <a:r>
            <a:rPr lang="en-GB" sz="1400" kern="1200" dirty="0"/>
            <a:t> </a:t>
          </a:r>
          <a:br>
            <a:rPr lang="en-GB" sz="1400" kern="1200" dirty="0"/>
          </a:br>
          <a:r>
            <a:rPr lang="en-GB" sz="1400" kern="1200" dirty="0"/>
            <a:t>Objective 1: Conduct Comprehensive Vulnerability Assessment </a:t>
          </a:r>
          <a:endParaRPr lang="en-US" sz="1400" kern="1200" dirty="0"/>
        </a:p>
      </dsp:txBody>
      <dsp:txXfrm>
        <a:off x="971642" y="1191487"/>
        <a:ext cx="4814122" cy="841679"/>
      </dsp:txXfrm>
    </dsp:sp>
    <dsp:sp modelId="{C6719AB3-0305-4626-BEC0-CC02720BC82E}">
      <dsp:nvSpPr>
        <dsp:cNvPr id="0" name=""/>
        <dsp:cNvSpPr/>
      </dsp:nvSpPr>
      <dsp:spPr>
        <a:xfrm>
          <a:off x="0" y="2481607"/>
          <a:ext cx="6290226" cy="840857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9B8AB90-B4C8-4DF1-BA92-44BD5065F175}">
      <dsp:nvSpPr>
        <dsp:cNvPr id="0" name=""/>
        <dsp:cNvSpPr/>
      </dsp:nvSpPr>
      <dsp:spPr>
        <a:xfrm>
          <a:off x="254359" y="2670800"/>
          <a:ext cx="462923" cy="462471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F40CD9F-0D5F-4720-A13C-89A492A8F4DD}">
      <dsp:nvSpPr>
        <dsp:cNvPr id="0" name=""/>
        <dsp:cNvSpPr/>
      </dsp:nvSpPr>
      <dsp:spPr>
        <a:xfrm>
          <a:off x="971642" y="2377053"/>
          <a:ext cx="4814122" cy="105078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9078" tIns="89078" rIns="89078" bIns="89078" numCol="1" spcCol="1270" anchor="ctr" anchorCtr="0">
          <a:noAutofit/>
        </a:bodyPr>
        <a:lstStyle/>
        <a:p>
          <a:pPr marL="0" lvl="0" indent="0" algn="l" defTabSz="6223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b="1" kern="1200" dirty="0"/>
            <a:t>Phase 3: Remediation Implementation</a:t>
          </a:r>
          <a:r>
            <a:rPr lang="en-GB" sz="1400" kern="1200" dirty="0"/>
            <a:t> </a:t>
          </a:r>
          <a:br>
            <a:rPr lang="en-GB" sz="1400" kern="1200" dirty="0"/>
          </a:br>
          <a:r>
            <a:rPr lang="en-GB" sz="1400" kern="1200" dirty="0"/>
            <a:t>Objective 2: Develop and Execute Remediation Strategies </a:t>
          </a:r>
          <a:endParaRPr lang="en-US" sz="1400" kern="1200" dirty="0"/>
        </a:p>
      </dsp:txBody>
      <dsp:txXfrm>
        <a:off x="971642" y="2377053"/>
        <a:ext cx="4814122" cy="1050786"/>
      </dsp:txXfrm>
    </dsp:sp>
    <dsp:sp modelId="{D731350D-131E-48F6-B21A-F049E3704902}">
      <dsp:nvSpPr>
        <dsp:cNvPr id="0" name=""/>
        <dsp:cNvSpPr/>
      </dsp:nvSpPr>
      <dsp:spPr>
        <a:xfrm>
          <a:off x="0" y="3625882"/>
          <a:ext cx="6290226" cy="840857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A4E0F2A-321D-436B-B349-169858DE9B65}">
      <dsp:nvSpPr>
        <dsp:cNvPr id="0" name=""/>
        <dsp:cNvSpPr/>
      </dsp:nvSpPr>
      <dsp:spPr>
        <a:xfrm>
          <a:off x="254359" y="3815075"/>
          <a:ext cx="462923" cy="462471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DE04566-12B1-4E72-8FF4-BCB92E900E2C}">
      <dsp:nvSpPr>
        <dsp:cNvPr id="0" name=""/>
        <dsp:cNvSpPr/>
      </dsp:nvSpPr>
      <dsp:spPr>
        <a:xfrm>
          <a:off x="971642" y="3625882"/>
          <a:ext cx="4814122" cy="84167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9078" tIns="89078" rIns="89078" bIns="89078" numCol="1" spcCol="1270" anchor="ctr" anchorCtr="0">
          <a:noAutofit/>
        </a:bodyPr>
        <a:lstStyle/>
        <a:p>
          <a:pPr marL="0" lvl="0" indent="0" algn="l" defTabSz="6223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b="1" kern="1200" dirty="0"/>
            <a:t>Phase 4: Data Evaluation and Analysis </a:t>
          </a:r>
          <a:br>
            <a:rPr lang="en-GB" sz="1400" b="1" kern="1200" dirty="0"/>
          </a:br>
          <a:r>
            <a:rPr lang="en-GB" sz="1400" kern="1200" dirty="0"/>
            <a:t>Objective 3: Evaluate the Impact on Environmental Security Posture </a:t>
          </a:r>
          <a:endParaRPr lang="en-US" sz="1400" kern="1200" dirty="0"/>
        </a:p>
      </dsp:txBody>
      <dsp:txXfrm>
        <a:off x="971642" y="3625882"/>
        <a:ext cx="4814122" cy="841679"/>
      </dsp:txXfrm>
    </dsp:sp>
    <dsp:sp modelId="{F3705DA4-91FE-4B93-9D07-52C280C744C1}">
      <dsp:nvSpPr>
        <dsp:cNvPr id="0" name=""/>
        <dsp:cNvSpPr/>
      </dsp:nvSpPr>
      <dsp:spPr>
        <a:xfrm>
          <a:off x="0" y="4665604"/>
          <a:ext cx="6290226" cy="840857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C8C537A-FE34-4689-835C-D80AB2ED309D}">
      <dsp:nvSpPr>
        <dsp:cNvPr id="0" name=""/>
        <dsp:cNvSpPr/>
      </dsp:nvSpPr>
      <dsp:spPr>
        <a:xfrm>
          <a:off x="254359" y="4854797"/>
          <a:ext cx="462923" cy="462471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B15CF1D-0620-4E98-94BC-6CE38A171A6E}">
      <dsp:nvSpPr>
        <dsp:cNvPr id="0" name=""/>
        <dsp:cNvSpPr/>
      </dsp:nvSpPr>
      <dsp:spPr>
        <a:xfrm>
          <a:off x="971642" y="4665604"/>
          <a:ext cx="4814122" cy="84167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9078" tIns="89078" rIns="89078" bIns="89078" numCol="1" spcCol="1270" anchor="ctr" anchorCtr="0">
          <a:noAutofit/>
        </a:bodyPr>
        <a:lstStyle/>
        <a:p>
          <a:pPr marL="0" lvl="0" indent="0" algn="l" defTabSz="6223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br>
            <a:rPr lang="en-GB" sz="1400" b="1" kern="1200" dirty="0"/>
          </a:br>
          <a:r>
            <a:rPr lang="en-GB" sz="1400" b="1" kern="1200" dirty="0"/>
            <a:t>Phase 5: Ongoing Monitoring and Reporting</a:t>
          </a:r>
          <a:r>
            <a:rPr lang="en-GB" sz="1400" kern="1200" dirty="0"/>
            <a:t> </a:t>
          </a:r>
          <a:br>
            <a:rPr lang="en-GB" sz="1400" kern="1200" dirty="0"/>
          </a:br>
          <a:r>
            <a:rPr lang="en-GB" sz="1400" kern="1200" dirty="0"/>
            <a:t>Objective 4: Establish Ongoing Security Monitoring</a:t>
          </a:r>
          <a:br>
            <a:rPr lang="en-GB" sz="1400" kern="1200" dirty="0"/>
          </a:br>
          <a:r>
            <a:rPr lang="en-GB" sz="1400" kern="1200" dirty="0"/>
            <a:t>Objective 5: Provide Final Report</a:t>
          </a:r>
        </a:p>
        <a:p>
          <a:pPr marL="0" lvl="0" indent="0" algn="l" defTabSz="6223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400" kern="1200" dirty="0"/>
        </a:p>
      </dsp:txBody>
      <dsp:txXfrm>
        <a:off x="971642" y="4665604"/>
        <a:ext cx="4814122" cy="841679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7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8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9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10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11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12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13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7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8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9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0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30B3ABB-9D3D-4B36-8351-DFA7221D661F}" type="datetimeFigureOut">
              <a:rPr lang="en-GB" smtClean="0"/>
              <a:t>15/09/2023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7679EAB-2810-4743-A66B-3DAE1425559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8338762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7679EAB-2810-4743-A66B-3DAE14255592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8896467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C0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371600" y="1803405"/>
            <a:ext cx="9448800" cy="1825096"/>
          </a:xfrm>
        </p:spPr>
        <p:txBody>
          <a:bodyPr anchor="b">
            <a:normAutofit/>
          </a:bodyPr>
          <a:lstStyle>
            <a:lvl1pPr algn="l"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632201"/>
            <a:ext cx="9448800" cy="685800"/>
          </a:xfrm>
        </p:spPr>
        <p:txBody>
          <a:bodyPr>
            <a:normAutofit/>
          </a:bodyPr>
          <a:lstStyle>
            <a:lvl1pPr marL="0" indent="0" algn="l">
              <a:buNone/>
              <a:defRPr sz="20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909561" y="4314328"/>
            <a:ext cx="2910840" cy="374642"/>
          </a:xfrm>
        </p:spPr>
        <p:txBody>
          <a:bodyPr/>
          <a:lstStyle/>
          <a:p>
            <a:fld id="{BDF5B69B-DDEF-4800-9246-A667BC2A933A}" type="datetimeFigureOut">
              <a:rPr lang="en-GB" smtClean="0"/>
              <a:t>15/09/2023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1371600" y="4323845"/>
            <a:ext cx="6400800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077200" y="1430866"/>
            <a:ext cx="2743200" cy="365125"/>
          </a:xfrm>
        </p:spPr>
        <p:txBody>
          <a:bodyPr/>
          <a:lstStyle/>
          <a:p>
            <a:fld id="{06693C26-81D2-440D-9537-098D3180659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2830020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F5B69B-DDEF-4800-9246-A667BC2A933A}" type="datetimeFigureOut">
              <a:rPr lang="en-GB" smtClean="0"/>
              <a:t>15/09/2023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693C26-81D2-440D-9537-098D3180659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4620766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C0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753533"/>
            <a:ext cx="10820399" cy="2801935"/>
          </a:xfrm>
        </p:spPr>
        <p:txBody>
          <a:bodyPr anchor="b">
            <a:normAutofit/>
          </a:bodyPr>
          <a:lstStyle>
            <a:lvl1pPr algn="r"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24467" y="3641725"/>
            <a:ext cx="10490200" cy="955675"/>
          </a:xfrm>
        </p:spPr>
        <p:txBody>
          <a:bodyPr>
            <a:normAutofit/>
          </a:bodyPr>
          <a:lstStyle>
            <a:lvl1pPr marL="0" indent="0" algn="r">
              <a:buNone/>
              <a:defRPr sz="22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814452" y="381000"/>
            <a:ext cx="2910840" cy="365125"/>
          </a:xfrm>
        </p:spPr>
        <p:txBody>
          <a:bodyPr/>
          <a:lstStyle>
            <a:lvl1pPr algn="r">
              <a:defRPr/>
            </a:lvl1pPr>
          </a:lstStyle>
          <a:p>
            <a:fld id="{BDF5B69B-DDEF-4800-9246-A667BC2A933A}" type="datetimeFigureOut">
              <a:rPr lang="en-GB" smtClean="0"/>
              <a:t>15/09/2023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685800" y="381001"/>
            <a:ext cx="6991492" cy="364065"/>
          </a:xfr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862452" y="381000"/>
            <a:ext cx="643748" cy="365125"/>
          </a:xfrm>
        </p:spPr>
        <p:txBody>
          <a:bodyPr/>
          <a:lstStyle/>
          <a:p>
            <a:fld id="{06693C26-81D2-440D-9537-098D3180659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4060665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85800" y="2194559"/>
            <a:ext cx="5334000" cy="402412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2194559"/>
            <a:ext cx="5334000" cy="402412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F5B69B-DDEF-4800-9246-A667BC2A933A}" type="datetimeFigureOut">
              <a:rPr lang="en-GB" smtClean="0"/>
              <a:t>15/09/2023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693C26-81D2-440D-9537-098D3180659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9969789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895600" y="762000"/>
            <a:ext cx="8610600" cy="12954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4409" y="2183802"/>
            <a:ext cx="5079991" cy="823912"/>
          </a:xfrm>
        </p:spPr>
        <p:txBody>
          <a:bodyPr anchor="b">
            <a:normAutofit/>
          </a:bodyPr>
          <a:lstStyle>
            <a:lvl1pPr marL="0" indent="0">
              <a:buNone/>
              <a:defRPr sz="28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85800" y="3132666"/>
            <a:ext cx="5311775" cy="3086019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400800" y="2183802"/>
            <a:ext cx="5105400" cy="823912"/>
          </a:xfrm>
        </p:spPr>
        <p:txBody>
          <a:bodyPr anchor="b">
            <a:normAutofit/>
          </a:bodyPr>
          <a:lstStyle>
            <a:lvl1pPr marL="0" indent="0">
              <a:buNone/>
              <a:defRPr sz="28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3132666"/>
            <a:ext cx="5334000" cy="3086019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F5B69B-DDEF-4800-9246-A667BC2A933A}" type="datetimeFigureOut">
              <a:rPr lang="en-GB" smtClean="0"/>
              <a:t>15/09/2023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693C26-81D2-440D-9537-098D3180659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1446192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F5B69B-DDEF-4800-9246-A667BC2A933A}" type="datetimeFigureOut">
              <a:rPr lang="en-GB" smtClean="0"/>
              <a:t>15/09/2023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693C26-81D2-440D-9537-098D3180659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463926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F5B69B-DDEF-4800-9246-A667BC2A933A}" type="datetimeFigureOut">
              <a:rPr lang="en-GB" smtClean="0"/>
              <a:t>15/09/2023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693C26-81D2-440D-9537-098D3180659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4022181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1524000"/>
            <a:ext cx="4114800" cy="1600200"/>
          </a:xfrm>
        </p:spPr>
        <p:txBody>
          <a:bodyPr anchor="b"/>
          <a:lstStyle>
            <a:lvl1pPr algn="l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995582" y="746759"/>
            <a:ext cx="6510618" cy="5471925"/>
          </a:xfrm>
        </p:spPr>
        <p:txBody>
          <a:bodyPr anchor="ctr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0" y="3124199"/>
            <a:ext cx="4114800" cy="3094485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F5B69B-DDEF-4800-9246-A667BC2A933A}" type="datetimeFigureOut">
              <a:rPr lang="en-GB" smtClean="0"/>
              <a:t>15/09/2023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693C26-81D2-440D-9537-098D3180659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7789993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1524000"/>
            <a:ext cx="6873240" cy="1600200"/>
          </a:xfrm>
        </p:spPr>
        <p:txBody>
          <a:bodyPr anchor="b"/>
          <a:lstStyle>
            <a:lvl1pPr algn="l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861238" y="751241"/>
            <a:ext cx="3644962" cy="5467443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0" y="3124199"/>
            <a:ext cx="6873240" cy="3094485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F5B69B-DDEF-4800-9246-A667BC2A933A}" type="datetimeFigureOut">
              <a:rPr lang="en-GB" smtClean="0"/>
              <a:t>15/09/2023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693C26-81D2-440D-9537-098D3180659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4893653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777" y="4697360"/>
            <a:ext cx="10822034" cy="819355"/>
          </a:xfrm>
        </p:spPr>
        <p:txBody>
          <a:bodyPr anchor="b"/>
          <a:lstStyle>
            <a:lvl1pPr algn="l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81727" y="941439"/>
            <a:ext cx="10821840" cy="3478161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0" y="5516715"/>
            <a:ext cx="10820400" cy="701969"/>
          </a:xfrm>
        </p:spPr>
        <p:txBody>
          <a:bodyPr/>
          <a:lstStyle>
            <a:lvl1pPr marL="0" indent="0" algn="l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F5B69B-DDEF-4800-9246-A667BC2A933A}" type="datetimeFigureOut">
              <a:rPr lang="en-GB" smtClean="0"/>
              <a:t>15/09/2023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693C26-81D2-440D-9537-098D3180659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0501504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0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753532"/>
            <a:ext cx="10820400" cy="2802467"/>
          </a:xfrm>
        </p:spPr>
        <p:txBody>
          <a:bodyPr anchor="ctr"/>
          <a:lstStyle>
            <a:lvl1pPr algn="l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24467" y="3649133"/>
            <a:ext cx="10130516" cy="999067"/>
          </a:xfrm>
        </p:spPr>
        <p:txBody>
          <a:bodyPr anchor="ctr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814452" y="381000"/>
            <a:ext cx="2910840" cy="365125"/>
          </a:xfrm>
        </p:spPr>
        <p:txBody>
          <a:bodyPr/>
          <a:lstStyle>
            <a:lvl1pPr algn="r">
              <a:defRPr/>
            </a:lvl1pPr>
          </a:lstStyle>
          <a:p>
            <a:fld id="{BDF5B69B-DDEF-4800-9246-A667BC2A933A}" type="datetimeFigureOut">
              <a:rPr lang="en-GB" smtClean="0"/>
              <a:t>15/09/2023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685800" y="379941"/>
            <a:ext cx="6991492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862452" y="381000"/>
            <a:ext cx="643748" cy="365125"/>
          </a:xfrm>
        </p:spPr>
        <p:txBody>
          <a:bodyPr/>
          <a:lstStyle/>
          <a:p>
            <a:fld id="{06693C26-81D2-440D-9537-098D3180659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587099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Picture 12" descr="C0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24467" y="753533"/>
            <a:ext cx="10151533" cy="2604495"/>
          </a:xfrm>
        </p:spPr>
        <p:txBody>
          <a:bodyPr anchor="ctr"/>
          <a:lstStyle>
            <a:lvl1pPr algn="l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3"/>
          </p:nvPr>
        </p:nvSpPr>
        <p:spPr>
          <a:xfrm>
            <a:off x="1303865" y="3365556"/>
            <a:ext cx="9592736" cy="44444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24467" y="3959862"/>
            <a:ext cx="10151533" cy="679871"/>
          </a:xfrm>
        </p:spPr>
        <p:txBody>
          <a:bodyPr anchor="ctr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814452" y="381000"/>
            <a:ext cx="2910840" cy="365125"/>
          </a:xfrm>
        </p:spPr>
        <p:txBody>
          <a:bodyPr/>
          <a:lstStyle>
            <a:lvl1pPr algn="r">
              <a:defRPr/>
            </a:lvl1pPr>
          </a:lstStyle>
          <a:p>
            <a:fld id="{BDF5B69B-DDEF-4800-9246-A667BC2A933A}" type="datetimeFigureOut">
              <a:rPr lang="en-GB" smtClean="0"/>
              <a:t>15/09/2023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685800" y="379941"/>
            <a:ext cx="6991492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862452" y="381000"/>
            <a:ext cx="643748" cy="365125"/>
          </a:xfrm>
        </p:spPr>
        <p:txBody>
          <a:bodyPr/>
          <a:lstStyle/>
          <a:p>
            <a:fld id="{06693C26-81D2-440D-9537-098D31806597}" type="slidenum">
              <a:rPr lang="en-GB" smtClean="0"/>
              <a:t>‹#›</a:t>
            </a:fld>
            <a:endParaRPr lang="en-GB"/>
          </a:p>
        </p:txBody>
      </p:sp>
      <p:sp>
        <p:nvSpPr>
          <p:cNvPr id="9" name="TextBox 8"/>
          <p:cNvSpPr txBox="1"/>
          <p:nvPr/>
        </p:nvSpPr>
        <p:spPr>
          <a:xfrm>
            <a:off x="476250" y="93345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10984230" y="270129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1171343619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C0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24495" y="1124701"/>
            <a:ext cx="10146186" cy="2511835"/>
          </a:xfrm>
        </p:spPr>
        <p:txBody>
          <a:bodyPr anchor="b"/>
          <a:lstStyle>
            <a:lvl1pPr algn="l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24467" y="3648315"/>
            <a:ext cx="10144654" cy="999885"/>
          </a:xfrm>
        </p:spPr>
        <p:txBody>
          <a:bodyPr anchor="t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814452" y="378883"/>
            <a:ext cx="2910840" cy="365125"/>
          </a:xfrm>
        </p:spPr>
        <p:txBody>
          <a:bodyPr/>
          <a:lstStyle>
            <a:lvl1pPr algn="r">
              <a:defRPr/>
            </a:lvl1pPr>
          </a:lstStyle>
          <a:p>
            <a:fld id="{BDF5B69B-DDEF-4800-9246-A667BC2A933A}" type="datetimeFigureOut">
              <a:rPr lang="en-GB" smtClean="0"/>
              <a:t>15/09/2023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685800" y="378883"/>
            <a:ext cx="6991492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862452" y="381000"/>
            <a:ext cx="643748" cy="365125"/>
          </a:xfrm>
        </p:spPr>
        <p:txBody>
          <a:bodyPr/>
          <a:lstStyle/>
          <a:p>
            <a:fld id="{06693C26-81D2-440D-9537-098D3180659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11249418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Title 1"/>
          <p:cNvSpPr>
            <a:spLocks noGrp="1"/>
          </p:cNvSpPr>
          <p:nvPr>
            <p:ph type="title"/>
          </p:nvPr>
        </p:nvSpPr>
        <p:spPr>
          <a:xfrm>
            <a:off x="2895600" y="761999"/>
            <a:ext cx="8610599" cy="130386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Text Placeholder 2"/>
          <p:cNvSpPr>
            <a:spLocks noGrp="1"/>
          </p:cNvSpPr>
          <p:nvPr>
            <p:ph type="body" idx="1"/>
          </p:nvPr>
        </p:nvSpPr>
        <p:spPr>
          <a:xfrm>
            <a:off x="685800" y="2202080"/>
            <a:ext cx="3456432" cy="617320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15"/>
          </p:nvPr>
        </p:nvSpPr>
        <p:spPr>
          <a:xfrm>
            <a:off x="685799" y="2904565"/>
            <a:ext cx="3456432" cy="331413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9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368800" y="2201333"/>
            <a:ext cx="3456432" cy="626534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16"/>
          </p:nvPr>
        </p:nvSpPr>
        <p:spPr>
          <a:xfrm>
            <a:off x="4366858" y="2904067"/>
            <a:ext cx="3456432" cy="331461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8051800" y="2192866"/>
            <a:ext cx="3456432" cy="626534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7"/>
          </p:nvPr>
        </p:nvSpPr>
        <p:spPr>
          <a:xfrm>
            <a:off x="8051801" y="2904565"/>
            <a:ext cx="3456432" cy="331413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F5B69B-DDEF-4800-9246-A667BC2A933A}" type="datetimeFigureOut">
              <a:rPr lang="en-GB" smtClean="0"/>
              <a:t>15/09/2023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693C26-81D2-440D-9537-098D3180659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19015043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Title 1"/>
          <p:cNvSpPr>
            <a:spLocks noGrp="1"/>
          </p:cNvSpPr>
          <p:nvPr>
            <p:ph type="title"/>
          </p:nvPr>
        </p:nvSpPr>
        <p:spPr>
          <a:xfrm>
            <a:off x="2895600" y="762000"/>
            <a:ext cx="8610599" cy="12954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9" name="Text Placeholder 2"/>
          <p:cNvSpPr>
            <a:spLocks noGrp="1"/>
          </p:cNvSpPr>
          <p:nvPr>
            <p:ph type="body" idx="1"/>
          </p:nvPr>
        </p:nvSpPr>
        <p:spPr>
          <a:xfrm>
            <a:off x="688618" y="4191000"/>
            <a:ext cx="3451582" cy="682765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0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688618" y="2362200"/>
            <a:ext cx="3451582" cy="1524000"/>
          </a:xfrm>
          <a:prstGeom prst="roundRect">
            <a:avLst>
              <a:gd name="adj" fmla="val 0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8"/>
          </p:nvPr>
        </p:nvSpPr>
        <p:spPr>
          <a:xfrm>
            <a:off x="688618" y="4873764"/>
            <a:ext cx="3451582" cy="1344921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2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374263" y="4191000"/>
            <a:ext cx="3448935" cy="682765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3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4374263" y="2362200"/>
            <a:ext cx="3448936" cy="1524000"/>
          </a:xfrm>
          <a:prstGeom prst="roundRect">
            <a:avLst>
              <a:gd name="adj" fmla="val 0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19"/>
          </p:nvPr>
        </p:nvSpPr>
        <p:spPr>
          <a:xfrm>
            <a:off x="4374264" y="4873763"/>
            <a:ext cx="3448935" cy="1344921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5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8049731" y="4191000"/>
            <a:ext cx="3456469" cy="682765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6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8049855" y="2362200"/>
            <a:ext cx="3447878" cy="1524000"/>
          </a:xfrm>
          <a:prstGeom prst="roundRect">
            <a:avLst>
              <a:gd name="adj" fmla="val 0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0"/>
          </p:nvPr>
        </p:nvSpPr>
        <p:spPr>
          <a:xfrm>
            <a:off x="8049731" y="4873761"/>
            <a:ext cx="3452445" cy="1344921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F5B69B-DDEF-4800-9246-A667BC2A933A}" type="datetimeFigureOut">
              <a:rPr lang="en-GB" smtClean="0"/>
              <a:t>15/09/2023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693C26-81D2-440D-9537-098D3180659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49572183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85800" y="2194559"/>
            <a:ext cx="10820400" cy="40241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F5B69B-DDEF-4800-9246-A667BC2A933A}" type="datetimeFigureOut">
              <a:rPr lang="en-GB" smtClean="0"/>
              <a:t>15/09/2023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693C26-81D2-440D-9537-098D3180659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58281304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0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448800" y="745066"/>
            <a:ext cx="2057400" cy="3903133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24466" y="745067"/>
            <a:ext cx="8204201" cy="3903133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814452" y="379941"/>
            <a:ext cx="2910840" cy="365125"/>
          </a:xfrm>
        </p:spPr>
        <p:txBody>
          <a:bodyPr/>
          <a:lstStyle>
            <a:lvl1pPr algn="r">
              <a:defRPr/>
            </a:lvl1pPr>
          </a:lstStyle>
          <a:p>
            <a:fld id="{BDF5B69B-DDEF-4800-9246-A667BC2A933A}" type="datetimeFigureOut">
              <a:rPr lang="en-GB" smtClean="0"/>
              <a:t>15/09/2023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685800" y="381000"/>
            <a:ext cx="6991492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862452" y="381000"/>
            <a:ext cx="643748" cy="365125"/>
          </a:xfrm>
        </p:spPr>
        <p:txBody>
          <a:bodyPr/>
          <a:lstStyle/>
          <a:p>
            <a:fld id="{06693C26-81D2-440D-9537-098D3180659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9685937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1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C0-HD-TOP.png"/>
          <p:cNvPicPr>
            <a:picLocks noChangeAspect="1"/>
          </p:cNvPicPr>
          <p:nvPr/>
        </p:nvPicPr>
        <p:blipFill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1441450"/>
          </a:xfrm>
          <a:prstGeom prst="rect">
            <a:avLst/>
          </a:prstGeom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2895600" y="764373"/>
            <a:ext cx="8610600" cy="129302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800" y="2194560"/>
            <a:ext cx="10820400" cy="402412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595360" y="6356350"/>
            <a:ext cx="291084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DF5B69B-DDEF-4800-9246-A667BC2A933A}" type="datetimeFigureOut">
              <a:rPr lang="en-GB" smtClean="0"/>
              <a:t>15/09/2023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85800" y="6355845"/>
            <a:ext cx="7772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763000" y="38100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6693C26-81D2-440D-9537-098D3180659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11508087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780" r:id="rId1"/>
    <p:sldLayoutId id="2147483781" r:id="rId2"/>
    <p:sldLayoutId id="2147483782" r:id="rId3"/>
    <p:sldLayoutId id="2147483783" r:id="rId4"/>
    <p:sldLayoutId id="2147483784" r:id="rId5"/>
    <p:sldLayoutId id="2147483785" r:id="rId6"/>
    <p:sldLayoutId id="2147483786" r:id="rId7"/>
    <p:sldLayoutId id="2147483787" r:id="rId8"/>
    <p:sldLayoutId id="2147483788" r:id="rId9"/>
    <p:sldLayoutId id="2147483789" r:id="rId10"/>
    <p:sldLayoutId id="2147483790" r:id="rId11"/>
    <p:sldLayoutId id="2147483791" r:id="rId12"/>
    <p:sldLayoutId id="2147483792" r:id="rId13"/>
    <p:sldLayoutId id="2147483793" r:id="rId14"/>
    <p:sldLayoutId id="2147483794" r:id="rId15"/>
    <p:sldLayoutId id="2147483795" r:id="rId16"/>
    <p:sldLayoutId id="2147483796" r:id="rId17"/>
  </p:sldLayoutIdLst>
  <p:txStyles>
    <p:titleStyle>
      <a:lvl1pPr algn="r" defTabSz="914400" rtl="0" eaLnBrk="1" latinLnBrk="0" hangingPunct="1">
        <a:lnSpc>
          <a:spcPct val="90000"/>
        </a:lnSpc>
        <a:spcBef>
          <a:spcPct val="0"/>
        </a:spcBef>
        <a:buNone/>
        <a:defRPr sz="4000" kern="1200" cap="all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2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video" Target="../media/media1.mp4"/><Relationship Id="rId2" Type="http://schemas.microsoft.com/office/2007/relationships/media" Target="../media/media1.mp4"/><Relationship Id="rId1" Type="http://schemas.openxmlformats.org/officeDocument/2006/relationships/tags" Target="../tags/tag1.xml"/><Relationship Id="rId6" Type="http://schemas.openxmlformats.org/officeDocument/2006/relationships/image" Target="../media/image4.jpeg"/><Relationship Id="rId5" Type="http://schemas.openxmlformats.org/officeDocument/2006/relationships/image" Target="../media/image3.png"/><Relationship Id="rId4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diagramData" Target="../diagrams/data1.xml"/><Relationship Id="rId3" Type="http://schemas.openxmlformats.org/officeDocument/2006/relationships/slideLayout" Target="../slideLayouts/slideLayout2.xml"/><Relationship Id="rId7" Type="http://schemas.openxmlformats.org/officeDocument/2006/relationships/image" Target="../media/image2.png"/><Relationship Id="rId12" Type="http://schemas.microsoft.com/office/2007/relationships/diagramDrawing" Target="../diagrams/drawing1.xml"/><Relationship Id="rId2" Type="http://schemas.openxmlformats.org/officeDocument/2006/relationships/video" Target="../media/media2.mp4"/><Relationship Id="rId1" Type="http://schemas.microsoft.com/office/2007/relationships/media" Target="../media/media2.mp4"/><Relationship Id="rId6" Type="http://schemas.openxmlformats.org/officeDocument/2006/relationships/image" Target="../media/image1.png"/><Relationship Id="rId11" Type="http://schemas.openxmlformats.org/officeDocument/2006/relationships/diagramColors" Target="../diagrams/colors1.xml"/><Relationship Id="rId5" Type="http://schemas.openxmlformats.org/officeDocument/2006/relationships/image" Target="../media/image5.png"/><Relationship Id="rId10" Type="http://schemas.openxmlformats.org/officeDocument/2006/relationships/diagramQuickStyle" Target="../diagrams/quickStyle1.xml"/><Relationship Id="rId4" Type="http://schemas.openxmlformats.org/officeDocument/2006/relationships/notesSlide" Target="../notesSlides/notesSlide1.xml"/><Relationship Id="rId9" Type="http://schemas.openxmlformats.org/officeDocument/2006/relationships/diagramLayout" Target="../diagrams/layout1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diagramLayout" Target="../diagrams/layout2.xml"/><Relationship Id="rId3" Type="http://schemas.openxmlformats.org/officeDocument/2006/relationships/slideLayout" Target="../slideLayouts/slideLayout2.xml"/><Relationship Id="rId7" Type="http://schemas.openxmlformats.org/officeDocument/2006/relationships/diagramData" Target="../diagrams/data2.xml"/><Relationship Id="rId2" Type="http://schemas.openxmlformats.org/officeDocument/2006/relationships/video" Target="../media/media3.mp4"/><Relationship Id="rId1" Type="http://schemas.microsoft.com/office/2007/relationships/media" Target="../media/media3.mp4"/><Relationship Id="rId6" Type="http://schemas.openxmlformats.org/officeDocument/2006/relationships/image" Target="../media/image2.png"/><Relationship Id="rId11" Type="http://schemas.microsoft.com/office/2007/relationships/diagramDrawing" Target="../diagrams/drawing2.xml"/><Relationship Id="rId5" Type="http://schemas.openxmlformats.org/officeDocument/2006/relationships/image" Target="../media/image1.png"/><Relationship Id="rId10" Type="http://schemas.openxmlformats.org/officeDocument/2006/relationships/diagramColors" Target="../diagrams/colors2.xml"/><Relationship Id="rId4" Type="http://schemas.openxmlformats.org/officeDocument/2006/relationships/image" Target="../media/image14.png"/><Relationship Id="rId9" Type="http://schemas.openxmlformats.org/officeDocument/2006/relationships/diagramQuickStyle" Target="../diagrams/quickStyle2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diagramLayout" Target="../diagrams/layout3.xml"/><Relationship Id="rId3" Type="http://schemas.openxmlformats.org/officeDocument/2006/relationships/slideLayout" Target="../slideLayouts/slideLayout2.xml"/><Relationship Id="rId7" Type="http://schemas.openxmlformats.org/officeDocument/2006/relationships/diagramData" Target="../diagrams/data3.xml"/><Relationship Id="rId2" Type="http://schemas.openxmlformats.org/officeDocument/2006/relationships/video" Target="../media/media4.mp4"/><Relationship Id="rId1" Type="http://schemas.microsoft.com/office/2007/relationships/media" Target="../media/media4.mp4"/><Relationship Id="rId6" Type="http://schemas.openxmlformats.org/officeDocument/2006/relationships/image" Target="../media/image2.png"/><Relationship Id="rId11" Type="http://schemas.microsoft.com/office/2007/relationships/diagramDrawing" Target="../diagrams/drawing3.xml"/><Relationship Id="rId5" Type="http://schemas.openxmlformats.org/officeDocument/2006/relationships/image" Target="../media/image1.png"/><Relationship Id="rId10" Type="http://schemas.openxmlformats.org/officeDocument/2006/relationships/diagramColors" Target="../diagrams/colors3.xml"/><Relationship Id="rId4" Type="http://schemas.openxmlformats.org/officeDocument/2006/relationships/image" Target="../media/image25.png"/><Relationship Id="rId9" Type="http://schemas.openxmlformats.org/officeDocument/2006/relationships/diagramQuickStyle" Target="../diagrams/quickStyle3.xml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diagramLayout" Target="../diagrams/layout4.xml"/><Relationship Id="rId3" Type="http://schemas.openxmlformats.org/officeDocument/2006/relationships/slideLayout" Target="../slideLayouts/slideLayout2.xml"/><Relationship Id="rId7" Type="http://schemas.openxmlformats.org/officeDocument/2006/relationships/diagramData" Target="../diagrams/data4.xml"/><Relationship Id="rId2" Type="http://schemas.openxmlformats.org/officeDocument/2006/relationships/video" Target="../media/media5.mp4"/><Relationship Id="rId1" Type="http://schemas.microsoft.com/office/2007/relationships/media" Target="../media/media5.mp4"/><Relationship Id="rId6" Type="http://schemas.openxmlformats.org/officeDocument/2006/relationships/image" Target="../media/image2.png"/><Relationship Id="rId11" Type="http://schemas.microsoft.com/office/2007/relationships/diagramDrawing" Target="../diagrams/drawing4.xml"/><Relationship Id="rId5" Type="http://schemas.openxmlformats.org/officeDocument/2006/relationships/image" Target="../media/image1.png"/><Relationship Id="rId10" Type="http://schemas.openxmlformats.org/officeDocument/2006/relationships/diagramColors" Target="../diagrams/colors4.xml"/><Relationship Id="rId4" Type="http://schemas.openxmlformats.org/officeDocument/2006/relationships/image" Target="../media/image5.png"/><Relationship Id="rId9" Type="http://schemas.openxmlformats.org/officeDocument/2006/relationships/diagramQuickStyle" Target="../diagrams/quickStyle4.xml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diagramLayout" Target="../diagrams/layout5.xml"/><Relationship Id="rId3" Type="http://schemas.openxmlformats.org/officeDocument/2006/relationships/slideLayout" Target="../slideLayouts/slideLayout2.xml"/><Relationship Id="rId7" Type="http://schemas.openxmlformats.org/officeDocument/2006/relationships/diagramData" Target="../diagrams/data5.xml"/><Relationship Id="rId2" Type="http://schemas.openxmlformats.org/officeDocument/2006/relationships/video" Target="../media/media6.mp4"/><Relationship Id="rId1" Type="http://schemas.microsoft.com/office/2007/relationships/media" Target="../media/media6.mp4"/><Relationship Id="rId6" Type="http://schemas.openxmlformats.org/officeDocument/2006/relationships/image" Target="../media/image2.png"/><Relationship Id="rId11" Type="http://schemas.microsoft.com/office/2007/relationships/diagramDrawing" Target="../diagrams/drawing5.xml"/><Relationship Id="rId5" Type="http://schemas.openxmlformats.org/officeDocument/2006/relationships/image" Target="../media/image1.png"/><Relationship Id="rId10" Type="http://schemas.openxmlformats.org/officeDocument/2006/relationships/diagramColors" Target="../diagrams/colors5.xml"/><Relationship Id="rId4" Type="http://schemas.openxmlformats.org/officeDocument/2006/relationships/image" Target="../media/image32.png"/><Relationship Id="rId9" Type="http://schemas.openxmlformats.org/officeDocument/2006/relationships/diagramQuickStyle" Target="../diagrams/quickStyle5.xml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diagramLayout" Target="../diagrams/layout6.xml"/><Relationship Id="rId3" Type="http://schemas.openxmlformats.org/officeDocument/2006/relationships/slideLayout" Target="../slideLayouts/slideLayout2.xml"/><Relationship Id="rId7" Type="http://schemas.openxmlformats.org/officeDocument/2006/relationships/diagramData" Target="../diagrams/data6.xml"/><Relationship Id="rId2" Type="http://schemas.openxmlformats.org/officeDocument/2006/relationships/video" Target="../media/media7.mp4"/><Relationship Id="rId1" Type="http://schemas.microsoft.com/office/2007/relationships/media" Target="../media/media7.mp4"/><Relationship Id="rId6" Type="http://schemas.openxmlformats.org/officeDocument/2006/relationships/image" Target="../media/image2.png"/><Relationship Id="rId11" Type="http://schemas.microsoft.com/office/2007/relationships/diagramDrawing" Target="../diagrams/drawing6.xml"/><Relationship Id="rId5" Type="http://schemas.openxmlformats.org/officeDocument/2006/relationships/image" Target="../media/image1.png"/><Relationship Id="rId10" Type="http://schemas.openxmlformats.org/officeDocument/2006/relationships/diagramColors" Target="../diagrams/colors6.xml"/><Relationship Id="rId4" Type="http://schemas.openxmlformats.org/officeDocument/2006/relationships/image" Target="../media/image33.png"/><Relationship Id="rId9" Type="http://schemas.openxmlformats.org/officeDocument/2006/relationships/diagramQuickStyle" Target="../diagrams/quickStyle6.xml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diagramLayout" Target="../diagrams/layout7.xml"/><Relationship Id="rId3" Type="http://schemas.openxmlformats.org/officeDocument/2006/relationships/slideLayout" Target="../slideLayouts/slideLayout2.xml"/><Relationship Id="rId7" Type="http://schemas.openxmlformats.org/officeDocument/2006/relationships/diagramData" Target="../diagrams/data7.xml"/><Relationship Id="rId2" Type="http://schemas.openxmlformats.org/officeDocument/2006/relationships/video" Target="../media/media8.mp4"/><Relationship Id="rId1" Type="http://schemas.microsoft.com/office/2007/relationships/media" Target="../media/media8.mp4"/><Relationship Id="rId6" Type="http://schemas.openxmlformats.org/officeDocument/2006/relationships/image" Target="../media/image2.png"/><Relationship Id="rId11" Type="http://schemas.microsoft.com/office/2007/relationships/diagramDrawing" Target="../diagrams/drawing7.xml"/><Relationship Id="rId5" Type="http://schemas.openxmlformats.org/officeDocument/2006/relationships/image" Target="../media/image1.png"/><Relationship Id="rId10" Type="http://schemas.openxmlformats.org/officeDocument/2006/relationships/diagramColors" Target="../diagrams/colors7.xml"/><Relationship Id="rId4" Type="http://schemas.openxmlformats.org/officeDocument/2006/relationships/image" Target="../media/image40.png"/><Relationship Id="rId9" Type="http://schemas.openxmlformats.org/officeDocument/2006/relationships/diagramQuickStyle" Target="../diagrams/quickStyle7.xml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diagramLayout" Target="../diagrams/layout8.xml"/><Relationship Id="rId3" Type="http://schemas.openxmlformats.org/officeDocument/2006/relationships/slideLayout" Target="../slideLayouts/slideLayout2.xml"/><Relationship Id="rId7" Type="http://schemas.openxmlformats.org/officeDocument/2006/relationships/diagramData" Target="../diagrams/data8.xml"/><Relationship Id="rId2" Type="http://schemas.openxmlformats.org/officeDocument/2006/relationships/video" Target="../media/media9.mp4"/><Relationship Id="rId1" Type="http://schemas.microsoft.com/office/2007/relationships/media" Target="../media/media9.mp4"/><Relationship Id="rId6" Type="http://schemas.openxmlformats.org/officeDocument/2006/relationships/image" Target="../media/image2.png"/><Relationship Id="rId11" Type="http://schemas.microsoft.com/office/2007/relationships/diagramDrawing" Target="../diagrams/drawing8.xml"/><Relationship Id="rId5" Type="http://schemas.openxmlformats.org/officeDocument/2006/relationships/image" Target="../media/image1.png"/><Relationship Id="rId10" Type="http://schemas.openxmlformats.org/officeDocument/2006/relationships/diagramColors" Target="../diagrams/colors8.xml"/><Relationship Id="rId4" Type="http://schemas.openxmlformats.org/officeDocument/2006/relationships/image" Target="../media/image41.png"/><Relationship Id="rId9" Type="http://schemas.openxmlformats.org/officeDocument/2006/relationships/diagramQuickStyle" Target="../diagrams/quickStyle8.xml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diagramLayout" Target="../diagrams/layout9.xml"/><Relationship Id="rId3" Type="http://schemas.openxmlformats.org/officeDocument/2006/relationships/slideLayout" Target="../slideLayouts/slideLayout2.xml"/><Relationship Id="rId7" Type="http://schemas.openxmlformats.org/officeDocument/2006/relationships/diagramData" Target="../diagrams/data9.xml"/><Relationship Id="rId2" Type="http://schemas.openxmlformats.org/officeDocument/2006/relationships/video" Target="../media/media10.mp4"/><Relationship Id="rId1" Type="http://schemas.microsoft.com/office/2007/relationships/media" Target="../media/media10.mp4"/><Relationship Id="rId6" Type="http://schemas.openxmlformats.org/officeDocument/2006/relationships/image" Target="../media/image2.png"/><Relationship Id="rId11" Type="http://schemas.microsoft.com/office/2007/relationships/diagramDrawing" Target="../diagrams/drawing9.xml"/><Relationship Id="rId5" Type="http://schemas.openxmlformats.org/officeDocument/2006/relationships/image" Target="../media/image1.png"/><Relationship Id="rId10" Type="http://schemas.openxmlformats.org/officeDocument/2006/relationships/diagramColors" Target="../diagrams/colors9.xml"/><Relationship Id="rId4" Type="http://schemas.openxmlformats.org/officeDocument/2006/relationships/image" Target="../media/image5.png"/><Relationship Id="rId9" Type="http://schemas.openxmlformats.org/officeDocument/2006/relationships/diagramQuickStyle" Target="../diagrams/quickStyle9.xml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diagramLayout" Target="../diagrams/layout10.xml"/><Relationship Id="rId3" Type="http://schemas.openxmlformats.org/officeDocument/2006/relationships/slideLayout" Target="../slideLayouts/slideLayout2.xml"/><Relationship Id="rId7" Type="http://schemas.openxmlformats.org/officeDocument/2006/relationships/diagramData" Target="../diagrams/data10.xml"/><Relationship Id="rId2" Type="http://schemas.openxmlformats.org/officeDocument/2006/relationships/video" Target="../media/media11.mp4"/><Relationship Id="rId1" Type="http://schemas.microsoft.com/office/2007/relationships/media" Target="../media/media11.mp4"/><Relationship Id="rId6" Type="http://schemas.openxmlformats.org/officeDocument/2006/relationships/image" Target="../media/image2.png"/><Relationship Id="rId11" Type="http://schemas.microsoft.com/office/2007/relationships/diagramDrawing" Target="../diagrams/drawing10.xml"/><Relationship Id="rId5" Type="http://schemas.openxmlformats.org/officeDocument/2006/relationships/image" Target="../media/image1.png"/><Relationship Id="rId10" Type="http://schemas.openxmlformats.org/officeDocument/2006/relationships/diagramColors" Target="../diagrams/colors10.xml"/><Relationship Id="rId4" Type="http://schemas.openxmlformats.org/officeDocument/2006/relationships/image" Target="../media/image42.png"/><Relationship Id="rId9" Type="http://schemas.openxmlformats.org/officeDocument/2006/relationships/diagramQuickStyle" Target="../diagrams/quickStyle10.xml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diagramLayout" Target="../diagrams/layout11.xml"/><Relationship Id="rId3" Type="http://schemas.openxmlformats.org/officeDocument/2006/relationships/slideLayout" Target="../slideLayouts/slideLayout2.xml"/><Relationship Id="rId7" Type="http://schemas.openxmlformats.org/officeDocument/2006/relationships/diagramData" Target="../diagrams/data11.xml"/><Relationship Id="rId2" Type="http://schemas.openxmlformats.org/officeDocument/2006/relationships/video" Target="../media/media12.mp4"/><Relationship Id="rId1" Type="http://schemas.microsoft.com/office/2007/relationships/media" Target="../media/media12.mp4"/><Relationship Id="rId6" Type="http://schemas.openxmlformats.org/officeDocument/2006/relationships/image" Target="../media/image2.png"/><Relationship Id="rId11" Type="http://schemas.microsoft.com/office/2007/relationships/diagramDrawing" Target="../diagrams/drawing11.xml"/><Relationship Id="rId5" Type="http://schemas.openxmlformats.org/officeDocument/2006/relationships/image" Target="../media/image1.png"/><Relationship Id="rId10" Type="http://schemas.openxmlformats.org/officeDocument/2006/relationships/diagramColors" Target="../diagrams/colors11.xml"/><Relationship Id="rId4" Type="http://schemas.openxmlformats.org/officeDocument/2006/relationships/image" Target="../media/image51.png"/><Relationship Id="rId9" Type="http://schemas.openxmlformats.org/officeDocument/2006/relationships/diagramQuickStyle" Target="../diagrams/quickStyle11.xml"/></Relationships>
</file>

<file path=ppt/slides/_rels/slide13.xml.rels><?xml version="1.0" encoding="UTF-8" standalone="yes"?>
<Relationships xmlns="http://schemas.openxmlformats.org/package/2006/relationships"><Relationship Id="rId8" Type="http://schemas.openxmlformats.org/officeDocument/2006/relationships/diagramLayout" Target="../diagrams/layout12.xml"/><Relationship Id="rId3" Type="http://schemas.openxmlformats.org/officeDocument/2006/relationships/slideLayout" Target="../slideLayouts/slideLayout2.xml"/><Relationship Id="rId7" Type="http://schemas.openxmlformats.org/officeDocument/2006/relationships/diagramData" Target="../diagrams/data12.xml"/><Relationship Id="rId2" Type="http://schemas.openxmlformats.org/officeDocument/2006/relationships/video" Target="../media/media13.mp4"/><Relationship Id="rId1" Type="http://schemas.microsoft.com/office/2007/relationships/media" Target="../media/media13.mp4"/><Relationship Id="rId6" Type="http://schemas.openxmlformats.org/officeDocument/2006/relationships/image" Target="../media/image2.png"/><Relationship Id="rId11" Type="http://schemas.microsoft.com/office/2007/relationships/diagramDrawing" Target="../diagrams/drawing12.xml"/><Relationship Id="rId5" Type="http://schemas.openxmlformats.org/officeDocument/2006/relationships/image" Target="../media/image1.png"/><Relationship Id="rId10" Type="http://schemas.openxmlformats.org/officeDocument/2006/relationships/diagramColors" Target="../diagrams/colors12.xml"/><Relationship Id="rId4" Type="http://schemas.openxmlformats.org/officeDocument/2006/relationships/image" Target="../media/image5.png"/><Relationship Id="rId9" Type="http://schemas.openxmlformats.org/officeDocument/2006/relationships/diagramQuickStyle" Target="../diagrams/quickStyle12.xml"/></Relationships>
</file>

<file path=ppt/slides/_rels/slide14.xml.rels><?xml version="1.0" encoding="UTF-8" standalone="yes"?>
<Relationships xmlns="http://schemas.openxmlformats.org/package/2006/relationships"><Relationship Id="rId8" Type="http://schemas.openxmlformats.org/officeDocument/2006/relationships/diagramLayout" Target="../diagrams/layout13.xml"/><Relationship Id="rId3" Type="http://schemas.openxmlformats.org/officeDocument/2006/relationships/slideLayout" Target="../slideLayouts/slideLayout2.xml"/><Relationship Id="rId7" Type="http://schemas.openxmlformats.org/officeDocument/2006/relationships/diagramData" Target="../diagrams/data13.xml"/><Relationship Id="rId2" Type="http://schemas.openxmlformats.org/officeDocument/2006/relationships/video" Target="../media/media14.mp4"/><Relationship Id="rId1" Type="http://schemas.microsoft.com/office/2007/relationships/media" Target="../media/media14.mp4"/><Relationship Id="rId6" Type="http://schemas.openxmlformats.org/officeDocument/2006/relationships/image" Target="../media/image2.png"/><Relationship Id="rId11" Type="http://schemas.microsoft.com/office/2007/relationships/diagramDrawing" Target="../diagrams/drawing13.xml"/><Relationship Id="rId5" Type="http://schemas.openxmlformats.org/officeDocument/2006/relationships/image" Target="../media/image1.png"/><Relationship Id="rId10" Type="http://schemas.openxmlformats.org/officeDocument/2006/relationships/diagramColors" Target="../diagrams/colors13.xml"/><Relationship Id="rId4" Type="http://schemas.openxmlformats.org/officeDocument/2006/relationships/image" Target="../media/image60.png"/><Relationship Id="rId9" Type="http://schemas.openxmlformats.org/officeDocument/2006/relationships/diagramQuickStyle" Target="../diagrams/quickStyle13.xml"/></Relationships>
</file>

<file path=ppt/slides/_rels/slide15.xml.rels><?xml version="1.0" encoding="UTF-8" standalone="yes"?>
<Relationships xmlns="http://schemas.openxmlformats.org/package/2006/relationships"><Relationship Id="rId8" Type="http://schemas.openxmlformats.org/officeDocument/2006/relationships/image" Target="../media/image73.png"/><Relationship Id="rId3" Type="http://schemas.openxmlformats.org/officeDocument/2006/relationships/slideLayout" Target="../slideLayouts/slideLayout2.xml"/><Relationship Id="rId7" Type="http://schemas.openxmlformats.org/officeDocument/2006/relationships/image" Target="../media/image72.png"/><Relationship Id="rId12" Type="http://schemas.openxmlformats.org/officeDocument/2006/relationships/image" Target="../media/image77.jpg"/><Relationship Id="rId2" Type="http://schemas.openxmlformats.org/officeDocument/2006/relationships/video" Target="../media/media15.mp4"/><Relationship Id="rId1" Type="http://schemas.microsoft.com/office/2007/relationships/media" Target="../media/media15.mp4"/><Relationship Id="rId6" Type="http://schemas.openxmlformats.org/officeDocument/2006/relationships/image" Target="../media/image2.png"/><Relationship Id="rId11" Type="http://schemas.openxmlformats.org/officeDocument/2006/relationships/image" Target="../media/image76.png"/><Relationship Id="rId5" Type="http://schemas.openxmlformats.org/officeDocument/2006/relationships/image" Target="../media/image1.png"/><Relationship Id="rId10" Type="http://schemas.openxmlformats.org/officeDocument/2006/relationships/image" Target="../media/image75.png"/><Relationship Id="rId4" Type="http://schemas.openxmlformats.org/officeDocument/2006/relationships/image" Target="../media/image71.png"/><Relationship Id="rId9" Type="http://schemas.openxmlformats.org/officeDocument/2006/relationships/image" Target="../media/image74.pn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video" Target="../media/media16.mp4"/><Relationship Id="rId1" Type="http://schemas.microsoft.com/office/2007/relationships/media" Target="../media/media16.mp4"/><Relationship Id="rId6" Type="http://schemas.openxmlformats.org/officeDocument/2006/relationships/image" Target="../media/image2.png"/><Relationship Id="rId5" Type="http://schemas.openxmlformats.org/officeDocument/2006/relationships/image" Target="../media/image1.png"/><Relationship Id="rId4" Type="http://schemas.openxmlformats.org/officeDocument/2006/relationships/image" Target="../media/image78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3" name="Video 42">
            <a:hlinkClick r:id="" action="ppaction://media"/>
            <a:extLst>
              <a:ext uri="{FF2B5EF4-FFF2-40B4-BE49-F238E27FC236}">
                <a16:creationId xmlns:a16="http://schemas.microsoft.com/office/drawing/2014/main" id="{D6566B1A-2B16-9990-C0BB-50A85166AEE5}"/>
              </a:ext>
            </a:extLst>
          </p:cNvPr>
          <p:cNvPicPr>
            <a:picLocks noChangeAspect="1"/>
          </p:cNvPicPr>
          <p:nvPr>
            <a:videoFile r:link="rId3"/>
            <p:extLst>
              <p:ext uri="{DAA4B4D4-6D71-4841-9C94-3DE7FCFB9230}">
                <p14:media xmlns:p14="http://schemas.microsoft.com/office/powerpoint/2010/main" r:embed="rId2"/>
              </p:ext>
              <p:ext uri="{42D2F446-02D8-4167-A562-619A0277C38B}">
                <p15:isNarration xmlns:p15="http://schemas.microsoft.com/office/powerpoint/2012/main" val="1"/>
              </p:ext>
            </p:extLst>
          </p:nvPr>
        </p:nvPicPr>
        <p:blipFill>
          <a:blip r:embed="rId5"/>
          <a:srcRect l="21875" r="21875"/>
          <a:stretch>
            <a:fillRect/>
          </a:stretch>
        </p:blipFill>
        <p:spPr>
          <a:xfrm>
            <a:off x="11872822" y="6538822"/>
            <a:ext cx="236881" cy="236881"/>
          </a:xfrm>
          <a:prstGeom prst="ellipse">
            <a:avLst/>
          </a:prstGeom>
        </p:spPr>
      </p:pic>
      <p:pic>
        <p:nvPicPr>
          <p:cNvPr id="5" name="Picture 4" descr="A row of black servers&#10;&#10;Description automatically generated with medium confidence">
            <a:extLst>
              <a:ext uri="{FF2B5EF4-FFF2-40B4-BE49-F238E27FC236}">
                <a16:creationId xmlns:a16="http://schemas.microsoft.com/office/drawing/2014/main" id="{90F07817-3166-DB54-2DB7-0CE25D651D74}"/>
              </a:ext>
            </a:extLst>
          </p:cNvPr>
          <p:cNvPicPr>
            <a:picLocks noChangeAspect="1"/>
          </p:cNvPicPr>
          <p:nvPr/>
        </p:nvPicPr>
        <p:blipFill rotWithShape="1">
          <a:blip r:embed="rId6">
            <a:alphaModFix amt="40000"/>
          </a:blip>
          <a:srcRect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4F26C77A-BC1B-D0CF-C2C2-B09C88071DA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371600" y="2237173"/>
            <a:ext cx="9448800" cy="2602062"/>
          </a:xfrm>
        </p:spPr>
        <p:txBody>
          <a:bodyPr>
            <a:normAutofit/>
          </a:bodyPr>
          <a:lstStyle/>
          <a:p>
            <a:pPr>
              <a:spcAft>
                <a:spcPts val="800"/>
              </a:spcAft>
            </a:pPr>
            <a:r>
              <a:rPr lang="en-GB" sz="42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Enhancing Website Server Infrastructure Security through Vulnerability Assessment and Remediation</a:t>
            </a:r>
            <a:endParaRPr lang="en-GB" sz="4200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F9A6C7F-809F-8139-9A85-A105BA24498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371600" y="4842935"/>
            <a:ext cx="9448800" cy="685800"/>
          </a:xfrm>
        </p:spPr>
        <p:txBody>
          <a:bodyPr>
            <a:normAutofit/>
          </a:bodyPr>
          <a:lstStyle/>
          <a:p>
            <a:r>
              <a:rPr lang="en-US" sz="1700"/>
              <a:t>David Cornelius</a:t>
            </a:r>
          </a:p>
          <a:p>
            <a:r>
              <a:rPr lang="en-US" sz="1700"/>
              <a:t>CDSM</a:t>
            </a:r>
            <a:endParaRPr lang="en-GB" sz="1700"/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277631216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17501"/>
    </mc:Choice>
    <mc:Fallback>
      <p:transition spd="slow" advTm="17501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  <p:par>
                                <p:cTn id="7" presetID="10" presetClass="entr" presetSubtype="0" fill="hold" grpId="0" nodeType="withEffect">
                                  <p:stCondLst>
                                    <p:cond delay="15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" dur="7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0" presetClass="entr" presetSubtype="0" fill="hold" grpId="0" nodeType="clickEffect">
                                  <p:stCondLst>
                                    <p:cond delay="15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7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18" fill="hold" display="0">
                  <p:stCondLst>
                    <p:cond delay="indefinite"/>
                  </p:stCondLst>
                </p:cTn>
                <p:tgtEl>
                  <p:spTgt spid="43"/>
                </p:tgtEl>
              </p:cMediaNode>
            </p:video>
            <p:seq concurrent="1" nextAc="seek">
              <p:cTn id="19" restart="whenNotActive" fill="hold" evtFilter="cancelBubble" nodeType="interactiveSeq">
                <p:stCondLst>
                  <p:cond evt="onClick" delay="0">
                    <p:tgtEl>
                      <p:spTgt spid="4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0" fill="hold">
                      <p:stCondLst>
                        <p:cond delay="0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23" dur="1" fill="hold"/>
                                        <p:tgtEl>
                                          <p:spTgt spid="4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3"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2" name="Video 131">
            <a:hlinkClick r:id="" action="ppaction://media"/>
            <a:extLst>
              <a:ext uri="{FF2B5EF4-FFF2-40B4-BE49-F238E27FC236}">
                <a16:creationId xmlns:a16="http://schemas.microsoft.com/office/drawing/2014/main" id="{C663F6AE-2896-B9CF-6E5E-D8E997EB189F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  <p:ext uri="{42D2F446-02D8-4167-A562-619A0277C38B}">
                <p15:isNarration xmlns:p15="http://schemas.microsoft.com/office/powerpoint/2012/main" val="1"/>
              </p:ext>
            </p:extLst>
          </p:nvPr>
        </p:nvPicPr>
        <p:blipFill>
          <a:blip r:embed="rId5"/>
          <a:srcRect l="21875" r="2187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  <p:sp useBgFill="1">
        <p:nvSpPr>
          <p:cNvPr id="27" name="Rounded Rectangle 14">
            <a:extLst>
              <a:ext uri="{FF2B5EF4-FFF2-40B4-BE49-F238E27FC236}">
                <a16:creationId xmlns:a16="http://schemas.microsoft.com/office/drawing/2014/main" id="{843DD86A-8FAA-443F-9211-42A2AE8A790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636008" y="0"/>
            <a:ext cx="7555992" cy="6858000"/>
          </a:xfrm>
          <a:prstGeom prst="roundRect">
            <a:avLst>
              <a:gd name="adj" fmla="val 0"/>
            </a:avLst>
          </a:prstGeom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9" name="Rectangle 28">
            <a:extLst>
              <a:ext uri="{FF2B5EF4-FFF2-40B4-BE49-F238E27FC236}">
                <a16:creationId xmlns:a16="http://schemas.microsoft.com/office/drawing/2014/main" id="{C2A13AAE-18EB-4BDF-BAF7-F2F97B8D00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636008" cy="6858000"/>
          </a:xfrm>
          <a:prstGeom prst="rect">
            <a:avLst/>
          </a:prstGeom>
          <a:solidFill>
            <a:schemeClr val="tx1"/>
          </a:solidFill>
          <a:ln>
            <a:noFill/>
          </a:ln>
          <a:effectLst>
            <a:outerShdw blurRad="63500" dist="38100" algn="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1" name="Picture 30">
            <a:extLst>
              <a:ext uri="{FF2B5EF4-FFF2-40B4-BE49-F238E27FC236}">
                <a16:creationId xmlns:a16="http://schemas.microsoft.com/office/drawing/2014/main" id="{0F5C1B21-B0DB-4206-99EE-C13D67038B9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61975"/>
          <a:stretch/>
        </p:blipFill>
        <p:spPr>
          <a:xfrm>
            <a:off x="0" y="0"/>
            <a:ext cx="4636008" cy="1441450"/>
          </a:xfrm>
          <a:prstGeom prst="rect">
            <a:avLst/>
          </a:prstGeom>
        </p:spPr>
      </p:pic>
      <p:pic>
        <p:nvPicPr>
          <p:cNvPr id="33" name="Picture 32">
            <a:extLst>
              <a:ext uri="{FF2B5EF4-FFF2-40B4-BE49-F238E27FC236}">
                <a16:creationId xmlns:a16="http://schemas.microsoft.com/office/drawing/2014/main" id="{49261589-06E9-4B7C-A8F1-26648507B77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61975"/>
          <a:stretch/>
        </p:blipFill>
        <p:spPr>
          <a:xfrm>
            <a:off x="0" y="4375150"/>
            <a:ext cx="4636008" cy="248285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E0FC270C-210D-00BE-BA33-9199602EE84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5800" y="1066163"/>
            <a:ext cx="3306744" cy="5148371"/>
          </a:xfrm>
        </p:spPr>
        <p:txBody>
          <a:bodyPr>
            <a:normAutofit/>
          </a:bodyPr>
          <a:lstStyle/>
          <a:p>
            <a:r>
              <a:rPr lang="en-US" u="sng" dirty="0">
                <a:solidFill>
                  <a:schemeClr val="bg1"/>
                </a:solidFill>
              </a:rPr>
              <a:t>What’s the problem?</a:t>
            </a:r>
            <a:endParaRPr lang="en-GB" u="sng" dirty="0">
              <a:solidFill>
                <a:schemeClr val="bg1"/>
              </a:solidFill>
            </a:endParaRPr>
          </a:p>
        </p:txBody>
      </p:sp>
      <p:graphicFrame>
        <p:nvGraphicFramePr>
          <p:cNvPr id="22" name="Content Placeholder 2">
            <a:extLst>
              <a:ext uri="{FF2B5EF4-FFF2-40B4-BE49-F238E27FC236}">
                <a16:creationId xmlns:a16="http://schemas.microsoft.com/office/drawing/2014/main" id="{455E1072-3664-2F55-24A0-0C790C1CB1B5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28927874"/>
              </p:ext>
            </p:extLst>
          </p:nvPr>
        </p:nvGraphicFramePr>
        <p:xfrm>
          <a:off x="5279472" y="746125"/>
          <a:ext cx="6290226" cy="544774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8" r:lo="rId9" r:qs="rId10" r:cs="rId11"/>
          </a:graphicData>
        </a:graphic>
      </p:graphicFrame>
    </p:spTree>
    <p:extLst>
      <p:ext uri="{BB962C8B-B14F-4D97-AF65-F5344CB8AC3E}">
        <p14:creationId xmlns:p14="http://schemas.microsoft.com/office/powerpoint/2010/main" val="2792063516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mc:AlternateContent xmlns:mc="http://schemas.openxmlformats.org/markup-compatibility/2006">
    <mc:Choice xmlns:p14="http://schemas.microsoft.com/office/powerpoint/2010/main" Requires="p14">
      <p:transition spd="slow" p14:dur="2000" advTm="76792"/>
    </mc:Choice>
    <mc:Fallback>
      <p:transition spd="slow" advTm="76792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3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132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13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13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2"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5" name="Video 84">
            <a:hlinkClick r:id="" action="ppaction://media"/>
            <a:extLst>
              <a:ext uri="{FF2B5EF4-FFF2-40B4-BE49-F238E27FC236}">
                <a16:creationId xmlns:a16="http://schemas.microsoft.com/office/drawing/2014/main" id="{95E5A3DD-904B-114B-8C6D-E5F9B6CDC869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  <p:ext uri="{42D2F446-02D8-4167-A562-619A0277C38B}">
                <p15:isNarration xmlns:p15="http://schemas.microsoft.com/office/powerpoint/2012/main" val="1"/>
              </p:ext>
            </p:extLst>
          </p:nvPr>
        </p:nvPicPr>
        <p:blipFill>
          <a:blip r:embed="rId4"/>
          <a:srcRect l="21875" r="2187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  <p:sp useBgFill="1">
        <p:nvSpPr>
          <p:cNvPr id="21" name="Rounded Rectangle 14">
            <a:extLst>
              <a:ext uri="{FF2B5EF4-FFF2-40B4-BE49-F238E27FC236}">
                <a16:creationId xmlns:a16="http://schemas.microsoft.com/office/drawing/2014/main" id="{843DD86A-8FAA-443F-9211-42A2AE8A790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636008" y="0"/>
            <a:ext cx="7555992" cy="6858000"/>
          </a:xfrm>
          <a:prstGeom prst="roundRect">
            <a:avLst>
              <a:gd name="adj" fmla="val 0"/>
            </a:avLst>
          </a:prstGeom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3" name="Rectangle 22">
            <a:extLst>
              <a:ext uri="{FF2B5EF4-FFF2-40B4-BE49-F238E27FC236}">
                <a16:creationId xmlns:a16="http://schemas.microsoft.com/office/drawing/2014/main" id="{C2A13AAE-18EB-4BDF-BAF7-F2F97B8D00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636008" cy="6858000"/>
          </a:xfrm>
          <a:prstGeom prst="rect">
            <a:avLst/>
          </a:prstGeom>
          <a:solidFill>
            <a:schemeClr val="tx1"/>
          </a:solidFill>
          <a:ln>
            <a:noFill/>
          </a:ln>
          <a:effectLst>
            <a:outerShdw blurRad="63500" dist="38100" algn="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5" name="Picture 24">
            <a:extLst>
              <a:ext uri="{FF2B5EF4-FFF2-40B4-BE49-F238E27FC236}">
                <a16:creationId xmlns:a16="http://schemas.microsoft.com/office/drawing/2014/main" id="{0F5C1B21-B0DB-4206-99EE-C13D67038B9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61975"/>
          <a:stretch/>
        </p:blipFill>
        <p:spPr>
          <a:xfrm>
            <a:off x="0" y="0"/>
            <a:ext cx="4636008" cy="1441450"/>
          </a:xfrm>
          <a:prstGeom prst="rect">
            <a:avLst/>
          </a:prstGeom>
        </p:spPr>
      </p:pic>
      <p:pic>
        <p:nvPicPr>
          <p:cNvPr id="27" name="Picture 26">
            <a:extLst>
              <a:ext uri="{FF2B5EF4-FFF2-40B4-BE49-F238E27FC236}">
                <a16:creationId xmlns:a16="http://schemas.microsoft.com/office/drawing/2014/main" id="{49261589-06E9-4B7C-A8F1-26648507B77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61975"/>
          <a:stretch/>
        </p:blipFill>
        <p:spPr>
          <a:xfrm>
            <a:off x="0" y="4375150"/>
            <a:ext cx="4636008" cy="248285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E0FC270C-210D-00BE-BA33-9199602EE84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5800" y="1066163"/>
            <a:ext cx="3306744" cy="5148371"/>
          </a:xfrm>
        </p:spPr>
        <p:txBody>
          <a:bodyPr>
            <a:normAutofit/>
          </a:bodyPr>
          <a:lstStyle/>
          <a:p>
            <a:r>
              <a:rPr lang="en-US" u="sng">
                <a:solidFill>
                  <a:schemeClr val="bg1"/>
                </a:solidFill>
              </a:rPr>
              <a:t>Industrial Context</a:t>
            </a:r>
            <a:endParaRPr lang="en-GB" u="sng">
              <a:solidFill>
                <a:schemeClr val="bg1"/>
              </a:solidFill>
            </a:endParaRPr>
          </a:p>
        </p:txBody>
      </p:sp>
      <p:graphicFrame>
        <p:nvGraphicFramePr>
          <p:cNvPr id="17" name="Content Placeholder 3">
            <a:extLst>
              <a:ext uri="{FF2B5EF4-FFF2-40B4-BE49-F238E27FC236}">
                <a16:creationId xmlns:a16="http://schemas.microsoft.com/office/drawing/2014/main" id="{4DFB342F-55B1-B0EF-4A30-CED36EF09FEC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605980056"/>
              </p:ext>
            </p:extLst>
          </p:nvPr>
        </p:nvGraphicFramePr>
        <p:xfrm>
          <a:off x="5279472" y="746125"/>
          <a:ext cx="6290226" cy="544774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7" r:lo="rId8" r:qs="rId9" r:cs="rId10"/>
          </a:graphicData>
        </a:graphic>
      </p:graphicFrame>
    </p:spTree>
    <p:extLst>
      <p:ext uri="{BB962C8B-B14F-4D97-AF65-F5344CB8AC3E}">
        <p14:creationId xmlns:p14="http://schemas.microsoft.com/office/powerpoint/2010/main" val="1122117944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mc:AlternateContent xmlns:mc="http://schemas.openxmlformats.org/markup-compatibility/2006">
    <mc:Choice xmlns:p14="http://schemas.microsoft.com/office/powerpoint/2010/main" Requires="p14">
      <p:transition spd="slow" p14:dur="2000" advTm="62420"/>
    </mc:Choice>
    <mc:Fallback>
      <p:transition spd="slow" advTm="6242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8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85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8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8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5"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" name="Video 13">
            <a:hlinkClick r:id="" action="ppaction://media"/>
            <a:extLst>
              <a:ext uri="{FF2B5EF4-FFF2-40B4-BE49-F238E27FC236}">
                <a16:creationId xmlns:a16="http://schemas.microsoft.com/office/drawing/2014/main" id="{E71F35D6-A5A5-F721-C6A2-F20808A82675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  <p:ext uri="{42D2F446-02D8-4167-A562-619A0277C38B}">
                <p15:isNarration xmlns:p15="http://schemas.microsoft.com/office/powerpoint/2012/main" val="1"/>
              </p:ext>
            </p:extLst>
          </p:nvPr>
        </p:nvPicPr>
        <p:blipFill>
          <a:blip r:embed="rId4"/>
          <a:srcRect l="21875" r="2187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  <p:sp useBgFill="1">
        <p:nvSpPr>
          <p:cNvPr id="21" name="Rounded Rectangle 14">
            <a:extLst>
              <a:ext uri="{FF2B5EF4-FFF2-40B4-BE49-F238E27FC236}">
                <a16:creationId xmlns:a16="http://schemas.microsoft.com/office/drawing/2014/main" id="{843DD86A-8FAA-443F-9211-42A2AE8A790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636008" y="0"/>
            <a:ext cx="7555992" cy="6858000"/>
          </a:xfrm>
          <a:prstGeom prst="roundRect">
            <a:avLst>
              <a:gd name="adj" fmla="val 0"/>
            </a:avLst>
          </a:prstGeom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3" name="Rectangle 22">
            <a:extLst>
              <a:ext uri="{FF2B5EF4-FFF2-40B4-BE49-F238E27FC236}">
                <a16:creationId xmlns:a16="http://schemas.microsoft.com/office/drawing/2014/main" id="{C2A13AAE-18EB-4BDF-BAF7-F2F97B8D00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636008" cy="6858000"/>
          </a:xfrm>
          <a:prstGeom prst="rect">
            <a:avLst/>
          </a:prstGeom>
          <a:solidFill>
            <a:schemeClr val="tx1"/>
          </a:solidFill>
          <a:ln>
            <a:noFill/>
          </a:ln>
          <a:effectLst>
            <a:outerShdw blurRad="63500" dist="38100" algn="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5" name="Picture 24">
            <a:extLst>
              <a:ext uri="{FF2B5EF4-FFF2-40B4-BE49-F238E27FC236}">
                <a16:creationId xmlns:a16="http://schemas.microsoft.com/office/drawing/2014/main" id="{0F5C1B21-B0DB-4206-99EE-C13D67038B9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61975"/>
          <a:stretch/>
        </p:blipFill>
        <p:spPr>
          <a:xfrm>
            <a:off x="0" y="0"/>
            <a:ext cx="4636008" cy="1441450"/>
          </a:xfrm>
          <a:prstGeom prst="rect">
            <a:avLst/>
          </a:prstGeom>
        </p:spPr>
      </p:pic>
      <p:pic>
        <p:nvPicPr>
          <p:cNvPr id="27" name="Picture 26">
            <a:extLst>
              <a:ext uri="{FF2B5EF4-FFF2-40B4-BE49-F238E27FC236}">
                <a16:creationId xmlns:a16="http://schemas.microsoft.com/office/drawing/2014/main" id="{49261589-06E9-4B7C-A8F1-26648507B77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61975"/>
          <a:stretch/>
        </p:blipFill>
        <p:spPr>
          <a:xfrm>
            <a:off x="0" y="4375150"/>
            <a:ext cx="4636008" cy="248285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E0FC270C-210D-00BE-BA33-9199602EE84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5800" y="1066163"/>
            <a:ext cx="3306744" cy="5148371"/>
          </a:xfrm>
        </p:spPr>
        <p:txBody>
          <a:bodyPr>
            <a:normAutofit/>
          </a:bodyPr>
          <a:lstStyle/>
          <a:p>
            <a:r>
              <a:rPr lang="en-US" u="sng" dirty="0">
                <a:solidFill>
                  <a:schemeClr val="bg1"/>
                </a:solidFill>
              </a:rPr>
              <a:t>ACADEMIC Context</a:t>
            </a:r>
            <a:endParaRPr lang="en-GB" u="sng" dirty="0">
              <a:solidFill>
                <a:schemeClr val="bg1"/>
              </a:solidFill>
            </a:endParaRPr>
          </a:p>
        </p:txBody>
      </p:sp>
      <p:graphicFrame>
        <p:nvGraphicFramePr>
          <p:cNvPr id="17" name="Content Placeholder 3">
            <a:extLst>
              <a:ext uri="{FF2B5EF4-FFF2-40B4-BE49-F238E27FC236}">
                <a16:creationId xmlns:a16="http://schemas.microsoft.com/office/drawing/2014/main" id="{4DFB342F-55B1-B0EF-4A30-CED36EF09FEC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746030462"/>
              </p:ext>
            </p:extLst>
          </p:nvPr>
        </p:nvGraphicFramePr>
        <p:xfrm>
          <a:off x="5279472" y="746125"/>
          <a:ext cx="6290226" cy="544774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7" r:lo="rId8" r:qs="rId9" r:cs="rId10"/>
          </a:graphicData>
        </a:graphic>
      </p:graphicFrame>
    </p:spTree>
    <p:extLst>
      <p:ext uri="{BB962C8B-B14F-4D97-AF65-F5344CB8AC3E}">
        <p14:creationId xmlns:p14="http://schemas.microsoft.com/office/powerpoint/2010/main" val="3546529558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mc:AlternateContent xmlns:mc="http://schemas.openxmlformats.org/markup-compatibility/2006">
    <mc:Choice xmlns:p14="http://schemas.microsoft.com/office/powerpoint/2010/main" Requires="p14">
      <p:transition spd="slow" p14:dur="2000" advTm="60164"/>
    </mc:Choice>
    <mc:Fallback>
      <p:transition spd="slow" advTm="60164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14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1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5" name="Video 34">
            <a:hlinkClick r:id="" action="ppaction://media"/>
            <a:extLst>
              <a:ext uri="{FF2B5EF4-FFF2-40B4-BE49-F238E27FC236}">
                <a16:creationId xmlns:a16="http://schemas.microsoft.com/office/drawing/2014/main" id="{C58C18A0-4D1C-4804-FA9E-99C1A3B348ED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  <p:ext uri="{42D2F446-02D8-4167-A562-619A0277C38B}">
                <p15:isNarration xmlns:p15="http://schemas.microsoft.com/office/powerpoint/2012/main" val="1"/>
              </p:ext>
            </p:extLst>
          </p:nvPr>
        </p:nvPicPr>
        <p:blipFill>
          <a:blip r:embed="rId4"/>
          <a:srcRect l="21875" r="2187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  <p:sp useBgFill="1">
        <p:nvSpPr>
          <p:cNvPr id="19" name="Rounded Rectangle 14">
            <a:extLst>
              <a:ext uri="{FF2B5EF4-FFF2-40B4-BE49-F238E27FC236}">
                <a16:creationId xmlns:a16="http://schemas.microsoft.com/office/drawing/2014/main" id="{843DD86A-8FAA-443F-9211-42A2AE8A790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636008" y="0"/>
            <a:ext cx="7555992" cy="6858000"/>
          </a:xfrm>
          <a:prstGeom prst="roundRect">
            <a:avLst>
              <a:gd name="adj" fmla="val 0"/>
            </a:avLst>
          </a:prstGeom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C2A13AAE-18EB-4BDF-BAF7-F2F97B8D00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636008" cy="6858000"/>
          </a:xfrm>
          <a:prstGeom prst="rect">
            <a:avLst/>
          </a:prstGeom>
          <a:solidFill>
            <a:schemeClr val="tx1"/>
          </a:solidFill>
          <a:ln>
            <a:noFill/>
          </a:ln>
          <a:effectLst>
            <a:outerShdw blurRad="63500" dist="38100" algn="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3" name="Picture 22">
            <a:extLst>
              <a:ext uri="{FF2B5EF4-FFF2-40B4-BE49-F238E27FC236}">
                <a16:creationId xmlns:a16="http://schemas.microsoft.com/office/drawing/2014/main" id="{0F5C1B21-B0DB-4206-99EE-C13D67038B9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61975"/>
          <a:stretch/>
        </p:blipFill>
        <p:spPr>
          <a:xfrm>
            <a:off x="0" y="0"/>
            <a:ext cx="4636008" cy="1441450"/>
          </a:xfrm>
          <a:prstGeom prst="rect">
            <a:avLst/>
          </a:prstGeom>
        </p:spPr>
      </p:pic>
      <p:pic>
        <p:nvPicPr>
          <p:cNvPr id="25" name="Picture 24">
            <a:extLst>
              <a:ext uri="{FF2B5EF4-FFF2-40B4-BE49-F238E27FC236}">
                <a16:creationId xmlns:a16="http://schemas.microsoft.com/office/drawing/2014/main" id="{49261589-06E9-4B7C-A8F1-26648507B77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61975"/>
          <a:stretch/>
        </p:blipFill>
        <p:spPr>
          <a:xfrm>
            <a:off x="0" y="4375150"/>
            <a:ext cx="4636008" cy="248285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1383E2A9-495E-B06B-3229-E0ADBA67078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5800" y="1066163"/>
            <a:ext cx="3306744" cy="5148371"/>
          </a:xfrm>
        </p:spPr>
        <p:txBody>
          <a:bodyPr>
            <a:normAutofit/>
          </a:bodyPr>
          <a:lstStyle/>
          <a:p>
            <a:r>
              <a:rPr lang="en-US" u="sng" dirty="0">
                <a:solidFill>
                  <a:schemeClr val="bg1"/>
                </a:solidFill>
              </a:rPr>
              <a:t> Research AIMs / Project Impact</a:t>
            </a:r>
            <a:endParaRPr lang="en-GB" u="sng" dirty="0">
              <a:solidFill>
                <a:schemeClr val="bg1"/>
              </a:solidFill>
            </a:endParaRP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6B9AB6E0-C54E-46A4-DAD1-FA94DDC3D892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283591877"/>
              </p:ext>
            </p:extLst>
          </p:nvPr>
        </p:nvGraphicFramePr>
        <p:xfrm>
          <a:off x="5279472" y="746125"/>
          <a:ext cx="6290226" cy="544774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7" r:lo="rId8" r:qs="rId9" r:cs="rId10"/>
          </a:graphicData>
        </a:graphic>
      </p:graphicFrame>
    </p:spTree>
    <p:extLst>
      <p:ext uri="{BB962C8B-B14F-4D97-AF65-F5344CB8AC3E}">
        <p14:creationId xmlns:p14="http://schemas.microsoft.com/office/powerpoint/2010/main" val="2607031765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mc:AlternateContent xmlns:mc="http://schemas.openxmlformats.org/markup-compatibility/2006">
    <mc:Choice xmlns:p14="http://schemas.microsoft.com/office/powerpoint/2010/main" Requires="p14">
      <p:transition spd="slow" p14:dur="2000" advTm="57976"/>
    </mc:Choice>
    <mc:Fallback>
      <p:transition spd="slow" advTm="57976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3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35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3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3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5"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4" name="Video 33">
            <a:hlinkClick r:id="" action="ppaction://media"/>
            <a:extLst>
              <a:ext uri="{FF2B5EF4-FFF2-40B4-BE49-F238E27FC236}">
                <a16:creationId xmlns:a16="http://schemas.microsoft.com/office/drawing/2014/main" id="{CCCC62AD-B46E-BA91-6AF3-8D5307A38F3D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  <p:ext uri="{42D2F446-02D8-4167-A562-619A0277C38B}">
                <p15:isNarration xmlns:p15="http://schemas.microsoft.com/office/powerpoint/2012/main" val="1"/>
              </p:ext>
            </p:extLst>
          </p:nvPr>
        </p:nvPicPr>
        <p:blipFill>
          <a:blip r:embed="rId4"/>
          <a:srcRect l="21875" r="2187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  <p:sp useBgFill="1">
        <p:nvSpPr>
          <p:cNvPr id="27" name="Rounded Rectangle 14">
            <a:extLst>
              <a:ext uri="{FF2B5EF4-FFF2-40B4-BE49-F238E27FC236}">
                <a16:creationId xmlns:a16="http://schemas.microsoft.com/office/drawing/2014/main" id="{843DD86A-8FAA-443F-9211-42A2AE8A790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636008" y="0"/>
            <a:ext cx="7555992" cy="6858000"/>
          </a:xfrm>
          <a:prstGeom prst="roundRect">
            <a:avLst>
              <a:gd name="adj" fmla="val 0"/>
            </a:avLst>
          </a:prstGeom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9" name="Rectangle 28">
            <a:extLst>
              <a:ext uri="{FF2B5EF4-FFF2-40B4-BE49-F238E27FC236}">
                <a16:creationId xmlns:a16="http://schemas.microsoft.com/office/drawing/2014/main" id="{C2A13AAE-18EB-4BDF-BAF7-F2F97B8D00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636008" cy="6858000"/>
          </a:xfrm>
          <a:prstGeom prst="rect">
            <a:avLst/>
          </a:prstGeom>
          <a:solidFill>
            <a:schemeClr val="tx1"/>
          </a:solidFill>
          <a:ln>
            <a:noFill/>
          </a:ln>
          <a:effectLst>
            <a:outerShdw blurRad="63500" dist="38100" algn="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1" name="Picture 30">
            <a:extLst>
              <a:ext uri="{FF2B5EF4-FFF2-40B4-BE49-F238E27FC236}">
                <a16:creationId xmlns:a16="http://schemas.microsoft.com/office/drawing/2014/main" id="{0F5C1B21-B0DB-4206-99EE-C13D67038B9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61975"/>
          <a:stretch/>
        </p:blipFill>
        <p:spPr>
          <a:xfrm>
            <a:off x="0" y="0"/>
            <a:ext cx="4636008" cy="1441450"/>
          </a:xfrm>
          <a:prstGeom prst="rect">
            <a:avLst/>
          </a:prstGeom>
        </p:spPr>
      </p:pic>
      <p:pic>
        <p:nvPicPr>
          <p:cNvPr id="33" name="Picture 32">
            <a:extLst>
              <a:ext uri="{FF2B5EF4-FFF2-40B4-BE49-F238E27FC236}">
                <a16:creationId xmlns:a16="http://schemas.microsoft.com/office/drawing/2014/main" id="{49261589-06E9-4B7C-A8F1-26648507B77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61975"/>
          <a:stretch/>
        </p:blipFill>
        <p:spPr>
          <a:xfrm>
            <a:off x="0" y="4375150"/>
            <a:ext cx="4636008" cy="248285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E0FC270C-210D-00BE-BA33-9199602EE84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5800" y="1066163"/>
            <a:ext cx="3306744" cy="5148371"/>
          </a:xfrm>
        </p:spPr>
        <p:txBody>
          <a:bodyPr>
            <a:normAutofit/>
          </a:bodyPr>
          <a:lstStyle/>
          <a:p>
            <a:r>
              <a:rPr lang="en-US" u="sng" dirty="0">
                <a:solidFill>
                  <a:schemeClr val="bg1"/>
                </a:solidFill>
              </a:rPr>
              <a:t>RISK &amp; LIMITATIONS</a:t>
            </a:r>
            <a:endParaRPr lang="en-GB" u="sng" dirty="0">
              <a:solidFill>
                <a:schemeClr val="bg1"/>
              </a:solidFill>
            </a:endParaRPr>
          </a:p>
        </p:txBody>
      </p:sp>
      <p:graphicFrame>
        <p:nvGraphicFramePr>
          <p:cNvPr id="22" name="Content Placeholder 2">
            <a:extLst>
              <a:ext uri="{FF2B5EF4-FFF2-40B4-BE49-F238E27FC236}">
                <a16:creationId xmlns:a16="http://schemas.microsoft.com/office/drawing/2014/main" id="{455E1072-3664-2F55-24A0-0C790C1CB1B5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734498345"/>
              </p:ext>
            </p:extLst>
          </p:nvPr>
        </p:nvGraphicFramePr>
        <p:xfrm>
          <a:off x="5279472" y="746125"/>
          <a:ext cx="6290226" cy="544774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7" r:lo="rId8" r:qs="rId9" r:cs="rId10"/>
          </a:graphicData>
        </a:graphic>
      </p:graphicFrame>
    </p:spTree>
    <p:extLst>
      <p:ext uri="{BB962C8B-B14F-4D97-AF65-F5344CB8AC3E}">
        <p14:creationId xmlns:p14="http://schemas.microsoft.com/office/powerpoint/2010/main" val="2600591808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mc:AlternateContent xmlns:mc="http://schemas.openxmlformats.org/markup-compatibility/2006">
    <mc:Choice xmlns:p14="http://schemas.microsoft.com/office/powerpoint/2010/main" Requires="p14">
      <p:transition spd="slow" p14:dur="2000" advTm="76237"/>
    </mc:Choice>
    <mc:Fallback>
      <p:transition spd="slow" advTm="76237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3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34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3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3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4"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" name="Video 19">
            <a:hlinkClick r:id="" action="ppaction://media"/>
            <a:extLst>
              <a:ext uri="{FF2B5EF4-FFF2-40B4-BE49-F238E27FC236}">
                <a16:creationId xmlns:a16="http://schemas.microsoft.com/office/drawing/2014/main" id="{B4BCBBBE-2706-3CC0-DF9A-6B48276E0E69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  <p:ext uri="{42D2F446-02D8-4167-A562-619A0277C38B}">
                <p15:isNarration xmlns:p15="http://schemas.microsoft.com/office/powerpoint/2012/main" val="1"/>
              </p:ext>
            </p:extLst>
          </p:nvPr>
        </p:nvPicPr>
        <p:blipFill>
          <a:blip r:embed="rId4"/>
          <a:srcRect l="21875" r="2187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  <p:sp useBgFill="1">
        <p:nvSpPr>
          <p:cNvPr id="53" name="Rounded Rectangle 14">
            <a:extLst>
              <a:ext uri="{FF2B5EF4-FFF2-40B4-BE49-F238E27FC236}">
                <a16:creationId xmlns:a16="http://schemas.microsoft.com/office/drawing/2014/main" id="{843DD86A-8FAA-443F-9211-42A2AE8A790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636008" y="0"/>
            <a:ext cx="7555992" cy="6858000"/>
          </a:xfrm>
          <a:prstGeom prst="roundRect">
            <a:avLst>
              <a:gd name="adj" fmla="val 0"/>
            </a:avLst>
          </a:prstGeom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5" name="Rectangle 54">
            <a:extLst>
              <a:ext uri="{FF2B5EF4-FFF2-40B4-BE49-F238E27FC236}">
                <a16:creationId xmlns:a16="http://schemas.microsoft.com/office/drawing/2014/main" id="{C2A13AAE-18EB-4BDF-BAF7-F2F97B8D00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636008" cy="6858000"/>
          </a:xfrm>
          <a:prstGeom prst="rect">
            <a:avLst/>
          </a:prstGeom>
          <a:solidFill>
            <a:schemeClr val="tx1"/>
          </a:solidFill>
          <a:ln>
            <a:noFill/>
          </a:ln>
          <a:effectLst>
            <a:outerShdw blurRad="63500" dist="38100" algn="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7" name="Picture 56">
            <a:extLst>
              <a:ext uri="{FF2B5EF4-FFF2-40B4-BE49-F238E27FC236}">
                <a16:creationId xmlns:a16="http://schemas.microsoft.com/office/drawing/2014/main" id="{0F5C1B21-B0DB-4206-99EE-C13D67038B9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61975"/>
          <a:stretch/>
        </p:blipFill>
        <p:spPr>
          <a:xfrm>
            <a:off x="0" y="0"/>
            <a:ext cx="4636008" cy="1441450"/>
          </a:xfrm>
          <a:prstGeom prst="rect">
            <a:avLst/>
          </a:prstGeom>
        </p:spPr>
      </p:pic>
      <p:pic>
        <p:nvPicPr>
          <p:cNvPr id="59" name="Picture 58">
            <a:extLst>
              <a:ext uri="{FF2B5EF4-FFF2-40B4-BE49-F238E27FC236}">
                <a16:creationId xmlns:a16="http://schemas.microsoft.com/office/drawing/2014/main" id="{49261589-06E9-4B7C-A8F1-26648507B77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61975"/>
          <a:stretch/>
        </p:blipFill>
        <p:spPr>
          <a:xfrm>
            <a:off x="0" y="4375150"/>
            <a:ext cx="4636008" cy="248285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9F8521DE-C3E8-A179-2382-0E842ED9738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5800" y="1066163"/>
            <a:ext cx="3306744" cy="5148371"/>
          </a:xfrm>
        </p:spPr>
        <p:txBody>
          <a:bodyPr>
            <a:normAutofit/>
          </a:bodyPr>
          <a:lstStyle/>
          <a:p>
            <a:r>
              <a:rPr lang="en-US" u="sng">
                <a:solidFill>
                  <a:schemeClr val="bg1"/>
                </a:solidFill>
              </a:rPr>
              <a:t>Literature Review Overview</a:t>
            </a:r>
            <a:endParaRPr lang="en-GB" u="sng">
              <a:solidFill>
                <a:schemeClr val="bg1"/>
              </a:solidFill>
            </a:endParaRPr>
          </a:p>
        </p:txBody>
      </p:sp>
      <p:graphicFrame>
        <p:nvGraphicFramePr>
          <p:cNvPr id="27" name="Content Placeholder 2">
            <a:extLst>
              <a:ext uri="{FF2B5EF4-FFF2-40B4-BE49-F238E27FC236}">
                <a16:creationId xmlns:a16="http://schemas.microsoft.com/office/drawing/2014/main" id="{E3864B71-E572-9391-A548-5302FD5660A0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325072598"/>
              </p:ext>
            </p:extLst>
          </p:nvPr>
        </p:nvGraphicFramePr>
        <p:xfrm>
          <a:off x="5279472" y="746125"/>
          <a:ext cx="6290226" cy="544774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7" r:lo="rId8" r:qs="rId9" r:cs="rId10"/>
          </a:graphicData>
        </a:graphic>
      </p:graphicFrame>
    </p:spTree>
    <p:extLst>
      <p:ext uri="{BB962C8B-B14F-4D97-AF65-F5344CB8AC3E}">
        <p14:creationId xmlns:p14="http://schemas.microsoft.com/office/powerpoint/2010/main" val="4203020781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mc:AlternateContent xmlns:mc="http://schemas.openxmlformats.org/markup-compatibility/2006">
    <mc:Choice xmlns:p14="http://schemas.microsoft.com/office/powerpoint/2010/main" Requires="p14">
      <p:transition spd="slow" p14:dur="2000" advTm="18983"/>
    </mc:Choice>
    <mc:Fallback>
      <p:transition spd="slow" advTm="18983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0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20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2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20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"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Video 7">
            <a:hlinkClick r:id="" action="ppaction://media"/>
            <a:extLst>
              <a:ext uri="{FF2B5EF4-FFF2-40B4-BE49-F238E27FC236}">
                <a16:creationId xmlns:a16="http://schemas.microsoft.com/office/drawing/2014/main" id="{46477AE8-2E9D-4607-6F39-3A1165F67938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  <p:ext uri="{42D2F446-02D8-4167-A562-619A0277C38B}">
                <p15:isNarration xmlns:p15="http://schemas.microsoft.com/office/powerpoint/2012/main" val="1"/>
              </p:ext>
            </p:extLst>
          </p:nvPr>
        </p:nvPicPr>
        <p:blipFill>
          <a:blip r:embed="rId4"/>
          <a:srcRect l="21875" r="2187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  <p:sp useBgFill="1">
        <p:nvSpPr>
          <p:cNvPr id="41" name="Rounded Rectangle 14">
            <a:extLst>
              <a:ext uri="{FF2B5EF4-FFF2-40B4-BE49-F238E27FC236}">
                <a16:creationId xmlns:a16="http://schemas.microsoft.com/office/drawing/2014/main" id="{843DD86A-8FAA-443F-9211-42A2AE8A790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636008" y="0"/>
            <a:ext cx="7555992" cy="6858000"/>
          </a:xfrm>
          <a:prstGeom prst="roundRect">
            <a:avLst>
              <a:gd name="adj" fmla="val 0"/>
            </a:avLst>
          </a:prstGeom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3" name="Rectangle 42">
            <a:extLst>
              <a:ext uri="{FF2B5EF4-FFF2-40B4-BE49-F238E27FC236}">
                <a16:creationId xmlns:a16="http://schemas.microsoft.com/office/drawing/2014/main" id="{C2A13AAE-18EB-4BDF-BAF7-F2F97B8D00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636008" cy="6858000"/>
          </a:xfrm>
          <a:prstGeom prst="rect">
            <a:avLst/>
          </a:prstGeom>
          <a:solidFill>
            <a:schemeClr val="tx1"/>
          </a:solidFill>
          <a:ln>
            <a:noFill/>
          </a:ln>
          <a:effectLst>
            <a:outerShdw blurRad="63500" dist="38100" algn="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5" name="Picture 44">
            <a:extLst>
              <a:ext uri="{FF2B5EF4-FFF2-40B4-BE49-F238E27FC236}">
                <a16:creationId xmlns:a16="http://schemas.microsoft.com/office/drawing/2014/main" id="{0F5C1B21-B0DB-4206-99EE-C13D67038B9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61975"/>
          <a:stretch/>
        </p:blipFill>
        <p:spPr>
          <a:xfrm>
            <a:off x="0" y="0"/>
            <a:ext cx="4636008" cy="1441450"/>
          </a:xfrm>
          <a:prstGeom prst="rect">
            <a:avLst/>
          </a:prstGeom>
        </p:spPr>
      </p:pic>
      <p:pic>
        <p:nvPicPr>
          <p:cNvPr id="47" name="Picture 46">
            <a:extLst>
              <a:ext uri="{FF2B5EF4-FFF2-40B4-BE49-F238E27FC236}">
                <a16:creationId xmlns:a16="http://schemas.microsoft.com/office/drawing/2014/main" id="{49261589-06E9-4B7C-A8F1-26648507B77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61975"/>
          <a:stretch/>
        </p:blipFill>
        <p:spPr>
          <a:xfrm>
            <a:off x="0" y="4375150"/>
            <a:ext cx="4636008" cy="248285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9F8521DE-C3E8-A179-2382-0E842ED9738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5800" y="1066163"/>
            <a:ext cx="3306744" cy="5148371"/>
          </a:xfrm>
        </p:spPr>
        <p:txBody>
          <a:bodyPr>
            <a:normAutofit/>
          </a:bodyPr>
          <a:lstStyle/>
          <a:p>
            <a:r>
              <a:rPr lang="en-US" u="sng">
                <a:solidFill>
                  <a:schemeClr val="bg1"/>
                </a:solidFill>
              </a:rPr>
              <a:t>Literature Review – HISTORY</a:t>
            </a:r>
            <a:endParaRPr lang="en-GB" u="sng">
              <a:solidFill>
                <a:schemeClr val="bg1"/>
              </a:solidFill>
            </a:endParaRPr>
          </a:p>
        </p:txBody>
      </p:sp>
      <p:graphicFrame>
        <p:nvGraphicFramePr>
          <p:cNvPr id="4" name="Content Placeholder 2">
            <a:extLst>
              <a:ext uri="{FF2B5EF4-FFF2-40B4-BE49-F238E27FC236}">
                <a16:creationId xmlns:a16="http://schemas.microsoft.com/office/drawing/2014/main" id="{52B4312D-E7F2-DA9E-C26E-DEF8E4E55F34}"/>
              </a:ext>
            </a:extLst>
          </p:cNvPr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1789619559"/>
              </p:ext>
            </p:extLst>
          </p:nvPr>
        </p:nvGraphicFramePr>
        <p:xfrm>
          <a:off x="5279472" y="746125"/>
          <a:ext cx="6290226" cy="544774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7" r:lo="rId8" r:qs="rId9" r:cs="rId10"/>
          </a:graphicData>
        </a:graphic>
      </p:graphicFrame>
    </p:spTree>
    <p:extLst>
      <p:ext uri="{BB962C8B-B14F-4D97-AF65-F5344CB8AC3E}">
        <p14:creationId xmlns:p14="http://schemas.microsoft.com/office/powerpoint/2010/main" val="3870570891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mc:AlternateContent xmlns:mc="http://schemas.openxmlformats.org/markup-compatibility/2006">
    <mc:Choice xmlns:p14="http://schemas.microsoft.com/office/powerpoint/2010/main" Requires="p14">
      <p:transition spd="slow" p14:dur="2000" advTm="57764"/>
    </mc:Choice>
    <mc:Fallback>
      <p:transition spd="slow" advTm="57764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8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Video 5">
            <a:hlinkClick r:id="" action="ppaction://media"/>
            <a:extLst>
              <a:ext uri="{FF2B5EF4-FFF2-40B4-BE49-F238E27FC236}">
                <a16:creationId xmlns:a16="http://schemas.microsoft.com/office/drawing/2014/main" id="{3E2FDDCD-8655-A0D8-03B0-C96AAB5C48FD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  <p:ext uri="{42D2F446-02D8-4167-A562-619A0277C38B}">
                <p15:isNarration xmlns:p15="http://schemas.microsoft.com/office/powerpoint/2012/main" val="1"/>
              </p:ext>
            </p:extLst>
          </p:nvPr>
        </p:nvPicPr>
        <p:blipFill>
          <a:blip r:embed="rId4"/>
          <a:srcRect l="21875" r="2187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  <p:sp useBgFill="1">
        <p:nvSpPr>
          <p:cNvPr id="41" name="Rounded Rectangle 14">
            <a:extLst>
              <a:ext uri="{FF2B5EF4-FFF2-40B4-BE49-F238E27FC236}">
                <a16:creationId xmlns:a16="http://schemas.microsoft.com/office/drawing/2014/main" id="{843DD86A-8FAA-443F-9211-42A2AE8A790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636008" y="0"/>
            <a:ext cx="7555992" cy="6858000"/>
          </a:xfrm>
          <a:prstGeom prst="roundRect">
            <a:avLst>
              <a:gd name="adj" fmla="val 0"/>
            </a:avLst>
          </a:prstGeom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3" name="Rectangle 42">
            <a:extLst>
              <a:ext uri="{FF2B5EF4-FFF2-40B4-BE49-F238E27FC236}">
                <a16:creationId xmlns:a16="http://schemas.microsoft.com/office/drawing/2014/main" id="{C2A13AAE-18EB-4BDF-BAF7-F2F97B8D00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636008" cy="6858000"/>
          </a:xfrm>
          <a:prstGeom prst="rect">
            <a:avLst/>
          </a:prstGeom>
          <a:solidFill>
            <a:schemeClr val="tx1"/>
          </a:solidFill>
          <a:ln>
            <a:noFill/>
          </a:ln>
          <a:effectLst>
            <a:outerShdw blurRad="63500" dist="38100" algn="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5" name="Picture 44">
            <a:extLst>
              <a:ext uri="{FF2B5EF4-FFF2-40B4-BE49-F238E27FC236}">
                <a16:creationId xmlns:a16="http://schemas.microsoft.com/office/drawing/2014/main" id="{0F5C1B21-B0DB-4206-99EE-C13D67038B9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61975"/>
          <a:stretch/>
        </p:blipFill>
        <p:spPr>
          <a:xfrm>
            <a:off x="0" y="0"/>
            <a:ext cx="4636008" cy="1441450"/>
          </a:xfrm>
          <a:prstGeom prst="rect">
            <a:avLst/>
          </a:prstGeom>
        </p:spPr>
      </p:pic>
      <p:pic>
        <p:nvPicPr>
          <p:cNvPr id="47" name="Picture 46">
            <a:extLst>
              <a:ext uri="{FF2B5EF4-FFF2-40B4-BE49-F238E27FC236}">
                <a16:creationId xmlns:a16="http://schemas.microsoft.com/office/drawing/2014/main" id="{49261589-06E9-4B7C-A8F1-26648507B77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61975"/>
          <a:stretch/>
        </p:blipFill>
        <p:spPr>
          <a:xfrm>
            <a:off x="0" y="4375150"/>
            <a:ext cx="4636008" cy="248285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9F8521DE-C3E8-A179-2382-0E842ED9738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5800" y="1066163"/>
            <a:ext cx="3306744" cy="5148371"/>
          </a:xfrm>
        </p:spPr>
        <p:txBody>
          <a:bodyPr>
            <a:normAutofit/>
          </a:bodyPr>
          <a:lstStyle/>
          <a:p>
            <a:r>
              <a:rPr lang="en-US" u="sng" dirty="0">
                <a:solidFill>
                  <a:schemeClr val="bg1"/>
                </a:solidFill>
              </a:rPr>
              <a:t>Literature Review – Key figures</a:t>
            </a:r>
            <a:endParaRPr lang="en-GB" u="sng" dirty="0">
              <a:solidFill>
                <a:schemeClr val="bg1"/>
              </a:solidFill>
            </a:endParaRPr>
          </a:p>
        </p:txBody>
      </p:sp>
      <p:graphicFrame>
        <p:nvGraphicFramePr>
          <p:cNvPr id="4" name="Content Placeholder 2">
            <a:extLst>
              <a:ext uri="{FF2B5EF4-FFF2-40B4-BE49-F238E27FC236}">
                <a16:creationId xmlns:a16="http://schemas.microsoft.com/office/drawing/2014/main" id="{52B4312D-E7F2-DA9E-C26E-DEF8E4E55F34}"/>
              </a:ext>
            </a:extLst>
          </p:cNvPr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3263110024"/>
              </p:ext>
            </p:extLst>
          </p:nvPr>
        </p:nvGraphicFramePr>
        <p:xfrm>
          <a:off x="5279472" y="746125"/>
          <a:ext cx="6290226" cy="544774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7" r:lo="rId8" r:qs="rId9" r:cs="rId10"/>
          </a:graphicData>
        </a:graphic>
      </p:graphicFrame>
    </p:spTree>
    <p:extLst>
      <p:ext uri="{BB962C8B-B14F-4D97-AF65-F5344CB8AC3E}">
        <p14:creationId xmlns:p14="http://schemas.microsoft.com/office/powerpoint/2010/main" val="2159259877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mc:AlternateContent xmlns:mc="http://schemas.openxmlformats.org/markup-compatibility/2006">
    <mc:Choice xmlns:p14="http://schemas.microsoft.com/office/powerpoint/2010/main" Requires="p14">
      <p:transition spd="slow" p14:dur="2000" advTm="71310"/>
    </mc:Choice>
    <mc:Fallback>
      <p:transition spd="slow" advTm="7131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6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Video 9">
            <a:hlinkClick r:id="" action="ppaction://media"/>
            <a:extLst>
              <a:ext uri="{FF2B5EF4-FFF2-40B4-BE49-F238E27FC236}">
                <a16:creationId xmlns:a16="http://schemas.microsoft.com/office/drawing/2014/main" id="{0FA21D51-7A5C-7428-0BC1-03ED04CF8D9C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  <p:ext uri="{42D2F446-02D8-4167-A562-619A0277C38B}">
                <p15:isNarration xmlns:p15="http://schemas.microsoft.com/office/powerpoint/2012/main" val="1"/>
              </p:ext>
            </p:extLst>
          </p:nvPr>
        </p:nvPicPr>
        <p:blipFill>
          <a:blip r:embed="rId4"/>
          <a:srcRect l="21875" r="2187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  <p:sp useBgFill="1">
        <p:nvSpPr>
          <p:cNvPr id="19" name="Rounded Rectangle 14">
            <a:extLst>
              <a:ext uri="{FF2B5EF4-FFF2-40B4-BE49-F238E27FC236}">
                <a16:creationId xmlns:a16="http://schemas.microsoft.com/office/drawing/2014/main" id="{1FDFF85F-F105-40D5-9793-90419158C3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636008" y="0"/>
            <a:ext cx="7555992" cy="6858000"/>
          </a:xfrm>
          <a:prstGeom prst="roundRect">
            <a:avLst>
              <a:gd name="adj" fmla="val 0"/>
            </a:avLst>
          </a:prstGeom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entury Gothic" panose="020B0502020202020204"/>
              <a:ea typeface="+mn-ea"/>
              <a:cs typeface="+mn-cs"/>
            </a:endParaRPr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35AB47A4-BA8C-4250-88BD-D49C68C5F9E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636008" cy="6858000"/>
          </a:xfrm>
          <a:prstGeom prst="rect">
            <a:avLst/>
          </a:prstGeom>
          <a:solidFill>
            <a:schemeClr val="tx1"/>
          </a:solidFill>
          <a:ln>
            <a:noFill/>
          </a:ln>
          <a:effectLst>
            <a:outerShdw blurRad="63500" dist="38100" algn="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entury Gothic" panose="020B0502020202020204"/>
              <a:ea typeface="+mn-ea"/>
              <a:cs typeface="+mn-cs"/>
            </a:endParaRPr>
          </a:p>
        </p:txBody>
      </p:sp>
      <p:pic>
        <p:nvPicPr>
          <p:cNvPr id="23" name="Picture 22">
            <a:extLst>
              <a:ext uri="{FF2B5EF4-FFF2-40B4-BE49-F238E27FC236}">
                <a16:creationId xmlns:a16="http://schemas.microsoft.com/office/drawing/2014/main" id="{66C8958D-EB99-414F-B735-863B67BB14D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61975"/>
          <a:stretch/>
        </p:blipFill>
        <p:spPr>
          <a:xfrm>
            <a:off x="0" y="0"/>
            <a:ext cx="4636008" cy="144145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9F8521DE-C3E8-A179-2382-0E842ED9738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9281" y="2385585"/>
            <a:ext cx="3687417" cy="1920372"/>
          </a:xfrm>
        </p:spPr>
        <p:txBody>
          <a:bodyPr>
            <a:normAutofit/>
          </a:bodyPr>
          <a:lstStyle/>
          <a:p>
            <a:pPr algn="l"/>
            <a:r>
              <a:rPr lang="en-US" u="sng" dirty="0">
                <a:solidFill>
                  <a:schemeClr val="bg1"/>
                </a:solidFill>
              </a:rPr>
              <a:t>Literature Review - CONCEPTS</a:t>
            </a:r>
            <a:endParaRPr lang="en-GB" u="sng" dirty="0">
              <a:solidFill>
                <a:schemeClr val="bg1"/>
              </a:solidFill>
            </a:endParaRPr>
          </a:p>
        </p:txBody>
      </p:sp>
      <p:pic>
        <p:nvPicPr>
          <p:cNvPr id="25" name="Picture 24">
            <a:extLst>
              <a:ext uri="{FF2B5EF4-FFF2-40B4-BE49-F238E27FC236}">
                <a16:creationId xmlns:a16="http://schemas.microsoft.com/office/drawing/2014/main" id="{39E5F3CB-7BDD-4E64-B274-CD900F08C6F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61975"/>
          <a:stretch/>
        </p:blipFill>
        <p:spPr>
          <a:xfrm>
            <a:off x="0" y="4375150"/>
            <a:ext cx="4636008" cy="2482850"/>
          </a:xfrm>
          <a:prstGeom prst="rect">
            <a:avLst/>
          </a:prstGeom>
        </p:spPr>
      </p:pic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5BDDB09E-FC50-F668-DEFB-3EB07BD1A935}"/>
              </a:ext>
            </a:extLst>
          </p:cNvPr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3091946970"/>
              </p:ext>
            </p:extLst>
          </p:nvPr>
        </p:nvGraphicFramePr>
        <p:xfrm>
          <a:off x="4636008" y="267418"/>
          <a:ext cx="7555991" cy="634904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7" r:lo="rId8" r:qs="rId9" r:cs="rId10"/>
          </a:graphicData>
        </a:graphic>
      </p:graphicFrame>
    </p:spTree>
    <p:extLst>
      <p:ext uri="{BB962C8B-B14F-4D97-AF65-F5344CB8AC3E}">
        <p14:creationId xmlns:p14="http://schemas.microsoft.com/office/powerpoint/2010/main" val="3689276948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mc:AlternateContent xmlns:mc="http://schemas.openxmlformats.org/markup-compatibility/2006">
    <mc:Choice xmlns:p14="http://schemas.microsoft.com/office/powerpoint/2010/main" Requires="p14">
      <p:transition spd="slow" p14:dur="2000" advTm="92260"/>
    </mc:Choice>
    <mc:Fallback>
      <p:transition spd="slow" advTm="9226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0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10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10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Video 6">
            <a:hlinkClick r:id="" action="ppaction://media"/>
            <a:extLst>
              <a:ext uri="{FF2B5EF4-FFF2-40B4-BE49-F238E27FC236}">
                <a16:creationId xmlns:a16="http://schemas.microsoft.com/office/drawing/2014/main" id="{EE2C028A-7700-6A04-365D-E1F42A6EDB5A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  <p:ext uri="{42D2F446-02D8-4167-A562-619A0277C38B}">
                <p15:isNarration xmlns:p15="http://schemas.microsoft.com/office/powerpoint/2012/main" val="1"/>
              </p:ext>
            </p:extLst>
          </p:nvPr>
        </p:nvPicPr>
        <p:blipFill>
          <a:blip r:embed="rId4"/>
          <a:srcRect l="21875" r="2187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  <p:sp useBgFill="1">
        <p:nvSpPr>
          <p:cNvPr id="76" name="Rounded Rectangle 14">
            <a:extLst>
              <a:ext uri="{FF2B5EF4-FFF2-40B4-BE49-F238E27FC236}">
                <a16:creationId xmlns:a16="http://schemas.microsoft.com/office/drawing/2014/main" id="{843DD86A-8FAA-443F-9211-42A2AE8A790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636008" y="0"/>
            <a:ext cx="7555992" cy="6858000"/>
          </a:xfrm>
          <a:prstGeom prst="roundRect">
            <a:avLst>
              <a:gd name="adj" fmla="val 0"/>
            </a:avLst>
          </a:prstGeom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8" name="Rectangle 77">
            <a:extLst>
              <a:ext uri="{FF2B5EF4-FFF2-40B4-BE49-F238E27FC236}">
                <a16:creationId xmlns:a16="http://schemas.microsoft.com/office/drawing/2014/main" id="{C2A13AAE-18EB-4BDF-BAF7-F2F97B8D00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636008" cy="6858000"/>
          </a:xfrm>
          <a:prstGeom prst="rect">
            <a:avLst/>
          </a:prstGeom>
          <a:solidFill>
            <a:schemeClr val="tx1"/>
          </a:solidFill>
          <a:ln>
            <a:noFill/>
          </a:ln>
          <a:effectLst>
            <a:outerShdw blurRad="63500" dist="38100" algn="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80" name="Picture 79">
            <a:extLst>
              <a:ext uri="{FF2B5EF4-FFF2-40B4-BE49-F238E27FC236}">
                <a16:creationId xmlns:a16="http://schemas.microsoft.com/office/drawing/2014/main" id="{0F5C1B21-B0DB-4206-99EE-C13D67038B9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61975"/>
          <a:stretch/>
        </p:blipFill>
        <p:spPr>
          <a:xfrm>
            <a:off x="0" y="0"/>
            <a:ext cx="4636008" cy="1441450"/>
          </a:xfrm>
          <a:prstGeom prst="rect">
            <a:avLst/>
          </a:prstGeom>
        </p:spPr>
      </p:pic>
      <p:pic>
        <p:nvPicPr>
          <p:cNvPr id="82" name="Picture 81">
            <a:extLst>
              <a:ext uri="{FF2B5EF4-FFF2-40B4-BE49-F238E27FC236}">
                <a16:creationId xmlns:a16="http://schemas.microsoft.com/office/drawing/2014/main" id="{49261589-06E9-4B7C-A8F1-26648507B77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61975"/>
          <a:stretch/>
        </p:blipFill>
        <p:spPr>
          <a:xfrm>
            <a:off x="0" y="4375150"/>
            <a:ext cx="4636008" cy="248285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86D2F92F-42E2-D5F4-388C-F1F61E3D258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4850" y="1749425"/>
            <a:ext cx="3287694" cy="3731684"/>
          </a:xfrm>
        </p:spPr>
        <p:txBody>
          <a:bodyPr>
            <a:normAutofit/>
          </a:bodyPr>
          <a:lstStyle/>
          <a:p>
            <a:r>
              <a:rPr lang="en-US" u="sng" dirty="0">
                <a:solidFill>
                  <a:schemeClr val="bg1"/>
                </a:solidFill>
              </a:rPr>
              <a:t>Research  Methods</a:t>
            </a:r>
            <a:endParaRPr lang="en-GB" u="sng" dirty="0">
              <a:solidFill>
                <a:schemeClr val="bg1"/>
              </a:solidFill>
            </a:endParaRP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5F59C3A7-668E-42C6-7AFA-12EB7B88499D}"/>
              </a:ext>
            </a:extLst>
          </p:cNvPr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1973629886"/>
              </p:ext>
            </p:extLst>
          </p:nvPr>
        </p:nvGraphicFramePr>
        <p:xfrm>
          <a:off x="5279472" y="746125"/>
          <a:ext cx="6290226" cy="544774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7" r:lo="rId8" r:qs="rId9" r:cs="rId10"/>
          </a:graphicData>
        </a:graphic>
      </p:graphicFrame>
    </p:spTree>
    <p:extLst>
      <p:ext uri="{BB962C8B-B14F-4D97-AF65-F5344CB8AC3E}">
        <p14:creationId xmlns:p14="http://schemas.microsoft.com/office/powerpoint/2010/main" val="3325635792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mc:AlternateContent xmlns:mc="http://schemas.openxmlformats.org/markup-compatibility/2006">
    <mc:Choice xmlns:p14="http://schemas.microsoft.com/office/powerpoint/2010/main" Requires="p14">
      <p:transition spd="slow" p14:dur="2000" advTm="71120"/>
    </mc:Choice>
    <mc:Fallback>
      <p:transition spd="slow" advTm="7112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7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Video 7">
            <a:hlinkClick r:id="" action="ppaction://media"/>
            <a:extLst>
              <a:ext uri="{FF2B5EF4-FFF2-40B4-BE49-F238E27FC236}">
                <a16:creationId xmlns:a16="http://schemas.microsoft.com/office/drawing/2014/main" id="{B2153760-7459-CDA7-5357-2C846B0F455B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  <p:ext uri="{42D2F446-02D8-4167-A562-619A0277C38B}">
                <p15:isNarration xmlns:p15="http://schemas.microsoft.com/office/powerpoint/2012/main" val="1"/>
              </p:ext>
            </p:extLst>
          </p:nvPr>
        </p:nvPicPr>
        <p:blipFill>
          <a:blip r:embed="rId4"/>
          <a:srcRect l="21875" r="2187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  <p:sp useBgFill="1">
        <p:nvSpPr>
          <p:cNvPr id="76" name="Rounded Rectangle 14">
            <a:extLst>
              <a:ext uri="{FF2B5EF4-FFF2-40B4-BE49-F238E27FC236}">
                <a16:creationId xmlns:a16="http://schemas.microsoft.com/office/drawing/2014/main" id="{843DD86A-8FAA-443F-9211-42A2AE8A790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636008" y="0"/>
            <a:ext cx="7555992" cy="6858000"/>
          </a:xfrm>
          <a:prstGeom prst="roundRect">
            <a:avLst>
              <a:gd name="adj" fmla="val 0"/>
            </a:avLst>
          </a:prstGeom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8" name="Rectangle 77">
            <a:extLst>
              <a:ext uri="{FF2B5EF4-FFF2-40B4-BE49-F238E27FC236}">
                <a16:creationId xmlns:a16="http://schemas.microsoft.com/office/drawing/2014/main" id="{C2A13AAE-18EB-4BDF-BAF7-F2F97B8D00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636008" cy="6858000"/>
          </a:xfrm>
          <a:prstGeom prst="rect">
            <a:avLst/>
          </a:prstGeom>
          <a:solidFill>
            <a:schemeClr val="tx1"/>
          </a:solidFill>
          <a:ln>
            <a:noFill/>
          </a:ln>
          <a:effectLst>
            <a:outerShdw blurRad="63500" dist="38100" algn="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80" name="Picture 79">
            <a:extLst>
              <a:ext uri="{FF2B5EF4-FFF2-40B4-BE49-F238E27FC236}">
                <a16:creationId xmlns:a16="http://schemas.microsoft.com/office/drawing/2014/main" id="{0F5C1B21-B0DB-4206-99EE-C13D67038B9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61975"/>
          <a:stretch/>
        </p:blipFill>
        <p:spPr>
          <a:xfrm>
            <a:off x="0" y="0"/>
            <a:ext cx="4636008" cy="1441450"/>
          </a:xfrm>
          <a:prstGeom prst="rect">
            <a:avLst/>
          </a:prstGeom>
        </p:spPr>
      </p:pic>
      <p:pic>
        <p:nvPicPr>
          <p:cNvPr id="82" name="Picture 81">
            <a:extLst>
              <a:ext uri="{FF2B5EF4-FFF2-40B4-BE49-F238E27FC236}">
                <a16:creationId xmlns:a16="http://schemas.microsoft.com/office/drawing/2014/main" id="{49261589-06E9-4B7C-A8F1-26648507B77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61975"/>
          <a:stretch/>
        </p:blipFill>
        <p:spPr>
          <a:xfrm>
            <a:off x="0" y="4375150"/>
            <a:ext cx="4636008" cy="248285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86D2F92F-42E2-D5F4-388C-F1F61E3D258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65826" y="1066163"/>
            <a:ext cx="3547880" cy="5148371"/>
          </a:xfrm>
        </p:spPr>
        <p:txBody>
          <a:bodyPr>
            <a:normAutofit/>
          </a:bodyPr>
          <a:lstStyle/>
          <a:p>
            <a:r>
              <a:rPr lang="en-US" u="sng" dirty="0">
                <a:solidFill>
                  <a:schemeClr val="bg1"/>
                </a:solidFill>
              </a:rPr>
              <a:t>Data Collection</a:t>
            </a:r>
            <a:endParaRPr lang="en-GB" u="sng" dirty="0">
              <a:solidFill>
                <a:schemeClr val="bg1"/>
              </a:solidFill>
            </a:endParaRPr>
          </a:p>
        </p:txBody>
      </p:sp>
      <p:graphicFrame>
        <p:nvGraphicFramePr>
          <p:cNvPr id="4" name="Content Placeholder 2">
            <a:extLst>
              <a:ext uri="{FF2B5EF4-FFF2-40B4-BE49-F238E27FC236}">
                <a16:creationId xmlns:a16="http://schemas.microsoft.com/office/drawing/2014/main" id="{556FA165-45F5-E7CE-1DE2-4C3171EB14BB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489521528"/>
              </p:ext>
            </p:extLst>
          </p:nvPr>
        </p:nvGraphicFramePr>
        <p:xfrm>
          <a:off x="5279472" y="746125"/>
          <a:ext cx="6290226" cy="544774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7" r:lo="rId8" r:qs="rId9" r:cs="rId10"/>
          </a:graphicData>
        </a:graphic>
      </p:graphicFrame>
    </p:spTree>
    <p:extLst>
      <p:ext uri="{BB962C8B-B14F-4D97-AF65-F5344CB8AC3E}">
        <p14:creationId xmlns:p14="http://schemas.microsoft.com/office/powerpoint/2010/main" val="409439713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mc:AlternateContent xmlns:mc="http://schemas.openxmlformats.org/markup-compatibility/2006">
    <mc:Choice xmlns:p14="http://schemas.microsoft.com/office/powerpoint/2010/main" Requires="p14">
      <p:transition spd="slow" p14:dur="2000" advTm="57089"/>
    </mc:Choice>
    <mc:Fallback>
      <p:transition spd="slow" advTm="57089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8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Video 5">
            <a:hlinkClick r:id="" action="ppaction://media"/>
            <a:extLst>
              <a:ext uri="{FF2B5EF4-FFF2-40B4-BE49-F238E27FC236}">
                <a16:creationId xmlns:a16="http://schemas.microsoft.com/office/drawing/2014/main" id="{C2AFA125-8902-86BD-0979-F530AC58905E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  <p:ext uri="{42D2F446-02D8-4167-A562-619A0277C38B}">
                <p15:isNarration xmlns:p15="http://schemas.microsoft.com/office/powerpoint/2012/main" val="1"/>
              </p:ext>
            </p:extLst>
          </p:nvPr>
        </p:nvPicPr>
        <p:blipFill>
          <a:blip r:embed="rId4"/>
          <a:srcRect l="21875" r="2187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  <p:sp useBgFill="1">
        <p:nvSpPr>
          <p:cNvPr id="76" name="Rounded Rectangle 14">
            <a:extLst>
              <a:ext uri="{FF2B5EF4-FFF2-40B4-BE49-F238E27FC236}">
                <a16:creationId xmlns:a16="http://schemas.microsoft.com/office/drawing/2014/main" id="{843DD86A-8FAA-443F-9211-42A2AE8A790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636008" y="0"/>
            <a:ext cx="7555992" cy="6858000"/>
          </a:xfrm>
          <a:prstGeom prst="roundRect">
            <a:avLst>
              <a:gd name="adj" fmla="val 0"/>
            </a:avLst>
          </a:prstGeom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8" name="Rectangle 77">
            <a:extLst>
              <a:ext uri="{FF2B5EF4-FFF2-40B4-BE49-F238E27FC236}">
                <a16:creationId xmlns:a16="http://schemas.microsoft.com/office/drawing/2014/main" id="{C2A13AAE-18EB-4BDF-BAF7-F2F97B8D00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636008" cy="6858000"/>
          </a:xfrm>
          <a:prstGeom prst="rect">
            <a:avLst/>
          </a:prstGeom>
          <a:solidFill>
            <a:schemeClr val="tx1"/>
          </a:solidFill>
          <a:ln>
            <a:noFill/>
          </a:ln>
          <a:effectLst>
            <a:outerShdw blurRad="63500" dist="38100" algn="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80" name="Picture 79">
            <a:extLst>
              <a:ext uri="{FF2B5EF4-FFF2-40B4-BE49-F238E27FC236}">
                <a16:creationId xmlns:a16="http://schemas.microsoft.com/office/drawing/2014/main" id="{0F5C1B21-B0DB-4206-99EE-C13D67038B9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61975"/>
          <a:stretch/>
        </p:blipFill>
        <p:spPr>
          <a:xfrm>
            <a:off x="0" y="0"/>
            <a:ext cx="4636008" cy="1441450"/>
          </a:xfrm>
          <a:prstGeom prst="rect">
            <a:avLst/>
          </a:prstGeom>
        </p:spPr>
      </p:pic>
      <p:pic>
        <p:nvPicPr>
          <p:cNvPr id="82" name="Picture 81">
            <a:extLst>
              <a:ext uri="{FF2B5EF4-FFF2-40B4-BE49-F238E27FC236}">
                <a16:creationId xmlns:a16="http://schemas.microsoft.com/office/drawing/2014/main" id="{49261589-06E9-4B7C-A8F1-26648507B77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61975"/>
          <a:stretch/>
        </p:blipFill>
        <p:spPr>
          <a:xfrm>
            <a:off x="0" y="4375150"/>
            <a:ext cx="4636008" cy="248285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86D2F92F-42E2-D5F4-388C-F1F61E3D258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5800" y="1066163"/>
            <a:ext cx="3306744" cy="5148371"/>
          </a:xfrm>
        </p:spPr>
        <p:txBody>
          <a:bodyPr>
            <a:normAutofit/>
          </a:bodyPr>
          <a:lstStyle/>
          <a:p>
            <a:r>
              <a:rPr lang="en-US" u="sng" dirty="0">
                <a:solidFill>
                  <a:schemeClr val="bg1"/>
                </a:solidFill>
              </a:rPr>
              <a:t>Data Evaluation</a:t>
            </a:r>
            <a:endParaRPr lang="en-GB" u="sng" dirty="0">
              <a:solidFill>
                <a:schemeClr val="bg1"/>
              </a:solidFill>
            </a:endParaRPr>
          </a:p>
        </p:txBody>
      </p:sp>
      <p:graphicFrame>
        <p:nvGraphicFramePr>
          <p:cNvPr id="4" name="Content Placeholder 2">
            <a:extLst>
              <a:ext uri="{FF2B5EF4-FFF2-40B4-BE49-F238E27FC236}">
                <a16:creationId xmlns:a16="http://schemas.microsoft.com/office/drawing/2014/main" id="{556FA165-45F5-E7CE-1DE2-4C3171EB14BB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548691404"/>
              </p:ext>
            </p:extLst>
          </p:nvPr>
        </p:nvGraphicFramePr>
        <p:xfrm>
          <a:off x="5279472" y="746125"/>
          <a:ext cx="6290226" cy="544774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7" r:lo="rId8" r:qs="rId9" r:cs="rId10"/>
          </a:graphicData>
        </a:graphic>
      </p:graphicFrame>
    </p:spTree>
    <p:extLst>
      <p:ext uri="{BB962C8B-B14F-4D97-AF65-F5344CB8AC3E}">
        <p14:creationId xmlns:p14="http://schemas.microsoft.com/office/powerpoint/2010/main" val="1443933351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mc:AlternateContent xmlns:mc="http://schemas.openxmlformats.org/markup-compatibility/2006">
    <mc:Choice xmlns:p14="http://schemas.microsoft.com/office/powerpoint/2010/main" Requires="p14">
      <p:transition spd="slow" p14:dur="2000" advTm="79695"/>
    </mc:Choice>
    <mc:Fallback>
      <p:transition spd="slow" advTm="79695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6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Video 4">
            <a:hlinkClick r:id="" action="ppaction://media"/>
            <a:extLst>
              <a:ext uri="{FF2B5EF4-FFF2-40B4-BE49-F238E27FC236}">
                <a16:creationId xmlns:a16="http://schemas.microsoft.com/office/drawing/2014/main" id="{033E45EF-CD57-7345-BBB6-AAF0F34D882A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  <p:ext uri="{42D2F446-02D8-4167-A562-619A0277C38B}">
                <p15:isNarration xmlns:p15="http://schemas.microsoft.com/office/powerpoint/2012/main" val="1"/>
              </p:ext>
            </p:extLst>
          </p:nvPr>
        </p:nvPicPr>
        <p:blipFill>
          <a:blip r:embed="rId4"/>
          <a:srcRect l="21875" r="2187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  <p:sp useBgFill="1">
        <p:nvSpPr>
          <p:cNvPr id="12" name="Rounded Rectangle 14">
            <a:extLst>
              <a:ext uri="{FF2B5EF4-FFF2-40B4-BE49-F238E27FC236}">
                <a16:creationId xmlns:a16="http://schemas.microsoft.com/office/drawing/2014/main" id="{843DD86A-8FAA-443F-9211-42A2AE8A790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636008" y="0"/>
            <a:ext cx="7555992" cy="6858000"/>
          </a:xfrm>
          <a:prstGeom prst="roundRect">
            <a:avLst>
              <a:gd name="adj" fmla="val 0"/>
            </a:avLst>
          </a:prstGeom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C2A13AAE-18EB-4BDF-BAF7-F2F97B8D00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636008" cy="6858000"/>
          </a:xfrm>
          <a:prstGeom prst="rect">
            <a:avLst/>
          </a:prstGeom>
          <a:solidFill>
            <a:schemeClr val="tx1"/>
          </a:solidFill>
          <a:ln>
            <a:noFill/>
          </a:ln>
          <a:effectLst>
            <a:outerShdw blurRad="63500" dist="38100" algn="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6" name="Picture 15">
            <a:extLst>
              <a:ext uri="{FF2B5EF4-FFF2-40B4-BE49-F238E27FC236}">
                <a16:creationId xmlns:a16="http://schemas.microsoft.com/office/drawing/2014/main" id="{0F5C1B21-B0DB-4206-99EE-C13D67038B9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61975"/>
          <a:stretch/>
        </p:blipFill>
        <p:spPr>
          <a:xfrm>
            <a:off x="0" y="0"/>
            <a:ext cx="4636008" cy="1441450"/>
          </a:xfrm>
          <a:prstGeom prst="rect">
            <a:avLst/>
          </a:prstGeom>
        </p:spPr>
      </p:pic>
      <p:pic>
        <p:nvPicPr>
          <p:cNvPr id="18" name="Picture 17">
            <a:extLst>
              <a:ext uri="{FF2B5EF4-FFF2-40B4-BE49-F238E27FC236}">
                <a16:creationId xmlns:a16="http://schemas.microsoft.com/office/drawing/2014/main" id="{49261589-06E9-4B7C-A8F1-26648507B77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61975"/>
          <a:stretch/>
        </p:blipFill>
        <p:spPr>
          <a:xfrm>
            <a:off x="0" y="4375150"/>
            <a:ext cx="4636008" cy="248285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1383E2A9-495E-B06B-3229-E0ADBA67078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5800" y="1066163"/>
            <a:ext cx="3306744" cy="5148371"/>
          </a:xfrm>
        </p:spPr>
        <p:txBody>
          <a:bodyPr>
            <a:normAutofit/>
          </a:bodyPr>
          <a:lstStyle/>
          <a:p>
            <a:r>
              <a:rPr lang="en-US" u="sng" dirty="0">
                <a:solidFill>
                  <a:schemeClr val="bg1"/>
                </a:solidFill>
              </a:rPr>
              <a:t>Project Plan Overview</a:t>
            </a:r>
            <a:endParaRPr lang="en-GB" u="sng" dirty="0">
              <a:solidFill>
                <a:schemeClr val="bg1"/>
              </a:solidFill>
            </a:endParaRPr>
          </a:p>
        </p:txBody>
      </p:sp>
      <p:graphicFrame>
        <p:nvGraphicFramePr>
          <p:cNvPr id="7" name="Content Placeholder 2">
            <a:extLst>
              <a:ext uri="{FF2B5EF4-FFF2-40B4-BE49-F238E27FC236}">
                <a16:creationId xmlns:a16="http://schemas.microsoft.com/office/drawing/2014/main" id="{56600D6C-90E3-EE10-A2A4-C253F14E3B12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728125614"/>
              </p:ext>
            </p:extLst>
          </p:nvPr>
        </p:nvGraphicFramePr>
        <p:xfrm>
          <a:off x="5279472" y="681487"/>
          <a:ext cx="6290226" cy="551238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7" r:lo="rId8" r:qs="rId9" r:cs="rId10"/>
          </a:graphicData>
        </a:graphic>
      </p:graphicFrame>
    </p:spTree>
    <p:extLst>
      <p:ext uri="{BB962C8B-B14F-4D97-AF65-F5344CB8AC3E}">
        <p14:creationId xmlns:p14="http://schemas.microsoft.com/office/powerpoint/2010/main" val="2489100184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mc:AlternateContent xmlns:mc="http://schemas.openxmlformats.org/markup-compatibility/2006">
    <mc:Choice xmlns:p14="http://schemas.microsoft.com/office/powerpoint/2010/main" Requires="p14">
      <p:transition spd="slow" p14:dur="2000" advTm="153599"/>
    </mc:Choice>
    <mc:Fallback>
      <p:transition spd="slow" advTm="153599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5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9" name="Video 18">
            <a:hlinkClick r:id="" action="ppaction://media"/>
            <a:extLst>
              <a:ext uri="{FF2B5EF4-FFF2-40B4-BE49-F238E27FC236}">
                <a16:creationId xmlns:a16="http://schemas.microsoft.com/office/drawing/2014/main" id="{675A4A42-BD7F-D754-B6F4-4AA72DEA41AD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  <p:ext uri="{42D2F446-02D8-4167-A562-619A0277C38B}">
                <p15:isNarration xmlns:p15="http://schemas.microsoft.com/office/powerpoint/2012/main" val="1"/>
              </p:ext>
            </p:extLst>
          </p:nvPr>
        </p:nvPicPr>
        <p:blipFill>
          <a:blip r:embed="rId4"/>
          <a:srcRect l="21875" r="2187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  <p:sp useBgFill="1">
        <p:nvSpPr>
          <p:cNvPr id="12" name="Rounded Rectangle 14">
            <a:extLst>
              <a:ext uri="{FF2B5EF4-FFF2-40B4-BE49-F238E27FC236}">
                <a16:creationId xmlns:a16="http://schemas.microsoft.com/office/drawing/2014/main" id="{843DD86A-8FAA-443F-9211-42A2AE8A790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636008" y="0"/>
            <a:ext cx="7555992" cy="6858000"/>
          </a:xfrm>
          <a:prstGeom prst="roundRect">
            <a:avLst>
              <a:gd name="adj" fmla="val 0"/>
            </a:avLst>
          </a:prstGeom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C2A13AAE-18EB-4BDF-BAF7-F2F97B8D00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636008" cy="6858000"/>
          </a:xfrm>
          <a:prstGeom prst="rect">
            <a:avLst/>
          </a:prstGeom>
          <a:solidFill>
            <a:schemeClr val="tx1"/>
          </a:solidFill>
          <a:ln>
            <a:noFill/>
          </a:ln>
          <a:effectLst>
            <a:outerShdw blurRad="63500" dist="38100" algn="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6" name="Picture 15">
            <a:extLst>
              <a:ext uri="{FF2B5EF4-FFF2-40B4-BE49-F238E27FC236}">
                <a16:creationId xmlns:a16="http://schemas.microsoft.com/office/drawing/2014/main" id="{0F5C1B21-B0DB-4206-99EE-C13D67038B9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61975"/>
          <a:stretch/>
        </p:blipFill>
        <p:spPr>
          <a:xfrm>
            <a:off x="0" y="0"/>
            <a:ext cx="4636008" cy="1441450"/>
          </a:xfrm>
          <a:prstGeom prst="rect">
            <a:avLst/>
          </a:prstGeom>
        </p:spPr>
      </p:pic>
      <p:pic>
        <p:nvPicPr>
          <p:cNvPr id="18" name="Picture 17">
            <a:extLst>
              <a:ext uri="{FF2B5EF4-FFF2-40B4-BE49-F238E27FC236}">
                <a16:creationId xmlns:a16="http://schemas.microsoft.com/office/drawing/2014/main" id="{49261589-06E9-4B7C-A8F1-26648507B77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61975"/>
          <a:stretch/>
        </p:blipFill>
        <p:spPr>
          <a:xfrm>
            <a:off x="0" y="4375150"/>
            <a:ext cx="4636008" cy="248285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1383E2A9-495E-B06B-3229-E0ADBA67078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5800" y="1066163"/>
            <a:ext cx="3306744" cy="5148371"/>
          </a:xfrm>
        </p:spPr>
        <p:txBody>
          <a:bodyPr>
            <a:normAutofit/>
          </a:bodyPr>
          <a:lstStyle/>
          <a:p>
            <a:r>
              <a:rPr lang="en-US" u="sng" dirty="0">
                <a:solidFill>
                  <a:schemeClr val="bg1"/>
                </a:solidFill>
              </a:rPr>
              <a:t>Resources</a:t>
            </a:r>
            <a:endParaRPr lang="en-GB" u="sng" dirty="0">
              <a:solidFill>
                <a:schemeClr val="bg1"/>
              </a:solidFill>
            </a:endParaRPr>
          </a:p>
        </p:txBody>
      </p:sp>
      <p:pic>
        <p:nvPicPr>
          <p:cNvPr id="5" name="Picture 4" descr="A penguin with a long tail&#10;&#10;Description automatically generated">
            <a:extLst>
              <a:ext uri="{FF2B5EF4-FFF2-40B4-BE49-F238E27FC236}">
                <a16:creationId xmlns:a16="http://schemas.microsoft.com/office/drawing/2014/main" id="{2D062F35-A977-6CF0-0A6F-A77371C0913A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949706" y="61202"/>
            <a:ext cx="2656750" cy="2656750"/>
          </a:xfrm>
          <a:prstGeom prst="rect">
            <a:avLst/>
          </a:prstGeom>
        </p:spPr>
      </p:pic>
      <p:pic>
        <p:nvPicPr>
          <p:cNvPr id="6" name="Picture 5" descr="A logo with orange cubes&#10;&#10;Description automatically generated">
            <a:extLst>
              <a:ext uri="{FF2B5EF4-FFF2-40B4-BE49-F238E27FC236}">
                <a16:creationId xmlns:a16="http://schemas.microsoft.com/office/drawing/2014/main" id="{7EAFA614-14B9-02C5-F005-4E186019C856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980408" y="2779154"/>
            <a:ext cx="2887109" cy="1623998"/>
          </a:xfrm>
          <a:prstGeom prst="rect">
            <a:avLst/>
          </a:prstGeom>
        </p:spPr>
      </p:pic>
      <p:pic>
        <p:nvPicPr>
          <p:cNvPr id="8" name="Picture 7" descr="A blue text on a black background">
            <a:extLst>
              <a:ext uri="{FF2B5EF4-FFF2-40B4-BE49-F238E27FC236}">
                <a16:creationId xmlns:a16="http://schemas.microsoft.com/office/drawing/2014/main" id="{AC923D89-34D8-D97B-9DC3-32EFAD4D9BE9}"/>
              </a:ext>
            </a:extLst>
          </p:cNvPr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741966" y="3211047"/>
            <a:ext cx="3039302" cy="858602"/>
          </a:xfrm>
          <a:prstGeom prst="rect">
            <a:avLst/>
          </a:prstGeom>
        </p:spPr>
      </p:pic>
      <p:pic>
        <p:nvPicPr>
          <p:cNvPr id="9" name="Picture 8" descr="A logo of a company&#10;&#10;Description automatically generated">
            <a:extLst>
              <a:ext uri="{FF2B5EF4-FFF2-40B4-BE49-F238E27FC236}">
                <a16:creationId xmlns:a16="http://schemas.microsoft.com/office/drawing/2014/main" id="{2C9F2E15-FFBE-724C-F2D4-C5703B9E32A0}"/>
              </a:ext>
            </a:extLst>
          </p:cNvPr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023854" y="88463"/>
            <a:ext cx="2757414" cy="1957764"/>
          </a:xfrm>
          <a:prstGeom prst="rect">
            <a:avLst/>
          </a:prstGeom>
        </p:spPr>
      </p:pic>
      <p:pic>
        <p:nvPicPr>
          <p:cNvPr id="11" name="Picture 10" descr="A logo for a company&#10;&#10;Description automatically generated">
            <a:extLst>
              <a:ext uri="{FF2B5EF4-FFF2-40B4-BE49-F238E27FC236}">
                <a16:creationId xmlns:a16="http://schemas.microsoft.com/office/drawing/2014/main" id="{2193701A-CE8F-8574-B769-1975BEA07B53}"/>
              </a:ext>
            </a:extLst>
          </p:cNvPr>
          <p:cNvPicPr>
            <a:picLocks noChangeAspect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849331" y="4898472"/>
            <a:ext cx="2857500" cy="1600200"/>
          </a:xfrm>
          <a:prstGeom prst="rect">
            <a:avLst/>
          </a:prstGeom>
        </p:spPr>
      </p:pic>
      <p:pic>
        <p:nvPicPr>
          <p:cNvPr id="15" name="Picture 14" descr="A logo of a company&#10;&#10;Description automatically generated">
            <a:extLst>
              <a:ext uri="{FF2B5EF4-FFF2-40B4-BE49-F238E27FC236}">
                <a16:creationId xmlns:a16="http://schemas.microsoft.com/office/drawing/2014/main" id="{E24C0FE9-90BA-D368-0610-712078826225}"/>
              </a:ext>
            </a:extLst>
          </p:cNvPr>
          <p:cNvPicPr>
            <a:picLocks noChangeAspect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894196" y="4798286"/>
            <a:ext cx="2959580" cy="178897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14519654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mc:AlternateContent xmlns:mc="http://schemas.openxmlformats.org/markup-compatibility/2006">
    <mc:Choice xmlns:p14="http://schemas.microsoft.com/office/powerpoint/2010/main" Requires="p14">
      <p:transition spd="slow" p14:dur="2000" advTm="35523"/>
    </mc:Choice>
    <mc:Fallback>
      <p:transition spd="slow" advTm="35523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19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1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1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"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Video 12">
            <a:hlinkClick r:id="" action="ppaction://media"/>
            <a:extLst>
              <a:ext uri="{FF2B5EF4-FFF2-40B4-BE49-F238E27FC236}">
                <a16:creationId xmlns:a16="http://schemas.microsoft.com/office/drawing/2014/main" id="{9B83D5B1-C7FD-7538-B491-E82416948EA3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  <p:ext uri="{42D2F446-02D8-4167-A562-619A0277C38B}">
                <p15:isNarration xmlns:p15="http://schemas.microsoft.com/office/powerpoint/2012/main" val="1"/>
              </p:ext>
            </p:extLst>
          </p:nvPr>
        </p:nvPicPr>
        <p:blipFill>
          <a:blip r:embed="rId4"/>
          <a:srcRect l="21875" r="2187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  <p:sp useBgFill="1">
        <p:nvSpPr>
          <p:cNvPr id="12" name="Rounded Rectangle 14">
            <a:extLst>
              <a:ext uri="{FF2B5EF4-FFF2-40B4-BE49-F238E27FC236}">
                <a16:creationId xmlns:a16="http://schemas.microsoft.com/office/drawing/2014/main" id="{843DD86A-8FAA-443F-9211-42A2AE8A790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636008" y="0"/>
            <a:ext cx="7555992" cy="6858000"/>
          </a:xfrm>
          <a:prstGeom prst="roundRect">
            <a:avLst>
              <a:gd name="adj" fmla="val 0"/>
            </a:avLst>
          </a:prstGeom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C2A13AAE-18EB-4BDF-BAF7-F2F97B8D00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636008" cy="6858000"/>
          </a:xfrm>
          <a:prstGeom prst="rect">
            <a:avLst/>
          </a:prstGeom>
          <a:solidFill>
            <a:schemeClr val="tx1"/>
          </a:solidFill>
          <a:ln>
            <a:noFill/>
          </a:ln>
          <a:effectLst>
            <a:outerShdw blurRad="63500" dist="38100" algn="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6" name="Picture 15">
            <a:extLst>
              <a:ext uri="{FF2B5EF4-FFF2-40B4-BE49-F238E27FC236}">
                <a16:creationId xmlns:a16="http://schemas.microsoft.com/office/drawing/2014/main" id="{0F5C1B21-B0DB-4206-99EE-C13D67038B9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61975"/>
          <a:stretch/>
        </p:blipFill>
        <p:spPr>
          <a:xfrm>
            <a:off x="0" y="0"/>
            <a:ext cx="4636008" cy="1441450"/>
          </a:xfrm>
          <a:prstGeom prst="rect">
            <a:avLst/>
          </a:prstGeom>
        </p:spPr>
      </p:pic>
      <p:pic>
        <p:nvPicPr>
          <p:cNvPr id="18" name="Picture 17">
            <a:extLst>
              <a:ext uri="{FF2B5EF4-FFF2-40B4-BE49-F238E27FC236}">
                <a16:creationId xmlns:a16="http://schemas.microsoft.com/office/drawing/2014/main" id="{49261589-06E9-4B7C-A8F1-26648507B77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61975"/>
          <a:stretch/>
        </p:blipFill>
        <p:spPr>
          <a:xfrm>
            <a:off x="0" y="4375150"/>
            <a:ext cx="4636008" cy="248285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1383E2A9-495E-B06B-3229-E0ADBA67078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5800" y="1066163"/>
            <a:ext cx="3306744" cy="5148371"/>
          </a:xfrm>
        </p:spPr>
        <p:txBody>
          <a:bodyPr>
            <a:normAutofit/>
          </a:bodyPr>
          <a:lstStyle/>
          <a:p>
            <a:r>
              <a:rPr lang="en-US" u="sng" dirty="0">
                <a:solidFill>
                  <a:schemeClr val="bg1"/>
                </a:solidFill>
              </a:rPr>
              <a:t>END</a:t>
            </a:r>
            <a:endParaRPr lang="en-GB" u="sng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25800475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mc:AlternateContent xmlns:mc="http://schemas.openxmlformats.org/markup-compatibility/2006">
    <mc:Choice xmlns:p14="http://schemas.microsoft.com/office/powerpoint/2010/main" Requires="p14">
      <p:transition spd="slow" p14:dur="2000" advTm="9643"/>
    </mc:Choice>
    <mc:Fallback>
      <p:transition spd="slow" advTm="9643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13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1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</p:childTnLst>
        </p:cTn>
      </p:par>
    </p:tnLst>
  </p:timing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0.7"/>
</p:tagLst>
</file>

<file path=ppt/theme/theme1.xml><?xml version="1.0" encoding="utf-8"?>
<a:theme xmlns:a="http://schemas.openxmlformats.org/drawingml/2006/main" name="Vapor Trail">
  <a:themeElements>
    <a:clrScheme name="Vapor Trail">
      <a:dk1>
        <a:sysClr val="windowText" lastClr="000000"/>
      </a:dk1>
      <a:lt1>
        <a:sysClr val="window" lastClr="FFFFFF"/>
      </a:lt1>
      <a:dk2>
        <a:srgbClr val="454545"/>
      </a:dk2>
      <a:lt2>
        <a:srgbClr val="DADADA"/>
      </a:lt2>
      <a:accent1>
        <a:srgbClr val="DF2E28"/>
      </a:accent1>
      <a:accent2>
        <a:srgbClr val="FE801A"/>
      </a:accent2>
      <a:accent3>
        <a:srgbClr val="E9BF35"/>
      </a:accent3>
      <a:accent4>
        <a:srgbClr val="81BB42"/>
      </a:accent4>
      <a:accent5>
        <a:srgbClr val="32C7A9"/>
      </a:accent5>
      <a:accent6>
        <a:srgbClr val="4A9BDC"/>
      </a:accent6>
      <a:hlink>
        <a:srgbClr val="F0532B"/>
      </a:hlink>
      <a:folHlink>
        <a:srgbClr val="F38B53"/>
      </a:folHlink>
    </a:clrScheme>
    <a:fontScheme name="Vapor Trail">
      <a:majorFont>
        <a:latin typeface="Century Gothic" panose="020B0502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Vapor Trail">
      <a:fillStyleLst>
        <a:solidFill>
          <a:schemeClr val="phClr"/>
        </a:solidFill>
        <a:gradFill rotWithShape="1">
          <a:gsLst>
            <a:gs pos="0">
              <a:schemeClr val="phClr">
                <a:tint val="69000"/>
                <a:alpha val="100000"/>
                <a:satMod val="109000"/>
                <a:lumMod val="110000"/>
              </a:schemeClr>
            </a:gs>
            <a:gs pos="52000">
              <a:schemeClr val="phClr">
                <a:tint val="74000"/>
                <a:satMod val="100000"/>
                <a:lumMod val="104000"/>
              </a:schemeClr>
            </a:gs>
            <a:gs pos="100000">
              <a:schemeClr val="phClr">
                <a:tint val="78000"/>
                <a:satMod val="100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satMod val="100000"/>
                <a:lumMod val="104000"/>
              </a:schemeClr>
            </a:gs>
            <a:gs pos="78000">
              <a:schemeClr val="phClr">
                <a:shade val="100000"/>
                <a:satMod val="110000"/>
                <a:lumMod val="10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  <a:scene3d>
            <a:camera prst="orthographicFront">
              <a:rot lat="0" lon="0" rev="0"/>
            </a:camera>
            <a:lightRig rig="threePt" dir="t"/>
          </a:scene3d>
          <a:sp3d>
            <a:bevelT w="25400" h="12700"/>
          </a:sp3d>
        </a:effectStyle>
        <a:effectStyle>
          <a:effectLst>
            <a:outerShdw blurRad="57150" dist="19050" dir="5400000" algn="ctr" rotWithShape="0">
              <a:srgbClr val="000000">
                <a:alpha val="48000"/>
              </a:srgbClr>
            </a:outerShdw>
          </a:effectLst>
          <a:scene3d>
            <a:camera prst="orthographicFront">
              <a:rot lat="0" lon="0" rev="0"/>
            </a:camera>
            <a:lightRig rig="threePt" dir="t"/>
          </a:scene3d>
          <a:sp3d>
            <a:bevelT w="50800" h="25400"/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Vapor Trail" id="{4FDF2955-7D9C-493C-B9F9-C205151B46CD}" vid="{8F31A783-2159-4870-BC29-2BA7D038EA44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TM04033937[[fn=Vapor Trail]]</Template>
  <TotalTime>0</TotalTime>
  <Words>758</Words>
  <Application>Microsoft Office PowerPoint</Application>
  <PresentationFormat>Widescreen</PresentationFormat>
  <Paragraphs>75</Paragraphs>
  <Slides>16</Slides>
  <Notes>1</Notes>
  <HiddenSlides>0</HiddenSlides>
  <MMClips>16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size="20" baseType="lpstr">
      <vt:lpstr>Arial</vt:lpstr>
      <vt:lpstr>Calibri</vt:lpstr>
      <vt:lpstr>Century Gothic</vt:lpstr>
      <vt:lpstr>Vapor Trail</vt:lpstr>
      <vt:lpstr>Enhancing Website Server Infrastructure Security through Vulnerability Assessment and Remediation</vt:lpstr>
      <vt:lpstr>What’s the problem?</vt:lpstr>
      <vt:lpstr>Industrial Context</vt:lpstr>
      <vt:lpstr>ACADEMIC Context</vt:lpstr>
      <vt:lpstr> Research AIMs / Project Impact</vt:lpstr>
      <vt:lpstr>RISK &amp; LIMITATIONS</vt:lpstr>
      <vt:lpstr>Literature Review Overview</vt:lpstr>
      <vt:lpstr>Literature Review – HISTORY</vt:lpstr>
      <vt:lpstr>Literature Review – Key figures</vt:lpstr>
      <vt:lpstr>Literature Review - CONCEPTS</vt:lpstr>
      <vt:lpstr>Research  Methods</vt:lpstr>
      <vt:lpstr>Data Collection</vt:lpstr>
      <vt:lpstr>Data Evaluation</vt:lpstr>
      <vt:lpstr>Project Plan Overview</vt:lpstr>
      <vt:lpstr>Resources</vt:lpstr>
      <vt:lpstr>END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Nik Whitehead</dc:creator>
  <cp:lastModifiedBy>David Cornelius</cp:lastModifiedBy>
  <cp:revision>130</cp:revision>
  <dcterms:created xsi:type="dcterms:W3CDTF">2023-08-07T12:24:24Z</dcterms:created>
  <dcterms:modified xsi:type="dcterms:W3CDTF">2023-09-15T13:50:12Z</dcterms:modified>
</cp:coreProperties>
</file>