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20C4389-6AE6-4417-8036-27AA6E114EE9}" type="datetimeFigureOut">
              <a:rPr lang="en-GB" smtClean="0"/>
              <a:t>18/10/2017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BD6F3A-84A4-47C8-816A-6A93C853D1BB}" type="slidenum">
              <a:rPr lang="en-GB" smtClean="0"/>
              <a:t>‹#›</a:t>
            </a:fld>
            <a:endParaRPr lang="en-GB"/>
          </a:p>
        </p:txBody>
      </p:sp>
    </p:spTree>
    <p:extLst>
      <p:ext uri="{BB962C8B-B14F-4D97-AF65-F5344CB8AC3E}">
        <p14:creationId xmlns:p14="http://schemas.microsoft.com/office/powerpoint/2010/main" val="3403341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2C607205-79EB-4EFE-8EEE-FB1D458DD47B}" type="datetime1">
              <a:rPr lang="en-GB" smtClean="0"/>
              <a:t>18/10/2017</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09B075E-4465-48F2-A34D-123C71E47F3C}"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112978-FCE0-431A-8FFA-867DE83125D0}"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50E3EF-2DB4-4539-862B-C680DD72B53F}"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CF43569-493E-4880-940C-30C42D46FAE0}" type="datetime1">
              <a:rPr lang="en-GB" smtClean="0"/>
              <a:t>18/10/2017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F9772A-2C30-4CC0-82A0-17405FE9FB3C}" type="datetime1">
              <a:rPr lang="en-GB" smtClean="0"/>
              <a:t>18/10/2017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EBF83B0-1D31-4CF8-A382-44070265861B}" type="datetime1">
              <a:rPr lang="en-GB" smtClean="0"/>
              <a:t>18/10/2017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248836-D0A9-448B-AF8C-A4AB6CD668B5}" type="datetime1">
              <a:rPr lang="en-GB" smtClean="0"/>
              <a:t>18/10/2017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FC95BB0-6D78-44B2-BF77-4FF8E6F4025F}" type="datetime1">
              <a:rPr lang="en-GB" smtClean="0"/>
              <a:t>18/10/2017</a:t>
            </a:fld>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22CBDF-3253-4F29-BAD6-72A42A72C966}" type="datetime1">
              <a:rPr lang="en-GB" smtClean="0"/>
              <a:t>18/10/2017</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D92555-42FA-457B-91FA-95A49ABD669A}"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CE375E5-9BEB-452F-AE3D-C8DC14A4B20D}"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21C1E40D-C0AE-4B79-8334-FD93019C7326}" type="datetime1">
              <a:rPr lang="en-GB" smtClean="0"/>
              <a:t>18/10/2017</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09B075E-4465-48F2-A34D-123C71E47F3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04664"/>
            <a:ext cx="7024744" cy="1008112"/>
          </a:xfrm>
        </p:spPr>
        <p:txBody>
          <a:bodyPr>
            <a:normAutofit/>
          </a:bodyPr>
          <a:lstStyle/>
          <a:p>
            <a:r>
              <a:rPr lang="en-GB" sz="5400" dirty="0" err="1" smtClean="0"/>
              <a:t>Merleau-Ponty</a:t>
            </a:r>
            <a:endParaRPr lang="en-GB" sz="5400" dirty="0"/>
          </a:p>
        </p:txBody>
      </p:sp>
      <p:sp>
        <p:nvSpPr>
          <p:cNvPr id="3" name="Subtitle 2"/>
          <p:cNvSpPr>
            <a:spLocks noGrp="1"/>
          </p:cNvSpPr>
          <p:nvPr>
            <p:ph idx="1"/>
          </p:nvPr>
        </p:nvSpPr>
        <p:spPr>
          <a:xfrm>
            <a:off x="1187624" y="1600200"/>
            <a:ext cx="6480720" cy="4525963"/>
          </a:xfrm>
        </p:spPr>
        <p:txBody>
          <a:bodyPr>
            <a:normAutofit/>
          </a:bodyPr>
          <a:lstStyle/>
          <a:p>
            <a:r>
              <a:rPr lang="en-GB" sz="4400" dirty="0" smtClean="0"/>
              <a:t>The importance of perception</a:t>
            </a:r>
          </a:p>
          <a:p>
            <a:pPr marL="0" indent="0">
              <a:buNone/>
            </a:pPr>
            <a:endParaRPr lang="en-GB" sz="4400" dirty="0" smtClean="0"/>
          </a:p>
          <a:p>
            <a:r>
              <a:rPr lang="en-GB" sz="4400" dirty="0" smtClean="0"/>
              <a:t>The pre-objective realm (human life-world)</a:t>
            </a:r>
            <a:endParaRPr lang="en-GB" sz="4400" dirty="0"/>
          </a:p>
        </p:txBody>
      </p:sp>
      <p:sp>
        <p:nvSpPr>
          <p:cNvPr id="4" name="Slide Number Placeholder 3"/>
          <p:cNvSpPr>
            <a:spLocks noGrp="1"/>
          </p:cNvSpPr>
          <p:nvPr>
            <p:ph type="sldNum" sz="quarter" idx="12"/>
          </p:nvPr>
        </p:nvSpPr>
        <p:spPr/>
        <p:txBody>
          <a:bodyPr/>
          <a:lstStyle/>
          <a:p>
            <a:fld id="{B09B075E-4465-48F2-A34D-123C71E47F3C}" type="slidenum">
              <a:rPr lang="en-GB" smtClean="0"/>
              <a:t>1</a:t>
            </a:fld>
            <a:endParaRPr lang="en-GB"/>
          </a:p>
        </p:txBody>
      </p:sp>
    </p:spTree>
    <p:extLst>
      <p:ext uri="{BB962C8B-B14F-4D97-AF65-F5344CB8AC3E}">
        <p14:creationId xmlns:p14="http://schemas.microsoft.com/office/powerpoint/2010/main" val="3595671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772816"/>
            <a:ext cx="6777317" cy="4059813"/>
          </a:xfrm>
        </p:spPr>
        <p:txBody>
          <a:bodyPr/>
          <a:lstStyle/>
          <a:p>
            <a:r>
              <a:rPr lang="en-GB" dirty="0" smtClean="0"/>
              <a:t>‘A thing is, therefore, not actually </a:t>
            </a:r>
            <a:r>
              <a:rPr lang="en-GB" i="1" dirty="0" smtClean="0"/>
              <a:t>given</a:t>
            </a:r>
            <a:r>
              <a:rPr lang="en-GB" dirty="0" smtClean="0"/>
              <a:t> in perception; rather it is </a:t>
            </a:r>
            <a:r>
              <a:rPr lang="en-GB" i="1" dirty="0" smtClean="0"/>
              <a:t>internally taken by us, reconstituted and experienced by us in so far as it is bound up with a world, the basic structures of which we carry with us, and of which it is merely one of many possible concrete forms </a:t>
            </a:r>
            <a:r>
              <a:rPr lang="en-GB" dirty="0" smtClean="0"/>
              <a:t>[</a:t>
            </a:r>
            <a:r>
              <a:rPr lang="en-GB" i="1" dirty="0" smtClean="0"/>
              <a:t>Phenomenology of Perception</a:t>
            </a:r>
            <a:r>
              <a:rPr lang="en-GB" dirty="0" smtClean="0"/>
              <a:t>, Pt II, 3].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2</a:t>
            </a:fld>
            <a:endParaRPr lang="en-GB"/>
          </a:p>
        </p:txBody>
      </p:sp>
    </p:spTree>
    <p:extLst>
      <p:ext uri="{BB962C8B-B14F-4D97-AF65-F5344CB8AC3E}">
        <p14:creationId xmlns:p14="http://schemas.microsoft.com/office/powerpoint/2010/main" val="423085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Philosophical account of the body</a:t>
            </a:r>
          </a:p>
          <a:p>
            <a:pPr marL="0" indent="0">
              <a:buNone/>
            </a:pPr>
            <a:endParaRPr lang="en-GB" dirty="0"/>
          </a:p>
          <a:p>
            <a:r>
              <a:rPr lang="en-GB" dirty="0" smtClean="0"/>
              <a:t>‘I am my body’ </a:t>
            </a:r>
          </a:p>
          <a:p>
            <a:endParaRPr lang="en-GB" dirty="0"/>
          </a:p>
          <a:p>
            <a:r>
              <a:rPr lang="en-GB" dirty="0" smtClean="0"/>
              <a:t>Body-subject → incarnated body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3</a:t>
            </a:fld>
            <a:endParaRPr lang="en-GB"/>
          </a:p>
        </p:txBody>
      </p:sp>
    </p:spTree>
    <p:extLst>
      <p:ext uri="{BB962C8B-B14F-4D97-AF65-F5344CB8AC3E}">
        <p14:creationId xmlns:p14="http://schemas.microsoft.com/office/powerpoint/2010/main" val="576066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908720"/>
            <a:ext cx="7509520" cy="5544616"/>
          </a:xfrm>
        </p:spPr>
        <p:txBody>
          <a:bodyPr>
            <a:normAutofit fontScale="70000" lnSpcReduction="20000"/>
          </a:bodyPr>
          <a:lstStyle/>
          <a:p>
            <a:r>
              <a:rPr lang="en-GB" sz="4000" dirty="0" smtClean="0"/>
              <a:t>The objective and phenomenal body</a:t>
            </a:r>
          </a:p>
          <a:p>
            <a:pPr marL="0" indent="0">
              <a:buNone/>
            </a:pPr>
            <a:r>
              <a:rPr lang="en-GB" sz="4000" dirty="0" smtClean="0"/>
              <a:t> </a:t>
            </a:r>
          </a:p>
          <a:p>
            <a:r>
              <a:rPr lang="en-GB" sz="4000" dirty="0" smtClean="0"/>
              <a:t>The body as ‘the system of all my holds on the world (</a:t>
            </a:r>
            <a:r>
              <a:rPr lang="en-GB" sz="4000" i="1" dirty="0" smtClean="0"/>
              <a:t>The Primacy of Perception</a:t>
            </a:r>
            <a:r>
              <a:rPr lang="en-GB" sz="4000" dirty="0" smtClean="0"/>
              <a:t>, 2002, 440).</a:t>
            </a:r>
          </a:p>
          <a:p>
            <a:pPr marL="0" indent="0">
              <a:buNone/>
            </a:pPr>
            <a:endParaRPr lang="en-GB" sz="4000" dirty="0" smtClean="0"/>
          </a:p>
          <a:p>
            <a:r>
              <a:rPr lang="en-GB" sz="4000" dirty="0" smtClean="0"/>
              <a:t>‘It is never the objective body that we move, but our phenomenal body, and there is no mystery in that, since our body, as the potentiality of this or that part of the world, surges towards objects to be grasped and perceives them’ (</a:t>
            </a:r>
            <a:r>
              <a:rPr lang="en-GB" sz="4000" i="1" dirty="0" smtClean="0"/>
              <a:t>Phenomenology of Perception</a:t>
            </a:r>
            <a:r>
              <a:rPr lang="en-GB" sz="4000" dirty="0" smtClean="0"/>
              <a:t>, Part I, Sec. 3, p.121). </a:t>
            </a:r>
            <a:endParaRPr lang="en-GB" sz="4000" dirty="0"/>
          </a:p>
        </p:txBody>
      </p:sp>
      <p:sp>
        <p:nvSpPr>
          <p:cNvPr id="5" name="Slide Number Placeholder 4"/>
          <p:cNvSpPr>
            <a:spLocks noGrp="1"/>
          </p:cNvSpPr>
          <p:nvPr>
            <p:ph type="sldNum" sz="quarter" idx="12"/>
          </p:nvPr>
        </p:nvSpPr>
        <p:spPr/>
        <p:txBody>
          <a:bodyPr/>
          <a:lstStyle/>
          <a:p>
            <a:fld id="{B09B075E-4465-48F2-A34D-123C71E47F3C}" type="slidenum">
              <a:rPr lang="en-GB" smtClean="0"/>
              <a:t>4</a:t>
            </a:fld>
            <a:endParaRPr lang="en-GB"/>
          </a:p>
        </p:txBody>
      </p:sp>
    </p:spTree>
    <p:extLst>
      <p:ext uri="{BB962C8B-B14F-4D97-AF65-F5344CB8AC3E}">
        <p14:creationId xmlns:p14="http://schemas.microsoft.com/office/powerpoint/2010/main" val="4061364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Breakdown of unity – e.g., phantom-limb syndrome</a:t>
            </a:r>
          </a:p>
          <a:p>
            <a:pPr marL="0" indent="0">
              <a:buNone/>
            </a:pPr>
            <a:endParaRPr lang="en-GB" dirty="0" smtClean="0"/>
          </a:p>
          <a:p>
            <a:r>
              <a:rPr lang="en-GB" dirty="0" smtClean="0"/>
              <a:t>Extension of the phenomenal body – e.g., white cane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5</a:t>
            </a:fld>
            <a:endParaRPr lang="en-GB"/>
          </a:p>
        </p:txBody>
      </p:sp>
    </p:spTree>
    <p:extLst>
      <p:ext uri="{BB962C8B-B14F-4D97-AF65-F5344CB8AC3E}">
        <p14:creationId xmlns:p14="http://schemas.microsoft.com/office/powerpoint/2010/main" val="242224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664" y="1484784"/>
            <a:ext cx="6192688" cy="4785395"/>
          </a:xfrm>
        </p:spPr>
        <p:txBody>
          <a:bodyPr/>
          <a:lstStyle/>
          <a:p>
            <a:pPr marL="0" indent="0">
              <a:buNone/>
            </a:pPr>
            <a:r>
              <a:rPr lang="en-GB" dirty="0" smtClean="0"/>
              <a:t>‘Neither body </a:t>
            </a:r>
            <a:r>
              <a:rPr lang="en-GB" i="1" dirty="0" smtClean="0"/>
              <a:t>nor existence </a:t>
            </a:r>
            <a:r>
              <a:rPr lang="en-GB" dirty="0" smtClean="0"/>
              <a:t>can be regarded as  the original of the human being, since the presuppose each other, and because the body is solidified… existence, and existence is perpetual incarnation’ [</a:t>
            </a:r>
            <a:r>
              <a:rPr lang="en-GB" i="1" dirty="0" smtClean="0"/>
              <a:t>Phenomenology of Perception</a:t>
            </a:r>
            <a:r>
              <a:rPr lang="en-GB" dirty="0" smtClean="0"/>
              <a:t>, Pt I, 5, p.192].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6</a:t>
            </a:fld>
            <a:endParaRPr lang="en-GB"/>
          </a:p>
        </p:txBody>
      </p:sp>
    </p:spTree>
    <p:extLst>
      <p:ext uri="{BB962C8B-B14F-4D97-AF65-F5344CB8AC3E}">
        <p14:creationId xmlns:p14="http://schemas.microsoft.com/office/powerpoint/2010/main" val="164378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620688"/>
            <a:ext cx="7024744" cy="936104"/>
          </a:xfrm>
        </p:spPr>
        <p:txBody>
          <a:bodyPr>
            <a:normAutofit/>
          </a:bodyPr>
          <a:lstStyle/>
          <a:p>
            <a:pPr algn="l"/>
            <a:r>
              <a:rPr lang="en-GB" dirty="0" smtClean="0"/>
              <a:t>Freedom</a:t>
            </a:r>
            <a:endParaRPr lang="en-GB" dirty="0"/>
          </a:p>
        </p:txBody>
      </p:sp>
      <p:sp>
        <p:nvSpPr>
          <p:cNvPr id="5" name="Slide Number Placeholder 4"/>
          <p:cNvSpPr>
            <a:spLocks noGrp="1"/>
          </p:cNvSpPr>
          <p:nvPr>
            <p:ph type="sldNum" sz="quarter" idx="12"/>
          </p:nvPr>
        </p:nvSpPr>
        <p:spPr/>
        <p:txBody>
          <a:bodyPr/>
          <a:lstStyle/>
          <a:p>
            <a:fld id="{B09B075E-4465-48F2-A34D-123C71E47F3C}" type="slidenum">
              <a:rPr lang="en-GB" smtClean="0"/>
              <a:t>7</a:t>
            </a:fld>
            <a:endParaRPr lang="en-GB"/>
          </a:p>
        </p:txBody>
      </p:sp>
      <p:sp>
        <p:nvSpPr>
          <p:cNvPr id="3" name="Content Placeholder 2"/>
          <p:cNvSpPr>
            <a:spLocks noGrp="1"/>
          </p:cNvSpPr>
          <p:nvPr>
            <p:ph sz="quarter" idx="13"/>
          </p:nvPr>
        </p:nvSpPr>
        <p:spPr>
          <a:xfrm>
            <a:off x="683568" y="1556792"/>
            <a:ext cx="4968552" cy="4824536"/>
          </a:xfrm>
        </p:spPr>
        <p:txBody>
          <a:bodyPr>
            <a:normAutofit lnSpcReduction="10000"/>
          </a:bodyPr>
          <a:lstStyle/>
          <a:p>
            <a:pPr marL="0" indent="0">
              <a:buNone/>
            </a:pPr>
            <a:r>
              <a:rPr lang="en-GB" dirty="0" smtClean="0"/>
              <a:t>‘What then is freedom? To be born is both to be born of the world and to be born into the world. The world is already constituted, but also never completely constituted – the first case we are acted upon, in the second we are open to an infinite number of possibilities… we exist in both ways at once, I am never a thing and never a bare consciousness’ (Ibid., Part III, 3, p.527). </a:t>
            </a:r>
          </a:p>
          <a:p>
            <a:endParaRPr lang="en-GB" dirty="0" smtClean="0"/>
          </a:p>
          <a:p>
            <a:endParaRPr lang="en-GB" dirty="0"/>
          </a:p>
        </p:txBody>
      </p:sp>
      <p:sp>
        <p:nvSpPr>
          <p:cNvPr id="4" name="Content Placeholder 3"/>
          <p:cNvSpPr>
            <a:spLocks noGrp="1"/>
          </p:cNvSpPr>
          <p:nvPr>
            <p:ph sz="quarter" idx="14"/>
          </p:nvPr>
        </p:nvSpPr>
        <p:spPr>
          <a:xfrm>
            <a:off x="5580112" y="1600200"/>
            <a:ext cx="3106688" cy="4525963"/>
          </a:xfrm>
        </p:spPr>
        <p:txBody>
          <a:bodyPr>
            <a:normAutofit/>
          </a:bodyPr>
          <a:lstStyle/>
          <a:p>
            <a:r>
              <a:rPr lang="en-GB" dirty="0" smtClean="0"/>
              <a:t>Sartre – ‘condemned to be free’</a:t>
            </a:r>
          </a:p>
          <a:p>
            <a:endParaRPr lang="en-GB" dirty="0"/>
          </a:p>
          <a:p>
            <a:r>
              <a:rPr lang="en-GB" dirty="0" smtClean="0"/>
              <a:t>M-P – condemned to meaning</a:t>
            </a:r>
            <a:endParaRPr lang="en-GB" dirty="0"/>
          </a:p>
        </p:txBody>
      </p:sp>
    </p:spTree>
    <p:extLst>
      <p:ext uri="{BB962C8B-B14F-4D97-AF65-F5344CB8AC3E}">
        <p14:creationId xmlns:p14="http://schemas.microsoft.com/office/powerpoint/2010/main" val="3085289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pPr algn="l"/>
            <a:r>
              <a:rPr lang="en-GB" dirty="0" smtClean="0"/>
              <a:t>Consider…</a:t>
            </a:r>
            <a:endParaRPr lang="en-GB" dirty="0"/>
          </a:p>
        </p:txBody>
      </p:sp>
      <p:sp>
        <p:nvSpPr>
          <p:cNvPr id="3" name="Content Placeholder 2"/>
          <p:cNvSpPr>
            <a:spLocks noGrp="1"/>
          </p:cNvSpPr>
          <p:nvPr>
            <p:ph idx="1"/>
          </p:nvPr>
        </p:nvSpPr>
        <p:spPr>
          <a:xfrm>
            <a:off x="683568" y="1196752"/>
            <a:ext cx="7713421" cy="5256584"/>
          </a:xfrm>
        </p:spPr>
        <p:txBody>
          <a:bodyPr>
            <a:normAutofit fontScale="85000" lnSpcReduction="20000"/>
          </a:bodyPr>
          <a:lstStyle/>
          <a:p>
            <a:r>
              <a:rPr lang="en-GB" dirty="0" smtClean="0"/>
              <a:t>What is M-P aiming to do? </a:t>
            </a:r>
          </a:p>
          <a:p>
            <a:endParaRPr lang="en-GB" dirty="0" smtClean="0"/>
          </a:p>
          <a:p>
            <a:r>
              <a:rPr lang="en-GB" dirty="0" smtClean="0"/>
              <a:t>Does his </a:t>
            </a:r>
            <a:r>
              <a:rPr lang="en-GB" i="1" dirty="0" smtClean="0"/>
              <a:t>Phenomenology of Perception </a:t>
            </a:r>
            <a:r>
              <a:rPr lang="en-GB" dirty="0" smtClean="0"/>
              <a:t>offer us anything different in terms of furthering our understanding of ourselves or furthering our knowledge of our existence in the world? </a:t>
            </a:r>
          </a:p>
          <a:p>
            <a:endParaRPr lang="en-GB" dirty="0" smtClean="0"/>
          </a:p>
          <a:p>
            <a:r>
              <a:rPr lang="en-GB" dirty="0" smtClean="0"/>
              <a:t>How is the body to be understood for MP?</a:t>
            </a:r>
          </a:p>
          <a:p>
            <a:endParaRPr lang="en-GB" dirty="0" smtClean="0"/>
          </a:p>
          <a:p>
            <a:r>
              <a:rPr lang="en-GB" dirty="0" smtClean="0"/>
              <a:t>How does his understanding relate to – or contrast with – the traditional understanding of the body in Western thought?</a:t>
            </a:r>
          </a:p>
          <a:p>
            <a:endParaRPr lang="en-GB" dirty="0" smtClean="0"/>
          </a:p>
          <a:p>
            <a:r>
              <a:rPr lang="en-GB" dirty="0" smtClean="0"/>
              <a:t>Can we relate to his picture of bodily engagement with the world? </a:t>
            </a:r>
          </a:p>
          <a:p>
            <a:endParaRPr lang="en-GB" dirty="0" smtClean="0"/>
          </a:p>
          <a:p>
            <a:r>
              <a:rPr lang="en-GB" dirty="0" smtClean="0"/>
              <a:t>Do you see the body as our characteristic access to the world?</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8</a:t>
            </a:fld>
            <a:endParaRPr lang="en-GB"/>
          </a:p>
        </p:txBody>
      </p:sp>
    </p:spTree>
    <p:extLst>
      <p:ext uri="{BB962C8B-B14F-4D97-AF65-F5344CB8AC3E}">
        <p14:creationId xmlns:p14="http://schemas.microsoft.com/office/powerpoint/2010/main" val="2690026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Bibliography</a:t>
            </a:r>
            <a:endParaRPr lang="en-GB" dirty="0"/>
          </a:p>
        </p:txBody>
      </p:sp>
      <p:sp>
        <p:nvSpPr>
          <p:cNvPr id="3" name="Content Placeholder 2"/>
          <p:cNvSpPr>
            <a:spLocks noGrp="1"/>
          </p:cNvSpPr>
          <p:nvPr>
            <p:ph idx="1"/>
          </p:nvPr>
        </p:nvSpPr>
        <p:spPr/>
        <p:txBody>
          <a:bodyPr/>
          <a:lstStyle/>
          <a:p>
            <a:r>
              <a:rPr lang="en-GB" dirty="0" smtClean="0"/>
              <a:t>M-P, </a:t>
            </a:r>
            <a:r>
              <a:rPr lang="en-GB" i="1" dirty="0" smtClean="0"/>
              <a:t>Phenomenology of Perception </a:t>
            </a:r>
            <a:r>
              <a:rPr lang="en-GB" dirty="0" smtClean="0"/>
              <a:t>, trans. Colin Smith (London and NY: 2002 [1945])</a:t>
            </a:r>
          </a:p>
          <a:p>
            <a:r>
              <a:rPr lang="en-GB" dirty="0" smtClean="0"/>
              <a:t>M-P, </a:t>
            </a:r>
            <a:r>
              <a:rPr lang="en-GB" i="1" dirty="0" smtClean="0"/>
              <a:t>The Primacy of Perception: And Other Essays on Phenomenological Psychology, the Philosophy of Art, History, and Politics </a:t>
            </a:r>
            <a:r>
              <a:rPr lang="en-GB" dirty="0" smtClean="0"/>
              <a:t>(Evanston, Illinois: </a:t>
            </a:r>
            <a:r>
              <a:rPr lang="en-GB" dirty="0" err="1" smtClean="0"/>
              <a:t>Northwestern</a:t>
            </a:r>
            <a:r>
              <a:rPr lang="en-GB" dirty="0" smtClean="0"/>
              <a:t> University Press</a:t>
            </a:r>
            <a:r>
              <a:rPr lang="en-GB" i="1" dirty="0" smtClean="0"/>
              <a:t>, </a:t>
            </a:r>
            <a:r>
              <a:rPr lang="en-GB" dirty="0" smtClean="0"/>
              <a:t>1964)</a:t>
            </a:r>
            <a:r>
              <a:rPr lang="en-GB" i="1" dirty="0" smtClean="0"/>
              <a:t>.  </a:t>
            </a:r>
            <a:endParaRPr lang="en-GB" i="1" dirty="0"/>
          </a:p>
        </p:txBody>
      </p:sp>
      <p:sp>
        <p:nvSpPr>
          <p:cNvPr id="4" name="Slide Number Placeholder 3"/>
          <p:cNvSpPr>
            <a:spLocks noGrp="1"/>
          </p:cNvSpPr>
          <p:nvPr>
            <p:ph type="sldNum" sz="quarter" idx="12"/>
          </p:nvPr>
        </p:nvSpPr>
        <p:spPr/>
        <p:txBody>
          <a:bodyPr/>
          <a:lstStyle/>
          <a:p>
            <a:fld id="{B09B075E-4465-48F2-A34D-123C71E47F3C}" type="slidenum">
              <a:rPr lang="en-GB" smtClean="0"/>
              <a:t>9</a:t>
            </a:fld>
            <a:endParaRPr lang="en-GB"/>
          </a:p>
        </p:txBody>
      </p:sp>
    </p:spTree>
    <p:extLst>
      <p:ext uri="{BB962C8B-B14F-4D97-AF65-F5344CB8AC3E}">
        <p14:creationId xmlns:p14="http://schemas.microsoft.com/office/powerpoint/2010/main" val="3774781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96</TotalTime>
  <Words>515</Words>
  <Application>Microsoft Office PowerPoint</Application>
  <PresentationFormat>On-screen Show (4:3)</PresentationFormat>
  <Paragraphs>48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Austin</vt:lpstr>
      <vt:lpstr>Merleau-Ponty</vt:lpstr>
      <vt:lpstr>PowerPoint Presentation</vt:lpstr>
      <vt:lpstr>PowerPoint Presentation</vt:lpstr>
      <vt:lpstr>PowerPoint Presentation</vt:lpstr>
      <vt:lpstr>PowerPoint Presentation</vt:lpstr>
      <vt:lpstr>PowerPoint Presentation</vt:lpstr>
      <vt:lpstr>Freedom</vt:lpstr>
      <vt:lpstr>Consider…</vt:lpstr>
      <vt:lpstr>Bibliography</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Merl</dc:title>
  <dc:creator>Rebekah Humphreys</dc:creator>
  <cp:lastModifiedBy>Rebekah Humphreys</cp:lastModifiedBy>
  <cp:revision>8</cp:revision>
  <dcterms:created xsi:type="dcterms:W3CDTF">2017-10-18T14:27:12Z</dcterms:created>
  <dcterms:modified xsi:type="dcterms:W3CDTF">2017-10-18T16:03:34Z</dcterms:modified>
</cp:coreProperties>
</file>