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notesMasterIdLst>
    <p:notesMasterId r:id="rId19"/>
  </p:notesMasterIdLst>
  <p:sldIdLst>
    <p:sldId id="256" r:id="rId2"/>
    <p:sldId id="257" r:id="rId3"/>
    <p:sldId id="258" r:id="rId4"/>
    <p:sldId id="265" r:id="rId5"/>
    <p:sldId id="259" r:id="rId6"/>
    <p:sldId id="260" r:id="rId7"/>
    <p:sldId id="261" r:id="rId8"/>
    <p:sldId id="262" r:id="rId9"/>
    <p:sldId id="266" r:id="rId10"/>
    <p:sldId id="268" r:id="rId11"/>
    <p:sldId id="269" r:id="rId12"/>
    <p:sldId id="270" r:id="rId13"/>
    <p:sldId id="271" r:id="rId14"/>
    <p:sldId id="272" r:id="rId15"/>
    <p:sldId id="263" r:id="rId16"/>
    <p:sldId id="264" r:id="rId17"/>
    <p:sldId id="273"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98CDBA-91AC-4E68-B577-DF19444EF392}" v="34" dt="2022-10-17T17:59:57.97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65" d="100"/>
          <a:sy n="65" d="100"/>
        </p:scale>
        <p:origin x="78" y="95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herine Slade" userId="8111b2c8-df5f-4978-8c54-12699a69998a" providerId="ADAL" clId="{E398CDBA-91AC-4E68-B577-DF19444EF392}"/>
    <pc:docChg chg="undo custSel addSld delSld modSld">
      <pc:chgData name="Catherine Slade" userId="8111b2c8-df5f-4978-8c54-12699a69998a" providerId="ADAL" clId="{E398CDBA-91AC-4E68-B577-DF19444EF392}" dt="2022-10-17T18:00:04.910" v="401" actId="26606"/>
      <pc:docMkLst>
        <pc:docMk/>
      </pc:docMkLst>
      <pc:sldChg chg="addSp delSp modSp mod setBg addAnim delDesignElem">
        <pc:chgData name="Catherine Slade" userId="8111b2c8-df5f-4978-8c54-12699a69998a" providerId="ADAL" clId="{E398CDBA-91AC-4E68-B577-DF19444EF392}" dt="2022-10-17T17:56:38.271" v="383"/>
        <pc:sldMkLst>
          <pc:docMk/>
          <pc:sldMk cId="109857222" sldId="256"/>
        </pc:sldMkLst>
        <pc:spChg chg="mod">
          <ac:chgData name="Catherine Slade" userId="8111b2c8-df5f-4978-8c54-12699a69998a" providerId="ADAL" clId="{E398CDBA-91AC-4E68-B577-DF19444EF392}" dt="2022-10-17T17:56:38.269" v="381" actId="26606"/>
          <ac:spMkLst>
            <pc:docMk/>
            <pc:sldMk cId="109857222" sldId="256"/>
            <ac:spMk id="2" creationId="{00000000-0000-0000-0000-000000000000}"/>
          </ac:spMkLst>
        </pc:spChg>
        <pc:spChg chg="mod">
          <ac:chgData name="Catherine Slade" userId="8111b2c8-df5f-4978-8c54-12699a69998a" providerId="ADAL" clId="{E398CDBA-91AC-4E68-B577-DF19444EF392}" dt="2022-10-17T17:56:38.269" v="381" actId="26606"/>
          <ac:spMkLst>
            <pc:docMk/>
            <pc:sldMk cId="109857222" sldId="256"/>
            <ac:spMk id="3" creationId="{00000000-0000-0000-0000-000000000000}"/>
          </ac:spMkLst>
        </pc:spChg>
        <pc:spChg chg="add">
          <ac:chgData name="Catherine Slade" userId="8111b2c8-df5f-4978-8c54-12699a69998a" providerId="ADAL" clId="{E398CDBA-91AC-4E68-B577-DF19444EF392}" dt="2022-10-17T17:56:38.269" v="381" actId="26606"/>
          <ac:spMkLst>
            <pc:docMk/>
            <pc:sldMk cId="109857222" sldId="256"/>
            <ac:spMk id="6" creationId="{95FFA5E0-4C70-431D-A19D-18415F6C4009}"/>
          </ac:spMkLst>
        </pc:spChg>
        <pc:spChg chg="add">
          <ac:chgData name="Catherine Slade" userId="8111b2c8-df5f-4978-8c54-12699a69998a" providerId="ADAL" clId="{E398CDBA-91AC-4E68-B577-DF19444EF392}" dt="2022-10-17T17:56:38.269" v="381" actId="26606"/>
          <ac:spMkLst>
            <pc:docMk/>
            <pc:sldMk cId="109857222" sldId="256"/>
            <ac:spMk id="7" creationId="{BBE55C11-4C41-45E4-A00F-83DEE6BB51A8}"/>
          </ac:spMkLst>
        </pc:spChg>
        <pc:spChg chg="del">
          <ac:chgData name="Catherine Slade" userId="8111b2c8-df5f-4978-8c54-12699a69998a" providerId="ADAL" clId="{E398CDBA-91AC-4E68-B577-DF19444EF392}" dt="2022-10-17T17:56:20.404" v="375"/>
          <ac:spMkLst>
            <pc:docMk/>
            <pc:sldMk cId="109857222" sldId="256"/>
            <ac:spMk id="9" creationId="{85A71294-C247-450A-BB34-6E68648C95D8}"/>
          </ac:spMkLst>
        </pc:spChg>
        <pc:spChg chg="del">
          <ac:chgData name="Catherine Slade" userId="8111b2c8-df5f-4978-8c54-12699a69998a" providerId="ADAL" clId="{E398CDBA-91AC-4E68-B577-DF19444EF392}" dt="2022-10-17T17:56:20.404" v="375"/>
          <ac:spMkLst>
            <pc:docMk/>
            <pc:sldMk cId="109857222" sldId="256"/>
            <ac:spMk id="11" creationId="{D36A0BA4-6A63-41D3-B0FA-43799ABC4AA0}"/>
          </ac:spMkLst>
        </pc:spChg>
        <pc:spChg chg="del">
          <ac:chgData name="Catherine Slade" userId="8111b2c8-df5f-4978-8c54-12699a69998a" providerId="ADAL" clId="{E398CDBA-91AC-4E68-B577-DF19444EF392}" dt="2022-10-17T17:56:20.404" v="375"/>
          <ac:spMkLst>
            <pc:docMk/>
            <pc:sldMk cId="109857222" sldId="256"/>
            <ac:spMk id="13" creationId="{673313D8-D259-4D89-9CE5-14884FB40DB4}"/>
          </ac:spMkLst>
        </pc:spChg>
        <pc:picChg chg="mod ord">
          <ac:chgData name="Catherine Slade" userId="8111b2c8-df5f-4978-8c54-12699a69998a" providerId="ADAL" clId="{E398CDBA-91AC-4E68-B577-DF19444EF392}" dt="2022-10-17T17:56:38.269" v="381" actId="26606"/>
          <ac:picMkLst>
            <pc:docMk/>
            <pc:sldMk cId="109857222" sldId="256"/>
            <ac:picMk id="4" creationId="{82921839-0DCB-41E4-99F5-797E721E7A6A}"/>
          </ac:picMkLst>
        </pc:picChg>
      </pc:sldChg>
      <pc:sldChg chg="addSp delSp modSp mod setBg delDesignElem">
        <pc:chgData name="Catherine Slade" userId="8111b2c8-df5f-4978-8c54-12699a69998a" providerId="ADAL" clId="{E398CDBA-91AC-4E68-B577-DF19444EF392}" dt="2022-10-17T17:56:46.599" v="384" actId="26606"/>
        <pc:sldMkLst>
          <pc:docMk/>
          <pc:sldMk cId="2696413421" sldId="257"/>
        </pc:sldMkLst>
        <pc:spChg chg="mod">
          <ac:chgData name="Catherine Slade" userId="8111b2c8-df5f-4978-8c54-12699a69998a" providerId="ADAL" clId="{E398CDBA-91AC-4E68-B577-DF19444EF392}" dt="2022-10-17T17:56:46.599" v="384" actId="26606"/>
          <ac:spMkLst>
            <pc:docMk/>
            <pc:sldMk cId="2696413421" sldId="257"/>
            <ac:spMk id="2" creationId="{8481F186-11C2-4DDB-80FE-9C71E1C56611}"/>
          </ac:spMkLst>
        </pc:spChg>
        <pc:spChg chg="del mod">
          <ac:chgData name="Catherine Slade" userId="8111b2c8-df5f-4978-8c54-12699a69998a" providerId="ADAL" clId="{E398CDBA-91AC-4E68-B577-DF19444EF392}" dt="2022-10-17T17:56:46.599" v="384" actId="26606"/>
          <ac:spMkLst>
            <pc:docMk/>
            <pc:sldMk cId="2696413421" sldId="257"/>
            <ac:spMk id="3" creationId="{48F93863-B723-4902-9074-973C90BA3D3C}"/>
          </ac:spMkLst>
        </pc:spChg>
        <pc:spChg chg="del">
          <ac:chgData name="Catherine Slade" userId="8111b2c8-df5f-4978-8c54-12699a69998a" providerId="ADAL" clId="{E398CDBA-91AC-4E68-B577-DF19444EF392}" dt="2022-10-17T17:56:20.404" v="375"/>
          <ac:spMkLst>
            <pc:docMk/>
            <pc:sldMk cId="2696413421" sldId="257"/>
            <ac:spMk id="8" creationId="{F858DF7D-C2D0-4B03-A7A0-2F06B789EE35}"/>
          </ac:spMkLst>
        </pc:spChg>
        <pc:spChg chg="add">
          <ac:chgData name="Catherine Slade" userId="8111b2c8-df5f-4978-8c54-12699a69998a" providerId="ADAL" clId="{E398CDBA-91AC-4E68-B577-DF19444EF392}" dt="2022-10-17T17:56:46.599" v="384" actId="26606"/>
          <ac:spMkLst>
            <pc:docMk/>
            <pc:sldMk cId="2696413421" sldId="257"/>
            <ac:spMk id="9" creationId="{F966DD2F-FBF5-41CE-A3F4-565352D95DC3}"/>
          </ac:spMkLst>
        </pc:spChg>
        <pc:spChg chg="del">
          <ac:chgData name="Catherine Slade" userId="8111b2c8-df5f-4978-8c54-12699a69998a" providerId="ADAL" clId="{E398CDBA-91AC-4E68-B577-DF19444EF392}" dt="2022-10-17T17:56:20.404" v="375"/>
          <ac:spMkLst>
            <pc:docMk/>
            <pc:sldMk cId="2696413421" sldId="257"/>
            <ac:spMk id="10" creationId="{1B26B711-3121-40B0-8377-A64F3DC00C7A}"/>
          </ac:spMkLst>
        </pc:spChg>
        <pc:spChg chg="add">
          <ac:chgData name="Catherine Slade" userId="8111b2c8-df5f-4978-8c54-12699a69998a" providerId="ADAL" clId="{E398CDBA-91AC-4E68-B577-DF19444EF392}" dt="2022-10-17T17:56:46.599" v="384" actId="26606"/>
          <ac:spMkLst>
            <pc:docMk/>
            <pc:sldMk cId="2696413421" sldId="257"/>
            <ac:spMk id="11" creationId="{F46FCE2B-F2D2-466E-B0AA-8E341DB4981E}"/>
          </ac:spMkLst>
        </pc:spChg>
        <pc:spChg chg="del">
          <ac:chgData name="Catherine Slade" userId="8111b2c8-df5f-4978-8c54-12699a69998a" providerId="ADAL" clId="{E398CDBA-91AC-4E68-B577-DF19444EF392}" dt="2022-10-17T17:56:20.404" v="375"/>
          <ac:spMkLst>
            <pc:docMk/>
            <pc:sldMk cId="2696413421" sldId="257"/>
            <ac:spMk id="12" creationId="{645C4D3D-ABBA-4B4E-93E5-01E343719849}"/>
          </ac:spMkLst>
        </pc:spChg>
        <pc:spChg chg="add">
          <ac:chgData name="Catherine Slade" userId="8111b2c8-df5f-4978-8c54-12699a69998a" providerId="ADAL" clId="{E398CDBA-91AC-4E68-B577-DF19444EF392}" dt="2022-10-17T17:56:46.599" v="384" actId="26606"/>
          <ac:spMkLst>
            <pc:docMk/>
            <pc:sldMk cId="2696413421" sldId="257"/>
            <ac:spMk id="13" creationId="{2BD31C98-199A-4722-A1A5-4393A43E740B}"/>
          </ac:spMkLst>
        </pc:spChg>
        <pc:spChg chg="del">
          <ac:chgData name="Catherine Slade" userId="8111b2c8-df5f-4978-8c54-12699a69998a" providerId="ADAL" clId="{E398CDBA-91AC-4E68-B577-DF19444EF392}" dt="2022-10-17T17:56:20.404" v="375"/>
          <ac:spMkLst>
            <pc:docMk/>
            <pc:sldMk cId="2696413421" sldId="257"/>
            <ac:spMk id="14" creationId="{98DDD5E5-0097-4C6C-B266-5732EDA96CC4}"/>
          </ac:spMkLst>
        </pc:spChg>
        <pc:spChg chg="del">
          <ac:chgData name="Catherine Slade" userId="8111b2c8-df5f-4978-8c54-12699a69998a" providerId="ADAL" clId="{E398CDBA-91AC-4E68-B577-DF19444EF392}" dt="2022-10-17T17:56:20.404" v="375"/>
          <ac:spMkLst>
            <pc:docMk/>
            <pc:sldMk cId="2696413421" sldId="257"/>
            <ac:spMk id="16" creationId="{8952EF87-C74F-4D3F-9CAD-EEA1733C9BD0}"/>
          </ac:spMkLst>
        </pc:spChg>
        <pc:graphicFrameChg chg="add">
          <ac:chgData name="Catherine Slade" userId="8111b2c8-df5f-4978-8c54-12699a69998a" providerId="ADAL" clId="{E398CDBA-91AC-4E68-B577-DF19444EF392}" dt="2022-10-17T17:56:46.599" v="384" actId="26606"/>
          <ac:graphicFrameMkLst>
            <pc:docMk/>
            <pc:sldMk cId="2696413421" sldId="257"/>
            <ac:graphicFrameMk id="5" creationId="{120663A9-F815-B14D-782F-6AFA1B22113D}"/>
          </ac:graphicFrameMkLst>
        </pc:graphicFrameChg>
      </pc:sldChg>
      <pc:sldChg chg="delSp modSp mod setBg setClrOvrMap delDesignElem">
        <pc:chgData name="Catherine Slade" userId="8111b2c8-df5f-4978-8c54-12699a69998a" providerId="ADAL" clId="{E398CDBA-91AC-4E68-B577-DF19444EF392}" dt="2022-10-17T17:56:53.925" v="385" actId="26606"/>
        <pc:sldMkLst>
          <pc:docMk/>
          <pc:sldMk cId="1048295262" sldId="258"/>
        </pc:sldMkLst>
        <pc:spChg chg="mod">
          <ac:chgData name="Catherine Slade" userId="8111b2c8-df5f-4978-8c54-12699a69998a" providerId="ADAL" clId="{E398CDBA-91AC-4E68-B577-DF19444EF392}" dt="2022-10-17T17:56:53.925" v="385" actId="26606"/>
          <ac:spMkLst>
            <pc:docMk/>
            <pc:sldMk cId="1048295262" sldId="258"/>
            <ac:spMk id="2" creationId="{3BF594B1-8719-438F-99FC-508073DB082D}"/>
          </ac:spMkLst>
        </pc:spChg>
        <pc:spChg chg="mod">
          <ac:chgData name="Catherine Slade" userId="8111b2c8-df5f-4978-8c54-12699a69998a" providerId="ADAL" clId="{E398CDBA-91AC-4E68-B577-DF19444EF392}" dt="2022-10-17T17:56:53.925" v="385" actId="26606"/>
          <ac:spMkLst>
            <pc:docMk/>
            <pc:sldMk cId="1048295262" sldId="258"/>
            <ac:spMk id="25" creationId="{5EC0C1E2-C3FF-4706-A28D-4B8BB3F2591B}"/>
          </ac:spMkLst>
        </pc:spChg>
        <pc:spChg chg="del">
          <ac:chgData name="Catherine Slade" userId="8111b2c8-df5f-4978-8c54-12699a69998a" providerId="ADAL" clId="{E398CDBA-91AC-4E68-B577-DF19444EF392}" dt="2022-10-17T17:56:20.404" v="375"/>
          <ac:spMkLst>
            <pc:docMk/>
            <pc:sldMk cId="1048295262" sldId="258"/>
            <ac:spMk id="28" creationId="{1BB56EB9-078F-4952-AC1F-149C7A0AE4D5}"/>
          </ac:spMkLst>
        </pc:spChg>
        <pc:spChg chg="del">
          <ac:chgData name="Catherine Slade" userId="8111b2c8-df5f-4978-8c54-12699a69998a" providerId="ADAL" clId="{E398CDBA-91AC-4E68-B577-DF19444EF392}" dt="2022-10-17T17:56:20.404" v="375"/>
          <ac:spMkLst>
            <pc:docMk/>
            <pc:sldMk cId="1048295262" sldId="258"/>
            <ac:spMk id="30" creationId="{10058680-D07C-4893-B2B7-91543F18AB32}"/>
          </ac:spMkLst>
        </pc:spChg>
        <pc:spChg chg="del">
          <ac:chgData name="Catherine Slade" userId="8111b2c8-df5f-4978-8c54-12699a69998a" providerId="ADAL" clId="{E398CDBA-91AC-4E68-B577-DF19444EF392}" dt="2022-10-17T17:56:20.404" v="375"/>
          <ac:spMkLst>
            <pc:docMk/>
            <pc:sldMk cId="1048295262" sldId="258"/>
            <ac:spMk id="32" creationId="{7B42427A-0A1F-4A55-8705-D9179F1E0CFB}"/>
          </ac:spMkLst>
        </pc:spChg>
        <pc:spChg chg="del">
          <ac:chgData name="Catherine Slade" userId="8111b2c8-df5f-4978-8c54-12699a69998a" providerId="ADAL" clId="{E398CDBA-91AC-4E68-B577-DF19444EF392}" dt="2022-10-17T17:56:20.404" v="375"/>
          <ac:spMkLst>
            <pc:docMk/>
            <pc:sldMk cId="1048295262" sldId="258"/>
            <ac:spMk id="34" creationId="{EE54A6FE-D8CB-48A3-900B-053D4EBD3B85}"/>
          </ac:spMkLst>
        </pc:spChg>
        <pc:picChg chg="mod">
          <ac:chgData name="Catherine Slade" userId="8111b2c8-df5f-4978-8c54-12699a69998a" providerId="ADAL" clId="{E398CDBA-91AC-4E68-B577-DF19444EF392}" dt="2022-10-17T17:56:53.925" v="385" actId="26606"/>
          <ac:picMkLst>
            <pc:docMk/>
            <pc:sldMk cId="1048295262" sldId="258"/>
            <ac:picMk id="4" creationId="{7D8B0F55-AAFC-41DC-B671-68150B689B94}"/>
          </ac:picMkLst>
        </pc:picChg>
      </pc:sldChg>
      <pc:sldChg chg="addSp delSp modSp mod setBg setClrOvrMap delDesignElem">
        <pc:chgData name="Catherine Slade" userId="8111b2c8-df5f-4978-8c54-12699a69998a" providerId="ADAL" clId="{E398CDBA-91AC-4E68-B577-DF19444EF392}" dt="2022-10-17T17:57:10.397" v="386" actId="26606"/>
        <pc:sldMkLst>
          <pc:docMk/>
          <pc:sldMk cId="2117835716" sldId="259"/>
        </pc:sldMkLst>
        <pc:spChg chg="mod">
          <ac:chgData name="Catherine Slade" userId="8111b2c8-df5f-4978-8c54-12699a69998a" providerId="ADAL" clId="{E398CDBA-91AC-4E68-B577-DF19444EF392}" dt="2022-10-17T17:57:10.397" v="386" actId="26606"/>
          <ac:spMkLst>
            <pc:docMk/>
            <pc:sldMk cId="2117835716" sldId="259"/>
            <ac:spMk id="2" creationId="{5B81B4B2-9E3F-4E69-BBAB-7288FEF56E4E}"/>
          </ac:spMkLst>
        </pc:spChg>
        <pc:spChg chg="mod">
          <ac:chgData name="Catherine Slade" userId="8111b2c8-df5f-4978-8c54-12699a69998a" providerId="ADAL" clId="{E398CDBA-91AC-4E68-B577-DF19444EF392}" dt="2022-10-17T17:57:10.397" v="386" actId="26606"/>
          <ac:spMkLst>
            <pc:docMk/>
            <pc:sldMk cId="2117835716" sldId="259"/>
            <ac:spMk id="3" creationId="{342C943F-E603-4481-88DA-6E0C143B43B9}"/>
          </ac:spMkLst>
        </pc:spChg>
        <pc:spChg chg="add">
          <ac:chgData name="Catherine Slade" userId="8111b2c8-df5f-4978-8c54-12699a69998a" providerId="ADAL" clId="{E398CDBA-91AC-4E68-B577-DF19444EF392}" dt="2022-10-17T17:57:10.397" v="386" actId="26606"/>
          <ac:spMkLst>
            <pc:docMk/>
            <pc:sldMk cId="2117835716" sldId="259"/>
            <ac:spMk id="6" creationId="{23C7736A-5A08-4021-9AB6-390DFF506AA8}"/>
          </ac:spMkLst>
        </pc:spChg>
        <pc:spChg chg="add">
          <ac:chgData name="Catherine Slade" userId="8111b2c8-df5f-4978-8c54-12699a69998a" providerId="ADAL" clId="{E398CDBA-91AC-4E68-B577-DF19444EF392}" dt="2022-10-17T17:57:10.397" v="386" actId="26606"/>
          <ac:spMkLst>
            <pc:docMk/>
            <pc:sldMk cId="2117835716" sldId="259"/>
            <ac:spMk id="7" creationId="{433DF4D3-8A35-461A-ABE0-F56B78A1371F}"/>
          </ac:spMkLst>
        </pc:spChg>
        <pc:spChg chg="del">
          <ac:chgData name="Catherine Slade" userId="8111b2c8-df5f-4978-8c54-12699a69998a" providerId="ADAL" clId="{E398CDBA-91AC-4E68-B577-DF19444EF392}" dt="2022-10-17T17:56:20.404" v="375"/>
          <ac:spMkLst>
            <pc:docMk/>
            <pc:sldMk cId="2117835716" sldId="259"/>
            <ac:spMk id="9" creationId="{1BB56EB9-078F-4952-AC1F-149C7A0AE4D5}"/>
          </ac:spMkLst>
        </pc:spChg>
        <pc:spChg chg="del">
          <ac:chgData name="Catherine Slade" userId="8111b2c8-df5f-4978-8c54-12699a69998a" providerId="ADAL" clId="{E398CDBA-91AC-4E68-B577-DF19444EF392}" dt="2022-10-17T17:56:20.404" v="375"/>
          <ac:spMkLst>
            <pc:docMk/>
            <pc:sldMk cId="2117835716" sldId="259"/>
            <ac:spMk id="11" creationId="{D3772EE4-ED5E-4D3A-A306-B22CF866786D}"/>
          </ac:spMkLst>
        </pc:spChg>
        <pc:spChg chg="del">
          <ac:chgData name="Catherine Slade" userId="8111b2c8-df5f-4978-8c54-12699a69998a" providerId="ADAL" clId="{E398CDBA-91AC-4E68-B577-DF19444EF392}" dt="2022-10-17T17:56:20.404" v="375"/>
          <ac:spMkLst>
            <pc:docMk/>
            <pc:sldMk cId="2117835716" sldId="259"/>
            <ac:spMk id="13" creationId="{10058680-D07C-4893-B2B7-91543F18AB32}"/>
          </ac:spMkLst>
        </pc:spChg>
        <pc:spChg chg="del">
          <ac:chgData name="Catherine Slade" userId="8111b2c8-df5f-4978-8c54-12699a69998a" providerId="ADAL" clId="{E398CDBA-91AC-4E68-B577-DF19444EF392}" dt="2022-10-17T17:56:20.404" v="375"/>
          <ac:spMkLst>
            <pc:docMk/>
            <pc:sldMk cId="2117835716" sldId="259"/>
            <ac:spMk id="15" creationId="{7B42427A-0A1F-4A55-8705-D9179F1E0CFB}"/>
          </ac:spMkLst>
        </pc:spChg>
        <pc:spChg chg="del">
          <ac:chgData name="Catherine Slade" userId="8111b2c8-df5f-4978-8c54-12699a69998a" providerId="ADAL" clId="{E398CDBA-91AC-4E68-B577-DF19444EF392}" dt="2022-10-17T17:56:20.404" v="375"/>
          <ac:spMkLst>
            <pc:docMk/>
            <pc:sldMk cId="2117835716" sldId="259"/>
            <ac:spMk id="17" creationId="{EE54A6FE-D8CB-48A3-900B-053D4EBD3B85}"/>
          </ac:spMkLst>
        </pc:spChg>
        <pc:picChg chg="mod ord">
          <ac:chgData name="Catherine Slade" userId="8111b2c8-df5f-4978-8c54-12699a69998a" providerId="ADAL" clId="{E398CDBA-91AC-4E68-B577-DF19444EF392}" dt="2022-10-17T17:57:10.397" v="386" actId="26606"/>
          <ac:picMkLst>
            <pc:docMk/>
            <pc:sldMk cId="2117835716" sldId="259"/>
            <ac:picMk id="4" creationId="{C9EFD221-DCFB-4D08-A08D-7B0AAF8F3D28}"/>
          </ac:picMkLst>
        </pc:picChg>
      </pc:sldChg>
      <pc:sldChg chg="addSp delSp modSp mod setBg delDesignElem">
        <pc:chgData name="Catherine Slade" userId="8111b2c8-df5f-4978-8c54-12699a69998a" providerId="ADAL" clId="{E398CDBA-91AC-4E68-B577-DF19444EF392}" dt="2022-10-17T17:58:27.668" v="391" actId="26606"/>
        <pc:sldMkLst>
          <pc:docMk/>
          <pc:sldMk cId="2347653030" sldId="260"/>
        </pc:sldMkLst>
        <pc:spChg chg="mod">
          <ac:chgData name="Catherine Slade" userId="8111b2c8-df5f-4978-8c54-12699a69998a" providerId="ADAL" clId="{E398CDBA-91AC-4E68-B577-DF19444EF392}" dt="2022-10-17T17:58:27.668" v="391" actId="26606"/>
          <ac:spMkLst>
            <pc:docMk/>
            <pc:sldMk cId="2347653030" sldId="260"/>
            <ac:spMk id="2" creationId="{FD53CB8B-3116-455C-919C-454730A9BD6A}"/>
          </ac:spMkLst>
        </pc:spChg>
        <pc:spChg chg="add del mod">
          <ac:chgData name="Catherine Slade" userId="8111b2c8-df5f-4978-8c54-12699a69998a" providerId="ADAL" clId="{E398CDBA-91AC-4E68-B577-DF19444EF392}" dt="2022-10-17T17:58:18.272" v="390" actId="12084"/>
          <ac:spMkLst>
            <pc:docMk/>
            <pc:sldMk cId="2347653030" sldId="260"/>
            <ac:spMk id="3" creationId="{7790B09E-324C-44AE-9C56-8B3164405DD3}"/>
          </ac:spMkLst>
        </pc:spChg>
        <pc:spChg chg="add del">
          <ac:chgData name="Catherine Slade" userId="8111b2c8-df5f-4978-8c54-12699a69998a" providerId="ADAL" clId="{E398CDBA-91AC-4E68-B577-DF19444EF392}" dt="2022-10-17T17:58:27.668" v="391" actId="26606"/>
          <ac:spMkLst>
            <pc:docMk/>
            <pc:sldMk cId="2347653030" sldId="260"/>
            <ac:spMk id="5" creationId="{CD306B45-25EE-434D-ABA9-A27B79320CFF}"/>
          </ac:spMkLst>
        </pc:spChg>
        <pc:spChg chg="add del">
          <ac:chgData name="Catherine Slade" userId="8111b2c8-df5f-4978-8c54-12699a69998a" providerId="ADAL" clId="{E398CDBA-91AC-4E68-B577-DF19444EF392}" dt="2022-10-17T17:58:27.668" v="391" actId="26606"/>
          <ac:spMkLst>
            <pc:docMk/>
            <pc:sldMk cId="2347653030" sldId="260"/>
            <ac:spMk id="6" creationId="{0A42F85E-4939-431E-8B4A-EC07C8E0AB65}"/>
          </ac:spMkLst>
        </pc:spChg>
        <pc:spChg chg="del">
          <ac:chgData name="Catherine Slade" userId="8111b2c8-df5f-4978-8c54-12699a69998a" providerId="ADAL" clId="{E398CDBA-91AC-4E68-B577-DF19444EF392}" dt="2022-10-17T17:56:20.404" v="375"/>
          <ac:spMkLst>
            <pc:docMk/>
            <pc:sldMk cId="2347653030" sldId="260"/>
            <ac:spMk id="8" creationId="{B373F125-DEF3-41D6-9918-AB21A2ACC37A}"/>
          </ac:spMkLst>
        </pc:spChg>
        <pc:spChg chg="del">
          <ac:chgData name="Catherine Slade" userId="8111b2c8-df5f-4978-8c54-12699a69998a" providerId="ADAL" clId="{E398CDBA-91AC-4E68-B577-DF19444EF392}" dt="2022-10-17T17:56:20.404" v="375"/>
          <ac:spMkLst>
            <pc:docMk/>
            <pc:sldMk cId="2347653030" sldId="260"/>
            <ac:spMk id="10" creationId="{71E9F226-EB6E-48C9-ADDA-636DE4BF4EBE}"/>
          </ac:spMkLst>
        </pc:spChg>
        <pc:spChg chg="add">
          <ac:chgData name="Catherine Slade" userId="8111b2c8-df5f-4978-8c54-12699a69998a" providerId="ADAL" clId="{E398CDBA-91AC-4E68-B577-DF19444EF392}" dt="2022-10-17T17:58:27.668" v="391" actId="26606"/>
          <ac:spMkLst>
            <pc:docMk/>
            <pc:sldMk cId="2347653030" sldId="260"/>
            <ac:spMk id="31" creationId="{A3D9AEEE-1CCD-43C0-BA3E-16D60A6E23C0}"/>
          </ac:spMkLst>
        </pc:spChg>
        <pc:spChg chg="add">
          <ac:chgData name="Catherine Slade" userId="8111b2c8-df5f-4978-8c54-12699a69998a" providerId="ADAL" clId="{E398CDBA-91AC-4E68-B577-DF19444EF392}" dt="2022-10-17T17:58:27.668" v="391" actId="26606"/>
          <ac:spMkLst>
            <pc:docMk/>
            <pc:sldMk cId="2347653030" sldId="260"/>
            <ac:spMk id="33" creationId="{60F880A6-33D3-4EEC-A780-B73559B9F24C}"/>
          </ac:spMkLst>
        </pc:spChg>
        <pc:spChg chg="add">
          <ac:chgData name="Catherine Slade" userId="8111b2c8-df5f-4978-8c54-12699a69998a" providerId="ADAL" clId="{E398CDBA-91AC-4E68-B577-DF19444EF392}" dt="2022-10-17T17:58:27.668" v="391" actId="26606"/>
          <ac:spMkLst>
            <pc:docMk/>
            <pc:sldMk cId="2347653030" sldId="260"/>
            <ac:spMk id="35" creationId="{2C6246ED-0535-4496-A8F6-1E80CC4EB853}"/>
          </ac:spMkLst>
        </pc:spChg>
        <pc:grpChg chg="add del">
          <ac:chgData name="Catherine Slade" userId="8111b2c8-df5f-4978-8c54-12699a69998a" providerId="ADAL" clId="{E398CDBA-91AC-4E68-B577-DF19444EF392}" dt="2022-10-17T17:58:27.668" v="391" actId="26606"/>
          <ac:grpSpMkLst>
            <pc:docMk/>
            <pc:sldMk cId="2347653030" sldId="260"/>
            <ac:grpSpMk id="14" creationId="{5D2B17EF-74EB-4C33-B2E2-8E727B2E7D68}"/>
          </ac:grpSpMkLst>
        </pc:grpChg>
        <pc:graphicFrameChg chg="add del mod">
          <ac:chgData name="Catherine Slade" userId="8111b2c8-df5f-4978-8c54-12699a69998a" providerId="ADAL" clId="{E398CDBA-91AC-4E68-B577-DF19444EF392}" dt="2022-10-17T17:57:50.754" v="389" actId="12084"/>
          <ac:graphicFrameMkLst>
            <pc:docMk/>
            <pc:sldMk cId="2347653030" sldId="260"/>
            <ac:graphicFrameMk id="4" creationId="{E5D7816D-E871-D023-5AD6-B5821F441F11}"/>
          </ac:graphicFrameMkLst>
        </pc:graphicFrameChg>
        <pc:graphicFrameChg chg="add mod modGraphic">
          <ac:chgData name="Catherine Slade" userId="8111b2c8-df5f-4978-8c54-12699a69998a" providerId="ADAL" clId="{E398CDBA-91AC-4E68-B577-DF19444EF392}" dt="2022-10-17T17:58:27.668" v="391" actId="26606"/>
          <ac:graphicFrameMkLst>
            <pc:docMk/>
            <pc:sldMk cId="2347653030" sldId="260"/>
            <ac:graphicFrameMk id="7" creationId="{5A413D67-58CD-7FF1-6B5C-587062FF0135}"/>
          </ac:graphicFrameMkLst>
        </pc:graphicFrameChg>
        <pc:cxnChg chg="add del">
          <ac:chgData name="Catherine Slade" userId="8111b2c8-df5f-4978-8c54-12699a69998a" providerId="ADAL" clId="{E398CDBA-91AC-4E68-B577-DF19444EF392}" dt="2022-10-17T17:58:27.668" v="391" actId="26606"/>
          <ac:cxnSpMkLst>
            <pc:docMk/>
            <pc:sldMk cId="2347653030" sldId="260"/>
            <ac:cxnSpMk id="12" creationId="{27EBB3F9-D6F7-4F6A-8843-9FEBA15E4969}"/>
          </ac:cxnSpMkLst>
        </pc:cxnChg>
      </pc:sldChg>
      <pc:sldChg chg="addSp delSp modSp mod setBg">
        <pc:chgData name="Catherine Slade" userId="8111b2c8-df5f-4978-8c54-12699a69998a" providerId="ADAL" clId="{E398CDBA-91AC-4E68-B577-DF19444EF392}" dt="2022-10-17T17:58:39.029" v="392" actId="26606"/>
        <pc:sldMkLst>
          <pc:docMk/>
          <pc:sldMk cId="3699590162" sldId="261"/>
        </pc:sldMkLst>
        <pc:spChg chg="mod">
          <ac:chgData name="Catherine Slade" userId="8111b2c8-df5f-4978-8c54-12699a69998a" providerId="ADAL" clId="{E398CDBA-91AC-4E68-B577-DF19444EF392}" dt="2022-10-17T17:58:39.029" v="392" actId="26606"/>
          <ac:spMkLst>
            <pc:docMk/>
            <pc:sldMk cId="3699590162" sldId="261"/>
            <ac:spMk id="2" creationId="{5B32D2BA-2FD4-48F3-86AD-E310ED7DC626}"/>
          </ac:spMkLst>
        </pc:spChg>
        <pc:spChg chg="del mod">
          <ac:chgData name="Catherine Slade" userId="8111b2c8-df5f-4978-8c54-12699a69998a" providerId="ADAL" clId="{E398CDBA-91AC-4E68-B577-DF19444EF392}" dt="2022-10-17T17:58:39.029" v="392" actId="26606"/>
          <ac:spMkLst>
            <pc:docMk/>
            <pc:sldMk cId="3699590162" sldId="261"/>
            <ac:spMk id="3" creationId="{4D6F98FA-DBE8-498B-B749-423ED3E0F94D}"/>
          </ac:spMkLst>
        </pc:spChg>
        <pc:spChg chg="add">
          <ac:chgData name="Catherine Slade" userId="8111b2c8-df5f-4978-8c54-12699a69998a" providerId="ADAL" clId="{E398CDBA-91AC-4E68-B577-DF19444EF392}" dt="2022-10-17T17:58:39.029" v="392" actId="26606"/>
          <ac:spMkLst>
            <pc:docMk/>
            <pc:sldMk cId="3699590162" sldId="261"/>
            <ac:spMk id="9" creationId="{175CD74B-9CE8-4F20-A3E4-A22A7F036042}"/>
          </ac:spMkLst>
        </pc:spChg>
        <pc:spChg chg="add">
          <ac:chgData name="Catherine Slade" userId="8111b2c8-df5f-4978-8c54-12699a69998a" providerId="ADAL" clId="{E398CDBA-91AC-4E68-B577-DF19444EF392}" dt="2022-10-17T17:58:39.029" v="392" actId="26606"/>
          <ac:spMkLst>
            <pc:docMk/>
            <pc:sldMk cId="3699590162" sldId="261"/>
            <ac:spMk id="11" creationId="{99C44665-BECF-4482-A00C-E4BE2A87DC7B}"/>
          </ac:spMkLst>
        </pc:spChg>
        <pc:spChg chg="add">
          <ac:chgData name="Catherine Slade" userId="8111b2c8-df5f-4978-8c54-12699a69998a" providerId="ADAL" clId="{E398CDBA-91AC-4E68-B577-DF19444EF392}" dt="2022-10-17T17:58:39.029" v="392" actId="26606"/>
          <ac:spMkLst>
            <pc:docMk/>
            <pc:sldMk cId="3699590162" sldId="261"/>
            <ac:spMk id="13" creationId="{20398C1D-D011-4BA8-AC81-E829677B87FF}"/>
          </ac:spMkLst>
        </pc:spChg>
        <pc:graphicFrameChg chg="add">
          <ac:chgData name="Catherine Slade" userId="8111b2c8-df5f-4978-8c54-12699a69998a" providerId="ADAL" clId="{E398CDBA-91AC-4E68-B577-DF19444EF392}" dt="2022-10-17T17:58:39.029" v="392" actId="26606"/>
          <ac:graphicFrameMkLst>
            <pc:docMk/>
            <pc:sldMk cId="3699590162" sldId="261"/>
            <ac:graphicFrameMk id="5" creationId="{8B9EE842-EE1B-9F5F-72BD-BFC74E7CA32B}"/>
          </ac:graphicFrameMkLst>
        </pc:graphicFrameChg>
      </pc:sldChg>
      <pc:sldChg chg="addSp delSp modSp mod setBg">
        <pc:chgData name="Catherine Slade" userId="8111b2c8-df5f-4978-8c54-12699a69998a" providerId="ADAL" clId="{E398CDBA-91AC-4E68-B577-DF19444EF392}" dt="2022-10-17T17:58:48.196" v="395" actId="26606"/>
        <pc:sldMkLst>
          <pc:docMk/>
          <pc:sldMk cId="2020493857" sldId="262"/>
        </pc:sldMkLst>
        <pc:spChg chg="mod">
          <ac:chgData name="Catherine Slade" userId="8111b2c8-df5f-4978-8c54-12699a69998a" providerId="ADAL" clId="{E398CDBA-91AC-4E68-B577-DF19444EF392}" dt="2022-10-17T17:58:48.196" v="395" actId="26606"/>
          <ac:spMkLst>
            <pc:docMk/>
            <pc:sldMk cId="2020493857" sldId="262"/>
            <ac:spMk id="2" creationId="{58D2816C-0571-49B3-A8D7-B89D00A09568}"/>
          </ac:spMkLst>
        </pc:spChg>
        <pc:spChg chg="add del mod">
          <ac:chgData name="Catherine Slade" userId="8111b2c8-df5f-4978-8c54-12699a69998a" providerId="ADAL" clId="{E398CDBA-91AC-4E68-B577-DF19444EF392}" dt="2022-10-17T17:58:48.196" v="395" actId="26606"/>
          <ac:spMkLst>
            <pc:docMk/>
            <pc:sldMk cId="2020493857" sldId="262"/>
            <ac:spMk id="3" creationId="{3FD5FD41-6006-4A08-95F5-203C4D791044}"/>
          </ac:spMkLst>
        </pc:spChg>
        <pc:spChg chg="add del">
          <ac:chgData name="Catherine Slade" userId="8111b2c8-df5f-4978-8c54-12699a69998a" providerId="ADAL" clId="{E398CDBA-91AC-4E68-B577-DF19444EF392}" dt="2022-10-17T17:58:48.155" v="394" actId="26606"/>
          <ac:spMkLst>
            <pc:docMk/>
            <pc:sldMk cId="2020493857" sldId="262"/>
            <ac:spMk id="9" creationId="{BF7E8610-2DF7-4AF0-B876-0F3B7882A6B7}"/>
          </ac:spMkLst>
        </pc:spChg>
        <pc:spChg chg="add del">
          <ac:chgData name="Catherine Slade" userId="8111b2c8-df5f-4978-8c54-12699a69998a" providerId="ADAL" clId="{E398CDBA-91AC-4E68-B577-DF19444EF392}" dt="2022-10-17T17:58:48.155" v="394" actId="26606"/>
          <ac:spMkLst>
            <pc:docMk/>
            <pc:sldMk cId="2020493857" sldId="262"/>
            <ac:spMk id="11" creationId="{C1C8C023-62A6-4DA0-8DF4-3F4EA94090DE}"/>
          </ac:spMkLst>
        </pc:spChg>
        <pc:spChg chg="add del">
          <ac:chgData name="Catherine Slade" userId="8111b2c8-df5f-4978-8c54-12699a69998a" providerId="ADAL" clId="{E398CDBA-91AC-4E68-B577-DF19444EF392}" dt="2022-10-17T17:58:48.155" v="394" actId="26606"/>
          <ac:spMkLst>
            <pc:docMk/>
            <pc:sldMk cId="2020493857" sldId="262"/>
            <ac:spMk id="13" creationId="{26B9FE07-322E-43FB-8707-C9826BD903EB}"/>
          </ac:spMkLst>
        </pc:spChg>
        <pc:spChg chg="add">
          <ac:chgData name="Catherine Slade" userId="8111b2c8-df5f-4978-8c54-12699a69998a" providerId="ADAL" clId="{E398CDBA-91AC-4E68-B577-DF19444EF392}" dt="2022-10-17T17:58:48.196" v="395" actId="26606"/>
          <ac:spMkLst>
            <pc:docMk/>
            <pc:sldMk cId="2020493857" sldId="262"/>
            <ac:spMk id="15" creationId="{A3D9AEEE-1CCD-43C0-BA3E-16D60A6E23C0}"/>
          </ac:spMkLst>
        </pc:spChg>
        <pc:spChg chg="add">
          <ac:chgData name="Catherine Slade" userId="8111b2c8-df5f-4978-8c54-12699a69998a" providerId="ADAL" clId="{E398CDBA-91AC-4E68-B577-DF19444EF392}" dt="2022-10-17T17:58:48.196" v="395" actId="26606"/>
          <ac:spMkLst>
            <pc:docMk/>
            <pc:sldMk cId="2020493857" sldId="262"/>
            <ac:spMk id="16" creationId="{60F880A6-33D3-4EEC-A780-B73559B9F24C}"/>
          </ac:spMkLst>
        </pc:spChg>
        <pc:spChg chg="add">
          <ac:chgData name="Catherine Slade" userId="8111b2c8-df5f-4978-8c54-12699a69998a" providerId="ADAL" clId="{E398CDBA-91AC-4E68-B577-DF19444EF392}" dt="2022-10-17T17:58:48.196" v="395" actId="26606"/>
          <ac:spMkLst>
            <pc:docMk/>
            <pc:sldMk cId="2020493857" sldId="262"/>
            <ac:spMk id="17" creationId="{2C6246ED-0535-4496-A8F6-1E80CC4EB853}"/>
          </ac:spMkLst>
        </pc:spChg>
        <pc:graphicFrameChg chg="add del">
          <ac:chgData name="Catherine Slade" userId="8111b2c8-df5f-4978-8c54-12699a69998a" providerId="ADAL" clId="{E398CDBA-91AC-4E68-B577-DF19444EF392}" dt="2022-10-17T17:58:48.155" v="394" actId="26606"/>
          <ac:graphicFrameMkLst>
            <pc:docMk/>
            <pc:sldMk cId="2020493857" sldId="262"/>
            <ac:graphicFrameMk id="5" creationId="{67241E57-D46D-4763-0C47-29A93308BFDE}"/>
          </ac:graphicFrameMkLst>
        </pc:graphicFrameChg>
        <pc:graphicFrameChg chg="add">
          <ac:chgData name="Catherine Slade" userId="8111b2c8-df5f-4978-8c54-12699a69998a" providerId="ADAL" clId="{E398CDBA-91AC-4E68-B577-DF19444EF392}" dt="2022-10-17T17:58:48.196" v="395" actId="26606"/>
          <ac:graphicFrameMkLst>
            <pc:docMk/>
            <pc:sldMk cId="2020493857" sldId="262"/>
            <ac:graphicFrameMk id="18" creationId="{DBBAA4DB-C8F9-0543-F93A-FAB11ADC44D9}"/>
          </ac:graphicFrameMkLst>
        </pc:graphicFrameChg>
      </pc:sldChg>
      <pc:sldChg chg="del">
        <pc:chgData name="Catherine Slade" userId="8111b2c8-df5f-4978-8c54-12699a69998a" providerId="ADAL" clId="{E398CDBA-91AC-4E68-B577-DF19444EF392}" dt="2022-10-17T17:39:36.711" v="205" actId="2696"/>
        <pc:sldMkLst>
          <pc:docMk/>
          <pc:sldMk cId="2752720304" sldId="263"/>
        </pc:sldMkLst>
      </pc:sldChg>
      <pc:sldChg chg="addSp delSp modSp add mod">
        <pc:chgData name="Catherine Slade" userId="8111b2c8-df5f-4978-8c54-12699a69998a" providerId="ADAL" clId="{E398CDBA-91AC-4E68-B577-DF19444EF392}" dt="2022-10-17T17:56:20.982" v="379" actId="27636"/>
        <pc:sldMkLst>
          <pc:docMk/>
          <pc:sldMk cId="3432539910" sldId="263"/>
        </pc:sldMkLst>
        <pc:spChg chg="mod">
          <ac:chgData name="Catherine Slade" userId="8111b2c8-df5f-4978-8c54-12699a69998a" providerId="ADAL" clId="{E398CDBA-91AC-4E68-B577-DF19444EF392}" dt="2022-10-17T17:56:20.982" v="379" actId="27636"/>
          <ac:spMkLst>
            <pc:docMk/>
            <pc:sldMk cId="3432539910" sldId="263"/>
            <ac:spMk id="2" creationId="{84598667-A9B3-4E31-A42B-EA2F86876410}"/>
          </ac:spMkLst>
        </pc:spChg>
        <pc:spChg chg="add del mod">
          <ac:chgData name="Catherine Slade" userId="8111b2c8-df5f-4978-8c54-12699a69998a" providerId="ADAL" clId="{E398CDBA-91AC-4E68-B577-DF19444EF392}" dt="2022-10-17T17:50:46.870" v="337" actId="12084"/>
          <ac:spMkLst>
            <pc:docMk/>
            <pc:sldMk cId="3432539910" sldId="263"/>
            <ac:spMk id="3" creationId="{77DD168F-7E52-4D3F-9BA0-328650116716}"/>
          </ac:spMkLst>
        </pc:spChg>
        <pc:graphicFrameChg chg="add del mod">
          <ac:chgData name="Catherine Slade" userId="8111b2c8-df5f-4978-8c54-12699a69998a" providerId="ADAL" clId="{E398CDBA-91AC-4E68-B577-DF19444EF392}" dt="2022-10-17T17:48:45.431" v="332" actId="12084"/>
          <ac:graphicFrameMkLst>
            <pc:docMk/>
            <pc:sldMk cId="3432539910" sldId="263"/>
            <ac:graphicFrameMk id="4" creationId="{BBC57C89-7CC4-72AD-B070-0B97DD8B88EF}"/>
          </ac:graphicFrameMkLst>
        </pc:graphicFrameChg>
        <pc:graphicFrameChg chg="add del mod">
          <ac:chgData name="Catherine Slade" userId="8111b2c8-df5f-4978-8c54-12699a69998a" providerId="ADAL" clId="{E398CDBA-91AC-4E68-B577-DF19444EF392}" dt="2022-10-17T17:50:32.436" v="336" actId="12084"/>
          <ac:graphicFrameMkLst>
            <pc:docMk/>
            <pc:sldMk cId="3432539910" sldId="263"/>
            <ac:graphicFrameMk id="5" creationId="{27F3C94A-5BCA-F278-16F3-67BD33BC3233}"/>
          </ac:graphicFrameMkLst>
        </pc:graphicFrameChg>
        <pc:graphicFrameChg chg="add mod">
          <ac:chgData name="Catherine Slade" userId="8111b2c8-df5f-4978-8c54-12699a69998a" providerId="ADAL" clId="{E398CDBA-91AC-4E68-B577-DF19444EF392}" dt="2022-10-17T17:52:32.755" v="348" actId="12100"/>
          <ac:graphicFrameMkLst>
            <pc:docMk/>
            <pc:sldMk cId="3432539910" sldId="263"/>
            <ac:graphicFrameMk id="6" creationId="{4AEE7347-91E4-3EE7-12CF-0F950F20320C}"/>
          </ac:graphicFrameMkLst>
        </pc:graphicFrameChg>
      </pc:sldChg>
      <pc:sldChg chg="del">
        <pc:chgData name="Catherine Slade" userId="8111b2c8-df5f-4978-8c54-12699a69998a" providerId="ADAL" clId="{E398CDBA-91AC-4E68-B577-DF19444EF392}" dt="2022-10-17T17:39:31.594" v="204" actId="2696"/>
        <pc:sldMkLst>
          <pc:docMk/>
          <pc:sldMk cId="296891918" sldId="264"/>
        </pc:sldMkLst>
      </pc:sldChg>
      <pc:sldChg chg="addSp delSp modSp add mod">
        <pc:chgData name="Catherine Slade" userId="8111b2c8-df5f-4978-8c54-12699a69998a" providerId="ADAL" clId="{E398CDBA-91AC-4E68-B577-DF19444EF392}" dt="2022-10-17T17:56:20.404" v="375"/>
        <pc:sldMkLst>
          <pc:docMk/>
          <pc:sldMk cId="2581546435" sldId="264"/>
        </pc:sldMkLst>
        <pc:spChg chg="mod">
          <ac:chgData name="Catherine Slade" userId="8111b2c8-df5f-4978-8c54-12699a69998a" providerId="ADAL" clId="{E398CDBA-91AC-4E68-B577-DF19444EF392}" dt="2022-10-17T17:56:20.404" v="375"/>
          <ac:spMkLst>
            <pc:docMk/>
            <pc:sldMk cId="2581546435" sldId="264"/>
            <ac:spMk id="2" creationId="{BD610755-66B1-4029-88BE-3B71C09C609C}"/>
          </ac:spMkLst>
        </pc:spChg>
        <pc:spChg chg="add del mod">
          <ac:chgData name="Catherine Slade" userId="8111b2c8-df5f-4978-8c54-12699a69998a" providerId="ADAL" clId="{E398CDBA-91AC-4E68-B577-DF19444EF392}" dt="2022-10-17T17:47:31.938" v="328" actId="12084"/>
          <ac:spMkLst>
            <pc:docMk/>
            <pc:sldMk cId="2581546435" sldId="264"/>
            <ac:spMk id="3" creationId="{454B73C6-29B5-479B-B75D-9196F32BEB12}"/>
          </ac:spMkLst>
        </pc:spChg>
        <pc:graphicFrameChg chg="add del mod">
          <ac:chgData name="Catherine Slade" userId="8111b2c8-df5f-4978-8c54-12699a69998a" providerId="ADAL" clId="{E398CDBA-91AC-4E68-B577-DF19444EF392}" dt="2022-10-17T17:47:09.810" v="327" actId="12084"/>
          <ac:graphicFrameMkLst>
            <pc:docMk/>
            <pc:sldMk cId="2581546435" sldId="264"/>
            <ac:graphicFrameMk id="4" creationId="{F2602350-F61E-66BA-F814-67DAC048A9A8}"/>
          </ac:graphicFrameMkLst>
        </pc:graphicFrameChg>
        <pc:graphicFrameChg chg="add mod">
          <ac:chgData name="Catherine Slade" userId="8111b2c8-df5f-4978-8c54-12699a69998a" providerId="ADAL" clId="{E398CDBA-91AC-4E68-B577-DF19444EF392}" dt="2022-10-17T17:56:20.404" v="375"/>
          <ac:graphicFrameMkLst>
            <pc:docMk/>
            <pc:sldMk cId="2581546435" sldId="264"/>
            <ac:graphicFrameMk id="5" creationId="{1DDFE7C1-94E9-1B75-4E1C-19D5F4E6E2E1}"/>
          </ac:graphicFrameMkLst>
        </pc:graphicFrameChg>
      </pc:sldChg>
      <pc:sldChg chg="modSp">
        <pc:chgData name="Catherine Slade" userId="8111b2c8-df5f-4978-8c54-12699a69998a" providerId="ADAL" clId="{E398CDBA-91AC-4E68-B577-DF19444EF392}" dt="2022-10-17T17:56:20.404" v="375"/>
        <pc:sldMkLst>
          <pc:docMk/>
          <pc:sldMk cId="955589669" sldId="265"/>
        </pc:sldMkLst>
        <pc:spChg chg="mod">
          <ac:chgData name="Catherine Slade" userId="8111b2c8-df5f-4978-8c54-12699a69998a" providerId="ADAL" clId="{E398CDBA-91AC-4E68-B577-DF19444EF392}" dt="2022-10-17T17:56:20.404" v="375"/>
          <ac:spMkLst>
            <pc:docMk/>
            <pc:sldMk cId="955589669" sldId="265"/>
            <ac:spMk id="2" creationId="{00000000-0000-0000-0000-000000000000}"/>
          </ac:spMkLst>
        </pc:spChg>
        <pc:picChg chg="mod">
          <ac:chgData name="Catherine Slade" userId="8111b2c8-df5f-4978-8c54-12699a69998a" providerId="ADAL" clId="{E398CDBA-91AC-4E68-B577-DF19444EF392}" dt="2022-10-17T17:56:20.404" v="375"/>
          <ac:picMkLst>
            <pc:docMk/>
            <pc:sldMk cId="955589669" sldId="265"/>
            <ac:picMk id="4" creationId="{00000000-0000-0000-0000-000000000000}"/>
          </ac:picMkLst>
        </pc:picChg>
      </pc:sldChg>
      <pc:sldChg chg="addSp delSp modSp add mod setBg delDesignElem">
        <pc:chgData name="Catherine Slade" userId="8111b2c8-df5f-4978-8c54-12699a69998a" providerId="ADAL" clId="{E398CDBA-91AC-4E68-B577-DF19444EF392}" dt="2022-10-17T17:58:59.232" v="396" actId="26606"/>
        <pc:sldMkLst>
          <pc:docMk/>
          <pc:sldMk cId="1626659696" sldId="266"/>
        </pc:sldMkLst>
        <pc:spChg chg="mod">
          <ac:chgData name="Catherine Slade" userId="8111b2c8-df5f-4978-8c54-12699a69998a" providerId="ADAL" clId="{E398CDBA-91AC-4E68-B577-DF19444EF392}" dt="2022-10-17T17:58:59.232" v="396" actId="26606"/>
          <ac:spMkLst>
            <pc:docMk/>
            <pc:sldMk cId="1626659696" sldId="266"/>
            <ac:spMk id="2" creationId="{00000000-0000-0000-0000-000000000000}"/>
          </ac:spMkLst>
        </pc:spChg>
        <pc:spChg chg="mod">
          <ac:chgData name="Catherine Slade" userId="8111b2c8-df5f-4978-8c54-12699a69998a" providerId="ADAL" clId="{E398CDBA-91AC-4E68-B577-DF19444EF392}" dt="2022-10-17T17:58:59.232" v="396" actId="26606"/>
          <ac:spMkLst>
            <pc:docMk/>
            <pc:sldMk cId="1626659696" sldId="266"/>
            <ac:spMk id="3" creationId="{00000000-0000-0000-0000-000000000000}"/>
          </ac:spMkLst>
        </pc:spChg>
        <pc:spChg chg="del">
          <ac:chgData name="Catherine Slade" userId="8111b2c8-df5f-4978-8c54-12699a69998a" providerId="ADAL" clId="{E398CDBA-91AC-4E68-B577-DF19444EF392}" dt="2022-10-17T17:39:56.609" v="211"/>
          <ac:spMkLst>
            <pc:docMk/>
            <pc:sldMk cId="1626659696" sldId="266"/>
            <ac:spMk id="5" creationId="{36F292AA-C8DB-4CAA-97C9-456CF8540690}"/>
          </ac:spMkLst>
        </pc:spChg>
        <pc:spChg chg="del">
          <ac:chgData name="Catherine Slade" userId="8111b2c8-df5f-4978-8c54-12699a69998a" providerId="ADAL" clId="{E398CDBA-91AC-4E68-B577-DF19444EF392}" dt="2022-10-17T17:39:56.609" v="211"/>
          <ac:spMkLst>
            <pc:docMk/>
            <pc:sldMk cId="1626659696" sldId="266"/>
            <ac:spMk id="7" creationId="{AA065953-3D69-4CD4-80C3-DF10DEB4C761}"/>
          </ac:spMkLst>
        </pc:spChg>
        <pc:spChg chg="del">
          <ac:chgData name="Catherine Slade" userId="8111b2c8-df5f-4978-8c54-12699a69998a" providerId="ADAL" clId="{E398CDBA-91AC-4E68-B577-DF19444EF392}" dt="2022-10-17T17:39:56.609" v="211"/>
          <ac:spMkLst>
            <pc:docMk/>
            <pc:sldMk cId="1626659696" sldId="266"/>
            <ac:spMk id="8" creationId="{2AB36DB5-F10D-4EDB-87E2-ECB9301FFC62}"/>
          </ac:spMkLst>
        </pc:spChg>
        <pc:spChg chg="add del">
          <ac:chgData name="Catherine Slade" userId="8111b2c8-df5f-4978-8c54-12699a69998a" providerId="ADAL" clId="{E398CDBA-91AC-4E68-B577-DF19444EF392}" dt="2022-10-17T17:56:20.404" v="375"/>
          <ac:spMkLst>
            <pc:docMk/>
            <pc:sldMk cId="1626659696" sldId="266"/>
            <ac:spMk id="9" creationId="{8CF5084D-B617-4011-8406-A93B64723187}"/>
          </ac:spMkLst>
        </pc:spChg>
        <pc:spChg chg="add">
          <ac:chgData name="Catherine Slade" userId="8111b2c8-df5f-4978-8c54-12699a69998a" providerId="ADAL" clId="{E398CDBA-91AC-4E68-B577-DF19444EF392}" dt="2022-10-17T17:58:59.232" v="396" actId="26606"/>
          <ac:spMkLst>
            <pc:docMk/>
            <pc:sldMk cId="1626659696" sldId="266"/>
            <ac:spMk id="10" creationId="{1FF9CEF5-A50D-4B8B-9852-D76F7037867E}"/>
          </ac:spMkLst>
        </pc:spChg>
        <pc:spChg chg="add del">
          <ac:chgData name="Catherine Slade" userId="8111b2c8-df5f-4978-8c54-12699a69998a" providerId="ADAL" clId="{E398CDBA-91AC-4E68-B577-DF19444EF392}" dt="2022-10-17T17:56:20.404" v="375"/>
          <ac:spMkLst>
            <pc:docMk/>
            <pc:sldMk cId="1626659696" sldId="266"/>
            <ac:spMk id="11" creationId="{26B4480E-B7FF-4481-890E-043A69AE6FE2}"/>
          </ac:spMkLst>
        </pc:spChg>
        <pc:spChg chg="add del">
          <ac:chgData name="Catherine Slade" userId="8111b2c8-df5f-4978-8c54-12699a69998a" providerId="ADAL" clId="{E398CDBA-91AC-4E68-B577-DF19444EF392}" dt="2022-10-17T17:56:20.404" v="375"/>
          <ac:spMkLst>
            <pc:docMk/>
            <pc:sldMk cId="1626659696" sldId="266"/>
            <ac:spMk id="13" creationId="{8C2840C6-6494-4E12-A428-2012DA7DDF8A}"/>
          </ac:spMkLst>
        </pc:spChg>
        <pc:spChg chg="del">
          <ac:chgData name="Catherine Slade" userId="8111b2c8-df5f-4978-8c54-12699a69998a" providerId="ADAL" clId="{E398CDBA-91AC-4E68-B577-DF19444EF392}" dt="2022-10-17T17:39:56.609" v="211"/>
          <ac:spMkLst>
            <pc:docMk/>
            <pc:sldMk cId="1626659696" sldId="266"/>
            <ac:spMk id="15" creationId="{446F195D-95DC-419E-BBC1-E2B601A6067B}"/>
          </ac:spMkLst>
        </pc:spChg>
        <pc:spChg chg="del">
          <ac:chgData name="Catherine Slade" userId="8111b2c8-df5f-4978-8c54-12699a69998a" providerId="ADAL" clId="{E398CDBA-91AC-4E68-B577-DF19444EF392}" dt="2022-10-17T17:39:56.609" v="211"/>
          <ac:spMkLst>
            <pc:docMk/>
            <pc:sldMk cId="1626659696" sldId="266"/>
            <ac:spMk id="17" creationId="{2256CF5B-1DAD-4912-86B9-FCA733692FED}"/>
          </ac:spMkLst>
        </pc:spChg>
        <pc:spChg chg="add">
          <ac:chgData name="Catherine Slade" userId="8111b2c8-df5f-4978-8c54-12699a69998a" providerId="ADAL" clId="{E398CDBA-91AC-4E68-B577-DF19444EF392}" dt="2022-10-17T17:58:59.232" v="396" actId="26606"/>
          <ac:spMkLst>
            <pc:docMk/>
            <pc:sldMk cId="1626659696" sldId="266"/>
            <ac:spMk id="27" creationId="{30684D86-C9D1-40C3-A9B6-EC935C7312E3}"/>
          </ac:spMkLst>
        </pc:spChg>
        <pc:spChg chg="add">
          <ac:chgData name="Catherine Slade" userId="8111b2c8-df5f-4978-8c54-12699a69998a" providerId="ADAL" clId="{E398CDBA-91AC-4E68-B577-DF19444EF392}" dt="2022-10-17T17:58:59.232" v="396" actId="26606"/>
          <ac:spMkLst>
            <pc:docMk/>
            <pc:sldMk cId="1626659696" sldId="266"/>
            <ac:spMk id="29" creationId="{1EDF7896-F56A-49DA-90F3-F5CE8B9833AD}"/>
          </ac:spMkLst>
        </pc:spChg>
        <pc:grpChg chg="add">
          <ac:chgData name="Catherine Slade" userId="8111b2c8-df5f-4978-8c54-12699a69998a" providerId="ADAL" clId="{E398CDBA-91AC-4E68-B577-DF19444EF392}" dt="2022-10-17T17:58:59.232" v="396" actId="26606"/>
          <ac:grpSpMkLst>
            <pc:docMk/>
            <pc:sldMk cId="1626659696" sldId="266"/>
            <ac:grpSpMk id="12" creationId="{065753F1-EEE2-45ED-88A1-ECB4A495D0AD}"/>
          </ac:grpSpMkLst>
        </pc:grpChg>
        <pc:picChg chg="mod ord">
          <ac:chgData name="Catherine Slade" userId="8111b2c8-df5f-4978-8c54-12699a69998a" providerId="ADAL" clId="{E398CDBA-91AC-4E68-B577-DF19444EF392}" dt="2022-10-17T17:58:59.232" v="396" actId="26606"/>
          <ac:picMkLst>
            <pc:docMk/>
            <pc:sldMk cId="1626659696" sldId="266"/>
            <ac:picMk id="6" creationId="{F599F11B-B731-4A48-98ED-5B1C35979D2D}"/>
          </ac:picMkLst>
        </pc:picChg>
      </pc:sldChg>
      <pc:sldChg chg="add del">
        <pc:chgData name="Catherine Slade" userId="8111b2c8-df5f-4978-8c54-12699a69998a" providerId="ADAL" clId="{E398CDBA-91AC-4E68-B577-DF19444EF392}" dt="2022-10-17T17:40:18.097" v="216" actId="2696"/>
        <pc:sldMkLst>
          <pc:docMk/>
          <pc:sldMk cId="2892085980" sldId="267"/>
        </pc:sldMkLst>
      </pc:sldChg>
      <pc:sldChg chg="addSp delSp modSp add mod setBg setClrOvrMap delDesignElem">
        <pc:chgData name="Catherine Slade" userId="8111b2c8-df5f-4978-8c54-12699a69998a" providerId="ADAL" clId="{E398CDBA-91AC-4E68-B577-DF19444EF392}" dt="2022-10-17T17:59:04.639" v="397" actId="26606"/>
        <pc:sldMkLst>
          <pc:docMk/>
          <pc:sldMk cId="1003462005" sldId="268"/>
        </pc:sldMkLst>
        <pc:spChg chg="mod">
          <ac:chgData name="Catherine Slade" userId="8111b2c8-df5f-4978-8c54-12699a69998a" providerId="ADAL" clId="{E398CDBA-91AC-4E68-B577-DF19444EF392}" dt="2022-10-17T17:59:04.639" v="397" actId="26606"/>
          <ac:spMkLst>
            <pc:docMk/>
            <pc:sldMk cId="1003462005" sldId="268"/>
            <ac:spMk id="2" creationId="{8FBA4F7D-FC61-4B91-A45A-68FDDDB59B48}"/>
          </ac:spMkLst>
        </pc:spChg>
        <pc:spChg chg="mod">
          <ac:chgData name="Catherine Slade" userId="8111b2c8-df5f-4978-8c54-12699a69998a" providerId="ADAL" clId="{E398CDBA-91AC-4E68-B577-DF19444EF392}" dt="2022-10-17T17:59:04.639" v="397" actId="26606"/>
          <ac:spMkLst>
            <pc:docMk/>
            <pc:sldMk cId="1003462005" sldId="268"/>
            <ac:spMk id="3" creationId="{8582207F-C34A-48BF-9EF9-55C7311D126D}"/>
          </ac:spMkLst>
        </pc:spChg>
        <pc:spChg chg="add del">
          <ac:chgData name="Catherine Slade" userId="8111b2c8-df5f-4978-8c54-12699a69998a" providerId="ADAL" clId="{E398CDBA-91AC-4E68-B577-DF19444EF392}" dt="2022-10-17T17:56:20.404" v="375"/>
          <ac:spMkLst>
            <pc:docMk/>
            <pc:sldMk cId="1003462005" sldId="268"/>
            <ac:spMk id="6" creationId="{FAAAB002-E48E-4009-828A-511F7A828053}"/>
          </ac:spMkLst>
        </pc:spChg>
        <pc:spChg chg="add del">
          <ac:chgData name="Catherine Slade" userId="8111b2c8-df5f-4978-8c54-12699a69998a" providerId="ADAL" clId="{E398CDBA-91AC-4E68-B577-DF19444EF392}" dt="2022-10-17T17:56:20.404" v="375"/>
          <ac:spMkLst>
            <pc:docMk/>
            <pc:sldMk cId="1003462005" sldId="268"/>
            <ac:spMk id="7" creationId="{97EF55D5-23F0-4398-B16B-AEF5778C3048}"/>
          </ac:spMkLst>
        </pc:spChg>
        <pc:spChg chg="add del">
          <ac:chgData name="Catherine Slade" userId="8111b2c8-df5f-4978-8c54-12699a69998a" providerId="ADAL" clId="{E398CDBA-91AC-4E68-B577-DF19444EF392}" dt="2022-10-17T17:56:20.404" v="375"/>
          <ac:spMkLst>
            <pc:docMk/>
            <pc:sldMk cId="1003462005" sldId="268"/>
            <ac:spMk id="8" creationId="{FDF32581-CAA1-43C6-8532-DC56C8435C25}"/>
          </ac:spMkLst>
        </pc:spChg>
        <pc:spChg chg="del">
          <ac:chgData name="Catherine Slade" userId="8111b2c8-df5f-4978-8c54-12699a69998a" providerId="ADAL" clId="{E398CDBA-91AC-4E68-B577-DF19444EF392}" dt="2022-10-17T17:39:56.609" v="211"/>
          <ac:spMkLst>
            <pc:docMk/>
            <pc:sldMk cId="1003462005" sldId="268"/>
            <ac:spMk id="9" creationId="{979E27D9-03C7-44E2-9FF8-15D0C8506AF7}"/>
          </ac:spMkLst>
        </pc:spChg>
        <pc:spChg chg="add">
          <ac:chgData name="Catherine Slade" userId="8111b2c8-df5f-4978-8c54-12699a69998a" providerId="ADAL" clId="{E398CDBA-91AC-4E68-B577-DF19444EF392}" dt="2022-10-17T17:59:04.639" v="397" actId="26606"/>
          <ac:spMkLst>
            <pc:docMk/>
            <pc:sldMk cId="1003462005" sldId="268"/>
            <ac:spMk id="10" creationId="{23C7736A-5A08-4021-9AB6-390DFF506AA8}"/>
          </ac:spMkLst>
        </pc:spChg>
        <pc:spChg chg="del">
          <ac:chgData name="Catherine Slade" userId="8111b2c8-df5f-4978-8c54-12699a69998a" providerId="ADAL" clId="{E398CDBA-91AC-4E68-B577-DF19444EF392}" dt="2022-10-17T17:39:56.609" v="211"/>
          <ac:spMkLst>
            <pc:docMk/>
            <pc:sldMk cId="1003462005" sldId="268"/>
            <ac:spMk id="11" creationId="{EEBF1590-3B36-48EE-A89D-3B6F3CB256AB}"/>
          </ac:spMkLst>
        </pc:spChg>
        <pc:spChg chg="add">
          <ac:chgData name="Catherine Slade" userId="8111b2c8-df5f-4978-8c54-12699a69998a" providerId="ADAL" clId="{E398CDBA-91AC-4E68-B577-DF19444EF392}" dt="2022-10-17T17:59:04.639" v="397" actId="26606"/>
          <ac:spMkLst>
            <pc:docMk/>
            <pc:sldMk cId="1003462005" sldId="268"/>
            <ac:spMk id="12" creationId="{433DF4D3-8A35-461A-ABE0-F56B78A1371F}"/>
          </ac:spMkLst>
        </pc:spChg>
        <pc:spChg chg="del">
          <ac:chgData name="Catherine Slade" userId="8111b2c8-df5f-4978-8c54-12699a69998a" providerId="ADAL" clId="{E398CDBA-91AC-4E68-B577-DF19444EF392}" dt="2022-10-17T17:39:56.609" v="211"/>
          <ac:spMkLst>
            <pc:docMk/>
            <pc:sldMk cId="1003462005" sldId="268"/>
            <ac:spMk id="13" creationId="{AC8F6C8C-AB5A-4548-942D-E3FD40ACBC49}"/>
          </ac:spMkLst>
        </pc:spChg>
        <pc:picChg chg="mod ord">
          <ac:chgData name="Catherine Slade" userId="8111b2c8-df5f-4978-8c54-12699a69998a" providerId="ADAL" clId="{E398CDBA-91AC-4E68-B577-DF19444EF392}" dt="2022-10-17T17:59:04.639" v="397" actId="26606"/>
          <ac:picMkLst>
            <pc:docMk/>
            <pc:sldMk cId="1003462005" sldId="268"/>
            <ac:picMk id="4" creationId="{3DF122A6-2740-4445-A683-A4BDA3B34B75}"/>
          </ac:picMkLst>
        </pc:picChg>
      </pc:sldChg>
      <pc:sldChg chg="delSp add setBg delDesignElem">
        <pc:chgData name="Catherine Slade" userId="8111b2c8-df5f-4978-8c54-12699a69998a" providerId="ADAL" clId="{E398CDBA-91AC-4E68-B577-DF19444EF392}" dt="2022-10-17T17:39:56.609" v="211"/>
        <pc:sldMkLst>
          <pc:docMk/>
          <pc:sldMk cId="479551979" sldId="269"/>
        </pc:sldMkLst>
        <pc:spChg chg="del">
          <ac:chgData name="Catherine Slade" userId="8111b2c8-df5f-4978-8c54-12699a69998a" providerId="ADAL" clId="{E398CDBA-91AC-4E68-B577-DF19444EF392}" dt="2022-10-17T17:39:56.609" v="211"/>
          <ac:spMkLst>
            <pc:docMk/>
            <pc:sldMk cId="479551979" sldId="269"/>
            <ac:spMk id="10" creationId="{E3CBB9B1-7B7D-4BA1-A1AF-572168B39539}"/>
          </ac:spMkLst>
        </pc:spChg>
        <pc:spChg chg="del">
          <ac:chgData name="Catherine Slade" userId="8111b2c8-df5f-4978-8c54-12699a69998a" providerId="ADAL" clId="{E398CDBA-91AC-4E68-B577-DF19444EF392}" dt="2022-10-17T17:39:56.609" v="211"/>
          <ac:spMkLst>
            <pc:docMk/>
            <pc:sldMk cId="479551979" sldId="269"/>
            <ac:spMk id="15" creationId="{907741FC-B544-4A6E-B831-6789D042333D}"/>
          </ac:spMkLst>
        </pc:spChg>
        <pc:spChg chg="del">
          <ac:chgData name="Catherine Slade" userId="8111b2c8-df5f-4978-8c54-12699a69998a" providerId="ADAL" clId="{E398CDBA-91AC-4E68-B577-DF19444EF392}" dt="2022-10-17T17:39:56.609" v="211"/>
          <ac:spMkLst>
            <pc:docMk/>
            <pc:sldMk cId="479551979" sldId="269"/>
            <ac:spMk id="17" creationId="{3F0BE7ED-7814-4273-B18A-F26CC0380380}"/>
          </ac:spMkLst>
        </pc:spChg>
      </pc:sldChg>
      <pc:sldChg chg="addSp delSp modSp add mod setBg delDesignElem">
        <pc:chgData name="Catherine Slade" userId="8111b2c8-df5f-4978-8c54-12699a69998a" providerId="ADAL" clId="{E398CDBA-91AC-4E68-B577-DF19444EF392}" dt="2022-10-17T17:55:30.508" v="366" actId="12100"/>
        <pc:sldMkLst>
          <pc:docMk/>
          <pc:sldMk cId="911384344" sldId="270"/>
        </pc:sldMkLst>
        <pc:spChg chg="mod">
          <ac:chgData name="Catherine Slade" userId="8111b2c8-df5f-4978-8c54-12699a69998a" providerId="ADAL" clId="{E398CDBA-91AC-4E68-B577-DF19444EF392}" dt="2022-10-17T17:55:04.232" v="360" actId="1076"/>
          <ac:spMkLst>
            <pc:docMk/>
            <pc:sldMk cId="911384344" sldId="270"/>
            <ac:spMk id="2" creationId="{905D3977-4D3A-486F-9DDE-DC029E336C12}"/>
          </ac:spMkLst>
        </pc:spChg>
        <pc:spChg chg="del">
          <ac:chgData name="Catherine Slade" userId="8111b2c8-df5f-4978-8c54-12699a69998a" providerId="ADAL" clId="{E398CDBA-91AC-4E68-B577-DF19444EF392}" dt="2022-10-17T17:54:29.194" v="351" actId="12084"/>
          <ac:spMkLst>
            <pc:docMk/>
            <pc:sldMk cId="911384344" sldId="270"/>
            <ac:spMk id="3" creationId="{0E3A00C9-2E8A-4C6E-B9E7-40F5B841ED47}"/>
          </ac:spMkLst>
        </pc:spChg>
        <pc:spChg chg="del">
          <ac:chgData name="Catherine Slade" userId="8111b2c8-df5f-4978-8c54-12699a69998a" providerId="ADAL" clId="{E398CDBA-91AC-4E68-B577-DF19444EF392}" dt="2022-10-17T17:39:56.609" v="211"/>
          <ac:spMkLst>
            <pc:docMk/>
            <pc:sldMk cId="911384344" sldId="270"/>
            <ac:spMk id="12" creationId="{C36B07FA-59CC-40F3-AC3E-449EE90944AC}"/>
          </ac:spMkLst>
        </pc:spChg>
        <pc:spChg chg="del">
          <ac:chgData name="Catherine Slade" userId="8111b2c8-df5f-4978-8c54-12699a69998a" providerId="ADAL" clId="{E398CDBA-91AC-4E68-B577-DF19444EF392}" dt="2022-10-17T17:39:56.609" v="211"/>
          <ac:spMkLst>
            <pc:docMk/>
            <pc:sldMk cId="911384344" sldId="270"/>
            <ac:spMk id="14" creationId="{FD541DFA-2480-4967-9EA7-24B5AD6CA5B5}"/>
          </ac:spMkLst>
        </pc:spChg>
        <pc:spChg chg="del">
          <ac:chgData name="Catherine Slade" userId="8111b2c8-df5f-4978-8c54-12699a69998a" providerId="ADAL" clId="{E398CDBA-91AC-4E68-B577-DF19444EF392}" dt="2022-10-17T17:39:56.609" v="211"/>
          <ac:spMkLst>
            <pc:docMk/>
            <pc:sldMk cId="911384344" sldId="270"/>
            <ac:spMk id="16" creationId="{70E8A392-FF69-4E3E-A944-CB817D18F70F}"/>
          </ac:spMkLst>
        </pc:spChg>
        <pc:graphicFrameChg chg="add mod">
          <ac:chgData name="Catherine Slade" userId="8111b2c8-df5f-4978-8c54-12699a69998a" providerId="ADAL" clId="{E398CDBA-91AC-4E68-B577-DF19444EF392}" dt="2022-10-17T17:55:30.508" v="366" actId="12100"/>
          <ac:graphicFrameMkLst>
            <pc:docMk/>
            <pc:sldMk cId="911384344" sldId="270"/>
            <ac:graphicFrameMk id="7" creationId="{565C8108-C40D-E362-E6A7-A3A82E1E387A}"/>
          </ac:graphicFrameMkLst>
        </pc:graphicFrameChg>
        <pc:picChg chg="mod">
          <ac:chgData name="Catherine Slade" userId="8111b2c8-df5f-4978-8c54-12699a69998a" providerId="ADAL" clId="{E398CDBA-91AC-4E68-B577-DF19444EF392}" dt="2022-10-17T17:55:13.625" v="362" actId="1076"/>
          <ac:picMkLst>
            <pc:docMk/>
            <pc:sldMk cId="911384344" sldId="270"/>
            <ac:picMk id="4" creationId="{C69F89A2-88EB-4947-AFCB-39142C0AD61B}"/>
          </ac:picMkLst>
        </pc:picChg>
        <pc:picChg chg="mod">
          <ac:chgData name="Catherine Slade" userId="8111b2c8-df5f-4978-8c54-12699a69998a" providerId="ADAL" clId="{E398CDBA-91AC-4E68-B577-DF19444EF392}" dt="2022-10-17T17:54:53.104" v="358" actId="1076"/>
          <ac:picMkLst>
            <pc:docMk/>
            <pc:sldMk cId="911384344" sldId="270"/>
            <ac:picMk id="5" creationId="{76BE36AF-DB29-47A8-B265-4D84956D8303}"/>
          </ac:picMkLst>
        </pc:picChg>
        <pc:picChg chg="mod">
          <ac:chgData name="Catherine Slade" userId="8111b2c8-df5f-4978-8c54-12699a69998a" providerId="ADAL" clId="{E398CDBA-91AC-4E68-B577-DF19444EF392}" dt="2022-10-17T17:55:17.168" v="363" actId="1076"/>
          <ac:picMkLst>
            <pc:docMk/>
            <pc:sldMk cId="911384344" sldId="270"/>
            <ac:picMk id="6" creationId="{DF996376-FB02-4B8D-9DEC-2291B2F7798D}"/>
          </ac:picMkLst>
        </pc:picChg>
      </pc:sldChg>
      <pc:sldChg chg="addSp delSp modSp add setBg delDesignElem">
        <pc:chgData name="Catherine Slade" userId="8111b2c8-df5f-4978-8c54-12699a69998a" providerId="ADAL" clId="{E398CDBA-91AC-4E68-B577-DF19444EF392}" dt="2022-10-17T17:53:54.932" v="350" actId="12100"/>
        <pc:sldMkLst>
          <pc:docMk/>
          <pc:sldMk cId="1553929190" sldId="271"/>
        </pc:sldMkLst>
        <pc:spChg chg="del">
          <ac:chgData name="Catherine Slade" userId="8111b2c8-df5f-4978-8c54-12699a69998a" providerId="ADAL" clId="{E398CDBA-91AC-4E68-B577-DF19444EF392}" dt="2022-10-17T17:53:46.596" v="349" actId="12084"/>
          <ac:spMkLst>
            <pc:docMk/>
            <pc:sldMk cId="1553929190" sldId="271"/>
            <ac:spMk id="3" creationId="{EF81038E-9C58-4EC6-BD97-9C23D253A080}"/>
          </ac:spMkLst>
        </pc:spChg>
        <pc:spChg chg="del">
          <ac:chgData name="Catherine Slade" userId="8111b2c8-df5f-4978-8c54-12699a69998a" providerId="ADAL" clId="{E398CDBA-91AC-4E68-B577-DF19444EF392}" dt="2022-10-17T17:39:56.609" v="211"/>
          <ac:spMkLst>
            <pc:docMk/>
            <pc:sldMk cId="1553929190" sldId="271"/>
            <ac:spMk id="11" creationId="{D1F660F9-CF93-42D0-8FCF-627A07100958}"/>
          </ac:spMkLst>
        </pc:spChg>
        <pc:spChg chg="del">
          <ac:chgData name="Catherine Slade" userId="8111b2c8-df5f-4978-8c54-12699a69998a" providerId="ADAL" clId="{E398CDBA-91AC-4E68-B577-DF19444EF392}" dt="2022-10-17T17:39:56.609" v="211"/>
          <ac:spMkLst>
            <pc:docMk/>
            <pc:sldMk cId="1553929190" sldId="271"/>
            <ac:spMk id="13" creationId="{7C5D9031-3674-45D6-A9CD-3B5502BD8BF5}"/>
          </ac:spMkLst>
        </pc:spChg>
        <pc:spChg chg="del">
          <ac:chgData name="Catherine Slade" userId="8111b2c8-df5f-4978-8c54-12699a69998a" providerId="ADAL" clId="{E398CDBA-91AC-4E68-B577-DF19444EF392}" dt="2022-10-17T17:39:56.609" v="211"/>
          <ac:spMkLst>
            <pc:docMk/>
            <pc:sldMk cId="1553929190" sldId="271"/>
            <ac:spMk id="15" creationId="{316FC2C8-85D1-469C-8765-2381A8D22837}"/>
          </ac:spMkLst>
        </pc:spChg>
        <pc:spChg chg="del">
          <ac:chgData name="Catherine Slade" userId="8111b2c8-df5f-4978-8c54-12699a69998a" providerId="ADAL" clId="{E398CDBA-91AC-4E68-B577-DF19444EF392}" dt="2022-10-17T17:39:56.609" v="211"/>
          <ac:spMkLst>
            <pc:docMk/>
            <pc:sldMk cId="1553929190" sldId="271"/>
            <ac:spMk id="17" creationId="{85E72AC0-5005-4864-BFA5-33B5E0BC5C6A}"/>
          </ac:spMkLst>
        </pc:spChg>
        <pc:graphicFrameChg chg="add mod">
          <ac:chgData name="Catherine Slade" userId="8111b2c8-df5f-4978-8c54-12699a69998a" providerId="ADAL" clId="{E398CDBA-91AC-4E68-B577-DF19444EF392}" dt="2022-10-17T17:53:54.932" v="350" actId="12100"/>
          <ac:graphicFrameMkLst>
            <pc:docMk/>
            <pc:sldMk cId="1553929190" sldId="271"/>
            <ac:graphicFrameMk id="7" creationId="{6162CF8E-73F3-EA6A-B1F2-1486B852774D}"/>
          </ac:graphicFrameMkLst>
        </pc:graphicFrameChg>
      </pc:sldChg>
      <pc:sldChg chg="addSp delSp modSp add mod">
        <pc:chgData name="Catherine Slade" userId="8111b2c8-df5f-4978-8c54-12699a69998a" providerId="ADAL" clId="{E398CDBA-91AC-4E68-B577-DF19444EF392}" dt="2022-10-17T17:56:20.404" v="375"/>
        <pc:sldMkLst>
          <pc:docMk/>
          <pc:sldMk cId="3674894161" sldId="272"/>
        </pc:sldMkLst>
        <pc:spChg chg="mod">
          <ac:chgData name="Catherine Slade" userId="8111b2c8-df5f-4978-8c54-12699a69998a" providerId="ADAL" clId="{E398CDBA-91AC-4E68-B577-DF19444EF392}" dt="2022-10-17T17:56:20.404" v="375"/>
          <ac:spMkLst>
            <pc:docMk/>
            <pc:sldMk cId="3674894161" sldId="272"/>
            <ac:spMk id="2" creationId="{FB34D0F1-EC9D-4A66-B80A-83E4323AC2B9}"/>
          </ac:spMkLst>
        </pc:spChg>
        <pc:spChg chg="del mod">
          <ac:chgData name="Catherine Slade" userId="8111b2c8-df5f-4978-8c54-12699a69998a" providerId="ADAL" clId="{E398CDBA-91AC-4E68-B577-DF19444EF392}" dt="2022-10-17T17:52:15.639" v="346" actId="12084"/>
          <ac:spMkLst>
            <pc:docMk/>
            <pc:sldMk cId="3674894161" sldId="272"/>
            <ac:spMk id="3" creationId="{A82FD2D4-ABF6-4003-87AC-00B8473C1978}"/>
          </ac:spMkLst>
        </pc:spChg>
        <pc:graphicFrameChg chg="add mod">
          <ac:chgData name="Catherine Slade" userId="8111b2c8-df5f-4978-8c54-12699a69998a" providerId="ADAL" clId="{E398CDBA-91AC-4E68-B577-DF19444EF392}" dt="2022-10-17T17:56:20.404" v="375"/>
          <ac:graphicFrameMkLst>
            <pc:docMk/>
            <pc:sldMk cId="3674894161" sldId="272"/>
            <ac:graphicFrameMk id="4" creationId="{4B199EB5-09F8-816C-2446-0F0185227A65}"/>
          </ac:graphicFrameMkLst>
        </pc:graphicFrameChg>
      </pc:sldChg>
      <pc:sldChg chg="new del">
        <pc:chgData name="Catherine Slade" userId="8111b2c8-df5f-4978-8c54-12699a69998a" providerId="ADAL" clId="{E398CDBA-91AC-4E68-B577-DF19444EF392}" dt="2022-10-17T17:43:39.473" v="259" actId="680"/>
        <pc:sldMkLst>
          <pc:docMk/>
          <pc:sldMk cId="233716718" sldId="273"/>
        </pc:sldMkLst>
      </pc:sldChg>
      <pc:sldChg chg="addSp delSp modSp new mod setBg setClrOvrMap delDesignElem">
        <pc:chgData name="Catherine Slade" userId="8111b2c8-df5f-4978-8c54-12699a69998a" providerId="ADAL" clId="{E398CDBA-91AC-4E68-B577-DF19444EF392}" dt="2022-10-17T18:00:04.910" v="401" actId="26606"/>
        <pc:sldMkLst>
          <pc:docMk/>
          <pc:sldMk cId="3670759996" sldId="273"/>
        </pc:sldMkLst>
        <pc:spChg chg="mod">
          <ac:chgData name="Catherine Slade" userId="8111b2c8-df5f-4978-8c54-12699a69998a" providerId="ADAL" clId="{E398CDBA-91AC-4E68-B577-DF19444EF392}" dt="2022-10-17T18:00:04.910" v="401" actId="26606"/>
          <ac:spMkLst>
            <pc:docMk/>
            <pc:sldMk cId="3670759996" sldId="273"/>
            <ac:spMk id="2" creationId="{E4ED4C7D-E659-F5AC-8EF7-69A9B840520A}"/>
          </ac:spMkLst>
        </pc:spChg>
        <pc:spChg chg="del">
          <ac:chgData name="Catherine Slade" userId="8111b2c8-df5f-4978-8c54-12699a69998a" providerId="ADAL" clId="{E398CDBA-91AC-4E68-B577-DF19444EF392}" dt="2022-10-17T17:44:43.548" v="311" actId="931"/>
          <ac:spMkLst>
            <pc:docMk/>
            <pc:sldMk cId="3670759996" sldId="273"/>
            <ac:spMk id="3" creationId="{D0F25B00-AE77-C14B-B13A-CF63F671AD76}"/>
          </ac:spMkLst>
        </pc:spChg>
        <pc:spChg chg="add del">
          <ac:chgData name="Catherine Slade" userId="8111b2c8-df5f-4978-8c54-12699a69998a" providerId="ADAL" clId="{E398CDBA-91AC-4E68-B577-DF19444EF392}" dt="2022-10-17T17:44:58.788" v="313" actId="21"/>
          <ac:spMkLst>
            <pc:docMk/>
            <pc:sldMk cId="3670759996" sldId="273"/>
            <ac:spMk id="9" creationId="{FC0B3AF4-505F-5813-2AEC-9E346A8822AF}"/>
          </ac:spMkLst>
        </pc:spChg>
        <pc:spChg chg="add del">
          <ac:chgData name="Catherine Slade" userId="8111b2c8-df5f-4978-8c54-12699a69998a" providerId="ADAL" clId="{E398CDBA-91AC-4E68-B577-DF19444EF392}" dt="2022-10-17T17:56:20.404" v="375"/>
          <ac:spMkLst>
            <pc:docMk/>
            <pc:sldMk cId="3670759996" sldId="273"/>
            <ac:spMk id="12" creationId="{1BB56EB9-078F-4952-AC1F-149C7A0AE4D5}"/>
          </ac:spMkLst>
        </pc:spChg>
        <pc:spChg chg="add del">
          <ac:chgData name="Catherine Slade" userId="8111b2c8-df5f-4978-8c54-12699a69998a" providerId="ADAL" clId="{E398CDBA-91AC-4E68-B577-DF19444EF392}" dt="2022-10-17T17:56:20.404" v="375"/>
          <ac:spMkLst>
            <pc:docMk/>
            <pc:sldMk cId="3670759996" sldId="273"/>
            <ac:spMk id="14" creationId="{D3772EE4-ED5E-4D3A-A306-B22CF866786D}"/>
          </ac:spMkLst>
        </pc:spChg>
        <pc:spChg chg="add del">
          <ac:chgData name="Catherine Slade" userId="8111b2c8-df5f-4978-8c54-12699a69998a" providerId="ADAL" clId="{E398CDBA-91AC-4E68-B577-DF19444EF392}" dt="2022-10-17T17:56:20.404" v="375"/>
          <ac:spMkLst>
            <pc:docMk/>
            <pc:sldMk cId="3670759996" sldId="273"/>
            <ac:spMk id="16" creationId="{10058680-D07C-4893-B2B7-91543F18AB32}"/>
          </ac:spMkLst>
        </pc:spChg>
        <pc:spChg chg="add del">
          <ac:chgData name="Catherine Slade" userId="8111b2c8-df5f-4978-8c54-12699a69998a" providerId="ADAL" clId="{E398CDBA-91AC-4E68-B577-DF19444EF392}" dt="2022-10-17T17:56:20.404" v="375"/>
          <ac:spMkLst>
            <pc:docMk/>
            <pc:sldMk cId="3670759996" sldId="273"/>
            <ac:spMk id="18" creationId="{7B42427A-0A1F-4A55-8705-D9179F1E0CFB}"/>
          </ac:spMkLst>
        </pc:spChg>
        <pc:spChg chg="add del">
          <ac:chgData name="Catherine Slade" userId="8111b2c8-df5f-4978-8c54-12699a69998a" providerId="ADAL" clId="{E398CDBA-91AC-4E68-B577-DF19444EF392}" dt="2022-10-17T17:56:20.404" v="375"/>
          <ac:spMkLst>
            <pc:docMk/>
            <pc:sldMk cId="3670759996" sldId="273"/>
            <ac:spMk id="20" creationId="{EE54A6FE-D8CB-48A3-900B-053D4EBD3B85}"/>
          </ac:spMkLst>
        </pc:spChg>
        <pc:spChg chg="add">
          <ac:chgData name="Catherine Slade" userId="8111b2c8-df5f-4978-8c54-12699a69998a" providerId="ADAL" clId="{E398CDBA-91AC-4E68-B577-DF19444EF392}" dt="2022-10-17T18:00:04.910" v="401" actId="26606"/>
          <ac:spMkLst>
            <pc:docMk/>
            <pc:sldMk cId="3670759996" sldId="273"/>
            <ac:spMk id="35" creationId="{CE6C63DC-BAE4-42B6-8FDF-F6467C2D23AC}"/>
          </ac:spMkLst>
        </pc:spChg>
        <pc:spChg chg="add">
          <ac:chgData name="Catherine Slade" userId="8111b2c8-df5f-4978-8c54-12699a69998a" providerId="ADAL" clId="{E398CDBA-91AC-4E68-B577-DF19444EF392}" dt="2022-10-17T18:00:04.910" v="401" actId="26606"/>
          <ac:spMkLst>
            <pc:docMk/>
            <pc:sldMk cId="3670759996" sldId="273"/>
            <ac:spMk id="37" creationId="{5BD23F8E-2E78-4C84-8EFB-FE6C8ACB7F1F}"/>
          </ac:spMkLst>
        </pc:spChg>
        <pc:spChg chg="add">
          <ac:chgData name="Catherine Slade" userId="8111b2c8-df5f-4978-8c54-12699a69998a" providerId="ADAL" clId="{E398CDBA-91AC-4E68-B577-DF19444EF392}" dt="2022-10-17T18:00:04.910" v="401" actId="26606"/>
          <ac:spMkLst>
            <pc:docMk/>
            <pc:sldMk cId="3670759996" sldId="273"/>
            <ac:spMk id="39" creationId="{57ABABA7-0420-4200-9B65-1C1967CE9373}"/>
          </ac:spMkLst>
        </pc:spChg>
        <pc:spChg chg="add">
          <ac:chgData name="Catherine Slade" userId="8111b2c8-df5f-4978-8c54-12699a69998a" providerId="ADAL" clId="{E398CDBA-91AC-4E68-B577-DF19444EF392}" dt="2022-10-17T18:00:04.910" v="401" actId="26606"/>
          <ac:spMkLst>
            <pc:docMk/>
            <pc:sldMk cId="3670759996" sldId="273"/>
            <ac:spMk id="55" creationId="{1E86F813-D67B-409D-AA77-FA8878C28E40}"/>
          </ac:spMkLst>
        </pc:spChg>
        <pc:spChg chg="add">
          <ac:chgData name="Catherine Slade" userId="8111b2c8-df5f-4978-8c54-12699a69998a" providerId="ADAL" clId="{E398CDBA-91AC-4E68-B577-DF19444EF392}" dt="2022-10-17T18:00:04.910" v="401" actId="26606"/>
          <ac:spMkLst>
            <pc:docMk/>
            <pc:sldMk cId="3670759996" sldId="273"/>
            <ac:spMk id="57" creationId="{1F0BB6E0-44F4-4938-8070-5992040BD1D5}"/>
          </ac:spMkLst>
        </pc:spChg>
        <pc:grpChg chg="add">
          <ac:chgData name="Catherine Slade" userId="8111b2c8-df5f-4978-8c54-12699a69998a" providerId="ADAL" clId="{E398CDBA-91AC-4E68-B577-DF19444EF392}" dt="2022-10-17T18:00:04.910" v="401" actId="26606"/>
          <ac:grpSpMkLst>
            <pc:docMk/>
            <pc:sldMk cId="3670759996" sldId="273"/>
            <ac:grpSpMk id="4" creationId="{8CD25866-F15D-40A4-AEC5-47C044637AB7}"/>
          </ac:grpSpMkLst>
        </pc:grpChg>
        <pc:grpChg chg="add">
          <ac:chgData name="Catherine Slade" userId="8111b2c8-df5f-4978-8c54-12699a69998a" providerId="ADAL" clId="{E398CDBA-91AC-4E68-B577-DF19444EF392}" dt="2022-10-17T18:00:04.910" v="401" actId="26606"/>
          <ac:grpSpMkLst>
            <pc:docMk/>
            <pc:sldMk cId="3670759996" sldId="273"/>
            <ac:grpSpMk id="21" creationId="{0C4A17ED-96AA-44A6-A050-E1A7A1CDD9E7}"/>
          </ac:grpSpMkLst>
        </pc:grpChg>
        <pc:grpChg chg="add">
          <ac:chgData name="Catherine Slade" userId="8111b2c8-df5f-4978-8c54-12699a69998a" providerId="ADAL" clId="{E398CDBA-91AC-4E68-B577-DF19444EF392}" dt="2022-10-17T18:00:04.910" v="401" actId="26606"/>
          <ac:grpSpMkLst>
            <pc:docMk/>
            <pc:sldMk cId="3670759996" sldId="273"/>
            <ac:grpSpMk id="41" creationId="{46F1E992-B14A-4FD5-8E41-E19C83492C2A}"/>
          </ac:grpSpMkLst>
        </pc:grpChg>
        <pc:picChg chg="add del mod">
          <ac:chgData name="Catherine Slade" userId="8111b2c8-df5f-4978-8c54-12699a69998a" providerId="ADAL" clId="{E398CDBA-91AC-4E68-B577-DF19444EF392}" dt="2022-10-17T17:59:23.936" v="398" actId="21"/>
          <ac:picMkLst>
            <pc:docMk/>
            <pc:sldMk cId="3670759996" sldId="273"/>
            <ac:picMk id="5" creationId="{C0B0D7DB-8934-6733-F5CA-E033907C5D54}"/>
          </ac:picMkLst>
        </pc:picChg>
        <pc:picChg chg="add del mod">
          <ac:chgData name="Catherine Slade" userId="8111b2c8-df5f-4978-8c54-12699a69998a" providerId="ADAL" clId="{E398CDBA-91AC-4E68-B577-DF19444EF392}" dt="2022-10-17T17:59:57.975" v="400" actId="931"/>
          <ac:picMkLst>
            <pc:docMk/>
            <pc:sldMk cId="3670759996" sldId="273"/>
            <ac:picMk id="7" creationId="{E84B7104-5E34-AAAC-0F6D-BB19D8574581}"/>
          </ac:picMkLst>
        </pc:picChg>
      </pc:sldChg>
    </pc:docChg>
  </pc:docChgLst>
</pc:chgInfo>
</file>

<file path=ppt/diagrams/_rels/data9.xml.rels><?xml version="1.0" encoding="UTF-8" standalone="yes"?>
<Relationships xmlns="http://schemas.openxmlformats.org/package/2006/relationships"><Relationship Id="rId1" Type="http://schemas.openxmlformats.org/officeDocument/2006/relationships/hyperlink" Target="https://www.my5.tv/witches-a-century-of-murder/season-1/episode-1" TargetMode="External"/></Relationships>
</file>

<file path=ppt/diagrams/_rels/drawing9.xml.rels><?xml version="1.0" encoding="UTF-8" standalone="yes"?>
<Relationships xmlns="http://schemas.openxmlformats.org/package/2006/relationships"><Relationship Id="rId1" Type="http://schemas.openxmlformats.org/officeDocument/2006/relationships/hyperlink" Target="https://www.my5.tv/witches-a-century-of-murder/season-1/episode-1" TargetMode="Externa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FEE69C6-0B43-459A-A289-CF9DCE2549E7}" type="doc">
      <dgm:prSet loTypeId="urn:microsoft.com/office/officeart/2005/8/layout/vProcess5" loCatId="process" qsTypeId="urn:microsoft.com/office/officeart/2005/8/quickstyle/simple4" qsCatId="simple" csTypeId="urn:microsoft.com/office/officeart/2005/8/colors/colorful1" csCatId="colorful"/>
      <dgm:spPr/>
      <dgm:t>
        <a:bodyPr/>
        <a:lstStyle/>
        <a:p>
          <a:endParaRPr lang="en-US"/>
        </a:p>
      </dgm:t>
    </dgm:pt>
    <dgm:pt modelId="{60DA284B-EF0B-43C2-94BF-99301F4C8CF2}">
      <dgm:prSet/>
      <dgm:spPr/>
      <dgm:t>
        <a:bodyPr/>
        <a:lstStyle/>
        <a:p>
          <a:r>
            <a:rPr lang="en-GB"/>
            <a:t>To explore society's understanding of medieval madness, looking at Margery Kempe's story.</a:t>
          </a:r>
          <a:endParaRPr lang="en-US"/>
        </a:p>
      </dgm:t>
    </dgm:pt>
    <dgm:pt modelId="{97BFFE9C-8037-4359-B453-E1842E90B31F}" type="parTrans" cxnId="{1A1C5F78-0BE9-48B4-A490-ABA4B80066CF}">
      <dgm:prSet/>
      <dgm:spPr/>
      <dgm:t>
        <a:bodyPr/>
        <a:lstStyle/>
        <a:p>
          <a:endParaRPr lang="en-US"/>
        </a:p>
      </dgm:t>
    </dgm:pt>
    <dgm:pt modelId="{41195E36-0F2C-4A33-A3C0-7537306049DD}" type="sibTrans" cxnId="{1A1C5F78-0BE9-48B4-A490-ABA4B80066CF}">
      <dgm:prSet/>
      <dgm:spPr/>
      <dgm:t>
        <a:bodyPr/>
        <a:lstStyle/>
        <a:p>
          <a:endParaRPr lang="en-US"/>
        </a:p>
      </dgm:t>
    </dgm:pt>
    <dgm:pt modelId="{266BD2CB-266A-4A4D-849B-E9CB8B74254C}">
      <dgm:prSet/>
      <dgm:spPr/>
      <dgm:t>
        <a:bodyPr/>
        <a:lstStyle/>
        <a:p>
          <a:r>
            <a:rPr lang="en-GB"/>
            <a:t>To begin to explore our understanding of women, madness and society.</a:t>
          </a:r>
          <a:endParaRPr lang="en-US"/>
        </a:p>
      </dgm:t>
    </dgm:pt>
    <dgm:pt modelId="{AD6E0538-A590-46A9-89A6-65F4F77ECA8B}" type="parTrans" cxnId="{EDB82AD6-8A91-470A-A961-17B6A82F9CBC}">
      <dgm:prSet/>
      <dgm:spPr/>
      <dgm:t>
        <a:bodyPr/>
        <a:lstStyle/>
        <a:p>
          <a:endParaRPr lang="en-US"/>
        </a:p>
      </dgm:t>
    </dgm:pt>
    <dgm:pt modelId="{4A25C87F-5B5E-486B-8C4E-D847EF005903}" type="sibTrans" cxnId="{EDB82AD6-8A91-470A-A961-17B6A82F9CBC}">
      <dgm:prSet/>
      <dgm:spPr/>
      <dgm:t>
        <a:bodyPr/>
        <a:lstStyle/>
        <a:p>
          <a:endParaRPr lang="en-US"/>
        </a:p>
      </dgm:t>
    </dgm:pt>
    <dgm:pt modelId="{0E73CC7E-3736-473A-A250-04E6AB5B1C10}">
      <dgm:prSet/>
      <dgm:spPr/>
      <dgm:t>
        <a:bodyPr/>
        <a:lstStyle/>
        <a:p>
          <a:r>
            <a:rPr lang="en-GB"/>
            <a:t>To understand the idea of the medieval witch and wise woman.</a:t>
          </a:r>
          <a:endParaRPr lang="en-US"/>
        </a:p>
      </dgm:t>
    </dgm:pt>
    <dgm:pt modelId="{2D2B6415-6DD1-45CF-BE63-B77DC241C9D5}" type="parTrans" cxnId="{ED762E1D-1172-4E03-B3A3-F950344B8870}">
      <dgm:prSet/>
      <dgm:spPr/>
      <dgm:t>
        <a:bodyPr/>
        <a:lstStyle/>
        <a:p>
          <a:endParaRPr lang="en-US"/>
        </a:p>
      </dgm:t>
    </dgm:pt>
    <dgm:pt modelId="{F17D5CFD-1DD8-4AB2-A7C6-A0B92A4BAF0F}" type="sibTrans" cxnId="{ED762E1D-1172-4E03-B3A3-F950344B8870}">
      <dgm:prSet/>
      <dgm:spPr/>
      <dgm:t>
        <a:bodyPr/>
        <a:lstStyle/>
        <a:p>
          <a:endParaRPr lang="en-US"/>
        </a:p>
      </dgm:t>
    </dgm:pt>
    <dgm:pt modelId="{1A0E3199-6A60-484A-B090-91FD5FB296AC}" type="pres">
      <dgm:prSet presAssocID="{0FEE69C6-0B43-459A-A289-CF9DCE2549E7}" presName="outerComposite" presStyleCnt="0">
        <dgm:presLayoutVars>
          <dgm:chMax val="5"/>
          <dgm:dir/>
          <dgm:resizeHandles val="exact"/>
        </dgm:presLayoutVars>
      </dgm:prSet>
      <dgm:spPr/>
    </dgm:pt>
    <dgm:pt modelId="{5F5CE9D4-5EBD-4B0A-9EE6-459F2737FF83}" type="pres">
      <dgm:prSet presAssocID="{0FEE69C6-0B43-459A-A289-CF9DCE2549E7}" presName="dummyMaxCanvas" presStyleCnt="0">
        <dgm:presLayoutVars/>
      </dgm:prSet>
      <dgm:spPr/>
    </dgm:pt>
    <dgm:pt modelId="{C062AD5E-28FB-4753-ABF0-6AE02AF3BE99}" type="pres">
      <dgm:prSet presAssocID="{0FEE69C6-0B43-459A-A289-CF9DCE2549E7}" presName="ThreeNodes_1" presStyleLbl="node1" presStyleIdx="0" presStyleCnt="3">
        <dgm:presLayoutVars>
          <dgm:bulletEnabled val="1"/>
        </dgm:presLayoutVars>
      </dgm:prSet>
      <dgm:spPr/>
    </dgm:pt>
    <dgm:pt modelId="{99ED6912-043C-4E12-B573-945FF4AA3CD7}" type="pres">
      <dgm:prSet presAssocID="{0FEE69C6-0B43-459A-A289-CF9DCE2549E7}" presName="ThreeNodes_2" presStyleLbl="node1" presStyleIdx="1" presStyleCnt="3">
        <dgm:presLayoutVars>
          <dgm:bulletEnabled val="1"/>
        </dgm:presLayoutVars>
      </dgm:prSet>
      <dgm:spPr/>
    </dgm:pt>
    <dgm:pt modelId="{417A33A8-319E-4F14-8014-A4F5A57F88CC}" type="pres">
      <dgm:prSet presAssocID="{0FEE69C6-0B43-459A-A289-CF9DCE2549E7}" presName="ThreeNodes_3" presStyleLbl="node1" presStyleIdx="2" presStyleCnt="3">
        <dgm:presLayoutVars>
          <dgm:bulletEnabled val="1"/>
        </dgm:presLayoutVars>
      </dgm:prSet>
      <dgm:spPr/>
    </dgm:pt>
    <dgm:pt modelId="{852F3CE7-708E-421D-903A-65032C4327CF}" type="pres">
      <dgm:prSet presAssocID="{0FEE69C6-0B43-459A-A289-CF9DCE2549E7}" presName="ThreeConn_1-2" presStyleLbl="fgAccFollowNode1" presStyleIdx="0" presStyleCnt="2">
        <dgm:presLayoutVars>
          <dgm:bulletEnabled val="1"/>
        </dgm:presLayoutVars>
      </dgm:prSet>
      <dgm:spPr/>
    </dgm:pt>
    <dgm:pt modelId="{BFBD2FFC-D8FC-4A16-9852-A3B4B417736B}" type="pres">
      <dgm:prSet presAssocID="{0FEE69C6-0B43-459A-A289-CF9DCE2549E7}" presName="ThreeConn_2-3" presStyleLbl="fgAccFollowNode1" presStyleIdx="1" presStyleCnt="2">
        <dgm:presLayoutVars>
          <dgm:bulletEnabled val="1"/>
        </dgm:presLayoutVars>
      </dgm:prSet>
      <dgm:spPr/>
    </dgm:pt>
    <dgm:pt modelId="{7FBCD26E-3DEE-4CE6-9415-D647571F1A81}" type="pres">
      <dgm:prSet presAssocID="{0FEE69C6-0B43-459A-A289-CF9DCE2549E7}" presName="ThreeNodes_1_text" presStyleLbl="node1" presStyleIdx="2" presStyleCnt="3">
        <dgm:presLayoutVars>
          <dgm:bulletEnabled val="1"/>
        </dgm:presLayoutVars>
      </dgm:prSet>
      <dgm:spPr/>
    </dgm:pt>
    <dgm:pt modelId="{0A09D0D9-47F4-4DD8-8216-966F78CC46C5}" type="pres">
      <dgm:prSet presAssocID="{0FEE69C6-0B43-459A-A289-CF9DCE2549E7}" presName="ThreeNodes_2_text" presStyleLbl="node1" presStyleIdx="2" presStyleCnt="3">
        <dgm:presLayoutVars>
          <dgm:bulletEnabled val="1"/>
        </dgm:presLayoutVars>
      </dgm:prSet>
      <dgm:spPr/>
    </dgm:pt>
    <dgm:pt modelId="{314A3D89-6FED-4B2A-92D6-0F9D707A432B}" type="pres">
      <dgm:prSet presAssocID="{0FEE69C6-0B43-459A-A289-CF9DCE2549E7}" presName="ThreeNodes_3_text" presStyleLbl="node1" presStyleIdx="2" presStyleCnt="3">
        <dgm:presLayoutVars>
          <dgm:bulletEnabled val="1"/>
        </dgm:presLayoutVars>
      </dgm:prSet>
      <dgm:spPr/>
    </dgm:pt>
  </dgm:ptLst>
  <dgm:cxnLst>
    <dgm:cxn modelId="{B02B3D0A-97EB-4B95-B713-51CD8CA996AB}" type="presOf" srcId="{0E73CC7E-3736-473A-A250-04E6AB5B1C10}" destId="{314A3D89-6FED-4B2A-92D6-0F9D707A432B}" srcOrd="1" destOrd="0" presId="urn:microsoft.com/office/officeart/2005/8/layout/vProcess5"/>
    <dgm:cxn modelId="{ED762E1D-1172-4E03-B3A3-F950344B8870}" srcId="{0FEE69C6-0B43-459A-A289-CF9DCE2549E7}" destId="{0E73CC7E-3736-473A-A250-04E6AB5B1C10}" srcOrd="2" destOrd="0" parTransId="{2D2B6415-6DD1-45CF-BE63-B77DC241C9D5}" sibTransId="{F17D5CFD-1DD8-4AB2-A7C6-A0B92A4BAF0F}"/>
    <dgm:cxn modelId="{C10DA921-42FF-4759-A111-8920AF03E1D3}" type="presOf" srcId="{0FEE69C6-0B43-459A-A289-CF9DCE2549E7}" destId="{1A0E3199-6A60-484A-B090-91FD5FB296AC}" srcOrd="0" destOrd="0" presId="urn:microsoft.com/office/officeart/2005/8/layout/vProcess5"/>
    <dgm:cxn modelId="{3C39CD2C-694A-485F-B841-A4BAFC66E95D}" type="presOf" srcId="{266BD2CB-266A-4A4D-849B-E9CB8B74254C}" destId="{99ED6912-043C-4E12-B573-945FF4AA3CD7}" srcOrd="0" destOrd="0" presId="urn:microsoft.com/office/officeart/2005/8/layout/vProcess5"/>
    <dgm:cxn modelId="{1A1C5F78-0BE9-48B4-A490-ABA4B80066CF}" srcId="{0FEE69C6-0B43-459A-A289-CF9DCE2549E7}" destId="{60DA284B-EF0B-43C2-94BF-99301F4C8CF2}" srcOrd="0" destOrd="0" parTransId="{97BFFE9C-8037-4359-B453-E1842E90B31F}" sibTransId="{41195E36-0F2C-4A33-A3C0-7537306049DD}"/>
    <dgm:cxn modelId="{2C38CD7E-DC1D-429E-9C20-EFC51C5900CC}" type="presOf" srcId="{0E73CC7E-3736-473A-A250-04E6AB5B1C10}" destId="{417A33A8-319E-4F14-8014-A4F5A57F88CC}" srcOrd="0" destOrd="0" presId="urn:microsoft.com/office/officeart/2005/8/layout/vProcess5"/>
    <dgm:cxn modelId="{F6A8BB89-F77C-466D-ABFD-BC78AFF52B12}" type="presOf" srcId="{4A25C87F-5B5E-486B-8C4E-D847EF005903}" destId="{BFBD2FFC-D8FC-4A16-9852-A3B4B417736B}" srcOrd="0" destOrd="0" presId="urn:microsoft.com/office/officeart/2005/8/layout/vProcess5"/>
    <dgm:cxn modelId="{FA4F27A8-F2A7-460D-9CC0-E5712E2DD2D2}" type="presOf" srcId="{60DA284B-EF0B-43C2-94BF-99301F4C8CF2}" destId="{C062AD5E-28FB-4753-ABF0-6AE02AF3BE99}" srcOrd="0" destOrd="0" presId="urn:microsoft.com/office/officeart/2005/8/layout/vProcess5"/>
    <dgm:cxn modelId="{69804AAD-9D81-4874-A924-99061ABBAC3D}" type="presOf" srcId="{60DA284B-EF0B-43C2-94BF-99301F4C8CF2}" destId="{7FBCD26E-3DEE-4CE6-9415-D647571F1A81}" srcOrd="1" destOrd="0" presId="urn:microsoft.com/office/officeart/2005/8/layout/vProcess5"/>
    <dgm:cxn modelId="{A40704BB-D355-4A2A-9FB4-343605EDCF67}" type="presOf" srcId="{266BD2CB-266A-4A4D-849B-E9CB8B74254C}" destId="{0A09D0D9-47F4-4DD8-8216-966F78CC46C5}" srcOrd="1" destOrd="0" presId="urn:microsoft.com/office/officeart/2005/8/layout/vProcess5"/>
    <dgm:cxn modelId="{EDB82AD6-8A91-470A-A961-17B6A82F9CBC}" srcId="{0FEE69C6-0B43-459A-A289-CF9DCE2549E7}" destId="{266BD2CB-266A-4A4D-849B-E9CB8B74254C}" srcOrd="1" destOrd="0" parTransId="{AD6E0538-A590-46A9-89A6-65F4F77ECA8B}" sibTransId="{4A25C87F-5B5E-486B-8C4E-D847EF005903}"/>
    <dgm:cxn modelId="{5349FAFC-3179-4845-BB51-049286169E20}" type="presOf" srcId="{41195E36-0F2C-4A33-A3C0-7537306049DD}" destId="{852F3CE7-708E-421D-903A-65032C4327CF}" srcOrd="0" destOrd="0" presId="urn:microsoft.com/office/officeart/2005/8/layout/vProcess5"/>
    <dgm:cxn modelId="{FF624C4E-C69B-4559-A4CF-D576ADBA97AF}" type="presParOf" srcId="{1A0E3199-6A60-484A-B090-91FD5FB296AC}" destId="{5F5CE9D4-5EBD-4B0A-9EE6-459F2737FF83}" srcOrd="0" destOrd="0" presId="urn:microsoft.com/office/officeart/2005/8/layout/vProcess5"/>
    <dgm:cxn modelId="{677FE680-4013-48FE-B5E7-1EBD85C5FA05}" type="presParOf" srcId="{1A0E3199-6A60-484A-B090-91FD5FB296AC}" destId="{C062AD5E-28FB-4753-ABF0-6AE02AF3BE99}" srcOrd="1" destOrd="0" presId="urn:microsoft.com/office/officeart/2005/8/layout/vProcess5"/>
    <dgm:cxn modelId="{7748DF94-44B3-4514-8CE8-DDD8F2ED999F}" type="presParOf" srcId="{1A0E3199-6A60-484A-B090-91FD5FB296AC}" destId="{99ED6912-043C-4E12-B573-945FF4AA3CD7}" srcOrd="2" destOrd="0" presId="urn:microsoft.com/office/officeart/2005/8/layout/vProcess5"/>
    <dgm:cxn modelId="{0961BCEC-5B18-4895-A046-E5552D25A980}" type="presParOf" srcId="{1A0E3199-6A60-484A-B090-91FD5FB296AC}" destId="{417A33A8-319E-4F14-8014-A4F5A57F88CC}" srcOrd="3" destOrd="0" presId="urn:microsoft.com/office/officeart/2005/8/layout/vProcess5"/>
    <dgm:cxn modelId="{7FFF422C-DA43-4062-AC74-8D2BBDB1C28D}" type="presParOf" srcId="{1A0E3199-6A60-484A-B090-91FD5FB296AC}" destId="{852F3CE7-708E-421D-903A-65032C4327CF}" srcOrd="4" destOrd="0" presId="urn:microsoft.com/office/officeart/2005/8/layout/vProcess5"/>
    <dgm:cxn modelId="{C8E2C7AF-9F35-4F92-BED1-900AC9B262B0}" type="presParOf" srcId="{1A0E3199-6A60-484A-B090-91FD5FB296AC}" destId="{BFBD2FFC-D8FC-4A16-9852-A3B4B417736B}" srcOrd="5" destOrd="0" presId="urn:microsoft.com/office/officeart/2005/8/layout/vProcess5"/>
    <dgm:cxn modelId="{F8031AE4-8AA0-4C58-B68F-12EE983CBDCB}" type="presParOf" srcId="{1A0E3199-6A60-484A-B090-91FD5FB296AC}" destId="{7FBCD26E-3DEE-4CE6-9415-D647571F1A81}" srcOrd="6" destOrd="0" presId="urn:microsoft.com/office/officeart/2005/8/layout/vProcess5"/>
    <dgm:cxn modelId="{5AD03DE3-6586-4F46-B56B-27416BB96211}" type="presParOf" srcId="{1A0E3199-6A60-484A-B090-91FD5FB296AC}" destId="{0A09D0D9-47F4-4DD8-8216-966F78CC46C5}" srcOrd="7" destOrd="0" presId="urn:microsoft.com/office/officeart/2005/8/layout/vProcess5"/>
    <dgm:cxn modelId="{4CF5C8F1-7BFE-46F8-8509-3D8252870D4E}" type="presParOf" srcId="{1A0E3199-6A60-484A-B090-91FD5FB296AC}" destId="{314A3D89-6FED-4B2A-92D6-0F9D707A432B}"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32A3584-2484-4934-98DA-4B9D001F7258}"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GB"/>
        </a:p>
      </dgm:t>
    </dgm:pt>
    <dgm:pt modelId="{DF46D214-FC87-4FC4-9F65-12C7832A3DAA}">
      <dgm:prSet/>
      <dgm:spPr/>
      <dgm:t>
        <a:bodyPr/>
        <a:lstStyle/>
        <a:p>
          <a:r>
            <a:rPr lang="en-GB"/>
            <a:t>Why does she still remain contentious?</a:t>
          </a:r>
        </a:p>
      </dgm:t>
    </dgm:pt>
    <dgm:pt modelId="{1B78C019-D939-4CE6-BED4-EDC818FB9B0F}" type="parTrans" cxnId="{0A5FEBE0-CE2D-43E6-A125-482399CE8367}">
      <dgm:prSet/>
      <dgm:spPr/>
      <dgm:t>
        <a:bodyPr/>
        <a:lstStyle/>
        <a:p>
          <a:endParaRPr lang="en-GB"/>
        </a:p>
      </dgm:t>
    </dgm:pt>
    <dgm:pt modelId="{1B9F8BE8-8B2A-4628-AED3-9BD3D989CF69}" type="sibTrans" cxnId="{0A5FEBE0-CE2D-43E6-A125-482399CE8367}">
      <dgm:prSet/>
      <dgm:spPr/>
      <dgm:t>
        <a:bodyPr/>
        <a:lstStyle/>
        <a:p>
          <a:endParaRPr lang="en-GB"/>
        </a:p>
      </dgm:t>
    </dgm:pt>
    <dgm:pt modelId="{E3E3AF39-FA5E-4BBD-A1AB-0DA9EEA46331}">
      <dgm:prSet/>
      <dgm:spPr/>
      <dgm:t>
        <a:bodyPr/>
        <a:lstStyle/>
        <a:p>
          <a:r>
            <a:rPr lang="en-GB"/>
            <a:t>Academics still look at her autobiography and try to reflect on whether she was a medieval mystic or whether it is an early recording of an individual with psychosis.</a:t>
          </a:r>
        </a:p>
      </dgm:t>
    </dgm:pt>
    <dgm:pt modelId="{FE39D68C-B7BD-4D45-A7CD-411E2510525F}" type="parTrans" cxnId="{9C1AEC4E-B624-4BB7-A4C2-0B098DF99AF0}">
      <dgm:prSet/>
      <dgm:spPr/>
      <dgm:t>
        <a:bodyPr/>
        <a:lstStyle/>
        <a:p>
          <a:endParaRPr lang="en-GB"/>
        </a:p>
      </dgm:t>
    </dgm:pt>
    <dgm:pt modelId="{A89B826D-F737-4DED-BCBD-A461C884E2A7}" type="sibTrans" cxnId="{9C1AEC4E-B624-4BB7-A4C2-0B098DF99AF0}">
      <dgm:prSet/>
      <dgm:spPr/>
      <dgm:t>
        <a:bodyPr/>
        <a:lstStyle/>
        <a:p>
          <a:endParaRPr lang="en-GB"/>
        </a:p>
      </dgm:t>
    </dgm:pt>
    <dgm:pt modelId="{313DE36D-5671-47BF-A42E-8B803BB02AC5}">
      <dgm:prSet/>
      <dgm:spPr/>
      <dgm:t>
        <a:bodyPr/>
        <a:lstStyle/>
        <a:p>
          <a:r>
            <a:rPr lang="en-GB"/>
            <a:t>We continue with this struggle today, although we perhaps have different names: Schizophrenia and Psychosis.</a:t>
          </a:r>
        </a:p>
      </dgm:t>
    </dgm:pt>
    <dgm:pt modelId="{353A9DA9-13AA-4732-B77D-053846D6E075}" type="parTrans" cxnId="{0E4BC35A-7D39-4D98-BDF7-0C4598D88EF5}">
      <dgm:prSet/>
      <dgm:spPr/>
      <dgm:t>
        <a:bodyPr/>
        <a:lstStyle/>
        <a:p>
          <a:endParaRPr lang="en-GB"/>
        </a:p>
      </dgm:t>
    </dgm:pt>
    <dgm:pt modelId="{BEE7DDDA-25D9-4062-BC0A-BB4F57491647}" type="sibTrans" cxnId="{0E4BC35A-7D39-4D98-BDF7-0C4598D88EF5}">
      <dgm:prSet/>
      <dgm:spPr/>
      <dgm:t>
        <a:bodyPr/>
        <a:lstStyle/>
        <a:p>
          <a:endParaRPr lang="en-GB"/>
        </a:p>
      </dgm:t>
    </dgm:pt>
    <dgm:pt modelId="{557A1AD8-4173-4F74-8819-86A8AF5B9660}" type="pres">
      <dgm:prSet presAssocID="{632A3584-2484-4934-98DA-4B9D001F7258}" presName="linear" presStyleCnt="0">
        <dgm:presLayoutVars>
          <dgm:animLvl val="lvl"/>
          <dgm:resizeHandles val="exact"/>
        </dgm:presLayoutVars>
      </dgm:prSet>
      <dgm:spPr/>
    </dgm:pt>
    <dgm:pt modelId="{F9CCA463-ACAE-4D3F-9C1E-F843D3248019}" type="pres">
      <dgm:prSet presAssocID="{DF46D214-FC87-4FC4-9F65-12C7832A3DAA}" presName="parentText" presStyleLbl="node1" presStyleIdx="0" presStyleCnt="3">
        <dgm:presLayoutVars>
          <dgm:chMax val="0"/>
          <dgm:bulletEnabled val="1"/>
        </dgm:presLayoutVars>
      </dgm:prSet>
      <dgm:spPr/>
    </dgm:pt>
    <dgm:pt modelId="{CD795661-0353-4F74-92C3-6931C9E8E8A3}" type="pres">
      <dgm:prSet presAssocID="{1B9F8BE8-8B2A-4628-AED3-9BD3D989CF69}" presName="spacer" presStyleCnt="0"/>
      <dgm:spPr/>
    </dgm:pt>
    <dgm:pt modelId="{38CE4B32-EEC0-435D-87B5-B11A3E0AA700}" type="pres">
      <dgm:prSet presAssocID="{E3E3AF39-FA5E-4BBD-A1AB-0DA9EEA46331}" presName="parentText" presStyleLbl="node1" presStyleIdx="1" presStyleCnt="3">
        <dgm:presLayoutVars>
          <dgm:chMax val="0"/>
          <dgm:bulletEnabled val="1"/>
        </dgm:presLayoutVars>
      </dgm:prSet>
      <dgm:spPr/>
    </dgm:pt>
    <dgm:pt modelId="{9DB99B20-6FA6-4F41-B715-C3D0BC4099FB}" type="pres">
      <dgm:prSet presAssocID="{A89B826D-F737-4DED-BCBD-A461C884E2A7}" presName="spacer" presStyleCnt="0"/>
      <dgm:spPr/>
    </dgm:pt>
    <dgm:pt modelId="{05732E10-76B1-481D-AA21-5E6C6F71E06B}" type="pres">
      <dgm:prSet presAssocID="{313DE36D-5671-47BF-A42E-8B803BB02AC5}" presName="parentText" presStyleLbl="node1" presStyleIdx="2" presStyleCnt="3">
        <dgm:presLayoutVars>
          <dgm:chMax val="0"/>
          <dgm:bulletEnabled val="1"/>
        </dgm:presLayoutVars>
      </dgm:prSet>
      <dgm:spPr/>
    </dgm:pt>
  </dgm:ptLst>
  <dgm:cxnLst>
    <dgm:cxn modelId="{CBC7D128-5B76-4667-8707-A87D1FA416D5}" type="presOf" srcId="{313DE36D-5671-47BF-A42E-8B803BB02AC5}" destId="{05732E10-76B1-481D-AA21-5E6C6F71E06B}" srcOrd="0" destOrd="0" presId="urn:microsoft.com/office/officeart/2005/8/layout/vList2"/>
    <dgm:cxn modelId="{9C1AEC4E-B624-4BB7-A4C2-0B098DF99AF0}" srcId="{632A3584-2484-4934-98DA-4B9D001F7258}" destId="{E3E3AF39-FA5E-4BBD-A1AB-0DA9EEA46331}" srcOrd="1" destOrd="0" parTransId="{FE39D68C-B7BD-4D45-A7CD-411E2510525F}" sibTransId="{A89B826D-F737-4DED-BCBD-A461C884E2A7}"/>
    <dgm:cxn modelId="{0E4BC35A-7D39-4D98-BDF7-0C4598D88EF5}" srcId="{632A3584-2484-4934-98DA-4B9D001F7258}" destId="{313DE36D-5671-47BF-A42E-8B803BB02AC5}" srcOrd="2" destOrd="0" parTransId="{353A9DA9-13AA-4732-B77D-053846D6E075}" sibTransId="{BEE7DDDA-25D9-4062-BC0A-BB4F57491647}"/>
    <dgm:cxn modelId="{6E51C192-F04B-4159-BCA2-879B235B2680}" type="presOf" srcId="{632A3584-2484-4934-98DA-4B9D001F7258}" destId="{557A1AD8-4173-4F74-8819-86A8AF5B9660}" srcOrd="0" destOrd="0" presId="urn:microsoft.com/office/officeart/2005/8/layout/vList2"/>
    <dgm:cxn modelId="{C4FE9698-33DE-4250-AE97-B5D1DE80858D}" type="presOf" srcId="{DF46D214-FC87-4FC4-9F65-12C7832A3DAA}" destId="{F9CCA463-ACAE-4D3F-9C1E-F843D3248019}" srcOrd="0" destOrd="0" presId="urn:microsoft.com/office/officeart/2005/8/layout/vList2"/>
    <dgm:cxn modelId="{19630EDB-6A82-4044-BEC9-44871BA523FF}" type="presOf" srcId="{E3E3AF39-FA5E-4BBD-A1AB-0DA9EEA46331}" destId="{38CE4B32-EEC0-435D-87B5-B11A3E0AA700}" srcOrd="0" destOrd="0" presId="urn:microsoft.com/office/officeart/2005/8/layout/vList2"/>
    <dgm:cxn modelId="{0A5FEBE0-CE2D-43E6-A125-482399CE8367}" srcId="{632A3584-2484-4934-98DA-4B9D001F7258}" destId="{DF46D214-FC87-4FC4-9F65-12C7832A3DAA}" srcOrd="0" destOrd="0" parTransId="{1B78C019-D939-4CE6-BED4-EDC818FB9B0F}" sibTransId="{1B9F8BE8-8B2A-4628-AED3-9BD3D989CF69}"/>
    <dgm:cxn modelId="{CE545345-83A7-434C-8AAA-694F53BB41D8}" type="presParOf" srcId="{557A1AD8-4173-4F74-8819-86A8AF5B9660}" destId="{F9CCA463-ACAE-4D3F-9C1E-F843D3248019}" srcOrd="0" destOrd="0" presId="urn:microsoft.com/office/officeart/2005/8/layout/vList2"/>
    <dgm:cxn modelId="{566F1EDA-E314-4745-AA7A-FD9DDBBF6875}" type="presParOf" srcId="{557A1AD8-4173-4F74-8819-86A8AF5B9660}" destId="{CD795661-0353-4F74-92C3-6931C9E8E8A3}" srcOrd="1" destOrd="0" presId="urn:microsoft.com/office/officeart/2005/8/layout/vList2"/>
    <dgm:cxn modelId="{2796CBE7-668D-494E-8C4F-79746B10041B}" type="presParOf" srcId="{557A1AD8-4173-4F74-8819-86A8AF5B9660}" destId="{38CE4B32-EEC0-435D-87B5-B11A3E0AA700}" srcOrd="2" destOrd="0" presId="urn:microsoft.com/office/officeart/2005/8/layout/vList2"/>
    <dgm:cxn modelId="{7848504E-91D1-4059-813C-0114550C48A0}" type="presParOf" srcId="{557A1AD8-4173-4F74-8819-86A8AF5B9660}" destId="{9DB99B20-6FA6-4F41-B715-C3D0BC4099FB}" srcOrd="3" destOrd="0" presId="urn:microsoft.com/office/officeart/2005/8/layout/vList2"/>
    <dgm:cxn modelId="{C2A0EF85-4CC4-4F9E-8FDC-18327145D8E5}" type="presParOf" srcId="{557A1AD8-4173-4F74-8819-86A8AF5B9660}" destId="{05732E10-76B1-481D-AA21-5E6C6F71E06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B38E7D6-F5FC-4849-9B3A-DC3B817C76AD}" type="doc">
      <dgm:prSet loTypeId="urn:microsoft.com/office/officeart/2005/8/layout/process5" loCatId="process" qsTypeId="urn:microsoft.com/office/officeart/2005/8/quickstyle/simple1" qsCatId="simple" csTypeId="urn:microsoft.com/office/officeart/2005/8/colors/colorful1" csCatId="colorful"/>
      <dgm:spPr/>
      <dgm:t>
        <a:bodyPr/>
        <a:lstStyle/>
        <a:p>
          <a:endParaRPr lang="en-US"/>
        </a:p>
      </dgm:t>
    </dgm:pt>
    <dgm:pt modelId="{B5C33548-7217-41EA-99B1-2C0B78E6849E}">
      <dgm:prSet/>
      <dgm:spPr/>
      <dgm:t>
        <a:bodyPr/>
        <a:lstStyle/>
        <a:p>
          <a:r>
            <a:rPr lang="en-GB"/>
            <a:t>We still have a greater amount of women diagnosed with mental illness, than men. </a:t>
          </a:r>
          <a:endParaRPr lang="en-US"/>
        </a:p>
      </dgm:t>
    </dgm:pt>
    <dgm:pt modelId="{1E14ACBD-4B1B-4933-B4B7-436F7C0030F5}" type="parTrans" cxnId="{C7C95304-BA02-4B5C-9F53-9D53C8379786}">
      <dgm:prSet/>
      <dgm:spPr/>
      <dgm:t>
        <a:bodyPr/>
        <a:lstStyle/>
        <a:p>
          <a:endParaRPr lang="en-US"/>
        </a:p>
      </dgm:t>
    </dgm:pt>
    <dgm:pt modelId="{7EC7A8BA-C429-4970-8EA5-0D50FC087892}" type="sibTrans" cxnId="{C7C95304-BA02-4B5C-9F53-9D53C8379786}">
      <dgm:prSet/>
      <dgm:spPr/>
      <dgm:t>
        <a:bodyPr/>
        <a:lstStyle/>
        <a:p>
          <a:endParaRPr lang="en-US"/>
        </a:p>
      </dgm:t>
    </dgm:pt>
    <dgm:pt modelId="{B334E685-80FE-4322-913F-9559D5D364B1}">
      <dgm:prSet/>
      <dgm:spPr/>
      <dgm:t>
        <a:bodyPr/>
        <a:lstStyle/>
        <a:p>
          <a:r>
            <a:rPr lang="en-GB"/>
            <a:t>These earliest stories of madness in women continue to evoke questions.</a:t>
          </a:r>
          <a:endParaRPr lang="en-US"/>
        </a:p>
      </dgm:t>
    </dgm:pt>
    <dgm:pt modelId="{9C1233A3-74C9-48EA-90A8-18829DC232A7}" type="parTrans" cxnId="{C1F33F31-619D-436C-AECC-B82C4FB27960}">
      <dgm:prSet/>
      <dgm:spPr/>
      <dgm:t>
        <a:bodyPr/>
        <a:lstStyle/>
        <a:p>
          <a:endParaRPr lang="en-US"/>
        </a:p>
      </dgm:t>
    </dgm:pt>
    <dgm:pt modelId="{DF4707A6-949E-4641-A283-38EC0A1BFB43}" type="sibTrans" cxnId="{C1F33F31-619D-436C-AECC-B82C4FB27960}">
      <dgm:prSet/>
      <dgm:spPr/>
      <dgm:t>
        <a:bodyPr/>
        <a:lstStyle/>
        <a:p>
          <a:endParaRPr lang="en-US"/>
        </a:p>
      </dgm:t>
    </dgm:pt>
    <dgm:pt modelId="{8F60C57B-1DE8-4247-B54A-7311429689E6}">
      <dgm:prSet/>
      <dgm:spPr/>
      <dgm:t>
        <a:bodyPr/>
        <a:lstStyle/>
        <a:p>
          <a:r>
            <a:rPr lang="en-GB"/>
            <a:t>In small groups I'd like you to discuss the following questions:</a:t>
          </a:r>
          <a:endParaRPr lang="en-US"/>
        </a:p>
      </dgm:t>
    </dgm:pt>
    <dgm:pt modelId="{55D41EBD-44BC-4C59-97EF-2AE9D337954B}" type="parTrans" cxnId="{9747E8B0-722F-4055-9FB3-6EB8DE1CC3FB}">
      <dgm:prSet/>
      <dgm:spPr/>
      <dgm:t>
        <a:bodyPr/>
        <a:lstStyle/>
        <a:p>
          <a:endParaRPr lang="en-US"/>
        </a:p>
      </dgm:t>
    </dgm:pt>
    <dgm:pt modelId="{3C7CEC96-89A1-4956-9BE4-C896830D2AE6}" type="sibTrans" cxnId="{9747E8B0-722F-4055-9FB3-6EB8DE1CC3FB}">
      <dgm:prSet/>
      <dgm:spPr/>
      <dgm:t>
        <a:bodyPr/>
        <a:lstStyle/>
        <a:p>
          <a:endParaRPr lang="en-US"/>
        </a:p>
      </dgm:t>
    </dgm:pt>
    <dgm:pt modelId="{5203B459-250D-4192-A8F2-2334878DD3F4}" type="pres">
      <dgm:prSet presAssocID="{5B38E7D6-F5FC-4849-9B3A-DC3B817C76AD}" presName="diagram" presStyleCnt="0">
        <dgm:presLayoutVars>
          <dgm:dir/>
          <dgm:resizeHandles val="exact"/>
        </dgm:presLayoutVars>
      </dgm:prSet>
      <dgm:spPr/>
    </dgm:pt>
    <dgm:pt modelId="{74686CE2-8C93-4671-98ED-BC7B23C9804E}" type="pres">
      <dgm:prSet presAssocID="{B5C33548-7217-41EA-99B1-2C0B78E6849E}" presName="node" presStyleLbl="node1" presStyleIdx="0" presStyleCnt="3">
        <dgm:presLayoutVars>
          <dgm:bulletEnabled val="1"/>
        </dgm:presLayoutVars>
      </dgm:prSet>
      <dgm:spPr/>
    </dgm:pt>
    <dgm:pt modelId="{499D3AD3-5E03-46F0-BF30-1EC19BD20AC7}" type="pres">
      <dgm:prSet presAssocID="{7EC7A8BA-C429-4970-8EA5-0D50FC087892}" presName="sibTrans" presStyleLbl="sibTrans2D1" presStyleIdx="0" presStyleCnt="2"/>
      <dgm:spPr/>
    </dgm:pt>
    <dgm:pt modelId="{E4EB728E-4897-41EC-9D39-E8CECDDEC2C7}" type="pres">
      <dgm:prSet presAssocID="{7EC7A8BA-C429-4970-8EA5-0D50FC087892}" presName="connectorText" presStyleLbl="sibTrans2D1" presStyleIdx="0" presStyleCnt="2"/>
      <dgm:spPr/>
    </dgm:pt>
    <dgm:pt modelId="{38B6A9EA-9F5D-41F5-A795-4927F75F62F0}" type="pres">
      <dgm:prSet presAssocID="{B334E685-80FE-4322-913F-9559D5D364B1}" presName="node" presStyleLbl="node1" presStyleIdx="1" presStyleCnt="3">
        <dgm:presLayoutVars>
          <dgm:bulletEnabled val="1"/>
        </dgm:presLayoutVars>
      </dgm:prSet>
      <dgm:spPr/>
    </dgm:pt>
    <dgm:pt modelId="{E63AB07A-2A32-4EA2-9EAD-A5656434B32E}" type="pres">
      <dgm:prSet presAssocID="{DF4707A6-949E-4641-A283-38EC0A1BFB43}" presName="sibTrans" presStyleLbl="sibTrans2D1" presStyleIdx="1" presStyleCnt="2"/>
      <dgm:spPr/>
    </dgm:pt>
    <dgm:pt modelId="{74CFEC67-9743-49D2-9BFD-888153387E5A}" type="pres">
      <dgm:prSet presAssocID="{DF4707A6-949E-4641-A283-38EC0A1BFB43}" presName="connectorText" presStyleLbl="sibTrans2D1" presStyleIdx="1" presStyleCnt="2"/>
      <dgm:spPr/>
    </dgm:pt>
    <dgm:pt modelId="{210DEBF0-BA89-4B9C-A120-8EA13B5F2DAE}" type="pres">
      <dgm:prSet presAssocID="{8F60C57B-1DE8-4247-B54A-7311429689E6}" presName="node" presStyleLbl="node1" presStyleIdx="2" presStyleCnt="3">
        <dgm:presLayoutVars>
          <dgm:bulletEnabled val="1"/>
        </dgm:presLayoutVars>
      </dgm:prSet>
      <dgm:spPr/>
    </dgm:pt>
  </dgm:ptLst>
  <dgm:cxnLst>
    <dgm:cxn modelId="{C7C95304-BA02-4B5C-9F53-9D53C8379786}" srcId="{5B38E7D6-F5FC-4849-9B3A-DC3B817C76AD}" destId="{B5C33548-7217-41EA-99B1-2C0B78E6849E}" srcOrd="0" destOrd="0" parTransId="{1E14ACBD-4B1B-4933-B4B7-436F7C0030F5}" sibTransId="{7EC7A8BA-C429-4970-8EA5-0D50FC087892}"/>
    <dgm:cxn modelId="{20D7FC1B-DD7C-4E77-B641-010C6822734B}" type="presOf" srcId="{B5C33548-7217-41EA-99B1-2C0B78E6849E}" destId="{74686CE2-8C93-4671-98ED-BC7B23C9804E}" srcOrd="0" destOrd="0" presId="urn:microsoft.com/office/officeart/2005/8/layout/process5"/>
    <dgm:cxn modelId="{C1F33F31-619D-436C-AECC-B82C4FB27960}" srcId="{5B38E7D6-F5FC-4849-9B3A-DC3B817C76AD}" destId="{B334E685-80FE-4322-913F-9559D5D364B1}" srcOrd="1" destOrd="0" parTransId="{9C1233A3-74C9-48EA-90A8-18829DC232A7}" sibTransId="{DF4707A6-949E-4641-A283-38EC0A1BFB43}"/>
    <dgm:cxn modelId="{0FD29063-5813-429E-9B6C-A64D71BD2A16}" type="presOf" srcId="{DF4707A6-949E-4641-A283-38EC0A1BFB43}" destId="{E63AB07A-2A32-4EA2-9EAD-A5656434B32E}" srcOrd="0" destOrd="0" presId="urn:microsoft.com/office/officeart/2005/8/layout/process5"/>
    <dgm:cxn modelId="{36E8646C-120C-4C5F-BC74-624AE03A1FE0}" type="presOf" srcId="{7EC7A8BA-C429-4970-8EA5-0D50FC087892}" destId="{E4EB728E-4897-41EC-9D39-E8CECDDEC2C7}" srcOrd="1" destOrd="0" presId="urn:microsoft.com/office/officeart/2005/8/layout/process5"/>
    <dgm:cxn modelId="{391A6353-0FC4-4EA4-94FF-706C7E1B1325}" type="presOf" srcId="{8F60C57B-1DE8-4247-B54A-7311429689E6}" destId="{210DEBF0-BA89-4B9C-A120-8EA13B5F2DAE}" srcOrd="0" destOrd="0" presId="urn:microsoft.com/office/officeart/2005/8/layout/process5"/>
    <dgm:cxn modelId="{FE74A973-7F09-4A91-933F-A6D4A1C2586F}" type="presOf" srcId="{B334E685-80FE-4322-913F-9559D5D364B1}" destId="{38B6A9EA-9F5D-41F5-A795-4927F75F62F0}" srcOrd="0" destOrd="0" presId="urn:microsoft.com/office/officeart/2005/8/layout/process5"/>
    <dgm:cxn modelId="{D90E3696-029E-402C-B0F2-87791D447C96}" type="presOf" srcId="{5B38E7D6-F5FC-4849-9B3A-DC3B817C76AD}" destId="{5203B459-250D-4192-A8F2-2334878DD3F4}" srcOrd="0" destOrd="0" presId="urn:microsoft.com/office/officeart/2005/8/layout/process5"/>
    <dgm:cxn modelId="{F76059AA-8BCA-4917-8468-4F1A54B58384}" type="presOf" srcId="{7EC7A8BA-C429-4970-8EA5-0D50FC087892}" destId="{499D3AD3-5E03-46F0-BF30-1EC19BD20AC7}" srcOrd="0" destOrd="0" presId="urn:microsoft.com/office/officeart/2005/8/layout/process5"/>
    <dgm:cxn modelId="{9747E8B0-722F-4055-9FB3-6EB8DE1CC3FB}" srcId="{5B38E7D6-F5FC-4849-9B3A-DC3B817C76AD}" destId="{8F60C57B-1DE8-4247-B54A-7311429689E6}" srcOrd="2" destOrd="0" parTransId="{55D41EBD-44BC-4C59-97EF-2AE9D337954B}" sibTransId="{3C7CEC96-89A1-4956-9BE4-C896830D2AE6}"/>
    <dgm:cxn modelId="{F5C7D3D8-4A57-479D-9BE4-EC867D6231F9}" type="presOf" srcId="{DF4707A6-949E-4641-A283-38EC0A1BFB43}" destId="{74CFEC67-9743-49D2-9BFD-888153387E5A}" srcOrd="1" destOrd="0" presId="urn:microsoft.com/office/officeart/2005/8/layout/process5"/>
    <dgm:cxn modelId="{975EC100-3609-45CA-BAA5-0A15FF4E1FA0}" type="presParOf" srcId="{5203B459-250D-4192-A8F2-2334878DD3F4}" destId="{74686CE2-8C93-4671-98ED-BC7B23C9804E}" srcOrd="0" destOrd="0" presId="urn:microsoft.com/office/officeart/2005/8/layout/process5"/>
    <dgm:cxn modelId="{C1FF171E-BA53-4D56-BF63-1A5BD8BDDD7E}" type="presParOf" srcId="{5203B459-250D-4192-A8F2-2334878DD3F4}" destId="{499D3AD3-5E03-46F0-BF30-1EC19BD20AC7}" srcOrd="1" destOrd="0" presId="urn:microsoft.com/office/officeart/2005/8/layout/process5"/>
    <dgm:cxn modelId="{3EFC66A5-6156-4B37-A1D4-93B73E1DA6C8}" type="presParOf" srcId="{499D3AD3-5E03-46F0-BF30-1EC19BD20AC7}" destId="{E4EB728E-4897-41EC-9D39-E8CECDDEC2C7}" srcOrd="0" destOrd="0" presId="urn:microsoft.com/office/officeart/2005/8/layout/process5"/>
    <dgm:cxn modelId="{2B0431E8-76CE-4071-B759-6C4942685EB7}" type="presParOf" srcId="{5203B459-250D-4192-A8F2-2334878DD3F4}" destId="{38B6A9EA-9F5D-41F5-A795-4927F75F62F0}" srcOrd="2" destOrd="0" presId="urn:microsoft.com/office/officeart/2005/8/layout/process5"/>
    <dgm:cxn modelId="{0CB9902E-28F5-413A-9782-749FA7B9A22E}" type="presParOf" srcId="{5203B459-250D-4192-A8F2-2334878DD3F4}" destId="{E63AB07A-2A32-4EA2-9EAD-A5656434B32E}" srcOrd="3" destOrd="0" presId="urn:microsoft.com/office/officeart/2005/8/layout/process5"/>
    <dgm:cxn modelId="{D66FC62C-3660-4067-96AA-6EE125C3D400}" type="presParOf" srcId="{E63AB07A-2A32-4EA2-9EAD-A5656434B32E}" destId="{74CFEC67-9743-49D2-9BFD-888153387E5A}" srcOrd="0" destOrd="0" presId="urn:microsoft.com/office/officeart/2005/8/layout/process5"/>
    <dgm:cxn modelId="{5AFAAD9B-7D26-4372-ABE1-EB3B95B16AE5}" type="presParOf" srcId="{5203B459-250D-4192-A8F2-2334878DD3F4}" destId="{210DEBF0-BA89-4B9C-A120-8EA13B5F2DAE}" srcOrd="4"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F90A4E8-27C1-469A-B799-A03F557F6C3A}" type="doc">
      <dgm:prSet loTypeId="urn:microsoft.com/office/officeart/2005/8/layout/vProcess5" loCatId="process" qsTypeId="urn:microsoft.com/office/officeart/2005/8/quickstyle/simple4" qsCatId="simple" csTypeId="urn:microsoft.com/office/officeart/2005/8/colors/colorful1" csCatId="colorful"/>
      <dgm:spPr/>
      <dgm:t>
        <a:bodyPr/>
        <a:lstStyle/>
        <a:p>
          <a:endParaRPr lang="en-US"/>
        </a:p>
      </dgm:t>
    </dgm:pt>
    <dgm:pt modelId="{4E425F45-ECA8-47F2-A518-B0AB7AFE701B}">
      <dgm:prSet/>
      <dgm:spPr/>
      <dgm:t>
        <a:bodyPr/>
        <a:lstStyle/>
        <a:p>
          <a:r>
            <a:rPr lang="en-GB"/>
            <a:t>Knowing the little that you do know about Margery Kempe, why do you think she might have stirred up both hatred and adoration?</a:t>
          </a:r>
          <a:endParaRPr lang="en-US"/>
        </a:p>
      </dgm:t>
    </dgm:pt>
    <dgm:pt modelId="{25F0511E-ADF2-4489-985D-8AB58E2B4704}" type="parTrans" cxnId="{715BD498-887F-4D6E-9B9A-9D432B27032F}">
      <dgm:prSet/>
      <dgm:spPr/>
      <dgm:t>
        <a:bodyPr/>
        <a:lstStyle/>
        <a:p>
          <a:endParaRPr lang="en-US"/>
        </a:p>
      </dgm:t>
    </dgm:pt>
    <dgm:pt modelId="{B0250F5C-2F17-45D6-87C1-69B576940282}" type="sibTrans" cxnId="{715BD498-887F-4D6E-9B9A-9D432B27032F}">
      <dgm:prSet/>
      <dgm:spPr/>
      <dgm:t>
        <a:bodyPr/>
        <a:lstStyle/>
        <a:p>
          <a:endParaRPr lang="en-US"/>
        </a:p>
      </dgm:t>
    </dgm:pt>
    <dgm:pt modelId="{B1DA91E1-9152-4251-AFE8-12DDDF003A47}">
      <dgm:prSet/>
      <dgm:spPr/>
      <dgm:t>
        <a:bodyPr/>
        <a:lstStyle/>
        <a:p>
          <a:r>
            <a:rPr lang="en-GB"/>
            <a:t>Why do you think more women might be diagnosed with mental illness today?</a:t>
          </a:r>
          <a:endParaRPr lang="en-US"/>
        </a:p>
      </dgm:t>
    </dgm:pt>
    <dgm:pt modelId="{628CD1DB-D12C-45B0-8CDE-CFBEF3F124BC}" type="parTrans" cxnId="{D9E224DE-6555-487A-A27E-375D7B04817F}">
      <dgm:prSet/>
      <dgm:spPr/>
      <dgm:t>
        <a:bodyPr/>
        <a:lstStyle/>
        <a:p>
          <a:endParaRPr lang="en-US"/>
        </a:p>
      </dgm:t>
    </dgm:pt>
    <dgm:pt modelId="{FC0FAA82-1352-4F5F-965E-735DE66E1B33}" type="sibTrans" cxnId="{D9E224DE-6555-487A-A27E-375D7B04817F}">
      <dgm:prSet/>
      <dgm:spPr/>
      <dgm:t>
        <a:bodyPr/>
        <a:lstStyle/>
        <a:p>
          <a:endParaRPr lang="en-US"/>
        </a:p>
      </dgm:t>
    </dgm:pt>
    <dgm:pt modelId="{6B77207C-8A8B-4C9B-AD84-7E01B7E4379A}" type="pres">
      <dgm:prSet presAssocID="{CF90A4E8-27C1-469A-B799-A03F557F6C3A}" presName="outerComposite" presStyleCnt="0">
        <dgm:presLayoutVars>
          <dgm:chMax val="5"/>
          <dgm:dir/>
          <dgm:resizeHandles val="exact"/>
        </dgm:presLayoutVars>
      </dgm:prSet>
      <dgm:spPr/>
    </dgm:pt>
    <dgm:pt modelId="{30EDD013-1C73-4C03-A8D7-408D948519CF}" type="pres">
      <dgm:prSet presAssocID="{CF90A4E8-27C1-469A-B799-A03F557F6C3A}" presName="dummyMaxCanvas" presStyleCnt="0">
        <dgm:presLayoutVars/>
      </dgm:prSet>
      <dgm:spPr/>
    </dgm:pt>
    <dgm:pt modelId="{8DE0FE62-A1A2-43E0-A34E-4FC51F42E268}" type="pres">
      <dgm:prSet presAssocID="{CF90A4E8-27C1-469A-B799-A03F557F6C3A}" presName="TwoNodes_1" presStyleLbl="node1" presStyleIdx="0" presStyleCnt="2">
        <dgm:presLayoutVars>
          <dgm:bulletEnabled val="1"/>
        </dgm:presLayoutVars>
      </dgm:prSet>
      <dgm:spPr/>
    </dgm:pt>
    <dgm:pt modelId="{37224DA9-6727-4565-89A2-DC0F2E314B45}" type="pres">
      <dgm:prSet presAssocID="{CF90A4E8-27C1-469A-B799-A03F557F6C3A}" presName="TwoNodes_2" presStyleLbl="node1" presStyleIdx="1" presStyleCnt="2">
        <dgm:presLayoutVars>
          <dgm:bulletEnabled val="1"/>
        </dgm:presLayoutVars>
      </dgm:prSet>
      <dgm:spPr/>
    </dgm:pt>
    <dgm:pt modelId="{97DE5CCA-8FF4-420A-95B4-60A00F445E05}" type="pres">
      <dgm:prSet presAssocID="{CF90A4E8-27C1-469A-B799-A03F557F6C3A}" presName="TwoConn_1-2" presStyleLbl="fgAccFollowNode1" presStyleIdx="0" presStyleCnt="1">
        <dgm:presLayoutVars>
          <dgm:bulletEnabled val="1"/>
        </dgm:presLayoutVars>
      </dgm:prSet>
      <dgm:spPr/>
    </dgm:pt>
    <dgm:pt modelId="{948772F7-C7CF-4522-81C4-FEB352F471C8}" type="pres">
      <dgm:prSet presAssocID="{CF90A4E8-27C1-469A-B799-A03F557F6C3A}" presName="TwoNodes_1_text" presStyleLbl="node1" presStyleIdx="1" presStyleCnt="2">
        <dgm:presLayoutVars>
          <dgm:bulletEnabled val="1"/>
        </dgm:presLayoutVars>
      </dgm:prSet>
      <dgm:spPr/>
    </dgm:pt>
    <dgm:pt modelId="{FB07350E-EAE9-49F9-90E2-3AE2E26681A9}" type="pres">
      <dgm:prSet presAssocID="{CF90A4E8-27C1-469A-B799-A03F557F6C3A}" presName="TwoNodes_2_text" presStyleLbl="node1" presStyleIdx="1" presStyleCnt="2">
        <dgm:presLayoutVars>
          <dgm:bulletEnabled val="1"/>
        </dgm:presLayoutVars>
      </dgm:prSet>
      <dgm:spPr/>
    </dgm:pt>
  </dgm:ptLst>
  <dgm:cxnLst>
    <dgm:cxn modelId="{32769401-0FCD-4EA1-82F5-9723123FF663}" type="presOf" srcId="{B1DA91E1-9152-4251-AFE8-12DDDF003A47}" destId="{FB07350E-EAE9-49F9-90E2-3AE2E26681A9}" srcOrd="1" destOrd="0" presId="urn:microsoft.com/office/officeart/2005/8/layout/vProcess5"/>
    <dgm:cxn modelId="{D5DBE80B-8618-488B-A83F-ACE2A788ED5A}" type="presOf" srcId="{4E425F45-ECA8-47F2-A518-B0AB7AFE701B}" destId="{948772F7-C7CF-4522-81C4-FEB352F471C8}" srcOrd="1" destOrd="0" presId="urn:microsoft.com/office/officeart/2005/8/layout/vProcess5"/>
    <dgm:cxn modelId="{DAB08735-11E8-4079-8609-56934BC3A1F1}" type="presOf" srcId="{CF90A4E8-27C1-469A-B799-A03F557F6C3A}" destId="{6B77207C-8A8B-4C9B-AD84-7E01B7E4379A}" srcOrd="0" destOrd="0" presId="urn:microsoft.com/office/officeart/2005/8/layout/vProcess5"/>
    <dgm:cxn modelId="{98A63F36-0F0C-4B7C-9663-EA75A5D9191A}" type="presOf" srcId="{B1DA91E1-9152-4251-AFE8-12DDDF003A47}" destId="{37224DA9-6727-4565-89A2-DC0F2E314B45}" srcOrd="0" destOrd="0" presId="urn:microsoft.com/office/officeart/2005/8/layout/vProcess5"/>
    <dgm:cxn modelId="{69E73864-C3E0-4C31-99B9-ECFD4725EF9C}" type="presOf" srcId="{4E425F45-ECA8-47F2-A518-B0AB7AFE701B}" destId="{8DE0FE62-A1A2-43E0-A34E-4FC51F42E268}" srcOrd="0" destOrd="0" presId="urn:microsoft.com/office/officeart/2005/8/layout/vProcess5"/>
    <dgm:cxn modelId="{715BD498-887F-4D6E-9B9A-9D432B27032F}" srcId="{CF90A4E8-27C1-469A-B799-A03F557F6C3A}" destId="{4E425F45-ECA8-47F2-A518-B0AB7AFE701B}" srcOrd="0" destOrd="0" parTransId="{25F0511E-ADF2-4489-985D-8AB58E2B4704}" sibTransId="{B0250F5C-2F17-45D6-87C1-69B576940282}"/>
    <dgm:cxn modelId="{7CE6179F-0B4E-4789-B6AB-88BCDC62B9D8}" type="presOf" srcId="{B0250F5C-2F17-45D6-87C1-69B576940282}" destId="{97DE5CCA-8FF4-420A-95B4-60A00F445E05}" srcOrd="0" destOrd="0" presId="urn:microsoft.com/office/officeart/2005/8/layout/vProcess5"/>
    <dgm:cxn modelId="{D9E224DE-6555-487A-A27E-375D7B04817F}" srcId="{CF90A4E8-27C1-469A-B799-A03F557F6C3A}" destId="{B1DA91E1-9152-4251-AFE8-12DDDF003A47}" srcOrd="1" destOrd="0" parTransId="{628CD1DB-D12C-45B0-8CDE-CFBEF3F124BC}" sibTransId="{FC0FAA82-1352-4F5F-965E-735DE66E1B33}"/>
    <dgm:cxn modelId="{08F01FA5-5059-4639-92E5-7E8F852A9515}" type="presParOf" srcId="{6B77207C-8A8B-4C9B-AD84-7E01B7E4379A}" destId="{30EDD013-1C73-4C03-A8D7-408D948519CF}" srcOrd="0" destOrd="0" presId="urn:microsoft.com/office/officeart/2005/8/layout/vProcess5"/>
    <dgm:cxn modelId="{9BC507D9-5A16-4B17-BEC8-2AEE71D44265}" type="presParOf" srcId="{6B77207C-8A8B-4C9B-AD84-7E01B7E4379A}" destId="{8DE0FE62-A1A2-43E0-A34E-4FC51F42E268}" srcOrd="1" destOrd="0" presId="urn:microsoft.com/office/officeart/2005/8/layout/vProcess5"/>
    <dgm:cxn modelId="{A58373D7-D057-4F00-9BED-47F702CC5CD7}" type="presParOf" srcId="{6B77207C-8A8B-4C9B-AD84-7E01B7E4379A}" destId="{37224DA9-6727-4565-89A2-DC0F2E314B45}" srcOrd="2" destOrd="0" presId="urn:microsoft.com/office/officeart/2005/8/layout/vProcess5"/>
    <dgm:cxn modelId="{4B5A0E23-ECB7-459F-95E0-F399C7DF7CF1}" type="presParOf" srcId="{6B77207C-8A8B-4C9B-AD84-7E01B7E4379A}" destId="{97DE5CCA-8FF4-420A-95B4-60A00F445E05}" srcOrd="3" destOrd="0" presId="urn:microsoft.com/office/officeart/2005/8/layout/vProcess5"/>
    <dgm:cxn modelId="{AEF9A39D-7E76-4B0D-ABAF-94CD5511CF2F}" type="presParOf" srcId="{6B77207C-8A8B-4C9B-AD84-7E01B7E4379A}" destId="{948772F7-C7CF-4522-81C4-FEB352F471C8}" srcOrd="4" destOrd="0" presId="urn:microsoft.com/office/officeart/2005/8/layout/vProcess5"/>
    <dgm:cxn modelId="{DAE66152-B80E-422B-9FDE-2DF1407456CB}" type="presParOf" srcId="{6B77207C-8A8B-4C9B-AD84-7E01B7E4379A}" destId="{FB07350E-EAE9-49F9-90E2-3AE2E26681A9}"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7659216-DD7D-4D98-9C4F-577374CACA48}" type="doc">
      <dgm:prSet loTypeId="urn:microsoft.com/office/officeart/2005/8/layout/cycle8" loCatId="cycle" qsTypeId="urn:microsoft.com/office/officeart/2005/8/quickstyle/simple1" qsCatId="simple" csTypeId="urn:microsoft.com/office/officeart/2005/8/colors/colorful2" csCatId="colorful"/>
      <dgm:spPr/>
      <dgm:t>
        <a:bodyPr/>
        <a:lstStyle/>
        <a:p>
          <a:endParaRPr lang="en-GB"/>
        </a:p>
      </dgm:t>
    </dgm:pt>
    <dgm:pt modelId="{A28BB77B-A099-4468-A17E-2F5A92F0B048}">
      <dgm:prSet/>
      <dgm:spPr/>
      <dgm:t>
        <a:bodyPr/>
        <a:lstStyle/>
        <a:p>
          <a:r>
            <a:rPr lang="en-GB"/>
            <a:t>Witch-hunts across Europe</a:t>
          </a:r>
        </a:p>
      </dgm:t>
    </dgm:pt>
    <dgm:pt modelId="{AD31A911-9C4D-4EAB-B3E4-E4DA917D9872}" type="parTrans" cxnId="{5A43CCAC-0078-4C60-AEEC-A671BB98451A}">
      <dgm:prSet/>
      <dgm:spPr/>
      <dgm:t>
        <a:bodyPr/>
        <a:lstStyle/>
        <a:p>
          <a:endParaRPr lang="en-GB"/>
        </a:p>
      </dgm:t>
    </dgm:pt>
    <dgm:pt modelId="{2C534F60-5F04-420A-A243-538E5D9161B0}" type="sibTrans" cxnId="{5A43CCAC-0078-4C60-AEEC-A671BB98451A}">
      <dgm:prSet/>
      <dgm:spPr/>
      <dgm:t>
        <a:bodyPr/>
        <a:lstStyle/>
        <a:p>
          <a:endParaRPr lang="en-GB"/>
        </a:p>
      </dgm:t>
    </dgm:pt>
    <dgm:pt modelId="{186AF1BE-2AD6-41C0-933D-5A21BACAE4D5}">
      <dgm:prSet/>
      <dgm:spPr/>
      <dgm:t>
        <a:bodyPr/>
        <a:lstStyle/>
        <a:p>
          <a:r>
            <a:rPr lang="en-GB" dirty="0"/>
            <a:t>Trials, tortures, executions</a:t>
          </a:r>
        </a:p>
      </dgm:t>
    </dgm:pt>
    <dgm:pt modelId="{4A1E8721-4F80-4679-98E2-DA6C7BF5B201}" type="parTrans" cxnId="{EEB2408E-F92F-4210-BAA2-9A70419E706E}">
      <dgm:prSet/>
      <dgm:spPr/>
      <dgm:t>
        <a:bodyPr/>
        <a:lstStyle/>
        <a:p>
          <a:endParaRPr lang="en-GB"/>
        </a:p>
      </dgm:t>
    </dgm:pt>
    <dgm:pt modelId="{D0F0A6A4-527A-47EA-A3F8-D8378113A3E2}" type="sibTrans" cxnId="{EEB2408E-F92F-4210-BAA2-9A70419E706E}">
      <dgm:prSet/>
      <dgm:spPr/>
      <dgm:t>
        <a:bodyPr/>
        <a:lstStyle/>
        <a:p>
          <a:endParaRPr lang="en-GB"/>
        </a:p>
      </dgm:t>
    </dgm:pt>
    <dgm:pt modelId="{90C5F5FA-5FE5-45CB-A9AC-897C2715DD3E}">
      <dgm:prSet/>
      <dgm:spPr/>
      <dgm:t>
        <a:bodyPr/>
        <a:lstStyle/>
        <a:p>
          <a:r>
            <a:rPr lang="en-GB"/>
            <a:t>Agonizing deaths</a:t>
          </a:r>
        </a:p>
      </dgm:t>
    </dgm:pt>
    <dgm:pt modelId="{8BF61006-2335-44F2-80C6-93F72EAD6EE2}" type="parTrans" cxnId="{6CC65562-3234-4F51-BC63-6CE4B7869E8A}">
      <dgm:prSet/>
      <dgm:spPr/>
      <dgm:t>
        <a:bodyPr/>
        <a:lstStyle/>
        <a:p>
          <a:endParaRPr lang="en-GB"/>
        </a:p>
      </dgm:t>
    </dgm:pt>
    <dgm:pt modelId="{7ECE6FF0-CFE6-4189-BCAB-2088C07105C0}" type="sibTrans" cxnId="{6CC65562-3234-4F51-BC63-6CE4B7869E8A}">
      <dgm:prSet/>
      <dgm:spPr/>
      <dgm:t>
        <a:bodyPr/>
        <a:lstStyle/>
        <a:p>
          <a:endParaRPr lang="en-GB"/>
        </a:p>
      </dgm:t>
    </dgm:pt>
    <dgm:pt modelId="{445CC31D-6A7E-4CB6-A75A-77C76293F3FD}" type="pres">
      <dgm:prSet presAssocID="{B7659216-DD7D-4D98-9C4F-577374CACA48}" presName="compositeShape" presStyleCnt="0">
        <dgm:presLayoutVars>
          <dgm:chMax val="7"/>
          <dgm:dir/>
          <dgm:resizeHandles val="exact"/>
        </dgm:presLayoutVars>
      </dgm:prSet>
      <dgm:spPr/>
    </dgm:pt>
    <dgm:pt modelId="{A270B25C-0F13-40AF-9751-B52BB7AA2EAE}" type="pres">
      <dgm:prSet presAssocID="{B7659216-DD7D-4D98-9C4F-577374CACA48}" presName="wedge1" presStyleLbl="node1" presStyleIdx="0" presStyleCnt="3"/>
      <dgm:spPr/>
    </dgm:pt>
    <dgm:pt modelId="{9EB6A8CF-E595-4C6A-B76C-CF8A4546C225}" type="pres">
      <dgm:prSet presAssocID="{B7659216-DD7D-4D98-9C4F-577374CACA48}" presName="dummy1a" presStyleCnt="0"/>
      <dgm:spPr/>
    </dgm:pt>
    <dgm:pt modelId="{04CC26D0-0B5C-4A7E-A9F9-09CB97BB4350}" type="pres">
      <dgm:prSet presAssocID="{B7659216-DD7D-4D98-9C4F-577374CACA48}" presName="dummy1b" presStyleCnt="0"/>
      <dgm:spPr/>
    </dgm:pt>
    <dgm:pt modelId="{2C993C5B-3ADE-4C90-8AB7-DCB3CD97FDAC}" type="pres">
      <dgm:prSet presAssocID="{B7659216-DD7D-4D98-9C4F-577374CACA48}" presName="wedge1Tx" presStyleLbl="node1" presStyleIdx="0" presStyleCnt="3">
        <dgm:presLayoutVars>
          <dgm:chMax val="0"/>
          <dgm:chPref val="0"/>
          <dgm:bulletEnabled val="1"/>
        </dgm:presLayoutVars>
      </dgm:prSet>
      <dgm:spPr/>
    </dgm:pt>
    <dgm:pt modelId="{FA93A887-CA29-43EB-8AC4-A7B510DF0A39}" type="pres">
      <dgm:prSet presAssocID="{B7659216-DD7D-4D98-9C4F-577374CACA48}" presName="wedge2" presStyleLbl="node1" presStyleIdx="1" presStyleCnt="3"/>
      <dgm:spPr/>
    </dgm:pt>
    <dgm:pt modelId="{15FE4FC6-8107-4D9F-BE96-1973A9A7F3B1}" type="pres">
      <dgm:prSet presAssocID="{B7659216-DD7D-4D98-9C4F-577374CACA48}" presName="dummy2a" presStyleCnt="0"/>
      <dgm:spPr/>
    </dgm:pt>
    <dgm:pt modelId="{480532CE-B11F-486F-996D-76B1D68F86A0}" type="pres">
      <dgm:prSet presAssocID="{B7659216-DD7D-4D98-9C4F-577374CACA48}" presName="dummy2b" presStyleCnt="0"/>
      <dgm:spPr/>
    </dgm:pt>
    <dgm:pt modelId="{38A865C2-0AC3-47FA-8D66-86FD549DDEDC}" type="pres">
      <dgm:prSet presAssocID="{B7659216-DD7D-4D98-9C4F-577374CACA48}" presName="wedge2Tx" presStyleLbl="node1" presStyleIdx="1" presStyleCnt="3">
        <dgm:presLayoutVars>
          <dgm:chMax val="0"/>
          <dgm:chPref val="0"/>
          <dgm:bulletEnabled val="1"/>
        </dgm:presLayoutVars>
      </dgm:prSet>
      <dgm:spPr/>
    </dgm:pt>
    <dgm:pt modelId="{2C837965-F653-48BC-B628-DF574266CB3B}" type="pres">
      <dgm:prSet presAssocID="{B7659216-DD7D-4D98-9C4F-577374CACA48}" presName="wedge3" presStyleLbl="node1" presStyleIdx="2" presStyleCnt="3"/>
      <dgm:spPr/>
    </dgm:pt>
    <dgm:pt modelId="{82FB59D4-1F07-4909-9B73-059B554815C2}" type="pres">
      <dgm:prSet presAssocID="{B7659216-DD7D-4D98-9C4F-577374CACA48}" presName="dummy3a" presStyleCnt="0"/>
      <dgm:spPr/>
    </dgm:pt>
    <dgm:pt modelId="{AD3C3AEA-7AB7-47C9-B71C-1306DAC27BE7}" type="pres">
      <dgm:prSet presAssocID="{B7659216-DD7D-4D98-9C4F-577374CACA48}" presName="dummy3b" presStyleCnt="0"/>
      <dgm:spPr/>
    </dgm:pt>
    <dgm:pt modelId="{65F98F81-6260-41AD-A20D-C5D53E57B4E4}" type="pres">
      <dgm:prSet presAssocID="{B7659216-DD7D-4D98-9C4F-577374CACA48}" presName="wedge3Tx" presStyleLbl="node1" presStyleIdx="2" presStyleCnt="3">
        <dgm:presLayoutVars>
          <dgm:chMax val="0"/>
          <dgm:chPref val="0"/>
          <dgm:bulletEnabled val="1"/>
        </dgm:presLayoutVars>
      </dgm:prSet>
      <dgm:spPr/>
    </dgm:pt>
    <dgm:pt modelId="{EA993FC4-FEC2-4CF9-B8B9-1A0098DCC6BC}" type="pres">
      <dgm:prSet presAssocID="{2C534F60-5F04-420A-A243-538E5D9161B0}" presName="arrowWedge1" presStyleLbl="fgSibTrans2D1" presStyleIdx="0" presStyleCnt="3"/>
      <dgm:spPr/>
    </dgm:pt>
    <dgm:pt modelId="{F2035C80-94C1-43EA-98DB-BB0D959216EF}" type="pres">
      <dgm:prSet presAssocID="{D0F0A6A4-527A-47EA-A3F8-D8378113A3E2}" presName="arrowWedge2" presStyleLbl="fgSibTrans2D1" presStyleIdx="1" presStyleCnt="3"/>
      <dgm:spPr/>
    </dgm:pt>
    <dgm:pt modelId="{477F15FF-F42D-47D2-BEC9-516E13E4A30F}" type="pres">
      <dgm:prSet presAssocID="{7ECE6FF0-CFE6-4189-BCAB-2088C07105C0}" presName="arrowWedge3" presStyleLbl="fgSibTrans2D1" presStyleIdx="2" presStyleCnt="3"/>
      <dgm:spPr/>
    </dgm:pt>
  </dgm:ptLst>
  <dgm:cxnLst>
    <dgm:cxn modelId="{31B37021-13D4-4E42-A782-27100F6E04FF}" type="presOf" srcId="{B7659216-DD7D-4D98-9C4F-577374CACA48}" destId="{445CC31D-6A7E-4CB6-A75A-77C76293F3FD}" srcOrd="0" destOrd="0" presId="urn:microsoft.com/office/officeart/2005/8/layout/cycle8"/>
    <dgm:cxn modelId="{0D74CD37-1266-452E-9338-E5ECB32D86CB}" type="presOf" srcId="{90C5F5FA-5FE5-45CB-A9AC-897C2715DD3E}" destId="{2C837965-F653-48BC-B628-DF574266CB3B}" srcOrd="0" destOrd="0" presId="urn:microsoft.com/office/officeart/2005/8/layout/cycle8"/>
    <dgm:cxn modelId="{66199B3B-CEE2-400B-A5D8-B58F6785A48D}" type="presOf" srcId="{186AF1BE-2AD6-41C0-933D-5A21BACAE4D5}" destId="{38A865C2-0AC3-47FA-8D66-86FD549DDEDC}" srcOrd="1" destOrd="0" presId="urn:microsoft.com/office/officeart/2005/8/layout/cycle8"/>
    <dgm:cxn modelId="{6CC65562-3234-4F51-BC63-6CE4B7869E8A}" srcId="{B7659216-DD7D-4D98-9C4F-577374CACA48}" destId="{90C5F5FA-5FE5-45CB-A9AC-897C2715DD3E}" srcOrd="2" destOrd="0" parTransId="{8BF61006-2335-44F2-80C6-93F72EAD6EE2}" sibTransId="{7ECE6FF0-CFE6-4189-BCAB-2088C07105C0}"/>
    <dgm:cxn modelId="{EEB2408E-F92F-4210-BAA2-9A70419E706E}" srcId="{B7659216-DD7D-4D98-9C4F-577374CACA48}" destId="{186AF1BE-2AD6-41C0-933D-5A21BACAE4D5}" srcOrd="1" destOrd="0" parTransId="{4A1E8721-4F80-4679-98E2-DA6C7BF5B201}" sibTransId="{D0F0A6A4-527A-47EA-A3F8-D8378113A3E2}"/>
    <dgm:cxn modelId="{03601398-2B96-4032-98BF-72898157CE97}" type="presOf" srcId="{A28BB77B-A099-4468-A17E-2F5A92F0B048}" destId="{2C993C5B-3ADE-4C90-8AB7-DCB3CD97FDAC}" srcOrd="1" destOrd="0" presId="urn:microsoft.com/office/officeart/2005/8/layout/cycle8"/>
    <dgm:cxn modelId="{972025AA-3E06-47C6-ABA9-E79644C87218}" type="presOf" srcId="{90C5F5FA-5FE5-45CB-A9AC-897C2715DD3E}" destId="{65F98F81-6260-41AD-A20D-C5D53E57B4E4}" srcOrd="1" destOrd="0" presId="urn:microsoft.com/office/officeart/2005/8/layout/cycle8"/>
    <dgm:cxn modelId="{5A43CCAC-0078-4C60-AEEC-A671BB98451A}" srcId="{B7659216-DD7D-4D98-9C4F-577374CACA48}" destId="{A28BB77B-A099-4468-A17E-2F5A92F0B048}" srcOrd="0" destOrd="0" parTransId="{AD31A911-9C4D-4EAB-B3E4-E4DA917D9872}" sibTransId="{2C534F60-5F04-420A-A243-538E5D9161B0}"/>
    <dgm:cxn modelId="{9E6247B1-6897-4270-9665-4CD25ED2B9E8}" type="presOf" srcId="{186AF1BE-2AD6-41C0-933D-5A21BACAE4D5}" destId="{FA93A887-CA29-43EB-8AC4-A7B510DF0A39}" srcOrd="0" destOrd="0" presId="urn:microsoft.com/office/officeart/2005/8/layout/cycle8"/>
    <dgm:cxn modelId="{EA63E7CC-3AF0-4C90-849A-041DACCF6377}" type="presOf" srcId="{A28BB77B-A099-4468-A17E-2F5A92F0B048}" destId="{A270B25C-0F13-40AF-9751-B52BB7AA2EAE}" srcOrd="0" destOrd="0" presId="urn:microsoft.com/office/officeart/2005/8/layout/cycle8"/>
    <dgm:cxn modelId="{0BAA571B-32A7-43A8-AAB2-AE6FCEA8C5CD}" type="presParOf" srcId="{445CC31D-6A7E-4CB6-A75A-77C76293F3FD}" destId="{A270B25C-0F13-40AF-9751-B52BB7AA2EAE}" srcOrd="0" destOrd="0" presId="urn:microsoft.com/office/officeart/2005/8/layout/cycle8"/>
    <dgm:cxn modelId="{890EC53F-99DD-4329-8CA8-16792C2A85E8}" type="presParOf" srcId="{445CC31D-6A7E-4CB6-A75A-77C76293F3FD}" destId="{9EB6A8CF-E595-4C6A-B76C-CF8A4546C225}" srcOrd="1" destOrd="0" presId="urn:microsoft.com/office/officeart/2005/8/layout/cycle8"/>
    <dgm:cxn modelId="{BF664C65-E9C1-41B8-9B4B-133E06ADAA31}" type="presParOf" srcId="{445CC31D-6A7E-4CB6-A75A-77C76293F3FD}" destId="{04CC26D0-0B5C-4A7E-A9F9-09CB97BB4350}" srcOrd="2" destOrd="0" presId="urn:microsoft.com/office/officeart/2005/8/layout/cycle8"/>
    <dgm:cxn modelId="{9640B700-E5E3-43E5-BB60-2ECC27070E9E}" type="presParOf" srcId="{445CC31D-6A7E-4CB6-A75A-77C76293F3FD}" destId="{2C993C5B-3ADE-4C90-8AB7-DCB3CD97FDAC}" srcOrd="3" destOrd="0" presId="urn:microsoft.com/office/officeart/2005/8/layout/cycle8"/>
    <dgm:cxn modelId="{46A8B991-45DB-439F-A5D4-41E034B15834}" type="presParOf" srcId="{445CC31D-6A7E-4CB6-A75A-77C76293F3FD}" destId="{FA93A887-CA29-43EB-8AC4-A7B510DF0A39}" srcOrd="4" destOrd="0" presId="urn:microsoft.com/office/officeart/2005/8/layout/cycle8"/>
    <dgm:cxn modelId="{51BDFBD8-9ED3-4608-889E-BFC6E2E76A72}" type="presParOf" srcId="{445CC31D-6A7E-4CB6-A75A-77C76293F3FD}" destId="{15FE4FC6-8107-4D9F-BE96-1973A9A7F3B1}" srcOrd="5" destOrd="0" presId="urn:microsoft.com/office/officeart/2005/8/layout/cycle8"/>
    <dgm:cxn modelId="{C649F5D8-D7AC-42A1-9FB5-AD80AF98DEF0}" type="presParOf" srcId="{445CC31D-6A7E-4CB6-A75A-77C76293F3FD}" destId="{480532CE-B11F-486F-996D-76B1D68F86A0}" srcOrd="6" destOrd="0" presId="urn:microsoft.com/office/officeart/2005/8/layout/cycle8"/>
    <dgm:cxn modelId="{244D20D2-A5EF-49F2-87BE-59809C4ED9C3}" type="presParOf" srcId="{445CC31D-6A7E-4CB6-A75A-77C76293F3FD}" destId="{38A865C2-0AC3-47FA-8D66-86FD549DDEDC}" srcOrd="7" destOrd="0" presId="urn:microsoft.com/office/officeart/2005/8/layout/cycle8"/>
    <dgm:cxn modelId="{E04CB0E2-7C23-4BD7-ABAC-EE2B3CCE353D}" type="presParOf" srcId="{445CC31D-6A7E-4CB6-A75A-77C76293F3FD}" destId="{2C837965-F653-48BC-B628-DF574266CB3B}" srcOrd="8" destOrd="0" presId="urn:microsoft.com/office/officeart/2005/8/layout/cycle8"/>
    <dgm:cxn modelId="{48B2C574-DFC6-4B65-B33E-8AAABD676F1D}" type="presParOf" srcId="{445CC31D-6A7E-4CB6-A75A-77C76293F3FD}" destId="{82FB59D4-1F07-4909-9B73-059B554815C2}" srcOrd="9" destOrd="0" presId="urn:microsoft.com/office/officeart/2005/8/layout/cycle8"/>
    <dgm:cxn modelId="{04FA0A65-55FD-476E-ACBA-252BE2AF7905}" type="presParOf" srcId="{445CC31D-6A7E-4CB6-A75A-77C76293F3FD}" destId="{AD3C3AEA-7AB7-47C9-B71C-1306DAC27BE7}" srcOrd="10" destOrd="0" presId="urn:microsoft.com/office/officeart/2005/8/layout/cycle8"/>
    <dgm:cxn modelId="{C65EC048-6199-4BE9-AE34-8C86ADB4F4FF}" type="presParOf" srcId="{445CC31D-6A7E-4CB6-A75A-77C76293F3FD}" destId="{65F98F81-6260-41AD-A20D-C5D53E57B4E4}" srcOrd="11" destOrd="0" presId="urn:microsoft.com/office/officeart/2005/8/layout/cycle8"/>
    <dgm:cxn modelId="{606DB99E-501A-43C7-8DE0-87E604BF5252}" type="presParOf" srcId="{445CC31D-6A7E-4CB6-A75A-77C76293F3FD}" destId="{EA993FC4-FEC2-4CF9-B8B9-1A0098DCC6BC}" srcOrd="12" destOrd="0" presId="urn:microsoft.com/office/officeart/2005/8/layout/cycle8"/>
    <dgm:cxn modelId="{26A4312F-1B9D-407F-86C6-5FA514D873B6}" type="presParOf" srcId="{445CC31D-6A7E-4CB6-A75A-77C76293F3FD}" destId="{F2035C80-94C1-43EA-98DB-BB0D959216EF}" srcOrd="13" destOrd="0" presId="urn:microsoft.com/office/officeart/2005/8/layout/cycle8"/>
    <dgm:cxn modelId="{BD14718A-9FD5-4434-B0E9-50227A25150E}" type="presParOf" srcId="{445CC31D-6A7E-4CB6-A75A-77C76293F3FD}" destId="{477F15FF-F42D-47D2-BEC9-516E13E4A30F}" srcOrd="1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8369AE5-2FFF-4D54-82B7-D5F1A64255A8}" type="doc">
      <dgm:prSet loTypeId="urn:microsoft.com/office/officeart/2005/8/layout/chevron1" loCatId="process" qsTypeId="urn:microsoft.com/office/officeart/2005/8/quickstyle/simple1" qsCatId="simple" csTypeId="urn:microsoft.com/office/officeart/2005/8/colors/colorful1" csCatId="colorful"/>
      <dgm:spPr/>
      <dgm:t>
        <a:bodyPr/>
        <a:lstStyle/>
        <a:p>
          <a:endParaRPr lang="en-GB"/>
        </a:p>
      </dgm:t>
    </dgm:pt>
    <dgm:pt modelId="{E2811915-E066-4E2E-8516-180A1FE2C792}">
      <dgm:prSet/>
      <dgm:spPr/>
      <dgm:t>
        <a:bodyPr/>
        <a:lstStyle/>
        <a:p>
          <a:r>
            <a:rPr lang="en-GB"/>
            <a:t>Intense and in some places long-lasting</a:t>
          </a:r>
        </a:p>
      </dgm:t>
    </dgm:pt>
    <dgm:pt modelId="{DD18DE6C-EDA3-4A09-B57B-22DA1DA6EA27}" type="parTrans" cxnId="{D3FFB4A6-9319-4E4B-A0AE-C7A74A3841C0}">
      <dgm:prSet/>
      <dgm:spPr/>
      <dgm:t>
        <a:bodyPr/>
        <a:lstStyle/>
        <a:p>
          <a:endParaRPr lang="en-GB"/>
        </a:p>
      </dgm:t>
    </dgm:pt>
    <dgm:pt modelId="{89B1B692-0BC9-450E-B915-7B8229510C9E}" type="sibTrans" cxnId="{D3FFB4A6-9319-4E4B-A0AE-C7A74A3841C0}">
      <dgm:prSet/>
      <dgm:spPr/>
      <dgm:t>
        <a:bodyPr/>
        <a:lstStyle/>
        <a:p>
          <a:endParaRPr lang="en-GB"/>
        </a:p>
      </dgm:t>
    </dgm:pt>
    <dgm:pt modelId="{8F9D3FBE-EB4B-4555-ADD6-E43686045F96}">
      <dgm:prSet/>
      <dgm:spPr/>
      <dgm:t>
        <a:bodyPr/>
        <a:lstStyle/>
        <a:p>
          <a:r>
            <a:rPr lang="en-GB" dirty="0"/>
            <a:t>Both Catholics and Protestants were engaged in the seeking, finding and torturing of witches. Both were engaged in shocking and gruesome brutality.</a:t>
          </a:r>
        </a:p>
      </dgm:t>
    </dgm:pt>
    <dgm:pt modelId="{B99199CF-61AA-45FE-B713-BDCDEC64CC63}" type="parTrans" cxnId="{C3EDE0DE-9DB9-4FC5-A51F-143A1243C721}">
      <dgm:prSet/>
      <dgm:spPr/>
      <dgm:t>
        <a:bodyPr/>
        <a:lstStyle/>
        <a:p>
          <a:endParaRPr lang="en-GB"/>
        </a:p>
      </dgm:t>
    </dgm:pt>
    <dgm:pt modelId="{ACE003CB-28CC-47A4-BCFC-747CFDC4275F}" type="sibTrans" cxnId="{C3EDE0DE-9DB9-4FC5-A51F-143A1243C721}">
      <dgm:prSet/>
      <dgm:spPr/>
      <dgm:t>
        <a:bodyPr/>
        <a:lstStyle/>
        <a:p>
          <a:endParaRPr lang="en-GB"/>
        </a:p>
      </dgm:t>
    </dgm:pt>
    <dgm:pt modelId="{4F7898A4-2520-4BA5-9F61-71A422991A48}" type="pres">
      <dgm:prSet presAssocID="{48369AE5-2FFF-4D54-82B7-D5F1A64255A8}" presName="Name0" presStyleCnt="0">
        <dgm:presLayoutVars>
          <dgm:dir/>
          <dgm:animLvl val="lvl"/>
          <dgm:resizeHandles val="exact"/>
        </dgm:presLayoutVars>
      </dgm:prSet>
      <dgm:spPr/>
    </dgm:pt>
    <dgm:pt modelId="{72E826D1-711D-4F42-BEC1-F3498FE5DBFF}" type="pres">
      <dgm:prSet presAssocID="{E2811915-E066-4E2E-8516-180A1FE2C792}" presName="parTxOnly" presStyleLbl="node1" presStyleIdx="0" presStyleCnt="2">
        <dgm:presLayoutVars>
          <dgm:chMax val="0"/>
          <dgm:chPref val="0"/>
          <dgm:bulletEnabled val="1"/>
        </dgm:presLayoutVars>
      </dgm:prSet>
      <dgm:spPr/>
    </dgm:pt>
    <dgm:pt modelId="{C20ACD26-A814-46E5-98F8-D8F130B5CCA0}" type="pres">
      <dgm:prSet presAssocID="{89B1B692-0BC9-450E-B915-7B8229510C9E}" presName="parTxOnlySpace" presStyleCnt="0"/>
      <dgm:spPr/>
    </dgm:pt>
    <dgm:pt modelId="{5FF75991-9ECC-4DFB-90FE-31D43DDA8C3E}" type="pres">
      <dgm:prSet presAssocID="{8F9D3FBE-EB4B-4555-ADD6-E43686045F96}" presName="parTxOnly" presStyleLbl="node1" presStyleIdx="1" presStyleCnt="2">
        <dgm:presLayoutVars>
          <dgm:chMax val="0"/>
          <dgm:chPref val="0"/>
          <dgm:bulletEnabled val="1"/>
        </dgm:presLayoutVars>
      </dgm:prSet>
      <dgm:spPr/>
    </dgm:pt>
  </dgm:ptLst>
  <dgm:cxnLst>
    <dgm:cxn modelId="{7F005811-DC16-497F-B8E7-9074F2F25453}" type="presOf" srcId="{48369AE5-2FFF-4D54-82B7-D5F1A64255A8}" destId="{4F7898A4-2520-4BA5-9F61-71A422991A48}" srcOrd="0" destOrd="0" presId="urn:microsoft.com/office/officeart/2005/8/layout/chevron1"/>
    <dgm:cxn modelId="{52EFA855-F0AC-40D3-B123-D9E5F963D8CA}" type="presOf" srcId="{E2811915-E066-4E2E-8516-180A1FE2C792}" destId="{72E826D1-711D-4F42-BEC1-F3498FE5DBFF}" srcOrd="0" destOrd="0" presId="urn:microsoft.com/office/officeart/2005/8/layout/chevron1"/>
    <dgm:cxn modelId="{D3FFB4A6-9319-4E4B-A0AE-C7A74A3841C0}" srcId="{48369AE5-2FFF-4D54-82B7-D5F1A64255A8}" destId="{E2811915-E066-4E2E-8516-180A1FE2C792}" srcOrd="0" destOrd="0" parTransId="{DD18DE6C-EDA3-4A09-B57B-22DA1DA6EA27}" sibTransId="{89B1B692-0BC9-450E-B915-7B8229510C9E}"/>
    <dgm:cxn modelId="{C3EDE0DE-9DB9-4FC5-A51F-143A1243C721}" srcId="{48369AE5-2FFF-4D54-82B7-D5F1A64255A8}" destId="{8F9D3FBE-EB4B-4555-ADD6-E43686045F96}" srcOrd="1" destOrd="0" parTransId="{B99199CF-61AA-45FE-B713-BDCDEC64CC63}" sibTransId="{ACE003CB-28CC-47A4-BCFC-747CFDC4275F}"/>
    <dgm:cxn modelId="{152BCFF6-ADFC-440D-B849-449657416FC9}" type="presOf" srcId="{8F9D3FBE-EB4B-4555-ADD6-E43686045F96}" destId="{5FF75991-9ECC-4DFB-90FE-31D43DDA8C3E}" srcOrd="0" destOrd="0" presId="urn:microsoft.com/office/officeart/2005/8/layout/chevron1"/>
    <dgm:cxn modelId="{B3042ED2-4AAA-42C4-87CF-461E84B8A5DE}" type="presParOf" srcId="{4F7898A4-2520-4BA5-9F61-71A422991A48}" destId="{72E826D1-711D-4F42-BEC1-F3498FE5DBFF}" srcOrd="0" destOrd="0" presId="urn:microsoft.com/office/officeart/2005/8/layout/chevron1"/>
    <dgm:cxn modelId="{6A7E271D-172C-41D1-9460-428A668E9BC3}" type="presParOf" srcId="{4F7898A4-2520-4BA5-9F61-71A422991A48}" destId="{C20ACD26-A814-46E5-98F8-D8F130B5CCA0}" srcOrd="1" destOrd="0" presId="urn:microsoft.com/office/officeart/2005/8/layout/chevron1"/>
    <dgm:cxn modelId="{8457B1AA-E018-4BF5-85C6-FE27D58A0014}" type="presParOf" srcId="{4F7898A4-2520-4BA5-9F61-71A422991A48}" destId="{5FF75991-9ECC-4DFB-90FE-31D43DDA8C3E}" srcOrd="2"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07369C5-1E3C-423A-A2FC-8484433DCF20}" type="doc">
      <dgm:prSet loTypeId="urn:microsoft.com/office/officeart/2005/8/layout/hProcess9" loCatId="process" qsTypeId="urn:microsoft.com/office/officeart/2005/8/quickstyle/simple1" qsCatId="simple" csTypeId="urn:microsoft.com/office/officeart/2005/8/colors/colorful2" csCatId="colorful"/>
      <dgm:spPr/>
      <dgm:t>
        <a:bodyPr/>
        <a:lstStyle/>
        <a:p>
          <a:endParaRPr lang="en-GB"/>
        </a:p>
      </dgm:t>
    </dgm:pt>
    <dgm:pt modelId="{E191BACE-33E0-4C0B-B162-4D3436544B1C}">
      <dgm:prSet/>
      <dgm:spPr/>
      <dgm:t>
        <a:bodyPr/>
        <a:lstStyle/>
        <a:p>
          <a:r>
            <a:rPr lang="en-GB"/>
            <a:t>Witches were said to be in league with the devil</a:t>
          </a:r>
        </a:p>
      </dgm:t>
    </dgm:pt>
    <dgm:pt modelId="{666D1D22-DBC0-425D-8EC0-E4C6FB593994}" type="parTrans" cxnId="{1A9FF5D7-E3F7-4B8E-A871-04A4F8AAB07C}">
      <dgm:prSet/>
      <dgm:spPr/>
      <dgm:t>
        <a:bodyPr/>
        <a:lstStyle/>
        <a:p>
          <a:endParaRPr lang="en-GB"/>
        </a:p>
      </dgm:t>
    </dgm:pt>
    <dgm:pt modelId="{FBAB61AA-5D21-45EC-B818-1365175A7E03}" type="sibTrans" cxnId="{1A9FF5D7-E3F7-4B8E-A871-04A4F8AAB07C}">
      <dgm:prSet/>
      <dgm:spPr/>
      <dgm:t>
        <a:bodyPr/>
        <a:lstStyle/>
        <a:p>
          <a:endParaRPr lang="en-GB"/>
        </a:p>
      </dgm:t>
    </dgm:pt>
    <dgm:pt modelId="{E5EB866A-1D21-49E4-A899-000B1F38EDC0}">
      <dgm:prSet/>
      <dgm:spPr/>
      <dgm:t>
        <a:bodyPr/>
        <a:lstStyle/>
        <a:p>
          <a:r>
            <a:rPr lang="en-GB"/>
            <a:t>Under torture they admitted to this, often stating that they were possessed by devils, even agreeing that they had copulated with the Devil.</a:t>
          </a:r>
        </a:p>
      </dgm:t>
    </dgm:pt>
    <dgm:pt modelId="{44C2F901-7D4E-4AF1-AE90-EFB1A33790B8}" type="parTrans" cxnId="{740976E8-AF9E-4887-AA25-EF7DD265C1D6}">
      <dgm:prSet/>
      <dgm:spPr/>
      <dgm:t>
        <a:bodyPr/>
        <a:lstStyle/>
        <a:p>
          <a:endParaRPr lang="en-GB"/>
        </a:p>
      </dgm:t>
    </dgm:pt>
    <dgm:pt modelId="{EC00A800-70A0-42DB-BC0D-3F73E0121B8A}" type="sibTrans" cxnId="{740976E8-AF9E-4887-AA25-EF7DD265C1D6}">
      <dgm:prSet/>
      <dgm:spPr/>
      <dgm:t>
        <a:bodyPr/>
        <a:lstStyle/>
        <a:p>
          <a:endParaRPr lang="en-GB"/>
        </a:p>
      </dgm:t>
    </dgm:pt>
    <dgm:pt modelId="{95F2DEAA-62EC-49CA-A21D-D963A2157855}">
      <dgm:prSet/>
      <dgm:spPr/>
      <dgm:t>
        <a:bodyPr/>
        <a:lstStyle/>
        <a:p>
          <a:r>
            <a:rPr lang="en-GB"/>
            <a:t>These confessions led to the witches receiving further torment and cruelty – the aim being to kill them.</a:t>
          </a:r>
        </a:p>
      </dgm:t>
    </dgm:pt>
    <dgm:pt modelId="{759F6331-27BF-4175-9BB0-8F09F1DF0DB7}" type="parTrans" cxnId="{0A789261-CFD0-4BC4-B36E-99FEB4E922BF}">
      <dgm:prSet/>
      <dgm:spPr/>
      <dgm:t>
        <a:bodyPr/>
        <a:lstStyle/>
        <a:p>
          <a:endParaRPr lang="en-GB"/>
        </a:p>
      </dgm:t>
    </dgm:pt>
    <dgm:pt modelId="{CAF8153C-ECE1-497D-A264-7441082C39E6}" type="sibTrans" cxnId="{0A789261-CFD0-4BC4-B36E-99FEB4E922BF}">
      <dgm:prSet/>
      <dgm:spPr/>
      <dgm:t>
        <a:bodyPr/>
        <a:lstStyle/>
        <a:p>
          <a:endParaRPr lang="en-GB"/>
        </a:p>
      </dgm:t>
    </dgm:pt>
    <dgm:pt modelId="{16AAD9A8-5DCB-4384-8C36-C40455A067C1}">
      <dgm:prSet/>
      <dgm:spPr/>
      <dgm:t>
        <a:bodyPr/>
        <a:lstStyle/>
        <a:p>
          <a:r>
            <a:rPr lang="en-GB"/>
            <a:t>Witches were blamed for all manner of misfortunes</a:t>
          </a:r>
        </a:p>
      </dgm:t>
    </dgm:pt>
    <dgm:pt modelId="{FAE8B85D-C022-44BA-9C61-D5AD7C384E45}" type="parTrans" cxnId="{7CF865E8-BF36-45DA-91B9-459FED95561B}">
      <dgm:prSet/>
      <dgm:spPr/>
      <dgm:t>
        <a:bodyPr/>
        <a:lstStyle/>
        <a:p>
          <a:endParaRPr lang="en-GB"/>
        </a:p>
      </dgm:t>
    </dgm:pt>
    <dgm:pt modelId="{7FBDAEC0-6532-42E8-98EA-5CE5034EE56D}" type="sibTrans" cxnId="{7CF865E8-BF36-45DA-91B9-459FED95561B}">
      <dgm:prSet/>
      <dgm:spPr/>
      <dgm:t>
        <a:bodyPr/>
        <a:lstStyle/>
        <a:p>
          <a:endParaRPr lang="en-GB"/>
        </a:p>
      </dgm:t>
    </dgm:pt>
    <dgm:pt modelId="{64FF4637-C9E9-49C0-9C7A-4C234F8CFFCF}">
      <dgm:prSet/>
      <dgm:spPr/>
      <dgm:t>
        <a:bodyPr/>
        <a:lstStyle/>
        <a:p>
          <a:r>
            <a:rPr lang="en-GB"/>
            <a:t>Somewhere in the region of 50,000 – 100,000 witches were said to have been killed during the witch-hunts, until the craze dissipated.</a:t>
          </a:r>
        </a:p>
      </dgm:t>
    </dgm:pt>
    <dgm:pt modelId="{3194FE5D-18C4-42D1-A2BA-2FF7281E68E0}" type="parTrans" cxnId="{4FBAE5F1-E462-4C5F-80E7-79BA29B508BB}">
      <dgm:prSet/>
      <dgm:spPr/>
      <dgm:t>
        <a:bodyPr/>
        <a:lstStyle/>
        <a:p>
          <a:endParaRPr lang="en-GB"/>
        </a:p>
      </dgm:t>
    </dgm:pt>
    <dgm:pt modelId="{0336302C-8F78-4C17-9E09-460558AC5760}" type="sibTrans" cxnId="{4FBAE5F1-E462-4C5F-80E7-79BA29B508BB}">
      <dgm:prSet/>
      <dgm:spPr/>
      <dgm:t>
        <a:bodyPr/>
        <a:lstStyle/>
        <a:p>
          <a:endParaRPr lang="en-GB"/>
        </a:p>
      </dgm:t>
    </dgm:pt>
    <dgm:pt modelId="{499B67A6-0D79-4F0F-87BA-6AFCB9DB768E}" type="pres">
      <dgm:prSet presAssocID="{E07369C5-1E3C-423A-A2FC-8484433DCF20}" presName="CompostProcess" presStyleCnt="0">
        <dgm:presLayoutVars>
          <dgm:dir/>
          <dgm:resizeHandles val="exact"/>
        </dgm:presLayoutVars>
      </dgm:prSet>
      <dgm:spPr/>
    </dgm:pt>
    <dgm:pt modelId="{2B62CD6D-9221-40A6-AF70-665EB67D826F}" type="pres">
      <dgm:prSet presAssocID="{E07369C5-1E3C-423A-A2FC-8484433DCF20}" presName="arrow" presStyleLbl="bgShp" presStyleIdx="0" presStyleCnt="1"/>
      <dgm:spPr/>
    </dgm:pt>
    <dgm:pt modelId="{9AF6331E-FF83-43CE-9671-63F7D0E11DDA}" type="pres">
      <dgm:prSet presAssocID="{E07369C5-1E3C-423A-A2FC-8484433DCF20}" presName="linearProcess" presStyleCnt="0"/>
      <dgm:spPr/>
    </dgm:pt>
    <dgm:pt modelId="{F56E5AEA-F064-46D5-98C2-82528F6FC57B}" type="pres">
      <dgm:prSet presAssocID="{E191BACE-33E0-4C0B-B162-4D3436544B1C}" presName="textNode" presStyleLbl="node1" presStyleIdx="0" presStyleCnt="5">
        <dgm:presLayoutVars>
          <dgm:bulletEnabled val="1"/>
        </dgm:presLayoutVars>
      </dgm:prSet>
      <dgm:spPr/>
    </dgm:pt>
    <dgm:pt modelId="{589467A7-79D9-45B0-9BC2-4EA161A2302B}" type="pres">
      <dgm:prSet presAssocID="{FBAB61AA-5D21-45EC-B818-1365175A7E03}" presName="sibTrans" presStyleCnt="0"/>
      <dgm:spPr/>
    </dgm:pt>
    <dgm:pt modelId="{FE0172EE-76FB-40DC-998F-E52C3A19E5C7}" type="pres">
      <dgm:prSet presAssocID="{E5EB866A-1D21-49E4-A899-000B1F38EDC0}" presName="textNode" presStyleLbl="node1" presStyleIdx="1" presStyleCnt="5">
        <dgm:presLayoutVars>
          <dgm:bulletEnabled val="1"/>
        </dgm:presLayoutVars>
      </dgm:prSet>
      <dgm:spPr/>
    </dgm:pt>
    <dgm:pt modelId="{16693FBE-478C-4CE5-BEDD-20126B4A35E5}" type="pres">
      <dgm:prSet presAssocID="{EC00A800-70A0-42DB-BC0D-3F73E0121B8A}" presName="sibTrans" presStyleCnt="0"/>
      <dgm:spPr/>
    </dgm:pt>
    <dgm:pt modelId="{7A5F64B8-32B3-4C6C-9588-7A4ED637B4DC}" type="pres">
      <dgm:prSet presAssocID="{95F2DEAA-62EC-49CA-A21D-D963A2157855}" presName="textNode" presStyleLbl="node1" presStyleIdx="2" presStyleCnt="5">
        <dgm:presLayoutVars>
          <dgm:bulletEnabled val="1"/>
        </dgm:presLayoutVars>
      </dgm:prSet>
      <dgm:spPr/>
    </dgm:pt>
    <dgm:pt modelId="{250A43BA-C63A-4BCA-9931-0DF3B500B408}" type="pres">
      <dgm:prSet presAssocID="{CAF8153C-ECE1-497D-A264-7441082C39E6}" presName="sibTrans" presStyleCnt="0"/>
      <dgm:spPr/>
    </dgm:pt>
    <dgm:pt modelId="{C85E2ECF-6CC5-4960-A07D-A84D46038285}" type="pres">
      <dgm:prSet presAssocID="{16AAD9A8-5DCB-4384-8C36-C40455A067C1}" presName="textNode" presStyleLbl="node1" presStyleIdx="3" presStyleCnt="5">
        <dgm:presLayoutVars>
          <dgm:bulletEnabled val="1"/>
        </dgm:presLayoutVars>
      </dgm:prSet>
      <dgm:spPr/>
    </dgm:pt>
    <dgm:pt modelId="{D17AEBA3-5EA6-4CC2-9F7C-50CBDB6DB610}" type="pres">
      <dgm:prSet presAssocID="{7FBDAEC0-6532-42E8-98EA-5CE5034EE56D}" presName="sibTrans" presStyleCnt="0"/>
      <dgm:spPr/>
    </dgm:pt>
    <dgm:pt modelId="{2D3BF52B-1CAF-45FE-993A-3E0ED9C5FA55}" type="pres">
      <dgm:prSet presAssocID="{64FF4637-C9E9-49C0-9C7A-4C234F8CFFCF}" presName="textNode" presStyleLbl="node1" presStyleIdx="4" presStyleCnt="5">
        <dgm:presLayoutVars>
          <dgm:bulletEnabled val="1"/>
        </dgm:presLayoutVars>
      </dgm:prSet>
      <dgm:spPr/>
    </dgm:pt>
  </dgm:ptLst>
  <dgm:cxnLst>
    <dgm:cxn modelId="{140A110F-FF6C-4769-B912-4D36D8222927}" type="presOf" srcId="{E191BACE-33E0-4C0B-B162-4D3436544B1C}" destId="{F56E5AEA-F064-46D5-98C2-82528F6FC57B}" srcOrd="0" destOrd="0" presId="urn:microsoft.com/office/officeart/2005/8/layout/hProcess9"/>
    <dgm:cxn modelId="{0A789261-CFD0-4BC4-B36E-99FEB4E922BF}" srcId="{E07369C5-1E3C-423A-A2FC-8484433DCF20}" destId="{95F2DEAA-62EC-49CA-A21D-D963A2157855}" srcOrd="2" destOrd="0" parTransId="{759F6331-27BF-4175-9BB0-8F09F1DF0DB7}" sibTransId="{CAF8153C-ECE1-497D-A264-7441082C39E6}"/>
    <dgm:cxn modelId="{381D0D43-5B3B-4396-A717-52829C69B28A}" type="presOf" srcId="{E07369C5-1E3C-423A-A2FC-8484433DCF20}" destId="{499B67A6-0D79-4F0F-87BA-6AFCB9DB768E}" srcOrd="0" destOrd="0" presId="urn:microsoft.com/office/officeart/2005/8/layout/hProcess9"/>
    <dgm:cxn modelId="{FFD8C957-234D-4CBE-B9FB-BEFD5FBDCE63}" type="presOf" srcId="{95F2DEAA-62EC-49CA-A21D-D963A2157855}" destId="{7A5F64B8-32B3-4C6C-9588-7A4ED637B4DC}" srcOrd="0" destOrd="0" presId="urn:microsoft.com/office/officeart/2005/8/layout/hProcess9"/>
    <dgm:cxn modelId="{743B2D78-9123-407B-8DFD-8D5C00BACDA0}" type="presOf" srcId="{16AAD9A8-5DCB-4384-8C36-C40455A067C1}" destId="{C85E2ECF-6CC5-4960-A07D-A84D46038285}" srcOrd="0" destOrd="0" presId="urn:microsoft.com/office/officeart/2005/8/layout/hProcess9"/>
    <dgm:cxn modelId="{1A9FF5D7-E3F7-4B8E-A871-04A4F8AAB07C}" srcId="{E07369C5-1E3C-423A-A2FC-8484433DCF20}" destId="{E191BACE-33E0-4C0B-B162-4D3436544B1C}" srcOrd="0" destOrd="0" parTransId="{666D1D22-DBC0-425D-8EC0-E4C6FB593994}" sibTransId="{FBAB61AA-5D21-45EC-B818-1365175A7E03}"/>
    <dgm:cxn modelId="{74A7CCE1-C13C-417D-BDBF-9526EEAE7287}" type="presOf" srcId="{64FF4637-C9E9-49C0-9C7A-4C234F8CFFCF}" destId="{2D3BF52B-1CAF-45FE-993A-3E0ED9C5FA55}" srcOrd="0" destOrd="0" presId="urn:microsoft.com/office/officeart/2005/8/layout/hProcess9"/>
    <dgm:cxn modelId="{7CF865E8-BF36-45DA-91B9-459FED95561B}" srcId="{E07369C5-1E3C-423A-A2FC-8484433DCF20}" destId="{16AAD9A8-5DCB-4384-8C36-C40455A067C1}" srcOrd="3" destOrd="0" parTransId="{FAE8B85D-C022-44BA-9C61-D5AD7C384E45}" sibTransId="{7FBDAEC0-6532-42E8-98EA-5CE5034EE56D}"/>
    <dgm:cxn modelId="{740976E8-AF9E-4887-AA25-EF7DD265C1D6}" srcId="{E07369C5-1E3C-423A-A2FC-8484433DCF20}" destId="{E5EB866A-1D21-49E4-A899-000B1F38EDC0}" srcOrd="1" destOrd="0" parTransId="{44C2F901-7D4E-4AF1-AE90-EFB1A33790B8}" sibTransId="{EC00A800-70A0-42DB-BC0D-3F73E0121B8A}"/>
    <dgm:cxn modelId="{4FBAE5F1-E462-4C5F-80E7-79BA29B508BB}" srcId="{E07369C5-1E3C-423A-A2FC-8484433DCF20}" destId="{64FF4637-C9E9-49C0-9C7A-4C234F8CFFCF}" srcOrd="4" destOrd="0" parTransId="{3194FE5D-18C4-42D1-A2BA-2FF7281E68E0}" sibTransId="{0336302C-8F78-4C17-9E09-460558AC5760}"/>
    <dgm:cxn modelId="{5BEB3FF2-57E1-4706-8C0B-81203153104A}" type="presOf" srcId="{E5EB866A-1D21-49E4-A899-000B1F38EDC0}" destId="{FE0172EE-76FB-40DC-998F-E52C3A19E5C7}" srcOrd="0" destOrd="0" presId="urn:microsoft.com/office/officeart/2005/8/layout/hProcess9"/>
    <dgm:cxn modelId="{12157CAC-61D0-47C4-AB15-E36E3A3C5F24}" type="presParOf" srcId="{499B67A6-0D79-4F0F-87BA-6AFCB9DB768E}" destId="{2B62CD6D-9221-40A6-AF70-665EB67D826F}" srcOrd="0" destOrd="0" presId="urn:microsoft.com/office/officeart/2005/8/layout/hProcess9"/>
    <dgm:cxn modelId="{15894DB0-80C7-49B6-8B34-DD2114E656B1}" type="presParOf" srcId="{499B67A6-0D79-4F0F-87BA-6AFCB9DB768E}" destId="{9AF6331E-FF83-43CE-9671-63F7D0E11DDA}" srcOrd="1" destOrd="0" presId="urn:microsoft.com/office/officeart/2005/8/layout/hProcess9"/>
    <dgm:cxn modelId="{DB26F0CE-7091-4A41-B00E-8A1BA93E9C7C}" type="presParOf" srcId="{9AF6331E-FF83-43CE-9671-63F7D0E11DDA}" destId="{F56E5AEA-F064-46D5-98C2-82528F6FC57B}" srcOrd="0" destOrd="0" presId="urn:microsoft.com/office/officeart/2005/8/layout/hProcess9"/>
    <dgm:cxn modelId="{1B61E089-EEA8-489B-8DAA-B6A5052B424A}" type="presParOf" srcId="{9AF6331E-FF83-43CE-9671-63F7D0E11DDA}" destId="{589467A7-79D9-45B0-9BC2-4EA161A2302B}" srcOrd="1" destOrd="0" presId="urn:microsoft.com/office/officeart/2005/8/layout/hProcess9"/>
    <dgm:cxn modelId="{0C95D2BF-AA8F-4FBF-A39E-C1B692EC5887}" type="presParOf" srcId="{9AF6331E-FF83-43CE-9671-63F7D0E11DDA}" destId="{FE0172EE-76FB-40DC-998F-E52C3A19E5C7}" srcOrd="2" destOrd="0" presId="urn:microsoft.com/office/officeart/2005/8/layout/hProcess9"/>
    <dgm:cxn modelId="{8B7D6478-4BBE-47EE-A58C-B3DEFE7F4D87}" type="presParOf" srcId="{9AF6331E-FF83-43CE-9671-63F7D0E11DDA}" destId="{16693FBE-478C-4CE5-BEDD-20126B4A35E5}" srcOrd="3" destOrd="0" presId="urn:microsoft.com/office/officeart/2005/8/layout/hProcess9"/>
    <dgm:cxn modelId="{ACD1F51F-A68D-498D-91AA-69435CD9E14D}" type="presParOf" srcId="{9AF6331E-FF83-43CE-9671-63F7D0E11DDA}" destId="{7A5F64B8-32B3-4C6C-9588-7A4ED637B4DC}" srcOrd="4" destOrd="0" presId="urn:microsoft.com/office/officeart/2005/8/layout/hProcess9"/>
    <dgm:cxn modelId="{A022674A-4985-4ABB-9EF1-C44245CEEB19}" type="presParOf" srcId="{9AF6331E-FF83-43CE-9671-63F7D0E11DDA}" destId="{250A43BA-C63A-4BCA-9931-0DF3B500B408}" srcOrd="5" destOrd="0" presId="urn:microsoft.com/office/officeart/2005/8/layout/hProcess9"/>
    <dgm:cxn modelId="{175A8A6C-1E01-4DC6-BF9B-EE3C46773507}" type="presParOf" srcId="{9AF6331E-FF83-43CE-9671-63F7D0E11DDA}" destId="{C85E2ECF-6CC5-4960-A07D-A84D46038285}" srcOrd="6" destOrd="0" presId="urn:microsoft.com/office/officeart/2005/8/layout/hProcess9"/>
    <dgm:cxn modelId="{9B851739-6F25-4507-A192-1E74AA0F9BFC}" type="presParOf" srcId="{9AF6331E-FF83-43CE-9671-63F7D0E11DDA}" destId="{D17AEBA3-5EA6-4CC2-9F7C-50CBDB6DB610}" srcOrd="7" destOrd="0" presId="urn:microsoft.com/office/officeart/2005/8/layout/hProcess9"/>
    <dgm:cxn modelId="{58D186FA-E4D0-4DED-A8F0-C39BE9B32194}" type="presParOf" srcId="{9AF6331E-FF83-43CE-9671-63F7D0E11DDA}" destId="{2D3BF52B-1CAF-45FE-993A-3E0ED9C5FA55}"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AE53EC8-2C57-42AB-B1B5-25F3F18A7435}" type="doc">
      <dgm:prSet loTypeId="urn:microsoft.com/office/officeart/2005/8/layout/matrix3" loCatId="matrix" qsTypeId="urn:microsoft.com/office/officeart/2005/8/quickstyle/simple1" qsCatId="simple" csTypeId="urn:microsoft.com/office/officeart/2005/8/colors/colorful2" csCatId="colorful"/>
      <dgm:spPr/>
      <dgm:t>
        <a:bodyPr/>
        <a:lstStyle/>
        <a:p>
          <a:endParaRPr lang="en-GB"/>
        </a:p>
      </dgm:t>
    </dgm:pt>
    <dgm:pt modelId="{0933C875-0616-479D-A0BD-446CD21A10DD}">
      <dgm:prSet/>
      <dgm:spPr/>
      <dgm:t>
        <a:bodyPr/>
        <a:lstStyle/>
        <a:p>
          <a:r>
            <a:rPr lang="en-GB" dirty="0"/>
            <a:t>The idea that mad people were possessed by evil spirits and demons had been around for a while</a:t>
          </a:r>
        </a:p>
      </dgm:t>
    </dgm:pt>
    <dgm:pt modelId="{C2B024CF-4BDE-4200-9286-126F25829F63}" type="parTrans" cxnId="{A0D87815-1A7C-4FDD-B7FA-2CA4E711FC1D}">
      <dgm:prSet/>
      <dgm:spPr/>
      <dgm:t>
        <a:bodyPr/>
        <a:lstStyle/>
        <a:p>
          <a:endParaRPr lang="en-GB"/>
        </a:p>
      </dgm:t>
    </dgm:pt>
    <dgm:pt modelId="{3CC8C0A6-CA12-478A-BE60-E64201FD38FD}" type="sibTrans" cxnId="{A0D87815-1A7C-4FDD-B7FA-2CA4E711FC1D}">
      <dgm:prSet/>
      <dgm:spPr/>
      <dgm:t>
        <a:bodyPr/>
        <a:lstStyle/>
        <a:p>
          <a:endParaRPr lang="en-GB"/>
        </a:p>
      </dgm:t>
    </dgm:pt>
    <dgm:pt modelId="{269814F6-EBB4-4B76-AAB0-866C96C1746E}">
      <dgm:prSet/>
      <dgm:spPr/>
      <dgm:t>
        <a:bodyPr/>
        <a:lstStyle/>
        <a:p>
          <a:r>
            <a:rPr lang="en-GB"/>
            <a:t>Satan, the devil, was around us all the time. Looking out for unwary souls to trap and seduce.</a:t>
          </a:r>
        </a:p>
      </dgm:t>
    </dgm:pt>
    <dgm:pt modelId="{57D4DEFD-9AB4-4805-8E48-217A45013587}" type="parTrans" cxnId="{A8BA0F32-9A08-4294-A089-EF59924854CC}">
      <dgm:prSet/>
      <dgm:spPr/>
      <dgm:t>
        <a:bodyPr/>
        <a:lstStyle/>
        <a:p>
          <a:endParaRPr lang="en-GB"/>
        </a:p>
      </dgm:t>
    </dgm:pt>
    <dgm:pt modelId="{8FA8C4C8-3E89-4252-AD22-E6AE5A94538F}" type="sibTrans" cxnId="{A8BA0F32-9A08-4294-A089-EF59924854CC}">
      <dgm:prSet/>
      <dgm:spPr/>
      <dgm:t>
        <a:bodyPr/>
        <a:lstStyle/>
        <a:p>
          <a:endParaRPr lang="en-GB"/>
        </a:p>
      </dgm:t>
    </dgm:pt>
    <dgm:pt modelId="{BC350E5D-6AB8-4CA5-82C1-991CA7FA9F1E}">
      <dgm:prSet/>
      <dgm:spPr/>
      <dgm:t>
        <a:bodyPr/>
        <a:lstStyle/>
        <a:p>
          <a:r>
            <a:rPr lang="en-GB"/>
            <a:t>Death was always around people at this time, but so was Satan.  </a:t>
          </a:r>
        </a:p>
      </dgm:t>
    </dgm:pt>
    <dgm:pt modelId="{EAFF46A3-334A-4F3A-892D-FEEFB7A401C2}" type="parTrans" cxnId="{FB91177C-A03F-444F-924D-2A8C566A9A66}">
      <dgm:prSet/>
      <dgm:spPr/>
      <dgm:t>
        <a:bodyPr/>
        <a:lstStyle/>
        <a:p>
          <a:endParaRPr lang="en-GB"/>
        </a:p>
      </dgm:t>
    </dgm:pt>
    <dgm:pt modelId="{70049D24-5C77-4BE0-81EA-036C399318C6}" type="sibTrans" cxnId="{FB91177C-A03F-444F-924D-2A8C566A9A66}">
      <dgm:prSet/>
      <dgm:spPr/>
      <dgm:t>
        <a:bodyPr/>
        <a:lstStyle/>
        <a:p>
          <a:endParaRPr lang="en-GB"/>
        </a:p>
      </dgm:t>
    </dgm:pt>
    <dgm:pt modelId="{919C8F54-A1B5-4D53-8BD7-99C88BF5C260}">
      <dgm:prSet/>
      <dgm:spPr/>
      <dgm:t>
        <a:bodyPr/>
        <a:lstStyle/>
        <a:p>
          <a:r>
            <a:rPr lang="en-GB" dirty="0"/>
            <a:t>Some modern theorists, including David Hume (1711-76) and Voltaire believed that witches were merely another name for the mentally ill. They brought the two together to try to explain what had happened.</a:t>
          </a:r>
        </a:p>
      </dgm:t>
    </dgm:pt>
    <dgm:pt modelId="{C096D4A3-50F7-4EB2-9617-D6CC187C0378}" type="parTrans" cxnId="{D2230264-2D23-487D-B3A5-8C428845BC10}">
      <dgm:prSet/>
      <dgm:spPr/>
      <dgm:t>
        <a:bodyPr/>
        <a:lstStyle/>
        <a:p>
          <a:endParaRPr lang="en-GB"/>
        </a:p>
      </dgm:t>
    </dgm:pt>
    <dgm:pt modelId="{7F2A048E-F8B7-4299-B554-43DC7FBDE3A9}" type="sibTrans" cxnId="{D2230264-2D23-487D-B3A5-8C428845BC10}">
      <dgm:prSet/>
      <dgm:spPr/>
      <dgm:t>
        <a:bodyPr/>
        <a:lstStyle/>
        <a:p>
          <a:endParaRPr lang="en-GB"/>
        </a:p>
      </dgm:t>
    </dgm:pt>
    <dgm:pt modelId="{52FBCEBA-6BAE-4C11-BF5C-18D3F76F301F}">
      <dgm:prSet/>
      <dgm:spPr/>
    </dgm:pt>
    <dgm:pt modelId="{45653807-A435-4C93-9D62-F271440A9118}" type="parTrans" cxnId="{1ED32020-B41A-4941-BE62-D1F613ED8683}">
      <dgm:prSet/>
      <dgm:spPr/>
      <dgm:t>
        <a:bodyPr/>
        <a:lstStyle/>
        <a:p>
          <a:endParaRPr lang="en-GB"/>
        </a:p>
      </dgm:t>
    </dgm:pt>
    <dgm:pt modelId="{E357C5BD-F669-41ED-B158-C3E0A910F07E}" type="sibTrans" cxnId="{1ED32020-B41A-4941-BE62-D1F613ED8683}">
      <dgm:prSet/>
      <dgm:spPr/>
      <dgm:t>
        <a:bodyPr/>
        <a:lstStyle/>
        <a:p>
          <a:endParaRPr lang="en-GB"/>
        </a:p>
      </dgm:t>
    </dgm:pt>
    <dgm:pt modelId="{E71EFC3C-D62D-45B8-9489-BE1988A3A1CA}" type="pres">
      <dgm:prSet presAssocID="{BAE53EC8-2C57-42AB-B1B5-25F3F18A7435}" presName="matrix" presStyleCnt="0">
        <dgm:presLayoutVars>
          <dgm:chMax val="1"/>
          <dgm:dir/>
          <dgm:resizeHandles val="exact"/>
        </dgm:presLayoutVars>
      </dgm:prSet>
      <dgm:spPr/>
    </dgm:pt>
    <dgm:pt modelId="{88F19935-9161-4921-AA66-73CEB0D04BC5}" type="pres">
      <dgm:prSet presAssocID="{BAE53EC8-2C57-42AB-B1B5-25F3F18A7435}" presName="diamond" presStyleLbl="bgShp" presStyleIdx="0" presStyleCnt="1"/>
      <dgm:spPr/>
    </dgm:pt>
    <dgm:pt modelId="{7F64F17D-7F33-4EC8-BD34-2EEC90844D57}" type="pres">
      <dgm:prSet presAssocID="{BAE53EC8-2C57-42AB-B1B5-25F3F18A7435}" presName="quad1" presStyleLbl="node1" presStyleIdx="0" presStyleCnt="4">
        <dgm:presLayoutVars>
          <dgm:chMax val="0"/>
          <dgm:chPref val="0"/>
          <dgm:bulletEnabled val="1"/>
        </dgm:presLayoutVars>
      </dgm:prSet>
      <dgm:spPr/>
    </dgm:pt>
    <dgm:pt modelId="{A5A61158-D269-4593-B6F4-838FA1A20948}" type="pres">
      <dgm:prSet presAssocID="{BAE53EC8-2C57-42AB-B1B5-25F3F18A7435}" presName="quad2" presStyleLbl="node1" presStyleIdx="1" presStyleCnt="4">
        <dgm:presLayoutVars>
          <dgm:chMax val="0"/>
          <dgm:chPref val="0"/>
          <dgm:bulletEnabled val="1"/>
        </dgm:presLayoutVars>
      </dgm:prSet>
      <dgm:spPr/>
    </dgm:pt>
    <dgm:pt modelId="{FC579427-7FA4-42AC-91B3-B30F2C54C2C6}" type="pres">
      <dgm:prSet presAssocID="{BAE53EC8-2C57-42AB-B1B5-25F3F18A7435}" presName="quad3" presStyleLbl="node1" presStyleIdx="2" presStyleCnt="4">
        <dgm:presLayoutVars>
          <dgm:chMax val="0"/>
          <dgm:chPref val="0"/>
          <dgm:bulletEnabled val="1"/>
        </dgm:presLayoutVars>
      </dgm:prSet>
      <dgm:spPr/>
    </dgm:pt>
    <dgm:pt modelId="{DFCB73C9-A7E6-49CD-B8BD-6CF8F4554423}" type="pres">
      <dgm:prSet presAssocID="{BAE53EC8-2C57-42AB-B1B5-25F3F18A7435}" presName="quad4" presStyleLbl="node1" presStyleIdx="3" presStyleCnt="4">
        <dgm:presLayoutVars>
          <dgm:chMax val="0"/>
          <dgm:chPref val="0"/>
          <dgm:bulletEnabled val="1"/>
        </dgm:presLayoutVars>
      </dgm:prSet>
      <dgm:spPr/>
    </dgm:pt>
  </dgm:ptLst>
  <dgm:cxnLst>
    <dgm:cxn modelId="{A0D87815-1A7C-4FDD-B7FA-2CA4E711FC1D}" srcId="{BAE53EC8-2C57-42AB-B1B5-25F3F18A7435}" destId="{0933C875-0616-479D-A0BD-446CD21A10DD}" srcOrd="0" destOrd="0" parTransId="{C2B024CF-4BDE-4200-9286-126F25829F63}" sibTransId="{3CC8C0A6-CA12-478A-BE60-E64201FD38FD}"/>
    <dgm:cxn modelId="{1ED32020-B41A-4941-BE62-D1F613ED8683}" srcId="{BAE53EC8-2C57-42AB-B1B5-25F3F18A7435}" destId="{52FBCEBA-6BAE-4C11-BF5C-18D3F76F301F}" srcOrd="4" destOrd="0" parTransId="{45653807-A435-4C93-9D62-F271440A9118}" sibTransId="{E357C5BD-F669-41ED-B158-C3E0A910F07E}"/>
    <dgm:cxn modelId="{A8BA0F32-9A08-4294-A089-EF59924854CC}" srcId="{BAE53EC8-2C57-42AB-B1B5-25F3F18A7435}" destId="{269814F6-EBB4-4B76-AAB0-866C96C1746E}" srcOrd="1" destOrd="0" parTransId="{57D4DEFD-9AB4-4805-8E48-217A45013587}" sibTransId="{8FA8C4C8-3E89-4252-AD22-E6AE5A94538F}"/>
    <dgm:cxn modelId="{4B63E25B-A50C-4E98-B363-4E35E7236725}" type="presOf" srcId="{0933C875-0616-479D-A0BD-446CD21A10DD}" destId="{7F64F17D-7F33-4EC8-BD34-2EEC90844D57}" srcOrd="0" destOrd="0" presId="urn:microsoft.com/office/officeart/2005/8/layout/matrix3"/>
    <dgm:cxn modelId="{D2230264-2D23-487D-B3A5-8C428845BC10}" srcId="{BAE53EC8-2C57-42AB-B1B5-25F3F18A7435}" destId="{919C8F54-A1B5-4D53-8BD7-99C88BF5C260}" srcOrd="3" destOrd="0" parTransId="{C096D4A3-50F7-4EB2-9617-D6CC187C0378}" sibTransId="{7F2A048E-F8B7-4299-B554-43DC7FBDE3A9}"/>
    <dgm:cxn modelId="{FB91177C-A03F-444F-924D-2A8C566A9A66}" srcId="{BAE53EC8-2C57-42AB-B1B5-25F3F18A7435}" destId="{BC350E5D-6AB8-4CA5-82C1-991CA7FA9F1E}" srcOrd="2" destOrd="0" parTransId="{EAFF46A3-334A-4F3A-892D-FEEFB7A401C2}" sibTransId="{70049D24-5C77-4BE0-81EA-036C399318C6}"/>
    <dgm:cxn modelId="{C0F5A58C-E29F-4676-AFF9-57E1C0A8509D}" type="presOf" srcId="{269814F6-EBB4-4B76-AAB0-866C96C1746E}" destId="{A5A61158-D269-4593-B6F4-838FA1A20948}" srcOrd="0" destOrd="0" presId="urn:microsoft.com/office/officeart/2005/8/layout/matrix3"/>
    <dgm:cxn modelId="{C67569AD-C3CF-491C-AA1B-BBF52E663D34}" type="presOf" srcId="{BAE53EC8-2C57-42AB-B1B5-25F3F18A7435}" destId="{E71EFC3C-D62D-45B8-9489-BE1988A3A1CA}" srcOrd="0" destOrd="0" presId="urn:microsoft.com/office/officeart/2005/8/layout/matrix3"/>
    <dgm:cxn modelId="{C25DF7B7-2783-4FD6-9102-41AB51B0009C}" type="presOf" srcId="{BC350E5D-6AB8-4CA5-82C1-991CA7FA9F1E}" destId="{FC579427-7FA4-42AC-91B3-B30F2C54C2C6}" srcOrd="0" destOrd="0" presId="urn:microsoft.com/office/officeart/2005/8/layout/matrix3"/>
    <dgm:cxn modelId="{F020E1EA-A5AD-4179-931C-14E3F2B647E9}" type="presOf" srcId="{919C8F54-A1B5-4D53-8BD7-99C88BF5C260}" destId="{DFCB73C9-A7E6-49CD-B8BD-6CF8F4554423}" srcOrd="0" destOrd="0" presId="urn:microsoft.com/office/officeart/2005/8/layout/matrix3"/>
    <dgm:cxn modelId="{1299908C-11D7-4213-B7EE-F9D3A80CEB16}" type="presParOf" srcId="{E71EFC3C-D62D-45B8-9489-BE1988A3A1CA}" destId="{88F19935-9161-4921-AA66-73CEB0D04BC5}" srcOrd="0" destOrd="0" presId="urn:microsoft.com/office/officeart/2005/8/layout/matrix3"/>
    <dgm:cxn modelId="{5E1E1AF9-27EE-4B37-9F01-6C690B71C949}" type="presParOf" srcId="{E71EFC3C-D62D-45B8-9489-BE1988A3A1CA}" destId="{7F64F17D-7F33-4EC8-BD34-2EEC90844D57}" srcOrd="1" destOrd="0" presId="urn:microsoft.com/office/officeart/2005/8/layout/matrix3"/>
    <dgm:cxn modelId="{AFCC84C7-D24A-494C-8316-582632EFA94E}" type="presParOf" srcId="{E71EFC3C-D62D-45B8-9489-BE1988A3A1CA}" destId="{A5A61158-D269-4593-B6F4-838FA1A20948}" srcOrd="2" destOrd="0" presId="urn:microsoft.com/office/officeart/2005/8/layout/matrix3"/>
    <dgm:cxn modelId="{C9BFBF7E-1D6B-4444-B388-8CE024EDD82D}" type="presParOf" srcId="{E71EFC3C-D62D-45B8-9489-BE1988A3A1CA}" destId="{FC579427-7FA4-42AC-91B3-B30F2C54C2C6}" srcOrd="3" destOrd="0" presId="urn:microsoft.com/office/officeart/2005/8/layout/matrix3"/>
    <dgm:cxn modelId="{AC1A0725-D656-453D-A8FA-6C0FE7FA3608}" type="presParOf" srcId="{E71EFC3C-D62D-45B8-9489-BE1988A3A1CA}" destId="{DFCB73C9-A7E6-49CD-B8BD-6CF8F4554423}"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8217EB7-F21D-4296-B3BE-D208AD4524D7}" type="doc">
      <dgm:prSet loTypeId="urn:microsoft.com/office/officeart/2005/8/layout/chevron2" loCatId="process" qsTypeId="urn:microsoft.com/office/officeart/2005/8/quickstyle/simple1" qsCatId="simple" csTypeId="urn:microsoft.com/office/officeart/2005/8/colors/colorful3" csCatId="colorful"/>
      <dgm:spPr/>
      <dgm:t>
        <a:bodyPr/>
        <a:lstStyle/>
        <a:p>
          <a:endParaRPr lang="en-GB"/>
        </a:p>
      </dgm:t>
    </dgm:pt>
    <dgm:pt modelId="{1219E547-50EC-4E2E-9C06-C760018E9E60}">
      <dgm:prSet/>
      <dgm:spPr/>
      <dgm:t>
        <a:bodyPr/>
        <a:lstStyle/>
        <a:p>
          <a:endParaRPr lang="en-GB"/>
        </a:p>
      </dgm:t>
    </dgm:pt>
    <dgm:pt modelId="{1842D126-6C8B-4DEA-9627-904ABA49C2B7}" type="parTrans" cxnId="{5B0D5D5B-78FF-4D12-BB1D-7FED31754B55}">
      <dgm:prSet/>
      <dgm:spPr/>
      <dgm:t>
        <a:bodyPr/>
        <a:lstStyle/>
        <a:p>
          <a:endParaRPr lang="en-GB"/>
        </a:p>
      </dgm:t>
    </dgm:pt>
    <dgm:pt modelId="{2B758C03-DB80-409F-AC22-4C07063970A8}" type="sibTrans" cxnId="{5B0D5D5B-78FF-4D12-BB1D-7FED31754B55}">
      <dgm:prSet/>
      <dgm:spPr/>
      <dgm:t>
        <a:bodyPr/>
        <a:lstStyle/>
        <a:p>
          <a:endParaRPr lang="en-GB"/>
        </a:p>
      </dgm:t>
    </dgm:pt>
    <dgm:pt modelId="{C9FD19AE-9F21-4A09-93FB-B0195D0D21C7}">
      <dgm:prSet/>
      <dgm:spPr/>
      <dgm:t>
        <a:bodyPr/>
        <a:lstStyle/>
        <a:p>
          <a:r>
            <a:rPr lang="en-GB"/>
            <a:t>So many of the people who were persecuted for being for witches were older women who were perhaps traditional healers or midwives. Why do you think society chose to torment these women in particular?</a:t>
          </a:r>
        </a:p>
      </dgm:t>
    </dgm:pt>
    <dgm:pt modelId="{D7487CF1-B1AE-48E3-9B8E-5232C4078C1B}" type="parTrans" cxnId="{1978D070-8125-4577-842C-02FB4FE85421}">
      <dgm:prSet/>
      <dgm:spPr/>
      <dgm:t>
        <a:bodyPr/>
        <a:lstStyle/>
        <a:p>
          <a:endParaRPr lang="en-GB"/>
        </a:p>
      </dgm:t>
    </dgm:pt>
    <dgm:pt modelId="{5DFB885C-30DE-4036-ABB0-AA6D20A7D07C}" type="sibTrans" cxnId="{1978D070-8125-4577-842C-02FB4FE85421}">
      <dgm:prSet/>
      <dgm:spPr/>
      <dgm:t>
        <a:bodyPr/>
        <a:lstStyle/>
        <a:p>
          <a:endParaRPr lang="en-GB"/>
        </a:p>
      </dgm:t>
    </dgm:pt>
    <dgm:pt modelId="{5B8F0082-E96F-4B48-8A2E-3AB25E304A89}">
      <dgm:prSet/>
      <dgm:spPr/>
      <dgm:t>
        <a:bodyPr/>
        <a:lstStyle/>
        <a:p>
          <a:r>
            <a:rPr lang="en-GB"/>
            <a:t>Film : </a:t>
          </a:r>
          <a:r>
            <a:rPr lang="en-GB">
              <a:hlinkClick xmlns:r="http://schemas.openxmlformats.org/officeDocument/2006/relationships" r:id="rId1"/>
            </a:rPr>
            <a:t>Witch Hunts: A century of murder</a:t>
          </a:r>
          <a:endParaRPr lang="en-GB"/>
        </a:p>
      </dgm:t>
    </dgm:pt>
    <dgm:pt modelId="{77F81CEC-ACDE-4DE9-9FA5-E0849EDA2849}" type="parTrans" cxnId="{E3A8BA86-FC38-40D6-A5E7-4BAFBBB58EDB}">
      <dgm:prSet/>
      <dgm:spPr/>
      <dgm:t>
        <a:bodyPr/>
        <a:lstStyle/>
        <a:p>
          <a:endParaRPr lang="en-GB"/>
        </a:p>
      </dgm:t>
    </dgm:pt>
    <dgm:pt modelId="{341AE1CF-8BBC-4E4D-9F6C-B8A30DF6D5C9}" type="sibTrans" cxnId="{E3A8BA86-FC38-40D6-A5E7-4BAFBBB58EDB}">
      <dgm:prSet/>
      <dgm:spPr/>
      <dgm:t>
        <a:bodyPr/>
        <a:lstStyle/>
        <a:p>
          <a:endParaRPr lang="en-GB"/>
        </a:p>
      </dgm:t>
    </dgm:pt>
    <dgm:pt modelId="{47E43E40-6AC5-4439-AF66-D9BCA5D576CE}" type="pres">
      <dgm:prSet presAssocID="{68217EB7-F21D-4296-B3BE-D208AD4524D7}" presName="linearFlow" presStyleCnt="0">
        <dgm:presLayoutVars>
          <dgm:dir/>
          <dgm:animLvl val="lvl"/>
          <dgm:resizeHandles val="exact"/>
        </dgm:presLayoutVars>
      </dgm:prSet>
      <dgm:spPr/>
    </dgm:pt>
    <dgm:pt modelId="{39BF80DC-EFB7-44EE-BDD8-52156AA4C2FF}" type="pres">
      <dgm:prSet presAssocID="{1219E547-50EC-4E2E-9C06-C760018E9E60}" presName="composite" presStyleCnt="0"/>
      <dgm:spPr/>
    </dgm:pt>
    <dgm:pt modelId="{822CE870-F0B1-42EC-934D-522D122D895C}" type="pres">
      <dgm:prSet presAssocID="{1219E547-50EC-4E2E-9C06-C760018E9E60}" presName="parentText" presStyleLbl="alignNode1" presStyleIdx="0" presStyleCnt="1" custLinFactNeighborX="0">
        <dgm:presLayoutVars>
          <dgm:chMax val="1"/>
          <dgm:bulletEnabled val="1"/>
        </dgm:presLayoutVars>
      </dgm:prSet>
      <dgm:spPr/>
    </dgm:pt>
    <dgm:pt modelId="{C97DB9F7-DBCF-4EFD-80C3-AF68077BFF33}" type="pres">
      <dgm:prSet presAssocID="{1219E547-50EC-4E2E-9C06-C760018E9E60}" presName="descendantText" presStyleLbl="alignAcc1" presStyleIdx="0" presStyleCnt="1">
        <dgm:presLayoutVars>
          <dgm:bulletEnabled val="1"/>
        </dgm:presLayoutVars>
      </dgm:prSet>
      <dgm:spPr/>
    </dgm:pt>
  </dgm:ptLst>
  <dgm:cxnLst>
    <dgm:cxn modelId="{E91B4300-8EBD-40B8-B130-0B5933E8F002}" type="presOf" srcId="{1219E547-50EC-4E2E-9C06-C760018E9E60}" destId="{822CE870-F0B1-42EC-934D-522D122D895C}" srcOrd="0" destOrd="0" presId="urn:microsoft.com/office/officeart/2005/8/layout/chevron2"/>
    <dgm:cxn modelId="{2D940C3D-1E6B-4D51-AE71-18AA1AE66174}" type="presOf" srcId="{5B8F0082-E96F-4B48-8A2E-3AB25E304A89}" destId="{C97DB9F7-DBCF-4EFD-80C3-AF68077BFF33}" srcOrd="0" destOrd="1" presId="urn:microsoft.com/office/officeart/2005/8/layout/chevron2"/>
    <dgm:cxn modelId="{5B0D5D5B-78FF-4D12-BB1D-7FED31754B55}" srcId="{68217EB7-F21D-4296-B3BE-D208AD4524D7}" destId="{1219E547-50EC-4E2E-9C06-C760018E9E60}" srcOrd="0" destOrd="0" parTransId="{1842D126-6C8B-4DEA-9627-904ABA49C2B7}" sibTransId="{2B758C03-DB80-409F-AC22-4C07063970A8}"/>
    <dgm:cxn modelId="{1978D070-8125-4577-842C-02FB4FE85421}" srcId="{1219E547-50EC-4E2E-9C06-C760018E9E60}" destId="{C9FD19AE-9F21-4A09-93FB-B0195D0D21C7}" srcOrd="0" destOrd="0" parTransId="{D7487CF1-B1AE-48E3-9B8E-5232C4078C1B}" sibTransId="{5DFB885C-30DE-4036-ABB0-AA6D20A7D07C}"/>
    <dgm:cxn modelId="{E3A8BA86-FC38-40D6-A5E7-4BAFBBB58EDB}" srcId="{1219E547-50EC-4E2E-9C06-C760018E9E60}" destId="{5B8F0082-E96F-4B48-8A2E-3AB25E304A89}" srcOrd="1" destOrd="0" parTransId="{77F81CEC-ACDE-4DE9-9FA5-E0849EDA2849}" sibTransId="{341AE1CF-8BBC-4E4D-9F6C-B8A30DF6D5C9}"/>
    <dgm:cxn modelId="{47DF63C6-A301-4148-B4DF-80CA63B963AC}" type="presOf" srcId="{C9FD19AE-9F21-4A09-93FB-B0195D0D21C7}" destId="{C97DB9F7-DBCF-4EFD-80C3-AF68077BFF33}" srcOrd="0" destOrd="0" presId="urn:microsoft.com/office/officeart/2005/8/layout/chevron2"/>
    <dgm:cxn modelId="{A89960EE-2477-4C78-B272-5C1803755401}" type="presOf" srcId="{68217EB7-F21D-4296-B3BE-D208AD4524D7}" destId="{47E43E40-6AC5-4439-AF66-D9BCA5D576CE}" srcOrd="0" destOrd="0" presId="urn:microsoft.com/office/officeart/2005/8/layout/chevron2"/>
    <dgm:cxn modelId="{B273ECD5-6D1E-4BA2-8B66-675A47EB3C97}" type="presParOf" srcId="{47E43E40-6AC5-4439-AF66-D9BCA5D576CE}" destId="{39BF80DC-EFB7-44EE-BDD8-52156AA4C2FF}" srcOrd="0" destOrd="0" presId="urn:microsoft.com/office/officeart/2005/8/layout/chevron2"/>
    <dgm:cxn modelId="{48615088-2FB8-4F60-A9F2-DBFD9F774151}" type="presParOf" srcId="{39BF80DC-EFB7-44EE-BDD8-52156AA4C2FF}" destId="{822CE870-F0B1-42EC-934D-522D122D895C}" srcOrd="0" destOrd="0" presId="urn:microsoft.com/office/officeart/2005/8/layout/chevron2"/>
    <dgm:cxn modelId="{57004E2B-67D8-4ABC-920C-D00883D95EC0}" type="presParOf" srcId="{39BF80DC-EFB7-44EE-BDD8-52156AA4C2FF}" destId="{C97DB9F7-DBCF-4EFD-80C3-AF68077BFF33}"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62AD5E-28FB-4753-ABF0-6AE02AF3BE99}">
      <dsp:nvSpPr>
        <dsp:cNvPr id="0" name=""/>
        <dsp:cNvSpPr/>
      </dsp:nvSpPr>
      <dsp:spPr>
        <a:xfrm>
          <a:off x="0" y="0"/>
          <a:ext cx="7639293" cy="1096182"/>
        </a:xfrm>
        <a:prstGeom prst="roundRect">
          <a:avLst>
            <a:gd name="adj" fmla="val 10000"/>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To explore society's understanding of medieval madness, looking at Margery Kempe's story.</a:t>
          </a:r>
          <a:endParaRPr lang="en-US" sz="2100" kern="1200"/>
        </a:p>
      </dsp:txBody>
      <dsp:txXfrm>
        <a:off x="32106" y="32106"/>
        <a:ext cx="6456427" cy="1031970"/>
      </dsp:txXfrm>
    </dsp:sp>
    <dsp:sp modelId="{99ED6912-043C-4E12-B573-945FF4AA3CD7}">
      <dsp:nvSpPr>
        <dsp:cNvPr id="0" name=""/>
        <dsp:cNvSpPr/>
      </dsp:nvSpPr>
      <dsp:spPr>
        <a:xfrm>
          <a:off x="674055" y="1278879"/>
          <a:ext cx="7639293" cy="1096182"/>
        </a:xfrm>
        <a:prstGeom prst="roundRect">
          <a:avLst>
            <a:gd name="adj" fmla="val 10000"/>
          </a:avLst>
        </a:prstGeom>
        <a:gradFill rotWithShape="0">
          <a:gsLst>
            <a:gs pos="0">
              <a:schemeClr val="accent3">
                <a:hueOff val="0"/>
                <a:satOff val="0"/>
                <a:lumOff val="0"/>
                <a:alphaOff val="0"/>
                <a:tint val="96000"/>
                <a:lumMod val="104000"/>
              </a:schemeClr>
            </a:gs>
            <a:gs pos="100000">
              <a:schemeClr val="accent3">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To begin to explore our understanding of women, madness and society.</a:t>
          </a:r>
          <a:endParaRPr lang="en-US" sz="2100" kern="1200"/>
        </a:p>
      </dsp:txBody>
      <dsp:txXfrm>
        <a:off x="706161" y="1310985"/>
        <a:ext cx="6188507" cy="1031970"/>
      </dsp:txXfrm>
    </dsp:sp>
    <dsp:sp modelId="{417A33A8-319E-4F14-8014-A4F5A57F88CC}">
      <dsp:nvSpPr>
        <dsp:cNvPr id="0" name=""/>
        <dsp:cNvSpPr/>
      </dsp:nvSpPr>
      <dsp:spPr>
        <a:xfrm>
          <a:off x="1348110" y="2557758"/>
          <a:ext cx="7639293" cy="1096182"/>
        </a:xfrm>
        <a:prstGeom prst="roundRect">
          <a:avLst>
            <a:gd name="adj" fmla="val 10000"/>
          </a:avLst>
        </a:prstGeom>
        <a:gradFill rotWithShape="0">
          <a:gsLst>
            <a:gs pos="0">
              <a:schemeClr val="accent4">
                <a:hueOff val="0"/>
                <a:satOff val="0"/>
                <a:lumOff val="0"/>
                <a:alphaOff val="0"/>
                <a:tint val="96000"/>
                <a:lumMod val="104000"/>
              </a:schemeClr>
            </a:gs>
            <a:gs pos="100000">
              <a:schemeClr val="accent4">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To understand the idea of the medieval witch and wise woman.</a:t>
          </a:r>
          <a:endParaRPr lang="en-US" sz="2100" kern="1200"/>
        </a:p>
      </dsp:txBody>
      <dsp:txXfrm>
        <a:off x="1380216" y="2589864"/>
        <a:ext cx="6188507" cy="1031970"/>
      </dsp:txXfrm>
    </dsp:sp>
    <dsp:sp modelId="{852F3CE7-708E-421D-903A-65032C4327CF}">
      <dsp:nvSpPr>
        <dsp:cNvPr id="0" name=""/>
        <dsp:cNvSpPr/>
      </dsp:nvSpPr>
      <dsp:spPr>
        <a:xfrm>
          <a:off x="6926774" y="831271"/>
          <a:ext cx="712518" cy="712518"/>
        </a:xfrm>
        <a:prstGeom prst="downArrow">
          <a:avLst>
            <a:gd name="adj1" fmla="val 55000"/>
            <a:gd name="adj2" fmla="val 45000"/>
          </a:avLst>
        </a:prstGeom>
        <a:solidFill>
          <a:schemeClr val="accent2">
            <a:tint val="40000"/>
            <a:alpha val="90000"/>
            <a:hueOff val="0"/>
            <a:satOff val="0"/>
            <a:lumOff val="0"/>
            <a:alphaOff val="0"/>
          </a:schemeClr>
        </a:solidFill>
        <a:ln w="9525" cap="rnd"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7087091" y="831271"/>
        <a:ext cx="391884" cy="536170"/>
      </dsp:txXfrm>
    </dsp:sp>
    <dsp:sp modelId="{BFBD2FFC-D8FC-4A16-9852-A3B4B417736B}">
      <dsp:nvSpPr>
        <dsp:cNvPr id="0" name=""/>
        <dsp:cNvSpPr/>
      </dsp:nvSpPr>
      <dsp:spPr>
        <a:xfrm>
          <a:off x="7600830" y="2102843"/>
          <a:ext cx="712518" cy="712518"/>
        </a:xfrm>
        <a:prstGeom prst="downArrow">
          <a:avLst>
            <a:gd name="adj1" fmla="val 55000"/>
            <a:gd name="adj2" fmla="val 45000"/>
          </a:avLst>
        </a:prstGeom>
        <a:solidFill>
          <a:schemeClr val="accent3">
            <a:tint val="40000"/>
            <a:alpha val="90000"/>
            <a:hueOff val="0"/>
            <a:satOff val="0"/>
            <a:lumOff val="0"/>
            <a:alphaOff val="0"/>
          </a:schemeClr>
        </a:solidFill>
        <a:ln w="9525" cap="rnd"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7761147" y="2102843"/>
        <a:ext cx="391884" cy="5361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CCA463-ACAE-4D3F-9C1E-F843D3248019}">
      <dsp:nvSpPr>
        <dsp:cNvPr id="0" name=""/>
        <dsp:cNvSpPr/>
      </dsp:nvSpPr>
      <dsp:spPr>
        <a:xfrm>
          <a:off x="0" y="83701"/>
          <a:ext cx="6832212" cy="1654965"/>
        </a:xfrm>
        <a:prstGeom prst="roundRect">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Why does she still remain contentious?</a:t>
          </a:r>
        </a:p>
      </dsp:txBody>
      <dsp:txXfrm>
        <a:off x="80789" y="164490"/>
        <a:ext cx="6670634" cy="1493387"/>
      </dsp:txXfrm>
    </dsp:sp>
    <dsp:sp modelId="{38CE4B32-EEC0-435D-87B5-B11A3E0AA700}">
      <dsp:nvSpPr>
        <dsp:cNvPr id="0" name=""/>
        <dsp:cNvSpPr/>
      </dsp:nvSpPr>
      <dsp:spPr>
        <a:xfrm>
          <a:off x="0" y="1804907"/>
          <a:ext cx="6832212" cy="1654965"/>
        </a:xfrm>
        <a:prstGeom prst="roundRect">
          <a:avLst/>
        </a:prstGeom>
        <a:gradFill rotWithShape="0">
          <a:gsLst>
            <a:gs pos="0">
              <a:schemeClr val="accent2">
                <a:hueOff val="226582"/>
                <a:satOff val="-23996"/>
                <a:lumOff val="-588"/>
                <a:alphaOff val="0"/>
                <a:tint val="96000"/>
                <a:lumMod val="104000"/>
              </a:schemeClr>
            </a:gs>
            <a:gs pos="100000">
              <a:schemeClr val="accent2">
                <a:hueOff val="226582"/>
                <a:satOff val="-23996"/>
                <a:lumOff val="-588"/>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Academics still look at her autobiography and try to reflect on whether she was a medieval mystic or whether it is an early recording of an individual with psychosis.</a:t>
          </a:r>
        </a:p>
      </dsp:txBody>
      <dsp:txXfrm>
        <a:off x="80789" y="1885696"/>
        <a:ext cx="6670634" cy="1493387"/>
      </dsp:txXfrm>
    </dsp:sp>
    <dsp:sp modelId="{05732E10-76B1-481D-AA21-5E6C6F71E06B}">
      <dsp:nvSpPr>
        <dsp:cNvPr id="0" name=""/>
        <dsp:cNvSpPr/>
      </dsp:nvSpPr>
      <dsp:spPr>
        <a:xfrm>
          <a:off x="0" y="3526112"/>
          <a:ext cx="6832212" cy="1654965"/>
        </a:xfrm>
        <a:prstGeom prst="roundRect">
          <a:avLst/>
        </a:prstGeom>
        <a:gradFill rotWithShape="0">
          <a:gsLst>
            <a:gs pos="0">
              <a:schemeClr val="accent2">
                <a:hueOff val="453165"/>
                <a:satOff val="-47993"/>
                <a:lumOff val="-1176"/>
                <a:alphaOff val="0"/>
                <a:tint val="96000"/>
                <a:lumMod val="104000"/>
              </a:schemeClr>
            </a:gs>
            <a:gs pos="100000">
              <a:schemeClr val="accent2">
                <a:hueOff val="453165"/>
                <a:satOff val="-47993"/>
                <a:lumOff val="-1176"/>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We continue with this struggle today, although we perhaps have different names: Schizophrenia and Psychosis.</a:t>
          </a:r>
        </a:p>
      </dsp:txBody>
      <dsp:txXfrm>
        <a:off x="80789" y="3606901"/>
        <a:ext cx="6670634" cy="149338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686CE2-8C93-4671-98ED-BC7B23C9804E}">
      <dsp:nvSpPr>
        <dsp:cNvPr id="0" name=""/>
        <dsp:cNvSpPr/>
      </dsp:nvSpPr>
      <dsp:spPr>
        <a:xfrm>
          <a:off x="7899" y="1118685"/>
          <a:ext cx="2360948" cy="1416569"/>
        </a:xfrm>
        <a:prstGeom prst="roundRect">
          <a:avLst>
            <a:gd name="adj" fmla="val 10000"/>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We still have a greater amount of women diagnosed with mental illness, than men. </a:t>
          </a:r>
          <a:endParaRPr lang="en-US" sz="1700" kern="1200"/>
        </a:p>
      </dsp:txBody>
      <dsp:txXfrm>
        <a:off x="49389" y="1160175"/>
        <a:ext cx="2277968" cy="1333589"/>
      </dsp:txXfrm>
    </dsp:sp>
    <dsp:sp modelId="{499D3AD3-5E03-46F0-BF30-1EC19BD20AC7}">
      <dsp:nvSpPr>
        <dsp:cNvPr id="0" name=""/>
        <dsp:cNvSpPr/>
      </dsp:nvSpPr>
      <dsp:spPr>
        <a:xfrm>
          <a:off x="2576611" y="1534212"/>
          <a:ext cx="500521" cy="585515"/>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2576611" y="1651315"/>
        <a:ext cx="350365" cy="351309"/>
      </dsp:txXfrm>
    </dsp:sp>
    <dsp:sp modelId="{38B6A9EA-9F5D-41F5-A795-4927F75F62F0}">
      <dsp:nvSpPr>
        <dsp:cNvPr id="0" name=""/>
        <dsp:cNvSpPr/>
      </dsp:nvSpPr>
      <dsp:spPr>
        <a:xfrm>
          <a:off x="3313227" y="1118685"/>
          <a:ext cx="2360948" cy="1416569"/>
        </a:xfrm>
        <a:prstGeom prst="roundRect">
          <a:avLst>
            <a:gd name="adj" fmla="val 10000"/>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These earliest stories of madness in women continue to evoke questions.</a:t>
          </a:r>
          <a:endParaRPr lang="en-US" sz="1700" kern="1200"/>
        </a:p>
      </dsp:txBody>
      <dsp:txXfrm>
        <a:off x="3354717" y="1160175"/>
        <a:ext cx="2277968" cy="1333589"/>
      </dsp:txXfrm>
    </dsp:sp>
    <dsp:sp modelId="{E63AB07A-2A32-4EA2-9EAD-A5656434B32E}">
      <dsp:nvSpPr>
        <dsp:cNvPr id="0" name=""/>
        <dsp:cNvSpPr/>
      </dsp:nvSpPr>
      <dsp:spPr>
        <a:xfrm>
          <a:off x="5881939" y="1534212"/>
          <a:ext cx="500521" cy="585515"/>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5881939" y="1651315"/>
        <a:ext cx="350365" cy="351309"/>
      </dsp:txXfrm>
    </dsp:sp>
    <dsp:sp modelId="{210DEBF0-BA89-4B9C-A120-8EA13B5F2DAE}">
      <dsp:nvSpPr>
        <dsp:cNvPr id="0" name=""/>
        <dsp:cNvSpPr/>
      </dsp:nvSpPr>
      <dsp:spPr>
        <a:xfrm>
          <a:off x="6618556" y="1118685"/>
          <a:ext cx="2360948" cy="1416569"/>
        </a:xfrm>
        <a:prstGeom prst="roundRect">
          <a:avLst>
            <a:gd name="adj" fmla="val 10000"/>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In small groups I'd like you to discuss the following questions:</a:t>
          </a:r>
          <a:endParaRPr lang="en-US" sz="1700" kern="1200"/>
        </a:p>
      </dsp:txBody>
      <dsp:txXfrm>
        <a:off x="6660046" y="1160175"/>
        <a:ext cx="2277968" cy="133358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E0FE62-A1A2-43E0-A34E-4FC51F42E268}">
      <dsp:nvSpPr>
        <dsp:cNvPr id="0" name=""/>
        <dsp:cNvSpPr/>
      </dsp:nvSpPr>
      <dsp:spPr>
        <a:xfrm>
          <a:off x="0" y="0"/>
          <a:ext cx="5807380" cy="2369150"/>
        </a:xfrm>
        <a:prstGeom prst="roundRect">
          <a:avLst>
            <a:gd name="adj" fmla="val 10000"/>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Knowing the little that you do know about Margery Kempe, why do you think she might have stirred up both hatred and adoration?</a:t>
          </a:r>
          <a:endParaRPr lang="en-US" sz="2200" kern="1200"/>
        </a:p>
      </dsp:txBody>
      <dsp:txXfrm>
        <a:off x="69390" y="69390"/>
        <a:ext cx="3358678" cy="2230370"/>
      </dsp:txXfrm>
    </dsp:sp>
    <dsp:sp modelId="{37224DA9-6727-4565-89A2-DC0F2E314B45}">
      <dsp:nvSpPr>
        <dsp:cNvPr id="0" name=""/>
        <dsp:cNvSpPr/>
      </dsp:nvSpPr>
      <dsp:spPr>
        <a:xfrm>
          <a:off x="1024831" y="2895628"/>
          <a:ext cx="5807380" cy="2369150"/>
        </a:xfrm>
        <a:prstGeom prst="roundRect">
          <a:avLst>
            <a:gd name="adj" fmla="val 10000"/>
          </a:avLst>
        </a:prstGeom>
        <a:gradFill rotWithShape="0">
          <a:gsLst>
            <a:gs pos="0">
              <a:schemeClr val="accent3">
                <a:hueOff val="0"/>
                <a:satOff val="0"/>
                <a:lumOff val="0"/>
                <a:alphaOff val="0"/>
                <a:tint val="96000"/>
                <a:lumMod val="104000"/>
              </a:schemeClr>
            </a:gs>
            <a:gs pos="100000">
              <a:schemeClr val="accent3">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Why do you think more women might be diagnosed with mental illness today?</a:t>
          </a:r>
          <a:endParaRPr lang="en-US" sz="2200" kern="1200"/>
        </a:p>
      </dsp:txBody>
      <dsp:txXfrm>
        <a:off x="1094221" y="2965018"/>
        <a:ext cx="3103820" cy="2230370"/>
      </dsp:txXfrm>
    </dsp:sp>
    <dsp:sp modelId="{97DE5CCA-8FF4-420A-95B4-60A00F445E05}">
      <dsp:nvSpPr>
        <dsp:cNvPr id="0" name=""/>
        <dsp:cNvSpPr/>
      </dsp:nvSpPr>
      <dsp:spPr>
        <a:xfrm>
          <a:off x="4267432" y="1862415"/>
          <a:ext cx="1539947" cy="1539947"/>
        </a:xfrm>
        <a:prstGeom prst="downArrow">
          <a:avLst>
            <a:gd name="adj1" fmla="val 55000"/>
            <a:gd name="adj2" fmla="val 45000"/>
          </a:avLst>
        </a:prstGeom>
        <a:solidFill>
          <a:schemeClr val="accent2">
            <a:tint val="40000"/>
            <a:alpha val="90000"/>
            <a:hueOff val="0"/>
            <a:satOff val="0"/>
            <a:lumOff val="0"/>
            <a:alphaOff val="0"/>
          </a:schemeClr>
        </a:solidFill>
        <a:ln w="9525" cap="rnd"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613920" y="1862415"/>
        <a:ext cx="846971" cy="115881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70B25C-0F13-40AF-9751-B52BB7AA2EAE}">
      <dsp:nvSpPr>
        <dsp:cNvPr id="0" name=""/>
        <dsp:cNvSpPr/>
      </dsp:nvSpPr>
      <dsp:spPr>
        <a:xfrm>
          <a:off x="3791504" y="266430"/>
          <a:ext cx="3443101" cy="3443101"/>
        </a:xfrm>
        <a:prstGeom prst="pie">
          <a:avLst>
            <a:gd name="adj1" fmla="val 16200000"/>
            <a:gd name="adj2" fmla="val 1800000"/>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t>Witch-hunts across Europe</a:t>
          </a:r>
        </a:p>
      </dsp:txBody>
      <dsp:txXfrm>
        <a:off x="5606100" y="996039"/>
        <a:ext cx="1229679" cy="1024732"/>
      </dsp:txXfrm>
    </dsp:sp>
    <dsp:sp modelId="{FA93A887-CA29-43EB-8AC4-A7B510DF0A39}">
      <dsp:nvSpPr>
        <dsp:cNvPr id="0" name=""/>
        <dsp:cNvSpPr/>
      </dsp:nvSpPr>
      <dsp:spPr>
        <a:xfrm>
          <a:off x="3720592" y="389398"/>
          <a:ext cx="3443101" cy="3443101"/>
        </a:xfrm>
        <a:prstGeom prst="pie">
          <a:avLst>
            <a:gd name="adj1" fmla="val 1800000"/>
            <a:gd name="adj2" fmla="val 9000000"/>
          </a:avLst>
        </a:prstGeom>
        <a:solidFill>
          <a:schemeClr val="accent2">
            <a:hueOff val="226582"/>
            <a:satOff val="-23996"/>
            <a:lumOff val="-588"/>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dirty="0"/>
            <a:t>Trials, tortures, executions</a:t>
          </a:r>
        </a:p>
      </dsp:txBody>
      <dsp:txXfrm>
        <a:off x="4540378" y="2623315"/>
        <a:ext cx="1844518" cy="901764"/>
      </dsp:txXfrm>
    </dsp:sp>
    <dsp:sp modelId="{2C837965-F653-48BC-B628-DF574266CB3B}">
      <dsp:nvSpPr>
        <dsp:cNvPr id="0" name=""/>
        <dsp:cNvSpPr/>
      </dsp:nvSpPr>
      <dsp:spPr>
        <a:xfrm>
          <a:off x="3649681" y="266430"/>
          <a:ext cx="3443101" cy="3443101"/>
        </a:xfrm>
        <a:prstGeom prst="pie">
          <a:avLst>
            <a:gd name="adj1" fmla="val 9000000"/>
            <a:gd name="adj2" fmla="val 16200000"/>
          </a:avLst>
        </a:prstGeom>
        <a:solidFill>
          <a:schemeClr val="accent2">
            <a:hueOff val="453165"/>
            <a:satOff val="-47993"/>
            <a:lumOff val="-1176"/>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t>Agonizing deaths</a:t>
          </a:r>
        </a:p>
      </dsp:txBody>
      <dsp:txXfrm>
        <a:off x="4048507" y="996039"/>
        <a:ext cx="1229679" cy="1024732"/>
      </dsp:txXfrm>
    </dsp:sp>
    <dsp:sp modelId="{EA993FC4-FEC2-4CF9-B8B9-1A0098DCC6BC}">
      <dsp:nvSpPr>
        <dsp:cNvPr id="0" name=""/>
        <dsp:cNvSpPr/>
      </dsp:nvSpPr>
      <dsp:spPr>
        <a:xfrm>
          <a:off x="3578644" y="53286"/>
          <a:ext cx="3869389" cy="3869389"/>
        </a:xfrm>
        <a:prstGeom prst="circularArrow">
          <a:avLst>
            <a:gd name="adj1" fmla="val 5085"/>
            <a:gd name="adj2" fmla="val 327528"/>
            <a:gd name="adj3" fmla="val 1472472"/>
            <a:gd name="adj4" fmla="val 16199432"/>
            <a:gd name="adj5" fmla="val 5932"/>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2035C80-94C1-43EA-98DB-BB0D959216EF}">
      <dsp:nvSpPr>
        <dsp:cNvPr id="0" name=""/>
        <dsp:cNvSpPr/>
      </dsp:nvSpPr>
      <dsp:spPr>
        <a:xfrm>
          <a:off x="3507448" y="176036"/>
          <a:ext cx="3869389" cy="3869389"/>
        </a:xfrm>
        <a:prstGeom prst="circularArrow">
          <a:avLst>
            <a:gd name="adj1" fmla="val 5085"/>
            <a:gd name="adj2" fmla="val 327528"/>
            <a:gd name="adj3" fmla="val 8671970"/>
            <a:gd name="adj4" fmla="val 1800502"/>
            <a:gd name="adj5" fmla="val 5932"/>
          </a:avLst>
        </a:prstGeom>
        <a:solidFill>
          <a:schemeClr val="accent2">
            <a:hueOff val="226582"/>
            <a:satOff val="-23996"/>
            <a:lumOff val="-58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77F15FF-F42D-47D2-BEC9-516E13E4A30F}">
      <dsp:nvSpPr>
        <dsp:cNvPr id="0" name=""/>
        <dsp:cNvSpPr/>
      </dsp:nvSpPr>
      <dsp:spPr>
        <a:xfrm>
          <a:off x="3436252" y="53286"/>
          <a:ext cx="3869389" cy="3869389"/>
        </a:xfrm>
        <a:prstGeom prst="circularArrow">
          <a:avLst>
            <a:gd name="adj1" fmla="val 5085"/>
            <a:gd name="adj2" fmla="val 327528"/>
            <a:gd name="adj3" fmla="val 15873039"/>
            <a:gd name="adj4" fmla="val 9000000"/>
            <a:gd name="adj5" fmla="val 5932"/>
          </a:avLst>
        </a:prstGeom>
        <a:solidFill>
          <a:schemeClr val="accent2">
            <a:hueOff val="453165"/>
            <a:satOff val="-47993"/>
            <a:lumOff val="-1176"/>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E826D1-711D-4F42-BEC1-F3498FE5DBFF}">
      <dsp:nvSpPr>
        <dsp:cNvPr id="0" name=""/>
        <dsp:cNvSpPr/>
      </dsp:nvSpPr>
      <dsp:spPr>
        <a:xfrm>
          <a:off x="8304" y="0"/>
          <a:ext cx="4964310" cy="1233984"/>
        </a:xfrm>
        <a:prstGeom prst="chevron">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a:t>Intense and in some places long-lasting</a:t>
          </a:r>
        </a:p>
      </dsp:txBody>
      <dsp:txXfrm>
        <a:off x="625296" y="0"/>
        <a:ext cx="3730326" cy="1233984"/>
      </dsp:txXfrm>
    </dsp:sp>
    <dsp:sp modelId="{5FF75991-9ECC-4DFB-90FE-31D43DDA8C3E}">
      <dsp:nvSpPr>
        <dsp:cNvPr id="0" name=""/>
        <dsp:cNvSpPr/>
      </dsp:nvSpPr>
      <dsp:spPr>
        <a:xfrm>
          <a:off x="4476184" y="0"/>
          <a:ext cx="4964310" cy="1233984"/>
        </a:xfrm>
        <a:prstGeom prst="chevron">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GB" sz="1600" kern="1200" dirty="0"/>
            <a:t>Both Catholics and Protestants were engaged in the seeking, finding and torturing of witches. Both were engaged in shocking and gruesome brutality.</a:t>
          </a:r>
        </a:p>
      </dsp:txBody>
      <dsp:txXfrm>
        <a:off x="5093176" y="0"/>
        <a:ext cx="3730326" cy="123398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62CD6D-9221-40A6-AF70-665EB67D826F}">
      <dsp:nvSpPr>
        <dsp:cNvPr id="0" name=""/>
        <dsp:cNvSpPr/>
      </dsp:nvSpPr>
      <dsp:spPr>
        <a:xfrm>
          <a:off x="668654" y="0"/>
          <a:ext cx="7578090" cy="3778250"/>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6E5AEA-F064-46D5-98C2-82528F6FC57B}">
      <dsp:nvSpPr>
        <dsp:cNvPr id="0" name=""/>
        <dsp:cNvSpPr/>
      </dsp:nvSpPr>
      <dsp:spPr>
        <a:xfrm>
          <a:off x="3917" y="1133475"/>
          <a:ext cx="1712993" cy="1511300"/>
        </a:xfrm>
        <a:prstGeom prst="round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a:t>Witches were said to be in league with the devil</a:t>
          </a:r>
        </a:p>
      </dsp:txBody>
      <dsp:txXfrm>
        <a:off x="77693" y="1207251"/>
        <a:ext cx="1565441" cy="1363748"/>
      </dsp:txXfrm>
    </dsp:sp>
    <dsp:sp modelId="{FE0172EE-76FB-40DC-998F-E52C3A19E5C7}">
      <dsp:nvSpPr>
        <dsp:cNvPr id="0" name=""/>
        <dsp:cNvSpPr/>
      </dsp:nvSpPr>
      <dsp:spPr>
        <a:xfrm>
          <a:off x="1802560" y="1133475"/>
          <a:ext cx="1712993" cy="1511300"/>
        </a:xfrm>
        <a:prstGeom prst="roundRect">
          <a:avLst/>
        </a:prstGeom>
        <a:solidFill>
          <a:schemeClr val="accent2">
            <a:hueOff val="113291"/>
            <a:satOff val="-11998"/>
            <a:lumOff val="-294"/>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a:t>Under torture they admitted to this, often stating that they were possessed by devils, even agreeing that they had copulated with the Devil.</a:t>
          </a:r>
        </a:p>
      </dsp:txBody>
      <dsp:txXfrm>
        <a:off x="1876336" y="1207251"/>
        <a:ext cx="1565441" cy="1363748"/>
      </dsp:txXfrm>
    </dsp:sp>
    <dsp:sp modelId="{7A5F64B8-32B3-4C6C-9588-7A4ED637B4DC}">
      <dsp:nvSpPr>
        <dsp:cNvPr id="0" name=""/>
        <dsp:cNvSpPr/>
      </dsp:nvSpPr>
      <dsp:spPr>
        <a:xfrm>
          <a:off x="3601203" y="1133475"/>
          <a:ext cx="1712993" cy="1511300"/>
        </a:xfrm>
        <a:prstGeom prst="roundRect">
          <a:avLst/>
        </a:prstGeom>
        <a:solidFill>
          <a:schemeClr val="accent2">
            <a:hueOff val="226582"/>
            <a:satOff val="-23996"/>
            <a:lumOff val="-588"/>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a:t>These confessions led to the witches receiving further torment and cruelty – the aim being to kill them.</a:t>
          </a:r>
        </a:p>
      </dsp:txBody>
      <dsp:txXfrm>
        <a:off x="3674979" y="1207251"/>
        <a:ext cx="1565441" cy="1363748"/>
      </dsp:txXfrm>
    </dsp:sp>
    <dsp:sp modelId="{C85E2ECF-6CC5-4960-A07D-A84D46038285}">
      <dsp:nvSpPr>
        <dsp:cNvPr id="0" name=""/>
        <dsp:cNvSpPr/>
      </dsp:nvSpPr>
      <dsp:spPr>
        <a:xfrm>
          <a:off x="5399846" y="1133475"/>
          <a:ext cx="1712993" cy="1511300"/>
        </a:xfrm>
        <a:prstGeom prst="roundRect">
          <a:avLst/>
        </a:prstGeom>
        <a:solidFill>
          <a:schemeClr val="accent2">
            <a:hueOff val="339874"/>
            <a:satOff val="-35995"/>
            <a:lumOff val="-882"/>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a:t>Witches were blamed for all manner of misfortunes</a:t>
          </a:r>
        </a:p>
      </dsp:txBody>
      <dsp:txXfrm>
        <a:off x="5473622" y="1207251"/>
        <a:ext cx="1565441" cy="1363748"/>
      </dsp:txXfrm>
    </dsp:sp>
    <dsp:sp modelId="{2D3BF52B-1CAF-45FE-993A-3E0ED9C5FA55}">
      <dsp:nvSpPr>
        <dsp:cNvPr id="0" name=""/>
        <dsp:cNvSpPr/>
      </dsp:nvSpPr>
      <dsp:spPr>
        <a:xfrm>
          <a:off x="7198488" y="1133475"/>
          <a:ext cx="1712993" cy="1511300"/>
        </a:xfrm>
        <a:prstGeom prst="roundRect">
          <a:avLst/>
        </a:prstGeom>
        <a:solidFill>
          <a:schemeClr val="accent2">
            <a:hueOff val="453165"/>
            <a:satOff val="-47993"/>
            <a:lumOff val="-1176"/>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kern="1200"/>
            <a:t>Somewhere in the region of 50,000 – 100,000 witches were said to have been killed during the witch-hunts, until the craze dissipated.</a:t>
          </a:r>
        </a:p>
      </dsp:txBody>
      <dsp:txXfrm>
        <a:off x="7272264" y="1207251"/>
        <a:ext cx="1565441" cy="136374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F19935-9161-4921-AA66-73CEB0D04BC5}">
      <dsp:nvSpPr>
        <dsp:cNvPr id="0" name=""/>
        <dsp:cNvSpPr/>
      </dsp:nvSpPr>
      <dsp:spPr>
        <a:xfrm>
          <a:off x="2489811" y="0"/>
          <a:ext cx="6049991" cy="6049991"/>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64F17D-7F33-4EC8-BD34-2EEC90844D57}">
      <dsp:nvSpPr>
        <dsp:cNvPr id="0" name=""/>
        <dsp:cNvSpPr/>
      </dsp:nvSpPr>
      <dsp:spPr>
        <a:xfrm>
          <a:off x="3064560" y="574749"/>
          <a:ext cx="2359496" cy="2359496"/>
        </a:xfrm>
        <a:prstGeom prst="round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The idea that mad people were possessed by evil spirits and demons had been around for a while</a:t>
          </a:r>
        </a:p>
      </dsp:txBody>
      <dsp:txXfrm>
        <a:off x="3179741" y="689930"/>
        <a:ext cx="2129134" cy="2129134"/>
      </dsp:txXfrm>
    </dsp:sp>
    <dsp:sp modelId="{A5A61158-D269-4593-B6F4-838FA1A20948}">
      <dsp:nvSpPr>
        <dsp:cNvPr id="0" name=""/>
        <dsp:cNvSpPr/>
      </dsp:nvSpPr>
      <dsp:spPr>
        <a:xfrm>
          <a:off x="5605557" y="574749"/>
          <a:ext cx="2359496" cy="2359496"/>
        </a:xfrm>
        <a:prstGeom prst="roundRect">
          <a:avLst/>
        </a:prstGeom>
        <a:solidFill>
          <a:schemeClr val="accent2">
            <a:hueOff val="151055"/>
            <a:satOff val="-15998"/>
            <a:lumOff val="-392"/>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Satan, the devil, was around us all the time. Looking out for unwary souls to trap and seduce.</a:t>
          </a:r>
        </a:p>
      </dsp:txBody>
      <dsp:txXfrm>
        <a:off x="5720738" y="689930"/>
        <a:ext cx="2129134" cy="2129134"/>
      </dsp:txXfrm>
    </dsp:sp>
    <dsp:sp modelId="{FC579427-7FA4-42AC-91B3-B30F2C54C2C6}">
      <dsp:nvSpPr>
        <dsp:cNvPr id="0" name=""/>
        <dsp:cNvSpPr/>
      </dsp:nvSpPr>
      <dsp:spPr>
        <a:xfrm>
          <a:off x="3064560" y="3115745"/>
          <a:ext cx="2359496" cy="2359496"/>
        </a:xfrm>
        <a:prstGeom prst="roundRect">
          <a:avLst/>
        </a:prstGeom>
        <a:solidFill>
          <a:schemeClr val="accent2">
            <a:hueOff val="302110"/>
            <a:satOff val="-31995"/>
            <a:lumOff val="-784"/>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Death was always around people at this time, but so was Satan.  </a:t>
          </a:r>
        </a:p>
      </dsp:txBody>
      <dsp:txXfrm>
        <a:off x="3179741" y="3230926"/>
        <a:ext cx="2129134" cy="2129134"/>
      </dsp:txXfrm>
    </dsp:sp>
    <dsp:sp modelId="{DFCB73C9-A7E6-49CD-B8BD-6CF8F4554423}">
      <dsp:nvSpPr>
        <dsp:cNvPr id="0" name=""/>
        <dsp:cNvSpPr/>
      </dsp:nvSpPr>
      <dsp:spPr>
        <a:xfrm>
          <a:off x="5605557" y="3115745"/>
          <a:ext cx="2359496" cy="2359496"/>
        </a:xfrm>
        <a:prstGeom prst="roundRect">
          <a:avLst/>
        </a:prstGeom>
        <a:solidFill>
          <a:schemeClr val="accent2">
            <a:hueOff val="453165"/>
            <a:satOff val="-47993"/>
            <a:lumOff val="-1176"/>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Some modern theorists, including David Hume (1711-76) and Voltaire believed that witches were merely another name for the mentally ill. They brought the two together to try to explain what had happened.</a:t>
          </a:r>
        </a:p>
      </dsp:txBody>
      <dsp:txXfrm>
        <a:off x="5720738" y="3230926"/>
        <a:ext cx="2129134" cy="212913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2CE870-F0B1-42EC-934D-522D122D895C}">
      <dsp:nvSpPr>
        <dsp:cNvPr id="0" name=""/>
        <dsp:cNvSpPr/>
      </dsp:nvSpPr>
      <dsp:spPr>
        <a:xfrm rot="5400000">
          <a:off x="-566737" y="566737"/>
          <a:ext cx="3778250" cy="2644775"/>
        </a:xfrm>
        <a:prstGeom prst="chevron">
          <a:avLst/>
        </a:prstGeom>
        <a:solidFill>
          <a:schemeClr val="accent3">
            <a:hueOff val="0"/>
            <a:satOff val="0"/>
            <a:lumOff val="0"/>
            <a:alphaOff val="0"/>
          </a:schemeClr>
        </a:solidFill>
        <a:ln w="15875"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endParaRPr lang="en-GB" sz="6500" kern="1200"/>
        </a:p>
      </dsp:txBody>
      <dsp:txXfrm rot="-5400000">
        <a:off x="1" y="1322388"/>
        <a:ext cx="2644775" cy="1133475"/>
      </dsp:txXfrm>
    </dsp:sp>
    <dsp:sp modelId="{C97DB9F7-DBCF-4EFD-80C3-AF68077BFF33}">
      <dsp:nvSpPr>
        <dsp:cNvPr id="0" name=""/>
        <dsp:cNvSpPr/>
      </dsp:nvSpPr>
      <dsp:spPr>
        <a:xfrm rot="5400000">
          <a:off x="4552156" y="-1907381"/>
          <a:ext cx="2455862" cy="6270625"/>
        </a:xfrm>
        <a:prstGeom prst="round2SameRect">
          <a:avLst/>
        </a:prstGeom>
        <a:solidFill>
          <a:schemeClr val="lt1">
            <a:alpha val="90000"/>
            <a:hueOff val="0"/>
            <a:satOff val="0"/>
            <a:lumOff val="0"/>
            <a:alphaOff val="0"/>
          </a:schemeClr>
        </a:solidFill>
        <a:ln w="15875"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a:lnSpc>
              <a:spcPct val="90000"/>
            </a:lnSpc>
            <a:spcBef>
              <a:spcPct val="0"/>
            </a:spcBef>
            <a:spcAft>
              <a:spcPct val="15000"/>
            </a:spcAft>
            <a:buChar char="•"/>
          </a:pPr>
          <a:r>
            <a:rPr lang="en-GB" sz="2100" kern="1200"/>
            <a:t>So many of the people who were persecuted for being for witches were older women who were perhaps traditional healers or midwives. Why do you think society chose to torment these women in particular?</a:t>
          </a:r>
        </a:p>
        <a:p>
          <a:pPr marL="228600" lvl="1" indent="-228600" algn="l" defTabSz="933450">
            <a:lnSpc>
              <a:spcPct val="90000"/>
            </a:lnSpc>
            <a:spcBef>
              <a:spcPct val="0"/>
            </a:spcBef>
            <a:spcAft>
              <a:spcPct val="15000"/>
            </a:spcAft>
            <a:buChar char="•"/>
          </a:pPr>
          <a:r>
            <a:rPr lang="en-GB" sz="2100" kern="1200"/>
            <a:t>Film : </a:t>
          </a:r>
          <a:r>
            <a:rPr lang="en-GB" sz="2100" kern="1200">
              <a:hlinkClick xmlns:r="http://schemas.openxmlformats.org/officeDocument/2006/relationships" r:id="rId1"/>
            </a:rPr>
            <a:t>Witch Hunts: A century of murder</a:t>
          </a:r>
          <a:endParaRPr lang="en-GB" sz="2100" kern="1200"/>
        </a:p>
      </dsp:txBody>
      <dsp:txXfrm rot="-5400000">
        <a:off x="2644775" y="119885"/>
        <a:ext cx="6150740" cy="221609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7.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9.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EE90AC-A636-4A02-9C9D-D8C2EA3E198E}" type="datetimeFigureOut">
              <a:rPr lang="en-GB" smtClean="0"/>
              <a:t>17/10/2022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7F65F4-3866-47BD-9471-7BBE6A78207C}" type="slidenum">
              <a:rPr lang="en-GB" smtClean="0"/>
              <a:t>‹#›</a:t>
            </a:fld>
            <a:endParaRPr lang="en-GB"/>
          </a:p>
        </p:txBody>
      </p:sp>
    </p:spTree>
    <p:extLst>
      <p:ext uri="{BB962C8B-B14F-4D97-AF65-F5344CB8AC3E}">
        <p14:creationId xmlns:p14="http://schemas.microsoft.com/office/powerpoint/2010/main" val="21441376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my5.tv/witches-a-century-of-murder/season-1/episode-1"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https://www.my5.tv/witches-a-century-of-murder/season-1/episode-1</a:t>
            </a:r>
            <a:endParaRPr lang="en-US"/>
          </a:p>
          <a:p>
            <a:endParaRPr lang="en-US" dirty="0">
              <a:cs typeface="Calibri"/>
            </a:endParaRPr>
          </a:p>
        </p:txBody>
      </p:sp>
      <p:sp>
        <p:nvSpPr>
          <p:cNvPr id="4" name="Slide Number Placeholder 3"/>
          <p:cNvSpPr>
            <a:spLocks noGrp="1"/>
          </p:cNvSpPr>
          <p:nvPr>
            <p:ph type="sldNum" sz="quarter" idx="5"/>
          </p:nvPr>
        </p:nvSpPr>
        <p:spPr/>
        <p:txBody>
          <a:bodyPr/>
          <a:lstStyle/>
          <a:p>
            <a:fld id="{30D1B6FD-C3A7-46EC-A18B-725A4E7F63D9}" type="slidenum">
              <a:rPr lang="en-GB"/>
              <a:t>16</a:t>
            </a:fld>
            <a:endParaRPr lang="en-GB"/>
          </a:p>
        </p:txBody>
      </p:sp>
    </p:spTree>
    <p:extLst>
      <p:ext uri="{BB962C8B-B14F-4D97-AF65-F5344CB8AC3E}">
        <p14:creationId xmlns:p14="http://schemas.microsoft.com/office/powerpoint/2010/main" val="32117208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D291B17-9318-49DB-B28B-6E5994AE9581}" type="datetime1">
              <a:rPr lang="en-US" smtClean="0"/>
              <a:t>10/17/2022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91314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DD82B9-B8EE-4375-B6FF-88FA6ABB15D9}" type="datetime1">
              <a:rPr lang="en-US" smtClean="0"/>
              <a:t>10/17/2022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355010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497495-0637-405E-AE64-5CC7506D51F5}" type="datetime1">
              <a:rPr lang="en-US" smtClean="0"/>
              <a:t>10/17/2022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92728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10/17/2022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88740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10/17/2022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95258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10/17/2022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117126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10/17/2022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84156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82884F1-FFEA-405F-9602-3DCA865EDA4E}" type="datetime1">
              <a:rPr lang="en-US" smtClean="0"/>
              <a:t>10/17/2022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1219818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10/17/2022</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51673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D291B17-9318-49DB-B28B-6E5994AE9581}" type="datetime1">
              <a:rPr lang="en-US" smtClean="0"/>
              <a:t>10/17/2022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7843860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D291B17-9318-49DB-B28B-6E5994AE9581}" type="datetime1">
              <a:rPr lang="en-US" smtClean="0"/>
              <a:t>10/17/2022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A98EE3D-8CD1-4C3F-BD1C-C98C9596463C}" type="slidenum">
              <a:rPr lang="en-US" smtClean="0"/>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916013745"/>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ED291B17-9318-49DB-B28B-6E5994AE9581}" type="datetime1">
              <a:rPr lang="en-US" smtClean="0"/>
              <a:t>10/17/2022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3049983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ED291B17-9318-49DB-B28B-6E5994AE9581}" type="datetime1">
              <a:rPr lang="en-US" smtClean="0"/>
              <a:t>10/17/2022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A98EE3D-8CD1-4C3F-BD1C-C98C9596463C}" type="slidenum">
              <a:rPr lang="en-US" smtClean="0"/>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08390538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ED291B17-9318-49DB-B28B-6E5994AE9581}" type="datetime1">
              <a:rPr lang="en-US" smtClean="0"/>
              <a:t>10/17/2022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13669782"/>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10/17/2022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952368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291B17-9318-49DB-B28B-6E5994AE9581}" type="datetime1">
              <a:rPr lang="en-US" smtClean="0"/>
              <a:t>10/17/2022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9417197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ED291B17-9318-49DB-B28B-6E5994AE9581}" type="datetime1">
              <a:rPr lang="en-US" smtClean="0"/>
              <a:t>10/17/2022</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3611440261"/>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Lst>
  <p:hf sldNum="0" hdr="0" ft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Y-r8QiownYw"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Layout" Target="../diagrams/layout5.xml"/><Relationship Id="rId7" Type="http://schemas.openxmlformats.org/officeDocument/2006/relationships/image" Target="../media/image8.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 Id="rId9" Type="http://schemas.openxmlformats.org/officeDocument/2006/relationships/image" Target="../media/image10.png"/></Relationships>
</file>

<file path=ppt/slides/_rels/slide1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diagramLayout" Target="../diagrams/layout6.xml"/><Relationship Id="rId7" Type="http://schemas.openxmlformats.org/officeDocument/2006/relationships/image" Target="../media/image11.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 Id="rId9"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8">
            <a:extLst>
              <a:ext uri="{FF2B5EF4-FFF2-40B4-BE49-F238E27FC236}">
                <a16:creationId xmlns:a16="http://schemas.microsoft.com/office/drawing/2014/main" id="{95FFA5E0-4C70-431D-A19D-18415F6C40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a:extLst>
              <a:ext uri="{FF2B5EF4-FFF2-40B4-BE49-F238E27FC236}">
                <a16:creationId xmlns:a16="http://schemas.microsoft.com/office/drawing/2014/main" id="{82921839-0DCB-41E4-99F5-797E721E7A6A}"/>
              </a:ext>
            </a:extLst>
          </p:cNvPr>
          <p:cNvPicPr>
            <a:picLocks noChangeAspect="1"/>
          </p:cNvPicPr>
          <p:nvPr/>
        </p:nvPicPr>
        <p:blipFill rotWithShape="1">
          <a:blip r:embed="rId2"/>
          <a:srcRect t="15730"/>
          <a:stretch/>
        </p:blipFill>
        <p:spPr>
          <a:xfrm>
            <a:off x="20" y="10"/>
            <a:ext cx="12191980" cy="6857990"/>
          </a:xfrm>
          <a:prstGeom prst="rect">
            <a:avLst/>
          </a:prstGeom>
        </p:spPr>
      </p:pic>
      <p:sp>
        <p:nvSpPr>
          <p:cNvPr id="7" name="Freeform: Shape 10">
            <a:extLst>
              <a:ext uri="{FF2B5EF4-FFF2-40B4-BE49-F238E27FC236}">
                <a16:creationId xmlns:a16="http://schemas.microsoft.com/office/drawing/2014/main" id="{BBE55C11-4C41-45E4-A00F-83DEE6BB5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3632297"/>
            <a:ext cx="7527616" cy="2170389"/>
          </a:xfrm>
          <a:custGeom>
            <a:avLst/>
            <a:gdLst>
              <a:gd name="connsiteX0" fmla="*/ 0 w 7527616"/>
              <a:gd name="connsiteY0" fmla="*/ 0 h 2170389"/>
              <a:gd name="connsiteX1" fmla="*/ 85411 w 7527616"/>
              <a:gd name="connsiteY1" fmla="*/ 0 h 2170389"/>
              <a:gd name="connsiteX2" fmla="*/ 926533 w 7527616"/>
              <a:gd name="connsiteY2" fmla="*/ 0 h 2170389"/>
              <a:gd name="connsiteX3" fmla="*/ 1114264 w 7527616"/>
              <a:gd name="connsiteY3" fmla="*/ 0 h 2170389"/>
              <a:gd name="connsiteX4" fmla="*/ 6544376 w 7527616"/>
              <a:gd name="connsiteY4" fmla="*/ 0 h 2170389"/>
              <a:gd name="connsiteX5" fmla="*/ 6610082 w 7527616"/>
              <a:gd name="connsiteY5" fmla="*/ 26276 h 2170389"/>
              <a:gd name="connsiteX6" fmla="*/ 6619468 w 7527616"/>
              <a:gd name="connsiteY6" fmla="*/ 36786 h 2170389"/>
              <a:gd name="connsiteX7" fmla="*/ 7506496 w 7527616"/>
              <a:gd name="connsiteY7" fmla="*/ 1024760 h 2170389"/>
              <a:gd name="connsiteX8" fmla="*/ 7506496 w 7527616"/>
              <a:gd name="connsiteY8" fmla="*/ 1140374 h 2170389"/>
              <a:gd name="connsiteX9" fmla="*/ 6619468 w 7527616"/>
              <a:gd name="connsiteY9" fmla="*/ 2133603 h 2170389"/>
              <a:gd name="connsiteX10" fmla="*/ 6610082 w 7527616"/>
              <a:gd name="connsiteY10" fmla="*/ 2144113 h 2170389"/>
              <a:gd name="connsiteX11" fmla="*/ 6544376 w 7527616"/>
              <a:gd name="connsiteY11" fmla="*/ 2170389 h 2170389"/>
              <a:gd name="connsiteX12" fmla="*/ 1114264 w 7527616"/>
              <a:gd name="connsiteY12" fmla="*/ 2170389 h 2170389"/>
              <a:gd name="connsiteX13" fmla="*/ 926533 w 7527616"/>
              <a:gd name="connsiteY13" fmla="*/ 2170389 h 2170389"/>
              <a:gd name="connsiteX14" fmla="*/ 146150 w 7527616"/>
              <a:gd name="connsiteY14" fmla="*/ 2170389 h 2170389"/>
              <a:gd name="connsiteX15" fmla="*/ 0 w 7527616"/>
              <a:gd name="connsiteY15" fmla="*/ 2170389 h 2170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527616" h="2170389">
                <a:moveTo>
                  <a:pt x="0" y="0"/>
                </a:moveTo>
                <a:lnTo>
                  <a:pt x="85411" y="0"/>
                </a:lnTo>
                <a:cubicBezTo>
                  <a:pt x="290008" y="0"/>
                  <a:pt x="562804" y="0"/>
                  <a:pt x="926533" y="0"/>
                </a:cubicBezTo>
                <a:cubicBezTo>
                  <a:pt x="926533" y="0"/>
                  <a:pt x="926533" y="0"/>
                  <a:pt x="1114264" y="0"/>
                </a:cubicBezTo>
                <a:cubicBezTo>
                  <a:pt x="1114264" y="0"/>
                  <a:pt x="1114264" y="0"/>
                  <a:pt x="6544376" y="0"/>
                </a:cubicBezTo>
                <a:cubicBezTo>
                  <a:pt x="6567842" y="0"/>
                  <a:pt x="6591309" y="10510"/>
                  <a:pt x="6610082" y="26276"/>
                </a:cubicBezTo>
                <a:cubicBezTo>
                  <a:pt x="6614775" y="26276"/>
                  <a:pt x="6619468" y="31531"/>
                  <a:pt x="6619468" y="36786"/>
                </a:cubicBezTo>
                <a:cubicBezTo>
                  <a:pt x="6619468" y="36786"/>
                  <a:pt x="6619468" y="36786"/>
                  <a:pt x="7506496" y="1024760"/>
                </a:cubicBezTo>
                <a:cubicBezTo>
                  <a:pt x="7534656" y="1056291"/>
                  <a:pt x="7534656" y="1108843"/>
                  <a:pt x="7506496" y="1140374"/>
                </a:cubicBezTo>
                <a:cubicBezTo>
                  <a:pt x="7506496" y="1140374"/>
                  <a:pt x="7506496" y="1140374"/>
                  <a:pt x="6619468" y="2133603"/>
                </a:cubicBezTo>
                <a:cubicBezTo>
                  <a:pt x="6619468" y="2133603"/>
                  <a:pt x="6614775" y="2138858"/>
                  <a:pt x="6610082" y="2144113"/>
                </a:cubicBezTo>
                <a:cubicBezTo>
                  <a:pt x="6591309" y="2159879"/>
                  <a:pt x="6567842" y="2170389"/>
                  <a:pt x="6544376" y="2170389"/>
                </a:cubicBezTo>
                <a:cubicBezTo>
                  <a:pt x="6544376" y="2170389"/>
                  <a:pt x="6544376" y="2170389"/>
                  <a:pt x="1114264" y="2170389"/>
                </a:cubicBezTo>
                <a:cubicBezTo>
                  <a:pt x="1114264" y="2170389"/>
                  <a:pt x="1114264" y="2170389"/>
                  <a:pt x="926533" y="2170389"/>
                </a:cubicBezTo>
                <a:cubicBezTo>
                  <a:pt x="926533" y="2170389"/>
                  <a:pt x="926533" y="2170389"/>
                  <a:pt x="146150" y="2170389"/>
                </a:cubicBezTo>
                <a:lnTo>
                  <a:pt x="0" y="2170389"/>
                </a:lnTo>
                <a:close/>
              </a:path>
            </a:pathLst>
          </a:custGeom>
          <a:solidFill>
            <a:srgbClr val="705A35">
              <a:alpha val="87843"/>
            </a:srgbClr>
          </a:solidFill>
          <a:ln>
            <a:noFill/>
          </a:ln>
        </p:spPr>
        <p:txBody>
          <a:bodyPr vert="horz" wrap="square" lIns="91440" tIns="45720" rIns="91440" bIns="45720" numCol="1" anchor="t" anchorCtr="0" compatLnSpc="1">
            <a:prstTxWarp prst="textNoShape">
              <a:avLst/>
            </a:prstTxWarp>
            <a:noAutofit/>
          </a:bodyPr>
          <a:lstStyle/>
          <a:p>
            <a:endParaRPr lang="en-US"/>
          </a:p>
        </p:txBody>
      </p:sp>
      <p:sp>
        <p:nvSpPr>
          <p:cNvPr id="2" name="Title 1"/>
          <p:cNvSpPr>
            <a:spLocks noGrp="1"/>
          </p:cNvSpPr>
          <p:nvPr>
            <p:ph type="ctrTitle"/>
          </p:nvPr>
        </p:nvSpPr>
        <p:spPr>
          <a:xfrm>
            <a:off x="1083733" y="3889218"/>
            <a:ext cx="5478432" cy="1032094"/>
          </a:xfrm>
        </p:spPr>
        <p:txBody>
          <a:bodyPr>
            <a:normAutofit/>
          </a:bodyPr>
          <a:lstStyle/>
          <a:p>
            <a:r>
              <a:rPr lang="en-GB" sz="4000">
                <a:solidFill>
                  <a:srgbClr val="FEFFFF"/>
                </a:solidFill>
                <a:cs typeface="Calibri Light"/>
              </a:rPr>
              <a:t>History of Counselling</a:t>
            </a:r>
            <a:endParaRPr lang="en-GB" sz="4000">
              <a:solidFill>
                <a:srgbClr val="FEFFFF"/>
              </a:solidFill>
            </a:endParaRPr>
          </a:p>
        </p:txBody>
      </p:sp>
      <p:sp>
        <p:nvSpPr>
          <p:cNvPr id="3" name="Subtitle 2"/>
          <p:cNvSpPr>
            <a:spLocks noGrp="1"/>
          </p:cNvSpPr>
          <p:nvPr>
            <p:ph type="subTitle" idx="1"/>
          </p:nvPr>
        </p:nvSpPr>
        <p:spPr>
          <a:xfrm>
            <a:off x="1083733" y="4944531"/>
            <a:ext cx="5454227" cy="524935"/>
          </a:xfrm>
        </p:spPr>
        <p:txBody>
          <a:bodyPr vert="horz" lIns="91440" tIns="45720" rIns="91440" bIns="45720" rtlCol="0">
            <a:normAutofit/>
          </a:bodyPr>
          <a:lstStyle/>
          <a:p>
            <a:r>
              <a:rPr lang="en-GB">
                <a:solidFill>
                  <a:srgbClr val="FEFFFF"/>
                </a:solidFill>
                <a:cs typeface="Calibri"/>
              </a:rPr>
              <a:t>Women and madness</a:t>
            </a:r>
            <a:endParaRPr lang="en-GB">
              <a:solidFill>
                <a:srgbClr val="FEFFFF"/>
              </a:solidFill>
            </a:endParaRP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66DD2F-FBF5-41CE-A3F4-565352D95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481F186-11C2-4DDB-80FE-9C71E1C56611}"/>
              </a:ext>
            </a:extLst>
          </p:cNvPr>
          <p:cNvSpPr>
            <a:spLocks noGrp="1"/>
          </p:cNvSpPr>
          <p:nvPr>
            <p:ph type="title"/>
          </p:nvPr>
        </p:nvSpPr>
        <p:spPr>
          <a:xfrm>
            <a:off x="1794897" y="624110"/>
            <a:ext cx="9712998" cy="1280890"/>
          </a:xfrm>
        </p:spPr>
        <p:txBody>
          <a:bodyPr>
            <a:normAutofit/>
          </a:bodyPr>
          <a:lstStyle/>
          <a:p>
            <a:r>
              <a:rPr lang="en-GB"/>
              <a:t>Aims</a:t>
            </a:r>
          </a:p>
        </p:txBody>
      </p:sp>
      <p:sp>
        <p:nvSpPr>
          <p:cNvPr id="11" name="Rectangle 10">
            <a:extLst>
              <a:ext uri="{FF2B5EF4-FFF2-40B4-BE49-F238E27FC236}">
                <a16:creationId xmlns:a16="http://schemas.microsoft.com/office/drawing/2014/main" id="{F46FCE2B-F2D2-466E-B0AA-8E341DB498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1">
            <a:extLst>
              <a:ext uri="{FF2B5EF4-FFF2-40B4-BE49-F238E27FC236}">
                <a16:creationId xmlns:a16="http://schemas.microsoft.com/office/drawing/2014/main" id="{2BD31C98-199A-4722-A1A5-4393A43E7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graphicFrame>
        <p:nvGraphicFramePr>
          <p:cNvPr id="5" name="Content Placeholder 2">
            <a:extLst>
              <a:ext uri="{FF2B5EF4-FFF2-40B4-BE49-F238E27FC236}">
                <a16:creationId xmlns:a16="http://schemas.microsoft.com/office/drawing/2014/main" id="{120663A9-F815-B14D-782F-6AFA1B22113D}"/>
              </a:ext>
            </a:extLst>
          </p:cNvPr>
          <p:cNvGraphicFramePr>
            <a:graphicFrameLocks noGrp="1"/>
          </p:cNvGraphicFramePr>
          <p:nvPr>
            <p:ph idx="1"/>
            <p:extLst>
              <p:ext uri="{D42A27DB-BD31-4B8C-83A1-F6EECF244321}">
                <p14:modId xmlns:p14="http://schemas.microsoft.com/office/powerpoint/2010/main" val="979700848"/>
              </p:ext>
            </p:extLst>
          </p:nvPr>
        </p:nvGraphicFramePr>
        <p:xfrm>
          <a:off x="1794897" y="2222983"/>
          <a:ext cx="8987404" cy="36539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964134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594B1-8719-438F-99FC-508073DB082D}"/>
              </a:ext>
            </a:extLst>
          </p:cNvPr>
          <p:cNvSpPr>
            <a:spLocks noGrp="1"/>
          </p:cNvSpPr>
          <p:nvPr>
            <p:ph type="title"/>
          </p:nvPr>
        </p:nvSpPr>
        <p:spPr>
          <a:xfrm>
            <a:off x="1687669" y="624110"/>
            <a:ext cx="4137059" cy="1280890"/>
          </a:xfrm>
        </p:spPr>
        <p:txBody>
          <a:bodyPr vert="horz" lIns="91440" tIns="45720" rIns="91440" bIns="45720" rtlCol="0">
            <a:normAutofit/>
          </a:bodyPr>
          <a:lstStyle/>
          <a:p>
            <a:r>
              <a:rPr lang="en-US" sz="3200"/>
              <a:t>Margery Kempe</a:t>
            </a:r>
            <a:br>
              <a:rPr lang="en-US" sz="3200"/>
            </a:br>
            <a:r>
              <a:rPr lang="en-GB" sz="3200" b="0" i="0">
                <a:effectLst/>
                <a:latin typeface="Arial Nova Light" panose="020B0304020202020204" pitchFamily="34" charset="0"/>
              </a:rPr>
              <a:t>c.</a:t>
            </a:r>
            <a:r>
              <a:rPr lang="en-GB" sz="3200" b="1" i="0">
                <a:effectLst/>
                <a:latin typeface="Arial Nova Light" panose="020B0304020202020204" pitchFamily="34" charset="0"/>
              </a:rPr>
              <a:t> 1373 – after 1438</a:t>
            </a:r>
            <a:endParaRPr lang="en-US" sz="3200">
              <a:latin typeface="Arial Nova Light" panose="020B0304020202020204" pitchFamily="34" charset="0"/>
            </a:endParaRPr>
          </a:p>
        </p:txBody>
      </p:sp>
      <p:sp>
        <p:nvSpPr>
          <p:cNvPr id="25" name="Content Placeholder 24">
            <a:extLst>
              <a:ext uri="{FF2B5EF4-FFF2-40B4-BE49-F238E27FC236}">
                <a16:creationId xmlns:a16="http://schemas.microsoft.com/office/drawing/2014/main" id="{5EC0C1E2-C3FF-4706-A28D-4B8BB3F2591B}"/>
              </a:ext>
            </a:extLst>
          </p:cNvPr>
          <p:cNvSpPr>
            <a:spLocks noGrp="1"/>
          </p:cNvSpPr>
          <p:nvPr>
            <p:ph idx="1"/>
          </p:nvPr>
        </p:nvSpPr>
        <p:spPr>
          <a:xfrm>
            <a:off x="1683956" y="2133600"/>
            <a:ext cx="4140772" cy="3777622"/>
          </a:xfrm>
        </p:spPr>
        <p:txBody>
          <a:bodyPr>
            <a:normAutofit/>
          </a:bodyPr>
          <a:lstStyle/>
          <a:p>
            <a:pPr marL="305435" indent="-305435"/>
            <a:r>
              <a:rPr lang="en-US" sz="1600">
                <a:solidFill>
                  <a:schemeClr val="tx1"/>
                </a:solidFill>
              </a:rPr>
              <a:t>Married, with 14 children.</a:t>
            </a:r>
          </a:p>
          <a:p>
            <a:pPr marL="305435" indent="-305435"/>
            <a:r>
              <a:rPr lang="en-US" sz="1600">
                <a:solidFill>
                  <a:schemeClr val="tx1"/>
                </a:solidFill>
              </a:rPr>
              <a:t>She resisted domestic and religious roles and instead sought to develop a spiritual, mystic role within the community.</a:t>
            </a:r>
          </a:p>
          <a:p>
            <a:pPr marL="305435" indent="-305435"/>
            <a:r>
              <a:rPr lang="en-US" sz="1600">
                <a:solidFill>
                  <a:schemeClr val="tx1"/>
                </a:solidFill>
              </a:rPr>
              <a:t>She heard voices, she conversed with Christ and went on many pilgrimages across Europe</a:t>
            </a:r>
          </a:p>
        </p:txBody>
      </p:sp>
      <p:pic>
        <p:nvPicPr>
          <p:cNvPr id="4" name="Picture 4" descr="A drawing of a person&#10;&#10;Description automatically generated">
            <a:extLst>
              <a:ext uri="{FF2B5EF4-FFF2-40B4-BE49-F238E27FC236}">
                <a16:creationId xmlns:a16="http://schemas.microsoft.com/office/drawing/2014/main" id="{7D8B0F55-AAFC-41DC-B671-68150B689B94}"/>
              </a:ext>
            </a:extLst>
          </p:cNvPr>
          <p:cNvPicPr>
            <a:picLocks noChangeAspect="1"/>
          </p:cNvPicPr>
          <p:nvPr/>
        </p:nvPicPr>
        <p:blipFill rotWithShape="1">
          <a:blip r:embed="rId2"/>
          <a:srcRect r="3" b="6119"/>
          <a:stretch/>
        </p:blipFill>
        <p:spPr>
          <a:xfrm>
            <a:off x="6091916" y="10"/>
            <a:ext cx="6100084" cy="6857990"/>
          </a:xfrm>
          <a:prstGeom prst="rect">
            <a:avLst/>
          </a:prstGeom>
        </p:spPr>
      </p:pic>
    </p:spTree>
    <p:extLst>
      <p:ext uri="{BB962C8B-B14F-4D97-AF65-F5344CB8AC3E}">
        <p14:creationId xmlns:p14="http://schemas.microsoft.com/office/powerpoint/2010/main" val="10482952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Who was Margery </a:t>
            </a:r>
            <a:r>
              <a:rPr lang="en-GB" dirty="0" err="1"/>
              <a:t>kempe</a:t>
            </a:r>
            <a:r>
              <a:rPr lang="en-GB" dirty="0"/>
              <a:t>?</a:t>
            </a:r>
          </a:p>
        </p:txBody>
      </p:sp>
      <p:pic>
        <p:nvPicPr>
          <p:cNvPr id="4" name="Y-r8QiownYw"/>
          <p:cNvPicPr>
            <a:picLocks noGrp="1" noRot="1" noChangeAspect="1"/>
          </p:cNvPicPr>
          <p:nvPr>
            <p:ph idx="1"/>
            <a:videoFile r:link="rId1"/>
          </p:nvPr>
        </p:nvPicPr>
        <p:blipFill>
          <a:blip r:embed="rId3"/>
          <a:stretch>
            <a:fillRect/>
          </a:stretch>
        </p:blipFill>
        <p:spPr>
          <a:xfrm>
            <a:off x="4760913" y="2730500"/>
            <a:ext cx="4572000" cy="2582863"/>
          </a:xfrm>
          <a:prstGeom prst="rect">
            <a:avLst/>
          </a:prstGeom>
        </p:spPr>
      </p:pic>
    </p:spTree>
    <p:extLst>
      <p:ext uri="{BB962C8B-B14F-4D97-AF65-F5344CB8AC3E}">
        <p14:creationId xmlns:p14="http://schemas.microsoft.com/office/powerpoint/2010/main" val="9555896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pic>
        <p:nvPicPr>
          <p:cNvPr id="4" name="Picture 4" descr="A picture containing building, old, photo, covered&#10;&#10;Description automatically generated">
            <a:extLst>
              <a:ext uri="{FF2B5EF4-FFF2-40B4-BE49-F238E27FC236}">
                <a16:creationId xmlns:a16="http://schemas.microsoft.com/office/drawing/2014/main" id="{C9EFD221-DCFB-4D08-A08D-7B0AAF8F3D28}"/>
              </a:ext>
            </a:extLst>
          </p:cNvPr>
          <p:cNvPicPr>
            <a:picLocks noChangeAspect="1"/>
          </p:cNvPicPr>
          <p:nvPr/>
        </p:nvPicPr>
        <p:blipFill rotWithShape="1">
          <a:blip r:embed="rId2"/>
          <a:srcRect l="1630" r="28138"/>
          <a:stretch/>
        </p:blipFill>
        <p:spPr>
          <a:xfrm>
            <a:off x="4485557" y="10"/>
            <a:ext cx="7706443" cy="6857990"/>
          </a:xfrm>
          <a:prstGeom prst="rect">
            <a:avLst/>
          </a:prstGeom>
        </p:spPr>
      </p:pic>
      <p:sp useBgFill="1">
        <p:nvSpPr>
          <p:cNvPr id="6" name="Freeform: Shape 8">
            <a:extLst>
              <a:ext uri="{FF2B5EF4-FFF2-40B4-BE49-F238E27FC236}">
                <a16:creationId xmlns:a16="http://schemas.microsoft.com/office/drawing/2014/main" id="{23C7736A-5A08-4021-9AB6-390DFF506A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0"/>
            <a:ext cx="8170246" cy="6858000"/>
          </a:xfrm>
          <a:custGeom>
            <a:avLst/>
            <a:gdLst>
              <a:gd name="connsiteX0" fmla="*/ 4738960 w 8170246"/>
              <a:gd name="connsiteY0" fmla="*/ 0 h 6858000"/>
              <a:gd name="connsiteX1" fmla="*/ 4862151 w 8170246"/>
              <a:gd name="connsiteY1" fmla="*/ 0 h 6858000"/>
              <a:gd name="connsiteX2" fmla="*/ 8088169 w 8170246"/>
              <a:gd name="connsiteY2" fmla="*/ 3226735 h 6858000"/>
              <a:gd name="connsiteX3" fmla="*/ 8088169 w 8170246"/>
              <a:gd name="connsiteY3" fmla="*/ 3626507 h 6858000"/>
              <a:gd name="connsiteX4" fmla="*/ 4857393 w 8170246"/>
              <a:gd name="connsiteY4" fmla="*/ 6858000 h 6858000"/>
              <a:gd name="connsiteX5" fmla="*/ 4783581 w 8170246"/>
              <a:gd name="connsiteY5" fmla="*/ 6858000 h 6858000"/>
              <a:gd name="connsiteX6" fmla="*/ 4734202 w 8170246"/>
              <a:gd name="connsiteY6" fmla="*/ 6858000 h 6858000"/>
              <a:gd name="connsiteX7" fmla="*/ 7964978 w 8170246"/>
              <a:gd name="connsiteY7" fmla="*/ 3626507 h 6858000"/>
              <a:gd name="connsiteX8" fmla="*/ 7964978 w 8170246"/>
              <a:gd name="connsiteY8" fmla="*/ 3226735 h 6858000"/>
              <a:gd name="connsiteX9" fmla="*/ 4738960 w 8170246"/>
              <a:gd name="connsiteY9" fmla="*/ 0 h 6858000"/>
              <a:gd name="connsiteX10" fmla="*/ 0 w 8170246"/>
              <a:gd name="connsiteY10" fmla="*/ 0 h 6858000"/>
              <a:gd name="connsiteX11" fmla="*/ 98791 w 8170246"/>
              <a:gd name="connsiteY11" fmla="*/ 0 h 6858000"/>
              <a:gd name="connsiteX12" fmla="*/ 4456718 w 8170246"/>
              <a:gd name="connsiteY12" fmla="*/ 0 h 6858000"/>
              <a:gd name="connsiteX13" fmla="*/ 4603489 w 8170246"/>
              <a:gd name="connsiteY13" fmla="*/ 0 h 6858000"/>
              <a:gd name="connsiteX14" fmla="*/ 7829507 w 8170246"/>
              <a:gd name="connsiteY14" fmla="*/ 3226735 h 6858000"/>
              <a:gd name="connsiteX15" fmla="*/ 7829507 w 8170246"/>
              <a:gd name="connsiteY15" fmla="*/ 3626507 h 6858000"/>
              <a:gd name="connsiteX16" fmla="*/ 4598731 w 8170246"/>
              <a:gd name="connsiteY16" fmla="*/ 6858000 h 6858000"/>
              <a:gd name="connsiteX17" fmla="*/ 4540663 w 8170246"/>
              <a:gd name="connsiteY17" fmla="*/ 6858000 h 6858000"/>
              <a:gd name="connsiteX18" fmla="*/ 133398 w 8170246"/>
              <a:gd name="connsiteY18" fmla="*/ 6858000 h 6858000"/>
              <a:gd name="connsiteX19" fmla="*/ 0 w 8170246"/>
              <a:gd name="connsiteY1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170246" h="6858000">
                <a:moveTo>
                  <a:pt x="4738960" y="0"/>
                </a:moveTo>
                <a:lnTo>
                  <a:pt x="4862151" y="0"/>
                </a:lnTo>
                <a:cubicBezTo>
                  <a:pt x="4862151" y="0"/>
                  <a:pt x="4862151" y="0"/>
                  <a:pt x="8088169" y="3226735"/>
                </a:cubicBezTo>
                <a:cubicBezTo>
                  <a:pt x="8197606" y="3336196"/>
                  <a:pt x="8197606" y="3517045"/>
                  <a:pt x="8088169" y="3626507"/>
                </a:cubicBezTo>
                <a:cubicBezTo>
                  <a:pt x="8088169" y="3626507"/>
                  <a:pt x="8088169" y="3626507"/>
                  <a:pt x="4857393" y="6858000"/>
                </a:cubicBezTo>
                <a:cubicBezTo>
                  <a:pt x="4857393" y="6858000"/>
                  <a:pt x="4857393" y="6858000"/>
                  <a:pt x="4783581" y="6858000"/>
                </a:cubicBezTo>
                <a:lnTo>
                  <a:pt x="4734202" y="6858000"/>
                </a:lnTo>
                <a:cubicBezTo>
                  <a:pt x="7964978" y="3626507"/>
                  <a:pt x="7964978" y="3626507"/>
                  <a:pt x="7964978" y="3626507"/>
                </a:cubicBezTo>
                <a:cubicBezTo>
                  <a:pt x="8074415" y="3517045"/>
                  <a:pt x="8074415" y="3336196"/>
                  <a:pt x="7964978" y="3226735"/>
                </a:cubicBezTo>
                <a:cubicBezTo>
                  <a:pt x="4738960" y="0"/>
                  <a:pt x="4738960" y="0"/>
                  <a:pt x="4738960" y="0"/>
                </a:cubicBezTo>
                <a:close/>
                <a:moveTo>
                  <a:pt x="0" y="0"/>
                </a:moveTo>
                <a:lnTo>
                  <a:pt x="98791" y="0"/>
                </a:lnTo>
                <a:cubicBezTo>
                  <a:pt x="1075904" y="0"/>
                  <a:pt x="2469401" y="0"/>
                  <a:pt x="4456718" y="0"/>
                </a:cubicBezTo>
                <a:lnTo>
                  <a:pt x="4603489" y="0"/>
                </a:lnTo>
                <a:cubicBezTo>
                  <a:pt x="4603489" y="0"/>
                  <a:pt x="4603489" y="0"/>
                  <a:pt x="7829507" y="3226735"/>
                </a:cubicBezTo>
                <a:cubicBezTo>
                  <a:pt x="7938944" y="3336196"/>
                  <a:pt x="7938944" y="3517045"/>
                  <a:pt x="7829507" y="3626507"/>
                </a:cubicBezTo>
                <a:cubicBezTo>
                  <a:pt x="7829507" y="3626507"/>
                  <a:pt x="7829507" y="3626507"/>
                  <a:pt x="4598731" y="6858000"/>
                </a:cubicBezTo>
                <a:lnTo>
                  <a:pt x="4540663" y="6858000"/>
                </a:lnTo>
                <a:cubicBezTo>
                  <a:pt x="4077749" y="6858000"/>
                  <a:pt x="2938270" y="6858000"/>
                  <a:pt x="133398" y="6858000"/>
                </a:cubicBezTo>
                <a:lnTo>
                  <a:pt x="0" y="6858000"/>
                </a:lnTo>
                <a:close/>
              </a:path>
            </a:pathLst>
          </a:custGeom>
          <a:ln>
            <a:noFill/>
          </a:ln>
          <a:effectLst/>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anchor="t" anchorCtr="0" compatLnSpc="1">
            <a:prstTxWarp prst="textNoShape">
              <a:avLst/>
            </a:prstTxWarp>
            <a:noAutofit/>
          </a:bodyPr>
          <a:lstStyle/>
          <a:p>
            <a:endParaRPr lang="en-US" dirty="0"/>
          </a:p>
        </p:txBody>
      </p:sp>
      <p:sp>
        <p:nvSpPr>
          <p:cNvPr id="2" name="Title 1">
            <a:extLst>
              <a:ext uri="{FF2B5EF4-FFF2-40B4-BE49-F238E27FC236}">
                <a16:creationId xmlns:a16="http://schemas.microsoft.com/office/drawing/2014/main" id="{5B81B4B2-9E3F-4E69-BBAB-7288FEF56E4E}"/>
              </a:ext>
            </a:extLst>
          </p:cNvPr>
          <p:cNvSpPr>
            <a:spLocks noGrp="1"/>
          </p:cNvSpPr>
          <p:nvPr>
            <p:ph type="title"/>
          </p:nvPr>
        </p:nvSpPr>
        <p:spPr>
          <a:xfrm>
            <a:off x="535525" y="624110"/>
            <a:ext cx="4623955" cy="1280890"/>
          </a:xfrm>
        </p:spPr>
        <p:txBody>
          <a:bodyPr>
            <a:normAutofit/>
          </a:bodyPr>
          <a:lstStyle/>
          <a:p>
            <a:r>
              <a:rPr lang="en-GB"/>
              <a:t>Margery Kempe</a:t>
            </a:r>
          </a:p>
        </p:txBody>
      </p:sp>
      <p:sp>
        <p:nvSpPr>
          <p:cNvPr id="7" name="Rectangle 10">
            <a:extLst>
              <a:ext uri="{FF2B5EF4-FFF2-40B4-BE49-F238E27FC236}">
                <a16:creationId xmlns:a16="http://schemas.microsoft.com/office/drawing/2014/main" id="{433DF4D3-8A35-461A-ABE0-F56B78A13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342C943F-E603-4481-88DA-6E0C143B43B9}"/>
              </a:ext>
            </a:extLst>
          </p:cNvPr>
          <p:cNvSpPr>
            <a:spLocks noGrp="1"/>
          </p:cNvSpPr>
          <p:nvPr>
            <p:ph idx="1"/>
          </p:nvPr>
        </p:nvSpPr>
        <p:spPr>
          <a:xfrm>
            <a:off x="531812" y="2133600"/>
            <a:ext cx="4625882" cy="3777622"/>
          </a:xfrm>
        </p:spPr>
        <p:txBody>
          <a:bodyPr>
            <a:normAutofit/>
          </a:bodyPr>
          <a:lstStyle/>
          <a:p>
            <a:pPr marL="305435" indent="-305435"/>
            <a:r>
              <a:rPr lang="en-GB"/>
              <a:t>She was both hated and adored, with the Steward of the Court of Leicester stating, "Either you are a right good woman, or else a right wicked woman".</a:t>
            </a:r>
          </a:p>
          <a:p>
            <a:pPr marL="305435" indent="-305435"/>
            <a:r>
              <a:rPr lang="en-GB"/>
              <a:t>She was charged with heresy on many occasions and brought to caught, where she was often threatened with being burned at the stake.</a:t>
            </a:r>
          </a:p>
          <a:p>
            <a:pPr marL="305435" indent="-305435"/>
            <a:r>
              <a:rPr lang="en-GB"/>
              <a:t>She was a contentious figure and remains so to this day.</a:t>
            </a:r>
          </a:p>
        </p:txBody>
      </p:sp>
    </p:spTree>
    <p:extLst>
      <p:ext uri="{BB962C8B-B14F-4D97-AF65-F5344CB8AC3E}">
        <p14:creationId xmlns:p14="http://schemas.microsoft.com/office/powerpoint/2010/main" val="21178357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A3D9AEEE-1CCD-43C0-BA3E-16D60A6E23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5907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53CB8B-3116-455C-919C-454730A9BD6A}"/>
              </a:ext>
            </a:extLst>
          </p:cNvPr>
          <p:cNvSpPr>
            <a:spLocks noGrp="1"/>
          </p:cNvSpPr>
          <p:nvPr>
            <p:ph type="title"/>
          </p:nvPr>
        </p:nvSpPr>
        <p:spPr>
          <a:xfrm>
            <a:off x="1259893" y="3101093"/>
            <a:ext cx="2454052" cy="3029344"/>
          </a:xfrm>
        </p:spPr>
        <p:txBody>
          <a:bodyPr>
            <a:normAutofit/>
          </a:bodyPr>
          <a:lstStyle/>
          <a:p>
            <a:r>
              <a:rPr lang="en-GB" sz="3200">
                <a:solidFill>
                  <a:schemeClr val="bg1"/>
                </a:solidFill>
              </a:rPr>
              <a:t>Margery Kempe</a:t>
            </a:r>
          </a:p>
        </p:txBody>
      </p:sp>
      <p:sp>
        <p:nvSpPr>
          <p:cNvPr id="33" name="Freeform 11">
            <a:extLst>
              <a:ext uri="{FF2B5EF4-FFF2-40B4-BE49-F238E27FC236}">
                <a16:creationId xmlns:a16="http://schemas.microsoft.com/office/drawing/2014/main" id="{60F880A6-33D3-4EEC-A780-B73559B9F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useBgFill="1">
        <p:nvSpPr>
          <p:cNvPr id="35" name="Rectangle 34">
            <a:extLst>
              <a:ext uri="{FF2B5EF4-FFF2-40B4-BE49-F238E27FC236}">
                <a16:creationId xmlns:a16="http://schemas.microsoft.com/office/drawing/2014/main" id="{2C6246ED-0535-4496-A8F6-1E80CC4E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736" y="0"/>
            <a:ext cx="739626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Content Placeholder 6">
            <a:extLst>
              <a:ext uri="{FF2B5EF4-FFF2-40B4-BE49-F238E27FC236}">
                <a16:creationId xmlns:a16="http://schemas.microsoft.com/office/drawing/2014/main" id="{5A413D67-58CD-7FF1-6B5C-587062FF0135}"/>
              </a:ext>
            </a:extLst>
          </p:cNvPr>
          <p:cNvGraphicFramePr>
            <a:graphicFrameLocks noGrp="1"/>
          </p:cNvGraphicFramePr>
          <p:nvPr>
            <p:ph idx="1"/>
            <p:extLst>
              <p:ext uri="{D42A27DB-BD31-4B8C-83A1-F6EECF244321}">
                <p14:modId xmlns:p14="http://schemas.microsoft.com/office/powerpoint/2010/main" val="3296235625"/>
              </p:ext>
            </p:extLst>
          </p:nvPr>
        </p:nvGraphicFramePr>
        <p:xfrm>
          <a:off x="4713144" y="641551"/>
          <a:ext cx="6832212" cy="5264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476530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75CD74B-9CE8-4F20-A3E4-A22A7F0360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B32D2BA-2FD4-48F3-86AD-E310ED7DC626}"/>
              </a:ext>
            </a:extLst>
          </p:cNvPr>
          <p:cNvSpPr>
            <a:spLocks noGrp="1"/>
          </p:cNvSpPr>
          <p:nvPr>
            <p:ph type="title"/>
          </p:nvPr>
        </p:nvSpPr>
        <p:spPr>
          <a:xfrm>
            <a:off x="1794897" y="624110"/>
            <a:ext cx="9712998" cy="1280890"/>
          </a:xfrm>
        </p:spPr>
        <p:txBody>
          <a:bodyPr>
            <a:normAutofit/>
          </a:bodyPr>
          <a:lstStyle/>
          <a:p>
            <a:r>
              <a:rPr lang="en-GB" dirty="0"/>
              <a:t>Women and Madness</a:t>
            </a:r>
          </a:p>
        </p:txBody>
      </p:sp>
      <p:sp>
        <p:nvSpPr>
          <p:cNvPr id="11" name="Rectangle 10">
            <a:extLst>
              <a:ext uri="{FF2B5EF4-FFF2-40B4-BE49-F238E27FC236}">
                <a16:creationId xmlns:a16="http://schemas.microsoft.com/office/drawing/2014/main" id="{99C44665-BECF-4482-A00C-E4BE2A87DC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1">
            <a:extLst>
              <a:ext uri="{FF2B5EF4-FFF2-40B4-BE49-F238E27FC236}">
                <a16:creationId xmlns:a16="http://schemas.microsoft.com/office/drawing/2014/main" id="{20398C1D-D011-4BA8-AC81-E829677B87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graphicFrame>
        <p:nvGraphicFramePr>
          <p:cNvPr id="5" name="Content Placeholder 2">
            <a:extLst>
              <a:ext uri="{FF2B5EF4-FFF2-40B4-BE49-F238E27FC236}">
                <a16:creationId xmlns:a16="http://schemas.microsoft.com/office/drawing/2014/main" id="{8B9EE842-EE1B-9F5F-72BD-BFC74E7CA32B}"/>
              </a:ext>
            </a:extLst>
          </p:cNvPr>
          <p:cNvGraphicFramePr>
            <a:graphicFrameLocks noGrp="1"/>
          </p:cNvGraphicFramePr>
          <p:nvPr>
            <p:ph idx="1"/>
            <p:extLst>
              <p:ext uri="{D42A27DB-BD31-4B8C-83A1-F6EECF244321}">
                <p14:modId xmlns:p14="http://schemas.microsoft.com/office/powerpoint/2010/main" val="2537360796"/>
              </p:ext>
            </p:extLst>
          </p:nvPr>
        </p:nvGraphicFramePr>
        <p:xfrm>
          <a:off x="1794897" y="2222983"/>
          <a:ext cx="8987404" cy="36539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995901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5" name="Rectangle 8">
            <a:extLst>
              <a:ext uri="{FF2B5EF4-FFF2-40B4-BE49-F238E27FC236}">
                <a16:creationId xmlns:a16="http://schemas.microsoft.com/office/drawing/2014/main" id="{A3D9AEEE-1CCD-43C0-BA3E-16D60A6E23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05907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D2816C-0571-49B3-A8D7-B89D00A09568}"/>
              </a:ext>
            </a:extLst>
          </p:cNvPr>
          <p:cNvSpPr>
            <a:spLocks noGrp="1"/>
          </p:cNvSpPr>
          <p:nvPr>
            <p:ph type="title"/>
          </p:nvPr>
        </p:nvSpPr>
        <p:spPr>
          <a:xfrm>
            <a:off x="1259893" y="3101093"/>
            <a:ext cx="2454052" cy="3029344"/>
          </a:xfrm>
        </p:spPr>
        <p:txBody>
          <a:bodyPr>
            <a:normAutofit/>
          </a:bodyPr>
          <a:lstStyle/>
          <a:p>
            <a:r>
              <a:rPr lang="en-GB" sz="3200">
                <a:solidFill>
                  <a:schemeClr val="bg1"/>
                </a:solidFill>
              </a:rPr>
              <a:t>Women and madness</a:t>
            </a:r>
          </a:p>
        </p:txBody>
      </p:sp>
      <p:sp>
        <p:nvSpPr>
          <p:cNvPr id="16" name="Freeform 11">
            <a:extLst>
              <a:ext uri="{FF2B5EF4-FFF2-40B4-BE49-F238E27FC236}">
                <a16:creationId xmlns:a16="http://schemas.microsoft.com/office/drawing/2014/main" id="{60F880A6-33D3-4EEC-A780-B73559B9F2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useBgFill="1">
        <p:nvSpPr>
          <p:cNvPr id="17" name="Rectangle 12">
            <a:extLst>
              <a:ext uri="{FF2B5EF4-FFF2-40B4-BE49-F238E27FC236}">
                <a16:creationId xmlns:a16="http://schemas.microsoft.com/office/drawing/2014/main" id="{2C6246ED-0535-4496-A8F6-1E80CC4E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736" y="0"/>
            <a:ext cx="739626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8" name="Content Placeholder 2">
            <a:extLst>
              <a:ext uri="{FF2B5EF4-FFF2-40B4-BE49-F238E27FC236}">
                <a16:creationId xmlns:a16="http://schemas.microsoft.com/office/drawing/2014/main" id="{DBBAA4DB-C8F9-0543-F93A-FAB11ADC44D9}"/>
              </a:ext>
            </a:extLst>
          </p:cNvPr>
          <p:cNvGraphicFramePr>
            <a:graphicFrameLocks noGrp="1"/>
          </p:cNvGraphicFramePr>
          <p:nvPr>
            <p:ph idx="1"/>
            <p:extLst>
              <p:ext uri="{D42A27DB-BD31-4B8C-83A1-F6EECF244321}">
                <p14:modId xmlns:p14="http://schemas.microsoft.com/office/powerpoint/2010/main" val="398402954"/>
              </p:ext>
            </p:extLst>
          </p:nvPr>
        </p:nvGraphicFramePr>
        <p:xfrm>
          <a:off x="4713144" y="641551"/>
          <a:ext cx="6832212" cy="5264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204938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0" name="Rectangle 10">
            <a:extLst>
              <a:ext uri="{FF2B5EF4-FFF2-40B4-BE49-F238E27FC236}">
                <a16:creationId xmlns:a16="http://schemas.microsoft.com/office/drawing/2014/main" id="{1FF9CEF5-A50D-4B8B-9852-D76F703786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3">
            <a:extLst>
              <a:ext uri="{FF2B5EF4-FFF2-40B4-BE49-F238E27FC236}">
                <a16:creationId xmlns:a16="http://schemas.microsoft.com/office/drawing/2014/main" id="{F599F11B-B731-4A48-98ED-5B1C35979D2D}"/>
              </a:ext>
            </a:extLst>
          </p:cNvPr>
          <p:cNvPicPr>
            <a:picLocks noChangeAspect="1"/>
          </p:cNvPicPr>
          <p:nvPr/>
        </p:nvPicPr>
        <p:blipFill rotWithShape="1">
          <a:blip r:embed="rId2">
            <a:duotone>
              <a:schemeClr val="bg2">
                <a:shade val="45000"/>
                <a:satMod val="135000"/>
              </a:schemeClr>
              <a:prstClr val="white"/>
            </a:duotone>
            <a:alphaModFix amt="40000"/>
          </a:blip>
          <a:srcRect t="38044" b="5706"/>
          <a:stretch/>
        </p:blipFill>
        <p:spPr>
          <a:xfrm>
            <a:off x="20" y="10"/>
            <a:ext cx="12191980" cy="6857990"/>
          </a:xfrm>
          <a:prstGeom prst="rect">
            <a:avLst/>
          </a:prstGeom>
        </p:spPr>
      </p:pic>
      <p:sp>
        <p:nvSpPr>
          <p:cNvPr id="2" name="Title 1"/>
          <p:cNvSpPr>
            <a:spLocks noGrp="1"/>
          </p:cNvSpPr>
          <p:nvPr>
            <p:ph type="ctrTitle"/>
          </p:nvPr>
        </p:nvSpPr>
        <p:spPr>
          <a:xfrm>
            <a:off x="2589213" y="2514600"/>
            <a:ext cx="8915399" cy="2262781"/>
          </a:xfrm>
        </p:spPr>
        <p:txBody>
          <a:bodyPr>
            <a:normAutofit/>
          </a:bodyPr>
          <a:lstStyle/>
          <a:p>
            <a:r>
              <a:rPr lang="en-GB">
                <a:cs typeface="Calibri Light"/>
              </a:rPr>
              <a:t>Witchcraft in the Middle Ages</a:t>
            </a:r>
            <a:endParaRPr lang="en-GB"/>
          </a:p>
        </p:txBody>
      </p:sp>
      <p:sp>
        <p:nvSpPr>
          <p:cNvPr id="3" name="Subtitle 2"/>
          <p:cNvSpPr>
            <a:spLocks noGrp="1"/>
          </p:cNvSpPr>
          <p:nvPr>
            <p:ph type="subTitle" idx="1"/>
          </p:nvPr>
        </p:nvSpPr>
        <p:spPr>
          <a:xfrm>
            <a:off x="2589213" y="4777379"/>
            <a:ext cx="8915399" cy="1126283"/>
          </a:xfrm>
        </p:spPr>
        <p:txBody>
          <a:bodyPr>
            <a:normAutofit/>
          </a:bodyPr>
          <a:lstStyle/>
          <a:p>
            <a:r>
              <a:rPr lang="en-GB"/>
              <a:t>From around the late 15</a:t>
            </a:r>
            <a:r>
              <a:rPr lang="en-GB" baseline="30000"/>
              <a:t>th</a:t>
            </a:r>
            <a:r>
              <a:rPr lang="en-GB"/>
              <a:t> century</a:t>
            </a:r>
          </a:p>
        </p:txBody>
      </p:sp>
      <p:grpSp>
        <p:nvGrpSpPr>
          <p:cNvPr id="12" name="Group 12">
            <a:extLst>
              <a:ext uri="{FF2B5EF4-FFF2-40B4-BE49-F238E27FC236}">
                <a16:creationId xmlns:a16="http://schemas.microsoft.com/office/drawing/2014/main" id="{065753F1-EEE2-45ED-88A1-ECB4A495D0A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14" name="Freeform 27">
              <a:extLst>
                <a:ext uri="{FF2B5EF4-FFF2-40B4-BE49-F238E27FC236}">
                  <a16:creationId xmlns:a16="http://schemas.microsoft.com/office/drawing/2014/main" id="{3E3E7343-7B0A-4265-B9DA-56CE355513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26" name="Freeform 28">
              <a:extLst>
                <a:ext uri="{FF2B5EF4-FFF2-40B4-BE49-F238E27FC236}">
                  <a16:creationId xmlns:a16="http://schemas.microsoft.com/office/drawing/2014/main" id="{608D2FF5-E7CA-448D-8B61-42FAA7A0C8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6" name="Freeform 29">
              <a:extLst>
                <a:ext uri="{FF2B5EF4-FFF2-40B4-BE49-F238E27FC236}">
                  <a16:creationId xmlns:a16="http://schemas.microsoft.com/office/drawing/2014/main" id="{DC186DC7-6F76-40B7-8268-20660160E6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28" name="Freeform 30">
              <a:extLst>
                <a:ext uri="{FF2B5EF4-FFF2-40B4-BE49-F238E27FC236}">
                  <a16:creationId xmlns:a16="http://schemas.microsoft.com/office/drawing/2014/main" id="{4C8DDEC4-2C9A-4271-BBB3-577233F2E1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8" name="Freeform 31">
              <a:extLst>
                <a:ext uri="{FF2B5EF4-FFF2-40B4-BE49-F238E27FC236}">
                  <a16:creationId xmlns:a16="http://schemas.microsoft.com/office/drawing/2014/main" id="{D8DB0C2B-A79C-421F-88AB-DC7B125279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9" name="Freeform 32">
              <a:extLst>
                <a:ext uri="{FF2B5EF4-FFF2-40B4-BE49-F238E27FC236}">
                  <a16:creationId xmlns:a16="http://schemas.microsoft.com/office/drawing/2014/main" id="{B3BC96E3-7FEF-4BFD-8E2C-028CB37724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20" name="Freeform 33">
              <a:extLst>
                <a:ext uri="{FF2B5EF4-FFF2-40B4-BE49-F238E27FC236}">
                  <a16:creationId xmlns:a16="http://schemas.microsoft.com/office/drawing/2014/main" id="{E7ED35DB-BAAE-4771-A0A0-65647ACC5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21" name="Freeform 34">
              <a:extLst>
                <a:ext uri="{FF2B5EF4-FFF2-40B4-BE49-F238E27FC236}">
                  <a16:creationId xmlns:a16="http://schemas.microsoft.com/office/drawing/2014/main" id="{4407B080-4ED5-43EB-8CCE-B43B336EF6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22" name="Freeform 35">
              <a:extLst>
                <a:ext uri="{FF2B5EF4-FFF2-40B4-BE49-F238E27FC236}">
                  <a16:creationId xmlns:a16="http://schemas.microsoft.com/office/drawing/2014/main" id="{8C10C675-F599-45D3-8177-D7F7DEC16C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3" name="Freeform 36">
              <a:extLst>
                <a:ext uri="{FF2B5EF4-FFF2-40B4-BE49-F238E27FC236}">
                  <a16:creationId xmlns:a16="http://schemas.microsoft.com/office/drawing/2014/main" id="{E2566A74-B9B1-469F-A373-3B3C60175C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4" name="Freeform 37">
              <a:extLst>
                <a:ext uri="{FF2B5EF4-FFF2-40B4-BE49-F238E27FC236}">
                  <a16:creationId xmlns:a16="http://schemas.microsoft.com/office/drawing/2014/main" id="{D108E5CB-8D77-4568-B6FF-2C30321345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5" name="Freeform 38">
              <a:extLst>
                <a:ext uri="{FF2B5EF4-FFF2-40B4-BE49-F238E27FC236}">
                  <a16:creationId xmlns:a16="http://schemas.microsoft.com/office/drawing/2014/main" id="{7D8349D8-2AE2-4C78-84ED-22125F147B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27" name="Rectangle 26">
            <a:extLst>
              <a:ext uri="{FF2B5EF4-FFF2-40B4-BE49-F238E27FC236}">
                <a16:creationId xmlns:a16="http://schemas.microsoft.com/office/drawing/2014/main" id="{30684D86-C9D1-40C3-A9B6-EC935C7312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9" name="Freeform 33">
            <a:extLst>
              <a:ext uri="{FF2B5EF4-FFF2-40B4-BE49-F238E27FC236}">
                <a16:creationId xmlns:a16="http://schemas.microsoft.com/office/drawing/2014/main" id="{1EDF7896-F56A-49DA-90F3-F5CE8B9833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Tree>
    <p:extLst>
      <p:ext uri="{BB962C8B-B14F-4D97-AF65-F5344CB8AC3E}">
        <p14:creationId xmlns:p14="http://schemas.microsoft.com/office/powerpoint/2010/main" val="16266596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pic>
        <p:nvPicPr>
          <p:cNvPr id="4" name="Picture 4" descr="A picture containing indoor, clock, bicycle, person&#10;&#10;Description automatically generated">
            <a:extLst>
              <a:ext uri="{FF2B5EF4-FFF2-40B4-BE49-F238E27FC236}">
                <a16:creationId xmlns:a16="http://schemas.microsoft.com/office/drawing/2014/main" id="{3DF122A6-2740-4445-A683-A4BDA3B34B75}"/>
              </a:ext>
            </a:extLst>
          </p:cNvPr>
          <p:cNvPicPr>
            <a:picLocks noChangeAspect="1"/>
          </p:cNvPicPr>
          <p:nvPr/>
        </p:nvPicPr>
        <p:blipFill rotWithShape="1">
          <a:blip r:embed="rId2"/>
          <a:srcRect l="8566" r="11369" b="-1"/>
          <a:stretch/>
        </p:blipFill>
        <p:spPr>
          <a:xfrm>
            <a:off x="4485557" y="10"/>
            <a:ext cx="7706443" cy="6857990"/>
          </a:xfrm>
          <a:prstGeom prst="rect">
            <a:avLst/>
          </a:prstGeom>
        </p:spPr>
      </p:pic>
      <p:sp useBgFill="1">
        <p:nvSpPr>
          <p:cNvPr id="10" name="Freeform: Shape 8">
            <a:extLst>
              <a:ext uri="{FF2B5EF4-FFF2-40B4-BE49-F238E27FC236}">
                <a16:creationId xmlns:a16="http://schemas.microsoft.com/office/drawing/2014/main" id="{23C7736A-5A08-4021-9AB6-390DFF506A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0"/>
            <a:ext cx="8170246" cy="6858000"/>
          </a:xfrm>
          <a:custGeom>
            <a:avLst/>
            <a:gdLst>
              <a:gd name="connsiteX0" fmla="*/ 4738960 w 8170246"/>
              <a:gd name="connsiteY0" fmla="*/ 0 h 6858000"/>
              <a:gd name="connsiteX1" fmla="*/ 4862151 w 8170246"/>
              <a:gd name="connsiteY1" fmla="*/ 0 h 6858000"/>
              <a:gd name="connsiteX2" fmla="*/ 8088169 w 8170246"/>
              <a:gd name="connsiteY2" fmla="*/ 3226735 h 6858000"/>
              <a:gd name="connsiteX3" fmla="*/ 8088169 w 8170246"/>
              <a:gd name="connsiteY3" fmla="*/ 3626507 h 6858000"/>
              <a:gd name="connsiteX4" fmla="*/ 4857393 w 8170246"/>
              <a:gd name="connsiteY4" fmla="*/ 6858000 h 6858000"/>
              <a:gd name="connsiteX5" fmla="*/ 4783581 w 8170246"/>
              <a:gd name="connsiteY5" fmla="*/ 6858000 h 6858000"/>
              <a:gd name="connsiteX6" fmla="*/ 4734202 w 8170246"/>
              <a:gd name="connsiteY6" fmla="*/ 6858000 h 6858000"/>
              <a:gd name="connsiteX7" fmla="*/ 7964978 w 8170246"/>
              <a:gd name="connsiteY7" fmla="*/ 3626507 h 6858000"/>
              <a:gd name="connsiteX8" fmla="*/ 7964978 w 8170246"/>
              <a:gd name="connsiteY8" fmla="*/ 3226735 h 6858000"/>
              <a:gd name="connsiteX9" fmla="*/ 4738960 w 8170246"/>
              <a:gd name="connsiteY9" fmla="*/ 0 h 6858000"/>
              <a:gd name="connsiteX10" fmla="*/ 0 w 8170246"/>
              <a:gd name="connsiteY10" fmla="*/ 0 h 6858000"/>
              <a:gd name="connsiteX11" fmla="*/ 98791 w 8170246"/>
              <a:gd name="connsiteY11" fmla="*/ 0 h 6858000"/>
              <a:gd name="connsiteX12" fmla="*/ 4456718 w 8170246"/>
              <a:gd name="connsiteY12" fmla="*/ 0 h 6858000"/>
              <a:gd name="connsiteX13" fmla="*/ 4603489 w 8170246"/>
              <a:gd name="connsiteY13" fmla="*/ 0 h 6858000"/>
              <a:gd name="connsiteX14" fmla="*/ 7829507 w 8170246"/>
              <a:gd name="connsiteY14" fmla="*/ 3226735 h 6858000"/>
              <a:gd name="connsiteX15" fmla="*/ 7829507 w 8170246"/>
              <a:gd name="connsiteY15" fmla="*/ 3626507 h 6858000"/>
              <a:gd name="connsiteX16" fmla="*/ 4598731 w 8170246"/>
              <a:gd name="connsiteY16" fmla="*/ 6858000 h 6858000"/>
              <a:gd name="connsiteX17" fmla="*/ 4540663 w 8170246"/>
              <a:gd name="connsiteY17" fmla="*/ 6858000 h 6858000"/>
              <a:gd name="connsiteX18" fmla="*/ 133398 w 8170246"/>
              <a:gd name="connsiteY18" fmla="*/ 6858000 h 6858000"/>
              <a:gd name="connsiteX19" fmla="*/ 0 w 8170246"/>
              <a:gd name="connsiteY1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170246" h="6858000">
                <a:moveTo>
                  <a:pt x="4738960" y="0"/>
                </a:moveTo>
                <a:lnTo>
                  <a:pt x="4862151" y="0"/>
                </a:lnTo>
                <a:cubicBezTo>
                  <a:pt x="4862151" y="0"/>
                  <a:pt x="4862151" y="0"/>
                  <a:pt x="8088169" y="3226735"/>
                </a:cubicBezTo>
                <a:cubicBezTo>
                  <a:pt x="8197606" y="3336196"/>
                  <a:pt x="8197606" y="3517045"/>
                  <a:pt x="8088169" y="3626507"/>
                </a:cubicBezTo>
                <a:cubicBezTo>
                  <a:pt x="8088169" y="3626507"/>
                  <a:pt x="8088169" y="3626507"/>
                  <a:pt x="4857393" y="6858000"/>
                </a:cubicBezTo>
                <a:cubicBezTo>
                  <a:pt x="4857393" y="6858000"/>
                  <a:pt x="4857393" y="6858000"/>
                  <a:pt x="4783581" y="6858000"/>
                </a:cubicBezTo>
                <a:lnTo>
                  <a:pt x="4734202" y="6858000"/>
                </a:lnTo>
                <a:cubicBezTo>
                  <a:pt x="7964978" y="3626507"/>
                  <a:pt x="7964978" y="3626507"/>
                  <a:pt x="7964978" y="3626507"/>
                </a:cubicBezTo>
                <a:cubicBezTo>
                  <a:pt x="8074415" y="3517045"/>
                  <a:pt x="8074415" y="3336196"/>
                  <a:pt x="7964978" y="3226735"/>
                </a:cubicBezTo>
                <a:cubicBezTo>
                  <a:pt x="4738960" y="0"/>
                  <a:pt x="4738960" y="0"/>
                  <a:pt x="4738960" y="0"/>
                </a:cubicBezTo>
                <a:close/>
                <a:moveTo>
                  <a:pt x="0" y="0"/>
                </a:moveTo>
                <a:lnTo>
                  <a:pt x="98791" y="0"/>
                </a:lnTo>
                <a:cubicBezTo>
                  <a:pt x="1075904" y="0"/>
                  <a:pt x="2469401" y="0"/>
                  <a:pt x="4456718" y="0"/>
                </a:cubicBezTo>
                <a:lnTo>
                  <a:pt x="4603489" y="0"/>
                </a:lnTo>
                <a:cubicBezTo>
                  <a:pt x="4603489" y="0"/>
                  <a:pt x="4603489" y="0"/>
                  <a:pt x="7829507" y="3226735"/>
                </a:cubicBezTo>
                <a:cubicBezTo>
                  <a:pt x="7938944" y="3336196"/>
                  <a:pt x="7938944" y="3517045"/>
                  <a:pt x="7829507" y="3626507"/>
                </a:cubicBezTo>
                <a:cubicBezTo>
                  <a:pt x="7829507" y="3626507"/>
                  <a:pt x="7829507" y="3626507"/>
                  <a:pt x="4598731" y="6858000"/>
                </a:cubicBezTo>
                <a:lnTo>
                  <a:pt x="4540663" y="6858000"/>
                </a:lnTo>
                <a:cubicBezTo>
                  <a:pt x="4077749" y="6858000"/>
                  <a:pt x="2938270" y="6858000"/>
                  <a:pt x="133398" y="6858000"/>
                </a:cubicBezTo>
                <a:lnTo>
                  <a:pt x="0" y="6858000"/>
                </a:lnTo>
                <a:close/>
              </a:path>
            </a:pathLst>
          </a:custGeom>
          <a:ln>
            <a:noFill/>
          </a:ln>
          <a:effectLst/>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anchor="t" anchorCtr="0" compatLnSpc="1">
            <a:prstTxWarp prst="textNoShape">
              <a:avLst/>
            </a:prstTxWarp>
            <a:noAutofit/>
          </a:bodyPr>
          <a:lstStyle/>
          <a:p>
            <a:endParaRPr lang="en-US" dirty="0"/>
          </a:p>
        </p:txBody>
      </p:sp>
      <p:sp>
        <p:nvSpPr>
          <p:cNvPr id="2" name="Title 1">
            <a:extLst>
              <a:ext uri="{FF2B5EF4-FFF2-40B4-BE49-F238E27FC236}">
                <a16:creationId xmlns:a16="http://schemas.microsoft.com/office/drawing/2014/main" id="{8FBA4F7D-FC61-4B91-A45A-68FDDDB59B48}"/>
              </a:ext>
            </a:extLst>
          </p:cNvPr>
          <p:cNvSpPr>
            <a:spLocks noGrp="1"/>
          </p:cNvSpPr>
          <p:nvPr>
            <p:ph type="title"/>
          </p:nvPr>
        </p:nvSpPr>
        <p:spPr>
          <a:xfrm>
            <a:off x="535525" y="624110"/>
            <a:ext cx="4623955" cy="1280890"/>
          </a:xfrm>
        </p:spPr>
        <p:txBody>
          <a:bodyPr>
            <a:normAutofit/>
          </a:bodyPr>
          <a:lstStyle/>
          <a:p>
            <a:pPr>
              <a:lnSpc>
                <a:spcPct val="90000"/>
              </a:lnSpc>
            </a:pPr>
            <a:r>
              <a:rPr lang="en-GB" sz="2800"/>
              <a:t>Early modern era (late 15th to the dawn of the 16th century)</a:t>
            </a:r>
          </a:p>
        </p:txBody>
      </p:sp>
      <p:sp>
        <p:nvSpPr>
          <p:cNvPr id="12" name="Rectangle 10">
            <a:extLst>
              <a:ext uri="{FF2B5EF4-FFF2-40B4-BE49-F238E27FC236}">
                <a16:creationId xmlns:a16="http://schemas.microsoft.com/office/drawing/2014/main" id="{433DF4D3-8A35-461A-ABE0-F56B78A13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8582207F-C34A-48BF-9EF9-55C7311D126D}"/>
              </a:ext>
            </a:extLst>
          </p:cNvPr>
          <p:cNvSpPr>
            <a:spLocks noGrp="1"/>
          </p:cNvSpPr>
          <p:nvPr>
            <p:ph idx="1"/>
          </p:nvPr>
        </p:nvSpPr>
        <p:spPr>
          <a:xfrm>
            <a:off x="531812" y="2133600"/>
            <a:ext cx="4625882" cy="3777622"/>
          </a:xfrm>
        </p:spPr>
        <p:txBody>
          <a:bodyPr vert="horz" lIns="0" tIns="0" rIns="0" bIns="0" rtlCol="0">
            <a:normAutofit/>
          </a:bodyPr>
          <a:lstStyle/>
          <a:p>
            <a:r>
              <a:rPr lang="en-GB">
                <a:ea typeface="+mn-lt"/>
                <a:cs typeface="+mn-lt"/>
              </a:rPr>
              <a:t>This was a time of great change</a:t>
            </a:r>
            <a:endParaRPr lang="en-GB"/>
          </a:p>
          <a:p>
            <a:r>
              <a:rPr lang="en-GB">
                <a:ea typeface="+mn-lt"/>
                <a:cs typeface="+mn-lt"/>
              </a:rPr>
              <a:t>Feudal system was falling apart</a:t>
            </a:r>
            <a:endParaRPr lang="en-GB"/>
          </a:p>
          <a:p>
            <a:r>
              <a:rPr lang="en-GB">
                <a:ea typeface="+mn-lt"/>
                <a:cs typeface="+mn-lt"/>
              </a:rPr>
              <a:t>The rise of the nation state – extension of trade and markets in Europe</a:t>
            </a:r>
            <a:endParaRPr lang="en-GB"/>
          </a:p>
          <a:p>
            <a:r>
              <a:rPr lang="en-GB">
                <a:ea typeface="+mn-lt"/>
                <a:cs typeface="+mn-lt"/>
              </a:rPr>
              <a:t>Circumnavigation of the globe</a:t>
            </a:r>
            <a:endParaRPr lang="en-GB"/>
          </a:p>
          <a:p>
            <a:endParaRPr lang="en-GB"/>
          </a:p>
        </p:txBody>
      </p:sp>
    </p:spTree>
    <p:extLst>
      <p:ext uri="{BB962C8B-B14F-4D97-AF65-F5344CB8AC3E}">
        <p14:creationId xmlns:p14="http://schemas.microsoft.com/office/powerpoint/2010/main" val="10034620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7C43D-AAC9-4E67-8010-330770962143}"/>
              </a:ext>
            </a:extLst>
          </p:cNvPr>
          <p:cNvSpPr>
            <a:spLocks noGrp="1"/>
          </p:cNvSpPr>
          <p:nvPr>
            <p:ph type="title"/>
          </p:nvPr>
        </p:nvSpPr>
        <p:spPr>
          <a:xfrm>
            <a:off x="8643193" y="457201"/>
            <a:ext cx="3091607" cy="1727643"/>
          </a:xfrm>
        </p:spPr>
        <p:txBody>
          <a:bodyPr anchor="b">
            <a:normAutofit/>
          </a:bodyPr>
          <a:lstStyle/>
          <a:p>
            <a:r>
              <a:rPr lang="en-GB" sz="2800"/>
              <a:t>Time of change</a:t>
            </a:r>
          </a:p>
        </p:txBody>
      </p:sp>
      <p:sp>
        <p:nvSpPr>
          <p:cNvPr id="3" name="Content Placeholder 2">
            <a:extLst>
              <a:ext uri="{FF2B5EF4-FFF2-40B4-BE49-F238E27FC236}">
                <a16:creationId xmlns:a16="http://schemas.microsoft.com/office/drawing/2014/main" id="{9B2942E3-765B-4321-97D5-C1125A5D0736}"/>
              </a:ext>
            </a:extLst>
          </p:cNvPr>
          <p:cNvSpPr>
            <a:spLocks noGrp="1"/>
          </p:cNvSpPr>
          <p:nvPr>
            <p:ph idx="1"/>
          </p:nvPr>
        </p:nvSpPr>
        <p:spPr>
          <a:xfrm>
            <a:off x="8643193" y="2530549"/>
            <a:ext cx="2942813" cy="3428124"/>
          </a:xfrm>
        </p:spPr>
        <p:txBody>
          <a:bodyPr vert="horz" lIns="0" tIns="0" rIns="0" bIns="0" rtlCol="0">
            <a:normAutofit/>
          </a:bodyPr>
          <a:lstStyle/>
          <a:p>
            <a:r>
              <a:rPr lang="en-GB" sz="1400">
                <a:ea typeface="+mn-lt"/>
                <a:cs typeface="+mn-lt"/>
              </a:rPr>
              <a:t>Manifestations of protestant reformation and the Catholic Church losing power in places across Europe.</a:t>
            </a:r>
            <a:endParaRPr lang="en-GB" sz="1400"/>
          </a:p>
          <a:p>
            <a:r>
              <a:rPr lang="en-GB" sz="1400">
                <a:ea typeface="+mn-lt"/>
                <a:cs typeface="+mn-lt"/>
              </a:rPr>
              <a:t>Renaissance</a:t>
            </a:r>
            <a:endParaRPr lang="en-GB" sz="1400"/>
          </a:p>
          <a:p>
            <a:r>
              <a:rPr lang="en-GB" sz="1400">
                <a:ea typeface="+mn-lt"/>
                <a:cs typeface="+mn-lt"/>
              </a:rPr>
              <a:t>Classical learning</a:t>
            </a:r>
            <a:endParaRPr lang="en-GB" sz="1400"/>
          </a:p>
          <a:p>
            <a:r>
              <a:rPr lang="en-GB" sz="1400">
                <a:ea typeface="+mn-lt"/>
                <a:cs typeface="+mn-lt"/>
              </a:rPr>
              <a:t>Print Culture (pamphlets etc)</a:t>
            </a:r>
            <a:endParaRPr lang="en-GB" sz="1400"/>
          </a:p>
          <a:p>
            <a:r>
              <a:rPr lang="en-GB" sz="1400">
                <a:ea typeface="+mn-lt"/>
                <a:cs typeface="+mn-lt"/>
              </a:rPr>
              <a:t>Creativity within architecture, music, art, drama</a:t>
            </a:r>
            <a:endParaRPr lang="en-GB" sz="1400"/>
          </a:p>
          <a:p>
            <a:r>
              <a:rPr lang="en-GB" sz="1400">
                <a:ea typeface="+mn-lt"/>
                <a:cs typeface="+mn-lt"/>
              </a:rPr>
              <a:t>Birth of the scientific revolution </a:t>
            </a:r>
            <a:endParaRPr lang="en-GB" sz="1400"/>
          </a:p>
          <a:p>
            <a:endParaRPr lang="en-GB" sz="1400"/>
          </a:p>
        </p:txBody>
      </p:sp>
      <p:pic>
        <p:nvPicPr>
          <p:cNvPr id="4" name="Picture 4" descr="A group of people sitting in front of a building&#10;&#10;Description automatically generated">
            <a:extLst>
              <a:ext uri="{FF2B5EF4-FFF2-40B4-BE49-F238E27FC236}">
                <a16:creationId xmlns:a16="http://schemas.microsoft.com/office/drawing/2014/main" id="{D7C1CA7D-F602-4236-BEE3-936CADCBAAB7}"/>
              </a:ext>
            </a:extLst>
          </p:cNvPr>
          <p:cNvPicPr>
            <a:picLocks noChangeAspect="1"/>
          </p:cNvPicPr>
          <p:nvPr/>
        </p:nvPicPr>
        <p:blipFill rotWithShape="1">
          <a:blip r:embed="rId2"/>
          <a:srcRect l="11657" r="329" b="-2"/>
          <a:stretch/>
        </p:blipFill>
        <p:spPr>
          <a:xfrm>
            <a:off x="20" y="431"/>
            <a:ext cx="8115280" cy="6408311"/>
          </a:xfrm>
          <a:prstGeom prst="rect">
            <a:avLst/>
          </a:prstGeom>
        </p:spPr>
      </p:pic>
    </p:spTree>
    <p:extLst>
      <p:ext uri="{BB962C8B-B14F-4D97-AF65-F5344CB8AC3E}">
        <p14:creationId xmlns:p14="http://schemas.microsoft.com/office/powerpoint/2010/main" val="4795519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D3977-4D3A-486F-9DDE-DC029E336C12}"/>
              </a:ext>
            </a:extLst>
          </p:cNvPr>
          <p:cNvSpPr>
            <a:spLocks noGrp="1"/>
          </p:cNvSpPr>
          <p:nvPr>
            <p:ph type="title"/>
          </p:nvPr>
        </p:nvSpPr>
        <p:spPr>
          <a:xfrm>
            <a:off x="2199737" y="643899"/>
            <a:ext cx="9448799" cy="817630"/>
          </a:xfrm>
        </p:spPr>
        <p:txBody>
          <a:bodyPr anchor="t">
            <a:normAutofit/>
          </a:bodyPr>
          <a:lstStyle/>
          <a:p>
            <a:r>
              <a:rPr lang="en-GB" dirty="0"/>
              <a:t>Witch hunts</a:t>
            </a:r>
          </a:p>
        </p:txBody>
      </p:sp>
      <p:graphicFrame>
        <p:nvGraphicFramePr>
          <p:cNvPr id="7" name="Content Placeholder 6">
            <a:extLst>
              <a:ext uri="{FF2B5EF4-FFF2-40B4-BE49-F238E27FC236}">
                <a16:creationId xmlns:a16="http://schemas.microsoft.com/office/drawing/2014/main" id="{565C8108-C40D-E362-E6A7-A3A82E1E387A}"/>
              </a:ext>
            </a:extLst>
          </p:cNvPr>
          <p:cNvGraphicFramePr>
            <a:graphicFrameLocks noGrp="1"/>
          </p:cNvGraphicFramePr>
          <p:nvPr>
            <p:ph idx="1"/>
            <p:extLst>
              <p:ext uri="{D42A27DB-BD31-4B8C-83A1-F6EECF244321}">
                <p14:modId xmlns:p14="http://schemas.microsoft.com/office/powerpoint/2010/main" val="1421097489"/>
              </p:ext>
            </p:extLst>
          </p:nvPr>
        </p:nvGraphicFramePr>
        <p:xfrm>
          <a:off x="-2280877" y="1657764"/>
          <a:ext cx="10884287" cy="4098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5" descr="Diagram&#10;&#10;Description automatically generated">
            <a:extLst>
              <a:ext uri="{FF2B5EF4-FFF2-40B4-BE49-F238E27FC236}">
                <a16:creationId xmlns:a16="http://schemas.microsoft.com/office/drawing/2014/main" id="{76BE36AF-DB29-47A8-B265-4D84956D8303}"/>
              </a:ext>
            </a:extLst>
          </p:cNvPr>
          <p:cNvPicPr>
            <a:picLocks noChangeAspect="1"/>
          </p:cNvPicPr>
          <p:nvPr/>
        </p:nvPicPr>
        <p:blipFill>
          <a:blip r:embed="rId7"/>
          <a:stretch>
            <a:fillRect/>
          </a:stretch>
        </p:blipFill>
        <p:spPr>
          <a:xfrm>
            <a:off x="9126747" y="3776376"/>
            <a:ext cx="1989462" cy="2269349"/>
          </a:xfrm>
          <a:prstGeom prst="rect">
            <a:avLst/>
          </a:prstGeom>
        </p:spPr>
      </p:pic>
      <p:pic>
        <p:nvPicPr>
          <p:cNvPr id="4" name="Picture 4" descr="A picture containing diagram&#10;&#10;Description automatically generated">
            <a:extLst>
              <a:ext uri="{FF2B5EF4-FFF2-40B4-BE49-F238E27FC236}">
                <a16:creationId xmlns:a16="http://schemas.microsoft.com/office/drawing/2014/main" id="{C69F89A2-88EB-4947-AFCB-39142C0AD61B}"/>
              </a:ext>
            </a:extLst>
          </p:cNvPr>
          <p:cNvPicPr>
            <a:picLocks noChangeAspect="1"/>
          </p:cNvPicPr>
          <p:nvPr/>
        </p:nvPicPr>
        <p:blipFill>
          <a:blip r:embed="rId8"/>
          <a:stretch>
            <a:fillRect/>
          </a:stretch>
        </p:blipFill>
        <p:spPr>
          <a:xfrm>
            <a:off x="7405960" y="725297"/>
            <a:ext cx="2935492" cy="2082968"/>
          </a:xfrm>
          <a:prstGeom prst="rect">
            <a:avLst/>
          </a:prstGeom>
        </p:spPr>
      </p:pic>
      <p:pic>
        <p:nvPicPr>
          <p:cNvPr id="6" name="Picture 6" descr="A picture containing text, book&#10;&#10;Description automatically generated">
            <a:extLst>
              <a:ext uri="{FF2B5EF4-FFF2-40B4-BE49-F238E27FC236}">
                <a16:creationId xmlns:a16="http://schemas.microsoft.com/office/drawing/2014/main" id="{DF996376-FB02-4B8D-9DEC-2291B2F7798D}"/>
              </a:ext>
            </a:extLst>
          </p:cNvPr>
          <p:cNvPicPr>
            <a:picLocks noChangeAspect="1"/>
          </p:cNvPicPr>
          <p:nvPr/>
        </p:nvPicPr>
        <p:blipFill>
          <a:blip r:embed="rId9"/>
          <a:stretch>
            <a:fillRect/>
          </a:stretch>
        </p:blipFill>
        <p:spPr>
          <a:xfrm>
            <a:off x="5456390" y="3897879"/>
            <a:ext cx="2935492" cy="2059098"/>
          </a:xfrm>
          <a:prstGeom prst="rect">
            <a:avLst/>
          </a:prstGeom>
        </p:spPr>
      </p:pic>
    </p:spTree>
    <p:extLst>
      <p:ext uri="{BB962C8B-B14F-4D97-AF65-F5344CB8AC3E}">
        <p14:creationId xmlns:p14="http://schemas.microsoft.com/office/powerpoint/2010/main" val="9113843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FCD669-FB9D-4544-B993-DC4890FD8894}"/>
              </a:ext>
            </a:extLst>
          </p:cNvPr>
          <p:cNvSpPr>
            <a:spLocks noGrp="1"/>
          </p:cNvSpPr>
          <p:nvPr>
            <p:ph type="title"/>
          </p:nvPr>
        </p:nvSpPr>
        <p:spPr>
          <a:xfrm>
            <a:off x="1371601" y="457200"/>
            <a:ext cx="9448800" cy="1101145"/>
          </a:xfrm>
        </p:spPr>
        <p:txBody>
          <a:bodyPr anchor="ctr">
            <a:normAutofit/>
          </a:bodyPr>
          <a:lstStyle/>
          <a:p>
            <a:r>
              <a:rPr lang="en-GB" sz="3200" dirty="0">
                <a:solidFill>
                  <a:schemeClr val="bg1"/>
                </a:solidFill>
              </a:rPr>
              <a:t>Witch hunts across </a:t>
            </a:r>
            <a:r>
              <a:rPr lang="en-GB" sz="3200" dirty="0" err="1">
                <a:solidFill>
                  <a:schemeClr val="bg1"/>
                </a:solidFill>
              </a:rPr>
              <a:t>europe</a:t>
            </a:r>
            <a:endParaRPr lang="en-GB" sz="3200" dirty="0">
              <a:solidFill>
                <a:schemeClr val="bg1"/>
              </a:solidFill>
            </a:endParaRPr>
          </a:p>
        </p:txBody>
      </p:sp>
      <p:graphicFrame>
        <p:nvGraphicFramePr>
          <p:cNvPr id="7" name="Content Placeholder 6">
            <a:extLst>
              <a:ext uri="{FF2B5EF4-FFF2-40B4-BE49-F238E27FC236}">
                <a16:creationId xmlns:a16="http://schemas.microsoft.com/office/drawing/2014/main" id="{6162CF8E-73F3-EA6A-B1F2-1486B852774D}"/>
              </a:ext>
            </a:extLst>
          </p:cNvPr>
          <p:cNvGraphicFramePr>
            <a:graphicFrameLocks noGrp="1"/>
          </p:cNvGraphicFramePr>
          <p:nvPr>
            <p:ph idx="1"/>
            <p:extLst>
              <p:ext uri="{D42A27DB-BD31-4B8C-83A1-F6EECF244321}">
                <p14:modId xmlns:p14="http://schemas.microsoft.com/office/powerpoint/2010/main" val="960625265"/>
              </p:ext>
            </p:extLst>
          </p:nvPr>
        </p:nvGraphicFramePr>
        <p:xfrm>
          <a:off x="1371600" y="5076664"/>
          <a:ext cx="9448800" cy="12339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4" descr="A close up of a book&#10;&#10;Description automatically generated">
            <a:extLst>
              <a:ext uri="{FF2B5EF4-FFF2-40B4-BE49-F238E27FC236}">
                <a16:creationId xmlns:a16="http://schemas.microsoft.com/office/drawing/2014/main" id="{5528F49B-D2D4-42FB-ACC4-842245B2C911}"/>
              </a:ext>
            </a:extLst>
          </p:cNvPr>
          <p:cNvPicPr>
            <a:picLocks noChangeAspect="1"/>
          </p:cNvPicPr>
          <p:nvPr/>
        </p:nvPicPr>
        <p:blipFill>
          <a:blip r:embed="rId7"/>
          <a:stretch>
            <a:fillRect/>
          </a:stretch>
        </p:blipFill>
        <p:spPr>
          <a:xfrm>
            <a:off x="2186245" y="1854558"/>
            <a:ext cx="2090403" cy="2853920"/>
          </a:xfrm>
          <a:prstGeom prst="rect">
            <a:avLst/>
          </a:prstGeom>
        </p:spPr>
      </p:pic>
      <p:pic>
        <p:nvPicPr>
          <p:cNvPr id="5" name="Picture 5" descr="A picture containing text, book&#10;&#10;Description automatically generated">
            <a:extLst>
              <a:ext uri="{FF2B5EF4-FFF2-40B4-BE49-F238E27FC236}">
                <a16:creationId xmlns:a16="http://schemas.microsoft.com/office/drawing/2014/main" id="{83AEB339-6162-4163-83C9-8444965DA3D9}"/>
              </a:ext>
            </a:extLst>
          </p:cNvPr>
          <p:cNvPicPr>
            <a:picLocks noChangeAspect="1"/>
          </p:cNvPicPr>
          <p:nvPr/>
        </p:nvPicPr>
        <p:blipFill>
          <a:blip r:embed="rId8"/>
          <a:stretch>
            <a:fillRect/>
          </a:stretch>
        </p:blipFill>
        <p:spPr>
          <a:xfrm>
            <a:off x="4600565" y="1854558"/>
            <a:ext cx="2985264" cy="2816099"/>
          </a:xfrm>
          <a:prstGeom prst="rect">
            <a:avLst/>
          </a:prstGeom>
        </p:spPr>
      </p:pic>
      <p:pic>
        <p:nvPicPr>
          <p:cNvPr id="6" name="Picture 6" descr="A close up of a book&#10;&#10;Description automatically generated">
            <a:extLst>
              <a:ext uri="{FF2B5EF4-FFF2-40B4-BE49-F238E27FC236}">
                <a16:creationId xmlns:a16="http://schemas.microsoft.com/office/drawing/2014/main" id="{A5866A8D-CEC0-421C-B617-5EA245941D74}"/>
              </a:ext>
            </a:extLst>
          </p:cNvPr>
          <p:cNvPicPr>
            <a:picLocks noChangeAspect="1"/>
          </p:cNvPicPr>
          <p:nvPr/>
        </p:nvPicPr>
        <p:blipFill>
          <a:blip r:embed="rId9"/>
          <a:stretch>
            <a:fillRect/>
          </a:stretch>
        </p:blipFill>
        <p:spPr>
          <a:xfrm>
            <a:off x="7909744" y="1854558"/>
            <a:ext cx="2142293" cy="2853920"/>
          </a:xfrm>
          <a:prstGeom prst="rect">
            <a:avLst/>
          </a:prstGeom>
        </p:spPr>
      </p:pic>
    </p:spTree>
    <p:extLst>
      <p:ext uri="{BB962C8B-B14F-4D97-AF65-F5344CB8AC3E}">
        <p14:creationId xmlns:p14="http://schemas.microsoft.com/office/powerpoint/2010/main" val="15539291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34D0F1-EC9D-4A66-B80A-83E4323AC2B9}"/>
              </a:ext>
            </a:extLst>
          </p:cNvPr>
          <p:cNvSpPr>
            <a:spLocks noGrp="1"/>
          </p:cNvSpPr>
          <p:nvPr>
            <p:ph type="title"/>
          </p:nvPr>
        </p:nvSpPr>
        <p:spPr/>
        <p:txBody>
          <a:bodyPr/>
          <a:lstStyle/>
          <a:p>
            <a:r>
              <a:rPr lang="en-GB" dirty="0"/>
              <a:t>Witches and torture</a:t>
            </a:r>
          </a:p>
        </p:txBody>
      </p:sp>
      <p:graphicFrame>
        <p:nvGraphicFramePr>
          <p:cNvPr id="4" name="Content Placeholder 3">
            <a:extLst>
              <a:ext uri="{FF2B5EF4-FFF2-40B4-BE49-F238E27FC236}">
                <a16:creationId xmlns:a16="http://schemas.microsoft.com/office/drawing/2014/main" id="{4B199EB5-09F8-816C-2446-0F0185227A65}"/>
              </a:ext>
            </a:extLst>
          </p:cNvPr>
          <p:cNvGraphicFramePr>
            <a:graphicFrameLocks noGrp="1"/>
          </p:cNvGraphicFramePr>
          <p:nvPr>
            <p:ph idx="1"/>
            <p:extLst>
              <p:ext uri="{D42A27DB-BD31-4B8C-83A1-F6EECF244321}">
                <p14:modId xmlns:p14="http://schemas.microsoft.com/office/powerpoint/2010/main" val="4138393784"/>
              </p:ext>
            </p:extLst>
          </p:nvPr>
        </p:nvGraphicFramePr>
        <p:xfrm>
          <a:off x="2589213" y="2133600"/>
          <a:ext cx="8915400" cy="3778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4894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98667-A9B3-4E31-A42B-EA2F86876410}"/>
              </a:ext>
            </a:extLst>
          </p:cNvPr>
          <p:cNvSpPr>
            <a:spLocks noGrp="1"/>
          </p:cNvSpPr>
          <p:nvPr>
            <p:ph type="title"/>
          </p:nvPr>
        </p:nvSpPr>
        <p:spPr>
          <a:xfrm>
            <a:off x="581192" y="702156"/>
            <a:ext cx="3450219" cy="1161150"/>
          </a:xfrm>
        </p:spPr>
        <p:txBody>
          <a:bodyPr>
            <a:normAutofit fontScale="90000"/>
          </a:bodyPr>
          <a:lstStyle/>
          <a:p>
            <a:r>
              <a:rPr lang="en-GB" dirty="0"/>
              <a:t>Possession and madness</a:t>
            </a:r>
          </a:p>
        </p:txBody>
      </p:sp>
      <p:graphicFrame>
        <p:nvGraphicFramePr>
          <p:cNvPr id="6" name="Content Placeholder 5">
            <a:extLst>
              <a:ext uri="{FF2B5EF4-FFF2-40B4-BE49-F238E27FC236}">
                <a16:creationId xmlns:a16="http://schemas.microsoft.com/office/drawing/2014/main" id="{4AEE7347-91E4-3EE7-12CF-0F950F20320C}"/>
              </a:ext>
            </a:extLst>
          </p:cNvPr>
          <p:cNvGraphicFramePr>
            <a:graphicFrameLocks noGrp="1"/>
          </p:cNvGraphicFramePr>
          <p:nvPr>
            <p:ph idx="1"/>
            <p:extLst>
              <p:ext uri="{D42A27DB-BD31-4B8C-83A1-F6EECF244321}">
                <p14:modId xmlns:p14="http://schemas.microsoft.com/office/powerpoint/2010/main" val="2597225390"/>
              </p:ext>
            </p:extLst>
          </p:nvPr>
        </p:nvGraphicFramePr>
        <p:xfrm>
          <a:off x="581192" y="609600"/>
          <a:ext cx="11029615" cy="60499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325399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10755-66B1-4029-88BE-3B71C09C609C}"/>
              </a:ext>
            </a:extLst>
          </p:cNvPr>
          <p:cNvSpPr>
            <a:spLocks noGrp="1"/>
          </p:cNvSpPr>
          <p:nvPr>
            <p:ph type="title"/>
          </p:nvPr>
        </p:nvSpPr>
        <p:spPr/>
        <p:txBody>
          <a:bodyPr/>
          <a:lstStyle/>
          <a:p>
            <a:r>
              <a:rPr lang="en-GB" dirty="0"/>
              <a:t>Women, madness and witchcraft</a:t>
            </a:r>
          </a:p>
        </p:txBody>
      </p:sp>
      <p:graphicFrame>
        <p:nvGraphicFramePr>
          <p:cNvPr id="5" name="Content Placeholder 4">
            <a:extLst>
              <a:ext uri="{FF2B5EF4-FFF2-40B4-BE49-F238E27FC236}">
                <a16:creationId xmlns:a16="http://schemas.microsoft.com/office/drawing/2014/main" id="{1DDFE7C1-94E9-1B75-4E1C-19D5F4E6E2E1}"/>
              </a:ext>
            </a:extLst>
          </p:cNvPr>
          <p:cNvGraphicFramePr>
            <a:graphicFrameLocks noGrp="1"/>
          </p:cNvGraphicFramePr>
          <p:nvPr>
            <p:ph idx="1"/>
            <p:extLst>
              <p:ext uri="{D42A27DB-BD31-4B8C-83A1-F6EECF244321}">
                <p14:modId xmlns:p14="http://schemas.microsoft.com/office/powerpoint/2010/main" val="2379813858"/>
              </p:ext>
            </p:extLst>
          </p:nvPr>
        </p:nvGraphicFramePr>
        <p:xfrm>
          <a:off x="2589213" y="2133600"/>
          <a:ext cx="8915400" cy="3778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815464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pSp>
        <p:nvGrpSpPr>
          <p:cNvPr id="4" name="Group 6">
            <a:extLst>
              <a:ext uri="{FF2B5EF4-FFF2-40B4-BE49-F238E27FC236}">
                <a16:creationId xmlns:a16="http://schemas.microsoft.com/office/drawing/2014/main" id="{8CD25866-F15D-40A4-AEC5-47C044637A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8" name="Freeform 11">
              <a:extLst>
                <a:ext uri="{FF2B5EF4-FFF2-40B4-BE49-F238E27FC236}">
                  <a16:creationId xmlns:a16="http://schemas.microsoft.com/office/drawing/2014/main" id="{DCB8E995-36E8-40B6-82D4-F52DE2987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6" name="Freeform 12">
              <a:extLst>
                <a:ext uri="{FF2B5EF4-FFF2-40B4-BE49-F238E27FC236}">
                  <a16:creationId xmlns:a16="http://schemas.microsoft.com/office/drawing/2014/main" id="{DF54AEB5-68B5-46AE-B8F0-EEBE5DFED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0" name="Freeform 13">
              <a:extLst>
                <a:ext uri="{FF2B5EF4-FFF2-40B4-BE49-F238E27FC236}">
                  <a16:creationId xmlns:a16="http://schemas.microsoft.com/office/drawing/2014/main" id="{E3F708CB-F094-4EE7-8AD5-A462F1DF8B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1" name="Freeform 14">
              <a:extLst>
                <a:ext uri="{FF2B5EF4-FFF2-40B4-BE49-F238E27FC236}">
                  <a16:creationId xmlns:a16="http://schemas.microsoft.com/office/drawing/2014/main" id="{ECFCFB22-E8B5-4FAC-A354-E7E0CE6F2B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34" name="Freeform 15">
              <a:extLst>
                <a:ext uri="{FF2B5EF4-FFF2-40B4-BE49-F238E27FC236}">
                  <a16:creationId xmlns:a16="http://schemas.microsoft.com/office/drawing/2014/main" id="{ED1DB3B4-A6DC-476F-986E-DF361EE842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3" name="Freeform 16">
              <a:extLst>
                <a:ext uri="{FF2B5EF4-FFF2-40B4-BE49-F238E27FC236}">
                  <a16:creationId xmlns:a16="http://schemas.microsoft.com/office/drawing/2014/main" id="{4EE13DFA-3489-4DE6-9154-34D9CB4005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6" name="Freeform 17">
              <a:extLst>
                <a:ext uri="{FF2B5EF4-FFF2-40B4-BE49-F238E27FC236}">
                  <a16:creationId xmlns:a16="http://schemas.microsoft.com/office/drawing/2014/main" id="{5CD12D51-F9A8-4CC9-B9C9-206EAFD8C1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15" name="Freeform 18">
              <a:extLst>
                <a:ext uri="{FF2B5EF4-FFF2-40B4-BE49-F238E27FC236}">
                  <a16:creationId xmlns:a16="http://schemas.microsoft.com/office/drawing/2014/main" id="{266B326C-1178-40F9-A265-6067D363B4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8" name="Freeform 19">
              <a:extLst>
                <a:ext uri="{FF2B5EF4-FFF2-40B4-BE49-F238E27FC236}">
                  <a16:creationId xmlns:a16="http://schemas.microsoft.com/office/drawing/2014/main" id="{12F3B319-F00B-4755-BC54-95511E21DB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17" name="Freeform 20">
              <a:extLst>
                <a:ext uri="{FF2B5EF4-FFF2-40B4-BE49-F238E27FC236}">
                  <a16:creationId xmlns:a16="http://schemas.microsoft.com/office/drawing/2014/main" id="{3079D7BD-8A3F-47F6-8407-D9DA96FF35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0" name="Freeform 21">
              <a:extLst>
                <a:ext uri="{FF2B5EF4-FFF2-40B4-BE49-F238E27FC236}">
                  <a16:creationId xmlns:a16="http://schemas.microsoft.com/office/drawing/2014/main" id="{1F97C31C-8585-43FB-924B-8ADD651233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19" name="Freeform 22">
              <a:extLst>
                <a:ext uri="{FF2B5EF4-FFF2-40B4-BE49-F238E27FC236}">
                  <a16:creationId xmlns:a16="http://schemas.microsoft.com/office/drawing/2014/main" id="{A33E1C89-7E74-49BF-A5D1-9A352ED03E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21" name="Group 20">
            <a:extLst>
              <a:ext uri="{FF2B5EF4-FFF2-40B4-BE49-F238E27FC236}">
                <a16:creationId xmlns:a16="http://schemas.microsoft.com/office/drawing/2014/main" id="{0C4A17ED-96AA-44A6-A050-E1A7A1CDD9E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22" name="Freeform 27">
              <a:extLst>
                <a:ext uri="{FF2B5EF4-FFF2-40B4-BE49-F238E27FC236}">
                  <a16:creationId xmlns:a16="http://schemas.microsoft.com/office/drawing/2014/main" id="{FBB2A87E-3E24-4A6F-9FD8-0F1436D4D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23" name="Freeform 28">
              <a:extLst>
                <a:ext uri="{FF2B5EF4-FFF2-40B4-BE49-F238E27FC236}">
                  <a16:creationId xmlns:a16="http://schemas.microsoft.com/office/drawing/2014/main" id="{257F945B-2AA3-4328-BFF5-20DE64011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24" name="Freeform 29">
              <a:extLst>
                <a:ext uri="{FF2B5EF4-FFF2-40B4-BE49-F238E27FC236}">
                  <a16:creationId xmlns:a16="http://schemas.microsoft.com/office/drawing/2014/main" id="{E1A7230F-6A6F-403C-9D83-7176E28525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25" name="Freeform 30">
              <a:extLst>
                <a:ext uri="{FF2B5EF4-FFF2-40B4-BE49-F238E27FC236}">
                  <a16:creationId xmlns:a16="http://schemas.microsoft.com/office/drawing/2014/main" id="{E33E315A-9CB0-460E-A8B7-0A064BBFA0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26" name="Freeform 31">
              <a:extLst>
                <a:ext uri="{FF2B5EF4-FFF2-40B4-BE49-F238E27FC236}">
                  <a16:creationId xmlns:a16="http://schemas.microsoft.com/office/drawing/2014/main" id="{22CAAD33-CFAD-4E61-82AE-0C6F838530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27" name="Freeform 32">
              <a:extLst>
                <a:ext uri="{FF2B5EF4-FFF2-40B4-BE49-F238E27FC236}">
                  <a16:creationId xmlns:a16="http://schemas.microsoft.com/office/drawing/2014/main" id="{1A20E13C-2540-4000-A13B-8F781100E3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28" name="Freeform 33">
              <a:extLst>
                <a:ext uri="{FF2B5EF4-FFF2-40B4-BE49-F238E27FC236}">
                  <a16:creationId xmlns:a16="http://schemas.microsoft.com/office/drawing/2014/main" id="{51EF0A01-E03D-448B-B12E-D5BFC6D0D2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29" name="Freeform 34">
              <a:extLst>
                <a:ext uri="{FF2B5EF4-FFF2-40B4-BE49-F238E27FC236}">
                  <a16:creationId xmlns:a16="http://schemas.microsoft.com/office/drawing/2014/main" id="{58286A03-168E-477B-8876-2C53E4950D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30" name="Freeform 35">
              <a:extLst>
                <a:ext uri="{FF2B5EF4-FFF2-40B4-BE49-F238E27FC236}">
                  <a16:creationId xmlns:a16="http://schemas.microsoft.com/office/drawing/2014/main" id="{3DFFC705-1899-4E4C-AE76-F85BAF2F66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31" name="Freeform 36">
              <a:extLst>
                <a:ext uri="{FF2B5EF4-FFF2-40B4-BE49-F238E27FC236}">
                  <a16:creationId xmlns:a16="http://schemas.microsoft.com/office/drawing/2014/main" id="{01C9598D-BDF6-4A24-83B6-4DCA4D134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32" name="Freeform 37">
              <a:extLst>
                <a:ext uri="{FF2B5EF4-FFF2-40B4-BE49-F238E27FC236}">
                  <a16:creationId xmlns:a16="http://schemas.microsoft.com/office/drawing/2014/main" id="{950C8213-67CD-4DEF-AA44-8BB3101392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33" name="Freeform 38">
              <a:extLst>
                <a:ext uri="{FF2B5EF4-FFF2-40B4-BE49-F238E27FC236}">
                  <a16:creationId xmlns:a16="http://schemas.microsoft.com/office/drawing/2014/main" id="{2016FE1D-E3EB-4CF6-809B-159872CC78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35" name="Rectangle 34">
            <a:extLst>
              <a:ext uri="{FF2B5EF4-FFF2-40B4-BE49-F238E27FC236}">
                <a16:creationId xmlns:a16="http://schemas.microsoft.com/office/drawing/2014/main" id="{CE6C63DC-BAE4-42B6-8FDF-F6467C2D2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37" name="Freeform 6">
            <a:extLst>
              <a:ext uri="{FF2B5EF4-FFF2-40B4-BE49-F238E27FC236}">
                <a16:creationId xmlns:a16="http://schemas.microsoft.com/office/drawing/2014/main" id="{5BD23F8E-2E78-4C84-8EFB-FE6C8ACB7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39" name="Rectangle 38">
            <a:extLst>
              <a:ext uri="{FF2B5EF4-FFF2-40B4-BE49-F238E27FC236}">
                <a16:creationId xmlns:a16="http://schemas.microsoft.com/office/drawing/2014/main" id="{57ABABA7-0420-4200-9B65-1C1967CE9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795735" cy="685800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40">
            <a:extLst>
              <a:ext uri="{FF2B5EF4-FFF2-40B4-BE49-F238E27FC236}">
                <a16:creationId xmlns:a16="http://schemas.microsoft.com/office/drawing/2014/main" id="{46F1E992-B14A-4FD5-8E41-E19C83492C2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a:solidFill>
            <a:schemeClr val="bg2"/>
          </a:solidFill>
        </p:grpSpPr>
        <p:sp>
          <p:nvSpPr>
            <p:cNvPr id="42" name="Freeform 27">
              <a:extLst>
                <a:ext uri="{FF2B5EF4-FFF2-40B4-BE49-F238E27FC236}">
                  <a16:creationId xmlns:a16="http://schemas.microsoft.com/office/drawing/2014/main" id="{69C544B6-3EB8-40C0-BBA0-D6825A3399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43" name="Freeform 28">
              <a:extLst>
                <a:ext uri="{FF2B5EF4-FFF2-40B4-BE49-F238E27FC236}">
                  <a16:creationId xmlns:a16="http://schemas.microsoft.com/office/drawing/2014/main" id="{008ED5F3-C2B0-4C4B-864A-381723C87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44" name="Freeform 29">
              <a:extLst>
                <a:ext uri="{FF2B5EF4-FFF2-40B4-BE49-F238E27FC236}">
                  <a16:creationId xmlns:a16="http://schemas.microsoft.com/office/drawing/2014/main" id="{23CC4B0B-BFBC-4B5D-87E1-9E6415263B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45" name="Freeform 30">
              <a:extLst>
                <a:ext uri="{FF2B5EF4-FFF2-40B4-BE49-F238E27FC236}">
                  <a16:creationId xmlns:a16="http://schemas.microsoft.com/office/drawing/2014/main" id="{C346C5BB-C560-432B-B712-CC4188B6BE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46" name="Freeform 31">
              <a:extLst>
                <a:ext uri="{FF2B5EF4-FFF2-40B4-BE49-F238E27FC236}">
                  <a16:creationId xmlns:a16="http://schemas.microsoft.com/office/drawing/2014/main" id="{A5D527C1-B6DA-42CF-8499-7561AF3C1C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47" name="Freeform 32">
              <a:extLst>
                <a:ext uri="{FF2B5EF4-FFF2-40B4-BE49-F238E27FC236}">
                  <a16:creationId xmlns:a16="http://schemas.microsoft.com/office/drawing/2014/main" id="{79811171-A408-48D1-B498-29EEB218D8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48" name="Freeform 33">
              <a:extLst>
                <a:ext uri="{FF2B5EF4-FFF2-40B4-BE49-F238E27FC236}">
                  <a16:creationId xmlns:a16="http://schemas.microsoft.com/office/drawing/2014/main" id="{CAB35AA3-C384-40C1-972D-E9CF2ECEB0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49" name="Freeform 34">
              <a:extLst>
                <a:ext uri="{FF2B5EF4-FFF2-40B4-BE49-F238E27FC236}">
                  <a16:creationId xmlns:a16="http://schemas.microsoft.com/office/drawing/2014/main" id="{F1FB2FB4-BDB4-49C0-B229-C44C3A652A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50" name="Freeform 35">
              <a:extLst>
                <a:ext uri="{FF2B5EF4-FFF2-40B4-BE49-F238E27FC236}">
                  <a16:creationId xmlns:a16="http://schemas.microsoft.com/office/drawing/2014/main" id="{911B13BF-C299-4EDA-AC49-B43C6E01B0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51" name="Freeform 36">
              <a:extLst>
                <a:ext uri="{FF2B5EF4-FFF2-40B4-BE49-F238E27FC236}">
                  <a16:creationId xmlns:a16="http://schemas.microsoft.com/office/drawing/2014/main" id="{46744126-7C1B-4B5B-BBB2-8F25CE557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52" name="Freeform 37">
              <a:extLst>
                <a:ext uri="{FF2B5EF4-FFF2-40B4-BE49-F238E27FC236}">
                  <a16:creationId xmlns:a16="http://schemas.microsoft.com/office/drawing/2014/main" id="{5DCDFB75-55EC-4221-A026-2DF2C8ACB4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53" name="Freeform 38">
              <a:extLst>
                <a:ext uri="{FF2B5EF4-FFF2-40B4-BE49-F238E27FC236}">
                  <a16:creationId xmlns:a16="http://schemas.microsoft.com/office/drawing/2014/main" id="{F9DB045F-5C45-45BF-AFCB-2EA8DE1445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55" name="Freeform 11">
            <a:extLst>
              <a:ext uri="{FF2B5EF4-FFF2-40B4-BE49-F238E27FC236}">
                <a16:creationId xmlns:a16="http://schemas.microsoft.com/office/drawing/2014/main" id="{1E86F813-D67B-409D-AA77-FA8878C28E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179901"/>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57" name="Rectangle 56">
            <a:extLst>
              <a:ext uri="{FF2B5EF4-FFF2-40B4-BE49-F238E27FC236}">
                <a16:creationId xmlns:a16="http://schemas.microsoft.com/office/drawing/2014/main" id="{1F0BB6E0-44F4-4938-8070-5992040BD1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736" y="0"/>
            <a:ext cx="7396264" cy="685800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ED4C7D-E659-F5AC-8EF7-69A9B840520A}"/>
              </a:ext>
            </a:extLst>
          </p:cNvPr>
          <p:cNvSpPr>
            <a:spLocks noGrp="1"/>
          </p:cNvSpPr>
          <p:nvPr>
            <p:ph type="title"/>
          </p:nvPr>
        </p:nvSpPr>
        <p:spPr>
          <a:xfrm>
            <a:off x="5618969" y="804335"/>
            <a:ext cx="5768697" cy="5249332"/>
          </a:xfrm>
        </p:spPr>
        <p:txBody>
          <a:bodyPr vert="horz" lIns="91440" tIns="45720" rIns="91440" bIns="45720" rtlCol="0" anchor="ctr">
            <a:normAutofit/>
          </a:bodyPr>
          <a:lstStyle/>
          <a:p>
            <a:r>
              <a:rPr lang="en-US" sz="5400" dirty="0">
                <a:solidFill>
                  <a:schemeClr val="tx1"/>
                </a:solidFill>
              </a:rPr>
              <a:t>Thoughts about this week’s themes?</a:t>
            </a:r>
          </a:p>
        </p:txBody>
      </p:sp>
    </p:spTree>
    <p:extLst>
      <p:ext uri="{BB962C8B-B14F-4D97-AF65-F5344CB8AC3E}">
        <p14:creationId xmlns:p14="http://schemas.microsoft.com/office/powerpoint/2010/main" val="3670759996"/>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TM02892315[[fn=Wisp]]</Template>
  <TotalTime>43</TotalTime>
  <Words>712</Words>
  <Application>Microsoft Office PowerPoint</Application>
  <PresentationFormat>Widescreen</PresentationFormat>
  <Paragraphs>64</Paragraphs>
  <Slides>17</Slides>
  <Notes>1</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Arial Nova Light</vt:lpstr>
      <vt:lpstr>Calibri</vt:lpstr>
      <vt:lpstr>Century Gothic</vt:lpstr>
      <vt:lpstr>Wingdings 3</vt:lpstr>
      <vt:lpstr>Wisp</vt:lpstr>
      <vt:lpstr>History of Counselling</vt:lpstr>
      <vt:lpstr>Aims</vt:lpstr>
      <vt:lpstr>Margery Kempe c. 1373 – after 1438</vt:lpstr>
      <vt:lpstr>Who was Margery kempe?</vt:lpstr>
      <vt:lpstr>Margery Kempe</vt:lpstr>
      <vt:lpstr>Margery Kempe</vt:lpstr>
      <vt:lpstr>Women and Madness</vt:lpstr>
      <vt:lpstr>Women and madness</vt:lpstr>
      <vt:lpstr>Witchcraft in the Middle Ages</vt:lpstr>
      <vt:lpstr>Early modern era (late 15th to the dawn of the 16th century)</vt:lpstr>
      <vt:lpstr>Time of change</vt:lpstr>
      <vt:lpstr>Witch hunts</vt:lpstr>
      <vt:lpstr>Witch hunts across europe</vt:lpstr>
      <vt:lpstr>Witches and torture</vt:lpstr>
      <vt:lpstr>Possession and madness</vt:lpstr>
      <vt:lpstr>Women, madness and witchcraft</vt:lpstr>
      <vt:lpstr>Thoughts about this week’s themes?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Slade</dc:creator>
  <cp:lastModifiedBy>Catherine Slade</cp:lastModifiedBy>
  <cp:revision>179</cp:revision>
  <dcterms:created xsi:type="dcterms:W3CDTF">2020-10-12T16:34:56Z</dcterms:created>
  <dcterms:modified xsi:type="dcterms:W3CDTF">2022-10-17T18:00:08Z</dcterms:modified>
</cp:coreProperties>
</file>