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81" r:id="rId10"/>
    <p:sldId id="282" r:id="rId11"/>
    <p:sldId id="283" r:id="rId12"/>
    <p:sldId id="284" r:id="rId13"/>
    <p:sldId id="285" r:id="rId14"/>
    <p:sldId id="286" r:id="rId15"/>
    <p:sldId id="287" r:id="rId16"/>
    <p:sldId id="288" r:id="rId17"/>
    <p:sldId id="290" r:id="rId18"/>
    <p:sldId id="264" r:id="rId19"/>
    <p:sldId id="291" r:id="rId20"/>
    <p:sldId id="267" r:id="rId21"/>
    <p:sldId id="268" r:id="rId22"/>
    <p:sldId id="295" r:id="rId23"/>
    <p:sldId id="269" r:id="rId24"/>
    <p:sldId id="270" r:id="rId25"/>
    <p:sldId id="271" r:id="rId26"/>
    <p:sldId id="272" r:id="rId27"/>
    <p:sldId id="273" r:id="rId28"/>
    <p:sldId id="274" r:id="rId29"/>
    <p:sldId id="275" r:id="rId30"/>
    <p:sldId id="276" r:id="rId31"/>
    <p:sldId id="277" r:id="rId32"/>
    <p:sldId id="278" r:id="rId33"/>
    <p:sldId id="279" r:id="rId34"/>
    <p:sldId id="280" r:id="rId35"/>
    <p:sldId id="296" r:id="rId36"/>
    <p:sldId id="292" r:id="rId37"/>
    <p:sldId id="297" r:id="rId38"/>
    <p:sldId id="293" r:id="rId39"/>
    <p:sldId id="294" r:id="rId40"/>
    <p:sldId id="28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3F79BE-F48F-3DC6-10C5-F5D282F04063}" v="32" dt="2024-11-11T14:52:24.0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1E7ADBF9-7211-7FF4-D392-5B2214B5FE4A}"/>
    <pc:docChg chg="addSld modSld">
      <pc:chgData name="Corey Edwards" userId="S::corey.edwards@uwtsd.ac.uk::7a967df3-e232-40a5-b10c-dee8f912d80a" providerId="AD" clId="Web-{1E7ADBF9-7211-7FF4-D392-5B2214B5FE4A}" dt="2024-10-17T08:15:14.825" v="11" actId="20577"/>
      <pc:docMkLst>
        <pc:docMk/>
      </pc:docMkLst>
      <pc:sldChg chg="modSp">
        <pc:chgData name="Corey Edwards" userId="S::corey.edwards@uwtsd.ac.uk::7a967df3-e232-40a5-b10c-dee8f912d80a" providerId="AD" clId="Web-{1E7ADBF9-7211-7FF4-D392-5B2214B5FE4A}" dt="2024-10-17T08:15:06.981" v="1" actId="20577"/>
        <pc:sldMkLst>
          <pc:docMk/>
          <pc:sldMk cId="3543300389" sldId="292"/>
        </pc:sldMkLst>
        <pc:spChg chg="mod">
          <ac:chgData name="Corey Edwards" userId="S::corey.edwards@uwtsd.ac.uk::7a967df3-e232-40a5-b10c-dee8f912d80a" providerId="AD" clId="Web-{1E7ADBF9-7211-7FF4-D392-5B2214B5FE4A}" dt="2024-10-17T08:15:06.981" v="1" actId="20577"/>
          <ac:spMkLst>
            <pc:docMk/>
            <pc:sldMk cId="3543300389" sldId="292"/>
            <ac:spMk id="3" creationId="{52996087-E0E3-A2DE-0A04-0DAF7773A9CC}"/>
          </ac:spMkLst>
        </pc:spChg>
      </pc:sldChg>
      <pc:sldChg chg="modSp new">
        <pc:chgData name="Corey Edwards" userId="S::corey.edwards@uwtsd.ac.uk::7a967df3-e232-40a5-b10c-dee8f912d80a" providerId="AD" clId="Web-{1E7ADBF9-7211-7FF4-D392-5B2214B5FE4A}" dt="2024-10-17T08:15:14.825" v="11" actId="20577"/>
        <pc:sldMkLst>
          <pc:docMk/>
          <pc:sldMk cId="1901169452" sldId="297"/>
        </pc:sldMkLst>
        <pc:spChg chg="mod">
          <ac:chgData name="Corey Edwards" userId="S::corey.edwards@uwtsd.ac.uk::7a967df3-e232-40a5-b10c-dee8f912d80a" providerId="AD" clId="Web-{1E7ADBF9-7211-7FF4-D392-5B2214B5FE4A}" dt="2024-10-17T08:15:12.856" v="9" actId="20577"/>
          <ac:spMkLst>
            <pc:docMk/>
            <pc:sldMk cId="1901169452" sldId="297"/>
            <ac:spMk id="2" creationId="{00E0C9F4-EA41-E5E6-48AA-FECF004A79B4}"/>
          </ac:spMkLst>
        </pc:spChg>
        <pc:spChg chg="mod">
          <ac:chgData name="Corey Edwards" userId="S::corey.edwards@uwtsd.ac.uk::7a967df3-e232-40a5-b10c-dee8f912d80a" providerId="AD" clId="Web-{1E7ADBF9-7211-7FF4-D392-5B2214B5FE4A}" dt="2024-10-17T08:15:14.825" v="11" actId="20577"/>
          <ac:spMkLst>
            <pc:docMk/>
            <pc:sldMk cId="1901169452" sldId="297"/>
            <ac:spMk id="3" creationId="{0D3236D9-6D85-0B03-70A7-8B3608C87371}"/>
          </ac:spMkLst>
        </pc:spChg>
      </pc:sldChg>
    </pc:docChg>
  </pc:docChgLst>
  <pc:docChgLst>
    <pc:chgData name="Corey Edwards" userId="S::corey.edwards@uwtsd.ac.uk::7a967df3-e232-40a5-b10c-dee8f912d80a" providerId="AD" clId="Web-{983F79BE-F48F-3DC6-10C5-F5D282F04063}"/>
    <pc:docChg chg="modSld">
      <pc:chgData name="Corey Edwards" userId="S::corey.edwards@uwtsd.ac.uk::7a967df3-e232-40a5-b10c-dee8f912d80a" providerId="AD" clId="Web-{983F79BE-F48F-3DC6-10C5-F5D282F04063}" dt="2024-11-11T14:52:24.035" v="44" actId="14100"/>
      <pc:docMkLst>
        <pc:docMk/>
      </pc:docMkLst>
      <pc:sldChg chg="modSp">
        <pc:chgData name="Corey Edwards" userId="S::corey.edwards@uwtsd.ac.uk::7a967df3-e232-40a5-b10c-dee8f912d80a" providerId="AD" clId="Web-{983F79BE-F48F-3DC6-10C5-F5D282F04063}" dt="2024-11-11T14:52:24.035" v="44" actId="14100"/>
        <pc:sldMkLst>
          <pc:docMk/>
          <pc:sldMk cId="968362466" sldId="289"/>
        </pc:sldMkLst>
        <pc:spChg chg="mod">
          <ac:chgData name="Corey Edwards" userId="S::corey.edwards@uwtsd.ac.uk::7a967df3-e232-40a5-b10c-dee8f912d80a" providerId="AD" clId="Web-{983F79BE-F48F-3DC6-10C5-F5D282F04063}" dt="2024-11-11T14:52:17.207" v="42" actId="14100"/>
          <ac:spMkLst>
            <pc:docMk/>
            <pc:sldMk cId="968362466" sldId="289"/>
            <ac:spMk id="2" creationId="{EFAEB550-FB48-7F95-0165-2813D5CEC8DD}"/>
          </ac:spMkLst>
        </pc:spChg>
        <pc:spChg chg="mod">
          <ac:chgData name="Corey Edwards" userId="S::corey.edwards@uwtsd.ac.uk::7a967df3-e232-40a5-b10c-dee8f912d80a" providerId="AD" clId="Web-{983F79BE-F48F-3DC6-10C5-F5D282F04063}" dt="2024-11-11T14:52:24.035" v="44" actId="14100"/>
          <ac:spMkLst>
            <pc:docMk/>
            <pc:sldMk cId="968362466" sldId="289"/>
            <ac:spMk id="3" creationId="{0F7BAD54-FC7F-9D71-3319-7D73FA900FDF}"/>
          </ac:spMkLst>
        </pc:spChg>
      </pc:sldChg>
    </pc:docChg>
  </pc:docChgLst>
  <pc:docChgLst>
    <pc:chgData name="Corey Edwards" userId="S::corey.edwards@uwtsd.ac.uk::7a967df3-e232-40a5-b10c-dee8f912d80a" providerId="AD" clId="Web-{F59F79A6-0B10-71E9-EDF4-494D938D1397}"/>
    <pc:docChg chg="addSld delSld modSld addMainMaster delMainMaster">
      <pc:chgData name="Corey Edwards" userId="S::corey.edwards@uwtsd.ac.uk::7a967df3-e232-40a5-b10c-dee8f912d80a" providerId="AD" clId="Web-{F59F79A6-0B10-71E9-EDF4-494D938D1397}" dt="2024-09-03T09:56:56.087" v="2242" actId="20577"/>
      <pc:docMkLst>
        <pc:docMk/>
      </pc:docMkLst>
      <pc:sldChg chg="addSp modSp mod setBg modClrScheme chgLayout">
        <pc:chgData name="Corey Edwards" userId="S::corey.edwards@uwtsd.ac.uk::7a967df3-e232-40a5-b10c-dee8f912d80a" providerId="AD" clId="Web-{F59F79A6-0B10-71E9-EDF4-494D938D1397}" dt="2024-09-02T16:54:28.412" v="13" actId="20577"/>
        <pc:sldMkLst>
          <pc:docMk/>
          <pc:sldMk cId="109857222" sldId="256"/>
        </pc:sldMkLst>
        <pc:spChg chg="mod">
          <ac:chgData name="Corey Edwards" userId="S::corey.edwards@uwtsd.ac.uk::7a967df3-e232-40a5-b10c-dee8f912d80a" providerId="AD" clId="Web-{F59F79A6-0B10-71E9-EDF4-494D938D1397}" dt="2024-09-02T16:54:28.412" v="13" actId="20577"/>
          <ac:spMkLst>
            <pc:docMk/>
            <pc:sldMk cId="109857222" sldId="256"/>
            <ac:spMk id="2" creationId="{00000000-0000-0000-0000-000000000000}"/>
          </ac:spMkLst>
        </pc:spChg>
        <pc:spChg chg="mod">
          <ac:chgData name="Corey Edwards" userId="S::corey.edwards@uwtsd.ac.uk::7a967df3-e232-40a5-b10c-dee8f912d80a" providerId="AD" clId="Web-{F59F79A6-0B10-71E9-EDF4-494D938D1397}" dt="2024-09-02T16:54:17.380" v="0"/>
          <ac:spMkLst>
            <pc:docMk/>
            <pc:sldMk cId="109857222" sldId="256"/>
            <ac:spMk id="3" creationId="{00000000-0000-0000-0000-000000000000}"/>
          </ac:spMkLst>
        </pc:spChg>
        <pc:spChg chg="add">
          <ac:chgData name="Corey Edwards" userId="S::corey.edwards@uwtsd.ac.uk::7a967df3-e232-40a5-b10c-dee8f912d80a" providerId="AD" clId="Web-{F59F79A6-0B10-71E9-EDF4-494D938D1397}" dt="2024-09-02T16:54:17.380" v="0"/>
          <ac:spMkLst>
            <pc:docMk/>
            <pc:sldMk cId="109857222" sldId="256"/>
            <ac:spMk id="9" creationId="{7A18C9FB-EC4C-4DAE-8F7D-C6E5AF607958}"/>
          </ac:spMkLst>
        </pc:spChg>
        <pc:spChg chg="add">
          <ac:chgData name="Corey Edwards" userId="S::corey.edwards@uwtsd.ac.uk::7a967df3-e232-40a5-b10c-dee8f912d80a" providerId="AD" clId="Web-{F59F79A6-0B10-71E9-EDF4-494D938D1397}" dt="2024-09-02T16:54:17.380" v="0"/>
          <ac:spMkLst>
            <pc:docMk/>
            <pc:sldMk cId="109857222" sldId="256"/>
            <ac:spMk id="11" creationId="{55F5D1E8-E605-4EFC-8912-6E191F84FE26}"/>
          </ac:spMkLst>
        </pc:spChg>
        <pc:picChg chg="add">
          <ac:chgData name="Corey Edwards" userId="S::corey.edwards@uwtsd.ac.uk::7a967df3-e232-40a5-b10c-dee8f912d80a" providerId="AD" clId="Web-{F59F79A6-0B10-71E9-EDF4-494D938D1397}" dt="2024-09-02T16:54:17.380" v="0"/>
          <ac:picMkLst>
            <pc:docMk/>
            <pc:sldMk cId="109857222" sldId="256"/>
            <ac:picMk id="4" creationId="{9DFEC136-BC6A-578F-EE97-E224AB380143}"/>
          </ac:picMkLst>
        </pc:picChg>
      </pc:sldChg>
      <pc:sldChg chg="addSp delSp modSp new mod setBg">
        <pc:chgData name="Corey Edwards" userId="S::corey.edwards@uwtsd.ac.uk::7a967df3-e232-40a5-b10c-dee8f912d80a" providerId="AD" clId="Web-{F59F79A6-0B10-71E9-EDF4-494D938D1397}" dt="2024-09-03T09:56:56.087" v="2242" actId="20577"/>
        <pc:sldMkLst>
          <pc:docMk/>
          <pc:sldMk cId="3139905467" sldId="257"/>
        </pc:sldMkLst>
        <pc:spChg chg="mod">
          <ac:chgData name="Corey Edwards" userId="S::corey.edwards@uwtsd.ac.uk::7a967df3-e232-40a5-b10c-dee8f912d80a" providerId="AD" clId="Web-{F59F79A6-0B10-71E9-EDF4-494D938D1397}" dt="2024-09-03T09:56:44.539" v="2226"/>
          <ac:spMkLst>
            <pc:docMk/>
            <pc:sldMk cId="3139905467" sldId="257"/>
            <ac:spMk id="2" creationId="{7C8042B6-DEEA-CE4A-07AA-C46A4CAE285C}"/>
          </ac:spMkLst>
        </pc:spChg>
        <pc:spChg chg="del mod">
          <ac:chgData name="Corey Edwards" userId="S::corey.edwards@uwtsd.ac.uk::7a967df3-e232-40a5-b10c-dee8f912d80a" providerId="AD" clId="Web-{F59F79A6-0B10-71E9-EDF4-494D938D1397}" dt="2024-09-03T09:56:37.633" v="2225"/>
          <ac:spMkLst>
            <pc:docMk/>
            <pc:sldMk cId="3139905467" sldId="257"/>
            <ac:spMk id="3" creationId="{37FA50BE-56A4-7988-CA91-723D2B4320DC}"/>
          </ac:spMkLst>
        </pc:spChg>
        <pc:spChg chg="add">
          <ac:chgData name="Corey Edwards" userId="S::corey.edwards@uwtsd.ac.uk::7a967df3-e232-40a5-b10c-dee8f912d80a" providerId="AD" clId="Web-{F59F79A6-0B10-71E9-EDF4-494D938D1397}" dt="2024-09-03T09:56:44.539" v="2226"/>
          <ac:spMkLst>
            <pc:docMk/>
            <pc:sldMk cId="3139905467" sldId="257"/>
            <ac:spMk id="10" creationId="{987A0FBA-CC04-4256-A8EB-BB3C543E989C}"/>
          </ac:spMkLst>
        </pc:spChg>
        <pc:spChg chg="add">
          <ac:chgData name="Corey Edwards" userId="S::corey.edwards@uwtsd.ac.uk::7a967df3-e232-40a5-b10c-dee8f912d80a" providerId="AD" clId="Web-{F59F79A6-0B10-71E9-EDF4-494D938D1397}" dt="2024-09-03T09:56:44.539" v="2226"/>
          <ac:spMkLst>
            <pc:docMk/>
            <pc:sldMk cId="3139905467" sldId="257"/>
            <ac:spMk id="12" creationId="{F8B8A51A-6D01-4D5D-A841-E55847027431}"/>
          </ac:spMkLst>
        </pc:spChg>
        <pc:spChg chg="add">
          <ac:chgData name="Corey Edwards" userId="S::corey.edwards@uwtsd.ac.uk::7a967df3-e232-40a5-b10c-dee8f912d80a" providerId="AD" clId="Web-{F59F79A6-0B10-71E9-EDF4-494D938D1397}" dt="2024-09-03T09:56:44.539" v="2226"/>
          <ac:spMkLst>
            <pc:docMk/>
            <pc:sldMk cId="3139905467" sldId="257"/>
            <ac:spMk id="14" creationId="{B3583F5F-50B1-4C06-8A4C-52B531C92347}"/>
          </ac:spMkLst>
        </pc:spChg>
        <pc:graphicFrameChg chg="add mod modGraphic">
          <ac:chgData name="Corey Edwards" userId="S::corey.edwards@uwtsd.ac.uk::7a967df3-e232-40a5-b10c-dee8f912d80a" providerId="AD" clId="Web-{F59F79A6-0B10-71E9-EDF4-494D938D1397}" dt="2024-09-03T09:56:56.087" v="2242" actId="20577"/>
          <ac:graphicFrameMkLst>
            <pc:docMk/>
            <pc:sldMk cId="3139905467" sldId="257"/>
            <ac:graphicFrameMk id="5" creationId="{F07F23DB-7AA7-7939-5AE5-7CBA42EF98D9}"/>
          </ac:graphicFrameMkLst>
        </pc:graphicFrameChg>
      </pc:sldChg>
      <pc:sldChg chg="new del">
        <pc:chgData name="Corey Edwards" userId="S::corey.edwards@uwtsd.ac.uk::7a967df3-e232-40a5-b10c-dee8f912d80a" providerId="AD" clId="Web-{F59F79A6-0B10-71E9-EDF4-494D938D1397}" dt="2024-09-02T16:54:20.427" v="2"/>
        <pc:sldMkLst>
          <pc:docMk/>
          <pc:sldMk cId="3201257693" sldId="257"/>
        </pc:sldMkLst>
      </pc:sldChg>
      <pc:sldChg chg="addSp delSp modSp new mod setBg">
        <pc:chgData name="Corey Edwards" userId="S::corey.edwards@uwtsd.ac.uk::7a967df3-e232-40a5-b10c-dee8f912d80a" providerId="AD" clId="Web-{F59F79A6-0B10-71E9-EDF4-494D938D1397}" dt="2024-09-03T09:35:58.068" v="2081"/>
        <pc:sldMkLst>
          <pc:docMk/>
          <pc:sldMk cId="2875318332" sldId="258"/>
        </pc:sldMkLst>
        <pc:spChg chg="mod">
          <ac:chgData name="Corey Edwards" userId="S::corey.edwards@uwtsd.ac.uk::7a967df3-e232-40a5-b10c-dee8f912d80a" providerId="AD" clId="Web-{F59F79A6-0B10-71E9-EDF4-494D938D1397}" dt="2024-09-03T09:35:58.068" v="2081"/>
          <ac:spMkLst>
            <pc:docMk/>
            <pc:sldMk cId="2875318332" sldId="258"/>
            <ac:spMk id="2" creationId="{DBFF9D59-B369-1493-89A3-7C57EB8C68EF}"/>
          </ac:spMkLst>
        </pc:spChg>
        <pc:spChg chg="del mod">
          <ac:chgData name="Corey Edwards" userId="S::corey.edwards@uwtsd.ac.uk::7a967df3-e232-40a5-b10c-dee8f912d80a" providerId="AD" clId="Web-{F59F79A6-0B10-71E9-EDF4-494D938D1397}" dt="2024-09-03T09:35:58.068" v="2081"/>
          <ac:spMkLst>
            <pc:docMk/>
            <pc:sldMk cId="2875318332" sldId="258"/>
            <ac:spMk id="3" creationId="{FA94043C-9652-2409-066C-6D29078857ED}"/>
          </ac:spMkLst>
        </pc:spChg>
        <pc:spChg chg="add">
          <ac:chgData name="Corey Edwards" userId="S::corey.edwards@uwtsd.ac.uk::7a967df3-e232-40a5-b10c-dee8f912d80a" providerId="AD" clId="Web-{F59F79A6-0B10-71E9-EDF4-494D938D1397}" dt="2024-09-03T09:35:58.068" v="2081"/>
          <ac:spMkLst>
            <pc:docMk/>
            <pc:sldMk cId="2875318332" sldId="258"/>
            <ac:spMk id="9" creationId="{987A0FBA-CC04-4256-A8EB-BB3C543E989C}"/>
          </ac:spMkLst>
        </pc:spChg>
        <pc:spChg chg="add">
          <ac:chgData name="Corey Edwards" userId="S::corey.edwards@uwtsd.ac.uk::7a967df3-e232-40a5-b10c-dee8f912d80a" providerId="AD" clId="Web-{F59F79A6-0B10-71E9-EDF4-494D938D1397}" dt="2024-09-03T09:35:58.068" v="2081"/>
          <ac:spMkLst>
            <pc:docMk/>
            <pc:sldMk cId="2875318332" sldId="258"/>
            <ac:spMk id="11" creationId="{6A13B60C-56B1-46B4-98A6-1482A52E76C2}"/>
          </ac:spMkLst>
        </pc:spChg>
        <pc:spChg chg="add">
          <ac:chgData name="Corey Edwards" userId="S::corey.edwards@uwtsd.ac.uk::7a967df3-e232-40a5-b10c-dee8f912d80a" providerId="AD" clId="Web-{F59F79A6-0B10-71E9-EDF4-494D938D1397}" dt="2024-09-03T09:35:58.068" v="2081"/>
          <ac:spMkLst>
            <pc:docMk/>
            <pc:sldMk cId="2875318332" sldId="258"/>
            <ac:spMk id="13" creationId="{F024A8E9-062E-406A-BE10-CED2800110DB}"/>
          </ac:spMkLst>
        </pc:spChg>
        <pc:graphicFrameChg chg="add">
          <ac:chgData name="Corey Edwards" userId="S::corey.edwards@uwtsd.ac.uk::7a967df3-e232-40a5-b10c-dee8f912d80a" providerId="AD" clId="Web-{F59F79A6-0B10-71E9-EDF4-494D938D1397}" dt="2024-09-03T09:35:58.068" v="2081"/>
          <ac:graphicFrameMkLst>
            <pc:docMk/>
            <pc:sldMk cId="2875318332" sldId="258"/>
            <ac:graphicFrameMk id="5" creationId="{248F8BBC-4C13-E149-0A34-CAFE216BF71B}"/>
          </ac:graphicFrameMkLst>
        </pc:graphicFrameChg>
      </pc:sldChg>
      <pc:sldChg chg="addSp delSp modSp new mod setBg">
        <pc:chgData name="Corey Edwards" userId="S::corey.edwards@uwtsd.ac.uk::7a967df3-e232-40a5-b10c-dee8f912d80a" providerId="AD" clId="Web-{F59F79A6-0B10-71E9-EDF4-494D938D1397}" dt="2024-09-03T09:36:07.834" v="2082"/>
        <pc:sldMkLst>
          <pc:docMk/>
          <pc:sldMk cId="2338210344" sldId="259"/>
        </pc:sldMkLst>
        <pc:spChg chg="mod">
          <ac:chgData name="Corey Edwards" userId="S::corey.edwards@uwtsd.ac.uk::7a967df3-e232-40a5-b10c-dee8f912d80a" providerId="AD" clId="Web-{F59F79A6-0B10-71E9-EDF4-494D938D1397}" dt="2024-09-03T09:36:07.834" v="2082"/>
          <ac:spMkLst>
            <pc:docMk/>
            <pc:sldMk cId="2338210344" sldId="259"/>
            <ac:spMk id="2" creationId="{09648008-3A4C-BC22-03F5-77B17DC74D09}"/>
          </ac:spMkLst>
        </pc:spChg>
        <pc:spChg chg="del mod">
          <ac:chgData name="Corey Edwards" userId="S::corey.edwards@uwtsd.ac.uk::7a967df3-e232-40a5-b10c-dee8f912d80a" providerId="AD" clId="Web-{F59F79A6-0B10-71E9-EDF4-494D938D1397}" dt="2024-09-03T09:36:07.834" v="2082"/>
          <ac:spMkLst>
            <pc:docMk/>
            <pc:sldMk cId="2338210344" sldId="259"/>
            <ac:spMk id="3" creationId="{E5D82E64-1913-6D21-B0B6-E5D5815B211B}"/>
          </ac:spMkLst>
        </pc:spChg>
        <pc:spChg chg="add">
          <ac:chgData name="Corey Edwards" userId="S::corey.edwards@uwtsd.ac.uk::7a967df3-e232-40a5-b10c-dee8f912d80a" providerId="AD" clId="Web-{F59F79A6-0B10-71E9-EDF4-494D938D1397}" dt="2024-09-03T09:36:07.834" v="2082"/>
          <ac:spMkLst>
            <pc:docMk/>
            <pc:sldMk cId="2338210344" sldId="259"/>
            <ac:spMk id="9" creationId="{987A0FBA-CC04-4256-A8EB-BB3C543E989C}"/>
          </ac:spMkLst>
        </pc:spChg>
        <pc:spChg chg="add">
          <ac:chgData name="Corey Edwards" userId="S::corey.edwards@uwtsd.ac.uk::7a967df3-e232-40a5-b10c-dee8f912d80a" providerId="AD" clId="Web-{F59F79A6-0B10-71E9-EDF4-494D938D1397}" dt="2024-09-03T09:36:07.834" v="2082"/>
          <ac:spMkLst>
            <pc:docMk/>
            <pc:sldMk cId="2338210344" sldId="259"/>
            <ac:spMk id="11" creationId="{6A13B60C-56B1-46B4-98A6-1482A52E76C2}"/>
          </ac:spMkLst>
        </pc:spChg>
        <pc:spChg chg="add">
          <ac:chgData name="Corey Edwards" userId="S::corey.edwards@uwtsd.ac.uk::7a967df3-e232-40a5-b10c-dee8f912d80a" providerId="AD" clId="Web-{F59F79A6-0B10-71E9-EDF4-494D938D1397}" dt="2024-09-03T09:36:07.834" v="2082"/>
          <ac:spMkLst>
            <pc:docMk/>
            <pc:sldMk cId="2338210344" sldId="259"/>
            <ac:spMk id="13" creationId="{F024A8E9-062E-406A-BE10-CED2800110DB}"/>
          </ac:spMkLst>
        </pc:spChg>
        <pc:graphicFrameChg chg="add">
          <ac:chgData name="Corey Edwards" userId="S::corey.edwards@uwtsd.ac.uk::7a967df3-e232-40a5-b10c-dee8f912d80a" providerId="AD" clId="Web-{F59F79A6-0B10-71E9-EDF4-494D938D1397}" dt="2024-09-03T09:36:07.834" v="2082"/>
          <ac:graphicFrameMkLst>
            <pc:docMk/>
            <pc:sldMk cId="2338210344" sldId="259"/>
            <ac:graphicFrameMk id="5" creationId="{B8E729B9-095D-099A-F3DA-4B7EE79BEB88}"/>
          </ac:graphicFrameMkLst>
        </pc:graphicFrameChg>
      </pc:sldChg>
      <pc:sldChg chg="addSp modSp new mod setBg">
        <pc:chgData name="Corey Edwards" userId="S::corey.edwards@uwtsd.ac.uk::7a967df3-e232-40a5-b10c-dee8f912d80a" providerId="AD" clId="Web-{F59F79A6-0B10-71E9-EDF4-494D938D1397}" dt="2024-09-03T09:36:10.928" v="2083"/>
        <pc:sldMkLst>
          <pc:docMk/>
          <pc:sldMk cId="1729146420" sldId="260"/>
        </pc:sldMkLst>
        <pc:spChg chg="mod">
          <ac:chgData name="Corey Edwards" userId="S::corey.edwards@uwtsd.ac.uk::7a967df3-e232-40a5-b10c-dee8f912d80a" providerId="AD" clId="Web-{F59F79A6-0B10-71E9-EDF4-494D938D1397}" dt="2024-09-03T09:36:10.928" v="2083"/>
          <ac:spMkLst>
            <pc:docMk/>
            <pc:sldMk cId="1729146420" sldId="260"/>
            <ac:spMk id="2" creationId="{B983BD06-BB9C-8B3C-DE67-225632F785A0}"/>
          </ac:spMkLst>
        </pc:spChg>
        <pc:spChg chg="mod">
          <ac:chgData name="Corey Edwards" userId="S::corey.edwards@uwtsd.ac.uk::7a967df3-e232-40a5-b10c-dee8f912d80a" providerId="AD" clId="Web-{F59F79A6-0B10-71E9-EDF4-494D938D1397}" dt="2024-09-03T09:36:10.928" v="2083"/>
          <ac:spMkLst>
            <pc:docMk/>
            <pc:sldMk cId="1729146420" sldId="260"/>
            <ac:spMk id="3" creationId="{DD0ECB86-089F-929C-039F-7BF105743F6B}"/>
          </ac:spMkLst>
        </pc:spChg>
        <pc:spChg chg="add">
          <ac:chgData name="Corey Edwards" userId="S::corey.edwards@uwtsd.ac.uk::7a967df3-e232-40a5-b10c-dee8f912d80a" providerId="AD" clId="Web-{F59F79A6-0B10-71E9-EDF4-494D938D1397}" dt="2024-09-03T09:36:10.928" v="2083"/>
          <ac:spMkLst>
            <pc:docMk/>
            <pc:sldMk cId="1729146420" sldId="260"/>
            <ac:spMk id="8" creationId="{A6EF5A53-0A64-4CA5-B9C7-1CB97CB5CF1C}"/>
          </ac:spMkLst>
        </pc:spChg>
        <pc:spChg chg="add">
          <ac:chgData name="Corey Edwards" userId="S::corey.edwards@uwtsd.ac.uk::7a967df3-e232-40a5-b10c-dee8f912d80a" providerId="AD" clId="Web-{F59F79A6-0B10-71E9-EDF4-494D938D1397}" dt="2024-09-03T09:36:10.928" v="2083"/>
          <ac:spMkLst>
            <pc:docMk/>
            <pc:sldMk cId="1729146420" sldId="260"/>
            <ac:spMk id="10" creationId="{34ABFBEA-4EB0-4D02-A2C0-1733CD3D6F12}"/>
          </ac:spMkLst>
        </pc:spChg>
        <pc:spChg chg="add">
          <ac:chgData name="Corey Edwards" userId="S::corey.edwards@uwtsd.ac.uk::7a967df3-e232-40a5-b10c-dee8f912d80a" providerId="AD" clId="Web-{F59F79A6-0B10-71E9-EDF4-494D938D1397}" dt="2024-09-03T09:36:10.928" v="2083"/>
          <ac:spMkLst>
            <pc:docMk/>
            <pc:sldMk cId="1729146420" sldId="260"/>
            <ac:spMk id="12" creationId="{19E083F6-57F4-487B-A766-EA0462B1EED8}"/>
          </ac:spMkLst>
        </pc:spChg>
        <pc:spChg chg="add">
          <ac:chgData name="Corey Edwards" userId="S::corey.edwards@uwtsd.ac.uk::7a967df3-e232-40a5-b10c-dee8f912d80a" providerId="AD" clId="Web-{F59F79A6-0B10-71E9-EDF4-494D938D1397}" dt="2024-09-03T09:36:10.928" v="2083"/>
          <ac:spMkLst>
            <pc:docMk/>
            <pc:sldMk cId="1729146420" sldId="260"/>
            <ac:spMk id="14" creationId="{7A18C9FB-EC4C-4DAE-8F7D-C6E5AF607958}"/>
          </ac:spMkLst>
        </pc:spChg>
        <pc:spChg chg="add">
          <ac:chgData name="Corey Edwards" userId="S::corey.edwards@uwtsd.ac.uk::7a967df3-e232-40a5-b10c-dee8f912d80a" providerId="AD" clId="Web-{F59F79A6-0B10-71E9-EDF4-494D938D1397}" dt="2024-09-03T09:36:10.928" v="2083"/>
          <ac:spMkLst>
            <pc:docMk/>
            <pc:sldMk cId="1729146420" sldId="260"/>
            <ac:spMk id="16" creationId="{00572931-961B-4A48-8B38-E9A9DB6E8111}"/>
          </ac:spMkLst>
        </pc:spChg>
        <pc:spChg chg="add">
          <ac:chgData name="Corey Edwards" userId="S::corey.edwards@uwtsd.ac.uk::7a967df3-e232-40a5-b10c-dee8f912d80a" providerId="AD" clId="Web-{F59F79A6-0B10-71E9-EDF4-494D938D1397}" dt="2024-09-03T09:36:10.928" v="2083"/>
          <ac:spMkLst>
            <pc:docMk/>
            <pc:sldMk cId="1729146420" sldId="260"/>
            <ac:spMk id="18" creationId="{0F29AAD2-96E3-4A6F-9A5E-B6B9E7E11EC4}"/>
          </ac:spMkLst>
        </pc:spChg>
        <pc:spChg chg="add">
          <ac:chgData name="Corey Edwards" userId="S::corey.edwards@uwtsd.ac.uk::7a967df3-e232-40a5-b10c-dee8f912d80a" providerId="AD" clId="Web-{F59F79A6-0B10-71E9-EDF4-494D938D1397}" dt="2024-09-03T09:36:10.928" v="2083"/>
          <ac:spMkLst>
            <pc:docMk/>
            <pc:sldMk cId="1729146420" sldId="260"/>
            <ac:spMk id="20" creationId="{4EC84841-2631-44D2-A01B-6AF0CF7F7393}"/>
          </ac:spMkLst>
        </pc:spChg>
      </pc:sldChg>
      <pc:sldChg chg="addSp delSp modSp new mod setBg">
        <pc:chgData name="Corey Edwards" userId="S::corey.edwards@uwtsd.ac.uk::7a967df3-e232-40a5-b10c-dee8f912d80a" providerId="AD" clId="Web-{F59F79A6-0B10-71E9-EDF4-494D938D1397}" dt="2024-09-02T17:04:50.388" v="189"/>
        <pc:sldMkLst>
          <pc:docMk/>
          <pc:sldMk cId="3758907650" sldId="261"/>
        </pc:sldMkLst>
        <pc:spChg chg="mod ord">
          <ac:chgData name="Corey Edwards" userId="S::corey.edwards@uwtsd.ac.uk::7a967df3-e232-40a5-b10c-dee8f912d80a" providerId="AD" clId="Web-{F59F79A6-0B10-71E9-EDF4-494D938D1397}" dt="2024-09-02T17:04:50.388" v="189"/>
          <ac:spMkLst>
            <pc:docMk/>
            <pc:sldMk cId="3758907650" sldId="261"/>
            <ac:spMk id="2" creationId="{08C929F3-BB39-EFF9-6A73-EC551CC0CA05}"/>
          </ac:spMkLst>
        </pc:spChg>
        <pc:spChg chg="del mod">
          <ac:chgData name="Corey Edwards" userId="S::corey.edwards@uwtsd.ac.uk::7a967df3-e232-40a5-b10c-dee8f912d80a" providerId="AD" clId="Web-{F59F79A6-0B10-71E9-EDF4-494D938D1397}" dt="2024-09-02T17:04:43.388" v="186"/>
          <ac:spMkLst>
            <pc:docMk/>
            <pc:sldMk cId="3758907650" sldId="261"/>
            <ac:spMk id="3" creationId="{205C5992-A147-A083-D7C6-22A5775B5587}"/>
          </ac:spMkLst>
        </pc:spChg>
        <pc:spChg chg="add del">
          <ac:chgData name="Corey Edwards" userId="S::corey.edwards@uwtsd.ac.uk::7a967df3-e232-40a5-b10c-dee8f912d80a" providerId="AD" clId="Web-{F59F79A6-0B10-71E9-EDF4-494D938D1397}" dt="2024-09-02T17:04:43.388" v="186"/>
          <ac:spMkLst>
            <pc:docMk/>
            <pc:sldMk cId="3758907650" sldId="261"/>
            <ac:spMk id="8" creationId="{987A0FBA-CC04-4256-A8EB-BB3C543E989C}"/>
          </ac:spMkLst>
        </pc:spChg>
        <pc:spChg chg="add del">
          <ac:chgData name="Corey Edwards" userId="S::corey.edwards@uwtsd.ac.uk::7a967df3-e232-40a5-b10c-dee8f912d80a" providerId="AD" clId="Web-{F59F79A6-0B10-71E9-EDF4-494D938D1397}" dt="2024-09-02T17:04:43.388" v="186"/>
          <ac:spMkLst>
            <pc:docMk/>
            <pc:sldMk cId="3758907650" sldId="261"/>
            <ac:spMk id="10" creationId="{3E9B86C0-FDA1-4FEB-807F-B6CA59CE897F}"/>
          </ac:spMkLst>
        </pc:spChg>
        <pc:spChg chg="add del">
          <ac:chgData name="Corey Edwards" userId="S::corey.edwards@uwtsd.ac.uk::7a967df3-e232-40a5-b10c-dee8f912d80a" providerId="AD" clId="Web-{F59F79A6-0B10-71E9-EDF4-494D938D1397}" dt="2024-09-02T17:04:43.388" v="186"/>
          <ac:spMkLst>
            <pc:docMk/>
            <pc:sldMk cId="3758907650" sldId="261"/>
            <ac:spMk id="12" creationId="{3362A0EA-3E81-4464-94B8-70BE5870EDC0}"/>
          </ac:spMkLst>
        </pc:spChg>
        <pc:spChg chg="add del">
          <ac:chgData name="Corey Edwards" userId="S::corey.edwards@uwtsd.ac.uk::7a967df3-e232-40a5-b10c-dee8f912d80a" providerId="AD" clId="Web-{F59F79A6-0B10-71E9-EDF4-494D938D1397}" dt="2024-09-02T17:04:50.388" v="189"/>
          <ac:spMkLst>
            <pc:docMk/>
            <pc:sldMk cId="3758907650" sldId="261"/>
            <ac:spMk id="18" creationId="{987A0FBA-CC04-4256-A8EB-BB3C543E989C}"/>
          </ac:spMkLst>
        </pc:spChg>
        <pc:spChg chg="add del">
          <ac:chgData name="Corey Edwards" userId="S::corey.edwards@uwtsd.ac.uk::7a967df3-e232-40a5-b10c-dee8f912d80a" providerId="AD" clId="Web-{F59F79A6-0B10-71E9-EDF4-494D938D1397}" dt="2024-09-02T17:04:50.388" v="189"/>
          <ac:spMkLst>
            <pc:docMk/>
            <pc:sldMk cId="3758907650" sldId="261"/>
            <ac:spMk id="20" creationId="{3F3A0F6C-EB8F-4A4C-8258-23F6D815E0E0}"/>
          </ac:spMkLst>
        </pc:spChg>
        <pc:spChg chg="add del">
          <ac:chgData name="Corey Edwards" userId="S::corey.edwards@uwtsd.ac.uk::7a967df3-e232-40a5-b10c-dee8f912d80a" providerId="AD" clId="Web-{F59F79A6-0B10-71E9-EDF4-494D938D1397}" dt="2024-09-02T17:04:50.388" v="189"/>
          <ac:spMkLst>
            <pc:docMk/>
            <pc:sldMk cId="3758907650" sldId="261"/>
            <ac:spMk id="22" creationId="{6A9C92F4-A4A4-42E0-9391-C666AAED1E6A}"/>
          </ac:spMkLst>
        </pc:spChg>
        <pc:spChg chg="add del">
          <ac:chgData name="Corey Edwards" userId="S::corey.edwards@uwtsd.ac.uk::7a967df3-e232-40a5-b10c-dee8f912d80a" providerId="AD" clId="Web-{F59F79A6-0B10-71E9-EDF4-494D938D1397}" dt="2024-09-02T17:04:50.326" v="188"/>
          <ac:spMkLst>
            <pc:docMk/>
            <pc:sldMk cId="3758907650" sldId="261"/>
            <ac:spMk id="27" creationId="{987A0FBA-CC04-4256-A8EB-BB3C543E989C}"/>
          </ac:spMkLst>
        </pc:spChg>
        <pc:spChg chg="add del">
          <ac:chgData name="Corey Edwards" userId="S::corey.edwards@uwtsd.ac.uk::7a967df3-e232-40a5-b10c-dee8f912d80a" providerId="AD" clId="Web-{F59F79A6-0B10-71E9-EDF4-494D938D1397}" dt="2024-09-02T17:04:50.326" v="188"/>
          <ac:spMkLst>
            <pc:docMk/>
            <pc:sldMk cId="3758907650" sldId="261"/>
            <ac:spMk id="29" creationId="{F95E8271-D5FF-4A58-A151-6D825CF02D64}"/>
          </ac:spMkLst>
        </pc:spChg>
        <pc:spChg chg="add del">
          <ac:chgData name="Corey Edwards" userId="S::corey.edwards@uwtsd.ac.uk::7a967df3-e232-40a5-b10c-dee8f912d80a" providerId="AD" clId="Web-{F59F79A6-0B10-71E9-EDF4-494D938D1397}" dt="2024-09-02T17:04:50.326" v="188"/>
          <ac:spMkLst>
            <pc:docMk/>
            <pc:sldMk cId="3758907650" sldId="261"/>
            <ac:spMk id="31" creationId="{E65E7DAE-0831-45F9-BBA2-9BBD2E397C0B}"/>
          </ac:spMkLst>
        </pc:spChg>
        <pc:spChg chg="add del">
          <ac:chgData name="Corey Edwards" userId="S::corey.edwards@uwtsd.ac.uk::7a967df3-e232-40a5-b10c-dee8f912d80a" providerId="AD" clId="Web-{F59F79A6-0B10-71E9-EDF4-494D938D1397}" dt="2024-09-02T17:04:50.326" v="188"/>
          <ac:spMkLst>
            <pc:docMk/>
            <pc:sldMk cId="3758907650" sldId="261"/>
            <ac:spMk id="33" creationId="{F493E929-55A8-46F3-836C-1C37C8975B9D}"/>
          </ac:spMkLst>
        </pc:spChg>
        <pc:spChg chg="add">
          <ac:chgData name="Corey Edwards" userId="S::corey.edwards@uwtsd.ac.uk::7a967df3-e232-40a5-b10c-dee8f912d80a" providerId="AD" clId="Web-{F59F79A6-0B10-71E9-EDF4-494D938D1397}" dt="2024-09-02T17:04:50.388" v="189"/>
          <ac:spMkLst>
            <pc:docMk/>
            <pc:sldMk cId="3758907650" sldId="261"/>
            <ac:spMk id="35" creationId="{987A0FBA-CC04-4256-A8EB-BB3C543E989C}"/>
          </ac:spMkLst>
        </pc:spChg>
        <pc:spChg chg="add">
          <ac:chgData name="Corey Edwards" userId="S::corey.edwards@uwtsd.ac.uk::7a967df3-e232-40a5-b10c-dee8f912d80a" providerId="AD" clId="Web-{F59F79A6-0B10-71E9-EDF4-494D938D1397}" dt="2024-09-02T17:04:50.388" v="189"/>
          <ac:spMkLst>
            <pc:docMk/>
            <pc:sldMk cId="3758907650" sldId="261"/>
            <ac:spMk id="36" creationId="{6A13B60C-56B1-46B4-98A6-1482A52E76C2}"/>
          </ac:spMkLst>
        </pc:spChg>
        <pc:spChg chg="add">
          <ac:chgData name="Corey Edwards" userId="S::corey.edwards@uwtsd.ac.uk::7a967df3-e232-40a5-b10c-dee8f912d80a" providerId="AD" clId="Web-{F59F79A6-0B10-71E9-EDF4-494D938D1397}" dt="2024-09-02T17:04:50.388" v="189"/>
          <ac:spMkLst>
            <pc:docMk/>
            <pc:sldMk cId="3758907650" sldId="261"/>
            <ac:spMk id="37" creationId="{F024A8E9-062E-406A-BE10-CED2800110DB}"/>
          </ac:spMkLst>
        </pc:spChg>
        <pc:graphicFrameChg chg="add mod modGraphic">
          <ac:chgData name="Corey Edwards" userId="S::corey.edwards@uwtsd.ac.uk::7a967df3-e232-40a5-b10c-dee8f912d80a" providerId="AD" clId="Web-{F59F79A6-0B10-71E9-EDF4-494D938D1397}" dt="2024-09-02T17:04:50.388" v="189"/>
          <ac:graphicFrameMkLst>
            <pc:docMk/>
            <pc:sldMk cId="3758907650" sldId="261"/>
            <ac:graphicFrameMk id="14" creationId="{5E4F6F92-3A4C-07F2-C8BE-A7DA20E5AF79}"/>
          </ac:graphicFrameMkLst>
        </pc:graphicFrameChg>
      </pc:sldChg>
      <pc:sldChg chg="addSp modSp new mod setBg addAnim">
        <pc:chgData name="Corey Edwards" userId="S::corey.edwards@uwtsd.ac.uk::7a967df3-e232-40a5-b10c-dee8f912d80a" providerId="AD" clId="Web-{F59F79A6-0B10-71E9-EDF4-494D938D1397}" dt="2024-09-03T09:36:14.897" v="2084"/>
        <pc:sldMkLst>
          <pc:docMk/>
          <pc:sldMk cId="1423385801" sldId="262"/>
        </pc:sldMkLst>
        <pc:spChg chg="mod ord">
          <ac:chgData name="Corey Edwards" userId="S::corey.edwards@uwtsd.ac.uk::7a967df3-e232-40a5-b10c-dee8f912d80a" providerId="AD" clId="Web-{F59F79A6-0B10-71E9-EDF4-494D938D1397}" dt="2024-09-03T09:36:14.897" v="2084"/>
          <ac:spMkLst>
            <pc:docMk/>
            <pc:sldMk cId="1423385801" sldId="262"/>
            <ac:spMk id="2" creationId="{BFF13D4C-95DB-78E9-13A8-52132178868B}"/>
          </ac:spMkLst>
        </pc:spChg>
        <pc:spChg chg="mod">
          <ac:chgData name="Corey Edwards" userId="S::corey.edwards@uwtsd.ac.uk::7a967df3-e232-40a5-b10c-dee8f912d80a" providerId="AD" clId="Web-{F59F79A6-0B10-71E9-EDF4-494D938D1397}" dt="2024-09-03T09:36:14.897" v="2084"/>
          <ac:spMkLst>
            <pc:docMk/>
            <pc:sldMk cId="1423385801" sldId="262"/>
            <ac:spMk id="3" creationId="{4CF3CF95-E81C-09C2-F656-E22A34B08ACE}"/>
          </ac:spMkLst>
        </pc:spChg>
        <pc:spChg chg="add">
          <ac:chgData name="Corey Edwards" userId="S::corey.edwards@uwtsd.ac.uk::7a967df3-e232-40a5-b10c-dee8f912d80a" providerId="AD" clId="Web-{F59F79A6-0B10-71E9-EDF4-494D938D1397}" dt="2024-09-03T09:36:14.897" v="2084"/>
          <ac:spMkLst>
            <pc:docMk/>
            <pc:sldMk cId="1423385801" sldId="262"/>
            <ac:spMk id="9" creationId="{987A0FBA-CC04-4256-A8EB-BB3C543E989C}"/>
          </ac:spMkLst>
        </pc:spChg>
        <pc:spChg chg="add">
          <ac:chgData name="Corey Edwards" userId="S::corey.edwards@uwtsd.ac.uk::7a967df3-e232-40a5-b10c-dee8f912d80a" providerId="AD" clId="Web-{F59F79A6-0B10-71E9-EDF4-494D938D1397}" dt="2024-09-03T09:36:14.897" v="2084"/>
          <ac:spMkLst>
            <pc:docMk/>
            <pc:sldMk cId="1423385801" sldId="262"/>
            <ac:spMk id="11" creationId="{E633B38B-B87A-4288-A20F-0223A6C27A5A}"/>
          </ac:spMkLst>
        </pc:spChg>
        <pc:picChg chg="add">
          <ac:chgData name="Corey Edwards" userId="S::corey.edwards@uwtsd.ac.uk::7a967df3-e232-40a5-b10c-dee8f912d80a" providerId="AD" clId="Web-{F59F79A6-0B10-71E9-EDF4-494D938D1397}" dt="2024-09-03T09:36:14.897" v="2084"/>
          <ac:picMkLst>
            <pc:docMk/>
            <pc:sldMk cId="1423385801" sldId="262"/>
            <ac:picMk id="5" creationId="{07936B45-C069-307C-C428-FD0018BDF708}"/>
          </ac:picMkLst>
        </pc:picChg>
      </pc:sldChg>
      <pc:sldChg chg="addSp modSp new mod setBg">
        <pc:chgData name="Corey Edwards" userId="S::corey.edwards@uwtsd.ac.uk::7a967df3-e232-40a5-b10c-dee8f912d80a" providerId="AD" clId="Web-{F59F79A6-0B10-71E9-EDF4-494D938D1397}" dt="2024-09-03T09:36:18.460" v="2085"/>
        <pc:sldMkLst>
          <pc:docMk/>
          <pc:sldMk cId="3026877226" sldId="263"/>
        </pc:sldMkLst>
        <pc:spChg chg="mod ord">
          <ac:chgData name="Corey Edwards" userId="S::corey.edwards@uwtsd.ac.uk::7a967df3-e232-40a5-b10c-dee8f912d80a" providerId="AD" clId="Web-{F59F79A6-0B10-71E9-EDF4-494D938D1397}" dt="2024-09-03T09:36:18.460" v="2085"/>
          <ac:spMkLst>
            <pc:docMk/>
            <pc:sldMk cId="3026877226" sldId="263"/>
            <ac:spMk id="2" creationId="{48282A08-5F81-E9A9-240E-DC7E927E4BFF}"/>
          </ac:spMkLst>
        </pc:spChg>
        <pc:spChg chg="mod">
          <ac:chgData name="Corey Edwards" userId="S::corey.edwards@uwtsd.ac.uk::7a967df3-e232-40a5-b10c-dee8f912d80a" providerId="AD" clId="Web-{F59F79A6-0B10-71E9-EDF4-494D938D1397}" dt="2024-09-03T09:36:18.460" v="2085"/>
          <ac:spMkLst>
            <pc:docMk/>
            <pc:sldMk cId="3026877226" sldId="263"/>
            <ac:spMk id="3" creationId="{03240AE6-2B24-7B66-0C8E-567D08FCF63C}"/>
          </ac:spMkLst>
        </pc:spChg>
        <pc:spChg chg="add">
          <ac:chgData name="Corey Edwards" userId="S::corey.edwards@uwtsd.ac.uk::7a967df3-e232-40a5-b10c-dee8f912d80a" providerId="AD" clId="Web-{F59F79A6-0B10-71E9-EDF4-494D938D1397}" dt="2024-09-03T09:36:18.460" v="2085"/>
          <ac:spMkLst>
            <pc:docMk/>
            <pc:sldMk cId="3026877226" sldId="263"/>
            <ac:spMk id="9" creationId="{987A0FBA-CC04-4256-A8EB-BB3C543E989C}"/>
          </ac:spMkLst>
        </pc:spChg>
        <pc:spChg chg="add">
          <ac:chgData name="Corey Edwards" userId="S::corey.edwards@uwtsd.ac.uk::7a967df3-e232-40a5-b10c-dee8f912d80a" providerId="AD" clId="Web-{F59F79A6-0B10-71E9-EDF4-494D938D1397}" dt="2024-09-03T09:36:18.460" v="2085"/>
          <ac:spMkLst>
            <pc:docMk/>
            <pc:sldMk cId="3026877226" sldId="263"/>
            <ac:spMk id="11" creationId="{E633B38B-B87A-4288-A20F-0223A6C27A5A}"/>
          </ac:spMkLst>
        </pc:spChg>
        <pc:picChg chg="add">
          <ac:chgData name="Corey Edwards" userId="S::corey.edwards@uwtsd.ac.uk::7a967df3-e232-40a5-b10c-dee8f912d80a" providerId="AD" clId="Web-{F59F79A6-0B10-71E9-EDF4-494D938D1397}" dt="2024-09-03T09:36:18.460" v="2085"/>
          <ac:picMkLst>
            <pc:docMk/>
            <pc:sldMk cId="3026877226" sldId="263"/>
            <ac:picMk id="5" creationId="{8FE70CFC-21D4-1646-506C-A3EA5EE84329}"/>
          </ac:picMkLst>
        </pc:picChg>
      </pc:sldChg>
      <pc:sldChg chg="addSp delSp modSp new mod setBg">
        <pc:chgData name="Corey Edwards" userId="S::corey.edwards@uwtsd.ac.uk::7a967df3-e232-40a5-b10c-dee8f912d80a" providerId="AD" clId="Web-{F59F79A6-0B10-71E9-EDF4-494D938D1397}" dt="2024-09-03T09:36:53.086" v="2094"/>
        <pc:sldMkLst>
          <pc:docMk/>
          <pc:sldMk cId="1097709914" sldId="264"/>
        </pc:sldMkLst>
        <pc:spChg chg="mod">
          <ac:chgData name="Corey Edwards" userId="S::corey.edwards@uwtsd.ac.uk::7a967df3-e232-40a5-b10c-dee8f912d80a" providerId="AD" clId="Web-{F59F79A6-0B10-71E9-EDF4-494D938D1397}" dt="2024-09-03T09:36:53.086" v="2094"/>
          <ac:spMkLst>
            <pc:docMk/>
            <pc:sldMk cId="1097709914" sldId="264"/>
            <ac:spMk id="2" creationId="{41370CA9-5C7A-8426-F807-4E95A6F78DD6}"/>
          </ac:spMkLst>
        </pc:spChg>
        <pc:spChg chg="del mod">
          <ac:chgData name="Corey Edwards" userId="S::corey.edwards@uwtsd.ac.uk::7a967df3-e232-40a5-b10c-dee8f912d80a" providerId="AD" clId="Web-{F59F79A6-0B10-71E9-EDF4-494D938D1397}" dt="2024-09-03T09:36:53.086" v="2094"/>
          <ac:spMkLst>
            <pc:docMk/>
            <pc:sldMk cId="1097709914" sldId="264"/>
            <ac:spMk id="3" creationId="{00764EE7-02B8-E7BE-2841-7DF13DC2E170}"/>
          </ac:spMkLst>
        </pc:spChg>
        <pc:spChg chg="add">
          <ac:chgData name="Corey Edwards" userId="S::corey.edwards@uwtsd.ac.uk::7a967df3-e232-40a5-b10c-dee8f912d80a" providerId="AD" clId="Web-{F59F79A6-0B10-71E9-EDF4-494D938D1397}" dt="2024-09-03T09:36:53.086" v="2094"/>
          <ac:spMkLst>
            <pc:docMk/>
            <pc:sldMk cId="1097709914" sldId="264"/>
            <ac:spMk id="9" creationId="{987A0FBA-CC04-4256-A8EB-BB3C543E989C}"/>
          </ac:spMkLst>
        </pc:spChg>
        <pc:spChg chg="add">
          <ac:chgData name="Corey Edwards" userId="S::corey.edwards@uwtsd.ac.uk::7a967df3-e232-40a5-b10c-dee8f912d80a" providerId="AD" clId="Web-{F59F79A6-0B10-71E9-EDF4-494D938D1397}" dt="2024-09-03T09:36:53.086" v="2094"/>
          <ac:spMkLst>
            <pc:docMk/>
            <pc:sldMk cId="1097709914" sldId="264"/>
            <ac:spMk id="11" creationId="{6A13B60C-56B1-46B4-98A6-1482A52E76C2}"/>
          </ac:spMkLst>
        </pc:spChg>
        <pc:spChg chg="add">
          <ac:chgData name="Corey Edwards" userId="S::corey.edwards@uwtsd.ac.uk::7a967df3-e232-40a5-b10c-dee8f912d80a" providerId="AD" clId="Web-{F59F79A6-0B10-71E9-EDF4-494D938D1397}" dt="2024-09-03T09:36:53.086" v="2094"/>
          <ac:spMkLst>
            <pc:docMk/>
            <pc:sldMk cId="1097709914" sldId="264"/>
            <ac:spMk id="13" creationId="{F024A8E9-062E-406A-BE10-CED2800110DB}"/>
          </ac:spMkLst>
        </pc:spChg>
        <pc:graphicFrameChg chg="add">
          <ac:chgData name="Corey Edwards" userId="S::corey.edwards@uwtsd.ac.uk::7a967df3-e232-40a5-b10c-dee8f912d80a" providerId="AD" clId="Web-{F59F79A6-0B10-71E9-EDF4-494D938D1397}" dt="2024-09-03T09:36:53.086" v="2094"/>
          <ac:graphicFrameMkLst>
            <pc:docMk/>
            <pc:sldMk cId="1097709914" sldId="264"/>
            <ac:graphicFrameMk id="5" creationId="{B0E3B334-1BEE-1E9E-AD19-DCFBD28D64D6}"/>
          </ac:graphicFrameMkLst>
        </pc:graphicFrameChg>
      </pc:sldChg>
      <pc:sldChg chg="modSp new del">
        <pc:chgData name="Corey Edwards" userId="S::corey.edwards@uwtsd.ac.uk::7a967df3-e232-40a5-b10c-dee8f912d80a" providerId="AD" clId="Web-{F59F79A6-0B10-71E9-EDF4-494D938D1397}" dt="2024-09-03T09:08:07.029" v="1809"/>
        <pc:sldMkLst>
          <pc:docMk/>
          <pc:sldMk cId="52132651" sldId="265"/>
        </pc:sldMkLst>
        <pc:spChg chg="mod">
          <ac:chgData name="Corey Edwards" userId="S::corey.edwards@uwtsd.ac.uk::7a967df3-e232-40a5-b10c-dee8f912d80a" providerId="AD" clId="Web-{F59F79A6-0B10-71E9-EDF4-494D938D1397}" dt="2024-09-03T07:25:00.474" v="237" actId="20577"/>
          <ac:spMkLst>
            <pc:docMk/>
            <pc:sldMk cId="52132651" sldId="265"/>
            <ac:spMk id="2" creationId="{EAF89274-3EFC-3E03-4DD8-C1DFFA2BC4A2}"/>
          </ac:spMkLst>
        </pc:spChg>
      </pc:sldChg>
      <pc:sldChg chg="modSp new del">
        <pc:chgData name="Corey Edwards" userId="S::corey.edwards@uwtsd.ac.uk::7a967df3-e232-40a5-b10c-dee8f912d80a" providerId="AD" clId="Web-{F59F79A6-0B10-71E9-EDF4-494D938D1397}" dt="2024-09-03T09:08:07.842" v="1810"/>
        <pc:sldMkLst>
          <pc:docMk/>
          <pc:sldMk cId="1678513482" sldId="266"/>
        </pc:sldMkLst>
        <pc:spChg chg="mod">
          <ac:chgData name="Corey Edwards" userId="S::corey.edwards@uwtsd.ac.uk::7a967df3-e232-40a5-b10c-dee8f912d80a" providerId="AD" clId="Web-{F59F79A6-0B10-71E9-EDF4-494D938D1397}" dt="2024-09-03T07:25:28.506" v="242" actId="20577"/>
          <ac:spMkLst>
            <pc:docMk/>
            <pc:sldMk cId="1678513482" sldId="266"/>
            <ac:spMk id="2" creationId="{E4861748-8E19-408F-6383-8B4C234F7BC5}"/>
          </ac:spMkLst>
        </pc:spChg>
      </pc:sldChg>
      <pc:sldChg chg="addSp delSp modSp new mod setBg">
        <pc:chgData name="Corey Edwards" userId="S::corey.edwards@uwtsd.ac.uk::7a967df3-e232-40a5-b10c-dee8f912d80a" providerId="AD" clId="Web-{F59F79A6-0B10-71E9-EDF4-494D938D1397}" dt="2024-09-03T09:36:59.477" v="2096"/>
        <pc:sldMkLst>
          <pc:docMk/>
          <pc:sldMk cId="662923484" sldId="267"/>
        </pc:sldMkLst>
        <pc:spChg chg="mod">
          <ac:chgData name="Corey Edwards" userId="S::corey.edwards@uwtsd.ac.uk::7a967df3-e232-40a5-b10c-dee8f912d80a" providerId="AD" clId="Web-{F59F79A6-0B10-71E9-EDF4-494D938D1397}" dt="2024-09-03T09:36:59.477" v="2096"/>
          <ac:spMkLst>
            <pc:docMk/>
            <pc:sldMk cId="662923484" sldId="267"/>
            <ac:spMk id="2" creationId="{BB90F291-AE7A-24EA-56BC-4E48C9744CCF}"/>
          </ac:spMkLst>
        </pc:spChg>
        <pc:spChg chg="del mod">
          <ac:chgData name="Corey Edwards" userId="S::corey.edwards@uwtsd.ac.uk::7a967df3-e232-40a5-b10c-dee8f912d80a" providerId="AD" clId="Web-{F59F79A6-0B10-71E9-EDF4-494D938D1397}" dt="2024-09-03T09:36:59.477" v="2096"/>
          <ac:spMkLst>
            <pc:docMk/>
            <pc:sldMk cId="662923484" sldId="267"/>
            <ac:spMk id="3" creationId="{98384704-981F-8582-69ED-616ED9A9A838}"/>
          </ac:spMkLst>
        </pc:spChg>
        <pc:spChg chg="add">
          <ac:chgData name="Corey Edwards" userId="S::corey.edwards@uwtsd.ac.uk::7a967df3-e232-40a5-b10c-dee8f912d80a" providerId="AD" clId="Web-{F59F79A6-0B10-71E9-EDF4-494D938D1397}" dt="2024-09-03T09:36:59.477" v="2096"/>
          <ac:spMkLst>
            <pc:docMk/>
            <pc:sldMk cId="662923484" sldId="267"/>
            <ac:spMk id="9" creationId="{987A0FBA-CC04-4256-A8EB-BB3C543E989C}"/>
          </ac:spMkLst>
        </pc:spChg>
        <pc:spChg chg="add">
          <ac:chgData name="Corey Edwards" userId="S::corey.edwards@uwtsd.ac.uk::7a967df3-e232-40a5-b10c-dee8f912d80a" providerId="AD" clId="Web-{F59F79A6-0B10-71E9-EDF4-494D938D1397}" dt="2024-09-03T09:36:59.477" v="2096"/>
          <ac:spMkLst>
            <pc:docMk/>
            <pc:sldMk cId="662923484" sldId="267"/>
            <ac:spMk id="11" creationId="{6A13B60C-56B1-46B4-98A6-1482A52E76C2}"/>
          </ac:spMkLst>
        </pc:spChg>
        <pc:spChg chg="add">
          <ac:chgData name="Corey Edwards" userId="S::corey.edwards@uwtsd.ac.uk::7a967df3-e232-40a5-b10c-dee8f912d80a" providerId="AD" clId="Web-{F59F79A6-0B10-71E9-EDF4-494D938D1397}" dt="2024-09-03T09:36:59.477" v="2096"/>
          <ac:spMkLst>
            <pc:docMk/>
            <pc:sldMk cId="662923484" sldId="267"/>
            <ac:spMk id="13" creationId="{F024A8E9-062E-406A-BE10-CED2800110DB}"/>
          </ac:spMkLst>
        </pc:spChg>
        <pc:graphicFrameChg chg="add">
          <ac:chgData name="Corey Edwards" userId="S::corey.edwards@uwtsd.ac.uk::7a967df3-e232-40a5-b10c-dee8f912d80a" providerId="AD" clId="Web-{F59F79A6-0B10-71E9-EDF4-494D938D1397}" dt="2024-09-03T09:36:59.477" v="2096"/>
          <ac:graphicFrameMkLst>
            <pc:docMk/>
            <pc:sldMk cId="662923484" sldId="267"/>
            <ac:graphicFrameMk id="5" creationId="{AD164331-0953-1EA5-7BED-2EF9F5392030}"/>
          </ac:graphicFrameMkLst>
        </pc:graphicFrameChg>
      </pc:sldChg>
      <pc:sldChg chg="addSp delSp modSp new mod setBg">
        <pc:chgData name="Corey Edwards" userId="S::corey.edwards@uwtsd.ac.uk::7a967df3-e232-40a5-b10c-dee8f912d80a" providerId="AD" clId="Web-{F59F79A6-0B10-71E9-EDF4-494D938D1397}" dt="2024-09-03T09:53:44.766" v="2192" actId="20577"/>
        <pc:sldMkLst>
          <pc:docMk/>
          <pc:sldMk cId="2765459989" sldId="268"/>
        </pc:sldMkLst>
        <pc:spChg chg="mod ord">
          <ac:chgData name="Corey Edwards" userId="S::corey.edwards@uwtsd.ac.uk::7a967df3-e232-40a5-b10c-dee8f912d80a" providerId="AD" clId="Web-{F59F79A6-0B10-71E9-EDF4-494D938D1397}" dt="2024-09-03T07:30:52.923" v="424"/>
          <ac:spMkLst>
            <pc:docMk/>
            <pc:sldMk cId="2765459989" sldId="268"/>
            <ac:spMk id="2" creationId="{206D1999-5E75-1E93-F9C2-E0A433F09F83}"/>
          </ac:spMkLst>
        </pc:spChg>
        <pc:spChg chg="del mod ord">
          <ac:chgData name="Corey Edwards" userId="S::corey.edwards@uwtsd.ac.uk::7a967df3-e232-40a5-b10c-dee8f912d80a" providerId="AD" clId="Web-{F59F79A6-0B10-71E9-EDF4-494D938D1397}" dt="2024-09-03T07:30:52.923" v="424"/>
          <ac:spMkLst>
            <pc:docMk/>
            <pc:sldMk cId="2765459989" sldId="268"/>
            <ac:spMk id="3" creationId="{1ECDBBD6-10AF-D54F-8F31-D8E546EF98FE}"/>
          </ac:spMkLst>
        </pc:spChg>
        <pc:spChg chg="add del">
          <ac:chgData name="Corey Edwards" userId="S::corey.edwards@uwtsd.ac.uk::7a967df3-e232-40a5-b10c-dee8f912d80a" providerId="AD" clId="Web-{F59F79A6-0B10-71E9-EDF4-494D938D1397}" dt="2024-09-03T07:30:42.501" v="422"/>
          <ac:spMkLst>
            <pc:docMk/>
            <pc:sldMk cId="2765459989" sldId="268"/>
            <ac:spMk id="10" creationId="{987A0FBA-CC04-4256-A8EB-BB3C543E989C}"/>
          </ac:spMkLst>
        </pc:spChg>
        <pc:spChg chg="add del">
          <ac:chgData name="Corey Edwards" userId="S::corey.edwards@uwtsd.ac.uk::7a967df3-e232-40a5-b10c-dee8f912d80a" providerId="AD" clId="Web-{F59F79A6-0B10-71E9-EDF4-494D938D1397}" dt="2024-09-03T07:30:42.501" v="422"/>
          <ac:spMkLst>
            <pc:docMk/>
            <pc:sldMk cId="2765459989" sldId="268"/>
            <ac:spMk id="12" creationId="{3D065C6D-EB42-400B-99C4-D0ACE936F6C3}"/>
          </ac:spMkLst>
        </pc:spChg>
        <pc:spChg chg="add del">
          <ac:chgData name="Corey Edwards" userId="S::corey.edwards@uwtsd.ac.uk::7a967df3-e232-40a5-b10c-dee8f912d80a" providerId="AD" clId="Web-{F59F79A6-0B10-71E9-EDF4-494D938D1397}" dt="2024-09-03T07:30:42.501" v="422"/>
          <ac:spMkLst>
            <pc:docMk/>
            <pc:sldMk cId="2765459989" sldId="268"/>
            <ac:spMk id="14" creationId="{3362A0EA-3E81-4464-94B8-70BE5870EDC0}"/>
          </ac:spMkLst>
        </pc:spChg>
        <pc:spChg chg="add del">
          <ac:chgData name="Corey Edwards" userId="S::corey.edwards@uwtsd.ac.uk::7a967df3-e232-40a5-b10c-dee8f912d80a" providerId="AD" clId="Web-{F59F79A6-0B10-71E9-EDF4-494D938D1397}" dt="2024-09-03T07:30:52.923" v="424"/>
          <ac:spMkLst>
            <pc:docMk/>
            <pc:sldMk cId="2765459989" sldId="268"/>
            <ac:spMk id="19" creationId="{987A0FBA-CC04-4256-A8EB-BB3C543E989C}"/>
          </ac:spMkLst>
        </pc:spChg>
        <pc:spChg chg="add del">
          <ac:chgData name="Corey Edwards" userId="S::corey.edwards@uwtsd.ac.uk::7a967df3-e232-40a5-b10c-dee8f912d80a" providerId="AD" clId="Web-{F59F79A6-0B10-71E9-EDF4-494D938D1397}" dt="2024-09-03T07:30:52.923" v="424"/>
          <ac:spMkLst>
            <pc:docMk/>
            <pc:sldMk cId="2765459989" sldId="268"/>
            <ac:spMk id="21" creationId="{33CD8F9E-B806-4878-8DBF-872BDF43D9D5}"/>
          </ac:spMkLst>
        </pc:spChg>
        <pc:spChg chg="add del">
          <ac:chgData name="Corey Edwards" userId="S::corey.edwards@uwtsd.ac.uk::7a967df3-e232-40a5-b10c-dee8f912d80a" providerId="AD" clId="Web-{F59F79A6-0B10-71E9-EDF4-494D938D1397}" dt="2024-09-03T07:30:52.923" v="424"/>
          <ac:spMkLst>
            <pc:docMk/>
            <pc:sldMk cId="2765459989" sldId="268"/>
            <ac:spMk id="23" creationId="{E3588014-99E8-44C1-BB9D-26C13B241D05}"/>
          </ac:spMkLst>
        </pc:spChg>
        <pc:spChg chg="add">
          <ac:chgData name="Corey Edwards" userId="S::corey.edwards@uwtsd.ac.uk::7a967df3-e232-40a5-b10c-dee8f912d80a" providerId="AD" clId="Web-{F59F79A6-0B10-71E9-EDF4-494D938D1397}" dt="2024-09-03T07:30:52.923" v="424"/>
          <ac:spMkLst>
            <pc:docMk/>
            <pc:sldMk cId="2765459989" sldId="268"/>
            <ac:spMk id="29" creationId="{987A0FBA-CC04-4256-A8EB-BB3C543E989C}"/>
          </ac:spMkLst>
        </pc:spChg>
        <pc:spChg chg="add">
          <ac:chgData name="Corey Edwards" userId="S::corey.edwards@uwtsd.ac.uk::7a967df3-e232-40a5-b10c-dee8f912d80a" providerId="AD" clId="Web-{F59F79A6-0B10-71E9-EDF4-494D938D1397}" dt="2024-09-03T07:30:52.923" v="424"/>
          <ac:spMkLst>
            <pc:docMk/>
            <pc:sldMk cId="2765459989" sldId="268"/>
            <ac:spMk id="31" creationId="{F95E8271-D5FF-4A58-A151-6D825CF02D64}"/>
          </ac:spMkLst>
        </pc:spChg>
        <pc:spChg chg="add">
          <ac:chgData name="Corey Edwards" userId="S::corey.edwards@uwtsd.ac.uk::7a967df3-e232-40a5-b10c-dee8f912d80a" providerId="AD" clId="Web-{F59F79A6-0B10-71E9-EDF4-494D938D1397}" dt="2024-09-03T07:30:52.923" v="424"/>
          <ac:spMkLst>
            <pc:docMk/>
            <pc:sldMk cId="2765459989" sldId="268"/>
            <ac:spMk id="33" creationId="{E65E7DAE-0831-45F9-BBA2-9BBD2E397C0B}"/>
          </ac:spMkLst>
        </pc:spChg>
        <pc:spChg chg="add">
          <ac:chgData name="Corey Edwards" userId="S::corey.edwards@uwtsd.ac.uk::7a967df3-e232-40a5-b10c-dee8f912d80a" providerId="AD" clId="Web-{F59F79A6-0B10-71E9-EDF4-494D938D1397}" dt="2024-09-03T07:30:52.923" v="424"/>
          <ac:spMkLst>
            <pc:docMk/>
            <pc:sldMk cId="2765459989" sldId="268"/>
            <ac:spMk id="35" creationId="{F493E929-55A8-46F3-836C-1C37C8975B9D}"/>
          </ac:spMkLst>
        </pc:spChg>
        <pc:graphicFrameChg chg="add mod modGraphic">
          <ac:chgData name="Corey Edwards" userId="S::corey.edwards@uwtsd.ac.uk::7a967df3-e232-40a5-b10c-dee8f912d80a" providerId="AD" clId="Web-{F59F79A6-0B10-71E9-EDF4-494D938D1397}" dt="2024-09-03T09:53:44.766" v="2192" actId="20577"/>
          <ac:graphicFrameMkLst>
            <pc:docMk/>
            <pc:sldMk cId="2765459989" sldId="268"/>
            <ac:graphicFrameMk id="25" creationId="{DDA9C261-42C7-2B6A-03CD-A1802591D08A}"/>
          </ac:graphicFrameMkLst>
        </pc:graphicFrameChg>
        <pc:picChg chg="add del mod">
          <ac:chgData name="Corey Edwards" userId="S::corey.edwards@uwtsd.ac.uk::7a967df3-e232-40a5-b10c-dee8f912d80a" providerId="AD" clId="Web-{F59F79A6-0B10-71E9-EDF4-494D938D1397}" dt="2024-09-03T07:30:49.564" v="423"/>
          <ac:picMkLst>
            <pc:docMk/>
            <pc:sldMk cId="2765459989" sldId="268"/>
            <ac:picMk id="7" creationId="{A894CBD0-8647-0EB8-C501-AA81EF58BC4F}"/>
          </ac:picMkLst>
        </pc:picChg>
      </pc:sldChg>
      <pc:sldChg chg="addSp delSp modSp new mod setBg">
        <pc:chgData name="Corey Edwards" userId="S::corey.edwards@uwtsd.ac.uk::7a967df3-e232-40a5-b10c-dee8f912d80a" providerId="AD" clId="Web-{F59F79A6-0B10-71E9-EDF4-494D938D1397}" dt="2024-09-03T09:37:03.524" v="2097"/>
        <pc:sldMkLst>
          <pc:docMk/>
          <pc:sldMk cId="3409424180" sldId="269"/>
        </pc:sldMkLst>
        <pc:spChg chg="mod">
          <ac:chgData name="Corey Edwards" userId="S::corey.edwards@uwtsd.ac.uk::7a967df3-e232-40a5-b10c-dee8f912d80a" providerId="AD" clId="Web-{F59F79A6-0B10-71E9-EDF4-494D938D1397}" dt="2024-09-03T09:37:03.524" v="2097"/>
          <ac:spMkLst>
            <pc:docMk/>
            <pc:sldMk cId="3409424180" sldId="269"/>
            <ac:spMk id="2" creationId="{42729831-B75B-2F5E-A4B5-1B1D564C5022}"/>
          </ac:spMkLst>
        </pc:spChg>
        <pc:spChg chg="del mod">
          <ac:chgData name="Corey Edwards" userId="S::corey.edwards@uwtsd.ac.uk::7a967df3-e232-40a5-b10c-dee8f912d80a" providerId="AD" clId="Web-{F59F79A6-0B10-71E9-EDF4-494D938D1397}" dt="2024-09-03T09:37:03.524" v="2097"/>
          <ac:spMkLst>
            <pc:docMk/>
            <pc:sldMk cId="3409424180" sldId="269"/>
            <ac:spMk id="3" creationId="{95EF42BD-5CE6-72EA-0D92-13DA2B858E69}"/>
          </ac:spMkLst>
        </pc:spChg>
        <pc:spChg chg="add">
          <ac:chgData name="Corey Edwards" userId="S::corey.edwards@uwtsd.ac.uk::7a967df3-e232-40a5-b10c-dee8f912d80a" providerId="AD" clId="Web-{F59F79A6-0B10-71E9-EDF4-494D938D1397}" dt="2024-09-03T09:37:03.524" v="2097"/>
          <ac:spMkLst>
            <pc:docMk/>
            <pc:sldMk cId="3409424180" sldId="269"/>
            <ac:spMk id="9" creationId="{987A0FBA-CC04-4256-A8EB-BB3C543E989C}"/>
          </ac:spMkLst>
        </pc:spChg>
        <pc:spChg chg="add">
          <ac:chgData name="Corey Edwards" userId="S::corey.edwards@uwtsd.ac.uk::7a967df3-e232-40a5-b10c-dee8f912d80a" providerId="AD" clId="Web-{F59F79A6-0B10-71E9-EDF4-494D938D1397}" dt="2024-09-03T09:37:03.524" v="2097"/>
          <ac:spMkLst>
            <pc:docMk/>
            <pc:sldMk cId="3409424180" sldId="269"/>
            <ac:spMk id="11" creationId="{6A13B60C-56B1-46B4-98A6-1482A52E76C2}"/>
          </ac:spMkLst>
        </pc:spChg>
        <pc:spChg chg="add">
          <ac:chgData name="Corey Edwards" userId="S::corey.edwards@uwtsd.ac.uk::7a967df3-e232-40a5-b10c-dee8f912d80a" providerId="AD" clId="Web-{F59F79A6-0B10-71E9-EDF4-494D938D1397}" dt="2024-09-03T09:37:03.524" v="2097"/>
          <ac:spMkLst>
            <pc:docMk/>
            <pc:sldMk cId="3409424180" sldId="269"/>
            <ac:spMk id="13" creationId="{F024A8E9-062E-406A-BE10-CED2800110DB}"/>
          </ac:spMkLst>
        </pc:spChg>
        <pc:graphicFrameChg chg="add">
          <ac:chgData name="Corey Edwards" userId="S::corey.edwards@uwtsd.ac.uk::7a967df3-e232-40a5-b10c-dee8f912d80a" providerId="AD" clId="Web-{F59F79A6-0B10-71E9-EDF4-494D938D1397}" dt="2024-09-03T09:37:03.524" v="2097"/>
          <ac:graphicFrameMkLst>
            <pc:docMk/>
            <pc:sldMk cId="3409424180" sldId="269"/>
            <ac:graphicFrameMk id="5" creationId="{78A04CF2-CC95-4027-CA1D-87233B3456E5}"/>
          </ac:graphicFrameMkLst>
        </pc:graphicFrameChg>
      </pc:sldChg>
      <pc:sldChg chg="addSp delSp modSp new mod setBg">
        <pc:chgData name="Corey Edwards" userId="S::corey.edwards@uwtsd.ac.uk::7a967df3-e232-40a5-b10c-dee8f912d80a" providerId="AD" clId="Web-{F59F79A6-0B10-71E9-EDF4-494D938D1397}" dt="2024-09-03T09:37:06.696" v="2098"/>
        <pc:sldMkLst>
          <pc:docMk/>
          <pc:sldMk cId="2784195022" sldId="270"/>
        </pc:sldMkLst>
        <pc:spChg chg="mod">
          <ac:chgData name="Corey Edwards" userId="S::corey.edwards@uwtsd.ac.uk::7a967df3-e232-40a5-b10c-dee8f912d80a" providerId="AD" clId="Web-{F59F79A6-0B10-71E9-EDF4-494D938D1397}" dt="2024-09-03T09:37:06.696" v="2098"/>
          <ac:spMkLst>
            <pc:docMk/>
            <pc:sldMk cId="2784195022" sldId="270"/>
            <ac:spMk id="2" creationId="{B69F8A99-EF89-7053-6B63-DFEEC8F5C35B}"/>
          </ac:spMkLst>
        </pc:spChg>
        <pc:spChg chg="del mod">
          <ac:chgData name="Corey Edwards" userId="S::corey.edwards@uwtsd.ac.uk::7a967df3-e232-40a5-b10c-dee8f912d80a" providerId="AD" clId="Web-{F59F79A6-0B10-71E9-EDF4-494D938D1397}" dt="2024-09-03T09:37:06.696" v="2098"/>
          <ac:spMkLst>
            <pc:docMk/>
            <pc:sldMk cId="2784195022" sldId="270"/>
            <ac:spMk id="3" creationId="{6D5794B7-A5B2-9F49-24E9-884C0851519F}"/>
          </ac:spMkLst>
        </pc:spChg>
        <pc:spChg chg="add">
          <ac:chgData name="Corey Edwards" userId="S::corey.edwards@uwtsd.ac.uk::7a967df3-e232-40a5-b10c-dee8f912d80a" providerId="AD" clId="Web-{F59F79A6-0B10-71E9-EDF4-494D938D1397}" dt="2024-09-03T09:37:06.696" v="2098"/>
          <ac:spMkLst>
            <pc:docMk/>
            <pc:sldMk cId="2784195022" sldId="270"/>
            <ac:spMk id="9" creationId="{987A0FBA-CC04-4256-A8EB-BB3C543E989C}"/>
          </ac:spMkLst>
        </pc:spChg>
        <pc:spChg chg="add">
          <ac:chgData name="Corey Edwards" userId="S::corey.edwards@uwtsd.ac.uk::7a967df3-e232-40a5-b10c-dee8f912d80a" providerId="AD" clId="Web-{F59F79A6-0B10-71E9-EDF4-494D938D1397}" dt="2024-09-03T09:37:06.696" v="2098"/>
          <ac:spMkLst>
            <pc:docMk/>
            <pc:sldMk cId="2784195022" sldId="270"/>
            <ac:spMk id="11" creationId="{6A13B60C-56B1-46B4-98A6-1482A52E76C2}"/>
          </ac:spMkLst>
        </pc:spChg>
        <pc:spChg chg="add">
          <ac:chgData name="Corey Edwards" userId="S::corey.edwards@uwtsd.ac.uk::7a967df3-e232-40a5-b10c-dee8f912d80a" providerId="AD" clId="Web-{F59F79A6-0B10-71E9-EDF4-494D938D1397}" dt="2024-09-03T09:37:06.696" v="2098"/>
          <ac:spMkLst>
            <pc:docMk/>
            <pc:sldMk cId="2784195022" sldId="270"/>
            <ac:spMk id="13" creationId="{F024A8E9-062E-406A-BE10-CED2800110DB}"/>
          </ac:spMkLst>
        </pc:spChg>
        <pc:graphicFrameChg chg="add">
          <ac:chgData name="Corey Edwards" userId="S::corey.edwards@uwtsd.ac.uk::7a967df3-e232-40a5-b10c-dee8f912d80a" providerId="AD" clId="Web-{F59F79A6-0B10-71E9-EDF4-494D938D1397}" dt="2024-09-03T09:37:06.696" v="2098"/>
          <ac:graphicFrameMkLst>
            <pc:docMk/>
            <pc:sldMk cId="2784195022" sldId="270"/>
            <ac:graphicFrameMk id="5" creationId="{1AEFED86-E3F0-8414-F2B5-8243FA6D7FB9}"/>
          </ac:graphicFrameMkLst>
        </pc:graphicFrameChg>
      </pc:sldChg>
      <pc:sldChg chg="addSp modSp new mod setBg">
        <pc:chgData name="Corey Edwards" userId="S::corey.edwards@uwtsd.ac.uk::7a967df3-e232-40a5-b10c-dee8f912d80a" providerId="AD" clId="Web-{F59F79A6-0B10-71E9-EDF4-494D938D1397}" dt="2024-09-03T09:37:21.181" v="2100"/>
        <pc:sldMkLst>
          <pc:docMk/>
          <pc:sldMk cId="2945003811" sldId="271"/>
        </pc:sldMkLst>
        <pc:spChg chg="mod ord">
          <ac:chgData name="Corey Edwards" userId="S::corey.edwards@uwtsd.ac.uk::7a967df3-e232-40a5-b10c-dee8f912d80a" providerId="AD" clId="Web-{F59F79A6-0B10-71E9-EDF4-494D938D1397}" dt="2024-09-03T09:37:21.181" v="2100"/>
          <ac:spMkLst>
            <pc:docMk/>
            <pc:sldMk cId="2945003811" sldId="271"/>
            <ac:spMk id="2" creationId="{688E39DF-EB70-1BF2-462A-52034C0CD3B6}"/>
          </ac:spMkLst>
        </pc:spChg>
        <pc:spChg chg="mod">
          <ac:chgData name="Corey Edwards" userId="S::corey.edwards@uwtsd.ac.uk::7a967df3-e232-40a5-b10c-dee8f912d80a" providerId="AD" clId="Web-{F59F79A6-0B10-71E9-EDF4-494D938D1397}" dt="2024-09-03T09:37:21.181" v="2100"/>
          <ac:spMkLst>
            <pc:docMk/>
            <pc:sldMk cId="2945003811" sldId="271"/>
            <ac:spMk id="3" creationId="{B096AFDA-4EBA-C03D-A72D-87AE846298D6}"/>
          </ac:spMkLst>
        </pc:spChg>
        <pc:spChg chg="add">
          <ac:chgData name="Corey Edwards" userId="S::corey.edwards@uwtsd.ac.uk::7a967df3-e232-40a5-b10c-dee8f912d80a" providerId="AD" clId="Web-{F59F79A6-0B10-71E9-EDF4-494D938D1397}" dt="2024-09-03T09:37:21.181" v="2100"/>
          <ac:spMkLst>
            <pc:docMk/>
            <pc:sldMk cId="2945003811" sldId="271"/>
            <ac:spMk id="9" creationId="{987A0FBA-CC04-4256-A8EB-BB3C543E989C}"/>
          </ac:spMkLst>
        </pc:spChg>
        <pc:spChg chg="add">
          <ac:chgData name="Corey Edwards" userId="S::corey.edwards@uwtsd.ac.uk::7a967df3-e232-40a5-b10c-dee8f912d80a" providerId="AD" clId="Web-{F59F79A6-0B10-71E9-EDF4-494D938D1397}" dt="2024-09-03T09:37:21.181" v="2100"/>
          <ac:spMkLst>
            <pc:docMk/>
            <pc:sldMk cId="2945003811" sldId="271"/>
            <ac:spMk id="11" creationId="{3362A0EA-3E81-4464-94B8-70BE5870EDC0}"/>
          </ac:spMkLst>
        </pc:spChg>
        <pc:picChg chg="add">
          <ac:chgData name="Corey Edwards" userId="S::corey.edwards@uwtsd.ac.uk::7a967df3-e232-40a5-b10c-dee8f912d80a" providerId="AD" clId="Web-{F59F79A6-0B10-71E9-EDF4-494D938D1397}" dt="2024-09-03T09:37:21.181" v="2100"/>
          <ac:picMkLst>
            <pc:docMk/>
            <pc:sldMk cId="2945003811" sldId="271"/>
            <ac:picMk id="5" creationId="{F17AEF1F-19DF-3BA1-BDCA-1C15C35A25F0}"/>
          </ac:picMkLst>
        </pc:picChg>
      </pc:sldChg>
      <pc:sldChg chg="addSp delSp modSp new mod setBg">
        <pc:chgData name="Corey Edwards" userId="S::corey.edwards@uwtsd.ac.uk::7a967df3-e232-40a5-b10c-dee8f912d80a" providerId="AD" clId="Web-{F59F79A6-0B10-71E9-EDF4-494D938D1397}" dt="2024-09-03T09:37:24.353" v="2101"/>
        <pc:sldMkLst>
          <pc:docMk/>
          <pc:sldMk cId="3051145102" sldId="272"/>
        </pc:sldMkLst>
        <pc:spChg chg="mod">
          <ac:chgData name="Corey Edwards" userId="S::corey.edwards@uwtsd.ac.uk::7a967df3-e232-40a5-b10c-dee8f912d80a" providerId="AD" clId="Web-{F59F79A6-0B10-71E9-EDF4-494D938D1397}" dt="2024-09-03T09:37:24.353" v="2101"/>
          <ac:spMkLst>
            <pc:docMk/>
            <pc:sldMk cId="3051145102" sldId="272"/>
            <ac:spMk id="2" creationId="{A3C32CC7-0293-F0C2-B4B0-6BE4EC38E319}"/>
          </ac:spMkLst>
        </pc:spChg>
        <pc:spChg chg="del mod">
          <ac:chgData name="Corey Edwards" userId="S::corey.edwards@uwtsd.ac.uk::7a967df3-e232-40a5-b10c-dee8f912d80a" providerId="AD" clId="Web-{F59F79A6-0B10-71E9-EDF4-494D938D1397}" dt="2024-09-03T09:37:24.353" v="2101"/>
          <ac:spMkLst>
            <pc:docMk/>
            <pc:sldMk cId="3051145102" sldId="272"/>
            <ac:spMk id="3" creationId="{39537EF5-98D6-203B-1C60-664328DFF269}"/>
          </ac:spMkLst>
        </pc:spChg>
        <pc:spChg chg="add">
          <ac:chgData name="Corey Edwards" userId="S::corey.edwards@uwtsd.ac.uk::7a967df3-e232-40a5-b10c-dee8f912d80a" providerId="AD" clId="Web-{F59F79A6-0B10-71E9-EDF4-494D938D1397}" dt="2024-09-03T09:37:24.353" v="2101"/>
          <ac:spMkLst>
            <pc:docMk/>
            <pc:sldMk cId="3051145102" sldId="272"/>
            <ac:spMk id="9" creationId="{987A0FBA-CC04-4256-A8EB-BB3C543E989C}"/>
          </ac:spMkLst>
        </pc:spChg>
        <pc:spChg chg="add">
          <ac:chgData name="Corey Edwards" userId="S::corey.edwards@uwtsd.ac.uk::7a967df3-e232-40a5-b10c-dee8f912d80a" providerId="AD" clId="Web-{F59F79A6-0B10-71E9-EDF4-494D938D1397}" dt="2024-09-03T09:37:24.353" v="2101"/>
          <ac:spMkLst>
            <pc:docMk/>
            <pc:sldMk cId="3051145102" sldId="272"/>
            <ac:spMk id="11" creationId="{6A13B60C-56B1-46B4-98A6-1482A52E76C2}"/>
          </ac:spMkLst>
        </pc:spChg>
        <pc:spChg chg="add">
          <ac:chgData name="Corey Edwards" userId="S::corey.edwards@uwtsd.ac.uk::7a967df3-e232-40a5-b10c-dee8f912d80a" providerId="AD" clId="Web-{F59F79A6-0B10-71E9-EDF4-494D938D1397}" dt="2024-09-03T09:37:24.353" v="2101"/>
          <ac:spMkLst>
            <pc:docMk/>
            <pc:sldMk cId="3051145102" sldId="272"/>
            <ac:spMk id="13" creationId="{F024A8E9-062E-406A-BE10-CED2800110DB}"/>
          </ac:spMkLst>
        </pc:spChg>
        <pc:graphicFrameChg chg="add">
          <ac:chgData name="Corey Edwards" userId="S::corey.edwards@uwtsd.ac.uk::7a967df3-e232-40a5-b10c-dee8f912d80a" providerId="AD" clId="Web-{F59F79A6-0B10-71E9-EDF4-494D938D1397}" dt="2024-09-03T09:37:24.353" v="2101"/>
          <ac:graphicFrameMkLst>
            <pc:docMk/>
            <pc:sldMk cId="3051145102" sldId="272"/>
            <ac:graphicFrameMk id="5" creationId="{1BA2B290-3E8B-FCB1-BBD3-1CFD6B60119A}"/>
          </ac:graphicFrameMkLst>
        </pc:graphicFrameChg>
      </pc:sldChg>
      <pc:sldChg chg="addSp delSp modSp new mod setBg">
        <pc:chgData name="Corey Edwards" userId="S::corey.edwards@uwtsd.ac.uk::7a967df3-e232-40a5-b10c-dee8f912d80a" providerId="AD" clId="Web-{F59F79A6-0B10-71E9-EDF4-494D938D1397}" dt="2024-09-03T09:37:27.744" v="2102"/>
        <pc:sldMkLst>
          <pc:docMk/>
          <pc:sldMk cId="941570104" sldId="273"/>
        </pc:sldMkLst>
        <pc:spChg chg="mod">
          <ac:chgData name="Corey Edwards" userId="S::corey.edwards@uwtsd.ac.uk::7a967df3-e232-40a5-b10c-dee8f912d80a" providerId="AD" clId="Web-{F59F79A6-0B10-71E9-EDF4-494D938D1397}" dt="2024-09-03T09:37:27.744" v="2102"/>
          <ac:spMkLst>
            <pc:docMk/>
            <pc:sldMk cId="941570104" sldId="273"/>
            <ac:spMk id="2" creationId="{ADA3AEF1-0152-3BEC-F378-AE8EA286014D}"/>
          </ac:spMkLst>
        </pc:spChg>
        <pc:spChg chg="del mod">
          <ac:chgData name="Corey Edwards" userId="S::corey.edwards@uwtsd.ac.uk::7a967df3-e232-40a5-b10c-dee8f912d80a" providerId="AD" clId="Web-{F59F79A6-0B10-71E9-EDF4-494D938D1397}" dt="2024-09-03T09:37:27.744" v="2102"/>
          <ac:spMkLst>
            <pc:docMk/>
            <pc:sldMk cId="941570104" sldId="273"/>
            <ac:spMk id="3" creationId="{8056BCA0-2724-0EE8-23AF-78CFE8F2DA60}"/>
          </ac:spMkLst>
        </pc:spChg>
        <pc:spChg chg="add">
          <ac:chgData name="Corey Edwards" userId="S::corey.edwards@uwtsd.ac.uk::7a967df3-e232-40a5-b10c-dee8f912d80a" providerId="AD" clId="Web-{F59F79A6-0B10-71E9-EDF4-494D938D1397}" dt="2024-09-03T09:37:27.744" v="2102"/>
          <ac:spMkLst>
            <pc:docMk/>
            <pc:sldMk cId="941570104" sldId="273"/>
            <ac:spMk id="9" creationId="{987A0FBA-CC04-4256-A8EB-BB3C543E989C}"/>
          </ac:spMkLst>
        </pc:spChg>
        <pc:spChg chg="add">
          <ac:chgData name="Corey Edwards" userId="S::corey.edwards@uwtsd.ac.uk::7a967df3-e232-40a5-b10c-dee8f912d80a" providerId="AD" clId="Web-{F59F79A6-0B10-71E9-EDF4-494D938D1397}" dt="2024-09-03T09:37:27.744" v="2102"/>
          <ac:spMkLst>
            <pc:docMk/>
            <pc:sldMk cId="941570104" sldId="273"/>
            <ac:spMk id="11" creationId="{6A13B60C-56B1-46B4-98A6-1482A52E76C2}"/>
          </ac:spMkLst>
        </pc:spChg>
        <pc:spChg chg="add">
          <ac:chgData name="Corey Edwards" userId="S::corey.edwards@uwtsd.ac.uk::7a967df3-e232-40a5-b10c-dee8f912d80a" providerId="AD" clId="Web-{F59F79A6-0B10-71E9-EDF4-494D938D1397}" dt="2024-09-03T09:37:27.744" v="2102"/>
          <ac:spMkLst>
            <pc:docMk/>
            <pc:sldMk cId="941570104" sldId="273"/>
            <ac:spMk id="13" creationId="{F024A8E9-062E-406A-BE10-CED2800110DB}"/>
          </ac:spMkLst>
        </pc:spChg>
        <pc:graphicFrameChg chg="add">
          <ac:chgData name="Corey Edwards" userId="S::corey.edwards@uwtsd.ac.uk::7a967df3-e232-40a5-b10c-dee8f912d80a" providerId="AD" clId="Web-{F59F79A6-0B10-71E9-EDF4-494D938D1397}" dt="2024-09-03T09:37:27.744" v="2102"/>
          <ac:graphicFrameMkLst>
            <pc:docMk/>
            <pc:sldMk cId="941570104" sldId="273"/>
            <ac:graphicFrameMk id="5" creationId="{4042FB5B-25FB-3371-671C-E253FC9B741F}"/>
          </ac:graphicFrameMkLst>
        </pc:graphicFrameChg>
      </pc:sldChg>
      <pc:sldChg chg="addSp delSp modSp new mod setBg">
        <pc:chgData name="Corey Edwards" userId="S::corey.edwards@uwtsd.ac.uk::7a967df3-e232-40a5-b10c-dee8f912d80a" providerId="AD" clId="Web-{F59F79A6-0B10-71E9-EDF4-494D938D1397}" dt="2024-09-03T09:37:31.025" v="2103"/>
        <pc:sldMkLst>
          <pc:docMk/>
          <pc:sldMk cId="3244725353" sldId="274"/>
        </pc:sldMkLst>
        <pc:spChg chg="mod">
          <ac:chgData name="Corey Edwards" userId="S::corey.edwards@uwtsd.ac.uk::7a967df3-e232-40a5-b10c-dee8f912d80a" providerId="AD" clId="Web-{F59F79A6-0B10-71E9-EDF4-494D938D1397}" dt="2024-09-03T09:37:31.025" v="2103"/>
          <ac:spMkLst>
            <pc:docMk/>
            <pc:sldMk cId="3244725353" sldId="274"/>
            <ac:spMk id="2" creationId="{4F3DA868-E87B-FB76-F54C-34DE95C97EAE}"/>
          </ac:spMkLst>
        </pc:spChg>
        <pc:spChg chg="del mod">
          <ac:chgData name="Corey Edwards" userId="S::corey.edwards@uwtsd.ac.uk::7a967df3-e232-40a5-b10c-dee8f912d80a" providerId="AD" clId="Web-{F59F79A6-0B10-71E9-EDF4-494D938D1397}" dt="2024-09-03T09:37:31.025" v="2103"/>
          <ac:spMkLst>
            <pc:docMk/>
            <pc:sldMk cId="3244725353" sldId="274"/>
            <ac:spMk id="3" creationId="{A114EE2F-29D1-36AD-BA93-8A84A2E36856}"/>
          </ac:spMkLst>
        </pc:spChg>
        <pc:spChg chg="add">
          <ac:chgData name="Corey Edwards" userId="S::corey.edwards@uwtsd.ac.uk::7a967df3-e232-40a5-b10c-dee8f912d80a" providerId="AD" clId="Web-{F59F79A6-0B10-71E9-EDF4-494D938D1397}" dt="2024-09-03T09:37:31.025" v="2103"/>
          <ac:spMkLst>
            <pc:docMk/>
            <pc:sldMk cId="3244725353" sldId="274"/>
            <ac:spMk id="9" creationId="{987A0FBA-CC04-4256-A8EB-BB3C543E989C}"/>
          </ac:spMkLst>
        </pc:spChg>
        <pc:spChg chg="add">
          <ac:chgData name="Corey Edwards" userId="S::corey.edwards@uwtsd.ac.uk::7a967df3-e232-40a5-b10c-dee8f912d80a" providerId="AD" clId="Web-{F59F79A6-0B10-71E9-EDF4-494D938D1397}" dt="2024-09-03T09:37:31.025" v="2103"/>
          <ac:spMkLst>
            <pc:docMk/>
            <pc:sldMk cId="3244725353" sldId="274"/>
            <ac:spMk id="11" creationId="{6A13B60C-56B1-46B4-98A6-1482A52E76C2}"/>
          </ac:spMkLst>
        </pc:spChg>
        <pc:spChg chg="add">
          <ac:chgData name="Corey Edwards" userId="S::corey.edwards@uwtsd.ac.uk::7a967df3-e232-40a5-b10c-dee8f912d80a" providerId="AD" clId="Web-{F59F79A6-0B10-71E9-EDF4-494D938D1397}" dt="2024-09-03T09:37:31.025" v="2103"/>
          <ac:spMkLst>
            <pc:docMk/>
            <pc:sldMk cId="3244725353" sldId="274"/>
            <ac:spMk id="13" creationId="{F024A8E9-062E-406A-BE10-CED2800110DB}"/>
          </ac:spMkLst>
        </pc:spChg>
        <pc:graphicFrameChg chg="add">
          <ac:chgData name="Corey Edwards" userId="S::corey.edwards@uwtsd.ac.uk::7a967df3-e232-40a5-b10c-dee8f912d80a" providerId="AD" clId="Web-{F59F79A6-0B10-71E9-EDF4-494D938D1397}" dt="2024-09-03T09:37:31.025" v="2103"/>
          <ac:graphicFrameMkLst>
            <pc:docMk/>
            <pc:sldMk cId="3244725353" sldId="274"/>
            <ac:graphicFrameMk id="5" creationId="{AEEF5035-D51E-CF89-94EF-714B35985824}"/>
          </ac:graphicFrameMkLst>
        </pc:graphicFrameChg>
      </pc:sldChg>
      <pc:sldChg chg="addSp delSp modSp new mod setBg">
        <pc:chgData name="Corey Edwards" userId="S::corey.edwards@uwtsd.ac.uk::7a967df3-e232-40a5-b10c-dee8f912d80a" providerId="AD" clId="Web-{F59F79A6-0B10-71E9-EDF4-494D938D1397}" dt="2024-09-03T09:37:34.025" v="2104"/>
        <pc:sldMkLst>
          <pc:docMk/>
          <pc:sldMk cId="1171112124" sldId="275"/>
        </pc:sldMkLst>
        <pc:spChg chg="mod">
          <ac:chgData name="Corey Edwards" userId="S::corey.edwards@uwtsd.ac.uk::7a967df3-e232-40a5-b10c-dee8f912d80a" providerId="AD" clId="Web-{F59F79A6-0B10-71E9-EDF4-494D938D1397}" dt="2024-09-03T09:37:34.025" v="2104"/>
          <ac:spMkLst>
            <pc:docMk/>
            <pc:sldMk cId="1171112124" sldId="275"/>
            <ac:spMk id="2" creationId="{30F4EBF8-6604-1D6B-9260-BA5737005807}"/>
          </ac:spMkLst>
        </pc:spChg>
        <pc:spChg chg="del mod">
          <ac:chgData name="Corey Edwards" userId="S::corey.edwards@uwtsd.ac.uk::7a967df3-e232-40a5-b10c-dee8f912d80a" providerId="AD" clId="Web-{F59F79A6-0B10-71E9-EDF4-494D938D1397}" dt="2024-09-03T09:37:34.025" v="2104"/>
          <ac:spMkLst>
            <pc:docMk/>
            <pc:sldMk cId="1171112124" sldId="275"/>
            <ac:spMk id="3" creationId="{8FB22110-354F-16A6-7C77-A5CF19CB9621}"/>
          </ac:spMkLst>
        </pc:spChg>
        <pc:spChg chg="add">
          <ac:chgData name="Corey Edwards" userId="S::corey.edwards@uwtsd.ac.uk::7a967df3-e232-40a5-b10c-dee8f912d80a" providerId="AD" clId="Web-{F59F79A6-0B10-71E9-EDF4-494D938D1397}" dt="2024-09-03T09:37:34.025" v="2104"/>
          <ac:spMkLst>
            <pc:docMk/>
            <pc:sldMk cId="1171112124" sldId="275"/>
            <ac:spMk id="9" creationId="{987A0FBA-CC04-4256-A8EB-BB3C543E989C}"/>
          </ac:spMkLst>
        </pc:spChg>
        <pc:spChg chg="add">
          <ac:chgData name="Corey Edwards" userId="S::corey.edwards@uwtsd.ac.uk::7a967df3-e232-40a5-b10c-dee8f912d80a" providerId="AD" clId="Web-{F59F79A6-0B10-71E9-EDF4-494D938D1397}" dt="2024-09-03T09:37:34.025" v="2104"/>
          <ac:spMkLst>
            <pc:docMk/>
            <pc:sldMk cId="1171112124" sldId="275"/>
            <ac:spMk id="11" creationId="{6A13B60C-56B1-46B4-98A6-1482A52E76C2}"/>
          </ac:spMkLst>
        </pc:spChg>
        <pc:spChg chg="add">
          <ac:chgData name="Corey Edwards" userId="S::corey.edwards@uwtsd.ac.uk::7a967df3-e232-40a5-b10c-dee8f912d80a" providerId="AD" clId="Web-{F59F79A6-0B10-71E9-EDF4-494D938D1397}" dt="2024-09-03T09:37:34.025" v="2104"/>
          <ac:spMkLst>
            <pc:docMk/>
            <pc:sldMk cId="1171112124" sldId="275"/>
            <ac:spMk id="13" creationId="{F024A8E9-062E-406A-BE10-CED2800110DB}"/>
          </ac:spMkLst>
        </pc:spChg>
        <pc:graphicFrameChg chg="add">
          <ac:chgData name="Corey Edwards" userId="S::corey.edwards@uwtsd.ac.uk::7a967df3-e232-40a5-b10c-dee8f912d80a" providerId="AD" clId="Web-{F59F79A6-0B10-71E9-EDF4-494D938D1397}" dt="2024-09-03T09:37:34.025" v="2104"/>
          <ac:graphicFrameMkLst>
            <pc:docMk/>
            <pc:sldMk cId="1171112124" sldId="275"/>
            <ac:graphicFrameMk id="5" creationId="{A98A17BE-96CB-E0B5-3552-C374DE83BBBC}"/>
          </ac:graphicFrameMkLst>
        </pc:graphicFrameChg>
      </pc:sldChg>
      <pc:sldChg chg="addSp delSp modSp new mod setBg">
        <pc:chgData name="Corey Edwards" userId="S::corey.edwards@uwtsd.ac.uk::7a967df3-e232-40a5-b10c-dee8f912d80a" providerId="AD" clId="Web-{F59F79A6-0B10-71E9-EDF4-494D938D1397}" dt="2024-09-03T09:37:37.041" v="2105"/>
        <pc:sldMkLst>
          <pc:docMk/>
          <pc:sldMk cId="277366095" sldId="276"/>
        </pc:sldMkLst>
        <pc:spChg chg="mod">
          <ac:chgData name="Corey Edwards" userId="S::corey.edwards@uwtsd.ac.uk::7a967df3-e232-40a5-b10c-dee8f912d80a" providerId="AD" clId="Web-{F59F79A6-0B10-71E9-EDF4-494D938D1397}" dt="2024-09-03T09:37:37.041" v="2105"/>
          <ac:spMkLst>
            <pc:docMk/>
            <pc:sldMk cId="277366095" sldId="276"/>
            <ac:spMk id="2" creationId="{294346A6-D103-AD72-B8FB-70E75BD6FC85}"/>
          </ac:spMkLst>
        </pc:spChg>
        <pc:spChg chg="del mod">
          <ac:chgData name="Corey Edwards" userId="S::corey.edwards@uwtsd.ac.uk::7a967df3-e232-40a5-b10c-dee8f912d80a" providerId="AD" clId="Web-{F59F79A6-0B10-71E9-EDF4-494D938D1397}" dt="2024-09-03T09:37:37.041" v="2105"/>
          <ac:spMkLst>
            <pc:docMk/>
            <pc:sldMk cId="277366095" sldId="276"/>
            <ac:spMk id="3" creationId="{6A99C1C0-924A-0810-AE5B-A41C31A4241F}"/>
          </ac:spMkLst>
        </pc:spChg>
        <pc:spChg chg="add">
          <ac:chgData name="Corey Edwards" userId="S::corey.edwards@uwtsd.ac.uk::7a967df3-e232-40a5-b10c-dee8f912d80a" providerId="AD" clId="Web-{F59F79A6-0B10-71E9-EDF4-494D938D1397}" dt="2024-09-03T09:37:37.041" v="2105"/>
          <ac:spMkLst>
            <pc:docMk/>
            <pc:sldMk cId="277366095" sldId="276"/>
            <ac:spMk id="9" creationId="{987A0FBA-CC04-4256-A8EB-BB3C543E989C}"/>
          </ac:spMkLst>
        </pc:spChg>
        <pc:spChg chg="add">
          <ac:chgData name="Corey Edwards" userId="S::corey.edwards@uwtsd.ac.uk::7a967df3-e232-40a5-b10c-dee8f912d80a" providerId="AD" clId="Web-{F59F79A6-0B10-71E9-EDF4-494D938D1397}" dt="2024-09-03T09:37:37.041" v="2105"/>
          <ac:spMkLst>
            <pc:docMk/>
            <pc:sldMk cId="277366095" sldId="276"/>
            <ac:spMk id="11" creationId="{6A13B60C-56B1-46B4-98A6-1482A52E76C2}"/>
          </ac:spMkLst>
        </pc:spChg>
        <pc:spChg chg="add">
          <ac:chgData name="Corey Edwards" userId="S::corey.edwards@uwtsd.ac.uk::7a967df3-e232-40a5-b10c-dee8f912d80a" providerId="AD" clId="Web-{F59F79A6-0B10-71E9-EDF4-494D938D1397}" dt="2024-09-03T09:37:37.041" v="2105"/>
          <ac:spMkLst>
            <pc:docMk/>
            <pc:sldMk cId="277366095" sldId="276"/>
            <ac:spMk id="13" creationId="{F024A8E9-062E-406A-BE10-CED2800110DB}"/>
          </ac:spMkLst>
        </pc:spChg>
        <pc:graphicFrameChg chg="add">
          <ac:chgData name="Corey Edwards" userId="S::corey.edwards@uwtsd.ac.uk::7a967df3-e232-40a5-b10c-dee8f912d80a" providerId="AD" clId="Web-{F59F79A6-0B10-71E9-EDF4-494D938D1397}" dt="2024-09-03T09:37:37.041" v="2105"/>
          <ac:graphicFrameMkLst>
            <pc:docMk/>
            <pc:sldMk cId="277366095" sldId="276"/>
            <ac:graphicFrameMk id="5" creationId="{5EE84180-3420-57C4-12F0-A8EE6490254D}"/>
          </ac:graphicFrameMkLst>
        </pc:graphicFrameChg>
      </pc:sldChg>
      <pc:sldChg chg="addSp delSp modSp new mod setBg">
        <pc:chgData name="Corey Edwards" userId="S::corey.edwards@uwtsd.ac.uk::7a967df3-e232-40a5-b10c-dee8f912d80a" providerId="AD" clId="Web-{F59F79A6-0B10-71E9-EDF4-494D938D1397}" dt="2024-09-03T09:37:40.166" v="2106"/>
        <pc:sldMkLst>
          <pc:docMk/>
          <pc:sldMk cId="1977524095" sldId="277"/>
        </pc:sldMkLst>
        <pc:spChg chg="mod">
          <ac:chgData name="Corey Edwards" userId="S::corey.edwards@uwtsd.ac.uk::7a967df3-e232-40a5-b10c-dee8f912d80a" providerId="AD" clId="Web-{F59F79A6-0B10-71E9-EDF4-494D938D1397}" dt="2024-09-03T09:37:40.166" v="2106"/>
          <ac:spMkLst>
            <pc:docMk/>
            <pc:sldMk cId="1977524095" sldId="277"/>
            <ac:spMk id="2" creationId="{9DBE62B0-FAE1-A304-6D34-A27F7C16D440}"/>
          </ac:spMkLst>
        </pc:spChg>
        <pc:spChg chg="del mod">
          <ac:chgData name="Corey Edwards" userId="S::corey.edwards@uwtsd.ac.uk::7a967df3-e232-40a5-b10c-dee8f912d80a" providerId="AD" clId="Web-{F59F79A6-0B10-71E9-EDF4-494D938D1397}" dt="2024-09-03T09:37:40.166" v="2106"/>
          <ac:spMkLst>
            <pc:docMk/>
            <pc:sldMk cId="1977524095" sldId="277"/>
            <ac:spMk id="3" creationId="{19F1523D-0DD6-A2F2-FF76-4756A7F62323}"/>
          </ac:spMkLst>
        </pc:spChg>
        <pc:spChg chg="add">
          <ac:chgData name="Corey Edwards" userId="S::corey.edwards@uwtsd.ac.uk::7a967df3-e232-40a5-b10c-dee8f912d80a" providerId="AD" clId="Web-{F59F79A6-0B10-71E9-EDF4-494D938D1397}" dt="2024-09-03T09:37:40.166" v="2106"/>
          <ac:spMkLst>
            <pc:docMk/>
            <pc:sldMk cId="1977524095" sldId="277"/>
            <ac:spMk id="9" creationId="{987A0FBA-CC04-4256-A8EB-BB3C543E989C}"/>
          </ac:spMkLst>
        </pc:spChg>
        <pc:spChg chg="add">
          <ac:chgData name="Corey Edwards" userId="S::corey.edwards@uwtsd.ac.uk::7a967df3-e232-40a5-b10c-dee8f912d80a" providerId="AD" clId="Web-{F59F79A6-0B10-71E9-EDF4-494D938D1397}" dt="2024-09-03T09:37:40.166" v="2106"/>
          <ac:spMkLst>
            <pc:docMk/>
            <pc:sldMk cId="1977524095" sldId="277"/>
            <ac:spMk id="11" creationId="{6A13B60C-56B1-46B4-98A6-1482A52E76C2}"/>
          </ac:spMkLst>
        </pc:spChg>
        <pc:spChg chg="add">
          <ac:chgData name="Corey Edwards" userId="S::corey.edwards@uwtsd.ac.uk::7a967df3-e232-40a5-b10c-dee8f912d80a" providerId="AD" clId="Web-{F59F79A6-0B10-71E9-EDF4-494D938D1397}" dt="2024-09-03T09:37:40.166" v="2106"/>
          <ac:spMkLst>
            <pc:docMk/>
            <pc:sldMk cId="1977524095" sldId="277"/>
            <ac:spMk id="13" creationId="{F024A8E9-062E-406A-BE10-CED2800110DB}"/>
          </ac:spMkLst>
        </pc:spChg>
        <pc:graphicFrameChg chg="add">
          <ac:chgData name="Corey Edwards" userId="S::corey.edwards@uwtsd.ac.uk::7a967df3-e232-40a5-b10c-dee8f912d80a" providerId="AD" clId="Web-{F59F79A6-0B10-71E9-EDF4-494D938D1397}" dt="2024-09-03T09:37:40.166" v="2106"/>
          <ac:graphicFrameMkLst>
            <pc:docMk/>
            <pc:sldMk cId="1977524095" sldId="277"/>
            <ac:graphicFrameMk id="5" creationId="{4E7B0B7D-0E5D-71A2-C413-A2FACE750D65}"/>
          </ac:graphicFrameMkLst>
        </pc:graphicFrameChg>
      </pc:sldChg>
      <pc:sldChg chg="addSp delSp modSp new mod setBg">
        <pc:chgData name="Corey Edwards" userId="S::corey.edwards@uwtsd.ac.uk::7a967df3-e232-40a5-b10c-dee8f912d80a" providerId="AD" clId="Web-{F59F79A6-0B10-71E9-EDF4-494D938D1397}" dt="2024-09-03T09:37:43.979" v="2107"/>
        <pc:sldMkLst>
          <pc:docMk/>
          <pc:sldMk cId="470327055" sldId="278"/>
        </pc:sldMkLst>
        <pc:spChg chg="mod">
          <ac:chgData name="Corey Edwards" userId="S::corey.edwards@uwtsd.ac.uk::7a967df3-e232-40a5-b10c-dee8f912d80a" providerId="AD" clId="Web-{F59F79A6-0B10-71E9-EDF4-494D938D1397}" dt="2024-09-03T09:37:43.979" v="2107"/>
          <ac:spMkLst>
            <pc:docMk/>
            <pc:sldMk cId="470327055" sldId="278"/>
            <ac:spMk id="2" creationId="{BB2485B6-6E7C-27F7-3272-59C86A8937C0}"/>
          </ac:spMkLst>
        </pc:spChg>
        <pc:spChg chg="del mod">
          <ac:chgData name="Corey Edwards" userId="S::corey.edwards@uwtsd.ac.uk::7a967df3-e232-40a5-b10c-dee8f912d80a" providerId="AD" clId="Web-{F59F79A6-0B10-71E9-EDF4-494D938D1397}" dt="2024-09-03T09:37:43.979" v="2107"/>
          <ac:spMkLst>
            <pc:docMk/>
            <pc:sldMk cId="470327055" sldId="278"/>
            <ac:spMk id="3" creationId="{D39A5293-235C-A3F0-092D-30C3CC8086E2}"/>
          </ac:spMkLst>
        </pc:spChg>
        <pc:spChg chg="add">
          <ac:chgData name="Corey Edwards" userId="S::corey.edwards@uwtsd.ac.uk::7a967df3-e232-40a5-b10c-dee8f912d80a" providerId="AD" clId="Web-{F59F79A6-0B10-71E9-EDF4-494D938D1397}" dt="2024-09-03T09:37:43.979" v="2107"/>
          <ac:spMkLst>
            <pc:docMk/>
            <pc:sldMk cId="470327055" sldId="278"/>
            <ac:spMk id="9" creationId="{987A0FBA-CC04-4256-A8EB-BB3C543E989C}"/>
          </ac:spMkLst>
        </pc:spChg>
        <pc:spChg chg="add">
          <ac:chgData name="Corey Edwards" userId="S::corey.edwards@uwtsd.ac.uk::7a967df3-e232-40a5-b10c-dee8f912d80a" providerId="AD" clId="Web-{F59F79A6-0B10-71E9-EDF4-494D938D1397}" dt="2024-09-03T09:37:43.979" v="2107"/>
          <ac:spMkLst>
            <pc:docMk/>
            <pc:sldMk cId="470327055" sldId="278"/>
            <ac:spMk id="11" creationId="{6A13B60C-56B1-46B4-98A6-1482A52E76C2}"/>
          </ac:spMkLst>
        </pc:spChg>
        <pc:spChg chg="add">
          <ac:chgData name="Corey Edwards" userId="S::corey.edwards@uwtsd.ac.uk::7a967df3-e232-40a5-b10c-dee8f912d80a" providerId="AD" clId="Web-{F59F79A6-0B10-71E9-EDF4-494D938D1397}" dt="2024-09-03T09:37:43.979" v="2107"/>
          <ac:spMkLst>
            <pc:docMk/>
            <pc:sldMk cId="470327055" sldId="278"/>
            <ac:spMk id="13" creationId="{F024A8E9-062E-406A-BE10-CED2800110DB}"/>
          </ac:spMkLst>
        </pc:spChg>
        <pc:graphicFrameChg chg="add">
          <ac:chgData name="Corey Edwards" userId="S::corey.edwards@uwtsd.ac.uk::7a967df3-e232-40a5-b10c-dee8f912d80a" providerId="AD" clId="Web-{F59F79A6-0B10-71E9-EDF4-494D938D1397}" dt="2024-09-03T09:37:43.979" v="2107"/>
          <ac:graphicFrameMkLst>
            <pc:docMk/>
            <pc:sldMk cId="470327055" sldId="278"/>
            <ac:graphicFrameMk id="5" creationId="{A81A0A0A-8D8E-79B5-5F1E-1E2F5CAF3BCB}"/>
          </ac:graphicFrameMkLst>
        </pc:graphicFrameChg>
      </pc:sldChg>
      <pc:sldChg chg="addSp delSp modSp new mod setBg">
        <pc:chgData name="Corey Edwards" userId="S::corey.edwards@uwtsd.ac.uk::7a967df3-e232-40a5-b10c-dee8f912d80a" providerId="AD" clId="Web-{F59F79A6-0B10-71E9-EDF4-494D938D1397}" dt="2024-09-03T09:37:48.041" v="2108"/>
        <pc:sldMkLst>
          <pc:docMk/>
          <pc:sldMk cId="3765558987" sldId="279"/>
        </pc:sldMkLst>
        <pc:spChg chg="mod">
          <ac:chgData name="Corey Edwards" userId="S::corey.edwards@uwtsd.ac.uk::7a967df3-e232-40a5-b10c-dee8f912d80a" providerId="AD" clId="Web-{F59F79A6-0B10-71E9-EDF4-494D938D1397}" dt="2024-09-03T09:37:48.041" v="2108"/>
          <ac:spMkLst>
            <pc:docMk/>
            <pc:sldMk cId="3765558987" sldId="279"/>
            <ac:spMk id="2" creationId="{148F1E2D-2568-C769-CA9C-4BFEF724050D}"/>
          </ac:spMkLst>
        </pc:spChg>
        <pc:spChg chg="del mod">
          <ac:chgData name="Corey Edwards" userId="S::corey.edwards@uwtsd.ac.uk::7a967df3-e232-40a5-b10c-dee8f912d80a" providerId="AD" clId="Web-{F59F79A6-0B10-71E9-EDF4-494D938D1397}" dt="2024-09-03T09:37:48.041" v="2108"/>
          <ac:spMkLst>
            <pc:docMk/>
            <pc:sldMk cId="3765558987" sldId="279"/>
            <ac:spMk id="3" creationId="{EC5B597C-2131-ED08-E913-5E75C96E289E}"/>
          </ac:spMkLst>
        </pc:spChg>
        <pc:spChg chg="add">
          <ac:chgData name="Corey Edwards" userId="S::corey.edwards@uwtsd.ac.uk::7a967df3-e232-40a5-b10c-dee8f912d80a" providerId="AD" clId="Web-{F59F79A6-0B10-71E9-EDF4-494D938D1397}" dt="2024-09-03T09:37:48.041" v="2108"/>
          <ac:spMkLst>
            <pc:docMk/>
            <pc:sldMk cId="3765558987" sldId="279"/>
            <ac:spMk id="9" creationId="{987A0FBA-CC04-4256-A8EB-BB3C543E989C}"/>
          </ac:spMkLst>
        </pc:spChg>
        <pc:spChg chg="add">
          <ac:chgData name="Corey Edwards" userId="S::corey.edwards@uwtsd.ac.uk::7a967df3-e232-40a5-b10c-dee8f912d80a" providerId="AD" clId="Web-{F59F79A6-0B10-71E9-EDF4-494D938D1397}" dt="2024-09-03T09:37:48.041" v="2108"/>
          <ac:spMkLst>
            <pc:docMk/>
            <pc:sldMk cId="3765558987" sldId="279"/>
            <ac:spMk id="11" creationId="{6A13B60C-56B1-46B4-98A6-1482A52E76C2}"/>
          </ac:spMkLst>
        </pc:spChg>
        <pc:spChg chg="add">
          <ac:chgData name="Corey Edwards" userId="S::corey.edwards@uwtsd.ac.uk::7a967df3-e232-40a5-b10c-dee8f912d80a" providerId="AD" clId="Web-{F59F79A6-0B10-71E9-EDF4-494D938D1397}" dt="2024-09-03T09:37:48.041" v="2108"/>
          <ac:spMkLst>
            <pc:docMk/>
            <pc:sldMk cId="3765558987" sldId="279"/>
            <ac:spMk id="13" creationId="{F024A8E9-062E-406A-BE10-CED2800110DB}"/>
          </ac:spMkLst>
        </pc:spChg>
        <pc:graphicFrameChg chg="add">
          <ac:chgData name="Corey Edwards" userId="S::corey.edwards@uwtsd.ac.uk::7a967df3-e232-40a5-b10c-dee8f912d80a" providerId="AD" clId="Web-{F59F79A6-0B10-71E9-EDF4-494D938D1397}" dt="2024-09-03T09:37:48.041" v="2108"/>
          <ac:graphicFrameMkLst>
            <pc:docMk/>
            <pc:sldMk cId="3765558987" sldId="279"/>
            <ac:graphicFrameMk id="5" creationId="{3416FF27-840A-A409-1AF5-474384E05A91}"/>
          </ac:graphicFrameMkLst>
        </pc:graphicFrameChg>
      </pc:sldChg>
      <pc:sldChg chg="addSp delSp modSp new mod setBg">
        <pc:chgData name="Corey Edwards" userId="S::corey.edwards@uwtsd.ac.uk::7a967df3-e232-40a5-b10c-dee8f912d80a" providerId="AD" clId="Web-{F59F79A6-0B10-71E9-EDF4-494D938D1397}" dt="2024-09-03T09:37:50.963" v="2109"/>
        <pc:sldMkLst>
          <pc:docMk/>
          <pc:sldMk cId="1879955428" sldId="280"/>
        </pc:sldMkLst>
        <pc:spChg chg="mod">
          <ac:chgData name="Corey Edwards" userId="S::corey.edwards@uwtsd.ac.uk::7a967df3-e232-40a5-b10c-dee8f912d80a" providerId="AD" clId="Web-{F59F79A6-0B10-71E9-EDF4-494D938D1397}" dt="2024-09-03T09:37:50.963" v="2109"/>
          <ac:spMkLst>
            <pc:docMk/>
            <pc:sldMk cId="1879955428" sldId="280"/>
            <ac:spMk id="2" creationId="{F9326654-3632-FD57-ECC6-F5F0FA53B068}"/>
          </ac:spMkLst>
        </pc:spChg>
        <pc:spChg chg="del mod">
          <ac:chgData name="Corey Edwards" userId="S::corey.edwards@uwtsd.ac.uk::7a967df3-e232-40a5-b10c-dee8f912d80a" providerId="AD" clId="Web-{F59F79A6-0B10-71E9-EDF4-494D938D1397}" dt="2024-09-03T09:37:50.963" v="2109"/>
          <ac:spMkLst>
            <pc:docMk/>
            <pc:sldMk cId="1879955428" sldId="280"/>
            <ac:spMk id="3" creationId="{B2447766-C3EB-D896-8BD0-18E5FCC02127}"/>
          </ac:spMkLst>
        </pc:spChg>
        <pc:spChg chg="add">
          <ac:chgData name="Corey Edwards" userId="S::corey.edwards@uwtsd.ac.uk::7a967df3-e232-40a5-b10c-dee8f912d80a" providerId="AD" clId="Web-{F59F79A6-0B10-71E9-EDF4-494D938D1397}" dt="2024-09-03T09:37:50.963" v="2109"/>
          <ac:spMkLst>
            <pc:docMk/>
            <pc:sldMk cId="1879955428" sldId="280"/>
            <ac:spMk id="9" creationId="{987A0FBA-CC04-4256-A8EB-BB3C543E989C}"/>
          </ac:spMkLst>
        </pc:spChg>
        <pc:spChg chg="add">
          <ac:chgData name="Corey Edwards" userId="S::corey.edwards@uwtsd.ac.uk::7a967df3-e232-40a5-b10c-dee8f912d80a" providerId="AD" clId="Web-{F59F79A6-0B10-71E9-EDF4-494D938D1397}" dt="2024-09-03T09:37:50.963" v="2109"/>
          <ac:spMkLst>
            <pc:docMk/>
            <pc:sldMk cId="1879955428" sldId="280"/>
            <ac:spMk id="11" creationId="{6A13B60C-56B1-46B4-98A6-1482A52E76C2}"/>
          </ac:spMkLst>
        </pc:spChg>
        <pc:spChg chg="add">
          <ac:chgData name="Corey Edwards" userId="S::corey.edwards@uwtsd.ac.uk::7a967df3-e232-40a5-b10c-dee8f912d80a" providerId="AD" clId="Web-{F59F79A6-0B10-71E9-EDF4-494D938D1397}" dt="2024-09-03T09:37:50.963" v="2109"/>
          <ac:spMkLst>
            <pc:docMk/>
            <pc:sldMk cId="1879955428" sldId="280"/>
            <ac:spMk id="13" creationId="{F024A8E9-062E-406A-BE10-CED2800110DB}"/>
          </ac:spMkLst>
        </pc:spChg>
        <pc:graphicFrameChg chg="add">
          <ac:chgData name="Corey Edwards" userId="S::corey.edwards@uwtsd.ac.uk::7a967df3-e232-40a5-b10c-dee8f912d80a" providerId="AD" clId="Web-{F59F79A6-0B10-71E9-EDF4-494D938D1397}" dt="2024-09-03T09:37:50.963" v="2109"/>
          <ac:graphicFrameMkLst>
            <pc:docMk/>
            <pc:sldMk cId="1879955428" sldId="280"/>
            <ac:graphicFrameMk id="5" creationId="{9DBAA796-69C9-ED6C-4D91-D3ED7954CA58}"/>
          </ac:graphicFrameMkLst>
        </pc:graphicFrameChg>
      </pc:sldChg>
      <pc:sldChg chg="modSp new del">
        <pc:chgData name="Corey Edwards" userId="S::corey.edwards@uwtsd.ac.uk::7a967df3-e232-40a5-b10c-dee8f912d80a" providerId="AD" clId="Web-{F59F79A6-0B10-71E9-EDF4-494D938D1397}" dt="2024-09-03T07:43:50.419" v="888"/>
        <pc:sldMkLst>
          <pc:docMk/>
          <pc:sldMk cId="3364066944" sldId="280"/>
        </pc:sldMkLst>
        <pc:spChg chg="mod">
          <ac:chgData name="Corey Edwards" userId="S::corey.edwards@uwtsd.ac.uk::7a967df3-e232-40a5-b10c-dee8f912d80a" providerId="AD" clId="Web-{F59F79A6-0B10-71E9-EDF4-494D938D1397}" dt="2024-09-03T07:43:46.059" v="887" actId="20577"/>
          <ac:spMkLst>
            <pc:docMk/>
            <pc:sldMk cId="3364066944" sldId="280"/>
            <ac:spMk id="2" creationId="{D5E9EDEC-0A5C-71D0-CCEF-1D8365D772A9}"/>
          </ac:spMkLst>
        </pc:spChg>
      </pc:sldChg>
      <pc:sldChg chg="addSp delSp modSp new mod setBg">
        <pc:chgData name="Corey Edwards" userId="S::corey.edwards@uwtsd.ac.uk::7a967df3-e232-40a5-b10c-dee8f912d80a" providerId="AD" clId="Web-{F59F79A6-0B10-71E9-EDF4-494D938D1397}" dt="2024-09-03T09:36:21.678" v="2086"/>
        <pc:sldMkLst>
          <pc:docMk/>
          <pc:sldMk cId="3369421945" sldId="281"/>
        </pc:sldMkLst>
        <pc:spChg chg="mod">
          <ac:chgData name="Corey Edwards" userId="S::corey.edwards@uwtsd.ac.uk::7a967df3-e232-40a5-b10c-dee8f912d80a" providerId="AD" clId="Web-{F59F79A6-0B10-71E9-EDF4-494D938D1397}" dt="2024-09-03T09:36:21.678" v="2086"/>
          <ac:spMkLst>
            <pc:docMk/>
            <pc:sldMk cId="3369421945" sldId="281"/>
            <ac:spMk id="2" creationId="{6A12F038-D796-9EF3-9D5D-73BA5422EC72}"/>
          </ac:spMkLst>
        </pc:spChg>
        <pc:spChg chg="del mod">
          <ac:chgData name="Corey Edwards" userId="S::corey.edwards@uwtsd.ac.uk::7a967df3-e232-40a5-b10c-dee8f912d80a" providerId="AD" clId="Web-{F59F79A6-0B10-71E9-EDF4-494D938D1397}" dt="2024-09-03T09:36:21.678" v="2086"/>
          <ac:spMkLst>
            <pc:docMk/>
            <pc:sldMk cId="3369421945" sldId="281"/>
            <ac:spMk id="3" creationId="{A6AF90C7-834C-FABB-76B9-1876C9C7535A}"/>
          </ac:spMkLst>
        </pc:spChg>
        <pc:spChg chg="add">
          <ac:chgData name="Corey Edwards" userId="S::corey.edwards@uwtsd.ac.uk::7a967df3-e232-40a5-b10c-dee8f912d80a" providerId="AD" clId="Web-{F59F79A6-0B10-71E9-EDF4-494D938D1397}" dt="2024-09-03T09:36:21.678" v="2086"/>
          <ac:spMkLst>
            <pc:docMk/>
            <pc:sldMk cId="3369421945" sldId="281"/>
            <ac:spMk id="9" creationId="{987A0FBA-CC04-4256-A8EB-BB3C543E989C}"/>
          </ac:spMkLst>
        </pc:spChg>
        <pc:spChg chg="add">
          <ac:chgData name="Corey Edwards" userId="S::corey.edwards@uwtsd.ac.uk::7a967df3-e232-40a5-b10c-dee8f912d80a" providerId="AD" clId="Web-{F59F79A6-0B10-71E9-EDF4-494D938D1397}" dt="2024-09-03T09:36:21.678" v="2086"/>
          <ac:spMkLst>
            <pc:docMk/>
            <pc:sldMk cId="3369421945" sldId="281"/>
            <ac:spMk id="11" creationId="{6A13B60C-56B1-46B4-98A6-1482A52E76C2}"/>
          </ac:spMkLst>
        </pc:spChg>
        <pc:spChg chg="add">
          <ac:chgData name="Corey Edwards" userId="S::corey.edwards@uwtsd.ac.uk::7a967df3-e232-40a5-b10c-dee8f912d80a" providerId="AD" clId="Web-{F59F79A6-0B10-71E9-EDF4-494D938D1397}" dt="2024-09-03T09:36:21.678" v="2086"/>
          <ac:spMkLst>
            <pc:docMk/>
            <pc:sldMk cId="3369421945" sldId="281"/>
            <ac:spMk id="13" creationId="{F024A8E9-062E-406A-BE10-CED2800110DB}"/>
          </ac:spMkLst>
        </pc:spChg>
        <pc:graphicFrameChg chg="add">
          <ac:chgData name="Corey Edwards" userId="S::corey.edwards@uwtsd.ac.uk::7a967df3-e232-40a5-b10c-dee8f912d80a" providerId="AD" clId="Web-{F59F79A6-0B10-71E9-EDF4-494D938D1397}" dt="2024-09-03T09:36:21.678" v="2086"/>
          <ac:graphicFrameMkLst>
            <pc:docMk/>
            <pc:sldMk cId="3369421945" sldId="281"/>
            <ac:graphicFrameMk id="5" creationId="{0BDA2118-680A-45C2-E322-09BCFD36B910}"/>
          </ac:graphicFrameMkLst>
        </pc:graphicFrameChg>
      </pc:sldChg>
      <pc:sldChg chg="addSp delSp modSp new mod setBg">
        <pc:chgData name="Corey Edwards" userId="S::corey.edwards@uwtsd.ac.uk::7a967df3-e232-40a5-b10c-dee8f912d80a" providerId="AD" clId="Web-{F59F79A6-0B10-71E9-EDF4-494D938D1397}" dt="2024-09-03T09:36:25.804" v="2087"/>
        <pc:sldMkLst>
          <pc:docMk/>
          <pc:sldMk cId="37336791" sldId="282"/>
        </pc:sldMkLst>
        <pc:spChg chg="mod">
          <ac:chgData name="Corey Edwards" userId="S::corey.edwards@uwtsd.ac.uk::7a967df3-e232-40a5-b10c-dee8f912d80a" providerId="AD" clId="Web-{F59F79A6-0B10-71E9-EDF4-494D938D1397}" dt="2024-09-03T09:36:25.804" v="2087"/>
          <ac:spMkLst>
            <pc:docMk/>
            <pc:sldMk cId="37336791" sldId="282"/>
            <ac:spMk id="2" creationId="{4E622893-8EAF-287C-9D04-14D5DE3221B6}"/>
          </ac:spMkLst>
        </pc:spChg>
        <pc:spChg chg="del mod">
          <ac:chgData name="Corey Edwards" userId="S::corey.edwards@uwtsd.ac.uk::7a967df3-e232-40a5-b10c-dee8f912d80a" providerId="AD" clId="Web-{F59F79A6-0B10-71E9-EDF4-494D938D1397}" dt="2024-09-03T09:36:25.804" v="2087"/>
          <ac:spMkLst>
            <pc:docMk/>
            <pc:sldMk cId="37336791" sldId="282"/>
            <ac:spMk id="3" creationId="{AE333E5B-6FBB-B6C1-7CA1-FBE33E5E92E0}"/>
          </ac:spMkLst>
        </pc:spChg>
        <pc:spChg chg="add">
          <ac:chgData name="Corey Edwards" userId="S::corey.edwards@uwtsd.ac.uk::7a967df3-e232-40a5-b10c-dee8f912d80a" providerId="AD" clId="Web-{F59F79A6-0B10-71E9-EDF4-494D938D1397}" dt="2024-09-03T09:36:25.804" v="2087"/>
          <ac:spMkLst>
            <pc:docMk/>
            <pc:sldMk cId="37336791" sldId="282"/>
            <ac:spMk id="9" creationId="{987A0FBA-CC04-4256-A8EB-BB3C543E989C}"/>
          </ac:spMkLst>
        </pc:spChg>
        <pc:spChg chg="add">
          <ac:chgData name="Corey Edwards" userId="S::corey.edwards@uwtsd.ac.uk::7a967df3-e232-40a5-b10c-dee8f912d80a" providerId="AD" clId="Web-{F59F79A6-0B10-71E9-EDF4-494D938D1397}" dt="2024-09-03T09:36:25.804" v="2087"/>
          <ac:spMkLst>
            <pc:docMk/>
            <pc:sldMk cId="37336791" sldId="282"/>
            <ac:spMk id="11" creationId="{6A13B60C-56B1-46B4-98A6-1482A52E76C2}"/>
          </ac:spMkLst>
        </pc:spChg>
        <pc:spChg chg="add">
          <ac:chgData name="Corey Edwards" userId="S::corey.edwards@uwtsd.ac.uk::7a967df3-e232-40a5-b10c-dee8f912d80a" providerId="AD" clId="Web-{F59F79A6-0B10-71E9-EDF4-494D938D1397}" dt="2024-09-03T09:36:25.804" v="2087"/>
          <ac:spMkLst>
            <pc:docMk/>
            <pc:sldMk cId="37336791" sldId="282"/>
            <ac:spMk id="13" creationId="{F024A8E9-062E-406A-BE10-CED2800110DB}"/>
          </ac:spMkLst>
        </pc:spChg>
        <pc:graphicFrameChg chg="add">
          <ac:chgData name="Corey Edwards" userId="S::corey.edwards@uwtsd.ac.uk::7a967df3-e232-40a5-b10c-dee8f912d80a" providerId="AD" clId="Web-{F59F79A6-0B10-71E9-EDF4-494D938D1397}" dt="2024-09-03T09:36:25.804" v="2087"/>
          <ac:graphicFrameMkLst>
            <pc:docMk/>
            <pc:sldMk cId="37336791" sldId="282"/>
            <ac:graphicFrameMk id="5" creationId="{8F4E0BB6-6A99-DE0F-1417-3B9C7C0454E1}"/>
          </ac:graphicFrameMkLst>
        </pc:graphicFrameChg>
      </pc:sldChg>
      <pc:sldChg chg="addSp delSp modSp new mod setBg">
        <pc:chgData name="Corey Edwards" userId="S::corey.edwards@uwtsd.ac.uk::7a967df3-e232-40a5-b10c-dee8f912d80a" providerId="AD" clId="Web-{F59F79A6-0B10-71E9-EDF4-494D938D1397}" dt="2024-09-03T09:36:29.851" v="2088"/>
        <pc:sldMkLst>
          <pc:docMk/>
          <pc:sldMk cId="681367484" sldId="283"/>
        </pc:sldMkLst>
        <pc:spChg chg="mod">
          <ac:chgData name="Corey Edwards" userId="S::corey.edwards@uwtsd.ac.uk::7a967df3-e232-40a5-b10c-dee8f912d80a" providerId="AD" clId="Web-{F59F79A6-0B10-71E9-EDF4-494D938D1397}" dt="2024-09-03T09:36:29.851" v="2088"/>
          <ac:spMkLst>
            <pc:docMk/>
            <pc:sldMk cId="681367484" sldId="283"/>
            <ac:spMk id="2" creationId="{F6E50868-1F92-3676-BBCD-B06824333DA6}"/>
          </ac:spMkLst>
        </pc:spChg>
        <pc:spChg chg="del mod">
          <ac:chgData name="Corey Edwards" userId="S::corey.edwards@uwtsd.ac.uk::7a967df3-e232-40a5-b10c-dee8f912d80a" providerId="AD" clId="Web-{F59F79A6-0B10-71E9-EDF4-494D938D1397}" dt="2024-09-03T09:36:29.851" v="2088"/>
          <ac:spMkLst>
            <pc:docMk/>
            <pc:sldMk cId="681367484" sldId="283"/>
            <ac:spMk id="3" creationId="{8C9FC9B2-0FAB-BFE2-F8E1-E4D42D82A7DA}"/>
          </ac:spMkLst>
        </pc:spChg>
        <pc:spChg chg="add">
          <ac:chgData name="Corey Edwards" userId="S::corey.edwards@uwtsd.ac.uk::7a967df3-e232-40a5-b10c-dee8f912d80a" providerId="AD" clId="Web-{F59F79A6-0B10-71E9-EDF4-494D938D1397}" dt="2024-09-03T09:36:29.851" v="2088"/>
          <ac:spMkLst>
            <pc:docMk/>
            <pc:sldMk cId="681367484" sldId="283"/>
            <ac:spMk id="9" creationId="{987A0FBA-CC04-4256-A8EB-BB3C543E989C}"/>
          </ac:spMkLst>
        </pc:spChg>
        <pc:spChg chg="add">
          <ac:chgData name="Corey Edwards" userId="S::corey.edwards@uwtsd.ac.uk::7a967df3-e232-40a5-b10c-dee8f912d80a" providerId="AD" clId="Web-{F59F79A6-0B10-71E9-EDF4-494D938D1397}" dt="2024-09-03T09:36:29.851" v="2088"/>
          <ac:spMkLst>
            <pc:docMk/>
            <pc:sldMk cId="681367484" sldId="283"/>
            <ac:spMk id="11" creationId="{6A13B60C-56B1-46B4-98A6-1482A52E76C2}"/>
          </ac:spMkLst>
        </pc:spChg>
        <pc:spChg chg="add">
          <ac:chgData name="Corey Edwards" userId="S::corey.edwards@uwtsd.ac.uk::7a967df3-e232-40a5-b10c-dee8f912d80a" providerId="AD" clId="Web-{F59F79A6-0B10-71E9-EDF4-494D938D1397}" dt="2024-09-03T09:36:29.851" v="2088"/>
          <ac:spMkLst>
            <pc:docMk/>
            <pc:sldMk cId="681367484" sldId="283"/>
            <ac:spMk id="13" creationId="{F024A8E9-062E-406A-BE10-CED2800110DB}"/>
          </ac:spMkLst>
        </pc:spChg>
        <pc:graphicFrameChg chg="add">
          <ac:chgData name="Corey Edwards" userId="S::corey.edwards@uwtsd.ac.uk::7a967df3-e232-40a5-b10c-dee8f912d80a" providerId="AD" clId="Web-{F59F79A6-0B10-71E9-EDF4-494D938D1397}" dt="2024-09-03T09:36:29.851" v="2088"/>
          <ac:graphicFrameMkLst>
            <pc:docMk/>
            <pc:sldMk cId="681367484" sldId="283"/>
            <ac:graphicFrameMk id="5" creationId="{47C1293A-B475-F9CF-D154-F7A5CF26BF4A}"/>
          </ac:graphicFrameMkLst>
        </pc:graphicFrameChg>
      </pc:sldChg>
      <pc:sldChg chg="addSp delSp modSp new mod setBg">
        <pc:chgData name="Corey Edwards" userId="S::corey.edwards@uwtsd.ac.uk::7a967df3-e232-40a5-b10c-dee8f912d80a" providerId="AD" clId="Web-{F59F79A6-0B10-71E9-EDF4-494D938D1397}" dt="2024-09-03T09:36:33.835" v="2089"/>
        <pc:sldMkLst>
          <pc:docMk/>
          <pc:sldMk cId="1188795397" sldId="284"/>
        </pc:sldMkLst>
        <pc:spChg chg="mod">
          <ac:chgData name="Corey Edwards" userId="S::corey.edwards@uwtsd.ac.uk::7a967df3-e232-40a5-b10c-dee8f912d80a" providerId="AD" clId="Web-{F59F79A6-0B10-71E9-EDF4-494D938D1397}" dt="2024-09-03T09:36:33.835" v="2089"/>
          <ac:spMkLst>
            <pc:docMk/>
            <pc:sldMk cId="1188795397" sldId="284"/>
            <ac:spMk id="2" creationId="{A09923B3-B762-ECB7-5347-BF028E1B9900}"/>
          </ac:spMkLst>
        </pc:spChg>
        <pc:spChg chg="del mod">
          <ac:chgData name="Corey Edwards" userId="S::corey.edwards@uwtsd.ac.uk::7a967df3-e232-40a5-b10c-dee8f912d80a" providerId="AD" clId="Web-{F59F79A6-0B10-71E9-EDF4-494D938D1397}" dt="2024-09-03T09:36:33.835" v="2089"/>
          <ac:spMkLst>
            <pc:docMk/>
            <pc:sldMk cId="1188795397" sldId="284"/>
            <ac:spMk id="3" creationId="{F7DB51F8-6EA9-387B-D30A-E4321899EBBB}"/>
          </ac:spMkLst>
        </pc:spChg>
        <pc:spChg chg="add">
          <ac:chgData name="Corey Edwards" userId="S::corey.edwards@uwtsd.ac.uk::7a967df3-e232-40a5-b10c-dee8f912d80a" providerId="AD" clId="Web-{F59F79A6-0B10-71E9-EDF4-494D938D1397}" dt="2024-09-03T09:36:33.835" v="2089"/>
          <ac:spMkLst>
            <pc:docMk/>
            <pc:sldMk cId="1188795397" sldId="284"/>
            <ac:spMk id="9" creationId="{987A0FBA-CC04-4256-A8EB-BB3C543E989C}"/>
          </ac:spMkLst>
        </pc:spChg>
        <pc:spChg chg="add">
          <ac:chgData name="Corey Edwards" userId="S::corey.edwards@uwtsd.ac.uk::7a967df3-e232-40a5-b10c-dee8f912d80a" providerId="AD" clId="Web-{F59F79A6-0B10-71E9-EDF4-494D938D1397}" dt="2024-09-03T09:36:33.835" v="2089"/>
          <ac:spMkLst>
            <pc:docMk/>
            <pc:sldMk cId="1188795397" sldId="284"/>
            <ac:spMk id="11" creationId="{6A13B60C-56B1-46B4-98A6-1482A52E76C2}"/>
          </ac:spMkLst>
        </pc:spChg>
        <pc:spChg chg="add">
          <ac:chgData name="Corey Edwards" userId="S::corey.edwards@uwtsd.ac.uk::7a967df3-e232-40a5-b10c-dee8f912d80a" providerId="AD" clId="Web-{F59F79A6-0B10-71E9-EDF4-494D938D1397}" dt="2024-09-03T09:36:33.835" v="2089"/>
          <ac:spMkLst>
            <pc:docMk/>
            <pc:sldMk cId="1188795397" sldId="284"/>
            <ac:spMk id="13" creationId="{F024A8E9-062E-406A-BE10-CED2800110DB}"/>
          </ac:spMkLst>
        </pc:spChg>
        <pc:graphicFrameChg chg="add">
          <ac:chgData name="Corey Edwards" userId="S::corey.edwards@uwtsd.ac.uk::7a967df3-e232-40a5-b10c-dee8f912d80a" providerId="AD" clId="Web-{F59F79A6-0B10-71E9-EDF4-494D938D1397}" dt="2024-09-03T09:36:33.835" v="2089"/>
          <ac:graphicFrameMkLst>
            <pc:docMk/>
            <pc:sldMk cId="1188795397" sldId="284"/>
            <ac:graphicFrameMk id="5" creationId="{718A9E8C-A8A4-40F3-4321-76348F8B7614}"/>
          </ac:graphicFrameMkLst>
        </pc:graphicFrameChg>
      </pc:sldChg>
      <pc:sldChg chg="addSp delSp modSp new mod setBg">
        <pc:chgData name="Corey Edwards" userId="S::corey.edwards@uwtsd.ac.uk::7a967df3-e232-40a5-b10c-dee8f912d80a" providerId="AD" clId="Web-{F59F79A6-0B10-71E9-EDF4-494D938D1397}" dt="2024-09-03T09:36:38.273" v="2090"/>
        <pc:sldMkLst>
          <pc:docMk/>
          <pc:sldMk cId="1392765512" sldId="285"/>
        </pc:sldMkLst>
        <pc:spChg chg="mod">
          <ac:chgData name="Corey Edwards" userId="S::corey.edwards@uwtsd.ac.uk::7a967df3-e232-40a5-b10c-dee8f912d80a" providerId="AD" clId="Web-{F59F79A6-0B10-71E9-EDF4-494D938D1397}" dt="2024-09-03T09:36:38.273" v="2090"/>
          <ac:spMkLst>
            <pc:docMk/>
            <pc:sldMk cId="1392765512" sldId="285"/>
            <ac:spMk id="2" creationId="{78F4E3D8-26A2-96A2-C767-D35E7C4D7F5D}"/>
          </ac:spMkLst>
        </pc:spChg>
        <pc:spChg chg="del mod">
          <ac:chgData name="Corey Edwards" userId="S::corey.edwards@uwtsd.ac.uk::7a967df3-e232-40a5-b10c-dee8f912d80a" providerId="AD" clId="Web-{F59F79A6-0B10-71E9-EDF4-494D938D1397}" dt="2024-09-03T09:36:38.273" v="2090"/>
          <ac:spMkLst>
            <pc:docMk/>
            <pc:sldMk cId="1392765512" sldId="285"/>
            <ac:spMk id="3" creationId="{957DF5B3-513A-1E7B-5FAD-84FC513ECD84}"/>
          </ac:spMkLst>
        </pc:spChg>
        <pc:spChg chg="add">
          <ac:chgData name="Corey Edwards" userId="S::corey.edwards@uwtsd.ac.uk::7a967df3-e232-40a5-b10c-dee8f912d80a" providerId="AD" clId="Web-{F59F79A6-0B10-71E9-EDF4-494D938D1397}" dt="2024-09-03T09:36:38.273" v="2090"/>
          <ac:spMkLst>
            <pc:docMk/>
            <pc:sldMk cId="1392765512" sldId="285"/>
            <ac:spMk id="9" creationId="{987A0FBA-CC04-4256-A8EB-BB3C543E989C}"/>
          </ac:spMkLst>
        </pc:spChg>
        <pc:spChg chg="add">
          <ac:chgData name="Corey Edwards" userId="S::corey.edwards@uwtsd.ac.uk::7a967df3-e232-40a5-b10c-dee8f912d80a" providerId="AD" clId="Web-{F59F79A6-0B10-71E9-EDF4-494D938D1397}" dt="2024-09-03T09:36:38.273" v="2090"/>
          <ac:spMkLst>
            <pc:docMk/>
            <pc:sldMk cId="1392765512" sldId="285"/>
            <ac:spMk id="11" creationId="{6A13B60C-56B1-46B4-98A6-1482A52E76C2}"/>
          </ac:spMkLst>
        </pc:spChg>
        <pc:spChg chg="add">
          <ac:chgData name="Corey Edwards" userId="S::corey.edwards@uwtsd.ac.uk::7a967df3-e232-40a5-b10c-dee8f912d80a" providerId="AD" clId="Web-{F59F79A6-0B10-71E9-EDF4-494D938D1397}" dt="2024-09-03T09:36:38.273" v="2090"/>
          <ac:spMkLst>
            <pc:docMk/>
            <pc:sldMk cId="1392765512" sldId="285"/>
            <ac:spMk id="13" creationId="{F024A8E9-062E-406A-BE10-CED2800110DB}"/>
          </ac:spMkLst>
        </pc:spChg>
        <pc:graphicFrameChg chg="add">
          <ac:chgData name="Corey Edwards" userId="S::corey.edwards@uwtsd.ac.uk::7a967df3-e232-40a5-b10c-dee8f912d80a" providerId="AD" clId="Web-{F59F79A6-0B10-71E9-EDF4-494D938D1397}" dt="2024-09-03T09:36:38.273" v="2090"/>
          <ac:graphicFrameMkLst>
            <pc:docMk/>
            <pc:sldMk cId="1392765512" sldId="285"/>
            <ac:graphicFrameMk id="5" creationId="{8978EFFD-165C-C7A1-B798-35FEC142EB07}"/>
          </ac:graphicFrameMkLst>
        </pc:graphicFrameChg>
      </pc:sldChg>
      <pc:sldChg chg="addSp delSp modSp new mod setBg">
        <pc:chgData name="Corey Edwards" userId="S::corey.edwards@uwtsd.ac.uk::7a967df3-e232-40a5-b10c-dee8f912d80a" providerId="AD" clId="Web-{F59F79A6-0B10-71E9-EDF4-494D938D1397}" dt="2024-09-03T09:36:41.914" v="2091"/>
        <pc:sldMkLst>
          <pc:docMk/>
          <pc:sldMk cId="2612377735" sldId="286"/>
        </pc:sldMkLst>
        <pc:spChg chg="mod">
          <ac:chgData name="Corey Edwards" userId="S::corey.edwards@uwtsd.ac.uk::7a967df3-e232-40a5-b10c-dee8f912d80a" providerId="AD" clId="Web-{F59F79A6-0B10-71E9-EDF4-494D938D1397}" dt="2024-09-03T09:36:41.914" v="2091"/>
          <ac:spMkLst>
            <pc:docMk/>
            <pc:sldMk cId="2612377735" sldId="286"/>
            <ac:spMk id="2" creationId="{A2C2CE41-28A1-09D2-6158-DDEB7D6E4FA7}"/>
          </ac:spMkLst>
        </pc:spChg>
        <pc:spChg chg="del mod">
          <ac:chgData name="Corey Edwards" userId="S::corey.edwards@uwtsd.ac.uk::7a967df3-e232-40a5-b10c-dee8f912d80a" providerId="AD" clId="Web-{F59F79A6-0B10-71E9-EDF4-494D938D1397}" dt="2024-09-03T09:36:41.914" v="2091"/>
          <ac:spMkLst>
            <pc:docMk/>
            <pc:sldMk cId="2612377735" sldId="286"/>
            <ac:spMk id="3" creationId="{D75C5177-8817-023F-6C46-87A87421062E}"/>
          </ac:spMkLst>
        </pc:spChg>
        <pc:spChg chg="add">
          <ac:chgData name="Corey Edwards" userId="S::corey.edwards@uwtsd.ac.uk::7a967df3-e232-40a5-b10c-dee8f912d80a" providerId="AD" clId="Web-{F59F79A6-0B10-71E9-EDF4-494D938D1397}" dt="2024-09-03T09:36:41.914" v="2091"/>
          <ac:spMkLst>
            <pc:docMk/>
            <pc:sldMk cId="2612377735" sldId="286"/>
            <ac:spMk id="9" creationId="{987A0FBA-CC04-4256-A8EB-BB3C543E989C}"/>
          </ac:spMkLst>
        </pc:spChg>
        <pc:spChg chg="add">
          <ac:chgData name="Corey Edwards" userId="S::corey.edwards@uwtsd.ac.uk::7a967df3-e232-40a5-b10c-dee8f912d80a" providerId="AD" clId="Web-{F59F79A6-0B10-71E9-EDF4-494D938D1397}" dt="2024-09-03T09:36:41.914" v="2091"/>
          <ac:spMkLst>
            <pc:docMk/>
            <pc:sldMk cId="2612377735" sldId="286"/>
            <ac:spMk id="11" creationId="{6A13B60C-56B1-46B4-98A6-1482A52E76C2}"/>
          </ac:spMkLst>
        </pc:spChg>
        <pc:spChg chg="add">
          <ac:chgData name="Corey Edwards" userId="S::corey.edwards@uwtsd.ac.uk::7a967df3-e232-40a5-b10c-dee8f912d80a" providerId="AD" clId="Web-{F59F79A6-0B10-71E9-EDF4-494D938D1397}" dt="2024-09-03T09:36:41.914" v="2091"/>
          <ac:spMkLst>
            <pc:docMk/>
            <pc:sldMk cId="2612377735" sldId="286"/>
            <ac:spMk id="13" creationId="{F024A8E9-062E-406A-BE10-CED2800110DB}"/>
          </ac:spMkLst>
        </pc:spChg>
        <pc:graphicFrameChg chg="add">
          <ac:chgData name="Corey Edwards" userId="S::corey.edwards@uwtsd.ac.uk::7a967df3-e232-40a5-b10c-dee8f912d80a" providerId="AD" clId="Web-{F59F79A6-0B10-71E9-EDF4-494D938D1397}" dt="2024-09-03T09:36:41.914" v="2091"/>
          <ac:graphicFrameMkLst>
            <pc:docMk/>
            <pc:sldMk cId="2612377735" sldId="286"/>
            <ac:graphicFrameMk id="5" creationId="{A543FC4E-CEE6-A611-C5C4-897944C40989}"/>
          </ac:graphicFrameMkLst>
        </pc:graphicFrameChg>
      </pc:sldChg>
      <pc:sldChg chg="addSp modSp new mod setBg">
        <pc:chgData name="Corey Edwards" userId="S::corey.edwards@uwtsd.ac.uk::7a967df3-e232-40a5-b10c-dee8f912d80a" providerId="AD" clId="Web-{F59F79A6-0B10-71E9-EDF4-494D938D1397}" dt="2024-09-03T08:37:38.115" v="1543" actId="20577"/>
        <pc:sldMkLst>
          <pc:docMk/>
          <pc:sldMk cId="1363219254" sldId="287"/>
        </pc:sldMkLst>
        <pc:spChg chg="mod ord">
          <ac:chgData name="Corey Edwards" userId="S::corey.edwards@uwtsd.ac.uk::7a967df3-e232-40a5-b10c-dee8f912d80a" providerId="AD" clId="Web-{F59F79A6-0B10-71E9-EDF4-494D938D1397}" dt="2024-09-03T08:35:39.769" v="1506"/>
          <ac:spMkLst>
            <pc:docMk/>
            <pc:sldMk cId="1363219254" sldId="287"/>
            <ac:spMk id="2" creationId="{C628EF9C-9CBE-EEB3-4DCA-617759112699}"/>
          </ac:spMkLst>
        </pc:spChg>
        <pc:spChg chg="mod">
          <ac:chgData name="Corey Edwards" userId="S::corey.edwards@uwtsd.ac.uk::7a967df3-e232-40a5-b10c-dee8f912d80a" providerId="AD" clId="Web-{F59F79A6-0B10-71E9-EDF4-494D938D1397}" dt="2024-09-03T08:37:38.115" v="1543" actId="20577"/>
          <ac:spMkLst>
            <pc:docMk/>
            <pc:sldMk cId="1363219254" sldId="287"/>
            <ac:spMk id="3" creationId="{0BEC4E5E-3959-699E-07B1-65F0E096A7F6}"/>
          </ac:spMkLst>
        </pc:spChg>
        <pc:spChg chg="add">
          <ac:chgData name="Corey Edwards" userId="S::corey.edwards@uwtsd.ac.uk::7a967df3-e232-40a5-b10c-dee8f912d80a" providerId="AD" clId="Web-{F59F79A6-0B10-71E9-EDF4-494D938D1397}" dt="2024-09-03T08:35:39.769" v="1506"/>
          <ac:spMkLst>
            <pc:docMk/>
            <pc:sldMk cId="1363219254" sldId="287"/>
            <ac:spMk id="9" creationId="{987A0FBA-CC04-4256-A8EB-BB3C543E989C}"/>
          </ac:spMkLst>
        </pc:spChg>
        <pc:spChg chg="add">
          <ac:chgData name="Corey Edwards" userId="S::corey.edwards@uwtsd.ac.uk::7a967df3-e232-40a5-b10c-dee8f912d80a" providerId="AD" clId="Web-{F59F79A6-0B10-71E9-EDF4-494D938D1397}" dt="2024-09-03T08:35:39.769" v="1506"/>
          <ac:spMkLst>
            <pc:docMk/>
            <pc:sldMk cId="1363219254" sldId="287"/>
            <ac:spMk id="11" creationId="{3D065C6D-EB42-400B-99C4-D0ACE936F6C3}"/>
          </ac:spMkLst>
        </pc:spChg>
        <pc:spChg chg="add">
          <ac:chgData name="Corey Edwards" userId="S::corey.edwards@uwtsd.ac.uk::7a967df3-e232-40a5-b10c-dee8f912d80a" providerId="AD" clId="Web-{F59F79A6-0B10-71E9-EDF4-494D938D1397}" dt="2024-09-03T08:35:39.769" v="1506"/>
          <ac:spMkLst>
            <pc:docMk/>
            <pc:sldMk cId="1363219254" sldId="287"/>
            <ac:spMk id="13" creationId="{3362A0EA-3E81-4464-94B8-70BE5870EDC0}"/>
          </ac:spMkLst>
        </pc:spChg>
        <pc:picChg chg="add mod">
          <ac:chgData name="Corey Edwards" userId="S::corey.edwards@uwtsd.ac.uk::7a967df3-e232-40a5-b10c-dee8f912d80a" providerId="AD" clId="Web-{F59F79A6-0B10-71E9-EDF4-494D938D1397}" dt="2024-09-03T08:35:43.519" v="1507" actId="14100"/>
          <ac:picMkLst>
            <pc:docMk/>
            <pc:sldMk cId="1363219254" sldId="287"/>
            <ac:picMk id="4" creationId="{7A39BEDC-C54F-D336-FA35-E38D9381ECFD}"/>
          </ac:picMkLst>
        </pc:picChg>
      </pc:sldChg>
      <pc:sldChg chg="addSp delSp modSp new mod setBg">
        <pc:chgData name="Corey Edwards" userId="S::corey.edwards@uwtsd.ac.uk::7a967df3-e232-40a5-b10c-dee8f912d80a" providerId="AD" clId="Web-{F59F79A6-0B10-71E9-EDF4-494D938D1397}" dt="2024-09-03T09:36:45.836" v="2092"/>
        <pc:sldMkLst>
          <pc:docMk/>
          <pc:sldMk cId="2381181456" sldId="288"/>
        </pc:sldMkLst>
        <pc:spChg chg="mod">
          <ac:chgData name="Corey Edwards" userId="S::corey.edwards@uwtsd.ac.uk::7a967df3-e232-40a5-b10c-dee8f912d80a" providerId="AD" clId="Web-{F59F79A6-0B10-71E9-EDF4-494D938D1397}" dt="2024-09-03T09:36:45.836" v="2092"/>
          <ac:spMkLst>
            <pc:docMk/>
            <pc:sldMk cId="2381181456" sldId="288"/>
            <ac:spMk id="2" creationId="{63E2A91A-3D28-8C7B-6751-C34FBA0FCF88}"/>
          </ac:spMkLst>
        </pc:spChg>
        <pc:spChg chg="del mod">
          <ac:chgData name="Corey Edwards" userId="S::corey.edwards@uwtsd.ac.uk::7a967df3-e232-40a5-b10c-dee8f912d80a" providerId="AD" clId="Web-{F59F79A6-0B10-71E9-EDF4-494D938D1397}" dt="2024-09-03T09:36:45.836" v="2092"/>
          <ac:spMkLst>
            <pc:docMk/>
            <pc:sldMk cId="2381181456" sldId="288"/>
            <ac:spMk id="3" creationId="{FA21D4E2-EA30-5A6A-6D59-931C6BA7BF5D}"/>
          </ac:spMkLst>
        </pc:spChg>
        <pc:spChg chg="add">
          <ac:chgData name="Corey Edwards" userId="S::corey.edwards@uwtsd.ac.uk::7a967df3-e232-40a5-b10c-dee8f912d80a" providerId="AD" clId="Web-{F59F79A6-0B10-71E9-EDF4-494D938D1397}" dt="2024-09-03T09:36:45.836" v="2092"/>
          <ac:spMkLst>
            <pc:docMk/>
            <pc:sldMk cId="2381181456" sldId="288"/>
            <ac:spMk id="9" creationId="{987A0FBA-CC04-4256-A8EB-BB3C543E989C}"/>
          </ac:spMkLst>
        </pc:spChg>
        <pc:spChg chg="add">
          <ac:chgData name="Corey Edwards" userId="S::corey.edwards@uwtsd.ac.uk::7a967df3-e232-40a5-b10c-dee8f912d80a" providerId="AD" clId="Web-{F59F79A6-0B10-71E9-EDF4-494D938D1397}" dt="2024-09-03T09:36:45.836" v="2092"/>
          <ac:spMkLst>
            <pc:docMk/>
            <pc:sldMk cId="2381181456" sldId="288"/>
            <ac:spMk id="11" creationId="{6A13B60C-56B1-46B4-98A6-1482A52E76C2}"/>
          </ac:spMkLst>
        </pc:spChg>
        <pc:spChg chg="add">
          <ac:chgData name="Corey Edwards" userId="S::corey.edwards@uwtsd.ac.uk::7a967df3-e232-40a5-b10c-dee8f912d80a" providerId="AD" clId="Web-{F59F79A6-0B10-71E9-EDF4-494D938D1397}" dt="2024-09-03T09:36:45.836" v="2092"/>
          <ac:spMkLst>
            <pc:docMk/>
            <pc:sldMk cId="2381181456" sldId="288"/>
            <ac:spMk id="13" creationId="{F024A8E9-062E-406A-BE10-CED2800110DB}"/>
          </ac:spMkLst>
        </pc:spChg>
        <pc:graphicFrameChg chg="add">
          <ac:chgData name="Corey Edwards" userId="S::corey.edwards@uwtsd.ac.uk::7a967df3-e232-40a5-b10c-dee8f912d80a" providerId="AD" clId="Web-{F59F79A6-0B10-71E9-EDF4-494D938D1397}" dt="2024-09-03T09:36:45.836" v="2092"/>
          <ac:graphicFrameMkLst>
            <pc:docMk/>
            <pc:sldMk cId="2381181456" sldId="288"/>
            <ac:graphicFrameMk id="5" creationId="{7D8650B5-E18D-3E7E-B362-58E1D7631BF4}"/>
          </ac:graphicFrameMkLst>
        </pc:graphicFrameChg>
      </pc:sldChg>
      <pc:sldChg chg="modSp new">
        <pc:chgData name="Corey Edwards" userId="S::corey.edwards@uwtsd.ac.uk::7a967df3-e232-40a5-b10c-dee8f912d80a" providerId="AD" clId="Web-{F59F79A6-0B10-71E9-EDF4-494D938D1397}" dt="2024-09-03T09:40:37.126" v="2119" actId="20577"/>
        <pc:sldMkLst>
          <pc:docMk/>
          <pc:sldMk cId="968362466" sldId="289"/>
        </pc:sldMkLst>
        <pc:spChg chg="mod">
          <ac:chgData name="Corey Edwards" userId="S::corey.edwards@uwtsd.ac.uk::7a967df3-e232-40a5-b10c-dee8f912d80a" providerId="AD" clId="Web-{F59F79A6-0B10-71E9-EDF4-494D938D1397}" dt="2024-09-03T08:53:02.588" v="1668" actId="20577"/>
          <ac:spMkLst>
            <pc:docMk/>
            <pc:sldMk cId="968362466" sldId="289"/>
            <ac:spMk id="2" creationId="{EFAEB550-FB48-7F95-0165-2813D5CEC8DD}"/>
          </ac:spMkLst>
        </pc:spChg>
        <pc:spChg chg="mod">
          <ac:chgData name="Corey Edwards" userId="S::corey.edwards@uwtsd.ac.uk::7a967df3-e232-40a5-b10c-dee8f912d80a" providerId="AD" clId="Web-{F59F79A6-0B10-71E9-EDF4-494D938D1397}" dt="2024-09-03T09:40:37.126" v="2119" actId="20577"/>
          <ac:spMkLst>
            <pc:docMk/>
            <pc:sldMk cId="968362466" sldId="289"/>
            <ac:spMk id="3" creationId="{0F7BAD54-FC7F-9D71-3319-7D73FA900FDF}"/>
          </ac:spMkLst>
        </pc:spChg>
      </pc:sldChg>
      <pc:sldChg chg="addSp delSp modSp new mod setBg">
        <pc:chgData name="Corey Edwards" userId="S::corey.edwards@uwtsd.ac.uk::7a967df3-e232-40a5-b10c-dee8f912d80a" providerId="AD" clId="Web-{F59F79A6-0B10-71E9-EDF4-494D938D1397}" dt="2024-09-03T09:36:49.320" v="2093"/>
        <pc:sldMkLst>
          <pc:docMk/>
          <pc:sldMk cId="2329700983" sldId="290"/>
        </pc:sldMkLst>
        <pc:spChg chg="mod">
          <ac:chgData name="Corey Edwards" userId="S::corey.edwards@uwtsd.ac.uk::7a967df3-e232-40a5-b10c-dee8f912d80a" providerId="AD" clId="Web-{F59F79A6-0B10-71E9-EDF4-494D938D1397}" dt="2024-09-03T09:36:49.320" v="2093"/>
          <ac:spMkLst>
            <pc:docMk/>
            <pc:sldMk cId="2329700983" sldId="290"/>
            <ac:spMk id="2" creationId="{5D84AD96-CA51-1840-E76C-08608EBD2A16}"/>
          </ac:spMkLst>
        </pc:spChg>
        <pc:spChg chg="del mod">
          <ac:chgData name="Corey Edwards" userId="S::corey.edwards@uwtsd.ac.uk::7a967df3-e232-40a5-b10c-dee8f912d80a" providerId="AD" clId="Web-{F59F79A6-0B10-71E9-EDF4-494D938D1397}" dt="2024-09-03T09:36:49.320" v="2093"/>
          <ac:spMkLst>
            <pc:docMk/>
            <pc:sldMk cId="2329700983" sldId="290"/>
            <ac:spMk id="3" creationId="{BE9D6B32-FDE0-E828-2E43-B86AF2BB9970}"/>
          </ac:spMkLst>
        </pc:spChg>
        <pc:spChg chg="add">
          <ac:chgData name="Corey Edwards" userId="S::corey.edwards@uwtsd.ac.uk::7a967df3-e232-40a5-b10c-dee8f912d80a" providerId="AD" clId="Web-{F59F79A6-0B10-71E9-EDF4-494D938D1397}" dt="2024-09-03T09:36:49.320" v="2093"/>
          <ac:spMkLst>
            <pc:docMk/>
            <pc:sldMk cId="2329700983" sldId="290"/>
            <ac:spMk id="9" creationId="{987A0FBA-CC04-4256-A8EB-BB3C543E989C}"/>
          </ac:spMkLst>
        </pc:spChg>
        <pc:spChg chg="add">
          <ac:chgData name="Corey Edwards" userId="S::corey.edwards@uwtsd.ac.uk::7a967df3-e232-40a5-b10c-dee8f912d80a" providerId="AD" clId="Web-{F59F79A6-0B10-71E9-EDF4-494D938D1397}" dt="2024-09-03T09:36:49.320" v="2093"/>
          <ac:spMkLst>
            <pc:docMk/>
            <pc:sldMk cId="2329700983" sldId="290"/>
            <ac:spMk id="11" creationId="{6A13B60C-56B1-46B4-98A6-1482A52E76C2}"/>
          </ac:spMkLst>
        </pc:spChg>
        <pc:spChg chg="add">
          <ac:chgData name="Corey Edwards" userId="S::corey.edwards@uwtsd.ac.uk::7a967df3-e232-40a5-b10c-dee8f912d80a" providerId="AD" clId="Web-{F59F79A6-0B10-71E9-EDF4-494D938D1397}" dt="2024-09-03T09:36:49.320" v="2093"/>
          <ac:spMkLst>
            <pc:docMk/>
            <pc:sldMk cId="2329700983" sldId="290"/>
            <ac:spMk id="13" creationId="{F024A8E9-062E-406A-BE10-CED2800110DB}"/>
          </ac:spMkLst>
        </pc:spChg>
        <pc:graphicFrameChg chg="add">
          <ac:chgData name="Corey Edwards" userId="S::corey.edwards@uwtsd.ac.uk::7a967df3-e232-40a5-b10c-dee8f912d80a" providerId="AD" clId="Web-{F59F79A6-0B10-71E9-EDF4-494D938D1397}" dt="2024-09-03T09:36:49.320" v="2093"/>
          <ac:graphicFrameMkLst>
            <pc:docMk/>
            <pc:sldMk cId="2329700983" sldId="290"/>
            <ac:graphicFrameMk id="5" creationId="{9642FC32-760A-385A-311F-E90C34ACB9EC}"/>
          </ac:graphicFrameMkLst>
        </pc:graphicFrameChg>
      </pc:sldChg>
      <pc:sldChg chg="addSp delSp modSp new mod setBg">
        <pc:chgData name="Corey Edwards" userId="S::corey.edwards@uwtsd.ac.uk::7a967df3-e232-40a5-b10c-dee8f912d80a" providerId="AD" clId="Web-{F59F79A6-0B10-71E9-EDF4-494D938D1397}" dt="2024-09-03T09:36:56.102" v="2095"/>
        <pc:sldMkLst>
          <pc:docMk/>
          <pc:sldMk cId="2231142757" sldId="291"/>
        </pc:sldMkLst>
        <pc:spChg chg="mod">
          <ac:chgData name="Corey Edwards" userId="S::corey.edwards@uwtsd.ac.uk::7a967df3-e232-40a5-b10c-dee8f912d80a" providerId="AD" clId="Web-{F59F79A6-0B10-71E9-EDF4-494D938D1397}" dt="2024-09-03T09:36:56.102" v="2095"/>
          <ac:spMkLst>
            <pc:docMk/>
            <pc:sldMk cId="2231142757" sldId="291"/>
            <ac:spMk id="2" creationId="{F3112A78-31BE-FC7A-DEF3-7CFB58A7F6BF}"/>
          </ac:spMkLst>
        </pc:spChg>
        <pc:spChg chg="del mod">
          <ac:chgData name="Corey Edwards" userId="S::corey.edwards@uwtsd.ac.uk::7a967df3-e232-40a5-b10c-dee8f912d80a" providerId="AD" clId="Web-{F59F79A6-0B10-71E9-EDF4-494D938D1397}" dt="2024-09-03T09:36:56.102" v="2095"/>
          <ac:spMkLst>
            <pc:docMk/>
            <pc:sldMk cId="2231142757" sldId="291"/>
            <ac:spMk id="3" creationId="{33404171-8883-A456-4801-91DC3158EA67}"/>
          </ac:spMkLst>
        </pc:spChg>
        <pc:spChg chg="add">
          <ac:chgData name="Corey Edwards" userId="S::corey.edwards@uwtsd.ac.uk::7a967df3-e232-40a5-b10c-dee8f912d80a" providerId="AD" clId="Web-{F59F79A6-0B10-71E9-EDF4-494D938D1397}" dt="2024-09-03T09:36:56.102" v="2095"/>
          <ac:spMkLst>
            <pc:docMk/>
            <pc:sldMk cId="2231142757" sldId="291"/>
            <ac:spMk id="9" creationId="{987A0FBA-CC04-4256-A8EB-BB3C543E989C}"/>
          </ac:spMkLst>
        </pc:spChg>
        <pc:spChg chg="add">
          <ac:chgData name="Corey Edwards" userId="S::corey.edwards@uwtsd.ac.uk::7a967df3-e232-40a5-b10c-dee8f912d80a" providerId="AD" clId="Web-{F59F79A6-0B10-71E9-EDF4-494D938D1397}" dt="2024-09-03T09:36:56.102" v="2095"/>
          <ac:spMkLst>
            <pc:docMk/>
            <pc:sldMk cId="2231142757" sldId="291"/>
            <ac:spMk id="11" creationId="{6A13B60C-56B1-46B4-98A6-1482A52E76C2}"/>
          </ac:spMkLst>
        </pc:spChg>
        <pc:spChg chg="add">
          <ac:chgData name="Corey Edwards" userId="S::corey.edwards@uwtsd.ac.uk::7a967df3-e232-40a5-b10c-dee8f912d80a" providerId="AD" clId="Web-{F59F79A6-0B10-71E9-EDF4-494D938D1397}" dt="2024-09-03T09:36:56.102" v="2095"/>
          <ac:spMkLst>
            <pc:docMk/>
            <pc:sldMk cId="2231142757" sldId="291"/>
            <ac:spMk id="13" creationId="{F024A8E9-062E-406A-BE10-CED2800110DB}"/>
          </ac:spMkLst>
        </pc:spChg>
        <pc:graphicFrameChg chg="add">
          <ac:chgData name="Corey Edwards" userId="S::corey.edwards@uwtsd.ac.uk::7a967df3-e232-40a5-b10c-dee8f912d80a" providerId="AD" clId="Web-{F59F79A6-0B10-71E9-EDF4-494D938D1397}" dt="2024-09-03T09:36:56.102" v="2095"/>
          <ac:graphicFrameMkLst>
            <pc:docMk/>
            <pc:sldMk cId="2231142757" sldId="291"/>
            <ac:graphicFrameMk id="5" creationId="{AA4DBEDA-D868-BA2F-3453-69BFF4A4E540}"/>
          </ac:graphicFrameMkLst>
        </pc:graphicFrameChg>
      </pc:sldChg>
      <pc:sldChg chg="modSp new">
        <pc:chgData name="Corey Edwards" userId="S::corey.edwards@uwtsd.ac.uk::7a967df3-e232-40a5-b10c-dee8f912d80a" providerId="AD" clId="Web-{F59F79A6-0B10-71E9-EDF4-494D938D1397}" dt="2024-09-03T09:33:53.579" v="2023" actId="20577"/>
        <pc:sldMkLst>
          <pc:docMk/>
          <pc:sldMk cId="3543300389" sldId="292"/>
        </pc:sldMkLst>
        <pc:spChg chg="mod">
          <ac:chgData name="Corey Edwards" userId="S::corey.edwards@uwtsd.ac.uk::7a967df3-e232-40a5-b10c-dee8f912d80a" providerId="AD" clId="Web-{F59F79A6-0B10-71E9-EDF4-494D938D1397}" dt="2024-09-03T09:33:53.579" v="2023" actId="20577"/>
          <ac:spMkLst>
            <pc:docMk/>
            <pc:sldMk cId="3543300389" sldId="292"/>
            <ac:spMk id="2" creationId="{6BE79FBE-88AA-C9FE-6130-4740004F08C1}"/>
          </ac:spMkLst>
        </pc:spChg>
      </pc:sldChg>
      <pc:sldChg chg="addSp delSp modSp new mod setBg">
        <pc:chgData name="Corey Edwards" userId="S::corey.edwards@uwtsd.ac.uk::7a967df3-e232-40a5-b10c-dee8f912d80a" providerId="AD" clId="Web-{F59F79A6-0B10-71E9-EDF4-494D938D1397}" dt="2024-09-03T09:37:54.948" v="2110"/>
        <pc:sldMkLst>
          <pc:docMk/>
          <pc:sldMk cId="3832173782" sldId="293"/>
        </pc:sldMkLst>
        <pc:spChg chg="mod">
          <ac:chgData name="Corey Edwards" userId="S::corey.edwards@uwtsd.ac.uk::7a967df3-e232-40a5-b10c-dee8f912d80a" providerId="AD" clId="Web-{F59F79A6-0B10-71E9-EDF4-494D938D1397}" dt="2024-09-03T09:37:54.948" v="2110"/>
          <ac:spMkLst>
            <pc:docMk/>
            <pc:sldMk cId="3832173782" sldId="293"/>
            <ac:spMk id="2" creationId="{292B2458-BF5B-B056-B32E-9EF5ABEB98FD}"/>
          </ac:spMkLst>
        </pc:spChg>
        <pc:spChg chg="del mod">
          <ac:chgData name="Corey Edwards" userId="S::corey.edwards@uwtsd.ac.uk::7a967df3-e232-40a5-b10c-dee8f912d80a" providerId="AD" clId="Web-{F59F79A6-0B10-71E9-EDF4-494D938D1397}" dt="2024-09-03T09:37:54.948" v="2110"/>
          <ac:spMkLst>
            <pc:docMk/>
            <pc:sldMk cId="3832173782" sldId="293"/>
            <ac:spMk id="3" creationId="{6C96E67B-B94B-E431-96C7-125065889C8D}"/>
          </ac:spMkLst>
        </pc:spChg>
        <pc:spChg chg="add">
          <ac:chgData name="Corey Edwards" userId="S::corey.edwards@uwtsd.ac.uk::7a967df3-e232-40a5-b10c-dee8f912d80a" providerId="AD" clId="Web-{F59F79A6-0B10-71E9-EDF4-494D938D1397}" dt="2024-09-03T09:37:54.948" v="2110"/>
          <ac:spMkLst>
            <pc:docMk/>
            <pc:sldMk cId="3832173782" sldId="293"/>
            <ac:spMk id="9" creationId="{987A0FBA-CC04-4256-A8EB-BB3C543E989C}"/>
          </ac:spMkLst>
        </pc:spChg>
        <pc:spChg chg="add">
          <ac:chgData name="Corey Edwards" userId="S::corey.edwards@uwtsd.ac.uk::7a967df3-e232-40a5-b10c-dee8f912d80a" providerId="AD" clId="Web-{F59F79A6-0B10-71E9-EDF4-494D938D1397}" dt="2024-09-03T09:37:54.948" v="2110"/>
          <ac:spMkLst>
            <pc:docMk/>
            <pc:sldMk cId="3832173782" sldId="293"/>
            <ac:spMk id="11" creationId="{6A13B60C-56B1-46B4-98A6-1482A52E76C2}"/>
          </ac:spMkLst>
        </pc:spChg>
        <pc:spChg chg="add">
          <ac:chgData name="Corey Edwards" userId="S::corey.edwards@uwtsd.ac.uk::7a967df3-e232-40a5-b10c-dee8f912d80a" providerId="AD" clId="Web-{F59F79A6-0B10-71E9-EDF4-494D938D1397}" dt="2024-09-03T09:37:54.948" v="2110"/>
          <ac:spMkLst>
            <pc:docMk/>
            <pc:sldMk cId="3832173782" sldId="293"/>
            <ac:spMk id="13" creationId="{F024A8E9-062E-406A-BE10-CED2800110DB}"/>
          </ac:spMkLst>
        </pc:spChg>
        <pc:graphicFrameChg chg="add">
          <ac:chgData name="Corey Edwards" userId="S::corey.edwards@uwtsd.ac.uk::7a967df3-e232-40a5-b10c-dee8f912d80a" providerId="AD" clId="Web-{F59F79A6-0B10-71E9-EDF4-494D938D1397}" dt="2024-09-03T09:37:54.948" v="2110"/>
          <ac:graphicFrameMkLst>
            <pc:docMk/>
            <pc:sldMk cId="3832173782" sldId="293"/>
            <ac:graphicFrameMk id="5" creationId="{FCB08F4D-A276-606E-86F5-44A4B2D1842B}"/>
          </ac:graphicFrameMkLst>
        </pc:graphicFrameChg>
      </pc:sldChg>
      <pc:sldChg chg="addSp delSp modSp new mod setBg">
        <pc:chgData name="Corey Edwards" userId="S::corey.edwards@uwtsd.ac.uk::7a967df3-e232-40a5-b10c-dee8f912d80a" providerId="AD" clId="Web-{F59F79A6-0B10-71E9-EDF4-494D938D1397}" dt="2024-09-03T09:37:58.979" v="2111"/>
        <pc:sldMkLst>
          <pc:docMk/>
          <pc:sldMk cId="2595402429" sldId="294"/>
        </pc:sldMkLst>
        <pc:spChg chg="mod">
          <ac:chgData name="Corey Edwards" userId="S::corey.edwards@uwtsd.ac.uk::7a967df3-e232-40a5-b10c-dee8f912d80a" providerId="AD" clId="Web-{F59F79A6-0B10-71E9-EDF4-494D938D1397}" dt="2024-09-03T09:37:58.979" v="2111"/>
          <ac:spMkLst>
            <pc:docMk/>
            <pc:sldMk cId="2595402429" sldId="294"/>
            <ac:spMk id="2" creationId="{6E7C1B35-60E3-77A3-29D5-0E2EFB1E26AE}"/>
          </ac:spMkLst>
        </pc:spChg>
        <pc:spChg chg="del mod">
          <ac:chgData name="Corey Edwards" userId="S::corey.edwards@uwtsd.ac.uk::7a967df3-e232-40a5-b10c-dee8f912d80a" providerId="AD" clId="Web-{F59F79A6-0B10-71E9-EDF4-494D938D1397}" dt="2024-09-03T09:37:58.979" v="2111"/>
          <ac:spMkLst>
            <pc:docMk/>
            <pc:sldMk cId="2595402429" sldId="294"/>
            <ac:spMk id="3" creationId="{15A9ABEE-8583-5AC6-531F-1C99397F3F09}"/>
          </ac:spMkLst>
        </pc:spChg>
        <pc:spChg chg="add">
          <ac:chgData name="Corey Edwards" userId="S::corey.edwards@uwtsd.ac.uk::7a967df3-e232-40a5-b10c-dee8f912d80a" providerId="AD" clId="Web-{F59F79A6-0B10-71E9-EDF4-494D938D1397}" dt="2024-09-03T09:37:58.979" v="2111"/>
          <ac:spMkLst>
            <pc:docMk/>
            <pc:sldMk cId="2595402429" sldId="294"/>
            <ac:spMk id="9" creationId="{987A0FBA-CC04-4256-A8EB-BB3C543E989C}"/>
          </ac:spMkLst>
        </pc:spChg>
        <pc:spChg chg="add">
          <ac:chgData name="Corey Edwards" userId="S::corey.edwards@uwtsd.ac.uk::7a967df3-e232-40a5-b10c-dee8f912d80a" providerId="AD" clId="Web-{F59F79A6-0B10-71E9-EDF4-494D938D1397}" dt="2024-09-03T09:37:58.979" v="2111"/>
          <ac:spMkLst>
            <pc:docMk/>
            <pc:sldMk cId="2595402429" sldId="294"/>
            <ac:spMk id="11" creationId="{6A13B60C-56B1-46B4-98A6-1482A52E76C2}"/>
          </ac:spMkLst>
        </pc:spChg>
        <pc:spChg chg="add">
          <ac:chgData name="Corey Edwards" userId="S::corey.edwards@uwtsd.ac.uk::7a967df3-e232-40a5-b10c-dee8f912d80a" providerId="AD" clId="Web-{F59F79A6-0B10-71E9-EDF4-494D938D1397}" dt="2024-09-03T09:37:58.979" v="2111"/>
          <ac:spMkLst>
            <pc:docMk/>
            <pc:sldMk cId="2595402429" sldId="294"/>
            <ac:spMk id="13" creationId="{F024A8E9-062E-406A-BE10-CED2800110DB}"/>
          </ac:spMkLst>
        </pc:spChg>
        <pc:graphicFrameChg chg="add">
          <ac:chgData name="Corey Edwards" userId="S::corey.edwards@uwtsd.ac.uk::7a967df3-e232-40a5-b10c-dee8f912d80a" providerId="AD" clId="Web-{F59F79A6-0B10-71E9-EDF4-494D938D1397}" dt="2024-09-03T09:37:58.979" v="2111"/>
          <ac:graphicFrameMkLst>
            <pc:docMk/>
            <pc:sldMk cId="2595402429" sldId="294"/>
            <ac:graphicFrameMk id="5" creationId="{411EA9C7-BC96-EFB4-1AFF-4E55BA2A4A84}"/>
          </ac:graphicFrameMkLst>
        </pc:graphicFrameChg>
      </pc:sldChg>
      <pc:sldChg chg="modSp new">
        <pc:chgData name="Corey Edwards" userId="S::corey.edwards@uwtsd.ac.uk::7a967df3-e232-40a5-b10c-dee8f912d80a" providerId="AD" clId="Web-{F59F79A6-0B10-71E9-EDF4-494D938D1397}" dt="2024-09-03T09:42:02.754" v="2177" actId="20577"/>
        <pc:sldMkLst>
          <pc:docMk/>
          <pc:sldMk cId="703945609" sldId="295"/>
        </pc:sldMkLst>
        <pc:spChg chg="mod">
          <ac:chgData name="Corey Edwards" userId="S::corey.edwards@uwtsd.ac.uk::7a967df3-e232-40a5-b10c-dee8f912d80a" providerId="AD" clId="Web-{F59F79A6-0B10-71E9-EDF4-494D938D1397}" dt="2024-09-03T09:41:36.269" v="2158" actId="20577"/>
          <ac:spMkLst>
            <pc:docMk/>
            <pc:sldMk cId="703945609" sldId="295"/>
            <ac:spMk id="2" creationId="{318607C8-797E-8FB0-2C98-0F8A80766D87}"/>
          </ac:spMkLst>
        </pc:spChg>
        <pc:spChg chg="mod">
          <ac:chgData name="Corey Edwards" userId="S::corey.edwards@uwtsd.ac.uk::7a967df3-e232-40a5-b10c-dee8f912d80a" providerId="AD" clId="Web-{F59F79A6-0B10-71E9-EDF4-494D938D1397}" dt="2024-09-03T09:42:02.754" v="2177" actId="20577"/>
          <ac:spMkLst>
            <pc:docMk/>
            <pc:sldMk cId="703945609" sldId="295"/>
            <ac:spMk id="3" creationId="{FC37976B-0ADF-26A2-45CA-2A4FDB585691}"/>
          </ac:spMkLst>
        </pc:spChg>
      </pc:sldChg>
      <pc:sldChg chg="modSp new">
        <pc:chgData name="Corey Edwards" userId="S::corey.edwards@uwtsd.ac.uk::7a967df3-e232-40a5-b10c-dee8f912d80a" providerId="AD" clId="Web-{F59F79A6-0B10-71E9-EDF4-494D938D1397}" dt="2024-09-03T09:56:16.179" v="2224" actId="20577"/>
        <pc:sldMkLst>
          <pc:docMk/>
          <pc:sldMk cId="3987407103" sldId="296"/>
        </pc:sldMkLst>
        <pc:spChg chg="mod">
          <ac:chgData name="Corey Edwards" userId="S::corey.edwards@uwtsd.ac.uk::7a967df3-e232-40a5-b10c-dee8f912d80a" providerId="AD" clId="Web-{F59F79A6-0B10-71E9-EDF4-494D938D1397}" dt="2024-09-03T09:55:52.115" v="2194" actId="20577"/>
          <ac:spMkLst>
            <pc:docMk/>
            <pc:sldMk cId="3987407103" sldId="296"/>
            <ac:spMk id="2" creationId="{230B04C3-1C32-2321-32F6-0382C15D3DA9}"/>
          </ac:spMkLst>
        </pc:spChg>
        <pc:spChg chg="mod">
          <ac:chgData name="Corey Edwards" userId="S::corey.edwards@uwtsd.ac.uk::7a967df3-e232-40a5-b10c-dee8f912d80a" providerId="AD" clId="Web-{F59F79A6-0B10-71E9-EDF4-494D938D1397}" dt="2024-09-03T09:56:16.179" v="2224" actId="20577"/>
          <ac:spMkLst>
            <pc:docMk/>
            <pc:sldMk cId="3987407103" sldId="296"/>
            <ac:spMk id="3" creationId="{0C08F89A-1C8F-9972-451C-51C16C245B44}"/>
          </ac:spMkLst>
        </pc:spChg>
      </pc:sldChg>
      <pc:sldMasterChg chg="del delSldLayout">
        <pc:chgData name="Corey Edwards" userId="S::corey.edwards@uwtsd.ac.uk::7a967df3-e232-40a5-b10c-dee8f912d80a" providerId="AD" clId="Web-{F59F79A6-0B10-71E9-EDF4-494D938D1397}" dt="2024-09-02T16:54:17.380" v="0"/>
        <pc:sldMasterMkLst>
          <pc:docMk/>
          <pc:sldMasterMk cId="2460954070" sldId="2147483660"/>
        </pc:sldMasterMkLst>
        <pc:sldLayoutChg chg="del">
          <pc:chgData name="Corey Edwards" userId="S::corey.edwards@uwtsd.ac.uk::7a967df3-e232-40a5-b10c-dee8f912d80a" providerId="AD" clId="Web-{F59F79A6-0B10-71E9-EDF4-494D938D1397}" dt="2024-09-02T16:54:17.380" v="0"/>
          <pc:sldLayoutMkLst>
            <pc:docMk/>
            <pc:sldMasterMk cId="2460954070" sldId="2147483660"/>
            <pc:sldLayoutMk cId="2385387890" sldId="2147483661"/>
          </pc:sldLayoutMkLst>
        </pc:sldLayoutChg>
        <pc:sldLayoutChg chg="del">
          <pc:chgData name="Corey Edwards" userId="S::corey.edwards@uwtsd.ac.uk::7a967df3-e232-40a5-b10c-dee8f912d80a" providerId="AD" clId="Web-{F59F79A6-0B10-71E9-EDF4-494D938D1397}" dt="2024-09-02T16:54:17.380" v="0"/>
          <pc:sldLayoutMkLst>
            <pc:docMk/>
            <pc:sldMasterMk cId="2460954070" sldId="2147483660"/>
            <pc:sldLayoutMk cId="949138452" sldId="2147483662"/>
          </pc:sldLayoutMkLst>
        </pc:sldLayoutChg>
        <pc:sldLayoutChg chg="del">
          <pc:chgData name="Corey Edwards" userId="S::corey.edwards@uwtsd.ac.uk::7a967df3-e232-40a5-b10c-dee8f912d80a" providerId="AD" clId="Web-{F59F79A6-0B10-71E9-EDF4-494D938D1397}" dt="2024-09-02T16:54:17.380" v="0"/>
          <pc:sldLayoutMkLst>
            <pc:docMk/>
            <pc:sldMasterMk cId="2460954070" sldId="2147483660"/>
            <pc:sldLayoutMk cId="2591524520" sldId="2147483663"/>
          </pc:sldLayoutMkLst>
        </pc:sldLayoutChg>
        <pc:sldLayoutChg chg="del">
          <pc:chgData name="Corey Edwards" userId="S::corey.edwards@uwtsd.ac.uk::7a967df3-e232-40a5-b10c-dee8f912d80a" providerId="AD" clId="Web-{F59F79A6-0B10-71E9-EDF4-494D938D1397}" dt="2024-09-02T16:54:17.380" v="0"/>
          <pc:sldLayoutMkLst>
            <pc:docMk/>
            <pc:sldMasterMk cId="2460954070" sldId="2147483660"/>
            <pc:sldLayoutMk cId="1203092039" sldId="2147483664"/>
          </pc:sldLayoutMkLst>
        </pc:sldLayoutChg>
        <pc:sldLayoutChg chg="del">
          <pc:chgData name="Corey Edwards" userId="S::corey.edwards@uwtsd.ac.uk::7a967df3-e232-40a5-b10c-dee8f912d80a" providerId="AD" clId="Web-{F59F79A6-0B10-71E9-EDF4-494D938D1397}" dt="2024-09-02T16:54:17.380" v="0"/>
          <pc:sldLayoutMkLst>
            <pc:docMk/>
            <pc:sldMasterMk cId="2460954070" sldId="2147483660"/>
            <pc:sldLayoutMk cId="3733172339" sldId="2147483665"/>
          </pc:sldLayoutMkLst>
        </pc:sldLayoutChg>
        <pc:sldLayoutChg chg="del">
          <pc:chgData name="Corey Edwards" userId="S::corey.edwards@uwtsd.ac.uk::7a967df3-e232-40a5-b10c-dee8f912d80a" providerId="AD" clId="Web-{F59F79A6-0B10-71E9-EDF4-494D938D1397}" dt="2024-09-02T16:54:17.380" v="0"/>
          <pc:sldLayoutMkLst>
            <pc:docMk/>
            <pc:sldMasterMk cId="2460954070" sldId="2147483660"/>
            <pc:sldLayoutMk cId="3210312558" sldId="2147483666"/>
          </pc:sldLayoutMkLst>
        </pc:sldLayoutChg>
        <pc:sldLayoutChg chg="del">
          <pc:chgData name="Corey Edwards" userId="S::corey.edwards@uwtsd.ac.uk::7a967df3-e232-40a5-b10c-dee8f912d80a" providerId="AD" clId="Web-{F59F79A6-0B10-71E9-EDF4-494D938D1397}" dt="2024-09-02T16:54:17.380" v="0"/>
          <pc:sldLayoutMkLst>
            <pc:docMk/>
            <pc:sldMasterMk cId="2460954070" sldId="2147483660"/>
            <pc:sldLayoutMk cId="3146388984" sldId="2147483667"/>
          </pc:sldLayoutMkLst>
        </pc:sldLayoutChg>
        <pc:sldLayoutChg chg="del">
          <pc:chgData name="Corey Edwards" userId="S::corey.edwards@uwtsd.ac.uk::7a967df3-e232-40a5-b10c-dee8f912d80a" providerId="AD" clId="Web-{F59F79A6-0B10-71E9-EDF4-494D938D1397}" dt="2024-09-02T16:54:17.380" v="0"/>
          <pc:sldLayoutMkLst>
            <pc:docMk/>
            <pc:sldMasterMk cId="2460954070" sldId="2147483660"/>
            <pc:sldLayoutMk cId="3171841454" sldId="2147483668"/>
          </pc:sldLayoutMkLst>
        </pc:sldLayoutChg>
        <pc:sldLayoutChg chg="del">
          <pc:chgData name="Corey Edwards" userId="S::corey.edwards@uwtsd.ac.uk::7a967df3-e232-40a5-b10c-dee8f912d80a" providerId="AD" clId="Web-{F59F79A6-0B10-71E9-EDF4-494D938D1397}" dt="2024-09-02T16:54:17.380" v="0"/>
          <pc:sldLayoutMkLst>
            <pc:docMk/>
            <pc:sldMasterMk cId="2460954070" sldId="2147483660"/>
            <pc:sldLayoutMk cId="1718958274" sldId="2147483669"/>
          </pc:sldLayoutMkLst>
        </pc:sldLayoutChg>
        <pc:sldLayoutChg chg="del">
          <pc:chgData name="Corey Edwards" userId="S::corey.edwards@uwtsd.ac.uk::7a967df3-e232-40a5-b10c-dee8f912d80a" providerId="AD" clId="Web-{F59F79A6-0B10-71E9-EDF4-494D938D1397}" dt="2024-09-02T16:54:17.380" v="0"/>
          <pc:sldLayoutMkLst>
            <pc:docMk/>
            <pc:sldMasterMk cId="2460954070" sldId="2147483660"/>
            <pc:sldLayoutMk cId="2202905451" sldId="2147483670"/>
          </pc:sldLayoutMkLst>
        </pc:sldLayoutChg>
        <pc:sldLayoutChg chg="del">
          <pc:chgData name="Corey Edwards" userId="S::corey.edwards@uwtsd.ac.uk::7a967df3-e232-40a5-b10c-dee8f912d80a" providerId="AD" clId="Web-{F59F79A6-0B10-71E9-EDF4-494D938D1397}" dt="2024-09-02T16:54:17.380" v="0"/>
          <pc:sldLayoutMkLst>
            <pc:docMk/>
            <pc:sldMasterMk cId="2460954070" sldId="2147483660"/>
            <pc:sldLayoutMk cId="3479445657" sldId="2147483671"/>
          </pc:sldLayoutMkLst>
        </pc:sldLayoutChg>
      </pc:sldMasterChg>
      <pc:sldMasterChg chg="add replId addSldLayout">
        <pc:chgData name="Corey Edwards" userId="S::corey.edwards@uwtsd.ac.uk::7a967df3-e232-40a5-b10c-dee8f912d80a" providerId="AD" clId="Web-{F59F79A6-0B10-71E9-EDF4-494D938D1397}" dt="2024-09-02T16:54:17.380" v="0"/>
        <pc:sldMasterMkLst>
          <pc:docMk/>
          <pc:sldMasterMk cId="1417518807" sldId="2147483672"/>
        </pc:sldMasterMkLst>
        <pc:sldLayoutChg chg="add">
          <pc:chgData name="Corey Edwards" userId="S::corey.edwards@uwtsd.ac.uk::7a967df3-e232-40a5-b10c-dee8f912d80a" providerId="AD" clId="Web-{F59F79A6-0B10-71E9-EDF4-494D938D1397}" dt="2024-09-02T16:54:17.380" v="0"/>
          <pc:sldLayoutMkLst>
            <pc:docMk/>
            <pc:sldMasterMk cId="1417518807" sldId="2147483672"/>
            <pc:sldLayoutMk cId="3581325108" sldId="2147483673"/>
          </pc:sldLayoutMkLst>
        </pc:sldLayoutChg>
        <pc:sldLayoutChg chg="add replId">
          <pc:chgData name="Corey Edwards" userId="S::corey.edwards@uwtsd.ac.uk::7a967df3-e232-40a5-b10c-dee8f912d80a" providerId="AD" clId="Web-{F59F79A6-0B10-71E9-EDF4-494D938D1397}" dt="2024-09-02T16:54:17.380" v="0"/>
          <pc:sldLayoutMkLst>
            <pc:docMk/>
            <pc:sldMasterMk cId="1417518807" sldId="2147483672"/>
            <pc:sldLayoutMk cId="3526405038" sldId="2147483674"/>
          </pc:sldLayoutMkLst>
        </pc:sldLayoutChg>
        <pc:sldLayoutChg chg="add replId">
          <pc:chgData name="Corey Edwards" userId="S::corey.edwards@uwtsd.ac.uk::7a967df3-e232-40a5-b10c-dee8f912d80a" providerId="AD" clId="Web-{F59F79A6-0B10-71E9-EDF4-494D938D1397}" dt="2024-09-02T16:54:17.380" v="0"/>
          <pc:sldLayoutMkLst>
            <pc:docMk/>
            <pc:sldMasterMk cId="1417518807" sldId="2147483672"/>
            <pc:sldLayoutMk cId="1070326734" sldId="2147483675"/>
          </pc:sldLayoutMkLst>
        </pc:sldLayoutChg>
        <pc:sldLayoutChg chg="add replId">
          <pc:chgData name="Corey Edwards" userId="S::corey.edwards@uwtsd.ac.uk::7a967df3-e232-40a5-b10c-dee8f912d80a" providerId="AD" clId="Web-{F59F79A6-0B10-71E9-EDF4-494D938D1397}" dt="2024-09-02T16:54:17.380" v="0"/>
          <pc:sldLayoutMkLst>
            <pc:docMk/>
            <pc:sldMasterMk cId="1417518807" sldId="2147483672"/>
            <pc:sldLayoutMk cId="1493077542" sldId="2147483676"/>
          </pc:sldLayoutMkLst>
        </pc:sldLayoutChg>
        <pc:sldLayoutChg chg="add replId">
          <pc:chgData name="Corey Edwards" userId="S::corey.edwards@uwtsd.ac.uk::7a967df3-e232-40a5-b10c-dee8f912d80a" providerId="AD" clId="Web-{F59F79A6-0B10-71E9-EDF4-494D938D1397}" dt="2024-09-02T16:54:17.380" v="0"/>
          <pc:sldLayoutMkLst>
            <pc:docMk/>
            <pc:sldMasterMk cId="1417518807" sldId="2147483672"/>
            <pc:sldLayoutMk cId="3507651217" sldId="2147483677"/>
          </pc:sldLayoutMkLst>
        </pc:sldLayoutChg>
        <pc:sldLayoutChg chg="add replId">
          <pc:chgData name="Corey Edwards" userId="S::corey.edwards@uwtsd.ac.uk::7a967df3-e232-40a5-b10c-dee8f912d80a" providerId="AD" clId="Web-{F59F79A6-0B10-71E9-EDF4-494D938D1397}" dt="2024-09-02T16:54:17.380" v="0"/>
          <pc:sldLayoutMkLst>
            <pc:docMk/>
            <pc:sldMasterMk cId="1417518807" sldId="2147483672"/>
            <pc:sldLayoutMk cId="2265717684" sldId="2147483678"/>
          </pc:sldLayoutMkLst>
        </pc:sldLayoutChg>
        <pc:sldLayoutChg chg="add replId">
          <pc:chgData name="Corey Edwards" userId="S::corey.edwards@uwtsd.ac.uk::7a967df3-e232-40a5-b10c-dee8f912d80a" providerId="AD" clId="Web-{F59F79A6-0B10-71E9-EDF4-494D938D1397}" dt="2024-09-02T16:54:17.380" v="0"/>
          <pc:sldLayoutMkLst>
            <pc:docMk/>
            <pc:sldMasterMk cId="1417518807" sldId="2147483672"/>
            <pc:sldLayoutMk cId="1894416740" sldId="2147483679"/>
          </pc:sldLayoutMkLst>
        </pc:sldLayoutChg>
        <pc:sldLayoutChg chg="add replId">
          <pc:chgData name="Corey Edwards" userId="S::corey.edwards@uwtsd.ac.uk::7a967df3-e232-40a5-b10c-dee8f912d80a" providerId="AD" clId="Web-{F59F79A6-0B10-71E9-EDF4-494D938D1397}" dt="2024-09-02T16:54:17.380" v="0"/>
          <pc:sldLayoutMkLst>
            <pc:docMk/>
            <pc:sldMasterMk cId="1417518807" sldId="2147483672"/>
            <pc:sldLayoutMk cId="3838269392" sldId="2147483680"/>
          </pc:sldLayoutMkLst>
        </pc:sldLayoutChg>
        <pc:sldLayoutChg chg="add replId">
          <pc:chgData name="Corey Edwards" userId="S::corey.edwards@uwtsd.ac.uk::7a967df3-e232-40a5-b10c-dee8f912d80a" providerId="AD" clId="Web-{F59F79A6-0B10-71E9-EDF4-494D938D1397}" dt="2024-09-02T16:54:17.380" v="0"/>
          <pc:sldLayoutMkLst>
            <pc:docMk/>
            <pc:sldMasterMk cId="1417518807" sldId="2147483672"/>
            <pc:sldLayoutMk cId="3406647979" sldId="2147483681"/>
          </pc:sldLayoutMkLst>
        </pc:sldLayoutChg>
        <pc:sldLayoutChg chg="add replId">
          <pc:chgData name="Corey Edwards" userId="S::corey.edwards@uwtsd.ac.uk::7a967df3-e232-40a5-b10c-dee8f912d80a" providerId="AD" clId="Web-{F59F79A6-0B10-71E9-EDF4-494D938D1397}" dt="2024-09-02T16:54:17.380" v="0"/>
          <pc:sldLayoutMkLst>
            <pc:docMk/>
            <pc:sldMasterMk cId="1417518807" sldId="2147483672"/>
            <pc:sldLayoutMk cId="1102341048" sldId="2147483682"/>
          </pc:sldLayoutMkLst>
        </pc:sldLayoutChg>
        <pc:sldLayoutChg chg="add replId">
          <pc:chgData name="Corey Edwards" userId="S::corey.edwards@uwtsd.ac.uk::7a967df3-e232-40a5-b10c-dee8f912d80a" providerId="AD" clId="Web-{F59F79A6-0B10-71E9-EDF4-494D938D1397}" dt="2024-09-02T16:54:17.380" v="0"/>
          <pc:sldLayoutMkLst>
            <pc:docMk/>
            <pc:sldMasterMk cId="1417518807" sldId="2147483672"/>
            <pc:sldLayoutMk cId="2876396481" sldId="2147483683"/>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DD5672-15EB-4693-AF13-57E7694C1E49}"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59B683E3-C197-421E-8B9A-099F9A1664B4}">
      <dgm:prSet/>
      <dgm:spPr/>
      <dgm:t>
        <a:bodyPr/>
        <a:lstStyle/>
        <a:p>
          <a:pPr>
            <a:lnSpc>
              <a:spcPct val="100000"/>
            </a:lnSpc>
          </a:pPr>
          <a:r>
            <a:rPr lang="en-US" dirty="0"/>
            <a:t>Aim: To discuss and compare treatment options for mental health. </a:t>
          </a:r>
        </a:p>
      </dgm:t>
    </dgm:pt>
    <dgm:pt modelId="{05101B3A-4F57-40FA-91DE-757E04E14CCA}" type="parTrans" cxnId="{630BB0D8-AEEC-4847-89E0-4123E6A13142}">
      <dgm:prSet/>
      <dgm:spPr/>
      <dgm:t>
        <a:bodyPr/>
        <a:lstStyle/>
        <a:p>
          <a:endParaRPr lang="en-US"/>
        </a:p>
      </dgm:t>
    </dgm:pt>
    <dgm:pt modelId="{24D003DC-D800-4219-B5C3-6271AAB3A2CC}" type="sibTrans" cxnId="{630BB0D8-AEEC-4847-89E0-4123E6A13142}">
      <dgm:prSet/>
      <dgm:spPr/>
      <dgm:t>
        <a:bodyPr/>
        <a:lstStyle/>
        <a:p>
          <a:endParaRPr lang="en-US"/>
        </a:p>
      </dgm:t>
    </dgm:pt>
    <dgm:pt modelId="{CA4EA9B8-5761-473F-8635-9C6AB24A4150}">
      <dgm:prSet/>
      <dgm:spPr/>
      <dgm:t>
        <a:bodyPr/>
        <a:lstStyle/>
        <a:p>
          <a:pPr rtl="0">
            <a:lnSpc>
              <a:spcPct val="100000"/>
            </a:lnSpc>
          </a:pPr>
          <a:r>
            <a:rPr lang="en-US" dirty="0"/>
            <a:t>Discuss different </a:t>
          </a:r>
          <a:r>
            <a:rPr lang="en-US" dirty="0">
              <a:latin typeface="Sitka Subheading"/>
            </a:rPr>
            <a:t>treatment </a:t>
          </a:r>
          <a:r>
            <a:rPr lang="en-US" dirty="0"/>
            <a:t>options</a:t>
          </a:r>
          <a:r>
            <a:rPr lang="en-US" dirty="0">
              <a:latin typeface="Sitka Subheading"/>
            </a:rPr>
            <a:t> in mental health</a:t>
          </a:r>
          <a:r>
            <a:rPr lang="en-US" dirty="0"/>
            <a:t>. </a:t>
          </a:r>
        </a:p>
      </dgm:t>
    </dgm:pt>
    <dgm:pt modelId="{C41237B2-A5EB-468E-800A-67C98E9F5344}" type="parTrans" cxnId="{9D81AA33-448A-4A1E-A969-81191A13A9FA}">
      <dgm:prSet/>
      <dgm:spPr/>
      <dgm:t>
        <a:bodyPr/>
        <a:lstStyle/>
        <a:p>
          <a:endParaRPr lang="en-US"/>
        </a:p>
      </dgm:t>
    </dgm:pt>
    <dgm:pt modelId="{A782B9CD-FEC2-4C97-B436-77DC2A732285}" type="sibTrans" cxnId="{9D81AA33-448A-4A1E-A969-81191A13A9FA}">
      <dgm:prSet/>
      <dgm:spPr/>
      <dgm:t>
        <a:bodyPr/>
        <a:lstStyle/>
        <a:p>
          <a:endParaRPr lang="en-US"/>
        </a:p>
      </dgm:t>
    </dgm:pt>
    <dgm:pt modelId="{B4984559-3E8C-46DD-A8FC-D47050C97413}">
      <dgm:prSet/>
      <dgm:spPr/>
      <dgm:t>
        <a:bodyPr/>
        <a:lstStyle/>
        <a:p>
          <a:pPr>
            <a:lnSpc>
              <a:spcPct val="100000"/>
            </a:lnSpc>
          </a:pPr>
          <a:r>
            <a:rPr lang="en-US" dirty="0"/>
            <a:t>Justify the use of therapeutic options. </a:t>
          </a:r>
        </a:p>
      </dgm:t>
    </dgm:pt>
    <dgm:pt modelId="{FFA2A64C-9C15-4486-B390-A7A2F4969CD3}" type="parTrans" cxnId="{BC751E6F-B2FA-4B22-BAEA-541A466B3A0B}">
      <dgm:prSet/>
      <dgm:spPr/>
      <dgm:t>
        <a:bodyPr/>
        <a:lstStyle/>
        <a:p>
          <a:endParaRPr lang="en-US"/>
        </a:p>
      </dgm:t>
    </dgm:pt>
    <dgm:pt modelId="{95956821-E348-4EA2-9842-6ACC828F3732}" type="sibTrans" cxnId="{BC751E6F-B2FA-4B22-BAEA-541A466B3A0B}">
      <dgm:prSet/>
      <dgm:spPr/>
      <dgm:t>
        <a:bodyPr/>
        <a:lstStyle/>
        <a:p>
          <a:endParaRPr lang="en-US"/>
        </a:p>
      </dgm:t>
    </dgm:pt>
    <dgm:pt modelId="{69707CE1-7AC8-4BF2-9E2A-AB2024EFE1C6}">
      <dgm:prSet/>
      <dgm:spPr/>
      <dgm:t>
        <a:bodyPr/>
        <a:lstStyle/>
        <a:p>
          <a:pPr>
            <a:lnSpc>
              <a:spcPct val="100000"/>
            </a:lnSpc>
          </a:pPr>
          <a:r>
            <a:rPr lang="en-US" dirty="0"/>
            <a:t>Debate the use of different therapies.</a:t>
          </a:r>
        </a:p>
      </dgm:t>
    </dgm:pt>
    <dgm:pt modelId="{D93C76CE-6D9C-443A-BA62-79E0ECEC7493}" type="parTrans" cxnId="{9C734D3A-EAE2-4306-BE98-D8FD042BF166}">
      <dgm:prSet/>
      <dgm:spPr/>
      <dgm:t>
        <a:bodyPr/>
        <a:lstStyle/>
        <a:p>
          <a:endParaRPr lang="en-US"/>
        </a:p>
      </dgm:t>
    </dgm:pt>
    <dgm:pt modelId="{A8F37AAC-53CD-4FEB-9CA9-8835DC6DA559}" type="sibTrans" cxnId="{9C734D3A-EAE2-4306-BE98-D8FD042BF166}">
      <dgm:prSet/>
      <dgm:spPr/>
      <dgm:t>
        <a:bodyPr/>
        <a:lstStyle/>
        <a:p>
          <a:endParaRPr lang="en-US"/>
        </a:p>
      </dgm:t>
    </dgm:pt>
    <dgm:pt modelId="{1169C266-2621-45B0-993D-91A2357E7E27}">
      <dgm:prSet/>
      <dgm:spPr/>
      <dgm:t>
        <a:bodyPr/>
        <a:lstStyle/>
        <a:p>
          <a:pPr>
            <a:lnSpc>
              <a:spcPct val="100000"/>
            </a:lnSpc>
          </a:pPr>
          <a:r>
            <a:rPr lang="en-US" dirty="0" err="1"/>
            <a:t>Hypothesise</a:t>
          </a:r>
          <a:r>
            <a:rPr lang="en-US" dirty="0"/>
            <a:t> a plan for an individual.</a:t>
          </a:r>
        </a:p>
      </dgm:t>
    </dgm:pt>
    <dgm:pt modelId="{1DC43EEE-3146-466D-A2B1-AB52DEDF5FFF}" type="parTrans" cxnId="{A821F0E9-36EF-40BC-BDF5-90A222EB5860}">
      <dgm:prSet/>
      <dgm:spPr/>
      <dgm:t>
        <a:bodyPr/>
        <a:lstStyle/>
        <a:p>
          <a:endParaRPr lang="en-US"/>
        </a:p>
      </dgm:t>
    </dgm:pt>
    <dgm:pt modelId="{8FE39929-3107-4BCF-8B9E-AA0623384A1A}" type="sibTrans" cxnId="{A821F0E9-36EF-40BC-BDF5-90A222EB5860}">
      <dgm:prSet/>
      <dgm:spPr/>
      <dgm:t>
        <a:bodyPr/>
        <a:lstStyle/>
        <a:p>
          <a:endParaRPr lang="en-US"/>
        </a:p>
      </dgm:t>
    </dgm:pt>
    <dgm:pt modelId="{2A74B93E-FFA5-4410-BD3B-C8187F4FF8CA}" type="pres">
      <dgm:prSet presAssocID="{E7DD5672-15EB-4693-AF13-57E7694C1E49}" presName="root" presStyleCnt="0">
        <dgm:presLayoutVars>
          <dgm:dir/>
          <dgm:resizeHandles val="exact"/>
        </dgm:presLayoutVars>
      </dgm:prSet>
      <dgm:spPr/>
    </dgm:pt>
    <dgm:pt modelId="{F8BD1596-BE4E-4C01-BFD2-1B75819FB2EF}" type="pres">
      <dgm:prSet presAssocID="{59B683E3-C197-421E-8B9A-099F9A1664B4}" presName="compNode" presStyleCnt="0"/>
      <dgm:spPr/>
    </dgm:pt>
    <dgm:pt modelId="{271D8023-9AA6-499B-98F1-39A50C152EE9}" type="pres">
      <dgm:prSet presAssocID="{59B683E3-C197-421E-8B9A-099F9A1664B4}" presName="bgRect" presStyleLbl="bgShp" presStyleIdx="0" presStyleCnt="5"/>
      <dgm:spPr/>
    </dgm:pt>
    <dgm:pt modelId="{FFE0D34B-8DDC-4730-97DB-30362FF57B21}" type="pres">
      <dgm:prSet presAssocID="{59B683E3-C197-421E-8B9A-099F9A1664B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8B62AF25-987D-4023-B9A5-C3E0B0344948}" type="pres">
      <dgm:prSet presAssocID="{59B683E3-C197-421E-8B9A-099F9A1664B4}" presName="spaceRect" presStyleCnt="0"/>
      <dgm:spPr/>
    </dgm:pt>
    <dgm:pt modelId="{2C5804DB-134E-422A-8974-BCD6439E6523}" type="pres">
      <dgm:prSet presAssocID="{59B683E3-C197-421E-8B9A-099F9A1664B4}" presName="parTx" presStyleLbl="revTx" presStyleIdx="0" presStyleCnt="5">
        <dgm:presLayoutVars>
          <dgm:chMax val="0"/>
          <dgm:chPref val="0"/>
        </dgm:presLayoutVars>
      </dgm:prSet>
      <dgm:spPr/>
    </dgm:pt>
    <dgm:pt modelId="{A084C5E9-441D-4AD4-84D7-9C687AAAFC7C}" type="pres">
      <dgm:prSet presAssocID="{24D003DC-D800-4219-B5C3-6271AAB3A2CC}" presName="sibTrans" presStyleCnt="0"/>
      <dgm:spPr/>
    </dgm:pt>
    <dgm:pt modelId="{34159B33-17BF-494D-B6E8-00ED28F1B185}" type="pres">
      <dgm:prSet presAssocID="{CA4EA9B8-5761-473F-8635-9C6AB24A4150}" presName="compNode" presStyleCnt="0"/>
      <dgm:spPr/>
    </dgm:pt>
    <dgm:pt modelId="{BFE1FB57-A509-460E-AAA0-63BFEC44AC47}" type="pres">
      <dgm:prSet presAssocID="{CA4EA9B8-5761-473F-8635-9C6AB24A4150}" presName="bgRect" presStyleLbl="bgShp" presStyleIdx="1" presStyleCnt="5"/>
      <dgm:spPr/>
    </dgm:pt>
    <dgm:pt modelId="{E480E6C9-F4D2-4E78-9F1F-156CD19D1B3F}" type="pres">
      <dgm:prSet presAssocID="{CA4EA9B8-5761-473F-8635-9C6AB24A415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B69C56C1-B7D5-4CA9-B187-1ACC5A9CBDD6}" type="pres">
      <dgm:prSet presAssocID="{CA4EA9B8-5761-473F-8635-9C6AB24A4150}" presName="spaceRect" presStyleCnt="0"/>
      <dgm:spPr/>
    </dgm:pt>
    <dgm:pt modelId="{7BD67D9A-CB9D-4B5E-ABBD-BA0A0557DA13}" type="pres">
      <dgm:prSet presAssocID="{CA4EA9B8-5761-473F-8635-9C6AB24A4150}" presName="parTx" presStyleLbl="revTx" presStyleIdx="1" presStyleCnt="5">
        <dgm:presLayoutVars>
          <dgm:chMax val="0"/>
          <dgm:chPref val="0"/>
        </dgm:presLayoutVars>
      </dgm:prSet>
      <dgm:spPr/>
    </dgm:pt>
    <dgm:pt modelId="{E8814EC5-049C-498D-8464-D4D4B56F5DF7}" type="pres">
      <dgm:prSet presAssocID="{A782B9CD-FEC2-4C97-B436-77DC2A732285}" presName="sibTrans" presStyleCnt="0"/>
      <dgm:spPr/>
    </dgm:pt>
    <dgm:pt modelId="{6F23C1AA-6E85-4C11-B010-C0B2EA3C4908}" type="pres">
      <dgm:prSet presAssocID="{B4984559-3E8C-46DD-A8FC-D47050C97413}" presName="compNode" presStyleCnt="0"/>
      <dgm:spPr/>
    </dgm:pt>
    <dgm:pt modelId="{A56D953F-07AA-4C19-AE24-832FC6DEFF50}" type="pres">
      <dgm:prSet presAssocID="{B4984559-3E8C-46DD-A8FC-D47050C97413}" presName="bgRect" presStyleLbl="bgShp" presStyleIdx="2" presStyleCnt="5"/>
      <dgm:spPr/>
    </dgm:pt>
    <dgm:pt modelId="{52A30BA8-3E90-40AE-B26F-721C1D203533}" type="pres">
      <dgm:prSet presAssocID="{B4984559-3E8C-46DD-A8FC-D47050C9741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4ED496FE-80D8-4B30-975D-2977E049531F}" type="pres">
      <dgm:prSet presAssocID="{B4984559-3E8C-46DD-A8FC-D47050C97413}" presName="spaceRect" presStyleCnt="0"/>
      <dgm:spPr/>
    </dgm:pt>
    <dgm:pt modelId="{FC55106B-A37E-450D-90B4-A8A0F6AB7D8D}" type="pres">
      <dgm:prSet presAssocID="{B4984559-3E8C-46DD-A8FC-D47050C97413}" presName="parTx" presStyleLbl="revTx" presStyleIdx="2" presStyleCnt="5">
        <dgm:presLayoutVars>
          <dgm:chMax val="0"/>
          <dgm:chPref val="0"/>
        </dgm:presLayoutVars>
      </dgm:prSet>
      <dgm:spPr/>
    </dgm:pt>
    <dgm:pt modelId="{A14239A1-1E87-43CF-B543-F50B33F2840C}" type="pres">
      <dgm:prSet presAssocID="{95956821-E348-4EA2-9842-6ACC828F3732}" presName="sibTrans" presStyleCnt="0"/>
      <dgm:spPr/>
    </dgm:pt>
    <dgm:pt modelId="{642E1FE7-5FAE-4995-97D8-99E40FF77EFE}" type="pres">
      <dgm:prSet presAssocID="{69707CE1-7AC8-4BF2-9E2A-AB2024EFE1C6}" presName="compNode" presStyleCnt="0"/>
      <dgm:spPr/>
    </dgm:pt>
    <dgm:pt modelId="{B3607390-58C5-4D9B-A58A-B2ADD5F1711E}" type="pres">
      <dgm:prSet presAssocID="{69707CE1-7AC8-4BF2-9E2A-AB2024EFE1C6}" presName="bgRect" presStyleLbl="bgShp" presStyleIdx="3" presStyleCnt="5"/>
      <dgm:spPr/>
    </dgm:pt>
    <dgm:pt modelId="{6237D031-1B5D-4F1D-9E57-D189B80E5463}" type="pres">
      <dgm:prSet presAssocID="{69707CE1-7AC8-4BF2-9E2A-AB2024EFE1C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940ED611-9FC7-43F8-B681-34688EE5C3D8}" type="pres">
      <dgm:prSet presAssocID="{69707CE1-7AC8-4BF2-9E2A-AB2024EFE1C6}" presName="spaceRect" presStyleCnt="0"/>
      <dgm:spPr/>
    </dgm:pt>
    <dgm:pt modelId="{B85F504E-E11C-403F-9B07-06CD1580D1E7}" type="pres">
      <dgm:prSet presAssocID="{69707CE1-7AC8-4BF2-9E2A-AB2024EFE1C6}" presName="parTx" presStyleLbl="revTx" presStyleIdx="3" presStyleCnt="5">
        <dgm:presLayoutVars>
          <dgm:chMax val="0"/>
          <dgm:chPref val="0"/>
        </dgm:presLayoutVars>
      </dgm:prSet>
      <dgm:spPr/>
    </dgm:pt>
    <dgm:pt modelId="{7E6A6CC9-6C69-47F3-AFA0-CE7A5B5E672D}" type="pres">
      <dgm:prSet presAssocID="{A8F37AAC-53CD-4FEB-9CA9-8835DC6DA559}" presName="sibTrans" presStyleCnt="0"/>
      <dgm:spPr/>
    </dgm:pt>
    <dgm:pt modelId="{C443F0DB-6C38-46B5-B81F-CFD35E8A3174}" type="pres">
      <dgm:prSet presAssocID="{1169C266-2621-45B0-993D-91A2357E7E27}" presName="compNode" presStyleCnt="0"/>
      <dgm:spPr/>
    </dgm:pt>
    <dgm:pt modelId="{55DA2415-4AEE-445B-BDEE-9FB68862B712}" type="pres">
      <dgm:prSet presAssocID="{1169C266-2621-45B0-993D-91A2357E7E27}" presName="bgRect" presStyleLbl="bgShp" presStyleIdx="4" presStyleCnt="5"/>
      <dgm:spPr/>
    </dgm:pt>
    <dgm:pt modelId="{01FE95FC-0345-4BFE-999B-06CF94CD1558}" type="pres">
      <dgm:prSet presAssocID="{1169C266-2621-45B0-993D-91A2357E7E2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ers"/>
        </a:ext>
      </dgm:extLst>
    </dgm:pt>
    <dgm:pt modelId="{91159E47-9887-4AE2-A4D8-A02B0C4A5A76}" type="pres">
      <dgm:prSet presAssocID="{1169C266-2621-45B0-993D-91A2357E7E27}" presName="spaceRect" presStyleCnt="0"/>
      <dgm:spPr/>
    </dgm:pt>
    <dgm:pt modelId="{713A04E3-AB4F-4B1F-865D-8062230F9C3B}" type="pres">
      <dgm:prSet presAssocID="{1169C266-2621-45B0-993D-91A2357E7E27}" presName="parTx" presStyleLbl="revTx" presStyleIdx="4" presStyleCnt="5">
        <dgm:presLayoutVars>
          <dgm:chMax val="0"/>
          <dgm:chPref val="0"/>
        </dgm:presLayoutVars>
      </dgm:prSet>
      <dgm:spPr/>
    </dgm:pt>
  </dgm:ptLst>
  <dgm:cxnLst>
    <dgm:cxn modelId="{A2D7C32F-E9E9-4BCF-AF45-4A384D5EBCE4}" type="presOf" srcId="{59B683E3-C197-421E-8B9A-099F9A1664B4}" destId="{2C5804DB-134E-422A-8974-BCD6439E6523}" srcOrd="0" destOrd="0" presId="urn:microsoft.com/office/officeart/2018/2/layout/IconVerticalSolidList"/>
    <dgm:cxn modelId="{9ADF2A30-A6FC-40D9-A385-4CF77E8A7CEA}" type="presOf" srcId="{69707CE1-7AC8-4BF2-9E2A-AB2024EFE1C6}" destId="{B85F504E-E11C-403F-9B07-06CD1580D1E7}" srcOrd="0" destOrd="0" presId="urn:microsoft.com/office/officeart/2018/2/layout/IconVerticalSolidList"/>
    <dgm:cxn modelId="{9D81AA33-448A-4A1E-A969-81191A13A9FA}" srcId="{E7DD5672-15EB-4693-AF13-57E7694C1E49}" destId="{CA4EA9B8-5761-473F-8635-9C6AB24A4150}" srcOrd="1" destOrd="0" parTransId="{C41237B2-A5EB-468E-800A-67C98E9F5344}" sibTransId="{A782B9CD-FEC2-4C97-B436-77DC2A732285}"/>
    <dgm:cxn modelId="{9C734D3A-EAE2-4306-BE98-D8FD042BF166}" srcId="{E7DD5672-15EB-4693-AF13-57E7694C1E49}" destId="{69707CE1-7AC8-4BF2-9E2A-AB2024EFE1C6}" srcOrd="3" destOrd="0" parTransId="{D93C76CE-6D9C-443A-BA62-79E0ECEC7493}" sibTransId="{A8F37AAC-53CD-4FEB-9CA9-8835DC6DA559}"/>
    <dgm:cxn modelId="{BC751E6F-B2FA-4B22-BAEA-541A466B3A0B}" srcId="{E7DD5672-15EB-4693-AF13-57E7694C1E49}" destId="{B4984559-3E8C-46DD-A8FC-D47050C97413}" srcOrd="2" destOrd="0" parTransId="{FFA2A64C-9C15-4486-B390-A7A2F4969CD3}" sibTransId="{95956821-E348-4EA2-9842-6ACC828F3732}"/>
    <dgm:cxn modelId="{F7359897-442E-4D53-967F-09F0C2CE9A47}" type="presOf" srcId="{B4984559-3E8C-46DD-A8FC-D47050C97413}" destId="{FC55106B-A37E-450D-90B4-A8A0F6AB7D8D}" srcOrd="0" destOrd="0" presId="urn:microsoft.com/office/officeart/2018/2/layout/IconVerticalSolidList"/>
    <dgm:cxn modelId="{46F7BBB5-514A-4BB2-A1BE-5AAB2F9DCFD4}" type="presOf" srcId="{E7DD5672-15EB-4693-AF13-57E7694C1E49}" destId="{2A74B93E-FFA5-4410-BD3B-C8187F4FF8CA}" srcOrd="0" destOrd="0" presId="urn:microsoft.com/office/officeart/2018/2/layout/IconVerticalSolidList"/>
    <dgm:cxn modelId="{EE2855B7-9923-449F-94DD-6B2B2B88294F}" type="presOf" srcId="{CA4EA9B8-5761-473F-8635-9C6AB24A4150}" destId="{7BD67D9A-CB9D-4B5E-ABBD-BA0A0557DA13}" srcOrd="0" destOrd="0" presId="urn:microsoft.com/office/officeart/2018/2/layout/IconVerticalSolidList"/>
    <dgm:cxn modelId="{630BB0D8-AEEC-4847-89E0-4123E6A13142}" srcId="{E7DD5672-15EB-4693-AF13-57E7694C1E49}" destId="{59B683E3-C197-421E-8B9A-099F9A1664B4}" srcOrd="0" destOrd="0" parTransId="{05101B3A-4F57-40FA-91DE-757E04E14CCA}" sibTransId="{24D003DC-D800-4219-B5C3-6271AAB3A2CC}"/>
    <dgm:cxn modelId="{A821F0E9-36EF-40BC-BDF5-90A222EB5860}" srcId="{E7DD5672-15EB-4693-AF13-57E7694C1E49}" destId="{1169C266-2621-45B0-993D-91A2357E7E27}" srcOrd="4" destOrd="0" parTransId="{1DC43EEE-3146-466D-A2B1-AB52DEDF5FFF}" sibTransId="{8FE39929-3107-4BCF-8B9E-AA0623384A1A}"/>
    <dgm:cxn modelId="{CDC29FF0-5AB9-4467-8983-5BABEDDDBA6E}" type="presOf" srcId="{1169C266-2621-45B0-993D-91A2357E7E27}" destId="{713A04E3-AB4F-4B1F-865D-8062230F9C3B}" srcOrd="0" destOrd="0" presId="urn:microsoft.com/office/officeart/2018/2/layout/IconVerticalSolidList"/>
    <dgm:cxn modelId="{496FB0BE-76DA-40AC-BF78-11AFEAA0A581}" type="presParOf" srcId="{2A74B93E-FFA5-4410-BD3B-C8187F4FF8CA}" destId="{F8BD1596-BE4E-4C01-BFD2-1B75819FB2EF}" srcOrd="0" destOrd="0" presId="urn:microsoft.com/office/officeart/2018/2/layout/IconVerticalSolidList"/>
    <dgm:cxn modelId="{B00706AF-94E3-4B92-BB04-4690CF136E18}" type="presParOf" srcId="{F8BD1596-BE4E-4C01-BFD2-1B75819FB2EF}" destId="{271D8023-9AA6-499B-98F1-39A50C152EE9}" srcOrd="0" destOrd="0" presId="urn:microsoft.com/office/officeart/2018/2/layout/IconVerticalSolidList"/>
    <dgm:cxn modelId="{C0926D3F-5088-450F-BA37-4A20E96DDDF2}" type="presParOf" srcId="{F8BD1596-BE4E-4C01-BFD2-1B75819FB2EF}" destId="{FFE0D34B-8DDC-4730-97DB-30362FF57B21}" srcOrd="1" destOrd="0" presId="urn:microsoft.com/office/officeart/2018/2/layout/IconVerticalSolidList"/>
    <dgm:cxn modelId="{EA472661-7011-495C-B1BD-9A727891A83E}" type="presParOf" srcId="{F8BD1596-BE4E-4C01-BFD2-1B75819FB2EF}" destId="{8B62AF25-987D-4023-B9A5-C3E0B0344948}" srcOrd="2" destOrd="0" presId="urn:microsoft.com/office/officeart/2018/2/layout/IconVerticalSolidList"/>
    <dgm:cxn modelId="{8D741C44-0F96-44D8-8F13-B0AD7D147DD3}" type="presParOf" srcId="{F8BD1596-BE4E-4C01-BFD2-1B75819FB2EF}" destId="{2C5804DB-134E-422A-8974-BCD6439E6523}" srcOrd="3" destOrd="0" presId="urn:microsoft.com/office/officeart/2018/2/layout/IconVerticalSolidList"/>
    <dgm:cxn modelId="{866AD81C-C3DF-4004-8FE0-6623A1C4700B}" type="presParOf" srcId="{2A74B93E-FFA5-4410-BD3B-C8187F4FF8CA}" destId="{A084C5E9-441D-4AD4-84D7-9C687AAAFC7C}" srcOrd="1" destOrd="0" presId="urn:microsoft.com/office/officeart/2018/2/layout/IconVerticalSolidList"/>
    <dgm:cxn modelId="{0145FD4A-8ECB-4C33-B5D0-08DCCA3D0109}" type="presParOf" srcId="{2A74B93E-FFA5-4410-BD3B-C8187F4FF8CA}" destId="{34159B33-17BF-494D-B6E8-00ED28F1B185}" srcOrd="2" destOrd="0" presId="urn:microsoft.com/office/officeart/2018/2/layout/IconVerticalSolidList"/>
    <dgm:cxn modelId="{3C8F7D00-19C3-4E08-9023-67BDBD5F86BF}" type="presParOf" srcId="{34159B33-17BF-494D-B6E8-00ED28F1B185}" destId="{BFE1FB57-A509-460E-AAA0-63BFEC44AC47}" srcOrd="0" destOrd="0" presId="urn:microsoft.com/office/officeart/2018/2/layout/IconVerticalSolidList"/>
    <dgm:cxn modelId="{A000C435-2D2E-43A7-9302-3DC8F4707D4F}" type="presParOf" srcId="{34159B33-17BF-494D-B6E8-00ED28F1B185}" destId="{E480E6C9-F4D2-4E78-9F1F-156CD19D1B3F}" srcOrd="1" destOrd="0" presId="urn:microsoft.com/office/officeart/2018/2/layout/IconVerticalSolidList"/>
    <dgm:cxn modelId="{06B4565C-3F79-4C62-A608-0FACA237E070}" type="presParOf" srcId="{34159B33-17BF-494D-B6E8-00ED28F1B185}" destId="{B69C56C1-B7D5-4CA9-B187-1ACC5A9CBDD6}" srcOrd="2" destOrd="0" presId="urn:microsoft.com/office/officeart/2018/2/layout/IconVerticalSolidList"/>
    <dgm:cxn modelId="{F909990D-18B2-4597-9508-D7098033CF56}" type="presParOf" srcId="{34159B33-17BF-494D-B6E8-00ED28F1B185}" destId="{7BD67D9A-CB9D-4B5E-ABBD-BA0A0557DA13}" srcOrd="3" destOrd="0" presId="urn:microsoft.com/office/officeart/2018/2/layout/IconVerticalSolidList"/>
    <dgm:cxn modelId="{82A30624-4DF8-4BCD-B69E-BFB33CE75F2B}" type="presParOf" srcId="{2A74B93E-FFA5-4410-BD3B-C8187F4FF8CA}" destId="{E8814EC5-049C-498D-8464-D4D4B56F5DF7}" srcOrd="3" destOrd="0" presId="urn:microsoft.com/office/officeart/2018/2/layout/IconVerticalSolidList"/>
    <dgm:cxn modelId="{AADEC73F-1632-4FC0-BBF9-8DF7B0844500}" type="presParOf" srcId="{2A74B93E-FFA5-4410-BD3B-C8187F4FF8CA}" destId="{6F23C1AA-6E85-4C11-B010-C0B2EA3C4908}" srcOrd="4" destOrd="0" presId="urn:microsoft.com/office/officeart/2018/2/layout/IconVerticalSolidList"/>
    <dgm:cxn modelId="{8DA0FF6E-0982-414B-8923-5D2E812F6C8D}" type="presParOf" srcId="{6F23C1AA-6E85-4C11-B010-C0B2EA3C4908}" destId="{A56D953F-07AA-4C19-AE24-832FC6DEFF50}" srcOrd="0" destOrd="0" presId="urn:microsoft.com/office/officeart/2018/2/layout/IconVerticalSolidList"/>
    <dgm:cxn modelId="{C61EF4D2-EBF6-4D2D-8E61-CF2CF6548BC4}" type="presParOf" srcId="{6F23C1AA-6E85-4C11-B010-C0B2EA3C4908}" destId="{52A30BA8-3E90-40AE-B26F-721C1D203533}" srcOrd="1" destOrd="0" presId="urn:microsoft.com/office/officeart/2018/2/layout/IconVerticalSolidList"/>
    <dgm:cxn modelId="{DA995E29-C0EC-4945-8D48-92510EB6D928}" type="presParOf" srcId="{6F23C1AA-6E85-4C11-B010-C0B2EA3C4908}" destId="{4ED496FE-80D8-4B30-975D-2977E049531F}" srcOrd="2" destOrd="0" presId="urn:microsoft.com/office/officeart/2018/2/layout/IconVerticalSolidList"/>
    <dgm:cxn modelId="{A104A7CF-8D90-49E7-B6C9-9C990134CD3F}" type="presParOf" srcId="{6F23C1AA-6E85-4C11-B010-C0B2EA3C4908}" destId="{FC55106B-A37E-450D-90B4-A8A0F6AB7D8D}" srcOrd="3" destOrd="0" presId="urn:microsoft.com/office/officeart/2018/2/layout/IconVerticalSolidList"/>
    <dgm:cxn modelId="{D2E2E978-4C10-4739-8534-0D15A5C83D85}" type="presParOf" srcId="{2A74B93E-FFA5-4410-BD3B-C8187F4FF8CA}" destId="{A14239A1-1E87-43CF-B543-F50B33F2840C}" srcOrd="5" destOrd="0" presId="urn:microsoft.com/office/officeart/2018/2/layout/IconVerticalSolidList"/>
    <dgm:cxn modelId="{0941085B-E14B-4002-BFFD-109EC2BEC58C}" type="presParOf" srcId="{2A74B93E-FFA5-4410-BD3B-C8187F4FF8CA}" destId="{642E1FE7-5FAE-4995-97D8-99E40FF77EFE}" srcOrd="6" destOrd="0" presId="urn:microsoft.com/office/officeart/2018/2/layout/IconVerticalSolidList"/>
    <dgm:cxn modelId="{A77CCCCE-885E-483F-A32D-AE3ED912B922}" type="presParOf" srcId="{642E1FE7-5FAE-4995-97D8-99E40FF77EFE}" destId="{B3607390-58C5-4D9B-A58A-B2ADD5F1711E}" srcOrd="0" destOrd="0" presId="urn:microsoft.com/office/officeart/2018/2/layout/IconVerticalSolidList"/>
    <dgm:cxn modelId="{7298FADD-152B-4C3B-813B-5277E374F263}" type="presParOf" srcId="{642E1FE7-5FAE-4995-97D8-99E40FF77EFE}" destId="{6237D031-1B5D-4F1D-9E57-D189B80E5463}" srcOrd="1" destOrd="0" presId="urn:microsoft.com/office/officeart/2018/2/layout/IconVerticalSolidList"/>
    <dgm:cxn modelId="{0180EFEF-42F5-4A53-A710-8F62F4BD809D}" type="presParOf" srcId="{642E1FE7-5FAE-4995-97D8-99E40FF77EFE}" destId="{940ED611-9FC7-43F8-B681-34688EE5C3D8}" srcOrd="2" destOrd="0" presId="urn:microsoft.com/office/officeart/2018/2/layout/IconVerticalSolidList"/>
    <dgm:cxn modelId="{8B9E30DB-4589-4D18-B375-BC2AFCC9B1B3}" type="presParOf" srcId="{642E1FE7-5FAE-4995-97D8-99E40FF77EFE}" destId="{B85F504E-E11C-403F-9B07-06CD1580D1E7}" srcOrd="3" destOrd="0" presId="urn:microsoft.com/office/officeart/2018/2/layout/IconVerticalSolidList"/>
    <dgm:cxn modelId="{2D122648-BD7B-4B24-BF97-D260108424E6}" type="presParOf" srcId="{2A74B93E-FFA5-4410-BD3B-C8187F4FF8CA}" destId="{7E6A6CC9-6C69-47F3-AFA0-CE7A5B5E672D}" srcOrd="7" destOrd="0" presId="urn:microsoft.com/office/officeart/2018/2/layout/IconVerticalSolidList"/>
    <dgm:cxn modelId="{64DC62E8-94E1-458E-97E3-16FD2ADD4195}" type="presParOf" srcId="{2A74B93E-FFA5-4410-BD3B-C8187F4FF8CA}" destId="{C443F0DB-6C38-46B5-B81F-CFD35E8A3174}" srcOrd="8" destOrd="0" presId="urn:microsoft.com/office/officeart/2018/2/layout/IconVerticalSolidList"/>
    <dgm:cxn modelId="{C981F50B-1CDC-494D-9259-948830CB7B69}" type="presParOf" srcId="{C443F0DB-6C38-46B5-B81F-CFD35E8A3174}" destId="{55DA2415-4AEE-445B-BDEE-9FB68862B712}" srcOrd="0" destOrd="0" presId="urn:microsoft.com/office/officeart/2018/2/layout/IconVerticalSolidList"/>
    <dgm:cxn modelId="{5056A85E-819B-4E32-A5ED-E33037339CAD}" type="presParOf" srcId="{C443F0DB-6C38-46B5-B81F-CFD35E8A3174}" destId="{01FE95FC-0345-4BFE-999B-06CF94CD1558}" srcOrd="1" destOrd="0" presId="urn:microsoft.com/office/officeart/2018/2/layout/IconVerticalSolidList"/>
    <dgm:cxn modelId="{FA195675-4E53-4C30-8CB9-805B1DA92CA6}" type="presParOf" srcId="{C443F0DB-6C38-46B5-B81F-CFD35E8A3174}" destId="{91159E47-9887-4AE2-A4D8-A02B0C4A5A76}" srcOrd="2" destOrd="0" presId="urn:microsoft.com/office/officeart/2018/2/layout/IconVerticalSolidList"/>
    <dgm:cxn modelId="{92B88B1F-D666-41E4-9C65-032A27A197BA}" type="presParOf" srcId="{C443F0DB-6C38-46B5-B81F-CFD35E8A3174}" destId="{713A04E3-AB4F-4B1F-865D-8062230F9C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A1BF4F-B2DD-4B90-91DF-D339481BC02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879C1B9-C9F3-4463-9141-064AD58F1352}">
      <dgm:prSet/>
      <dgm:spPr/>
      <dgm:t>
        <a:bodyPr/>
        <a:lstStyle/>
        <a:p>
          <a:r>
            <a:rPr lang="en-US"/>
            <a:t>What could this mean?</a:t>
          </a:r>
        </a:p>
      </dgm:t>
    </dgm:pt>
    <dgm:pt modelId="{2A015AC5-8489-4658-B2CE-D4F82426E73C}" type="parTrans" cxnId="{0111DBD3-91B6-469C-A6D2-5DDCA674B923}">
      <dgm:prSet/>
      <dgm:spPr/>
      <dgm:t>
        <a:bodyPr/>
        <a:lstStyle/>
        <a:p>
          <a:endParaRPr lang="en-US"/>
        </a:p>
      </dgm:t>
    </dgm:pt>
    <dgm:pt modelId="{7D59A004-8A56-4837-9CA4-C95D32DE63B5}" type="sibTrans" cxnId="{0111DBD3-91B6-469C-A6D2-5DDCA674B923}">
      <dgm:prSet/>
      <dgm:spPr/>
      <dgm:t>
        <a:bodyPr/>
        <a:lstStyle/>
        <a:p>
          <a:endParaRPr lang="en-US"/>
        </a:p>
      </dgm:t>
    </dgm:pt>
    <dgm:pt modelId="{3ACFF88A-85BA-445C-BFE8-CAD5B19A8117}">
      <dgm:prSet/>
      <dgm:spPr/>
      <dgm:t>
        <a:bodyPr/>
        <a:lstStyle/>
        <a:p>
          <a:r>
            <a:rPr lang="en-US"/>
            <a:t>Why is it good to have multiple options?</a:t>
          </a:r>
        </a:p>
      </dgm:t>
    </dgm:pt>
    <dgm:pt modelId="{5E35828A-AE12-4D31-833B-3EBCAEBFD008}" type="parTrans" cxnId="{6FA5029B-3662-45F1-BCD6-7E6AA7FC842A}">
      <dgm:prSet/>
      <dgm:spPr/>
      <dgm:t>
        <a:bodyPr/>
        <a:lstStyle/>
        <a:p>
          <a:endParaRPr lang="en-US"/>
        </a:p>
      </dgm:t>
    </dgm:pt>
    <dgm:pt modelId="{1CF03B84-23FE-4ED0-AA1B-9D93840724D2}" type="sibTrans" cxnId="{6FA5029B-3662-45F1-BCD6-7E6AA7FC842A}">
      <dgm:prSet/>
      <dgm:spPr/>
      <dgm:t>
        <a:bodyPr/>
        <a:lstStyle/>
        <a:p>
          <a:endParaRPr lang="en-US"/>
        </a:p>
      </dgm:t>
    </dgm:pt>
    <dgm:pt modelId="{E0E16E01-44F2-4181-8005-09BDA56D382A}" type="pres">
      <dgm:prSet presAssocID="{E2A1BF4F-B2DD-4B90-91DF-D339481BC028}" presName="root" presStyleCnt="0">
        <dgm:presLayoutVars>
          <dgm:dir/>
          <dgm:resizeHandles val="exact"/>
        </dgm:presLayoutVars>
      </dgm:prSet>
      <dgm:spPr/>
    </dgm:pt>
    <dgm:pt modelId="{23819412-1427-4C9C-813D-6E7D34080B97}" type="pres">
      <dgm:prSet presAssocID="{6879C1B9-C9F3-4463-9141-064AD58F1352}" presName="compNode" presStyleCnt="0"/>
      <dgm:spPr/>
    </dgm:pt>
    <dgm:pt modelId="{E5B9C7DD-A9E8-4202-8829-7F3609B4335E}" type="pres">
      <dgm:prSet presAssocID="{6879C1B9-C9F3-4463-9141-064AD58F1352}" presName="bgRect" presStyleLbl="bgShp" presStyleIdx="0" presStyleCnt="2"/>
      <dgm:spPr/>
    </dgm:pt>
    <dgm:pt modelId="{5663755B-3E11-4D81-93F6-480F629E0BF9}" type="pres">
      <dgm:prSet presAssocID="{6879C1B9-C9F3-4463-9141-064AD58F135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B367A24C-2276-4A22-8480-12338356743C}" type="pres">
      <dgm:prSet presAssocID="{6879C1B9-C9F3-4463-9141-064AD58F1352}" presName="spaceRect" presStyleCnt="0"/>
      <dgm:spPr/>
    </dgm:pt>
    <dgm:pt modelId="{096F958C-F80E-4917-8FA1-8CC9217A3ED4}" type="pres">
      <dgm:prSet presAssocID="{6879C1B9-C9F3-4463-9141-064AD58F1352}" presName="parTx" presStyleLbl="revTx" presStyleIdx="0" presStyleCnt="2">
        <dgm:presLayoutVars>
          <dgm:chMax val="0"/>
          <dgm:chPref val="0"/>
        </dgm:presLayoutVars>
      </dgm:prSet>
      <dgm:spPr/>
    </dgm:pt>
    <dgm:pt modelId="{D70EB907-8D0A-45E9-AD56-473D77C3DEDE}" type="pres">
      <dgm:prSet presAssocID="{7D59A004-8A56-4837-9CA4-C95D32DE63B5}" presName="sibTrans" presStyleCnt="0"/>
      <dgm:spPr/>
    </dgm:pt>
    <dgm:pt modelId="{08724542-46E8-4A6B-9886-364F1B34EC22}" type="pres">
      <dgm:prSet presAssocID="{3ACFF88A-85BA-445C-BFE8-CAD5B19A8117}" presName="compNode" presStyleCnt="0"/>
      <dgm:spPr/>
    </dgm:pt>
    <dgm:pt modelId="{EE86006C-296D-4A29-8B36-4755BC656D79}" type="pres">
      <dgm:prSet presAssocID="{3ACFF88A-85BA-445C-BFE8-CAD5B19A8117}" presName="bgRect" presStyleLbl="bgShp" presStyleIdx="1" presStyleCnt="2"/>
      <dgm:spPr/>
    </dgm:pt>
    <dgm:pt modelId="{2D53F0A1-00D5-4726-810C-479E839B9894}" type="pres">
      <dgm:prSet presAssocID="{3ACFF88A-85BA-445C-BFE8-CAD5B19A811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enn Diagram"/>
        </a:ext>
      </dgm:extLst>
    </dgm:pt>
    <dgm:pt modelId="{FAF0EBF8-75D7-46DB-B11D-0C9ED014A3A4}" type="pres">
      <dgm:prSet presAssocID="{3ACFF88A-85BA-445C-BFE8-CAD5B19A8117}" presName="spaceRect" presStyleCnt="0"/>
      <dgm:spPr/>
    </dgm:pt>
    <dgm:pt modelId="{2A8D3A6A-A537-4C6E-8609-74665D4EE203}" type="pres">
      <dgm:prSet presAssocID="{3ACFF88A-85BA-445C-BFE8-CAD5B19A8117}" presName="parTx" presStyleLbl="revTx" presStyleIdx="1" presStyleCnt="2">
        <dgm:presLayoutVars>
          <dgm:chMax val="0"/>
          <dgm:chPref val="0"/>
        </dgm:presLayoutVars>
      </dgm:prSet>
      <dgm:spPr/>
    </dgm:pt>
  </dgm:ptLst>
  <dgm:cxnLst>
    <dgm:cxn modelId="{CC41C608-AA89-490F-AED4-09FFDB27D8F5}" type="presOf" srcId="{6879C1B9-C9F3-4463-9141-064AD58F1352}" destId="{096F958C-F80E-4917-8FA1-8CC9217A3ED4}" srcOrd="0" destOrd="0" presId="urn:microsoft.com/office/officeart/2018/2/layout/IconVerticalSolidList"/>
    <dgm:cxn modelId="{8FDBBE46-37A7-41D4-A644-8DA830C3D6D7}" type="presOf" srcId="{3ACFF88A-85BA-445C-BFE8-CAD5B19A8117}" destId="{2A8D3A6A-A537-4C6E-8609-74665D4EE203}" srcOrd="0" destOrd="0" presId="urn:microsoft.com/office/officeart/2018/2/layout/IconVerticalSolidList"/>
    <dgm:cxn modelId="{17C0ED77-1280-4A31-82F7-DD00D00639E5}" type="presOf" srcId="{E2A1BF4F-B2DD-4B90-91DF-D339481BC028}" destId="{E0E16E01-44F2-4181-8005-09BDA56D382A}" srcOrd="0" destOrd="0" presId="urn:microsoft.com/office/officeart/2018/2/layout/IconVerticalSolidList"/>
    <dgm:cxn modelId="{6FA5029B-3662-45F1-BCD6-7E6AA7FC842A}" srcId="{E2A1BF4F-B2DD-4B90-91DF-D339481BC028}" destId="{3ACFF88A-85BA-445C-BFE8-CAD5B19A8117}" srcOrd="1" destOrd="0" parTransId="{5E35828A-AE12-4D31-833B-3EBCAEBFD008}" sibTransId="{1CF03B84-23FE-4ED0-AA1B-9D93840724D2}"/>
    <dgm:cxn modelId="{0111DBD3-91B6-469C-A6D2-5DDCA674B923}" srcId="{E2A1BF4F-B2DD-4B90-91DF-D339481BC028}" destId="{6879C1B9-C9F3-4463-9141-064AD58F1352}" srcOrd="0" destOrd="0" parTransId="{2A015AC5-8489-4658-B2CE-D4F82426E73C}" sibTransId="{7D59A004-8A56-4837-9CA4-C95D32DE63B5}"/>
    <dgm:cxn modelId="{D12C63A2-37AC-4FA4-831D-44DD0422D004}" type="presParOf" srcId="{E0E16E01-44F2-4181-8005-09BDA56D382A}" destId="{23819412-1427-4C9C-813D-6E7D34080B97}" srcOrd="0" destOrd="0" presId="urn:microsoft.com/office/officeart/2018/2/layout/IconVerticalSolidList"/>
    <dgm:cxn modelId="{222CAA27-8EED-4D17-AE02-F35488924CF2}" type="presParOf" srcId="{23819412-1427-4C9C-813D-6E7D34080B97}" destId="{E5B9C7DD-A9E8-4202-8829-7F3609B4335E}" srcOrd="0" destOrd="0" presId="urn:microsoft.com/office/officeart/2018/2/layout/IconVerticalSolidList"/>
    <dgm:cxn modelId="{16B31C65-B4BE-4726-9795-37B1633EEA50}" type="presParOf" srcId="{23819412-1427-4C9C-813D-6E7D34080B97}" destId="{5663755B-3E11-4D81-93F6-480F629E0BF9}" srcOrd="1" destOrd="0" presId="urn:microsoft.com/office/officeart/2018/2/layout/IconVerticalSolidList"/>
    <dgm:cxn modelId="{06912258-E741-4F58-B1C4-2DF65F8ADADE}" type="presParOf" srcId="{23819412-1427-4C9C-813D-6E7D34080B97}" destId="{B367A24C-2276-4A22-8480-12338356743C}" srcOrd="2" destOrd="0" presId="urn:microsoft.com/office/officeart/2018/2/layout/IconVerticalSolidList"/>
    <dgm:cxn modelId="{C1F0989D-A0A6-47AF-B48B-18335B88F491}" type="presParOf" srcId="{23819412-1427-4C9C-813D-6E7D34080B97}" destId="{096F958C-F80E-4917-8FA1-8CC9217A3ED4}" srcOrd="3" destOrd="0" presId="urn:microsoft.com/office/officeart/2018/2/layout/IconVerticalSolidList"/>
    <dgm:cxn modelId="{A2EEF25C-AF10-47F5-B49A-3C25A1E93EC1}" type="presParOf" srcId="{E0E16E01-44F2-4181-8005-09BDA56D382A}" destId="{D70EB907-8D0A-45E9-AD56-473D77C3DEDE}" srcOrd="1" destOrd="0" presId="urn:microsoft.com/office/officeart/2018/2/layout/IconVerticalSolidList"/>
    <dgm:cxn modelId="{466B81C2-B805-4397-BF88-C3EC10427E9D}" type="presParOf" srcId="{E0E16E01-44F2-4181-8005-09BDA56D382A}" destId="{08724542-46E8-4A6B-9886-364F1B34EC22}" srcOrd="2" destOrd="0" presId="urn:microsoft.com/office/officeart/2018/2/layout/IconVerticalSolidList"/>
    <dgm:cxn modelId="{132F9F58-D727-4D5E-B610-7B8E31449210}" type="presParOf" srcId="{08724542-46E8-4A6B-9886-364F1B34EC22}" destId="{EE86006C-296D-4A29-8B36-4755BC656D79}" srcOrd="0" destOrd="0" presId="urn:microsoft.com/office/officeart/2018/2/layout/IconVerticalSolidList"/>
    <dgm:cxn modelId="{05AE8FAD-7046-42C4-B496-C71BF659719C}" type="presParOf" srcId="{08724542-46E8-4A6B-9886-364F1B34EC22}" destId="{2D53F0A1-00D5-4726-810C-479E839B9894}" srcOrd="1" destOrd="0" presId="urn:microsoft.com/office/officeart/2018/2/layout/IconVerticalSolidList"/>
    <dgm:cxn modelId="{83688FEC-7EC8-4BBE-8B0E-B9D3C8C199C6}" type="presParOf" srcId="{08724542-46E8-4A6B-9886-364F1B34EC22}" destId="{FAF0EBF8-75D7-46DB-B11D-0C9ED014A3A4}" srcOrd="2" destOrd="0" presId="urn:microsoft.com/office/officeart/2018/2/layout/IconVerticalSolidList"/>
    <dgm:cxn modelId="{3611E657-0679-4CDD-AA44-A97F4BD5812A}" type="presParOf" srcId="{08724542-46E8-4A6B-9886-364F1B34EC22}" destId="{2A8D3A6A-A537-4C6E-8609-74665D4EE20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5A5816-EDA7-4566-A382-AEFC9621647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6185EEB-4954-49F1-B005-39FFBC23C20F}">
      <dgm:prSet/>
      <dgm:spPr/>
      <dgm:t>
        <a:bodyPr/>
        <a:lstStyle/>
        <a:p>
          <a:r>
            <a:rPr lang="en-US"/>
            <a:t>Therapeutic options are needed because one-size-fits-all does not work.</a:t>
          </a:r>
        </a:p>
      </dgm:t>
    </dgm:pt>
    <dgm:pt modelId="{54865E24-D228-4C00-8A50-CED6801AF3DE}" type="parTrans" cxnId="{8F9F4786-4464-4F6D-B9A4-A0D98AD6EBF9}">
      <dgm:prSet/>
      <dgm:spPr/>
      <dgm:t>
        <a:bodyPr/>
        <a:lstStyle/>
        <a:p>
          <a:endParaRPr lang="en-US"/>
        </a:p>
      </dgm:t>
    </dgm:pt>
    <dgm:pt modelId="{DECD5E0D-2775-42F1-A115-DAF6807F4B33}" type="sibTrans" cxnId="{8F9F4786-4464-4F6D-B9A4-A0D98AD6EBF9}">
      <dgm:prSet/>
      <dgm:spPr/>
      <dgm:t>
        <a:bodyPr/>
        <a:lstStyle/>
        <a:p>
          <a:endParaRPr lang="en-US"/>
        </a:p>
      </dgm:t>
    </dgm:pt>
    <dgm:pt modelId="{E0FE994E-A333-4F19-A287-BC98F94D7967}">
      <dgm:prSet/>
      <dgm:spPr/>
      <dgm:t>
        <a:bodyPr/>
        <a:lstStyle/>
        <a:p>
          <a:r>
            <a:rPr lang="en-US"/>
            <a:t>A variety of options are needed, therefore, to maximise treatment efficacy.</a:t>
          </a:r>
        </a:p>
      </dgm:t>
    </dgm:pt>
    <dgm:pt modelId="{A71BC757-5DF5-42AB-9048-E30097266F21}" type="parTrans" cxnId="{6BA35AAB-8762-4A17-AE0E-0FE4BD3344F5}">
      <dgm:prSet/>
      <dgm:spPr/>
      <dgm:t>
        <a:bodyPr/>
        <a:lstStyle/>
        <a:p>
          <a:endParaRPr lang="en-US"/>
        </a:p>
      </dgm:t>
    </dgm:pt>
    <dgm:pt modelId="{280338B2-92BE-43D7-AB3A-CDE0B9670FB1}" type="sibTrans" cxnId="{6BA35AAB-8762-4A17-AE0E-0FE4BD3344F5}">
      <dgm:prSet/>
      <dgm:spPr/>
      <dgm:t>
        <a:bodyPr/>
        <a:lstStyle/>
        <a:p>
          <a:endParaRPr lang="en-US"/>
        </a:p>
      </dgm:t>
    </dgm:pt>
    <dgm:pt modelId="{73BFAC73-7D4F-4705-B874-84417BA7FC18}">
      <dgm:prSet/>
      <dgm:spPr/>
      <dgm:t>
        <a:bodyPr/>
        <a:lstStyle/>
        <a:p>
          <a:r>
            <a:rPr lang="en-US"/>
            <a:t>This could be pharmacological, therapy-based or something alternative. </a:t>
          </a:r>
        </a:p>
      </dgm:t>
    </dgm:pt>
    <dgm:pt modelId="{7090AF48-FD61-412D-AEFE-001D1CF157C5}" type="parTrans" cxnId="{9123357A-91CF-4CB8-A6AC-40F753E88B6D}">
      <dgm:prSet/>
      <dgm:spPr/>
      <dgm:t>
        <a:bodyPr/>
        <a:lstStyle/>
        <a:p>
          <a:endParaRPr lang="en-US"/>
        </a:p>
      </dgm:t>
    </dgm:pt>
    <dgm:pt modelId="{1B31481B-6C16-4EE3-BFC9-27DC9D53346E}" type="sibTrans" cxnId="{9123357A-91CF-4CB8-A6AC-40F753E88B6D}">
      <dgm:prSet/>
      <dgm:spPr/>
      <dgm:t>
        <a:bodyPr/>
        <a:lstStyle/>
        <a:p>
          <a:endParaRPr lang="en-US"/>
        </a:p>
      </dgm:t>
    </dgm:pt>
    <dgm:pt modelId="{762ECA59-2092-4FA1-9983-A9E5D1522FAE}" type="pres">
      <dgm:prSet presAssocID="{0B5A5816-EDA7-4566-A382-AEFC96216473}" presName="linear" presStyleCnt="0">
        <dgm:presLayoutVars>
          <dgm:animLvl val="lvl"/>
          <dgm:resizeHandles val="exact"/>
        </dgm:presLayoutVars>
      </dgm:prSet>
      <dgm:spPr/>
    </dgm:pt>
    <dgm:pt modelId="{287B9808-149D-4CD3-88BD-B947C97FC2BE}" type="pres">
      <dgm:prSet presAssocID="{C6185EEB-4954-49F1-B005-39FFBC23C20F}" presName="parentText" presStyleLbl="node1" presStyleIdx="0" presStyleCnt="3">
        <dgm:presLayoutVars>
          <dgm:chMax val="0"/>
          <dgm:bulletEnabled val="1"/>
        </dgm:presLayoutVars>
      </dgm:prSet>
      <dgm:spPr/>
    </dgm:pt>
    <dgm:pt modelId="{9120625E-7A57-4E3F-AE94-472706D67CFA}" type="pres">
      <dgm:prSet presAssocID="{DECD5E0D-2775-42F1-A115-DAF6807F4B33}" presName="spacer" presStyleCnt="0"/>
      <dgm:spPr/>
    </dgm:pt>
    <dgm:pt modelId="{387FB942-C80F-4877-9083-D3FAE997BDA1}" type="pres">
      <dgm:prSet presAssocID="{E0FE994E-A333-4F19-A287-BC98F94D7967}" presName="parentText" presStyleLbl="node1" presStyleIdx="1" presStyleCnt="3">
        <dgm:presLayoutVars>
          <dgm:chMax val="0"/>
          <dgm:bulletEnabled val="1"/>
        </dgm:presLayoutVars>
      </dgm:prSet>
      <dgm:spPr/>
    </dgm:pt>
    <dgm:pt modelId="{30659EC7-9E2E-46C7-922E-8AEB723DC683}" type="pres">
      <dgm:prSet presAssocID="{280338B2-92BE-43D7-AB3A-CDE0B9670FB1}" presName="spacer" presStyleCnt="0"/>
      <dgm:spPr/>
    </dgm:pt>
    <dgm:pt modelId="{A73DFEA2-B705-4889-84C2-E06407C9A287}" type="pres">
      <dgm:prSet presAssocID="{73BFAC73-7D4F-4705-B874-84417BA7FC18}" presName="parentText" presStyleLbl="node1" presStyleIdx="2" presStyleCnt="3">
        <dgm:presLayoutVars>
          <dgm:chMax val="0"/>
          <dgm:bulletEnabled val="1"/>
        </dgm:presLayoutVars>
      </dgm:prSet>
      <dgm:spPr/>
    </dgm:pt>
  </dgm:ptLst>
  <dgm:cxnLst>
    <dgm:cxn modelId="{74882777-885E-4424-B4A9-A16DA40E265F}" type="presOf" srcId="{0B5A5816-EDA7-4566-A382-AEFC96216473}" destId="{762ECA59-2092-4FA1-9983-A9E5D1522FAE}" srcOrd="0" destOrd="0" presId="urn:microsoft.com/office/officeart/2005/8/layout/vList2"/>
    <dgm:cxn modelId="{9123357A-91CF-4CB8-A6AC-40F753E88B6D}" srcId="{0B5A5816-EDA7-4566-A382-AEFC96216473}" destId="{73BFAC73-7D4F-4705-B874-84417BA7FC18}" srcOrd="2" destOrd="0" parTransId="{7090AF48-FD61-412D-AEFE-001D1CF157C5}" sibTransId="{1B31481B-6C16-4EE3-BFC9-27DC9D53346E}"/>
    <dgm:cxn modelId="{BED4D85A-0E9F-4F3F-A4D5-3DB44EEA30F2}" type="presOf" srcId="{C6185EEB-4954-49F1-B005-39FFBC23C20F}" destId="{287B9808-149D-4CD3-88BD-B947C97FC2BE}" srcOrd="0" destOrd="0" presId="urn:microsoft.com/office/officeart/2005/8/layout/vList2"/>
    <dgm:cxn modelId="{8F9F4786-4464-4F6D-B9A4-A0D98AD6EBF9}" srcId="{0B5A5816-EDA7-4566-A382-AEFC96216473}" destId="{C6185EEB-4954-49F1-B005-39FFBC23C20F}" srcOrd="0" destOrd="0" parTransId="{54865E24-D228-4C00-8A50-CED6801AF3DE}" sibTransId="{DECD5E0D-2775-42F1-A115-DAF6807F4B33}"/>
    <dgm:cxn modelId="{F352C08D-4068-4894-81FF-8932C1780E04}" type="presOf" srcId="{E0FE994E-A333-4F19-A287-BC98F94D7967}" destId="{387FB942-C80F-4877-9083-D3FAE997BDA1}" srcOrd="0" destOrd="0" presId="urn:microsoft.com/office/officeart/2005/8/layout/vList2"/>
    <dgm:cxn modelId="{6BA35AAB-8762-4A17-AE0E-0FE4BD3344F5}" srcId="{0B5A5816-EDA7-4566-A382-AEFC96216473}" destId="{E0FE994E-A333-4F19-A287-BC98F94D7967}" srcOrd="1" destOrd="0" parTransId="{A71BC757-5DF5-42AB-9048-E30097266F21}" sibTransId="{280338B2-92BE-43D7-AB3A-CDE0B9670FB1}"/>
    <dgm:cxn modelId="{956D3FC0-20DC-423D-AACB-A448C3070A79}" type="presOf" srcId="{73BFAC73-7D4F-4705-B874-84417BA7FC18}" destId="{A73DFEA2-B705-4889-84C2-E06407C9A287}" srcOrd="0" destOrd="0" presId="urn:microsoft.com/office/officeart/2005/8/layout/vList2"/>
    <dgm:cxn modelId="{CBA183FB-5285-4173-A0E0-CC9A31CA0096}" type="presParOf" srcId="{762ECA59-2092-4FA1-9983-A9E5D1522FAE}" destId="{287B9808-149D-4CD3-88BD-B947C97FC2BE}" srcOrd="0" destOrd="0" presId="urn:microsoft.com/office/officeart/2005/8/layout/vList2"/>
    <dgm:cxn modelId="{46075A28-B1DE-4CC9-9D6B-29A7C3004083}" type="presParOf" srcId="{762ECA59-2092-4FA1-9983-A9E5D1522FAE}" destId="{9120625E-7A57-4E3F-AE94-472706D67CFA}" srcOrd="1" destOrd="0" presId="urn:microsoft.com/office/officeart/2005/8/layout/vList2"/>
    <dgm:cxn modelId="{92BA5A24-F0BF-4C63-AAC8-159573FF2E0C}" type="presParOf" srcId="{762ECA59-2092-4FA1-9983-A9E5D1522FAE}" destId="{387FB942-C80F-4877-9083-D3FAE997BDA1}" srcOrd="2" destOrd="0" presId="urn:microsoft.com/office/officeart/2005/8/layout/vList2"/>
    <dgm:cxn modelId="{E132BC8E-051C-4180-855B-8C97CD638D67}" type="presParOf" srcId="{762ECA59-2092-4FA1-9983-A9E5D1522FAE}" destId="{30659EC7-9E2E-46C7-922E-8AEB723DC683}" srcOrd="3" destOrd="0" presId="urn:microsoft.com/office/officeart/2005/8/layout/vList2"/>
    <dgm:cxn modelId="{4A21422C-0D29-4551-B87B-0ACD73576EEF}" type="presParOf" srcId="{762ECA59-2092-4FA1-9983-A9E5D1522FAE}" destId="{A73DFEA2-B705-4889-84C2-E06407C9A28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995CD3C-D8E8-4B3A-9627-6CCB7D49730E}"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43AB8D9-5CA7-4CF0-9734-04D9E5ABA4BD}">
      <dgm:prSet/>
      <dgm:spPr/>
      <dgm:t>
        <a:bodyPr/>
        <a:lstStyle/>
        <a:p>
          <a:r>
            <a:rPr lang="en-US"/>
            <a:t>Psychotherapy</a:t>
          </a:r>
        </a:p>
      </dgm:t>
    </dgm:pt>
    <dgm:pt modelId="{7A78EEEB-D04B-46A5-B0CB-BEC78CD0CEAB}" type="parTrans" cxnId="{2B7B865F-95CF-4FC6-B1E8-85A58DBE1BCE}">
      <dgm:prSet/>
      <dgm:spPr/>
      <dgm:t>
        <a:bodyPr/>
        <a:lstStyle/>
        <a:p>
          <a:endParaRPr lang="en-US"/>
        </a:p>
      </dgm:t>
    </dgm:pt>
    <dgm:pt modelId="{032D9CCA-5475-48C3-8542-F41871EE4797}" type="sibTrans" cxnId="{2B7B865F-95CF-4FC6-B1E8-85A58DBE1BCE}">
      <dgm:prSet/>
      <dgm:spPr/>
      <dgm:t>
        <a:bodyPr/>
        <a:lstStyle/>
        <a:p>
          <a:endParaRPr lang="en-US"/>
        </a:p>
      </dgm:t>
    </dgm:pt>
    <dgm:pt modelId="{AE52D71F-07E3-4A0C-AD21-1BC850EE16A7}">
      <dgm:prSet/>
      <dgm:spPr/>
      <dgm:t>
        <a:bodyPr/>
        <a:lstStyle/>
        <a:p>
          <a:r>
            <a:rPr lang="en-US"/>
            <a:t>Psychopharmacology</a:t>
          </a:r>
        </a:p>
      </dgm:t>
    </dgm:pt>
    <dgm:pt modelId="{94769C2A-F357-48D8-BF44-B417CCF153AB}" type="parTrans" cxnId="{504E9774-C07F-4B33-9088-F151034B8D3C}">
      <dgm:prSet/>
      <dgm:spPr/>
      <dgm:t>
        <a:bodyPr/>
        <a:lstStyle/>
        <a:p>
          <a:endParaRPr lang="en-US"/>
        </a:p>
      </dgm:t>
    </dgm:pt>
    <dgm:pt modelId="{5F899BFC-1AAA-4590-9725-581D89AB469A}" type="sibTrans" cxnId="{504E9774-C07F-4B33-9088-F151034B8D3C}">
      <dgm:prSet/>
      <dgm:spPr/>
      <dgm:t>
        <a:bodyPr/>
        <a:lstStyle/>
        <a:p>
          <a:endParaRPr lang="en-US"/>
        </a:p>
      </dgm:t>
    </dgm:pt>
    <dgm:pt modelId="{6098C76C-FB4F-4A65-A986-F5E279EFA0ED}">
      <dgm:prSet/>
      <dgm:spPr/>
      <dgm:t>
        <a:bodyPr/>
        <a:lstStyle/>
        <a:p>
          <a:r>
            <a:rPr lang="en-US"/>
            <a:t>Hospitalisation</a:t>
          </a:r>
        </a:p>
      </dgm:t>
    </dgm:pt>
    <dgm:pt modelId="{ECAFC587-C5BC-41F7-93DA-73FF3399286E}" type="parTrans" cxnId="{DFE36B09-A02E-42B0-A26E-B1DB8380DEB5}">
      <dgm:prSet/>
      <dgm:spPr/>
      <dgm:t>
        <a:bodyPr/>
        <a:lstStyle/>
        <a:p>
          <a:endParaRPr lang="en-US"/>
        </a:p>
      </dgm:t>
    </dgm:pt>
    <dgm:pt modelId="{0CF3825C-A7FA-4E37-861B-41035D58BDEB}" type="sibTrans" cxnId="{DFE36B09-A02E-42B0-A26E-B1DB8380DEB5}">
      <dgm:prSet/>
      <dgm:spPr/>
      <dgm:t>
        <a:bodyPr/>
        <a:lstStyle/>
        <a:p>
          <a:endParaRPr lang="en-US"/>
        </a:p>
      </dgm:t>
    </dgm:pt>
    <dgm:pt modelId="{7FEBCA68-7AAE-4284-B7B9-617CC00798BE}">
      <dgm:prSet/>
      <dgm:spPr/>
      <dgm:t>
        <a:bodyPr/>
        <a:lstStyle/>
        <a:p>
          <a:r>
            <a:rPr lang="en-US"/>
            <a:t>Support groups</a:t>
          </a:r>
        </a:p>
      </dgm:t>
    </dgm:pt>
    <dgm:pt modelId="{A6D27C81-E0BD-4B43-B74D-CD709E82AC4D}" type="parTrans" cxnId="{346A3000-9FC5-4CF6-9195-EFAAB23A2EDD}">
      <dgm:prSet/>
      <dgm:spPr/>
      <dgm:t>
        <a:bodyPr/>
        <a:lstStyle/>
        <a:p>
          <a:endParaRPr lang="en-US"/>
        </a:p>
      </dgm:t>
    </dgm:pt>
    <dgm:pt modelId="{C2A6AC8B-AD11-46A1-ADFB-61744D3F35CC}" type="sibTrans" cxnId="{346A3000-9FC5-4CF6-9195-EFAAB23A2EDD}">
      <dgm:prSet/>
      <dgm:spPr/>
      <dgm:t>
        <a:bodyPr/>
        <a:lstStyle/>
        <a:p>
          <a:endParaRPr lang="en-US"/>
        </a:p>
      </dgm:t>
    </dgm:pt>
    <dgm:pt modelId="{6DABD232-0329-4BE4-8DB1-BBD2EE063ABE}">
      <dgm:prSet/>
      <dgm:spPr/>
      <dgm:t>
        <a:bodyPr/>
        <a:lstStyle/>
        <a:p>
          <a:r>
            <a:rPr lang="en-US"/>
            <a:t>Care homes/residential settings</a:t>
          </a:r>
        </a:p>
      </dgm:t>
    </dgm:pt>
    <dgm:pt modelId="{29FF5254-DC0F-4D42-9967-4BB2304822A8}" type="parTrans" cxnId="{DB7F0269-2F6F-4B3E-9F31-975CAAECFB1E}">
      <dgm:prSet/>
      <dgm:spPr/>
      <dgm:t>
        <a:bodyPr/>
        <a:lstStyle/>
        <a:p>
          <a:endParaRPr lang="en-US"/>
        </a:p>
      </dgm:t>
    </dgm:pt>
    <dgm:pt modelId="{316DC4AF-4DA0-4E5E-BA6A-D9D7E2F08FCE}" type="sibTrans" cxnId="{DB7F0269-2F6F-4B3E-9F31-975CAAECFB1E}">
      <dgm:prSet/>
      <dgm:spPr/>
      <dgm:t>
        <a:bodyPr/>
        <a:lstStyle/>
        <a:p>
          <a:endParaRPr lang="en-US"/>
        </a:p>
      </dgm:t>
    </dgm:pt>
    <dgm:pt modelId="{F32EF0B7-8DBF-46AC-AE16-67C90B85F7A9}">
      <dgm:prSet/>
      <dgm:spPr/>
      <dgm:t>
        <a:bodyPr/>
        <a:lstStyle/>
        <a:p>
          <a:r>
            <a:rPr lang="en-US"/>
            <a:t>Complementary and alternative medicine</a:t>
          </a:r>
        </a:p>
      </dgm:t>
    </dgm:pt>
    <dgm:pt modelId="{5F2268A4-337B-4812-9A63-3CFAB8FF084E}" type="parTrans" cxnId="{B37E7316-E3F9-48E5-833B-BC899FA91DAC}">
      <dgm:prSet/>
      <dgm:spPr/>
      <dgm:t>
        <a:bodyPr/>
        <a:lstStyle/>
        <a:p>
          <a:endParaRPr lang="en-US"/>
        </a:p>
      </dgm:t>
    </dgm:pt>
    <dgm:pt modelId="{E40C7FA2-A2CC-4AD8-8E9F-9305F4AF12CB}" type="sibTrans" cxnId="{B37E7316-E3F9-48E5-833B-BC899FA91DAC}">
      <dgm:prSet/>
      <dgm:spPr/>
      <dgm:t>
        <a:bodyPr/>
        <a:lstStyle/>
        <a:p>
          <a:endParaRPr lang="en-US"/>
        </a:p>
      </dgm:t>
    </dgm:pt>
    <dgm:pt modelId="{1BE3DA1E-A791-4A41-9144-0DADA08EF68C}">
      <dgm:prSet/>
      <dgm:spPr/>
      <dgm:t>
        <a:bodyPr/>
        <a:lstStyle/>
        <a:p>
          <a:r>
            <a:rPr lang="en-US"/>
            <a:t>Self-help</a:t>
          </a:r>
        </a:p>
      </dgm:t>
    </dgm:pt>
    <dgm:pt modelId="{F7608417-4639-4C4B-AE86-BAE53CBD1751}" type="parTrans" cxnId="{E855BE56-AD9A-447A-96AF-3BA51F890B74}">
      <dgm:prSet/>
      <dgm:spPr/>
      <dgm:t>
        <a:bodyPr/>
        <a:lstStyle/>
        <a:p>
          <a:endParaRPr lang="en-US"/>
        </a:p>
      </dgm:t>
    </dgm:pt>
    <dgm:pt modelId="{BE1AF989-7961-48A3-AF65-158BD3F92DED}" type="sibTrans" cxnId="{E855BE56-AD9A-447A-96AF-3BA51F890B74}">
      <dgm:prSet/>
      <dgm:spPr/>
      <dgm:t>
        <a:bodyPr/>
        <a:lstStyle/>
        <a:p>
          <a:endParaRPr lang="en-US"/>
        </a:p>
      </dgm:t>
    </dgm:pt>
    <dgm:pt modelId="{E146FD5E-7C57-4465-A31F-D085F0DCE9B2}">
      <dgm:prSet/>
      <dgm:spPr/>
      <dgm:t>
        <a:bodyPr/>
        <a:lstStyle/>
        <a:p>
          <a:r>
            <a:rPr lang="en-US"/>
            <a:t>Peer support</a:t>
          </a:r>
        </a:p>
      </dgm:t>
    </dgm:pt>
    <dgm:pt modelId="{DFF5B92C-6F4A-4194-80E1-7020D3CB4516}" type="parTrans" cxnId="{59ADDD05-9EA5-4FA4-9CDC-CDEE3B811CDB}">
      <dgm:prSet/>
      <dgm:spPr/>
      <dgm:t>
        <a:bodyPr/>
        <a:lstStyle/>
        <a:p>
          <a:endParaRPr lang="en-US"/>
        </a:p>
      </dgm:t>
    </dgm:pt>
    <dgm:pt modelId="{83EC0EA5-AC5B-4884-897E-0E63F86A320C}" type="sibTrans" cxnId="{59ADDD05-9EA5-4FA4-9CDC-CDEE3B811CDB}">
      <dgm:prSet/>
      <dgm:spPr/>
      <dgm:t>
        <a:bodyPr/>
        <a:lstStyle/>
        <a:p>
          <a:endParaRPr lang="en-US"/>
        </a:p>
      </dgm:t>
    </dgm:pt>
    <dgm:pt modelId="{1DB043C6-79A2-4530-BA2B-B7E642154C32}" type="pres">
      <dgm:prSet presAssocID="{4995CD3C-D8E8-4B3A-9627-6CCB7D49730E}" presName="vert0" presStyleCnt="0">
        <dgm:presLayoutVars>
          <dgm:dir/>
          <dgm:animOne val="branch"/>
          <dgm:animLvl val="lvl"/>
        </dgm:presLayoutVars>
      </dgm:prSet>
      <dgm:spPr/>
    </dgm:pt>
    <dgm:pt modelId="{FB851702-73D2-4CEF-B5C8-A7EE28B6F208}" type="pres">
      <dgm:prSet presAssocID="{043AB8D9-5CA7-4CF0-9734-04D9E5ABA4BD}" presName="thickLine" presStyleLbl="alignNode1" presStyleIdx="0" presStyleCnt="8"/>
      <dgm:spPr/>
    </dgm:pt>
    <dgm:pt modelId="{9BCEF4DC-E5E4-48D7-83A3-DB5D606089FD}" type="pres">
      <dgm:prSet presAssocID="{043AB8D9-5CA7-4CF0-9734-04D9E5ABA4BD}" presName="horz1" presStyleCnt="0"/>
      <dgm:spPr/>
    </dgm:pt>
    <dgm:pt modelId="{3EDB8A20-063F-4069-82F7-82776D5E566B}" type="pres">
      <dgm:prSet presAssocID="{043AB8D9-5CA7-4CF0-9734-04D9E5ABA4BD}" presName="tx1" presStyleLbl="revTx" presStyleIdx="0" presStyleCnt="8"/>
      <dgm:spPr/>
    </dgm:pt>
    <dgm:pt modelId="{ED8200D4-8390-4A43-92A1-7D94B6A0B066}" type="pres">
      <dgm:prSet presAssocID="{043AB8D9-5CA7-4CF0-9734-04D9E5ABA4BD}" presName="vert1" presStyleCnt="0"/>
      <dgm:spPr/>
    </dgm:pt>
    <dgm:pt modelId="{797380A8-6D45-42D5-A0F5-A5BD610EE604}" type="pres">
      <dgm:prSet presAssocID="{AE52D71F-07E3-4A0C-AD21-1BC850EE16A7}" presName="thickLine" presStyleLbl="alignNode1" presStyleIdx="1" presStyleCnt="8"/>
      <dgm:spPr/>
    </dgm:pt>
    <dgm:pt modelId="{374A9DA4-C882-4F1F-B47D-EB84775871BC}" type="pres">
      <dgm:prSet presAssocID="{AE52D71F-07E3-4A0C-AD21-1BC850EE16A7}" presName="horz1" presStyleCnt="0"/>
      <dgm:spPr/>
    </dgm:pt>
    <dgm:pt modelId="{02FDA9AB-AB85-4E91-8190-CFB94BC0354D}" type="pres">
      <dgm:prSet presAssocID="{AE52D71F-07E3-4A0C-AD21-1BC850EE16A7}" presName="tx1" presStyleLbl="revTx" presStyleIdx="1" presStyleCnt="8"/>
      <dgm:spPr/>
    </dgm:pt>
    <dgm:pt modelId="{EF08BC1B-24E7-4C40-9F10-2EB3C6A7B7E1}" type="pres">
      <dgm:prSet presAssocID="{AE52D71F-07E3-4A0C-AD21-1BC850EE16A7}" presName="vert1" presStyleCnt="0"/>
      <dgm:spPr/>
    </dgm:pt>
    <dgm:pt modelId="{8AA95D6B-4978-4A1C-BEFB-48283C1C2F7E}" type="pres">
      <dgm:prSet presAssocID="{6098C76C-FB4F-4A65-A986-F5E279EFA0ED}" presName="thickLine" presStyleLbl="alignNode1" presStyleIdx="2" presStyleCnt="8"/>
      <dgm:spPr/>
    </dgm:pt>
    <dgm:pt modelId="{E23BDC38-92CD-463C-8050-28EB983E9ED4}" type="pres">
      <dgm:prSet presAssocID="{6098C76C-FB4F-4A65-A986-F5E279EFA0ED}" presName="horz1" presStyleCnt="0"/>
      <dgm:spPr/>
    </dgm:pt>
    <dgm:pt modelId="{57E48DB8-9533-4CE2-B8AA-C4AA573F9D15}" type="pres">
      <dgm:prSet presAssocID="{6098C76C-FB4F-4A65-A986-F5E279EFA0ED}" presName="tx1" presStyleLbl="revTx" presStyleIdx="2" presStyleCnt="8"/>
      <dgm:spPr/>
    </dgm:pt>
    <dgm:pt modelId="{2EE0EB08-660D-421E-9872-54D7ADB31A37}" type="pres">
      <dgm:prSet presAssocID="{6098C76C-FB4F-4A65-A986-F5E279EFA0ED}" presName="vert1" presStyleCnt="0"/>
      <dgm:spPr/>
    </dgm:pt>
    <dgm:pt modelId="{25F66440-C619-4BB2-9C39-B37F99D93A25}" type="pres">
      <dgm:prSet presAssocID="{7FEBCA68-7AAE-4284-B7B9-617CC00798BE}" presName="thickLine" presStyleLbl="alignNode1" presStyleIdx="3" presStyleCnt="8"/>
      <dgm:spPr/>
    </dgm:pt>
    <dgm:pt modelId="{4A6E81D2-BB12-4285-A8DD-B0CC5E31154B}" type="pres">
      <dgm:prSet presAssocID="{7FEBCA68-7AAE-4284-B7B9-617CC00798BE}" presName="horz1" presStyleCnt="0"/>
      <dgm:spPr/>
    </dgm:pt>
    <dgm:pt modelId="{55526A24-7C73-49FD-A97B-97C6EE4C33DE}" type="pres">
      <dgm:prSet presAssocID="{7FEBCA68-7AAE-4284-B7B9-617CC00798BE}" presName="tx1" presStyleLbl="revTx" presStyleIdx="3" presStyleCnt="8"/>
      <dgm:spPr/>
    </dgm:pt>
    <dgm:pt modelId="{075BE216-8C9A-4DD6-AE95-DAC579D10461}" type="pres">
      <dgm:prSet presAssocID="{7FEBCA68-7AAE-4284-B7B9-617CC00798BE}" presName="vert1" presStyleCnt="0"/>
      <dgm:spPr/>
    </dgm:pt>
    <dgm:pt modelId="{72315F82-6661-425E-AC40-27F7382C3257}" type="pres">
      <dgm:prSet presAssocID="{6DABD232-0329-4BE4-8DB1-BBD2EE063ABE}" presName="thickLine" presStyleLbl="alignNode1" presStyleIdx="4" presStyleCnt="8"/>
      <dgm:spPr/>
    </dgm:pt>
    <dgm:pt modelId="{76A751FE-0F22-4647-BC61-12F912B20E14}" type="pres">
      <dgm:prSet presAssocID="{6DABD232-0329-4BE4-8DB1-BBD2EE063ABE}" presName="horz1" presStyleCnt="0"/>
      <dgm:spPr/>
    </dgm:pt>
    <dgm:pt modelId="{D5B90FED-3BB0-431F-84FF-995ED0C0E813}" type="pres">
      <dgm:prSet presAssocID="{6DABD232-0329-4BE4-8DB1-BBD2EE063ABE}" presName="tx1" presStyleLbl="revTx" presStyleIdx="4" presStyleCnt="8"/>
      <dgm:spPr/>
    </dgm:pt>
    <dgm:pt modelId="{6D20DF1B-4EAE-4553-8869-93A41076964D}" type="pres">
      <dgm:prSet presAssocID="{6DABD232-0329-4BE4-8DB1-BBD2EE063ABE}" presName="vert1" presStyleCnt="0"/>
      <dgm:spPr/>
    </dgm:pt>
    <dgm:pt modelId="{EC983BE4-3EB4-4512-AA08-70ABFB58F1BA}" type="pres">
      <dgm:prSet presAssocID="{F32EF0B7-8DBF-46AC-AE16-67C90B85F7A9}" presName="thickLine" presStyleLbl="alignNode1" presStyleIdx="5" presStyleCnt="8"/>
      <dgm:spPr/>
    </dgm:pt>
    <dgm:pt modelId="{06C656B5-2CAC-4442-A319-DB06490A5F08}" type="pres">
      <dgm:prSet presAssocID="{F32EF0B7-8DBF-46AC-AE16-67C90B85F7A9}" presName="horz1" presStyleCnt="0"/>
      <dgm:spPr/>
    </dgm:pt>
    <dgm:pt modelId="{A5D4E591-4E9F-4C16-ABA4-1FD972AC8BC1}" type="pres">
      <dgm:prSet presAssocID="{F32EF0B7-8DBF-46AC-AE16-67C90B85F7A9}" presName="tx1" presStyleLbl="revTx" presStyleIdx="5" presStyleCnt="8"/>
      <dgm:spPr/>
    </dgm:pt>
    <dgm:pt modelId="{2057A44C-51E7-4A3A-A98F-1E7380869971}" type="pres">
      <dgm:prSet presAssocID="{F32EF0B7-8DBF-46AC-AE16-67C90B85F7A9}" presName="vert1" presStyleCnt="0"/>
      <dgm:spPr/>
    </dgm:pt>
    <dgm:pt modelId="{FB4F8C44-4CA5-4031-B91D-57DFC0628816}" type="pres">
      <dgm:prSet presAssocID="{1BE3DA1E-A791-4A41-9144-0DADA08EF68C}" presName="thickLine" presStyleLbl="alignNode1" presStyleIdx="6" presStyleCnt="8"/>
      <dgm:spPr/>
    </dgm:pt>
    <dgm:pt modelId="{32DD2CF4-A2B7-4B6E-B7E1-3FC8AAE8465A}" type="pres">
      <dgm:prSet presAssocID="{1BE3DA1E-A791-4A41-9144-0DADA08EF68C}" presName="horz1" presStyleCnt="0"/>
      <dgm:spPr/>
    </dgm:pt>
    <dgm:pt modelId="{8496EFBF-4842-4C7D-AF25-2967C8EDDA8B}" type="pres">
      <dgm:prSet presAssocID="{1BE3DA1E-A791-4A41-9144-0DADA08EF68C}" presName="tx1" presStyleLbl="revTx" presStyleIdx="6" presStyleCnt="8"/>
      <dgm:spPr/>
    </dgm:pt>
    <dgm:pt modelId="{9D9DF5BC-55EC-4D31-B23E-ED0E21E33B03}" type="pres">
      <dgm:prSet presAssocID="{1BE3DA1E-A791-4A41-9144-0DADA08EF68C}" presName="vert1" presStyleCnt="0"/>
      <dgm:spPr/>
    </dgm:pt>
    <dgm:pt modelId="{D99633F9-58C1-417B-A5C2-CD1311903A11}" type="pres">
      <dgm:prSet presAssocID="{E146FD5E-7C57-4465-A31F-D085F0DCE9B2}" presName="thickLine" presStyleLbl="alignNode1" presStyleIdx="7" presStyleCnt="8"/>
      <dgm:spPr/>
    </dgm:pt>
    <dgm:pt modelId="{EAF236D5-1363-41B0-AC5F-F012325103A0}" type="pres">
      <dgm:prSet presAssocID="{E146FD5E-7C57-4465-A31F-D085F0DCE9B2}" presName="horz1" presStyleCnt="0"/>
      <dgm:spPr/>
    </dgm:pt>
    <dgm:pt modelId="{96770B11-82BC-4E4E-AF14-E3B6675770DC}" type="pres">
      <dgm:prSet presAssocID="{E146FD5E-7C57-4465-A31F-D085F0DCE9B2}" presName="tx1" presStyleLbl="revTx" presStyleIdx="7" presStyleCnt="8"/>
      <dgm:spPr/>
    </dgm:pt>
    <dgm:pt modelId="{CD970CD1-9AB8-44CD-BA3A-22F1E61AFDFE}" type="pres">
      <dgm:prSet presAssocID="{E146FD5E-7C57-4465-A31F-D085F0DCE9B2}" presName="vert1" presStyleCnt="0"/>
      <dgm:spPr/>
    </dgm:pt>
  </dgm:ptLst>
  <dgm:cxnLst>
    <dgm:cxn modelId="{346A3000-9FC5-4CF6-9195-EFAAB23A2EDD}" srcId="{4995CD3C-D8E8-4B3A-9627-6CCB7D49730E}" destId="{7FEBCA68-7AAE-4284-B7B9-617CC00798BE}" srcOrd="3" destOrd="0" parTransId="{A6D27C81-E0BD-4B43-B74D-CD709E82AC4D}" sibTransId="{C2A6AC8B-AD11-46A1-ADFB-61744D3F35CC}"/>
    <dgm:cxn modelId="{14A0B003-29EF-4222-A236-791E0118F29B}" type="presOf" srcId="{043AB8D9-5CA7-4CF0-9734-04D9E5ABA4BD}" destId="{3EDB8A20-063F-4069-82F7-82776D5E566B}" srcOrd="0" destOrd="0" presId="urn:microsoft.com/office/officeart/2008/layout/LinedList"/>
    <dgm:cxn modelId="{59ADDD05-9EA5-4FA4-9CDC-CDEE3B811CDB}" srcId="{4995CD3C-D8E8-4B3A-9627-6CCB7D49730E}" destId="{E146FD5E-7C57-4465-A31F-D085F0DCE9B2}" srcOrd="7" destOrd="0" parTransId="{DFF5B92C-6F4A-4194-80E1-7020D3CB4516}" sibTransId="{83EC0EA5-AC5B-4884-897E-0E63F86A320C}"/>
    <dgm:cxn modelId="{DFE36B09-A02E-42B0-A26E-B1DB8380DEB5}" srcId="{4995CD3C-D8E8-4B3A-9627-6CCB7D49730E}" destId="{6098C76C-FB4F-4A65-A986-F5E279EFA0ED}" srcOrd="2" destOrd="0" parTransId="{ECAFC587-C5BC-41F7-93DA-73FF3399286E}" sibTransId="{0CF3825C-A7FA-4E37-861B-41035D58BDEB}"/>
    <dgm:cxn modelId="{054F4110-3CD4-4B66-AA54-AE2175C22429}" type="presOf" srcId="{E146FD5E-7C57-4465-A31F-D085F0DCE9B2}" destId="{96770B11-82BC-4E4E-AF14-E3B6675770DC}" srcOrd="0" destOrd="0" presId="urn:microsoft.com/office/officeart/2008/layout/LinedList"/>
    <dgm:cxn modelId="{E8737313-7E3A-4E94-8C1F-EAFB8A10066C}" type="presOf" srcId="{7FEBCA68-7AAE-4284-B7B9-617CC00798BE}" destId="{55526A24-7C73-49FD-A97B-97C6EE4C33DE}" srcOrd="0" destOrd="0" presId="urn:microsoft.com/office/officeart/2008/layout/LinedList"/>
    <dgm:cxn modelId="{B37E7316-E3F9-48E5-833B-BC899FA91DAC}" srcId="{4995CD3C-D8E8-4B3A-9627-6CCB7D49730E}" destId="{F32EF0B7-8DBF-46AC-AE16-67C90B85F7A9}" srcOrd="5" destOrd="0" parTransId="{5F2268A4-337B-4812-9A63-3CFAB8FF084E}" sibTransId="{E40C7FA2-A2CC-4AD8-8E9F-9305F4AF12CB}"/>
    <dgm:cxn modelId="{8A96F22A-5C66-4305-A92B-080BBE9AF76B}" type="presOf" srcId="{6098C76C-FB4F-4A65-A986-F5E279EFA0ED}" destId="{57E48DB8-9533-4CE2-B8AA-C4AA573F9D15}" srcOrd="0" destOrd="0" presId="urn:microsoft.com/office/officeart/2008/layout/LinedList"/>
    <dgm:cxn modelId="{8F2F2F3E-E7C9-4D44-AE04-55C93FF7DC04}" type="presOf" srcId="{F32EF0B7-8DBF-46AC-AE16-67C90B85F7A9}" destId="{A5D4E591-4E9F-4C16-ABA4-1FD972AC8BC1}" srcOrd="0" destOrd="0" presId="urn:microsoft.com/office/officeart/2008/layout/LinedList"/>
    <dgm:cxn modelId="{2B7B865F-95CF-4FC6-B1E8-85A58DBE1BCE}" srcId="{4995CD3C-D8E8-4B3A-9627-6CCB7D49730E}" destId="{043AB8D9-5CA7-4CF0-9734-04D9E5ABA4BD}" srcOrd="0" destOrd="0" parTransId="{7A78EEEB-D04B-46A5-B0CB-BEC78CD0CEAB}" sibTransId="{032D9CCA-5475-48C3-8542-F41871EE4797}"/>
    <dgm:cxn modelId="{DB7F0269-2F6F-4B3E-9F31-975CAAECFB1E}" srcId="{4995CD3C-D8E8-4B3A-9627-6CCB7D49730E}" destId="{6DABD232-0329-4BE4-8DB1-BBD2EE063ABE}" srcOrd="4" destOrd="0" parTransId="{29FF5254-DC0F-4D42-9967-4BB2304822A8}" sibTransId="{316DC4AF-4DA0-4E5E-BA6A-D9D7E2F08FCE}"/>
    <dgm:cxn modelId="{504E9774-C07F-4B33-9088-F151034B8D3C}" srcId="{4995CD3C-D8E8-4B3A-9627-6CCB7D49730E}" destId="{AE52D71F-07E3-4A0C-AD21-1BC850EE16A7}" srcOrd="1" destOrd="0" parTransId="{94769C2A-F357-48D8-BF44-B417CCF153AB}" sibTransId="{5F899BFC-1AAA-4590-9725-581D89AB469A}"/>
    <dgm:cxn modelId="{E855BE56-AD9A-447A-96AF-3BA51F890B74}" srcId="{4995CD3C-D8E8-4B3A-9627-6CCB7D49730E}" destId="{1BE3DA1E-A791-4A41-9144-0DADA08EF68C}" srcOrd="6" destOrd="0" parTransId="{F7608417-4639-4C4B-AE86-BAE53CBD1751}" sibTransId="{BE1AF989-7961-48A3-AF65-158BD3F92DED}"/>
    <dgm:cxn modelId="{FC716C8A-A916-4D95-B43B-26AFA3738BDD}" type="presOf" srcId="{6DABD232-0329-4BE4-8DB1-BBD2EE063ABE}" destId="{D5B90FED-3BB0-431F-84FF-995ED0C0E813}" srcOrd="0" destOrd="0" presId="urn:microsoft.com/office/officeart/2008/layout/LinedList"/>
    <dgm:cxn modelId="{01011BB2-ABD3-4D50-AD95-44D99FB984ED}" type="presOf" srcId="{1BE3DA1E-A791-4A41-9144-0DADA08EF68C}" destId="{8496EFBF-4842-4C7D-AF25-2967C8EDDA8B}" srcOrd="0" destOrd="0" presId="urn:microsoft.com/office/officeart/2008/layout/LinedList"/>
    <dgm:cxn modelId="{8F68BCBE-E828-4CE6-96AF-1CE0E6D680E0}" type="presOf" srcId="{4995CD3C-D8E8-4B3A-9627-6CCB7D49730E}" destId="{1DB043C6-79A2-4530-BA2B-B7E642154C32}" srcOrd="0" destOrd="0" presId="urn:microsoft.com/office/officeart/2008/layout/LinedList"/>
    <dgm:cxn modelId="{102B7FDA-98EE-4E61-9778-0B517F3D8054}" type="presOf" srcId="{AE52D71F-07E3-4A0C-AD21-1BC850EE16A7}" destId="{02FDA9AB-AB85-4E91-8190-CFB94BC0354D}" srcOrd="0" destOrd="0" presId="urn:microsoft.com/office/officeart/2008/layout/LinedList"/>
    <dgm:cxn modelId="{9589AE07-4167-4147-BB16-5672BE0DAECE}" type="presParOf" srcId="{1DB043C6-79A2-4530-BA2B-B7E642154C32}" destId="{FB851702-73D2-4CEF-B5C8-A7EE28B6F208}" srcOrd="0" destOrd="0" presId="urn:microsoft.com/office/officeart/2008/layout/LinedList"/>
    <dgm:cxn modelId="{CF88BE92-D65E-49F3-8B7A-4DC1B0AFEF8B}" type="presParOf" srcId="{1DB043C6-79A2-4530-BA2B-B7E642154C32}" destId="{9BCEF4DC-E5E4-48D7-83A3-DB5D606089FD}" srcOrd="1" destOrd="0" presId="urn:microsoft.com/office/officeart/2008/layout/LinedList"/>
    <dgm:cxn modelId="{E46C897D-2724-421C-AA46-2D6CB84967B4}" type="presParOf" srcId="{9BCEF4DC-E5E4-48D7-83A3-DB5D606089FD}" destId="{3EDB8A20-063F-4069-82F7-82776D5E566B}" srcOrd="0" destOrd="0" presId="urn:microsoft.com/office/officeart/2008/layout/LinedList"/>
    <dgm:cxn modelId="{09209C62-6F8F-4647-9C29-712064617E1F}" type="presParOf" srcId="{9BCEF4DC-E5E4-48D7-83A3-DB5D606089FD}" destId="{ED8200D4-8390-4A43-92A1-7D94B6A0B066}" srcOrd="1" destOrd="0" presId="urn:microsoft.com/office/officeart/2008/layout/LinedList"/>
    <dgm:cxn modelId="{45F25E51-9CFB-4AF8-888D-5ABF2A0D9B1B}" type="presParOf" srcId="{1DB043C6-79A2-4530-BA2B-B7E642154C32}" destId="{797380A8-6D45-42D5-A0F5-A5BD610EE604}" srcOrd="2" destOrd="0" presId="urn:microsoft.com/office/officeart/2008/layout/LinedList"/>
    <dgm:cxn modelId="{00874BA8-95A4-4E6D-A695-FCE0D543FF8F}" type="presParOf" srcId="{1DB043C6-79A2-4530-BA2B-B7E642154C32}" destId="{374A9DA4-C882-4F1F-B47D-EB84775871BC}" srcOrd="3" destOrd="0" presId="urn:microsoft.com/office/officeart/2008/layout/LinedList"/>
    <dgm:cxn modelId="{AB186B3C-AA08-41F5-AF18-8726FE371C5F}" type="presParOf" srcId="{374A9DA4-C882-4F1F-B47D-EB84775871BC}" destId="{02FDA9AB-AB85-4E91-8190-CFB94BC0354D}" srcOrd="0" destOrd="0" presId="urn:microsoft.com/office/officeart/2008/layout/LinedList"/>
    <dgm:cxn modelId="{815CDDF6-8D53-4E5E-8807-5B5B427AF644}" type="presParOf" srcId="{374A9DA4-C882-4F1F-B47D-EB84775871BC}" destId="{EF08BC1B-24E7-4C40-9F10-2EB3C6A7B7E1}" srcOrd="1" destOrd="0" presId="urn:microsoft.com/office/officeart/2008/layout/LinedList"/>
    <dgm:cxn modelId="{47B9B397-6A9C-444C-92AA-1E1D62A17C38}" type="presParOf" srcId="{1DB043C6-79A2-4530-BA2B-B7E642154C32}" destId="{8AA95D6B-4978-4A1C-BEFB-48283C1C2F7E}" srcOrd="4" destOrd="0" presId="urn:microsoft.com/office/officeart/2008/layout/LinedList"/>
    <dgm:cxn modelId="{69DF83EB-BC5C-4F45-8B00-2518DC7DA76F}" type="presParOf" srcId="{1DB043C6-79A2-4530-BA2B-B7E642154C32}" destId="{E23BDC38-92CD-463C-8050-28EB983E9ED4}" srcOrd="5" destOrd="0" presId="urn:microsoft.com/office/officeart/2008/layout/LinedList"/>
    <dgm:cxn modelId="{6A5B8844-A443-4584-B40C-AD3694B22359}" type="presParOf" srcId="{E23BDC38-92CD-463C-8050-28EB983E9ED4}" destId="{57E48DB8-9533-4CE2-B8AA-C4AA573F9D15}" srcOrd="0" destOrd="0" presId="urn:microsoft.com/office/officeart/2008/layout/LinedList"/>
    <dgm:cxn modelId="{1CCF0A6B-56BB-497A-AF01-DF35F39CDA64}" type="presParOf" srcId="{E23BDC38-92CD-463C-8050-28EB983E9ED4}" destId="{2EE0EB08-660D-421E-9872-54D7ADB31A37}" srcOrd="1" destOrd="0" presId="urn:microsoft.com/office/officeart/2008/layout/LinedList"/>
    <dgm:cxn modelId="{2812341F-32FB-4CAB-933E-EE068CB89918}" type="presParOf" srcId="{1DB043C6-79A2-4530-BA2B-B7E642154C32}" destId="{25F66440-C619-4BB2-9C39-B37F99D93A25}" srcOrd="6" destOrd="0" presId="urn:microsoft.com/office/officeart/2008/layout/LinedList"/>
    <dgm:cxn modelId="{6870EBB4-9B84-49D1-84AB-0BE57C4EEE52}" type="presParOf" srcId="{1DB043C6-79A2-4530-BA2B-B7E642154C32}" destId="{4A6E81D2-BB12-4285-A8DD-B0CC5E31154B}" srcOrd="7" destOrd="0" presId="urn:microsoft.com/office/officeart/2008/layout/LinedList"/>
    <dgm:cxn modelId="{4D6CB235-92BD-49E6-AEBB-5FCE36D28DCB}" type="presParOf" srcId="{4A6E81D2-BB12-4285-A8DD-B0CC5E31154B}" destId="{55526A24-7C73-49FD-A97B-97C6EE4C33DE}" srcOrd="0" destOrd="0" presId="urn:microsoft.com/office/officeart/2008/layout/LinedList"/>
    <dgm:cxn modelId="{326FFC4D-7E8D-4187-97D9-BE9EF1BEA1D5}" type="presParOf" srcId="{4A6E81D2-BB12-4285-A8DD-B0CC5E31154B}" destId="{075BE216-8C9A-4DD6-AE95-DAC579D10461}" srcOrd="1" destOrd="0" presId="urn:microsoft.com/office/officeart/2008/layout/LinedList"/>
    <dgm:cxn modelId="{2CB02679-F0A7-487E-AB59-3AEBD8149D6E}" type="presParOf" srcId="{1DB043C6-79A2-4530-BA2B-B7E642154C32}" destId="{72315F82-6661-425E-AC40-27F7382C3257}" srcOrd="8" destOrd="0" presId="urn:microsoft.com/office/officeart/2008/layout/LinedList"/>
    <dgm:cxn modelId="{34A007B7-1504-4867-ACE3-89A27D7EE545}" type="presParOf" srcId="{1DB043C6-79A2-4530-BA2B-B7E642154C32}" destId="{76A751FE-0F22-4647-BC61-12F912B20E14}" srcOrd="9" destOrd="0" presId="urn:microsoft.com/office/officeart/2008/layout/LinedList"/>
    <dgm:cxn modelId="{1416E7DD-A93D-4F4A-95E0-2D718A500B85}" type="presParOf" srcId="{76A751FE-0F22-4647-BC61-12F912B20E14}" destId="{D5B90FED-3BB0-431F-84FF-995ED0C0E813}" srcOrd="0" destOrd="0" presId="urn:microsoft.com/office/officeart/2008/layout/LinedList"/>
    <dgm:cxn modelId="{DB7CDBE2-AEC1-4D8A-9DDB-D76D185891ED}" type="presParOf" srcId="{76A751FE-0F22-4647-BC61-12F912B20E14}" destId="{6D20DF1B-4EAE-4553-8869-93A41076964D}" srcOrd="1" destOrd="0" presId="urn:microsoft.com/office/officeart/2008/layout/LinedList"/>
    <dgm:cxn modelId="{5C8C1DA2-9975-4D3F-A1F7-128CAEEAEB19}" type="presParOf" srcId="{1DB043C6-79A2-4530-BA2B-B7E642154C32}" destId="{EC983BE4-3EB4-4512-AA08-70ABFB58F1BA}" srcOrd="10" destOrd="0" presId="urn:microsoft.com/office/officeart/2008/layout/LinedList"/>
    <dgm:cxn modelId="{03BE3AB8-93A5-4296-B0A1-7EC51EF50055}" type="presParOf" srcId="{1DB043C6-79A2-4530-BA2B-B7E642154C32}" destId="{06C656B5-2CAC-4442-A319-DB06490A5F08}" srcOrd="11" destOrd="0" presId="urn:microsoft.com/office/officeart/2008/layout/LinedList"/>
    <dgm:cxn modelId="{28721C7F-4DD8-477C-93B2-63457EFB408E}" type="presParOf" srcId="{06C656B5-2CAC-4442-A319-DB06490A5F08}" destId="{A5D4E591-4E9F-4C16-ABA4-1FD972AC8BC1}" srcOrd="0" destOrd="0" presId="urn:microsoft.com/office/officeart/2008/layout/LinedList"/>
    <dgm:cxn modelId="{77116275-08A0-4C60-B6A1-5471A0BF1C88}" type="presParOf" srcId="{06C656B5-2CAC-4442-A319-DB06490A5F08}" destId="{2057A44C-51E7-4A3A-A98F-1E7380869971}" srcOrd="1" destOrd="0" presId="urn:microsoft.com/office/officeart/2008/layout/LinedList"/>
    <dgm:cxn modelId="{75AD75D2-9143-49F2-BE1D-704602EC04BB}" type="presParOf" srcId="{1DB043C6-79A2-4530-BA2B-B7E642154C32}" destId="{FB4F8C44-4CA5-4031-B91D-57DFC0628816}" srcOrd="12" destOrd="0" presId="urn:microsoft.com/office/officeart/2008/layout/LinedList"/>
    <dgm:cxn modelId="{6071714D-9C5C-4CAB-9D62-277F9C6BF27E}" type="presParOf" srcId="{1DB043C6-79A2-4530-BA2B-B7E642154C32}" destId="{32DD2CF4-A2B7-4B6E-B7E1-3FC8AAE8465A}" srcOrd="13" destOrd="0" presId="urn:microsoft.com/office/officeart/2008/layout/LinedList"/>
    <dgm:cxn modelId="{25D201B0-B0A8-4F8A-B9C9-E650F24BA88D}" type="presParOf" srcId="{32DD2CF4-A2B7-4B6E-B7E1-3FC8AAE8465A}" destId="{8496EFBF-4842-4C7D-AF25-2967C8EDDA8B}" srcOrd="0" destOrd="0" presId="urn:microsoft.com/office/officeart/2008/layout/LinedList"/>
    <dgm:cxn modelId="{0D6478D6-580C-4594-8F34-C3B54170534F}" type="presParOf" srcId="{32DD2CF4-A2B7-4B6E-B7E1-3FC8AAE8465A}" destId="{9D9DF5BC-55EC-4D31-B23E-ED0E21E33B03}" srcOrd="1" destOrd="0" presId="urn:microsoft.com/office/officeart/2008/layout/LinedList"/>
    <dgm:cxn modelId="{0C0A147D-2839-4790-BD99-E57AF7F5D4FE}" type="presParOf" srcId="{1DB043C6-79A2-4530-BA2B-B7E642154C32}" destId="{D99633F9-58C1-417B-A5C2-CD1311903A11}" srcOrd="14" destOrd="0" presId="urn:microsoft.com/office/officeart/2008/layout/LinedList"/>
    <dgm:cxn modelId="{69D89766-4149-4F92-95A1-C95886C4F8B8}" type="presParOf" srcId="{1DB043C6-79A2-4530-BA2B-B7E642154C32}" destId="{EAF236D5-1363-41B0-AC5F-F012325103A0}" srcOrd="15" destOrd="0" presId="urn:microsoft.com/office/officeart/2008/layout/LinedList"/>
    <dgm:cxn modelId="{5855C7B1-1EB2-41B7-B4EE-5CC299414B4F}" type="presParOf" srcId="{EAF236D5-1363-41B0-AC5F-F012325103A0}" destId="{96770B11-82BC-4E4E-AF14-E3B6675770DC}" srcOrd="0" destOrd="0" presId="urn:microsoft.com/office/officeart/2008/layout/LinedList"/>
    <dgm:cxn modelId="{8087D0DA-64F5-4979-ACB4-3F5BD5FD11C3}" type="presParOf" srcId="{EAF236D5-1363-41B0-AC5F-F012325103A0}" destId="{CD970CD1-9AB8-44CD-BA3A-22F1E61AFDF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98AD9C-D896-4665-8438-C71605DFEAA1}"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C350AF7-4825-4B2C-BD95-AF36CA55CF0B}">
      <dgm:prSet/>
      <dgm:spPr/>
      <dgm:t>
        <a:bodyPr/>
        <a:lstStyle/>
        <a:p>
          <a:pPr>
            <a:defRPr cap="all"/>
          </a:pPr>
          <a:r>
            <a:rPr lang="en-US"/>
            <a:t>Antidepressants</a:t>
          </a:r>
        </a:p>
      </dgm:t>
    </dgm:pt>
    <dgm:pt modelId="{DB93FAF2-4E10-4923-AF1E-1D6AA61E911D}" type="parTrans" cxnId="{193ED2CE-9EFA-4516-96CF-1DE4CA719E42}">
      <dgm:prSet/>
      <dgm:spPr/>
      <dgm:t>
        <a:bodyPr/>
        <a:lstStyle/>
        <a:p>
          <a:endParaRPr lang="en-US"/>
        </a:p>
      </dgm:t>
    </dgm:pt>
    <dgm:pt modelId="{D0DC3EAD-4D80-4887-B8C4-FA5C8B28F929}" type="sibTrans" cxnId="{193ED2CE-9EFA-4516-96CF-1DE4CA719E42}">
      <dgm:prSet/>
      <dgm:spPr/>
      <dgm:t>
        <a:bodyPr/>
        <a:lstStyle/>
        <a:p>
          <a:endParaRPr lang="en-US"/>
        </a:p>
      </dgm:t>
    </dgm:pt>
    <dgm:pt modelId="{99D1D7E8-E869-4A93-9E9B-9A19E7DA4AB6}">
      <dgm:prSet/>
      <dgm:spPr/>
      <dgm:t>
        <a:bodyPr/>
        <a:lstStyle/>
        <a:p>
          <a:pPr>
            <a:defRPr cap="all"/>
          </a:pPr>
          <a:r>
            <a:rPr lang="en-US"/>
            <a:t>Antipsychotics</a:t>
          </a:r>
        </a:p>
      </dgm:t>
    </dgm:pt>
    <dgm:pt modelId="{38D49E47-0E55-47E1-926F-C65137510004}" type="parTrans" cxnId="{7D1643B7-EDBF-47DE-8C75-2CB38241C28B}">
      <dgm:prSet/>
      <dgm:spPr/>
      <dgm:t>
        <a:bodyPr/>
        <a:lstStyle/>
        <a:p>
          <a:endParaRPr lang="en-US"/>
        </a:p>
      </dgm:t>
    </dgm:pt>
    <dgm:pt modelId="{CFCA514F-F38D-4471-8539-50E73F35048E}" type="sibTrans" cxnId="{7D1643B7-EDBF-47DE-8C75-2CB38241C28B}">
      <dgm:prSet/>
      <dgm:spPr/>
      <dgm:t>
        <a:bodyPr/>
        <a:lstStyle/>
        <a:p>
          <a:endParaRPr lang="en-US"/>
        </a:p>
      </dgm:t>
    </dgm:pt>
    <dgm:pt modelId="{7B9B630C-F543-4D52-9154-074D11A68A54}">
      <dgm:prSet/>
      <dgm:spPr/>
      <dgm:t>
        <a:bodyPr/>
        <a:lstStyle/>
        <a:p>
          <a:pPr>
            <a:defRPr cap="all"/>
          </a:pPr>
          <a:r>
            <a:rPr lang="en-US"/>
            <a:t>Anti-anxiety</a:t>
          </a:r>
        </a:p>
      </dgm:t>
    </dgm:pt>
    <dgm:pt modelId="{5A963487-CF91-4DA2-A642-5A0C6DE45FDD}" type="parTrans" cxnId="{654DCEBE-4F50-4428-A31D-F9E568E4A3BA}">
      <dgm:prSet/>
      <dgm:spPr/>
      <dgm:t>
        <a:bodyPr/>
        <a:lstStyle/>
        <a:p>
          <a:endParaRPr lang="en-US"/>
        </a:p>
      </dgm:t>
    </dgm:pt>
    <dgm:pt modelId="{87C119FE-E11C-4610-B1AF-300DCC913027}" type="sibTrans" cxnId="{654DCEBE-4F50-4428-A31D-F9E568E4A3BA}">
      <dgm:prSet/>
      <dgm:spPr/>
      <dgm:t>
        <a:bodyPr/>
        <a:lstStyle/>
        <a:p>
          <a:endParaRPr lang="en-US"/>
        </a:p>
      </dgm:t>
    </dgm:pt>
    <dgm:pt modelId="{C864F023-CF6B-4F20-BACE-364C135302AE}">
      <dgm:prSet/>
      <dgm:spPr/>
      <dgm:t>
        <a:bodyPr/>
        <a:lstStyle/>
        <a:p>
          <a:pPr>
            <a:defRPr cap="all"/>
          </a:pPr>
          <a:r>
            <a:rPr lang="en-US"/>
            <a:t>Stimulants</a:t>
          </a:r>
        </a:p>
      </dgm:t>
    </dgm:pt>
    <dgm:pt modelId="{D5762464-25B2-40B9-9216-EFC91A5583C7}" type="parTrans" cxnId="{8D987E5D-183B-439A-9FFC-DCDCB39D530F}">
      <dgm:prSet/>
      <dgm:spPr/>
      <dgm:t>
        <a:bodyPr/>
        <a:lstStyle/>
        <a:p>
          <a:endParaRPr lang="en-US"/>
        </a:p>
      </dgm:t>
    </dgm:pt>
    <dgm:pt modelId="{1FBFD059-BDB3-4C7F-8042-9E7EC8AECC2D}" type="sibTrans" cxnId="{8D987E5D-183B-439A-9FFC-DCDCB39D530F}">
      <dgm:prSet/>
      <dgm:spPr/>
      <dgm:t>
        <a:bodyPr/>
        <a:lstStyle/>
        <a:p>
          <a:endParaRPr lang="en-US"/>
        </a:p>
      </dgm:t>
    </dgm:pt>
    <dgm:pt modelId="{32C72D6C-C9B6-4C8A-981D-F719593E6F81}">
      <dgm:prSet/>
      <dgm:spPr/>
      <dgm:t>
        <a:bodyPr/>
        <a:lstStyle/>
        <a:p>
          <a:pPr>
            <a:defRPr cap="all"/>
          </a:pPr>
          <a:r>
            <a:rPr lang="en-US"/>
            <a:t>Mood stabilisers</a:t>
          </a:r>
        </a:p>
      </dgm:t>
    </dgm:pt>
    <dgm:pt modelId="{8C9FE155-8658-4D9A-AC94-3C31647E43F9}" type="parTrans" cxnId="{1B08D587-5860-4A6C-870D-EDA4A47FA3E2}">
      <dgm:prSet/>
      <dgm:spPr/>
      <dgm:t>
        <a:bodyPr/>
        <a:lstStyle/>
        <a:p>
          <a:endParaRPr lang="en-US"/>
        </a:p>
      </dgm:t>
    </dgm:pt>
    <dgm:pt modelId="{F08F277C-D5BC-4FE0-98E8-E1ACEFB24DB3}" type="sibTrans" cxnId="{1B08D587-5860-4A6C-870D-EDA4A47FA3E2}">
      <dgm:prSet/>
      <dgm:spPr/>
      <dgm:t>
        <a:bodyPr/>
        <a:lstStyle/>
        <a:p>
          <a:endParaRPr lang="en-US"/>
        </a:p>
      </dgm:t>
    </dgm:pt>
    <dgm:pt modelId="{E24414C3-86E4-43AC-852E-CA40823E8CE1}" type="pres">
      <dgm:prSet presAssocID="{3498AD9C-D896-4665-8438-C71605DFEAA1}" presName="root" presStyleCnt="0">
        <dgm:presLayoutVars>
          <dgm:dir/>
          <dgm:resizeHandles val="exact"/>
        </dgm:presLayoutVars>
      </dgm:prSet>
      <dgm:spPr/>
    </dgm:pt>
    <dgm:pt modelId="{4D113677-FD36-4C40-B2C4-569C44C0E7A2}" type="pres">
      <dgm:prSet presAssocID="{6C350AF7-4825-4B2C-BD95-AF36CA55CF0B}" presName="compNode" presStyleCnt="0"/>
      <dgm:spPr/>
    </dgm:pt>
    <dgm:pt modelId="{54A2431C-E606-473C-A712-73BDD91423D2}" type="pres">
      <dgm:prSet presAssocID="{6C350AF7-4825-4B2C-BD95-AF36CA55CF0B}" presName="iconBgRect" presStyleLbl="bgShp" presStyleIdx="0" presStyleCnt="5"/>
      <dgm:spPr>
        <a:prstGeom prst="round2DiagRect">
          <a:avLst>
            <a:gd name="adj1" fmla="val 29727"/>
            <a:gd name="adj2" fmla="val 0"/>
          </a:avLst>
        </a:prstGeom>
      </dgm:spPr>
    </dgm:pt>
    <dgm:pt modelId="{D8516BBF-12B8-47E2-B189-1E9F5756746E}" type="pres">
      <dgm:prSet presAssocID="{6C350AF7-4825-4B2C-BD95-AF36CA55CF0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5891DFC3-619C-4D0C-BF68-53E39340C799}" type="pres">
      <dgm:prSet presAssocID="{6C350AF7-4825-4B2C-BD95-AF36CA55CF0B}" presName="spaceRect" presStyleCnt="0"/>
      <dgm:spPr/>
    </dgm:pt>
    <dgm:pt modelId="{A2C879A3-78E2-4535-B5BD-FECF1B71D14D}" type="pres">
      <dgm:prSet presAssocID="{6C350AF7-4825-4B2C-BD95-AF36CA55CF0B}" presName="textRect" presStyleLbl="revTx" presStyleIdx="0" presStyleCnt="5">
        <dgm:presLayoutVars>
          <dgm:chMax val="1"/>
          <dgm:chPref val="1"/>
        </dgm:presLayoutVars>
      </dgm:prSet>
      <dgm:spPr/>
    </dgm:pt>
    <dgm:pt modelId="{1F6A09F9-405C-4C40-94A0-4CF0BD222B8E}" type="pres">
      <dgm:prSet presAssocID="{D0DC3EAD-4D80-4887-B8C4-FA5C8B28F929}" presName="sibTrans" presStyleCnt="0"/>
      <dgm:spPr/>
    </dgm:pt>
    <dgm:pt modelId="{E08E57DE-6BC9-42AB-A61E-95847335BD67}" type="pres">
      <dgm:prSet presAssocID="{99D1D7E8-E869-4A93-9E9B-9A19E7DA4AB6}" presName="compNode" presStyleCnt="0"/>
      <dgm:spPr/>
    </dgm:pt>
    <dgm:pt modelId="{58CF471F-76CE-4619-81BF-4344808BFA8E}" type="pres">
      <dgm:prSet presAssocID="{99D1D7E8-E869-4A93-9E9B-9A19E7DA4AB6}" presName="iconBgRect" presStyleLbl="bgShp" presStyleIdx="1" presStyleCnt="5"/>
      <dgm:spPr>
        <a:prstGeom prst="round2DiagRect">
          <a:avLst>
            <a:gd name="adj1" fmla="val 29727"/>
            <a:gd name="adj2" fmla="val 0"/>
          </a:avLst>
        </a:prstGeom>
      </dgm:spPr>
    </dgm:pt>
    <dgm:pt modelId="{82917E48-34F7-4A97-A6DE-15332DB6313D}" type="pres">
      <dgm:prSet presAssocID="{99D1D7E8-E869-4A93-9E9B-9A19E7DA4AB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2D1310B3-0328-4775-ADD3-167CA9224E75}" type="pres">
      <dgm:prSet presAssocID="{99D1D7E8-E869-4A93-9E9B-9A19E7DA4AB6}" presName="spaceRect" presStyleCnt="0"/>
      <dgm:spPr/>
    </dgm:pt>
    <dgm:pt modelId="{AD9ED35A-239B-4339-83C7-706CD82EFC80}" type="pres">
      <dgm:prSet presAssocID="{99D1D7E8-E869-4A93-9E9B-9A19E7DA4AB6}" presName="textRect" presStyleLbl="revTx" presStyleIdx="1" presStyleCnt="5">
        <dgm:presLayoutVars>
          <dgm:chMax val="1"/>
          <dgm:chPref val="1"/>
        </dgm:presLayoutVars>
      </dgm:prSet>
      <dgm:spPr/>
    </dgm:pt>
    <dgm:pt modelId="{D3EDC827-3ED2-4CF1-8AD1-8FEBC70688C9}" type="pres">
      <dgm:prSet presAssocID="{CFCA514F-F38D-4471-8539-50E73F35048E}" presName="sibTrans" presStyleCnt="0"/>
      <dgm:spPr/>
    </dgm:pt>
    <dgm:pt modelId="{E462C1B2-3B18-4BB7-AB0A-094311DF68D9}" type="pres">
      <dgm:prSet presAssocID="{7B9B630C-F543-4D52-9154-074D11A68A54}" presName="compNode" presStyleCnt="0"/>
      <dgm:spPr/>
    </dgm:pt>
    <dgm:pt modelId="{4EA6215A-03DD-4C16-BEF0-1C02C1DC2908}" type="pres">
      <dgm:prSet presAssocID="{7B9B630C-F543-4D52-9154-074D11A68A54}" presName="iconBgRect" presStyleLbl="bgShp" presStyleIdx="2" presStyleCnt="5"/>
      <dgm:spPr>
        <a:prstGeom prst="round2DiagRect">
          <a:avLst>
            <a:gd name="adj1" fmla="val 29727"/>
            <a:gd name="adj2" fmla="val 0"/>
          </a:avLst>
        </a:prstGeom>
      </dgm:spPr>
    </dgm:pt>
    <dgm:pt modelId="{DB748D54-A1CC-4CF1-9DD5-C327AE034BBF}" type="pres">
      <dgm:prSet presAssocID="{7B9B630C-F543-4D52-9154-074D11A68A5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orried Face with No Fill"/>
        </a:ext>
      </dgm:extLst>
    </dgm:pt>
    <dgm:pt modelId="{8D4F9F3E-DA79-4C59-B7CD-7FDC0CF397EC}" type="pres">
      <dgm:prSet presAssocID="{7B9B630C-F543-4D52-9154-074D11A68A54}" presName="spaceRect" presStyleCnt="0"/>
      <dgm:spPr/>
    </dgm:pt>
    <dgm:pt modelId="{88FC60FB-AB5D-4336-B887-8EFB649DF93F}" type="pres">
      <dgm:prSet presAssocID="{7B9B630C-F543-4D52-9154-074D11A68A54}" presName="textRect" presStyleLbl="revTx" presStyleIdx="2" presStyleCnt="5">
        <dgm:presLayoutVars>
          <dgm:chMax val="1"/>
          <dgm:chPref val="1"/>
        </dgm:presLayoutVars>
      </dgm:prSet>
      <dgm:spPr/>
    </dgm:pt>
    <dgm:pt modelId="{19A6137A-C69E-4E79-90AF-F6707DD38C01}" type="pres">
      <dgm:prSet presAssocID="{87C119FE-E11C-4610-B1AF-300DCC913027}" presName="sibTrans" presStyleCnt="0"/>
      <dgm:spPr/>
    </dgm:pt>
    <dgm:pt modelId="{B90D4942-DEC6-4359-A860-A6D9432B9C68}" type="pres">
      <dgm:prSet presAssocID="{C864F023-CF6B-4F20-BACE-364C135302AE}" presName="compNode" presStyleCnt="0"/>
      <dgm:spPr/>
    </dgm:pt>
    <dgm:pt modelId="{9CEDFD23-C834-47C9-AF69-7F82944694C5}" type="pres">
      <dgm:prSet presAssocID="{C864F023-CF6B-4F20-BACE-364C135302AE}" presName="iconBgRect" presStyleLbl="bgShp" presStyleIdx="3" presStyleCnt="5"/>
      <dgm:spPr>
        <a:prstGeom prst="round2DiagRect">
          <a:avLst>
            <a:gd name="adj1" fmla="val 29727"/>
            <a:gd name="adj2" fmla="val 0"/>
          </a:avLst>
        </a:prstGeom>
      </dgm:spPr>
    </dgm:pt>
    <dgm:pt modelId="{EC8B467F-FB6A-4E32-8BC4-5E44723820D2}" type="pres">
      <dgm:prSet presAssocID="{C864F023-CF6B-4F20-BACE-364C135302A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633EC58B-9ACD-46B7-8F6F-8DC2C962F90A}" type="pres">
      <dgm:prSet presAssocID="{C864F023-CF6B-4F20-BACE-364C135302AE}" presName="spaceRect" presStyleCnt="0"/>
      <dgm:spPr/>
    </dgm:pt>
    <dgm:pt modelId="{2C59ED7F-1225-4661-BE8A-B7527B9E481A}" type="pres">
      <dgm:prSet presAssocID="{C864F023-CF6B-4F20-BACE-364C135302AE}" presName="textRect" presStyleLbl="revTx" presStyleIdx="3" presStyleCnt="5">
        <dgm:presLayoutVars>
          <dgm:chMax val="1"/>
          <dgm:chPref val="1"/>
        </dgm:presLayoutVars>
      </dgm:prSet>
      <dgm:spPr/>
    </dgm:pt>
    <dgm:pt modelId="{F59C00CD-B993-4A8A-A407-280C784C2C28}" type="pres">
      <dgm:prSet presAssocID="{1FBFD059-BDB3-4C7F-8042-9E7EC8AECC2D}" presName="sibTrans" presStyleCnt="0"/>
      <dgm:spPr/>
    </dgm:pt>
    <dgm:pt modelId="{4B0BCD7B-24C7-40E4-A16C-0F6530A838C6}" type="pres">
      <dgm:prSet presAssocID="{32C72D6C-C9B6-4C8A-981D-F719593E6F81}" presName="compNode" presStyleCnt="0"/>
      <dgm:spPr/>
    </dgm:pt>
    <dgm:pt modelId="{F860DEB3-3D70-41E1-A773-E68D5123582B}" type="pres">
      <dgm:prSet presAssocID="{32C72D6C-C9B6-4C8A-981D-F719593E6F81}" presName="iconBgRect" presStyleLbl="bgShp" presStyleIdx="4" presStyleCnt="5"/>
      <dgm:spPr>
        <a:prstGeom prst="round2DiagRect">
          <a:avLst>
            <a:gd name="adj1" fmla="val 29727"/>
            <a:gd name="adj2" fmla="val 0"/>
          </a:avLst>
        </a:prstGeom>
      </dgm:spPr>
    </dgm:pt>
    <dgm:pt modelId="{4F9EB5BF-4371-4F1A-9447-5EA62268EE51}" type="pres">
      <dgm:prSet presAssocID="{32C72D6C-C9B6-4C8A-981D-F719593E6F8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rama"/>
        </a:ext>
      </dgm:extLst>
    </dgm:pt>
    <dgm:pt modelId="{ABA5668A-C4E2-4E42-9033-B4710ED15E33}" type="pres">
      <dgm:prSet presAssocID="{32C72D6C-C9B6-4C8A-981D-F719593E6F81}" presName="spaceRect" presStyleCnt="0"/>
      <dgm:spPr/>
    </dgm:pt>
    <dgm:pt modelId="{2017AB5A-B9FD-448A-9AC0-1635962AC573}" type="pres">
      <dgm:prSet presAssocID="{32C72D6C-C9B6-4C8A-981D-F719593E6F81}" presName="textRect" presStyleLbl="revTx" presStyleIdx="4" presStyleCnt="5">
        <dgm:presLayoutVars>
          <dgm:chMax val="1"/>
          <dgm:chPref val="1"/>
        </dgm:presLayoutVars>
      </dgm:prSet>
      <dgm:spPr/>
    </dgm:pt>
  </dgm:ptLst>
  <dgm:cxnLst>
    <dgm:cxn modelId="{61CE0E27-3C40-4644-A1D4-AE86BB91866B}" type="presOf" srcId="{7B9B630C-F543-4D52-9154-074D11A68A54}" destId="{88FC60FB-AB5D-4336-B887-8EFB649DF93F}" srcOrd="0" destOrd="0" presId="urn:microsoft.com/office/officeart/2018/5/layout/IconLeafLabelList"/>
    <dgm:cxn modelId="{84AF102A-832D-4B71-8FAB-B11219538F80}" type="presOf" srcId="{99D1D7E8-E869-4A93-9E9B-9A19E7DA4AB6}" destId="{AD9ED35A-239B-4339-83C7-706CD82EFC80}" srcOrd="0" destOrd="0" presId="urn:microsoft.com/office/officeart/2018/5/layout/IconLeafLabelList"/>
    <dgm:cxn modelId="{2968195B-884A-49B2-BB95-84F5F2F0E8F7}" type="presOf" srcId="{C864F023-CF6B-4F20-BACE-364C135302AE}" destId="{2C59ED7F-1225-4661-BE8A-B7527B9E481A}" srcOrd="0" destOrd="0" presId="urn:microsoft.com/office/officeart/2018/5/layout/IconLeafLabelList"/>
    <dgm:cxn modelId="{8D987E5D-183B-439A-9FFC-DCDCB39D530F}" srcId="{3498AD9C-D896-4665-8438-C71605DFEAA1}" destId="{C864F023-CF6B-4F20-BACE-364C135302AE}" srcOrd="3" destOrd="0" parTransId="{D5762464-25B2-40B9-9216-EFC91A5583C7}" sibTransId="{1FBFD059-BDB3-4C7F-8042-9E7EC8AECC2D}"/>
    <dgm:cxn modelId="{9D2E9366-DC1A-4AC7-A7BE-E421C4986F38}" type="presOf" srcId="{3498AD9C-D896-4665-8438-C71605DFEAA1}" destId="{E24414C3-86E4-43AC-852E-CA40823E8CE1}" srcOrd="0" destOrd="0" presId="urn:microsoft.com/office/officeart/2018/5/layout/IconLeafLabelList"/>
    <dgm:cxn modelId="{2EE36869-89A6-488E-AE6F-430E1722D8E7}" type="presOf" srcId="{6C350AF7-4825-4B2C-BD95-AF36CA55CF0B}" destId="{A2C879A3-78E2-4535-B5BD-FECF1B71D14D}" srcOrd="0" destOrd="0" presId="urn:microsoft.com/office/officeart/2018/5/layout/IconLeafLabelList"/>
    <dgm:cxn modelId="{1B08D587-5860-4A6C-870D-EDA4A47FA3E2}" srcId="{3498AD9C-D896-4665-8438-C71605DFEAA1}" destId="{32C72D6C-C9B6-4C8A-981D-F719593E6F81}" srcOrd="4" destOrd="0" parTransId="{8C9FE155-8658-4D9A-AC94-3C31647E43F9}" sibTransId="{F08F277C-D5BC-4FE0-98E8-E1ACEFB24DB3}"/>
    <dgm:cxn modelId="{7D1643B7-EDBF-47DE-8C75-2CB38241C28B}" srcId="{3498AD9C-D896-4665-8438-C71605DFEAA1}" destId="{99D1D7E8-E869-4A93-9E9B-9A19E7DA4AB6}" srcOrd="1" destOrd="0" parTransId="{38D49E47-0E55-47E1-926F-C65137510004}" sibTransId="{CFCA514F-F38D-4471-8539-50E73F35048E}"/>
    <dgm:cxn modelId="{654DCEBE-4F50-4428-A31D-F9E568E4A3BA}" srcId="{3498AD9C-D896-4665-8438-C71605DFEAA1}" destId="{7B9B630C-F543-4D52-9154-074D11A68A54}" srcOrd="2" destOrd="0" parTransId="{5A963487-CF91-4DA2-A642-5A0C6DE45FDD}" sibTransId="{87C119FE-E11C-4610-B1AF-300DCC913027}"/>
    <dgm:cxn modelId="{193ED2CE-9EFA-4516-96CF-1DE4CA719E42}" srcId="{3498AD9C-D896-4665-8438-C71605DFEAA1}" destId="{6C350AF7-4825-4B2C-BD95-AF36CA55CF0B}" srcOrd="0" destOrd="0" parTransId="{DB93FAF2-4E10-4923-AF1E-1D6AA61E911D}" sibTransId="{D0DC3EAD-4D80-4887-B8C4-FA5C8B28F929}"/>
    <dgm:cxn modelId="{8FA2F1DE-A5CD-4870-9DC8-89CAB6492B9F}" type="presOf" srcId="{32C72D6C-C9B6-4C8A-981D-F719593E6F81}" destId="{2017AB5A-B9FD-448A-9AC0-1635962AC573}" srcOrd="0" destOrd="0" presId="urn:microsoft.com/office/officeart/2018/5/layout/IconLeafLabelList"/>
    <dgm:cxn modelId="{EF9EF2E9-000D-453D-BF52-8EE33CBE4968}" type="presParOf" srcId="{E24414C3-86E4-43AC-852E-CA40823E8CE1}" destId="{4D113677-FD36-4C40-B2C4-569C44C0E7A2}" srcOrd="0" destOrd="0" presId="urn:microsoft.com/office/officeart/2018/5/layout/IconLeafLabelList"/>
    <dgm:cxn modelId="{D57DF74F-4415-43E6-936F-4A8DD2200978}" type="presParOf" srcId="{4D113677-FD36-4C40-B2C4-569C44C0E7A2}" destId="{54A2431C-E606-473C-A712-73BDD91423D2}" srcOrd="0" destOrd="0" presId="urn:microsoft.com/office/officeart/2018/5/layout/IconLeafLabelList"/>
    <dgm:cxn modelId="{EA03B511-CCDB-45CE-8399-4D2360A686B7}" type="presParOf" srcId="{4D113677-FD36-4C40-B2C4-569C44C0E7A2}" destId="{D8516BBF-12B8-47E2-B189-1E9F5756746E}" srcOrd="1" destOrd="0" presId="urn:microsoft.com/office/officeart/2018/5/layout/IconLeafLabelList"/>
    <dgm:cxn modelId="{7ACAEFC5-610B-4603-96BC-DC4A09288C8B}" type="presParOf" srcId="{4D113677-FD36-4C40-B2C4-569C44C0E7A2}" destId="{5891DFC3-619C-4D0C-BF68-53E39340C799}" srcOrd="2" destOrd="0" presId="urn:microsoft.com/office/officeart/2018/5/layout/IconLeafLabelList"/>
    <dgm:cxn modelId="{A17168F6-9E43-4C93-90B7-3E5E20BBE308}" type="presParOf" srcId="{4D113677-FD36-4C40-B2C4-569C44C0E7A2}" destId="{A2C879A3-78E2-4535-B5BD-FECF1B71D14D}" srcOrd="3" destOrd="0" presId="urn:microsoft.com/office/officeart/2018/5/layout/IconLeafLabelList"/>
    <dgm:cxn modelId="{0A08A633-8B41-430A-ACA1-9A9FA1B6EB49}" type="presParOf" srcId="{E24414C3-86E4-43AC-852E-CA40823E8CE1}" destId="{1F6A09F9-405C-4C40-94A0-4CF0BD222B8E}" srcOrd="1" destOrd="0" presId="urn:microsoft.com/office/officeart/2018/5/layout/IconLeafLabelList"/>
    <dgm:cxn modelId="{4B29EC09-CF74-40D3-86BA-4C3435FB28F2}" type="presParOf" srcId="{E24414C3-86E4-43AC-852E-CA40823E8CE1}" destId="{E08E57DE-6BC9-42AB-A61E-95847335BD67}" srcOrd="2" destOrd="0" presId="urn:microsoft.com/office/officeart/2018/5/layout/IconLeafLabelList"/>
    <dgm:cxn modelId="{6D368DD4-BC11-480D-9442-68D3751D3A4B}" type="presParOf" srcId="{E08E57DE-6BC9-42AB-A61E-95847335BD67}" destId="{58CF471F-76CE-4619-81BF-4344808BFA8E}" srcOrd="0" destOrd="0" presId="urn:microsoft.com/office/officeart/2018/5/layout/IconLeafLabelList"/>
    <dgm:cxn modelId="{A09337C9-BB8A-46C3-B81F-F9B70EF5542D}" type="presParOf" srcId="{E08E57DE-6BC9-42AB-A61E-95847335BD67}" destId="{82917E48-34F7-4A97-A6DE-15332DB6313D}" srcOrd="1" destOrd="0" presId="urn:microsoft.com/office/officeart/2018/5/layout/IconLeafLabelList"/>
    <dgm:cxn modelId="{3E8F05D1-E695-403E-865A-C188C91FABF9}" type="presParOf" srcId="{E08E57DE-6BC9-42AB-A61E-95847335BD67}" destId="{2D1310B3-0328-4775-ADD3-167CA9224E75}" srcOrd="2" destOrd="0" presId="urn:microsoft.com/office/officeart/2018/5/layout/IconLeafLabelList"/>
    <dgm:cxn modelId="{EACCB1E8-7325-4050-A9D9-50C9A8E4C0F5}" type="presParOf" srcId="{E08E57DE-6BC9-42AB-A61E-95847335BD67}" destId="{AD9ED35A-239B-4339-83C7-706CD82EFC80}" srcOrd="3" destOrd="0" presId="urn:microsoft.com/office/officeart/2018/5/layout/IconLeafLabelList"/>
    <dgm:cxn modelId="{855625C4-F38C-48C8-9097-66283921A04F}" type="presParOf" srcId="{E24414C3-86E4-43AC-852E-CA40823E8CE1}" destId="{D3EDC827-3ED2-4CF1-8AD1-8FEBC70688C9}" srcOrd="3" destOrd="0" presId="urn:microsoft.com/office/officeart/2018/5/layout/IconLeafLabelList"/>
    <dgm:cxn modelId="{94FD7DF5-EA67-482D-9D6E-744CAF769AAD}" type="presParOf" srcId="{E24414C3-86E4-43AC-852E-CA40823E8CE1}" destId="{E462C1B2-3B18-4BB7-AB0A-094311DF68D9}" srcOrd="4" destOrd="0" presId="urn:microsoft.com/office/officeart/2018/5/layout/IconLeafLabelList"/>
    <dgm:cxn modelId="{52CAC69F-A45B-4FD9-9382-6D0D9E641FFA}" type="presParOf" srcId="{E462C1B2-3B18-4BB7-AB0A-094311DF68D9}" destId="{4EA6215A-03DD-4C16-BEF0-1C02C1DC2908}" srcOrd="0" destOrd="0" presId="urn:microsoft.com/office/officeart/2018/5/layout/IconLeafLabelList"/>
    <dgm:cxn modelId="{62487C0B-70CF-447F-9A66-A7C94F9C34DF}" type="presParOf" srcId="{E462C1B2-3B18-4BB7-AB0A-094311DF68D9}" destId="{DB748D54-A1CC-4CF1-9DD5-C327AE034BBF}" srcOrd="1" destOrd="0" presId="urn:microsoft.com/office/officeart/2018/5/layout/IconLeafLabelList"/>
    <dgm:cxn modelId="{3C7D1934-98CA-4855-AAE2-76E9777341F4}" type="presParOf" srcId="{E462C1B2-3B18-4BB7-AB0A-094311DF68D9}" destId="{8D4F9F3E-DA79-4C59-B7CD-7FDC0CF397EC}" srcOrd="2" destOrd="0" presId="urn:microsoft.com/office/officeart/2018/5/layout/IconLeafLabelList"/>
    <dgm:cxn modelId="{ABA72B6E-303B-4DB3-9CF0-3BD6B4490DCA}" type="presParOf" srcId="{E462C1B2-3B18-4BB7-AB0A-094311DF68D9}" destId="{88FC60FB-AB5D-4336-B887-8EFB649DF93F}" srcOrd="3" destOrd="0" presId="urn:microsoft.com/office/officeart/2018/5/layout/IconLeafLabelList"/>
    <dgm:cxn modelId="{6313CF8F-80FC-4413-9D61-5F1504E1F88B}" type="presParOf" srcId="{E24414C3-86E4-43AC-852E-CA40823E8CE1}" destId="{19A6137A-C69E-4E79-90AF-F6707DD38C01}" srcOrd="5" destOrd="0" presId="urn:microsoft.com/office/officeart/2018/5/layout/IconLeafLabelList"/>
    <dgm:cxn modelId="{3CE8B460-8909-491B-BA76-B1708779582D}" type="presParOf" srcId="{E24414C3-86E4-43AC-852E-CA40823E8CE1}" destId="{B90D4942-DEC6-4359-A860-A6D9432B9C68}" srcOrd="6" destOrd="0" presId="urn:microsoft.com/office/officeart/2018/5/layout/IconLeafLabelList"/>
    <dgm:cxn modelId="{270B15D7-FC7C-4669-92D1-BB13620DCC81}" type="presParOf" srcId="{B90D4942-DEC6-4359-A860-A6D9432B9C68}" destId="{9CEDFD23-C834-47C9-AF69-7F82944694C5}" srcOrd="0" destOrd="0" presId="urn:microsoft.com/office/officeart/2018/5/layout/IconLeafLabelList"/>
    <dgm:cxn modelId="{FD824A1C-B455-439D-B6A2-E2A6D61D26E0}" type="presParOf" srcId="{B90D4942-DEC6-4359-A860-A6D9432B9C68}" destId="{EC8B467F-FB6A-4E32-8BC4-5E44723820D2}" srcOrd="1" destOrd="0" presId="urn:microsoft.com/office/officeart/2018/5/layout/IconLeafLabelList"/>
    <dgm:cxn modelId="{0FA474A1-D7CA-49C4-9E67-0C15B2325AF1}" type="presParOf" srcId="{B90D4942-DEC6-4359-A860-A6D9432B9C68}" destId="{633EC58B-9ACD-46B7-8F6F-8DC2C962F90A}" srcOrd="2" destOrd="0" presId="urn:microsoft.com/office/officeart/2018/5/layout/IconLeafLabelList"/>
    <dgm:cxn modelId="{372C0373-1CED-4BAE-947F-DBB8B5C802D6}" type="presParOf" srcId="{B90D4942-DEC6-4359-A860-A6D9432B9C68}" destId="{2C59ED7F-1225-4661-BE8A-B7527B9E481A}" srcOrd="3" destOrd="0" presId="urn:microsoft.com/office/officeart/2018/5/layout/IconLeafLabelList"/>
    <dgm:cxn modelId="{1FC54D24-EAEE-48B2-AF86-62D9E54B5B60}" type="presParOf" srcId="{E24414C3-86E4-43AC-852E-CA40823E8CE1}" destId="{F59C00CD-B993-4A8A-A407-280C784C2C28}" srcOrd="7" destOrd="0" presId="urn:microsoft.com/office/officeart/2018/5/layout/IconLeafLabelList"/>
    <dgm:cxn modelId="{001A923B-27DE-4DEB-8F21-DC5078735305}" type="presParOf" srcId="{E24414C3-86E4-43AC-852E-CA40823E8CE1}" destId="{4B0BCD7B-24C7-40E4-A16C-0F6530A838C6}" srcOrd="8" destOrd="0" presId="urn:microsoft.com/office/officeart/2018/5/layout/IconLeafLabelList"/>
    <dgm:cxn modelId="{CE626867-0C8B-41BC-B954-048D2CCCC996}" type="presParOf" srcId="{4B0BCD7B-24C7-40E4-A16C-0F6530A838C6}" destId="{F860DEB3-3D70-41E1-A773-E68D5123582B}" srcOrd="0" destOrd="0" presId="urn:microsoft.com/office/officeart/2018/5/layout/IconLeafLabelList"/>
    <dgm:cxn modelId="{C55CC339-2226-4352-BE21-E1504FB0F5EA}" type="presParOf" srcId="{4B0BCD7B-24C7-40E4-A16C-0F6530A838C6}" destId="{4F9EB5BF-4371-4F1A-9447-5EA62268EE51}" srcOrd="1" destOrd="0" presId="urn:microsoft.com/office/officeart/2018/5/layout/IconLeafLabelList"/>
    <dgm:cxn modelId="{FEC0ED77-C3C2-4284-9039-9C87A7602683}" type="presParOf" srcId="{4B0BCD7B-24C7-40E4-A16C-0F6530A838C6}" destId="{ABA5668A-C4E2-4E42-9033-B4710ED15E33}" srcOrd="2" destOrd="0" presId="urn:microsoft.com/office/officeart/2018/5/layout/IconLeafLabelList"/>
    <dgm:cxn modelId="{6E419E9D-EE3A-4671-9E08-631B909797FD}" type="presParOf" srcId="{4B0BCD7B-24C7-40E4-A16C-0F6530A838C6}" destId="{2017AB5A-B9FD-448A-9AC0-1635962AC573}"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CF61528-2EFE-480F-8929-6DC54657EE4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E0D74647-86CD-4059-AC77-A85DC195BAFC}">
      <dgm:prSet/>
      <dgm:spPr/>
      <dgm:t>
        <a:bodyPr/>
        <a:lstStyle/>
        <a:p>
          <a:r>
            <a:rPr lang="en-US"/>
            <a:t>SSRI's, MAOI's and TCA's are most common examples</a:t>
          </a:r>
        </a:p>
      </dgm:t>
    </dgm:pt>
    <dgm:pt modelId="{AEF439F1-5BAE-40C8-8AE7-602F9D3EEF6F}" type="parTrans" cxnId="{341FEB6B-44D3-4384-8BB4-9787501197AF}">
      <dgm:prSet/>
      <dgm:spPr/>
      <dgm:t>
        <a:bodyPr/>
        <a:lstStyle/>
        <a:p>
          <a:endParaRPr lang="en-US"/>
        </a:p>
      </dgm:t>
    </dgm:pt>
    <dgm:pt modelId="{3468788F-2091-49EC-8946-2991DE6346D9}" type="sibTrans" cxnId="{341FEB6B-44D3-4384-8BB4-9787501197AF}">
      <dgm:prSet/>
      <dgm:spPr/>
      <dgm:t>
        <a:bodyPr/>
        <a:lstStyle/>
        <a:p>
          <a:endParaRPr lang="en-US"/>
        </a:p>
      </dgm:t>
    </dgm:pt>
    <dgm:pt modelId="{83AB8BEE-A6DC-4A53-B8FD-F8ACF9F29574}">
      <dgm:prSet/>
      <dgm:spPr/>
      <dgm:t>
        <a:bodyPr/>
        <a:lstStyle/>
        <a:p>
          <a:r>
            <a:rPr lang="en-US"/>
            <a:t>Reduction of mood disorder symptoms</a:t>
          </a:r>
        </a:p>
      </dgm:t>
    </dgm:pt>
    <dgm:pt modelId="{6203C4A8-4681-480E-9560-2DF1E5C85A70}" type="parTrans" cxnId="{A90ECCE3-9148-4C86-90E4-319C11A39F3E}">
      <dgm:prSet/>
      <dgm:spPr/>
      <dgm:t>
        <a:bodyPr/>
        <a:lstStyle/>
        <a:p>
          <a:endParaRPr lang="en-US"/>
        </a:p>
      </dgm:t>
    </dgm:pt>
    <dgm:pt modelId="{EF9BD0D2-C025-45C3-8D0C-73CC3E3B6661}" type="sibTrans" cxnId="{A90ECCE3-9148-4C86-90E4-319C11A39F3E}">
      <dgm:prSet/>
      <dgm:spPr/>
      <dgm:t>
        <a:bodyPr/>
        <a:lstStyle/>
        <a:p>
          <a:endParaRPr lang="en-US"/>
        </a:p>
      </dgm:t>
    </dgm:pt>
    <dgm:pt modelId="{FDF98AAF-65ED-4543-845B-0BBEC1696F0B}">
      <dgm:prSet/>
      <dgm:spPr/>
      <dgm:t>
        <a:bodyPr/>
        <a:lstStyle/>
        <a:p>
          <a:r>
            <a:rPr lang="en-US"/>
            <a:t>Regulation of norepinephrine and serotonin</a:t>
          </a:r>
        </a:p>
      </dgm:t>
    </dgm:pt>
    <dgm:pt modelId="{7A276502-65D5-45C9-BE41-57225491FB86}" type="parTrans" cxnId="{1FD1E421-4835-4DE1-BEE9-4B3573976CB8}">
      <dgm:prSet/>
      <dgm:spPr/>
      <dgm:t>
        <a:bodyPr/>
        <a:lstStyle/>
        <a:p>
          <a:endParaRPr lang="en-US"/>
        </a:p>
      </dgm:t>
    </dgm:pt>
    <dgm:pt modelId="{330976F4-96A3-499D-8436-C05E89B19971}" type="sibTrans" cxnId="{1FD1E421-4835-4DE1-BEE9-4B3573976CB8}">
      <dgm:prSet/>
      <dgm:spPr/>
      <dgm:t>
        <a:bodyPr/>
        <a:lstStyle/>
        <a:p>
          <a:endParaRPr lang="en-US"/>
        </a:p>
      </dgm:t>
    </dgm:pt>
    <dgm:pt modelId="{D14352DA-BE69-4C70-80C2-0B81B7764679}" type="pres">
      <dgm:prSet presAssocID="{BCF61528-2EFE-480F-8929-6DC54657EE40}" presName="vert0" presStyleCnt="0">
        <dgm:presLayoutVars>
          <dgm:dir/>
          <dgm:animOne val="branch"/>
          <dgm:animLvl val="lvl"/>
        </dgm:presLayoutVars>
      </dgm:prSet>
      <dgm:spPr/>
    </dgm:pt>
    <dgm:pt modelId="{2AD52280-5B99-4BDA-9B11-11EF3018A349}" type="pres">
      <dgm:prSet presAssocID="{E0D74647-86CD-4059-AC77-A85DC195BAFC}" presName="thickLine" presStyleLbl="alignNode1" presStyleIdx="0" presStyleCnt="3"/>
      <dgm:spPr/>
    </dgm:pt>
    <dgm:pt modelId="{C3BAB143-DA22-4782-A4D0-3F46F7FEEC3B}" type="pres">
      <dgm:prSet presAssocID="{E0D74647-86CD-4059-AC77-A85DC195BAFC}" presName="horz1" presStyleCnt="0"/>
      <dgm:spPr/>
    </dgm:pt>
    <dgm:pt modelId="{E744CAD3-98C4-4B77-BECC-288E61BF8DED}" type="pres">
      <dgm:prSet presAssocID="{E0D74647-86CD-4059-AC77-A85DC195BAFC}" presName="tx1" presStyleLbl="revTx" presStyleIdx="0" presStyleCnt="3"/>
      <dgm:spPr/>
    </dgm:pt>
    <dgm:pt modelId="{EF80EBB2-F6E6-4C65-BFDF-C32C3984C9DD}" type="pres">
      <dgm:prSet presAssocID="{E0D74647-86CD-4059-AC77-A85DC195BAFC}" presName="vert1" presStyleCnt="0"/>
      <dgm:spPr/>
    </dgm:pt>
    <dgm:pt modelId="{8728D185-B88D-4E37-8D15-45AC7290F856}" type="pres">
      <dgm:prSet presAssocID="{83AB8BEE-A6DC-4A53-B8FD-F8ACF9F29574}" presName="thickLine" presStyleLbl="alignNode1" presStyleIdx="1" presStyleCnt="3"/>
      <dgm:spPr/>
    </dgm:pt>
    <dgm:pt modelId="{366476BB-5E44-4C78-BD4C-585957EB3D5C}" type="pres">
      <dgm:prSet presAssocID="{83AB8BEE-A6DC-4A53-B8FD-F8ACF9F29574}" presName="horz1" presStyleCnt="0"/>
      <dgm:spPr/>
    </dgm:pt>
    <dgm:pt modelId="{4F3A998A-F09D-4102-AA23-E88A4E60C619}" type="pres">
      <dgm:prSet presAssocID="{83AB8BEE-A6DC-4A53-B8FD-F8ACF9F29574}" presName="tx1" presStyleLbl="revTx" presStyleIdx="1" presStyleCnt="3"/>
      <dgm:spPr/>
    </dgm:pt>
    <dgm:pt modelId="{67AE8AD6-E9B7-4B81-B65F-A4360F5C32EA}" type="pres">
      <dgm:prSet presAssocID="{83AB8BEE-A6DC-4A53-B8FD-F8ACF9F29574}" presName="vert1" presStyleCnt="0"/>
      <dgm:spPr/>
    </dgm:pt>
    <dgm:pt modelId="{3D7B81E5-A966-4E8F-8051-6406B7855BD9}" type="pres">
      <dgm:prSet presAssocID="{FDF98AAF-65ED-4543-845B-0BBEC1696F0B}" presName="thickLine" presStyleLbl="alignNode1" presStyleIdx="2" presStyleCnt="3"/>
      <dgm:spPr/>
    </dgm:pt>
    <dgm:pt modelId="{E3A3E84B-9572-4011-8EF1-FDE838E7EF04}" type="pres">
      <dgm:prSet presAssocID="{FDF98AAF-65ED-4543-845B-0BBEC1696F0B}" presName="horz1" presStyleCnt="0"/>
      <dgm:spPr/>
    </dgm:pt>
    <dgm:pt modelId="{B57AE9EA-C1A9-48C0-9C15-9ED8B52890FF}" type="pres">
      <dgm:prSet presAssocID="{FDF98AAF-65ED-4543-845B-0BBEC1696F0B}" presName="tx1" presStyleLbl="revTx" presStyleIdx="2" presStyleCnt="3"/>
      <dgm:spPr/>
    </dgm:pt>
    <dgm:pt modelId="{7E25946D-D6B0-40B5-B8FD-F2457D394C64}" type="pres">
      <dgm:prSet presAssocID="{FDF98AAF-65ED-4543-845B-0BBEC1696F0B}" presName="vert1" presStyleCnt="0"/>
      <dgm:spPr/>
    </dgm:pt>
  </dgm:ptLst>
  <dgm:cxnLst>
    <dgm:cxn modelId="{1FD1E421-4835-4DE1-BEE9-4B3573976CB8}" srcId="{BCF61528-2EFE-480F-8929-6DC54657EE40}" destId="{FDF98AAF-65ED-4543-845B-0BBEC1696F0B}" srcOrd="2" destOrd="0" parTransId="{7A276502-65D5-45C9-BE41-57225491FB86}" sibTransId="{330976F4-96A3-499D-8436-C05E89B19971}"/>
    <dgm:cxn modelId="{341FEB6B-44D3-4384-8BB4-9787501197AF}" srcId="{BCF61528-2EFE-480F-8929-6DC54657EE40}" destId="{E0D74647-86CD-4059-AC77-A85DC195BAFC}" srcOrd="0" destOrd="0" parTransId="{AEF439F1-5BAE-40C8-8AE7-602F9D3EEF6F}" sibTransId="{3468788F-2091-49EC-8946-2991DE6346D9}"/>
    <dgm:cxn modelId="{D2B93151-EEFF-4B4E-B3CB-B6E8D50C3DC0}" type="presOf" srcId="{FDF98AAF-65ED-4543-845B-0BBEC1696F0B}" destId="{B57AE9EA-C1A9-48C0-9C15-9ED8B52890FF}" srcOrd="0" destOrd="0" presId="urn:microsoft.com/office/officeart/2008/layout/LinedList"/>
    <dgm:cxn modelId="{349C5DB1-CAE1-4785-9DB5-4652ABB39190}" type="presOf" srcId="{BCF61528-2EFE-480F-8929-6DC54657EE40}" destId="{D14352DA-BE69-4C70-80C2-0B81B7764679}" srcOrd="0" destOrd="0" presId="urn:microsoft.com/office/officeart/2008/layout/LinedList"/>
    <dgm:cxn modelId="{2D5228D7-577A-4102-84AC-60D755D01657}" type="presOf" srcId="{E0D74647-86CD-4059-AC77-A85DC195BAFC}" destId="{E744CAD3-98C4-4B77-BECC-288E61BF8DED}" srcOrd="0" destOrd="0" presId="urn:microsoft.com/office/officeart/2008/layout/LinedList"/>
    <dgm:cxn modelId="{A90ECCE3-9148-4C86-90E4-319C11A39F3E}" srcId="{BCF61528-2EFE-480F-8929-6DC54657EE40}" destId="{83AB8BEE-A6DC-4A53-B8FD-F8ACF9F29574}" srcOrd="1" destOrd="0" parTransId="{6203C4A8-4681-480E-9560-2DF1E5C85A70}" sibTransId="{EF9BD0D2-C025-45C3-8D0C-73CC3E3B6661}"/>
    <dgm:cxn modelId="{43A596F4-8B9F-43FD-807C-28DE3069E016}" type="presOf" srcId="{83AB8BEE-A6DC-4A53-B8FD-F8ACF9F29574}" destId="{4F3A998A-F09D-4102-AA23-E88A4E60C619}" srcOrd="0" destOrd="0" presId="urn:microsoft.com/office/officeart/2008/layout/LinedList"/>
    <dgm:cxn modelId="{CFAEE84C-48B1-4C71-B3D2-9514DC43896F}" type="presParOf" srcId="{D14352DA-BE69-4C70-80C2-0B81B7764679}" destId="{2AD52280-5B99-4BDA-9B11-11EF3018A349}" srcOrd="0" destOrd="0" presId="urn:microsoft.com/office/officeart/2008/layout/LinedList"/>
    <dgm:cxn modelId="{FBF63069-6A5A-422E-A604-72A9BEDD461F}" type="presParOf" srcId="{D14352DA-BE69-4C70-80C2-0B81B7764679}" destId="{C3BAB143-DA22-4782-A4D0-3F46F7FEEC3B}" srcOrd="1" destOrd="0" presId="urn:microsoft.com/office/officeart/2008/layout/LinedList"/>
    <dgm:cxn modelId="{F07A7382-A5CA-499B-92DA-DF1170464A21}" type="presParOf" srcId="{C3BAB143-DA22-4782-A4D0-3F46F7FEEC3B}" destId="{E744CAD3-98C4-4B77-BECC-288E61BF8DED}" srcOrd="0" destOrd="0" presId="urn:microsoft.com/office/officeart/2008/layout/LinedList"/>
    <dgm:cxn modelId="{82C47417-57DE-4687-B7E7-CB8FE0B3FD85}" type="presParOf" srcId="{C3BAB143-DA22-4782-A4D0-3F46F7FEEC3B}" destId="{EF80EBB2-F6E6-4C65-BFDF-C32C3984C9DD}" srcOrd="1" destOrd="0" presId="urn:microsoft.com/office/officeart/2008/layout/LinedList"/>
    <dgm:cxn modelId="{B592676B-6B31-4AEA-976E-40A369FF9DAD}" type="presParOf" srcId="{D14352DA-BE69-4C70-80C2-0B81B7764679}" destId="{8728D185-B88D-4E37-8D15-45AC7290F856}" srcOrd="2" destOrd="0" presId="urn:microsoft.com/office/officeart/2008/layout/LinedList"/>
    <dgm:cxn modelId="{82ED24DD-C685-4B3A-87AC-3861439115D3}" type="presParOf" srcId="{D14352DA-BE69-4C70-80C2-0B81B7764679}" destId="{366476BB-5E44-4C78-BD4C-585957EB3D5C}" srcOrd="3" destOrd="0" presId="urn:microsoft.com/office/officeart/2008/layout/LinedList"/>
    <dgm:cxn modelId="{E62AD92A-59D3-4463-8BA8-7CC0E9ADC026}" type="presParOf" srcId="{366476BB-5E44-4C78-BD4C-585957EB3D5C}" destId="{4F3A998A-F09D-4102-AA23-E88A4E60C619}" srcOrd="0" destOrd="0" presId="urn:microsoft.com/office/officeart/2008/layout/LinedList"/>
    <dgm:cxn modelId="{1E16DBAE-C52E-4DBB-AA92-B297B154BA57}" type="presParOf" srcId="{366476BB-5E44-4C78-BD4C-585957EB3D5C}" destId="{67AE8AD6-E9B7-4B81-B65F-A4360F5C32EA}" srcOrd="1" destOrd="0" presId="urn:microsoft.com/office/officeart/2008/layout/LinedList"/>
    <dgm:cxn modelId="{552D4BA5-077A-46D1-9F6D-3772BC8DF122}" type="presParOf" srcId="{D14352DA-BE69-4C70-80C2-0B81B7764679}" destId="{3D7B81E5-A966-4E8F-8051-6406B7855BD9}" srcOrd="4" destOrd="0" presId="urn:microsoft.com/office/officeart/2008/layout/LinedList"/>
    <dgm:cxn modelId="{C0DD2316-6FE4-48BC-A774-28193951C4B6}" type="presParOf" srcId="{D14352DA-BE69-4C70-80C2-0B81B7764679}" destId="{E3A3E84B-9572-4011-8EF1-FDE838E7EF04}" srcOrd="5" destOrd="0" presId="urn:microsoft.com/office/officeart/2008/layout/LinedList"/>
    <dgm:cxn modelId="{35DDB11F-D082-4CEE-873E-5426DABB670B}" type="presParOf" srcId="{E3A3E84B-9572-4011-8EF1-FDE838E7EF04}" destId="{B57AE9EA-C1A9-48C0-9C15-9ED8B52890FF}" srcOrd="0" destOrd="0" presId="urn:microsoft.com/office/officeart/2008/layout/LinedList"/>
    <dgm:cxn modelId="{A13DD637-9025-4CC8-BAB6-C10FDA1C07E9}" type="presParOf" srcId="{E3A3E84B-9572-4011-8EF1-FDE838E7EF04}" destId="{7E25946D-D6B0-40B5-B8FD-F2457D394C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A4ED7B9-21B1-4900-AB1A-5359A3390B5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6498C63-E7E7-4529-A33C-8350CEABFE65}">
      <dgm:prSet/>
      <dgm:spPr/>
      <dgm:t>
        <a:bodyPr/>
        <a:lstStyle/>
        <a:p>
          <a:r>
            <a:rPr lang="en-US"/>
            <a:t>Monoamine oxidase inhibitors</a:t>
          </a:r>
        </a:p>
      </dgm:t>
    </dgm:pt>
    <dgm:pt modelId="{5BCB7EA6-4FC2-41A2-9E4B-0F4E2D1D65BA}" type="parTrans" cxnId="{8F4CBF5A-5068-4D33-A5E7-71B5F284FC44}">
      <dgm:prSet/>
      <dgm:spPr/>
      <dgm:t>
        <a:bodyPr/>
        <a:lstStyle/>
        <a:p>
          <a:endParaRPr lang="en-US"/>
        </a:p>
      </dgm:t>
    </dgm:pt>
    <dgm:pt modelId="{F681F75E-9643-447F-AD9B-0DCCB08FB2B5}" type="sibTrans" cxnId="{8F4CBF5A-5068-4D33-A5E7-71B5F284FC44}">
      <dgm:prSet/>
      <dgm:spPr/>
      <dgm:t>
        <a:bodyPr/>
        <a:lstStyle/>
        <a:p>
          <a:endParaRPr lang="en-US"/>
        </a:p>
      </dgm:t>
    </dgm:pt>
    <dgm:pt modelId="{E259FDC1-D15C-4531-AEE7-467F1DC4EA68}">
      <dgm:prSet/>
      <dgm:spPr/>
      <dgm:t>
        <a:bodyPr/>
        <a:lstStyle/>
        <a:p>
          <a:r>
            <a:rPr lang="en-US"/>
            <a:t>Increases norepinephrine, dopamine and serotonin/5-HT.</a:t>
          </a:r>
        </a:p>
      </dgm:t>
    </dgm:pt>
    <dgm:pt modelId="{E0B7114D-647A-4C1E-8975-915307FC5457}" type="parTrans" cxnId="{9F1F4C9E-EFB7-4F27-BAF1-DEADDBEB1642}">
      <dgm:prSet/>
      <dgm:spPr/>
      <dgm:t>
        <a:bodyPr/>
        <a:lstStyle/>
        <a:p>
          <a:endParaRPr lang="en-US"/>
        </a:p>
      </dgm:t>
    </dgm:pt>
    <dgm:pt modelId="{3B0749BF-68FA-4EC5-B7EC-AC54F243E81D}" type="sibTrans" cxnId="{9F1F4C9E-EFB7-4F27-BAF1-DEADDBEB1642}">
      <dgm:prSet/>
      <dgm:spPr/>
      <dgm:t>
        <a:bodyPr/>
        <a:lstStyle/>
        <a:p>
          <a:endParaRPr lang="en-US"/>
        </a:p>
      </dgm:t>
    </dgm:pt>
    <dgm:pt modelId="{86072875-6EEB-428C-91DC-189019730DC3}">
      <dgm:prSet/>
      <dgm:spPr/>
      <dgm:t>
        <a:bodyPr/>
        <a:lstStyle/>
        <a:p>
          <a:r>
            <a:rPr lang="en-US"/>
            <a:t>Reputation for higher levels of side effects. </a:t>
          </a:r>
        </a:p>
      </dgm:t>
    </dgm:pt>
    <dgm:pt modelId="{DE288480-BAAC-4DC9-84D5-1CA8F68C7A07}" type="parTrans" cxnId="{075300AB-1530-464C-AEF2-6D255EF45BCC}">
      <dgm:prSet/>
      <dgm:spPr/>
      <dgm:t>
        <a:bodyPr/>
        <a:lstStyle/>
        <a:p>
          <a:endParaRPr lang="en-US"/>
        </a:p>
      </dgm:t>
    </dgm:pt>
    <dgm:pt modelId="{5D8D08C3-5033-4039-9885-0F37F83C6EB4}" type="sibTrans" cxnId="{075300AB-1530-464C-AEF2-6D255EF45BCC}">
      <dgm:prSet/>
      <dgm:spPr/>
      <dgm:t>
        <a:bodyPr/>
        <a:lstStyle/>
        <a:p>
          <a:endParaRPr lang="en-US"/>
        </a:p>
      </dgm:t>
    </dgm:pt>
    <dgm:pt modelId="{88428A10-2A42-498F-B254-A162C9D7ED98}">
      <dgm:prSet/>
      <dgm:spPr/>
      <dgm:t>
        <a:bodyPr/>
        <a:lstStyle/>
        <a:p>
          <a:r>
            <a:rPr lang="en-US"/>
            <a:t>Phenekzubem trabylcypromine and isocarboxacid</a:t>
          </a:r>
        </a:p>
      </dgm:t>
    </dgm:pt>
    <dgm:pt modelId="{1DED2896-A11D-4806-AA58-42ECEAC88EF9}" type="parTrans" cxnId="{A33D8BE1-4DC9-4ED8-A0D3-01D818E36121}">
      <dgm:prSet/>
      <dgm:spPr/>
      <dgm:t>
        <a:bodyPr/>
        <a:lstStyle/>
        <a:p>
          <a:endParaRPr lang="en-US"/>
        </a:p>
      </dgm:t>
    </dgm:pt>
    <dgm:pt modelId="{732F21A0-584E-4762-ACFF-59C32CADD20D}" type="sibTrans" cxnId="{A33D8BE1-4DC9-4ED8-A0D3-01D818E36121}">
      <dgm:prSet/>
      <dgm:spPr/>
      <dgm:t>
        <a:bodyPr/>
        <a:lstStyle/>
        <a:p>
          <a:endParaRPr lang="en-US"/>
        </a:p>
      </dgm:t>
    </dgm:pt>
    <dgm:pt modelId="{A83D45E9-9325-4881-B701-B3FBC98AD042}">
      <dgm:prSet/>
      <dgm:spPr/>
      <dgm:t>
        <a:bodyPr/>
        <a:lstStyle/>
        <a:p>
          <a:r>
            <a:rPr lang="en-US"/>
            <a:t>A variety of contraindications, significant lifestyle changes in some cases (substance use)</a:t>
          </a:r>
        </a:p>
      </dgm:t>
    </dgm:pt>
    <dgm:pt modelId="{8AF4B490-F1F4-4072-946C-03D8FF24A1AB}" type="parTrans" cxnId="{BDFB05FA-1A99-43B0-9E9C-503BE96B1835}">
      <dgm:prSet/>
      <dgm:spPr/>
      <dgm:t>
        <a:bodyPr/>
        <a:lstStyle/>
        <a:p>
          <a:endParaRPr lang="en-US"/>
        </a:p>
      </dgm:t>
    </dgm:pt>
    <dgm:pt modelId="{2D4DA435-7796-4B50-998B-74AFF3CC2FBC}" type="sibTrans" cxnId="{BDFB05FA-1A99-43B0-9E9C-503BE96B1835}">
      <dgm:prSet/>
      <dgm:spPr/>
      <dgm:t>
        <a:bodyPr/>
        <a:lstStyle/>
        <a:p>
          <a:endParaRPr lang="en-US"/>
        </a:p>
      </dgm:t>
    </dgm:pt>
    <dgm:pt modelId="{381BD53D-B040-4E34-842B-6A6CE4E7B24C}" type="pres">
      <dgm:prSet presAssocID="{2A4ED7B9-21B1-4900-AB1A-5359A3390B57}" presName="linear" presStyleCnt="0">
        <dgm:presLayoutVars>
          <dgm:animLvl val="lvl"/>
          <dgm:resizeHandles val="exact"/>
        </dgm:presLayoutVars>
      </dgm:prSet>
      <dgm:spPr/>
    </dgm:pt>
    <dgm:pt modelId="{1C9BF93D-A44E-4B73-BF4F-71E295ED8EC3}" type="pres">
      <dgm:prSet presAssocID="{16498C63-E7E7-4529-A33C-8350CEABFE65}" presName="parentText" presStyleLbl="node1" presStyleIdx="0" presStyleCnt="5">
        <dgm:presLayoutVars>
          <dgm:chMax val="0"/>
          <dgm:bulletEnabled val="1"/>
        </dgm:presLayoutVars>
      </dgm:prSet>
      <dgm:spPr/>
    </dgm:pt>
    <dgm:pt modelId="{A8F982C9-09B1-4E87-9114-8958816CCE47}" type="pres">
      <dgm:prSet presAssocID="{F681F75E-9643-447F-AD9B-0DCCB08FB2B5}" presName="spacer" presStyleCnt="0"/>
      <dgm:spPr/>
    </dgm:pt>
    <dgm:pt modelId="{1A8339B3-6421-4AD4-8B8D-4DF429AA8B03}" type="pres">
      <dgm:prSet presAssocID="{E259FDC1-D15C-4531-AEE7-467F1DC4EA68}" presName="parentText" presStyleLbl="node1" presStyleIdx="1" presStyleCnt="5">
        <dgm:presLayoutVars>
          <dgm:chMax val="0"/>
          <dgm:bulletEnabled val="1"/>
        </dgm:presLayoutVars>
      </dgm:prSet>
      <dgm:spPr/>
    </dgm:pt>
    <dgm:pt modelId="{58727CF1-EAB0-4C99-8FB6-3C4554286824}" type="pres">
      <dgm:prSet presAssocID="{3B0749BF-68FA-4EC5-B7EC-AC54F243E81D}" presName="spacer" presStyleCnt="0"/>
      <dgm:spPr/>
    </dgm:pt>
    <dgm:pt modelId="{35118AEE-1573-4C8D-B259-8EDFDDDBE86E}" type="pres">
      <dgm:prSet presAssocID="{86072875-6EEB-428C-91DC-189019730DC3}" presName="parentText" presStyleLbl="node1" presStyleIdx="2" presStyleCnt="5">
        <dgm:presLayoutVars>
          <dgm:chMax val="0"/>
          <dgm:bulletEnabled val="1"/>
        </dgm:presLayoutVars>
      </dgm:prSet>
      <dgm:spPr/>
    </dgm:pt>
    <dgm:pt modelId="{CB7A2571-767C-4C83-ABBA-4FCFCAF001F9}" type="pres">
      <dgm:prSet presAssocID="{5D8D08C3-5033-4039-9885-0F37F83C6EB4}" presName="spacer" presStyleCnt="0"/>
      <dgm:spPr/>
    </dgm:pt>
    <dgm:pt modelId="{1A660895-DCF7-4845-BBF4-2C6584390B12}" type="pres">
      <dgm:prSet presAssocID="{88428A10-2A42-498F-B254-A162C9D7ED98}" presName="parentText" presStyleLbl="node1" presStyleIdx="3" presStyleCnt="5">
        <dgm:presLayoutVars>
          <dgm:chMax val="0"/>
          <dgm:bulletEnabled val="1"/>
        </dgm:presLayoutVars>
      </dgm:prSet>
      <dgm:spPr/>
    </dgm:pt>
    <dgm:pt modelId="{73460F0F-E97B-4C1C-A0D8-ABF265A0F939}" type="pres">
      <dgm:prSet presAssocID="{732F21A0-584E-4762-ACFF-59C32CADD20D}" presName="spacer" presStyleCnt="0"/>
      <dgm:spPr/>
    </dgm:pt>
    <dgm:pt modelId="{C33A9AB3-D2DA-48E8-8C9C-368E3C5D9DE7}" type="pres">
      <dgm:prSet presAssocID="{A83D45E9-9325-4881-B701-B3FBC98AD042}" presName="parentText" presStyleLbl="node1" presStyleIdx="4" presStyleCnt="5">
        <dgm:presLayoutVars>
          <dgm:chMax val="0"/>
          <dgm:bulletEnabled val="1"/>
        </dgm:presLayoutVars>
      </dgm:prSet>
      <dgm:spPr/>
    </dgm:pt>
  </dgm:ptLst>
  <dgm:cxnLst>
    <dgm:cxn modelId="{4308ED05-C5E6-4234-9AB2-74C0E8CA25A3}" type="presOf" srcId="{A83D45E9-9325-4881-B701-B3FBC98AD042}" destId="{C33A9AB3-D2DA-48E8-8C9C-368E3C5D9DE7}" srcOrd="0" destOrd="0" presId="urn:microsoft.com/office/officeart/2005/8/layout/vList2"/>
    <dgm:cxn modelId="{D286084C-70DA-47CA-AA65-845FEF328DA0}" type="presOf" srcId="{16498C63-E7E7-4529-A33C-8350CEABFE65}" destId="{1C9BF93D-A44E-4B73-BF4F-71E295ED8EC3}" srcOrd="0" destOrd="0" presId="urn:microsoft.com/office/officeart/2005/8/layout/vList2"/>
    <dgm:cxn modelId="{4078556E-8767-4E56-B76A-261EDB569BDA}" type="presOf" srcId="{E259FDC1-D15C-4531-AEE7-467F1DC4EA68}" destId="{1A8339B3-6421-4AD4-8B8D-4DF429AA8B03}" srcOrd="0" destOrd="0" presId="urn:microsoft.com/office/officeart/2005/8/layout/vList2"/>
    <dgm:cxn modelId="{8F4CBF5A-5068-4D33-A5E7-71B5F284FC44}" srcId="{2A4ED7B9-21B1-4900-AB1A-5359A3390B57}" destId="{16498C63-E7E7-4529-A33C-8350CEABFE65}" srcOrd="0" destOrd="0" parTransId="{5BCB7EA6-4FC2-41A2-9E4B-0F4E2D1D65BA}" sibTransId="{F681F75E-9643-447F-AD9B-0DCCB08FB2B5}"/>
    <dgm:cxn modelId="{86CE4A7F-634E-4F5A-9394-8FDE87FAE4D0}" type="presOf" srcId="{2A4ED7B9-21B1-4900-AB1A-5359A3390B57}" destId="{381BD53D-B040-4E34-842B-6A6CE4E7B24C}" srcOrd="0" destOrd="0" presId="urn:microsoft.com/office/officeart/2005/8/layout/vList2"/>
    <dgm:cxn modelId="{72F5559B-727A-4892-B5CC-6F2F225ED189}" type="presOf" srcId="{88428A10-2A42-498F-B254-A162C9D7ED98}" destId="{1A660895-DCF7-4845-BBF4-2C6584390B12}" srcOrd="0" destOrd="0" presId="urn:microsoft.com/office/officeart/2005/8/layout/vList2"/>
    <dgm:cxn modelId="{9F1F4C9E-EFB7-4F27-BAF1-DEADDBEB1642}" srcId="{2A4ED7B9-21B1-4900-AB1A-5359A3390B57}" destId="{E259FDC1-D15C-4531-AEE7-467F1DC4EA68}" srcOrd="1" destOrd="0" parTransId="{E0B7114D-647A-4C1E-8975-915307FC5457}" sibTransId="{3B0749BF-68FA-4EC5-B7EC-AC54F243E81D}"/>
    <dgm:cxn modelId="{075300AB-1530-464C-AEF2-6D255EF45BCC}" srcId="{2A4ED7B9-21B1-4900-AB1A-5359A3390B57}" destId="{86072875-6EEB-428C-91DC-189019730DC3}" srcOrd="2" destOrd="0" parTransId="{DE288480-BAAC-4DC9-84D5-1CA8F68C7A07}" sibTransId="{5D8D08C3-5033-4039-9885-0F37F83C6EB4}"/>
    <dgm:cxn modelId="{A33D8BE1-4DC9-4ED8-A0D3-01D818E36121}" srcId="{2A4ED7B9-21B1-4900-AB1A-5359A3390B57}" destId="{88428A10-2A42-498F-B254-A162C9D7ED98}" srcOrd="3" destOrd="0" parTransId="{1DED2896-A11D-4806-AA58-42ECEAC88EF9}" sibTransId="{732F21A0-584E-4762-ACFF-59C32CADD20D}"/>
    <dgm:cxn modelId="{079BFDEB-BC94-45FF-BF34-E1DEC655E6C8}" type="presOf" srcId="{86072875-6EEB-428C-91DC-189019730DC3}" destId="{35118AEE-1573-4C8D-B259-8EDFDDDBE86E}" srcOrd="0" destOrd="0" presId="urn:microsoft.com/office/officeart/2005/8/layout/vList2"/>
    <dgm:cxn modelId="{BDFB05FA-1A99-43B0-9E9C-503BE96B1835}" srcId="{2A4ED7B9-21B1-4900-AB1A-5359A3390B57}" destId="{A83D45E9-9325-4881-B701-B3FBC98AD042}" srcOrd="4" destOrd="0" parTransId="{8AF4B490-F1F4-4072-946C-03D8FF24A1AB}" sibTransId="{2D4DA435-7796-4B50-998B-74AFF3CC2FBC}"/>
    <dgm:cxn modelId="{3CDC73B4-BC72-4EC9-920F-483A13293311}" type="presParOf" srcId="{381BD53D-B040-4E34-842B-6A6CE4E7B24C}" destId="{1C9BF93D-A44E-4B73-BF4F-71E295ED8EC3}" srcOrd="0" destOrd="0" presId="urn:microsoft.com/office/officeart/2005/8/layout/vList2"/>
    <dgm:cxn modelId="{AB5AA2A2-F68C-4CF1-905C-38606D4ECF2D}" type="presParOf" srcId="{381BD53D-B040-4E34-842B-6A6CE4E7B24C}" destId="{A8F982C9-09B1-4E87-9114-8958816CCE47}" srcOrd="1" destOrd="0" presId="urn:microsoft.com/office/officeart/2005/8/layout/vList2"/>
    <dgm:cxn modelId="{C0A5B335-E098-4A4A-B2BE-5B279ABDB16C}" type="presParOf" srcId="{381BD53D-B040-4E34-842B-6A6CE4E7B24C}" destId="{1A8339B3-6421-4AD4-8B8D-4DF429AA8B03}" srcOrd="2" destOrd="0" presId="urn:microsoft.com/office/officeart/2005/8/layout/vList2"/>
    <dgm:cxn modelId="{5802CACE-142A-4ED9-805C-21E9D546148A}" type="presParOf" srcId="{381BD53D-B040-4E34-842B-6A6CE4E7B24C}" destId="{58727CF1-EAB0-4C99-8FB6-3C4554286824}" srcOrd="3" destOrd="0" presId="urn:microsoft.com/office/officeart/2005/8/layout/vList2"/>
    <dgm:cxn modelId="{4653DD89-427E-4422-8E6C-2F744E57709A}" type="presParOf" srcId="{381BD53D-B040-4E34-842B-6A6CE4E7B24C}" destId="{35118AEE-1573-4C8D-B259-8EDFDDDBE86E}" srcOrd="4" destOrd="0" presId="urn:microsoft.com/office/officeart/2005/8/layout/vList2"/>
    <dgm:cxn modelId="{0D0FA633-099A-4D41-A72A-1968DB4331A7}" type="presParOf" srcId="{381BD53D-B040-4E34-842B-6A6CE4E7B24C}" destId="{CB7A2571-767C-4C83-ABBA-4FCFCAF001F9}" srcOrd="5" destOrd="0" presId="urn:microsoft.com/office/officeart/2005/8/layout/vList2"/>
    <dgm:cxn modelId="{D32E869A-29C6-4FB5-940B-70CA02513462}" type="presParOf" srcId="{381BD53D-B040-4E34-842B-6A6CE4E7B24C}" destId="{1A660895-DCF7-4845-BBF4-2C6584390B12}" srcOrd="6" destOrd="0" presId="urn:microsoft.com/office/officeart/2005/8/layout/vList2"/>
    <dgm:cxn modelId="{BD566D18-E2DE-4B76-97C6-C3E03A637658}" type="presParOf" srcId="{381BD53D-B040-4E34-842B-6A6CE4E7B24C}" destId="{73460F0F-E97B-4C1C-A0D8-ABF265A0F939}" srcOrd="7" destOrd="0" presId="urn:microsoft.com/office/officeart/2005/8/layout/vList2"/>
    <dgm:cxn modelId="{2EFB31BC-01A3-4169-9BA5-9E21D9ED3439}" type="presParOf" srcId="{381BD53D-B040-4E34-842B-6A6CE4E7B24C}" destId="{C33A9AB3-D2DA-48E8-8C9C-368E3C5D9DE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CA31521-4D16-4981-992D-4C712802855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F0A67C8-20B8-4A64-8F65-BF4AA3BDA74C}">
      <dgm:prSet/>
      <dgm:spPr/>
      <dgm:t>
        <a:bodyPr/>
        <a:lstStyle/>
        <a:p>
          <a:r>
            <a:rPr lang="en-US"/>
            <a:t>Tricyclic antidepressants</a:t>
          </a:r>
        </a:p>
      </dgm:t>
    </dgm:pt>
    <dgm:pt modelId="{81D83870-6FAE-4473-BCE9-3D9F68304F32}" type="parTrans" cxnId="{45A2B851-CB5E-4B6E-9CBF-A987A3895A46}">
      <dgm:prSet/>
      <dgm:spPr/>
      <dgm:t>
        <a:bodyPr/>
        <a:lstStyle/>
        <a:p>
          <a:endParaRPr lang="en-US"/>
        </a:p>
      </dgm:t>
    </dgm:pt>
    <dgm:pt modelId="{3E4EF192-C50F-4D24-8A06-CCAA261915C9}" type="sibTrans" cxnId="{45A2B851-CB5E-4B6E-9CBF-A987A3895A46}">
      <dgm:prSet/>
      <dgm:spPr/>
      <dgm:t>
        <a:bodyPr/>
        <a:lstStyle/>
        <a:p>
          <a:endParaRPr lang="en-US"/>
        </a:p>
      </dgm:t>
    </dgm:pt>
    <dgm:pt modelId="{6331622A-A77A-4A57-B6BD-808C6B4DF53D}">
      <dgm:prSet/>
      <dgm:spPr/>
      <dgm:t>
        <a:bodyPr/>
        <a:lstStyle/>
        <a:p>
          <a:r>
            <a:rPr lang="en-US"/>
            <a:t>Presynapic transporter protein binding</a:t>
          </a:r>
        </a:p>
      </dgm:t>
    </dgm:pt>
    <dgm:pt modelId="{E02D4535-F21D-421F-A85E-AE69B88B0E42}" type="parTrans" cxnId="{4BDA2237-270E-49DE-8FF0-7C9B0790B8C4}">
      <dgm:prSet/>
      <dgm:spPr/>
      <dgm:t>
        <a:bodyPr/>
        <a:lstStyle/>
        <a:p>
          <a:endParaRPr lang="en-US"/>
        </a:p>
      </dgm:t>
    </dgm:pt>
    <dgm:pt modelId="{46D7AB24-2209-45C2-BC00-ADE1B799FEF7}" type="sibTrans" cxnId="{4BDA2237-270E-49DE-8FF0-7C9B0790B8C4}">
      <dgm:prSet/>
      <dgm:spPr/>
      <dgm:t>
        <a:bodyPr/>
        <a:lstStyle/>
        <a:p>
          <a:endParaRPr lang="en-US"/>
        </a:p>
      </dgm:t>
    </dgm:pt>
    <dgm:pt modelId="{C829A073-C400-4F65-8BDB-FB6840AF004C}">
      <dgm:prSet/>
      <dgm:spPr/>
      <dgm:t>
        <a:bodyPr/>
        <a:lstStyle/>
        <a:p>
          <a:r>
            <a:rPr lang="en-US"/>
            <a:t>Blocking reuptake of norepinephrine and 5-HT. </a:t>
          </a:r>
        </a:p>
      </dgm:t>
    </dgm:pt>
    <dgm:pt modelId="{8046A2BA-4144-4CB4-9F2E-5A7A33992F40}" type="parTrans" cxnId="{359BE84B-2B2F-41F8-B906-DFC4BB673CA1}">
      <dgm:prSet/>
      <dgm:spPr/>
      <dgm:t>
        <a:bodyPr/>
        <a:lstStyle/>
        <a:p>
          <a:endParaRPr lang="en-US"/>
        </a:p>
      </dgm:t>
    </dgm:pt>
    <dgm:pt modelId="{C99DE104-4932-43EA-88F8-C3A36C174EB4}" type="sibTrans" cxnId="{359BE84B-2B2F-41F8-B906-DFC4BB673CA1}">
      <dgm:prSet/>
      <dgm:spPr/>
      <dgm:t>
        <a:bodyPr/>
        <a:lstStyle/>
        <a:p>
          <a:endParaRPr lang="en-US"/>
        </a:p>
      </dgm:t>
    </dgm:pt>
    <dgm:pt modelId="{259007ED-F1D2-40C2-A3D1-6F7478DEDC50}">
      <dgm:prSet/>
      <dgm:spPr/>
      <dgm:t>
        <a:bodyPr/>
        <a:lstStyle/>
        <a:p>
          <a:r>
            <a:rPr lang="en-US"/>
            <a:t>Amitryptiline, Trimipramine and Doxepin</a:t>
          </a:r>
        </a:p>
      </dgm:t>
    </dgm:pt>
    <dgm:pt modelId="{9F2CF836-EEB9-415C-BB5E-10EDFF43A82F}" type="parTrans" cxnId="{10CB6DAB-8C34-4455-A1BB-C56AD30E2048}">
      <dgm:prSet/>
      <dgm:spPr/>
      <dgm:t>
        <a:bodyPr/>
        <a:lstStyle/>
        <a:p>
          <a:endParaRPr lang="en-US"/>
        </a:p>
      </dgm:t>
    </dgm:pt>
    <dgm:pt modelId="{46B0311F-BA17-43C7-8659-89C417603B0C}" type="sibTrans" cxnId="{10CB6DAB-8C34-4455-A1BB-C56AD30E2048}">
      <dgm:prSet/>
      <dgm:spPr/>
      <dgm:t>
        <a:bodyPr/>
        <a:lstStyle/>
        <a:p>
          <a:endParaRPr lang="en-US"/>
        </a:p>
      </dgm:t>
    </dgm:pt>
    <dgm:pt modelId="{70FB41E0-C3E6-47FA-BA40-43DBE2D35C99}">
      <dgm:prSet/>
      <dgm:spPr/>
      <dgm:t>
        <a:bodyPr/>
        <a:lstStyle/>
        <a:p>
          <a:r>
            <a:rPr lang="en-US"/>
            <a:t>Also used for chronic neuropathic pain and ADHD (historically)</a:t>
          </a:r>
        </a:p>
      </dgm:t>
    </dgm:pt>
    <dgm:pt modelId="{70A16CCD-511C-4B3E-91B0-27849EA5217F}" type="parTrans" cxnId="{211180BA-E322-44BC-9BB4-67C226DA0D12}">
      <dgm:prSet/>
      <dgm:spPr/>
      <dgm:t>
        <a:bodyPr/>
        <a:lstStyle/>
        <a:p>
          <a:endParaRPr lang="en-US"/>
        </a:p>
      </dgm:t>
    </dgm:pt>
    <dgm:pt modelId="{88CF377E-9D05-41AB-A14D-2CC27FC4E781}" type="sibTrans" cxnId="{211180BA-E322-44BC-9BB4-67C226DA0D12}">
      <dgm:prSet/>
      <dgm:spPr/>
      <dgm:t>
        <a:bodyPr/>
        <a:lstStyle/>
        <a:p>
          <a:endParaRPr lang="en-US"/>
        </a:p>
      </dgm:t>
    </dgm:pt>
    <dgm:pt modelId="{955257E1-99B2-4ACF-B60F-28D948E42603}" type="pres">
      <dgm:prSet presAssocID="{8CA31521-4D16-4981-992D-4C7128028556}" presName="vert0" presStyleCnt="0">
        <dgm:presLayoutVars>
          <dgm:dir/>
          <dgm:animOne val="branch"/>
          <dgm:animLvl val="lvl"/>
        </dgm:presLayoutVars>
      </dgm:prSet>
      <dgm:spPr/>
    </dgm:pt>
    <dgm:pt modelId="{AD2B0ED1-2829-4683-8E5D-5988C23FCA8B}" type="pres">
      <dgm:prSet presAssocID="{FF0A67C8-20B8-4A64-8F65-BF4AA3BDA74C}" presName="thickLine" presStyleLbl="alignNode1" presStyleIdx="0" presStyleCnt="5"/>
      <dgm:spPr/>
    </dgm:pt>
    <dgm:pt modelId="{A3F286C9-498C-4F38-A286-5F08723DEE9E}" type="pres">
      <dgm:prSet presAssocID="{FF0A67C8-20B8-4A64-8F65-BF4AA3BDA74C}" presName="horz1" presStyleCnt="0"/>
      <dgm:spPr/>
    </dgm:pt>
    <dgm:pt modelId="{64F659ED-FBB7-4362-8592-05F4F1126325}" type="pres">
      <dgm:prSet presAssocID="{FF0A67C8-20B8-4A64-8F65-BF4AA3BDA74C}" presName="tx1" presStyleLbl="revTx" presStyleIdx="0" presStyleCnt="5"/>
      <dgm:spPr/>
    </dgm:pt>
    <dgm:pt modelId="{A4A92BF3-D4D7-4CCC-93D3-377144A156B0}" type="pres">
      <dgm:prSet presAssocID="{FF0A67C8-20B8-4A64-8F65-BF4AA3BDA74C}" presName="vert1" presStyleCnt="0"/>
      <dgm:spPr/>
    </dgm:pt>
    <dgm:pt modelId="{B90FB76F-4932-408E-9A57-F6468142FF4E}" type="pres">
      <dgm:prSet presAssocID="{6331622A-A77A-4A57-B6BD-808C6B4DF53D}" presName="thickLine" presStyleLbl="alignNode1" presStyleIdx="1" presStyleCnt="5"/>
      <dgm:spPr/>
    </dgm:pt>
    <dgm:pt modelId="{DAA6563F-DCA1-48A0-B6A1-71D71BEF49C9}" type="pres">
      <dgm:prSet presAssocID="{6331622A-A77A-4A57-B6BD-808C6B4DF53D}" presName="horz1" presStyleCnt="0"/>
      <dgm:spPr/>
    </dgm:pt>
    <dgm:pt modelId="{19071108-A1AA-4CDE-86E1-16BC04AA79E8}" type="pres">
      <dgm:prSet presAssocID="{6331622A-A77A-4A57-B6BD-808C6B4DF53D}" presName="tx1" presStyleLbl="revTx" presStyleIdx="1" presStyleCnt="5"/>
      <dgm:spPr/>
    </dgm:pt>
    <dgm:pt modelId="{3A582989-4F0F-4E85-AEAD-8FE6EB3D7C19}" type="pres">
      <dgm:prSet presAssocID="{6331622A-A77A-4A57-B6BD-808C6B4DF53D}" presName="vert1" presStyleCnt="0"/>
      <dgm:spPr/>
    </dgm:pt>
    <dgm:pt modelId="{B3010B32-3066-4A83-8358-4576C3011074}" type="pres">
      <dgm:prSet presAssocID="{C829A073-C400-4F65-8BDB-FB6840AF004C}" presName="thickLine" presStyleLbl="alignNode1" presStyleIdx="2" presStyleCnt="5"/>
      <dgm:spPr/>
    </dgm:pt>
    <dgm:pt modelId="{A87ABDD0-9CFF-4A3D-AB45-D68904D88B44}" type="pres">
      <dgm:prSet presAssocID="{C829A073-C400-4F65-8BDB-FB6840AF004C}" presName="horz1" presStyleCnt="0"/>
      <dgm:spPr/>
    </dgm:pt>
    <dgm:pt modelId="{CEB5CE8B-2081-498C-A691-27A27A791697}" type="pres">
      <dgm:prSet presAssocID="{C829A073-C400-4F65-8BDB-FB6840AF004C}" presName="tx1" presStyleLbl="revTx" presStyleIdx="2" presStyleCnt="5"/>
      <dgm:spPr/>
    </dgm:pt>
    <dgm:pt modelId="{02A41513-2543-461E-9982-8F67AA7B022B}" type="pres">
      <dgm:prSet presAssocID="{C829A073-C400-4F65-8BDB-FB6840AF004C}" presName="vert1" presStyleCnt="0"/>
      <dgm:spPr/>
    </dgm:pt>
    <dgm:pt modelId="{4E114872-E6CD-4E2F-8FBD-9733D3C4BCFA}" type="pres">
      <dgm:prSet presAssocID="{259007ED-F1D2-40C2-A3D1-6F7478DEDC50}" presName="thickLine" presStyleLbl="alignNode1" presStyleIdx="3" presStyleCnt="5"/>
      <dgm:spPr/>
    </dgm:pt>
    <dgm:pt modelId="{CC459E5D-5BEA-44B9-9570-690451CAD4C6}" type="pres">
      <dgm:prSet presAssocID="{259007ED-F1D2-40C2-A3D1-6F7478DEDC50}" presName="horz1" presStyleCnt="0"/>
      <dgm:spPr/>
    </dgm:pt>
    <dgm:pt modelId="{5300BBF8-7480-43DC-8F7F-7F89AD102EBE}" type="pres">
      <dgm:prSet presAssocID="{259007ED-F1D2-40C2-A3D1-6F7478DEDC50}" presName="tx1" presStyleLbl="revTx" presStyleIdx="3" presStyleCnt="5"/>
      <dgm:spPr/>
    </dgm:pt>
    <dgm:pt modelId="{81CDA67B-6676-4817-AF22-3B17719A1B5C}" type="pres">
      <dgm:prSet presAssocID="{259007ED-F1D2-40C2-A3D1-6F7478DEDC50}" presName="vert1" presStyleCnt="0"/>
      <dgm:spPr/>
    </dgm:pt>
    <dgm:pt modelId="{12AB6DC9-BCE8-49C1-AE1E-13C5E81C7837}" type="pres">
      <dgm:prSet presAssocID="{70FB41E0-C3E6-47FA-BA40-43DBE2D35C99}" presName="thickLine" presStyleLbl="alignNode1" presStyleIdx="4" presStyleCnt="5"/>
      <dgm:spPr/>
    </dgm:pt>
    <dgm:pt modelId="{6D84F379-1DC3-414C-A8E3-8FB6B91EA019}" type="pres">
      <dgm:prSet presAssocID="{70FB41E0-C3E6-47FA-BA40-43DBE2D35C99}" presName="horz1" presStyleCnt="0"/>
      <dgm:spPr/>
    </dgm:pt>
    <dgm:pt modelId="{BC2E4F00-F523-4777-B175-B840F9FAF767}" type="pres">
      <dgm:prSet presAssocID="{70FB41E0-C3E6-47FA-BA40-43DBE2D35C99}" presName="tx1" presStyleLbl="revTx" presStyleIdx="4" presStyleCnt="5"/>
      <dgm:spPr/>
    </dgm:pt>
    <dgm:pt modelId="{6741B778-6767-41BC-8BBE-0F5548C48801}" type="pres">
      <dgm:prSet presAssocID="{70FB41E0-C3E6-47FA-BA40-43DBE2D35C99}" presName="vert1" presStyleCnt="0"/>
      <dgm:spPr/>
    </dgm:pt>
  </dgm:ptLst>
  <dgm:cxnLst>
    <dgm:cxn modelId="{C0D51621-45DB-438F-8297-3C21B064980E}" type="presOf" srcId="{FF0A67C8-20B8-4A64-8F65-BF4AA3BDA74C}" destId="{64F659ED-FBB7-4362-8592-05F4F1126325}" srcOrd="0" destOrd="0" presId="urn:microsoft.com/office/officeart/2008/layout/LinedList"/>
    <dgm:cxn modelId="{4BDA2237-270E-49DE-8FF0-7C9B0790B8C4}" srcId="{8CA31521-4D16-4981-992D-4C7128028556}" destId="{6331622A-A77A-4A57-B6BD-808C6B4DF53D}" srcOrd="1" destOrd="0" parTransId="{E02D4535-F21D-421F-A85E-AE69B88B0E42}" sibTransId="{46D7AB24-2209-45C2-BC00-ADE1B799FEF7}"/>
    <dgm:cxn modelId="{359BE84B-2B2F-41F8-B906-DFC4BB673CA1}" srcId="{8CA31521-4D16-4981-992D-4C7128028556}" destId="{C829A073-C400-4F65-8BDB-FB6840AF004C}" srcOrd="2" destOrd="0" parTransId="{8046A2BA-4144-4CB4-9F2E-5A7A33992F40}" sibTransId="{C99DE104-4932-43EA-88F8-C3A36C174EB4}"/>
    <dgm:cxn modelId="{C43BF84C-38F1-4B75-83CA-DF840A787D1A}" type="presOf" srcId="{C829A073-C400-4F65-8BDB-FB6840AF004C}" destId="{CEB5CE8B-2081-498C-A691-27A27A791697}" srcOrd="0" destOrd="0" presId="urn:microsoft.com/office/officeart/2008/layout/LinedList"/>
    <dgm:cxn modelId="{45A2B851-CB5E-4B6E-9CBF-A987A3895A46}" srcId="{8CA31521-4D16-4981-992D-4C7128028556}" destId="{FF0A67C8-20B8-4A64-8F65-BF4AA3BDA74C}" srcOrd="0" destOrd="0" parTransId="{81D83870-6FAE-4473-BCE9-3D9F68304F32}" sibTransId="{3E4EF192-C50F-4D24-8A06-CCAA261915C9}"/>
    <dgm:cxn modelId="{2C8A279B-32CC-456A-BB9D-61382D249840}" type="presOf" srcId="{8CA31521-4D16-4981-992D-4C7128028556}" destId="{955257E1-99B2-4ACF-B60F-28D948E42603}" srcOrd="0" destOrd="0" presId="urn:microsoft.com/office/officeart/2008/layout/LinedList"/>
    <dgm:cxn modelId="{10CB6DAB-8C34-4455-A1BB-C56AD30E2048}" srcId="{8CA31521-4D16-4981-992D-4C7128028556}" destId="{259007ED-F1D2-40C2-A3D1-6F7478DEDC50}" srcOrd="3" destOrd="0" parTransId="{9F2CF836-EEB9-415C-BB5E-10EDFF43A82F}" sibTransId="{46B0311F-BA17-43C7-8659-89C417603B0C}"/>
    <dgm:cxn modelId="{F71B4AB2-0943-4054-B127-AD9B19A8EA6A}" type="presOf" srcId="{70FB41E0-C3E6-47FA-BA40-43DBE2D35C99}" destId="{BC2E4F00-F523-4777-B175-B840F9FAF767}" srcOrd="0" destOrd="0" presId="urn:microsoft.com/office/officeart/2008/layout/LinedList"/>
    <dgm:cxn modelId="{3F8199B6-1E34-4904-8491-4BAF8E9AF326}" type="presOf" srcId="{6331622A-A77A-4A57-B6BD-808C6B4DF53D}" destId="{19071108-A1AA-4CDE-86E1-16BC04AA79E8}" srcOrd="0" destOrd="0" presId="urn:microsoft.com/office/officeart/2008/layout/LinedList"/>
    <dgm:cxn modelId="{211180BA-E322-44BC-9BB4-67C226DA0D12}" srcId="{8CA31521-4D16-4981-992D-4C7128028556}" destId="{70FB41E0-C3E6-47FA-BA40-43DBE2D35C99}" srcOrd="4" destOrd="0" parTransId="{70A16CCD-511C-4B3E-91B0-27849EA5217F}" sibTransId="{88CF377E-9D05-41AB-A14D-2CC27FC4E781}"/>
    <dgm:cxn modelId="{CFCEFED8-5F71-4F23-8D65-6A92FC6CFA39}" type="presOf" srcId="{259007ED-F1D2-40C2-A3D1-6F7478DEDC50}" destId="{5300BBF8-7480-43DC-8F7F-7F89AD102EBE}" srcOrd="0" destOrd="0" presId="urn:microsoft.com/office/officeart/2008/layout/LinedList"/>
    <dgm:cxn modelId="{FFEE5F12-62C5-4AA1-A859-6ED28CF89E2A}" type="presParOf" srcId="{955257E1-99B2-4ACF-B60F-28D948E42603}" destId="{AD2B0ED1-2829-4683-8E5D-5988C23FCA8B}" srcOrd="0" destOrd="0" presId="urn:microsoft.com/office/officeart/2008/layout/LinedList"/>
    <dgm:cxn modelId="{8086264A-6A18-4622-BB95-8D67F247C9F9}" type="presParOf" srcId="{955257E1-99B2-4ACF-B60F-28D948E42603}" destId="{A3F286C9-498C-4F38-A286-5F08723DEE9E}" srcOrd="1" destOrd="0" presId="urn:microsoft.com/office/officeart/2008/layout/LinedList"/>
    <dgm:cxn modelId="{C9194F7F-2F78-401B-A08E-A777B65FD3C0}" type="presParOf" srcId="{A3F286C9-498C-4F38-A286-5F08723DEE9E}" destId="{64F659ED-FBB7-4362-8592-05F4F1126325}" srcOrd="0" destOrd="0" presId="urn:microsoft.com/office/officeart/2008/layout/LinedList"/>
    <dgm:cxn modelId="{CF7D2F33-94F8-4E0C-8908-5A97BD3AC601}" type="presParOf" srcId="{A3F286C9-498C-4F38-A286-5F08723DEE9E}" destId="{A4A92BF3-D4D7-4CCC-93D3-377144A156B0}" srcOrd="1" destOrd="0" presId="urn:microsoft.com/office/officeart/2008/layout/LinedList"/>
    <dgm:cxn modelId="{8D15C836-E0F8-40ED-B6AD-526874A3FE9D}" type="presParOf" srcId="{955257E1-99B2-4ACF-B60F-28D948E42603}" destId="{B90FB76F-4932-408E-9A57-F6468142FF4E}" srcOrd="2" destOrd="0" presId="urn:microsoft.com/office/officeart/2008/layout/LinedList"/>
    <dgm:cxn modelId="{0704711E-804A-4AEC-9550-09947399D0B4}" type="presParOf" srcId="{955257E1-99B2-4ACF-B60F-28D948E42603}" destId="{DAA6563F-DCA1-48A0-B6A1-71D71BEF49C9}" srcOrd="3" destOrd="0" presId="urn:microsoft.com/office/officeart/2008/layout/LinedList"/>
    <dgm:cxn modelId="{04C1B6FD-FCE4-4DBD-9799-B576E1F67A62}" type="presParOf" srcId="{DAA6563F-DCA1-48A0-B6A1-71D71BEF49C9}" destId="{19071108-A1AA-4CDE-86E1-16BC04AA79E8}" srcOrd="0" destOrd="0" presId="urn:microsoft.com/office/officeart/2008/layout/LinedList"/>
    <dgm:cxn modelId="{247C9033-715A-419D-8A6C-D62ACCE2F90D}" type="presParOf" srcId="{DAA6563F-DCA1-48A0-B6A1-71D71BEF49C9}" destId="{3A582989-4F0F-4E85-AEAD-8FE6EB3D7C19}" srcOrd="1" destOrd="0" presId="urn:microsoft.com/office/officeart/2008/layout/LinedList"/>
    <dgm:cxn modelId="{C7359EBF-7D7E-4D78-A251-DF0FD1CB1163}" type="presParOf" srcId="{955257E1-99B2-4ACF-B60F-28D948E42603}" destId="{B3010B32-3066-4A83-8358-4576C3011074}" srcOrd="4" destOrd="0" presId="urn:microsoft.com/office/officeart/2008/layout/LinedList"/>
    <dgm:cxn modelId="{789D689A-73DE-4722-BDD5-C190DEF71BE7}" type="presParOf" srcId="{955257E1-99B2-4ACF-B60F-28D948E42603}" destId="{A87ABDD0-9CFF-4A3D-AB45-D68904D88B44}" srcOrd="5" destOrd="0" presId="urn:microsoft.com/office/officeart/2008/layout/LinedList"/>
    <dgm:cxn modelId="{247C2CE3-4BB5-4C2E-9AE8-9F3AF6FC0D78}" type="presParOf" srcId="{A87ABDD0-9CFF-4A3D-AB45-D68904D88B44}" destId="{CEB5CE8B-2081-498C-A691-27A27A791697}" srcOrd="0" destOrd="0" presId="urn:microsoft.com/office/officeart/2008/layout/LinedList"/>
    <dgm:cxn modelId="{B8818E42-EFE6-444F-92CF-92B0F79FC9B1}" type="presParOf" srcId="{A87ABDD0-9CFF-4A3D-AB45-D68904D88B44}" destId="{02A41513-2543-461E-9982-8F67AA7B022B}" srcOrd="1" destOrd="0" presId="urn:microsoft.com/office/officeart/2008/layout/LinedList"/>
    <dgm:cxn modelId="{F17E69A1-240A-4DEE-BFA3-3605F4533FF5}" type="presParOf" srcId="{955257E1-99B2-4ACF-B60F-28D948E42603}" destId="{4E114872-E6CD-4E2F-8FBD-9733D3C4BCFA}" srcOrd="6" destOrd="0" presId="urn:microsoft.com/office/officeart/2008/layout/LinedList"/>
    <dgm:cxn modelId="{48A0B456-A8A3-4AC5-BD73-BAE992AD9EEC}" type="presParOf" srcId="{955257E1-99B2-4ACF-B60F-28D948E42603}" destId="{CC459E5D-5BEA-44B9-9570-690451CAD4C6}" srcOrd="7" destOrd="0" presId="urn:microsoft.com/office/officeart/2008/layout/LinedList"/>
    <dgm:cxn modelId="{DF71FE67-4441-44A8-968D-5347DF42E532}" type="presParOf" srcId="{CC459E5D-5BEA-44B9-9570-690451CAD4C6}" destId="{5300BBF8-7480-43DC-8F7F-7F89AD102EBE}" srcOrd="0" destOrd="0" presId="urn:microsoft.com/office/officeart/2008/layout/LinedList"/>
    <dgm:cxn modelId="{1CECEE24-C157-482B-B173-9F08AD4956B3}" type="presParOf" srcId="{CC459E5D-5BEA-44B9-9570-690451CAD4C6}" destId="{81CDA67B-6676-4817-AF22-3B17719A1B5C}" srcOrd="1" destOrd="0" presId="urn:microsoft.com/office/officeart/2008/layout/LinedList"/>
    <dgm:cxn modelId="{67CEE638-05B7-492F-84EA-FBF095D5482A}" type="presParOf" srcId="{955257E1-99B2-4ACF-B60F-28D948E42603}" destId="{12AB6DC9-BCE8-49C1-AE1E-13C5E81C7837}" srcOrd="8" destOrd="0" presId="urn:microsoft.com/office/officeart/2008/layout/LinedList"/>
    <dgm:cxn modelId="{2EF591EF-AE40-43A0-9DFC-8B5A3EE1004A}" type="presParOf" srcId="{955257E1-99B2-4ACF-B60F-28D948E42603}" destId="{6D84F379-1DC3-414C-A8E3-8FB6B91EA019}" srcOrd="9" destOrd="0" presId="urn:microsoft.com/office/officeart/2008/layout/LinedList"/>
    <dgm:cxn modelId="{0FC04F16-92EF-454F-8C3B-EED4D353D6E1}" type="presParOf" srcId="{6D84F379-1DC3-414C-A8E3-8FB6B91EA019}" destId="{BC2E4F00-F523-4777-B175-B840F9FAF767}" srcOrd="0" destOrd="0" presId="urn:microsoft.com/office/officeart/2008/layout/LinedList"/>
    <dgm:cxn modelId="{1B3D93B0-7247-4ACE-AB0F-2D2570F5BFBA}" type="presParOf" srcId="{6D84F379-1DC3-414C-A8E3-8FB6B91EA019}" destId="{6741B778-6767-41BC-8BBE-0F5548C4880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3EE2ADF-E760-4211-8627-02A8B7683B4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46769D8-26D2-4250-8BEA-9598FC37D4CA}">
      <dgm:prSet/>
      <dgm:spPr/>
      <dgm:t>
        <a:bodyPr/>
        <a:lstStyle/>
        <a:p>
          <a:r>
            <a:rPr lang="en-US"/>
            <a:t>Selective serotonin reuptake inhibitors</a:t>
          </a:r>
        </a:p>
      </dgm:t>
    </dgm:pt>
    <dgm:pt modelId="{35AA92AB-4D67-44ED-867B-ED4121663437}" type="parTrans" cxnId="{2A159FF9-9A04-4432-A2BA-9B0107CED8B6}">
      <dgm:prSet/>
      <dgm:spPr/>
      <dgm:t>
        <a:bodyPr/>
        <a:lstStyle/>
        <a:p>
          <a:endParaRPr lang="en-US"/>
        </a:p>
      </dgm:t>
    </dgm:pt>
    <dgm:pt modelId="{389F489B-E38E-414A-AA73-C051F790320F}" type="sibTrans" cxnId="{2A159FF9-9A04-4432-A2BA-9B0107CED8B6}">
      <dgm:prSet/>
      <dgm:spPr/>
      <dgm:t>
        <a:bodyPr/>
        <a:lstStyle/>
        <a:p>
          <a:endParaRPr lang="en-US"/>
        </a:p>
      </dgm:t>
    </dgm:pt>
    <dgm:pt modelId="{47118ED4-3B17-4D54-8105-69666BAC013F}">
      <dgm:prSet/>
      <dgm:spPr/>
      <dgm:t>
        <a:bodyPr/>
        <a:lstStyle/>
        <a:p>
          <a:r>
            <a:rPr lang="en-US"/>
            <a:t>Better tolerated, generally</a:t>
          </a:r>
        </a:p>
      </dgm:t>
    </dgm:pt>
    <dgm:pt modelId="{957474CA-2DDC-4A4B-8F7A-1AB3EA3F9D19}" type="parTrans" cxnId="{E6CF4117-AEE4-4711-B9C6-2CA99E95E25C}">
      <dgm:prSet/>
      <dgm:spPr/>
      <dgm:t>
        <a:bodyPr/>
        <a:lstStyle/>
        <a:p>
          <a:endParaRPr lang="en-US"/>
        </a:p>
      </dgm:t>
    </dgm:pt>
    <dgm:pt modelId="{17532817-B194-4774-A07A-8182047681EB}" type="sibTrans" cxnId="{E6CF4117-AEE4-4711-B9C6-2CA99E95E25C}">
      <dgm:prSet/>
      <dgm:spPr/>
      <dgm:t>
        <a:bodyPr/>
        <a:lstStyle/>
        <a:p>
          <a:endParaRPr lang="en-US"/>
        </a:p>
      </dgm:t>
    </dgm:pt>
    <dgm:pt modelId="{C293B1F4-CED9-49D8-A72F-F565FD540EE7}">
      <dgm:prSet/>
      <dgm:spPr/>
      <dgm:t>
        <a:bodyPr/>
        <a:lstStyle/>
        <a:p>
          <a:r>
            <a:rPr lang="en-US"/>
            <a:t>Some issues with substance use and other medications (including ibuprofen and aspirin!)</a:t>
          </a:r>
        </a:p>
      </dgm:t>
    </dgm:pt>
    <dgm:pt modelId="{8A6B8CD2-78A5-4D7A-8088-FB37DF11FCA0}" type="parTrans" cxnId="{0DA00481-69E9-493B-9583-3AC8F09B8DA2}">
      <dgm:prSet/>
      <dgm:spPr/>
      <dgm:t>
        <a:bodyPr/>
        <a:lstStyle/>
        <a:p>
          <a:endParaRPr lang="en-US"/>
        </a:p>
      </dgm:t>
    </dgm:pt>
    <dgm:pt modelId="{5F91CEC1-F32A-49A7-8729-768C0E61CD23}" type="sibTrans" cxnId="{0DA00481-69E9-493B-9583-3AC8F09B8DA2}">
      <dgm:prSet/>
      <dgm:spPr/>
      <dgm:t>
        <a:bodyPr/>
        <a:lstStyle/>
        <a:p>
          <a:endParaRPr lang="en-US"/>
        </a:p>
      </dgm:t>
    </dgm:pt>
    <dgm:pt modelId="{3E4B9D4E-5467-43FB-A526-151CC0370290}">
      <dgm:prSet/>
      <dgm:spPr/>
      <dgm:t>
        <a:bodyPr/>
        <a:lstStyle/>
        <a:p>
          <a:r>
            <a:rPr lang="en-US"/>
            <a:t>Citalopram, Fluoxetine and Sertraline</a:t>
          </a:r>
        </a:p>
      </dgm:t>
    </dgm:pt>
    <dgm:pt modelId="{549F6CF6-8656-435A-8769-CD5AE0805DBA}" type="parTrans" cxnId="{5BA8200C-B84C-4EA4-8646-D16D14D6C099}">
      <dgm:prSet/>
      <dgm:spPr/>
      <dgm:t>
        <a:bodyPr/>
        <a:lstStyle/>
        <a:p>
          <a:endParaRPr lang="en-US"/>
        </a:p>
      </dgm:t>
    </dgm:pt>
    <dgm:pt modelId="{5B14D97B-5BB2-447F-90F4-A51883FA9623}" type="sibTrans" cxnId="{5BA8200C-B84C-4EA4-8646-D16D14D6C099}">
      <dgm:prSet/>
      <dgm:spPr/>
      <dgm:t>
        <a:bodyPr/>
        <a:lstStyle/>
        <a:p>
          <a:endParaRPr lang="en-US"/>
        </a:p>
      </dgm:t>
    </dgm:pt>
    <dgm:pt modelId="{9A654C84-D0FA-4951-AA42-54033C97A964}" type="pres">
      <dgm:prSet presAssocID="{43EE2ADF-E760-4211-8627-02A8B7683B49}" presName="vert0" presStyleCnt="0">
        <dgm:presLayoutVars>
          <dgm:dir/>
          <dgm:animOne val="branch"/>
          <dgm:animLvl val="lvl"/>
        </dgm:presLayoutVars>
      </dgm:prSet>
      <dgm:spPr/>
    </dgm:pt>
    <dgm:pt modelId="{BA4EFC28-7C59-47ED-8C0D-4FB2550C61D4}" type="pres">
      <dgm:prSet presAssocID="{D46769D8-26D2-4250-8BEA-9598FC37D4CA}" presName="thickLine" presStyleLbl="alignNode1" presStyleIdx="0" presStyleCnt="4"/>
      <dgm:spPr/>
    </dgm:pt>
    <dgm:pt modelId="{E15A0314-9F32-4E05-B98F-AC1F47414B93}" type="pres">
      <dgm:prSet presAssocID="{D46769D8-26D2-4250-8BEA-9598FC37D4CA}" presName="horz1" presStyleCnt="0"/>
      <dgm:spPr/>
    </dgm:pt>
    <dgm:pt modelId="{DC14DAD2-B79B-4EA2-8984-D28F8A8AC72A}" type="pres">
      <dgm:prSet presAssocID="{D46769D8-26D2-4250-8BEA-9598FC37D4CA}" presName="tx1" presStyleLbl="revTx" presStyleIdx="0" presStyleCnt="4"/>
      <dgm:spPr/>
    </dgm:pt>
    <dgm:pt modelId="{96EFF9EC-20E4-4E30-A4A2-782B26CDEDA7}" type="pres">
      <dgm:prSet presAssocID="{D46769D8-26D2-4250-8BEA-9598FC37D4CA}" presName="vert1" presStyleCnt="0"/>
      <dgm:spPr/>
    </dgm:pt>
    <dgm:pt modelId="{5529BF25-F413-4238-823B-125D5475D421}" type="pres">
      <dgm:prSet presAssocID="{47118ED4-3B17-4D54-8105-69666BAC013F}" presName="thickLine" presStyleLbl="alignNode1" presStyleIdx="1" presStyleCnt="4"/>
      <dgm:spPr/>
    </dgm:pt>
    <dgm:pt modelId="{9BDB24D4-6B1A-4921-BF6A-F06455552A9F}" type="pres">
      <dgm:prSet presAssocID="{47118ED4-3B17-4D54-8105-69666BAC013F}" presName="horz1" presStyleCnt="0"/>
      <dgm:spPr/>
    </dgm:pt>
    <dgm:pt modelId="{05C101E4-AA43-42EF-8E29-B9CCBD216818}" type="pres">
      <dgm:prSet presAssocID="{47118ED4-3B17-4D54-8105-69666BAC013F}" presName="tx1" presStyleLbl="revTx" presStyleIdx="1" presStyleCnt="4"/>
      <dgm:spPr/>
    </dgm:pt>
    <dgm:pt modelId="{7214E97B-3B0F-41C1-A955-99A174CFC10F}" type="pres">
      <dgm:prSet presAssocID="{47118ED4-3B17-4D54-8105-69666BAC013F}" presName="vert1" presStyleCnt="0"/>
      <dgm:spPr/>
    </dgm:pt>
    <dgm:pt modelId="{89B663C3-71A7-4F27-B738-9D6C1E9F1B9B}" type="pres">
      <dgm:prSet presAssocID="{C293B1F4-CED9-49D8-A72F-F565FD540EE7}" presName="thickLine" presStyleLbl="alignNode1" presStyleIdx="2" presStyleCnt="4"/>
      <dgm:spPr/>
    </dgm:pt>
    <dgm:pt modelId="{90EFA2D9-F95F-4FCF-8A06-44EDD23A3167}" type="pres">
      <dgm:prSet presAssocID="{C293B1F4-CED9-49D8-A72F-F565FD540EE7}" presName="horz1" presStyleCnt="0"/>
      <dgm:spPr/>
    </dgm:pt>
    <dgm:pt modelId="{BB5EF267-6497-4CE3-97FC-C811CFE5DAA2}" type="pres">
      <dgm:prSet presAssocID="{C293B1F4-CED9-49D8-A72F-F565FD540EE7}" presName="tx1" presStyleLbl="revTx" presStyleIdx="2" presStyleCnt="4"/>
      <dgm:spPr/>
    </dgm:pt>
    <dgm:pt modelId="{401A7BAF-0C55-443F-9570-9A23B56C03E6}" type="pres">
      <dgm:prSet presAssocID="{C293B1F4-CED9-49D8-A72F-F565FD540EE7}" presName="vert1" presStyleCnt="0"/>
      <dgm:spPr/>
    </dgm:pt>
    <dgm:pt modelId="{6BF676F9-EF39-41FF-8B79-35674E60D512}" type="pres">
      <dgm:prSet presAssocID="{3E4B9D4E-5467-43FB-A526-151CC0370290}" presName="thickLine" presStyleLbl="alignNode1" presStyleIdx="3" presStyleCnt="4"/>
      <dgm:spPr/>
    </dgm:pt>
    <dgm:pt modelId="{7593B5FA-6827-482C-8392-83861E43667D}" type="pres">
      <dgm:prSet presAssocID="{3E4B9D4E-5467-43FB-A526-151CC0370290}" presName="horz1" presStyleCnt="0"/>
      <dgm:spPr/>
    </dgm:pt>
    <dgm:pt modelId="{9D7B877F-2F9C-40F2-A8C4-3081961DDACB}" type="pres">
      <dgm:prSet presAssocID="{3E4B9D4E-5467-43FB-A526-151CC0370290}" presName="tx1" presStyleLbl="revTx" presStyleIdx="3" presStyleCnt="4"/>
      <dgm:spPr/>
    </dgm:pt>
    <dgm:pt modelId="{4C3BBF17-63B8-4517-AAC9-5E70181D8935}" type="pres">
      <dgm:prSet presAssocID="{3E4B9D4E-5467-43FB-A526-151CC0370290}" presName="vert1" presStyleCnt="0"/>
      <dgm:spPr/>
    </dgm:pt>
  </dgm:ptLst>
  <dgm:cxnLst>
    <dgm:cxn modelId="{50E61601-D28F-43C6-A276-0D9047A033D6}" type="presOf" srcId="{D46769D8-26D2-4250-8BEA-9598FC37D4CA}" destId="{DC14DAD2-B79B-4EA2-8984-D28F8A8AC72A}" srcOrd="0" destOrd="0" presId="urn:microsoft.com/office/officeart/2008/layout/LinedList"/>
    <dgm:cxn modelId="{5BA8200C-B84C-4EA4-8646-D16D14D6C099}" srcId="{43EE2ADF-E760-4211-8627-02A8B7683B49}" destId="{3E4B9D4E-5467-43FB-A526-151CC0370290}" srcOrd="3" destOrd="0" parTransId="{549F6CF6-8656-435A-8769-CD5AE0805DBA}" sibTransId="{5B14D97B-5BB2-447F-90F4-A51883FA9623}"/>
    <dgm:cxn modelId="{E6CF4117-AEE4-4711-B9C6-2CA99E95E25C}" srcId="{43EE2ADF-E760-4211-8627-02A8B7683B49}" destId="{47118ED4-3B17-4D54-8105-69666BAC013F}" srcOrd="1" destOrd="0" parTransId="{957474CA-2DDC-4A4B-8F7A-1AB3EA3F9D19}" sibTransId="{17532817-B194-4774-A07A-8182047681EB}"/>
    <dgm:cxn modelId="{DD3EC23D-91D2-4AA2-9C34-141C9E384C4A}" type="presOf" srcId="{47118ED4-3B17-4D54-8105-69666BAC013F}" destId="{05C101E4-AA43-42EF-8E29-B9CCBD216818}" srcOrd="0" destOrd="0" presId="urn:microsoft.com/office/officeart/2008/layout/LinedList"/>
    <dgm:cxn modelId="{0AC8F741-C826-4E69-B0A6-C316C211F342}" type="presOf" srcId="{3E4B9D4E-5467-43FB-A526-151CC0370290}" destId="{9D7B877F-2F9C-40F2-A8C4-3081961DDACB}" srcOrd="0" destOrd="0" presId="urn:microsoft.com/office/officeart/2008/layout/LinedList"/>
    <dgm:cxn modelId="{2233FD6B-A256-47C9-BB31-1F8B45F3DDCA}" type="presOf" srcId="{C293B1F4-CED9-49D8-A72F-F565FD540EE7}" destId="{BB5EF267-6497-4CE3-97FC-C811CFE5DAA2}" srcOrd="0" destOrd="0" presId="urn:microsoft.com/office/officeart/2008/layout/LinedList"/>
    <dgm:cxn modelId="{0DA00481-69E9-493B-9583-3AC8F09B8DA2}" srcId="{43EE2ADF-E760-4211-8627-02A8B7683B49}" destId="{C293B1F4-CED9-49D8-A72F-F565FD540EE7}" srcOrd="2" destOrd="0" parTransId="{8A6B8CD2-78A5-4D7A-8088-FB37DF11FCA0}" sibTransId="{5F91CEC1-F32A-49A7-8729-768C0E61CD23}"/>
    <dgm:cxn modelId="{3CCD28AE-23E9-42C8-AF80-E7296A7F6E67}" type="presOf" srcId="{43EE2ADF-E760-4211-8627-02A8B7683B49}" destId="{9A654C84-D0FA-4951-AA42-54033C97A964}" srcOrd="0" destOrd="0" presId="urn:microsoft.com/office/officeart/2008/layout/LinedList"/>
    <dgm:cxn modelId="{2A159FF9-9A04-4432-A2BA-9B0107CED8B6}" srcId="{43EE2ADF-E760-4211-8627-02A8B7683B49}" destId="{D46769D8-26D2-4250-8BEA-9598FC37D4CA}" srcOrd="0" destOrd="0" parTransId="{35AA92AB-4D67-44ED-867B-ED4121663437}" sibTransId="{389F489B-E38E-414A-AA73-C051F790320F}"/>
    <dgm:cxn modelId="{EE58FE61-61AA-4025-84D7-EA0BFF39520F}" type="presParOf" srcId="{9A654C84-D0FA-4951-AA42-54033C97A964}" destId="{BA4EFC28-7C59-47ED-8C0D-4FB2550C61D4}" srcOrd="0" destOrd="0" presId="urn:microsoft.com/office/officeart/2008/layout/LinedList"/>
    <dgm:cxn modelId="{63E766FB-6C78-4D76-A654-019D04888322}" type="presParOf" srcId="{9A654C84-D0FA-4951-AA42-54033C97A964}" destId="{E15A0314-9F32-4E05-B98F-AC1F47414B93}" srcOrd="1" destOrd="0" presId="urn:microsoft.com/office/officeart/2008/layout/LinedList"/>
    <dgm:cxn modelId="{3346D19D-C2BD-4E14-BD72-4D2A587155A0}" type="presParOf" srcId="{E15A0314-9F32-4E05-B98F-AC1F47414B93}" destId="{DC14DAD2-B79B-4EA2-8984-D28F8A8AC72A}" srcOrd="0" destOrd="0" presId="urn:microsoft.com/office/officeart/2008/layout/LinedList"/>
    <dgm:cxn modelId="{8133C2BA-0AEB-4B13-910B-15E4B7043218}" type="presParOf" srcId="{E15A0314-9F32-4E05-B98F-AC1F47414B93}" destId="{96EFF9EC-20E4-4E30-A4A2-782B26CDEDA7}" srcOrd="1" destOrd="0" presId="urn:microsoft.com/office/officeart/2008/layout/LinedList"/>
    <dgm:cxn modelId="{E63AF2FA-3B28-4B8C-80A7-D56CFCA65FE6}" type="presParOf" srcId="{9A654C84-D0FA-4951-AA42-54033C97A964}" destId="{5529BF25-F413-4238-823B-125D5475D421}" srcOrd="2" destOrd="0" presId="urn:microsoft.com/office/officeart/2008/layout/LinedList"/>
    <dgm:cxn modelId="{3C4E2AD5-C6BB-4C5D-9924-E71F895B7A9B}" type="presParOf" srcId="{9A654C84-D0FA-4951-AA42-54033C97A964}" destId="{9BDB24D4-6B1A-4921-BF6A-F06455552A9F}" srcOrd="3" destOrd="0" presId="urn:microsoft.com/office/officeart/2008/layout/LinedList"/>
    <dgm:cxn modelId="{2D38D7A6-3AFB-478A-80C4-FC6BCFE7D6BA}" type="presParOf" srcId="{9BDB24D4-6B1A-4921-BF6A-F06455552A9F}" destId="{05C101E4-AA43-42EF-8E29-B9CCBD216818}" srcOrd="0" destOrd="0" presId="urn:microsoft.com/office/officeart/2008/layout/LinedList"/>
    <dgm:cxn modelId="{2CE97A0A-FEE9-4AFF-9131-813517CC0B62}" type="presParOf" srcId="{9BDB24D4-6B1A-4921-BF6A-F06455552A9F}" destId="{7214E97B-3B0F-41C1-A955-99A174CFC10F}" srcOrd="1" destOrd="0" presId="urn:microsoft.com/office/officeart/2008/layout/LinedList"/>
    <dgm:cxn modelId="{9D136CD6-E878-4A3A-8B8F-45FB4E7F7F67}" type="presParOf" srcId="{9A654C84-D0FA-4951-AA42-54033C97A964}" destId="{89B663C3-71A7-4F27-B738-9D6C1E9F1B9B}" srcOrd="4" destOrd="0" presId="urn:microsoft.com/office/officeart/2008/layout/LinedList"/>
    <dgm:cxn modelId="{8E782C05-5C20-42F5-BBB7-5457EE5903A4}" type="presParOf" srcId="{9A654C84-D0FA-4951-AA42-54033C97A964}" destId="{90EFA2D9-F95F-4FCF-8A06-44EDD23A3167}" srcOrd="5" destOrd="0" presId="urn:microsoft.com/office/officeart/2008/layout/LinedList"/>
    <dgm:cxn modelId="{0D3EBBDC-47A2-4890-998B-1FAD96E0ECA5}" type="presParOf" srcId="{90EFA2D9-F95F-4FCF-8A06-44EDD23A3167}" destId="{BB5EF267-6497-4CE3-97FC-C811CFE5DAA2}" srcOrd="0" destOrd="0" presId="urn:microsoft.com/office/officeart/2008/layout/LinedList"/>
    <dgm:cxn modelId="{5C598EBC-181E-4BD7-9FE8-D3809F82E7E3}" type="presParOf" srcId="{90EFA2D9-F95F-4FCF-8A06-44EDD23A3167}" destId="{401A7BAF-0C55-443F-9570-9A23B56C03E6}" srcOrd="1" destOrd="0" presId="urn:microsoft.com/office/officeart/2008/layout/LinedList"/>
    <dgm:cxn modelId="{8E03DCA9-9E54-43B6-8751-62FE840C331B}" type="presParOf" srcId="{9A654C84-D0FA-4951-AA42-54033C97A964}" destId="{6BF676F9-EF39-41FF-8B79-35674E60D512}" srcOrd="6" destOrd="0" presId="urn:microsoft.com/office/officeart/2008/layout/LinedList"/>
    <dgm:cxn modelId="{FB3DADB1-D898-4D7D-B09B-6DF45BCDCA3D}" type="presParOf" srcId="{9A654C84-D0FA-4951-AA42-54033C97A964}" destId="{7593B5FA-6827-482C-8392-83861E43667D}" srcOrd="7" destOrd="0" presId="urn:microsoft.com/office/officeart/2008/layout/LinedList"/>
    <dgm:cxn modelId="{CBE3F4C5-21E0-4F80-8398-7A9D23A63EF6}" type="presParOf" srcId="{7593B5FA-6827-482C-8392-83861E43667D}" destId="{9D7B877F-2F9C-40F2-A8C4-3081961DDACB}" srcOrd="0" destOrd="0" presId="urn:microsoft.com/office/officeart/2008/layout/LinedList"/>
    <dgm:cxn modelId="{1E106BE5-F295-46FD-8299-E391BF79122D}" type="presParOf" srcId="{7593B5FA-6827-482C-8392-83861E43667D}" destId="{4C3BBF17-63B8-4517-AAC9-5E70181D893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1EA6106-C451-4AC6-923D-8FE6DD3CC96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B29131B-B01A-41D8-A160-FE34261E53D4}">
      <dgm:prSet/>
      <dgm:spPr/>
      <dgm:t>
        <a:bodyPr/>
        <a:lstStyle/>
        <a:p>
          <a:r>
            <a:rPr lang="en-US"/>
            <a:t>First antipsychotic, chlorpromazine, developed as an antihistamine. </a:t>
          </a:r>
        </a:p>
      </dgm:t>
    </dgm:pt>
    <dgm:pt modelId="{B3143687-90AA-42B9-8A69-DF7EF4830A27}" type="parTrans" cxnId="{D363E717-9CAA-441F-A558-BBE2AAD6D6F7}">
      <dgm:prSet/>
      <dgm:spPr/>
      <dgm:t>
        <a:bodyPr/>
        <a:lstStyle/>
        <a:p>
          <a:endParaRPr lang="en-US"/>
        </a:p>
      </dgm:t>
    </dgm:pt>
    <dgm:pt modelId="{7936D9B9-0528-4110-A0B1-E338B762D5F8}" type="sibTrans" cxnId="{D363E717-9CAA-441F-A558-BBE2AAD6D6F7}">
      <dgm:prSet/>
      <dgm:spPr/>
      <dgm:t>
        <a:bodyPr/>
        <a:lstStyle/>
        <a:p>
          <a:endParaRPr lang="en-US"/>
        </a:p>
      </dgm:t>
    </dgm:pt>
    <dgm:pt modelId="{67592FE2-595A-4DB6-851D-39988183C5CC}">
      <dgm:prSet/>
      <dgm:spPr/>
      <dgm:t>
        <a:bodyPr/>
        <a:lstStyle/>
        <a:p>
          <a:r>
            <a:rPr lang="en-US"/>
            <a:t>First generation, known as typical antipsychotics.</a:t>
          </a:r>
        </a:p>
      </dgm:t>
    </dgm:pt>
    <dgm:pt modelId="{60CCB8D3-C6A0-4136-980C-DA05FC6FD19F}" type="parTrans" cxnId="{6E580597-072A-4600-B91D-10CA8079B1A0}">
      <dgm:prSet/>
      <dgm:spPr/>
      <dgm:t>
        <a:bodyPr/>
        <a:lstStyle/>
        <a:p>
          <a:endParaRPr lang="en-US"/>
        </a:p>
      </dgm:t>
    </dgm:pt>
    <dgm:pt modelId="{5EFA01B3-F527-454C-A629-C0C572C83449}" type="sibTrans" cxnId="{6E580597-072A-4600-B91D-10CA8079B1A0}">
      <dgm:prSet/>
      <dgm:spPr/>
      <dgm:t>
        <a:bodyPr/>
        <a:lstStyle/>
        <a:p>
          <a:endParaRPr lang="en-US"/>
        </a:p>
      </dgm:t>
    </dgm:pt>
    <dgm:pt modelId="{3E0FF6FC-BDA0-4CDF-B72A-23AF26269A20}">
      <dgm:prSet/>
      <dgm:spPr/>
      <dgm:t>
        <a:bodyPr/>
        <a:lstStyle/>
        <a:p>
          <a:r>
            <a:rPr lang="en-US"/>
            <a:t>Second generation, atypical antipsychotics.</a:t>
          </a:r>
        </a:p>
      </dgm:t>
    </dgm:pt>
    <dgm:pt modelId="{F2C6C09B-CEF6-4CC4-8B50-EB70B545C854}" type="parTrans" cxnId="{9EE753E9-2D10-467B-A2AA-7C1C50F91796}">
      <dgm:prSet/>
      <dgm:spPr/>
      <dgm:t>
        <a:bodyPr/>
        <a:lstStyle/>
        <a:p>
          <a:endParaRPr lang="en-US"/>
        </a:p>
      </dgm:t>
    </dgm:pt>
    <dgm:pt modelId="{A48D90F2-BEF4-40D0-B839-5E5B0DFA1A8D}" type="sibTrans" cxnId="{9EE753E9-2D10-467B-A2AA-7C1C50F91796}">
      <dgm:prSet/>
      <dgm:spPr/>
      <dgm:t>
        <a:bodyPr/>
        <a:lstStyle/>
        <a:p>
          <a:endParaRPr lang="en-US"/>
        </a:p>
      </dgm:t>
    </dgm:pt>
    <dgm:pt modelId="{3A261AA3-C5BA-43F5-81C5-1A5EA48FFC2B}">
      <dgm:prSet/>
      <dgm:spPr/>
      <dgm:t>
        <a:bodyPr/>
        <a:lstStyle/>
        <a:p>
          <a:r>
            <a:rPr lang="en-US"/>
            <a:t>Typical aims to treat the positive symptoms.</a:t>
          </a:r>
        </a:p>
      </dgm:t>
    </dgm:pt>
    <dgm:pt modelId="{291E93D5-3C1A-4BCD-8BEB-18CE03FB9357}" type="parTrans" cxnId="{624D2DF7-BFF0-4D84-9451-45E74DF33700}">
      <dgm:prSet/>
      <dgm:spPr/>
      <dgm:t>
        <a:bodyPr/>
        <a:lstStyle/>
        <a:p>
          <a:endParaRPr lang="en-US"/>
        </a:p>
      </dgm:t>
    </dgm:pt>
    <dgm:pt modelId="{C8DA13D4-9DCF-4AE6-BEFA-D59D2D22D5D1}" type="sibTrans" cxnId="{624D2DF7-BFF0-4D84-9451-45E74DF33700}">
      <dgm:prSet/>
      <dgm:spPr/>
      <dgm:t>
        <a:bodyPr/>
        <a:lstStyle/>
        <a:p>
          <a:endParaRPr lang="en-US"/>
        </a:p>
      </dgm:t>
    </dgm:pt>
    <dgm:pt modelId="{4D17AB42-C53A-43B5-A777-8939A2572F11}">
      <dgm:prSet/>
      <dgm:spPr/>
      <dgm:t>
        <a:bodyPr/>
        <a:lstStyle/>
        <a:p>
          <a:r>
            <a:rPr lang="en-US"/>
            <a:t>Atypical treat positive and negative symptoms</a:t>
          </a:r>
        </a:p>
      </dgm:t>
    </dgm:pt>
    <dgm:pt modelId="{F0FB18EE-555C-4655-A67E-35120F31E030}" type="parTrans" cxnId="{666DC058-36A4-4281-8668-A2147B34FE68}">
      <dgm:prSet/>
      <dgm:spPr/>
      <dgm:t>
        <a:bodyPr/>
        <a:lstStyle/>
        <a:p>
          <a:endParaRPr lang="en-US"/>
        </a:p>
      </dgm:t>
    </dgm:pt>
    <dgm:pt modelId="{BAF170CF-84E1-4E11-892B-4AF02E664EEB}" type="sibTrans" cxnId="{666DC058-36A4-4281-8668-A2147B34FE68}">
      <dgm:prSet/>
      <dgm:spPr/>
      <dgm:t>
        <a:bodyPr/>
        <a:lstStyle/>
        <a:p>
          <a:endParaRPr lang="en-US"/>
        </a:p>
      </dgm:t>
    </dgm:pt>
    <dgm:pt modelId="{F1E5B948-53E4-4954-848F-DAC830A12F2A}" type="pres">
      <dgm:prSet presAssocID="{71EA6106-C451-4AC6-923D-8FE6DD3CC960}" presName="linear" presStyleCnt="0">
        <dgm:presLayoutVars>
          <dgm:animLvl val="lvl"/>
          <dgm:resizeHandles val="exact"/>
        </dgm:presLayoutVars>
      </dgm:prSet>
      <dgm:spPr/>
    </dgm:pt>
    <dgm:pt modelId="{98EAC48E-929A-45A5-A68C-ECA9571C9015}" type="pres">
      <dgm:prSet presAssocID="{EB29131B-B01A-41D8-A160-FE34261E53D4}" presName="parentText" presStyleLbl="node1" presStyleIdx="0" presStyleCnt="5">
        <dgm:presLayoutVars>
          <dgm:chMax val="0"/>
          <dgm:bulletEnabled val="1"/>
        </dgm:presLayoutVars>
      </dgm:prSet>
      <dgm:spPr/>
    </dgm:pt>
    <dgm:pt modelId="{1AE4A6B8-B8D2-4412-96DA-C3F9B2F21822}" type="pres">
      <dgm:prSet presAssocID="{7936D9B9-0528-4110-A0B1-E338B762D5F8}" presName="spacer" presStyleCnt="0"/>
      <dgm:spPr/>
    </dgm:pt>
    <dgm:pt modelId="{AB6070E2-180A-411A-98C7-DB962398BD8C}" type="pres">
      <dgm:prSet presAssocID="{67592FE2-595A-4DB6-851D-39988183C5CC}" presName="parentText" presStyleLbl="node1" presStyleIdx="1" presStyleCnt="5">
        <dgm:presLayoutVars>
          <dgm:chMax val="0"/>
          <dgm:bulletEnabled val="1"/>
        </dgm:presLayoutVars>
      </dgm:prSet>
      <dgm:spPr/>
    </dgm:pt>
    <dgm:pt modelId="{A4EFC15D-1995-4513-A857-BFAC9499E7E7}" type="pres">
      <dgm:prSet presAssocID="{5EFA01B3-F527-454C-A629-C0C572C83449}" presName="spacer" presStyleCnt="0"/>
      <dgm:spPr/>
    </dgm:pt>
    <dgm:pt modelId="{2D18D506-D2A0-42F8-94B5-BA5F09C2EB8B}" type="pres">
      <dgm:prSet presAssocID="{3E0FF6FC-BDA0-4CDF-B72A-23AF26269A20}" presName="parentText" presStyleLbl="node1" presStyleIdx="2" presStyleCnt="5">
        <dgm:presLayoutVars>
          <dgm:chMax val="0"/>
          <dgm:bulletEnabled val="1"/>
        </dgm:presLayoutVars>
      </dgm:prSet>
      <dgm:spPr/>
    </dgm:pt>
    <dgm:pt modelId="{5E3B9E88-2250-44D9-BB00-E6692265A25E}" type="pres">
      <dgm:prSet presAssocID="{A48D90F2-BEF4-40D0-B839-5E5B0DFA1A8D}" presName="spacer" presStyleCnt="0"/>
      <dgm:spPr/>
    </dgm:pt>
    <dgm:pt modelId="{44838871-C28D-4B0E-8A4C-FC21840F125D}" type="pres">
      <dgm:prSet presAssocID="{3A261AA3-C5BA-43F5-81C5-1A5EA48FFC2B}" presName="parentText" presStyleLbl="node1" presStyleIdx="3" presStyleCnt="5">
        <dgm:presLayoutVars>
          <dgm:chMax val="0"/>
          <dgm:bulletEnabled val="1"/>
        </dgm:presLayoutVars>
      </dgm:prSet>
      <dgm:spPr/>
    </dgm:pt>
    <dgm:pt modelId="{48BA7DBD-B5FB-488C-8ABC-FF59F1231D44}" type="pres">
      <dgm:prSet presAssocID="{C8DA13D4-9DCF-4AE6-BEFA-D59D2D22D5D1}" presName="spacer" presStyleCnt="0"/>
      <dgm:spPr/>
    </dgm:pt>
    <dgm:pt modelId="{3127087A-2998-420C-9A9B-C496C58C646A}" type="pres">
      <dgm:prSet presAssocID="{4D17AB42-C53A-43B5-A777-8939A2572F11}" presName="parentText" presStyleLbl="node1" presStyleIdx="4" presStyleCnt="5">
        <dgm:presLayoutVars>
          <dgm:chMax val="0"/>
          <dgm:bulletEnabled val="1"/>
        </dgm:presLayoutVars>
      </dgm:prSet>
      <dgm:spPr/>
    </dgm:pt>
  </dgm:ptLst>
  <dgm:cxnLst>
    <dgm:cxn modelId="{D363E717-9CAA-441F-A558-BBE2AAD6D6F7}" srcId="{71EA6106-C451-4AC6-923D-8FE6DD3CC960}" destId="{EB29131B-B01A-41D8-A160-FE34261E53D4}" srcOrd="0" destOrd="0" parTransId="{B3143687-90AA-42B9-8A69-DF7EF4830A27}" sibTransId="{7936D9B9-0528-4110-A0B1-E338B762D5F8}"/>
    <dgm:cxn modelId="{FB99F239-DBAF-4CA4-9659-EADA7E394CF4}" type="presOf" srcId="{4D17AB42-C53A-43B5-A777-8939A2572F11}" destId="{3127087A-2998-420C-9A9B-C496C58C646A}" srcOrd="0" destOrd="0" presId="urn:microsoft.com/office/officeart/2005/8/layout/vList2"/>
    <dgm:cxn modelId="{666DC058-36A4-4281-8668-A2147B34FE68}" srcId="{71EA6106-C451-4AC6-923D-8FE6DD3CC960}" destId="{4D17AB42-C53A-43B5-A777-8939A2572F11}" srcOrd="4" destOrd="0" parTransId="{F0FB18EE-555C-4655-A67E-35120F31E030}" sibTransId="{BAF170CF-84E1-4E11-892B-4AF02E664EEB}"/>
    <dgm:cxn modelId="{64887F7A-069A-4CD7-8E1E-6D49FB186B76}" type="presOf" srcId="{71EA6106-C451-4AC6-923D-8FE6DD3CC960}" destId="{F1E5B948-53E4-4954-848F-DAC830A12F2A}" srcOrd="0" destOrd="0" presId="urn:microsoft.com/office/officeart/2005/8/layout/vList2"/>
    <dgm:cxn modelId="{51F17480-DA2F-41C5-92DA-D30950B6FC61}" type="presOf" srcId="{67592FE2-595A-4DB6-851D-39988183C5CC}" destId="{AB6070E2-180A-411A-98C7-DB962398BD8C}" srcOrd="0" destOrd="0" presId="urn:microsoft.com/office/officeart/2005/8/layout/vList2"/>
    <dgm:cxn modelId="{EDF8CF90-7021-41E8-9762-33FBEDD867FB}" type="presOf" srcId="{3E0FF6FC-BDA0-4CDF-B72A-23AF26269A20}" destId="{2D18D506-D2A0-42F8-94B5-BA5F09C2EB8B}" srcOrd="0" destOrd="0" presId="urn:microsoft.com/office/officeart/2005/8/layout/vList2"/>
    <dgm:cxn modelId="{6E580597-072A-4600-B91D-10CA8079B1A0}" srcId="{71EA6106-C451-4AC6-923D-8FE6DD3CC960}" destId="{67592FE2-595A-4DB6-851D-39988183C5CC}" srcOrd="1" destOrd="0" parTransId="{60CCB8D3-C6A0-4136-980C-DA05FC6FD19F}" sibTransId="{5EFA01B3-F527-454C-A629-C0C572C83449}"/>
    <dgm:cxn modelId="{2A3531A3-FEDD-472A-A1DB-D58D4E22E903}" type="presOf" srcId="{3A261AA3-C5BA-43F5-81C5-1A5EA48FFC2B}" destId="{44838871-C28D-4B0E-8A4C-FC21840F125D}" srcOrd="0" destOrd="0" presId="urn:microsoft.com/office/officeart/2005/8/layout/vList2"/>
    <dgm:cxn modelId="{9EE753E9-2D10-467B-A2AA-7C1C50F91796}" srcId="{71EA6106-C451-4AC6-923D-8FE6DD3CC960}" destId="{3E0FF6FC-BDA0-4CDF-B72A-23AF26269A20}" srcOrd="2" destOrd="0" parTransId="{F2C6C09B-CEF6-4CC4-8B50-EB70B545C854}" sibTransId="{A48D90F2-BEF4-40D0-B839-5E5B0DFA1A8D}"/>
    <dgm:cxn modelId="{624D2DF7-BFF0-4D84-9451-45E74DF33700}" srcId="{71EA6106-C451-4AC6-923D-8FE6DD3CC960}" destId="{3A261AA3-C5BA-43F5-81C5-1A5EA48FFC2B}" srcOrd="3" destOrd="0" parTransId="{291E93D5-3C1A-4BCD-8BEB-18CE03FB9357}" sibTransId="{C8DA13D4-9DCF-4AE6-BEFA-D59D2D22D5D1}"/>
    <dgm:cxn modelId="{F0BBADFF-977D-4539-BFE7-2BB7EEE7D213}" type="presOf" srcId="{EB29131B-B01A-41D8-A160-FE34261E53D4}" destId="{98EAC48E-929A-45A5-A68C-ECA9571C9015}" srcOrd="0" destOrd="0" presId="urn:microsoft.com/office/officeart/2005/8/layout/vList2"/>
    <dgm:cxn modelId="{2188FA53-A207-44E0-B130-60D1F80E5C61}" type="presParOf" srcId="{F1E5B948-53E4-4954-848F-DAC830A12F2A}" destId="{98EAC48E-929A-45A5-A68C-ECA9571C9015}" srcOrd="0" destOrd="0" presId="urn:microsoft.com/office/officeart/2005/8/layout/vList2"/>
    <dgm:cxn modelId="{F378000C-C011-4D73-82C7-EE3341A357D8}" type="presParOf" srcId="{F1E5B948-53E4-4954-848F-DAC830A12F2A}" destId="{1AE4A6B8-B8D2-4412-96DA-C3F9B2F21822}" srcOrd="1" destOrd="0" presId="urn:microsoft.com/office/officeart/2005/8/layout/vList2"/>
    <dgm:cxn modelId="{F83D87DF-3687-42AB-9468-A14288EF51A9}" type="presParOf" srcId="{F1E5B948-53E4-4954-848F-DAC830A12F2A}" destId="{AB6070E2-180A-411A-98C7-DB962398BD8C}" srcOrd="2" destOrd="0" presId="urn:microsoft.com/office/officeart/2005/8/layout/vList2"/>
    <dgm:cxn modelId="{9C2C238C-2FF1-4BDA-B922-C8160AB90AFF}" type="presParOf" srcId="{F1E5B948-53E4-4954-848F-DAC830A12F2A}" destId="{A4EFC15D-1995-4513-A857-BFAC9499E7E7}" srcOrd="3" destOrd="0" presId="urn:microsoft.com/office/officeart/2005/8/layout/vList2"/>
    <dgm:cxn modelId="{52BE7431-FA88-43F0-808D-8FC72D58B46B}" type="presParOf" srcId="{F1E5B948-53E4-4954-848F-DAC830A12F2A}" destId="{2D18D506-D2A0-42F8-94B5-BA5F09C2EB8B}" srcOrd="4" destOrd="0" presId="urn:microsoft.com/office/officeart/2005/8/layout/vList2"/>
    <dgm:cxn modelId="{AE4A359C-75AA-47AA-99E5-837BDBB1258A}" type="presParOf" srcId="{F1E5B948-53E4-4954-848F-DAC830A12F2A}" destId="{5E3B9E88-2250-44D9-BB00-E6692265A25E}" srcOrd="5" destOrd="0" presId="urn:microsoft.com/office/officeart/2005/8/layout/vList2"/>
    <dgm:cxn modelId="{13A0600A-FD21-4F36-ACF4-376B0680A612}" type="presParOf" srcId="{F1E5B948-53E4-4954-848F-DAC830A12F2A}" destId="{44838871-C28D-4B0E-8A4C-FC21840F125D}" srcOrd="6" destOrd="0" presId="urn:microsoft.com/office/officeart/2005/8/layout/vList2"/>
    <dgm:cxn modelId="{B7F037C5-777B-42CE-BCD7-3F0E6C521643}" type="presParOf" srcId="{F1E5B948-53E4-4954-848F-DAC830A12F2A}" destId="{48BA7DBD-B5FB-488C-8ABC-FF59F1231D44}" srcOrd="7" destOrd="0" presId="urn:microsoft.com/office/officeart/2005/8/layout/vList2"/>
    <dgm:cxn modelId="{AF0D6B13-4B29-452D-A0C2-FE91AB995DE4}" type="presParOf" srcId="{F1E5B948-53E4-4954-848F-DAC830A12F2A}" destId="{3127087A-2998-420C-9A9B-C496C58C646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BE89BE1-AD7C-4360-B0F2-5BA51D6E67C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680C881-0C55-43CB-80EA-0A57C6E45124}">
      <dgm:prSet/>
      <dgm:spPr/>
      <dgm:t>
        <a:bodyPr/>
        <a:lstStyle/>
        <a:p>
          <a:r>
            <a:rPr lang="en-US"/>
            <a:t>Recommended as a first line treatment (Nathan and Gorman, 2015)</a:t>
          </a:r>
        </a:p>
      </dgm:t>
    </dgm:pt>
    <dgm:pt modelId="{CCCD6DAD-36FA-47CD-B509-06DDA933A7C1}" type="parTrans" cxnId="{ABDB36C4-D67B-4577-A5C4-9C5EED64A35B}">
      <dgm:prSet/>
      <dgm:spPr/>
      <dgm:t>
        <a:bodyPr/>
        <a:lstStyle/>
        <a:p>
          <a:endParaRPr lang="en-US"/>
        </a:p>
      </dgm:t>
    </dgm:pt>
    <dgm:pt modelId="{529E5AF7-2DBE-419E-8A86-5FEB9F383C3A}" type="sibTrans" cxnId="{ABDB36C4-D67B-4577-A5C4-9C5EED64A35B}">
      <dgm:prSet/>
      <dgm:spPr/>
      <dgm:t>
        <a:bodyPr/>
        <a:lstStyle/>
        <a:p>
          <a:endParaRPr lang="en-US"/>
        </a:p>
      </dgm:t>
    </dgm:pt>
    <dgm:pt modelId="{9E03864C-D3BD-49CB-8240-50A63D95C64D}">
      <dgm:prSet/>
      <dgm:spPr/>
      <dgm:t>
        <a:bodyPr/>
        <a:lstStyle/>
        <a:p>
          <a:r>
            <a:rPr lang="en-US"/>
            <a:t>Evidence suggests their efficacy is overestimated. </a:t>
          </a:r>
        </a:p>
      </dgm:t>
    </dgm:pt>
    <dgm:pt modelId="{1E7788B8-E73D-489F-A2AE-F1DA6F0AE5B0}" type="parTrans" cxnId="{E5FEB966-2981-44A9-A6DD-10C4DC97D352}">
      <dgm:prSet/>
      <dgm:spPr/>
      <dgm:t>
        <a:bodyPr/>
        <a:lstStyle/>
        <a:p>
          <a:endParaRPr lang="en-US"/>
        </a:p>
      </dgm:t>
    </dgm:pt>
    <dgm:pt modelId="{5F1825C2-D2DB-4118-96E9-890344B4E0D3}" type="sibTrans" cxnId="{E5FEB966-2981-44A9-A6DD-10C4DC97D352}">
      <dgm:prSet/>
      <dgm:spPr/>
      <dgm:t>
        <a:bodyPr/>
        <a:lstStyle/>
        <a:p>
          <a:endParaRPr lang="en-US"/>
        </a:p>
      </dgm:t>
    </dgm:pt>
    <dgm:pt modelId="{C656687B-43D2-4A21-98AA-DD548A6D9672}">
      <dgm:prSet/>
      <dgm:spPr/>
      <dgm:t>
        <a:bodyPr/>
        <a:lstStyle/>
        <a:p>
          <a:r>
            <a:rPr lang="en-US"/>
            <a:t>Publication bias, researcher allegiance, or weak comparisons</a:t>
          </a:r>
        </a:p>
      </dgm:t>
    </dgm:pt>
    <dgm:pt modelId="{57816817-D0AD-4627-8C94-9B34246FEEA9}" type="parTrans" cxnId="{713546E8-46FF-433B-928A-C1ABFE8FCA2D}">
      <dgm:prSet/>
      <dgm:spPr/>
      <dgm:t>
        <a:bodyPr/>
        <a:lstStyle/>
        <a:p>
          <a:endParaRPr lang="en-US"/>
        </a:p>
      </dgm:t>
    </dgm:pt>
    <dgm:pt modelId="{E2A01F2D-471D-43D3-916E-E9D797AF77FC}" type="sibTrans" cxnId="{713546E8-46FF-433B-928A-C1ABFE8FCA2D}">
      <dgm:prSet/>
      <dgm:spPr/>
      <dgm:t>
        <a:bodyPr/>
        <a:lstStyle/>
        <a:p>
          <a:endParaRPr lang="en-US"/>
        </a:p>
      </dgm:t>
    </dgm:pt>
    <dgm:pt modelId="{FF6F4BDD-1BC6-4255-8676-64F53FFF7D7A}">
      <dgm:prSet/>
      <dgm:spPr/>
      <dgm:t>
        <a:bodyPr/>
        <a:lstStyle/>
        <a:p>
          <a:r>
            <a:rPr lang="en-US"/>
            <a:t>(Leichsenring et al., 2022)</a:t>
          </a:r>
        </a:p>
      </dgm:t>
    </dgm:pt>
    <dgm:pt modelId="{81C92AF6-A728-4205-A96E-BF7B82D9EB96}" type="parTrans" cxnId="{57E6C7AE-02FC-4C90-A58E-A25477991CBE}">
      <dgm:prSet/>
      <dgm:spPr/>
      <dgm:t>
        <a:bodyPr/>
        <a:lstStyle/>
        <a:p>
          <a:endParaRPr lang="en-US"/>
        </a:p>
      </dgm:t>
    </dgm:pt>
    <dgm:pt modelId="{DC408F72-E3FA-413C-B0BB-B78B627656CE}" type="sibTrans" cxnId="{57E6C7AE-02FC-4C90-A58E-A25477991CBE}">
      <dgm:prSet/>
      <dgm:spPr/>
      <dgm:t>
        <a:bodyPr/>
        <a:lstStyle/>
        <a:p>
          <a:endParaRPr lang="en-US"/>
        </a:p>
      </dgm:t>
    </dgm:pt>
    <dgm:pt modelId="{CFD64519-3B54-43C3-A7BA-7B1D5AB29A7D}" type="pres">
      <dgm:prSet presAssocID="{BBE89BE1-AD7C-4360-B0F2-5BA51D6E67CB}" presName="linear" presStyleCnt="0">
        <dgm:presLayoutVars>
          <dgm:animLvl val="lvl"/>
          <dgm:resizeHandles val="exact"/>
        </dgm:presLayoutVars>
      </dgm:prSet>
      <dgm:spPr/>
    </dgm:pt>
    <dgm:pt modelId="{1FE6BE53-8DE0-4127-82B8-F1886AE7EF19}" type="pres">
      <dgm:prSet presAssocID="{5680C881-0C55-43CB-80EA-0A57C6E45124}" presName="parentText" presStyleLbl="node1" presStyleIdx="0" presStyleCnt="4">
        <dgm:presLayoutVars>
          <dgm:chMax val="0"/>
          <dgm:bulletEnabled val="1"/>
        </dgm:presLayoutVars>
      </dgm:prSet>
      <dgm:spPr/>
    </dgm:pt>
    <dgm:pt modelId="{F959EDA9-215A-4815-B832-E3C2FD75A2A6}" type="pres">
      <dgm:prSet presAssocID="{529E5AF7-2DBE-419E-8A86-5FEB9F383C3A}" presName="spacer" presStyleCnt="0"/>
      <dgm:spPr/>
    </dgm:pt>
    <dgm:pt modelId="{D4DB07AD-B824-47F8-B691-746393AAFC80}" type="pres">
      <dgm:prSet presAssocID="{9E03864C-D3BD-49CB-8240-50A63D95C64D}" presName="parentText" presStyleLbl="node1" presStyleIdx="1" presStyleCnt="4">
        <dgm:presLayoutVars>
          <dgm:chMax val="0"/>
          <dgm:bulletEnabled val="1"/>
        </dgm:presLayoutVars>
      </dgm:prSet>
      <dgm:spPr/>
    </dgm:pt>
    <dgm:pt modelId="{566DC315-88E6-4C55-9CB6-9AB8C6056C5D}" type="pres">
      <dgm:prSet presAssocID="{5F1825C2-D2DB-4118-96E9-890344B4E0D3}" presName="spacer" presStyleCnt="0"/>
      <dgm:spPr/>
    </dgm:pt>
    <dgm:pt modelId="{1D6ABCA3-8234-4489-9FD8-A6CC7CF4C154}" type="pres">
      <dgm:prSet presAssocID="{C656687B-43D2-4A21-98AA-DD548A6D9672}" presName="parentText" presStyleLbl="node1" presStyleIdx="2" presStyleCnt="4">
        <dgm:presLayoutVars>
          <dgm:chMax val="0"/>
          <dgm:bulletEnabled val="1"/>
        </dgm:presLayoutVars>
      </dgm:prSet>
      <dgm:spPr/>
    </dgm:pt>
    <dgm:pt modelId="{925E6A4C-7712-4F10-861A-BCE8FE607110}" type="pres">
      <dgm:prSet presAssocID="{E2A01F2D-471D-43D3-916E-E9D797AF77FC}" presName="spacer" presStyleCnt="0"/>
      <dgm:spPr/>
    </dgm:pt>
    <dgm:pt modelId="{7AEC592B-26DA-4CD5-979F-1B8E553CB06A}" type="pres">
      <dgm:prSet presAssocID="{FF6F4BDD-1BC6-4255-8676-64F53FFF7D7A}" presName="parentText" presStyleLbl="node1" presStyleIdx="3" presStyleCnt="4">
        <dgm:presLayoutVars>
          <dgm:chMax val="0"/>
          <dgm:bulletEnabled val="1"/>
        </dgm:presLayoutVars>
      </dgm:prSet>
      <dgm:spPr/>
    </dgm:pt>
  </dgm:ptLst>
  <dgm:cxnLst>
    <dgm:cxn modelId="{44792613-DC87-45BE-AEE3-B9CF19763B6C}" type="presOf" srcId="{C656687B-43D2-4A21-98AA-DD548A6D9672}" destId="{1D6ABCA3-8234-4489-9FD8-A6CC7CF4C154}" srcOrd="0" destOrd="0" presId="urn:microsoft.com/office/officeart/2005/8/layout/vList2"/>
    <dgm:cxn modelId="{987D6934-36F6-4FA8-95AA-094D00B06655}" type="presOf" srcId="{9E03864C-D3BD-49CB-8240-50A63D95C64D}" destId="{D4DB07AD-B824-47F8-B691-746393AAFC80}" srcOrd="0" destOrd="0" presId="urn:microsoft.com/office/officeart/2005/8/layout/vList2"/>
    <dgm:cxn modelId="{4C5BE036-AE64-4277-A5D7-0A0D039E5710}" type="presOf" srcId="{BBE89BE1-AD7C-4360-B0F2-5BA51D6E67CB}" destId="{CFD64519-3B54-43C3-A7BA-7B1D5AB29A7D}" srcOrd="0" destOrd="0" presId="urn:microsoft.com/office/officeart/2005/8/layout/vList2"/>
    <dgm:cxn modelId="{A363B660-EC72-47C2-9CE1-0BECE155B1F8}" type="presOf" srcId="{FF6F4BDD-1BC6-4255-8676-64F53FFF7D7A}" destId="{7AEC592B-26DA-4CD5-979F-1B8E553CB06A}" srcOrd="0" destOrd="0" presId="urn:microsoft.com/office/officeart/2005/8/layout/vList2"/>
    <dgm:cxn modelId="{E5FEB966-2981-44A9-A6DD-10C4DC97D352}" srcId="{BBE89BE1-AD7C-4360-B0F2-5BA51D6E67CB}" destId="{9E03864C-D3BD-49CB-8240-50A63D95C64D}" srcOrd="1" destOrd="0" parTransId="{1E7788B8-E73D-489F-A2AE-F1DA6F0AE5B0}" sibTransId="{5F1825C2-D2DB-4118-96E9-890344B4E0D3}"/>
    <dgm:cxn modelId="{0455F785-2EF0-4AA7-9E14-D5347C87DF00}" type="presOf" srcId="{5680C881-0C55-43CB-80EA-0A57C6E45124}" destId="{1FE6BE53-8DE0-4127-82B8-F1886AE7EF19}" srcOrd="0" destOrd="0" presId="urn:microsoft.com/office/officeart/2005/8/layout/vList2"/>
    <dgm:cxn modelId="{57E6C7AE-02FC-4C90-A58E-A25477991CBE}" srcId="{BBE89BE1-AD7C-4360-B0F2-5BA51D6E67CB}" destId="{FF6F4BDD-1BC6-4255-8676-64F53FFF7D7A}" srcOrd="3" destOrd="0" parTransId="{81C92AF6-A728-4205-A96E-BF7B82D9EB96}" sibTransId="{DC408F72-E3FA-413C-B0BB-B78B627656CE}"/>
    <dgm:cxn modelId="{ABDB36C4-D67B-4577-A5C4-9C5EED64A35B}" srcId="{BBE89BE1-AD7C-4360-B0F2-5BA51D6E67CB}" destId="{5680C881-0C55-43CB-80EA-0A57C6E45124}" srcOrd="0" destOrd="0" parTransId="{CCCD6DAD-36FA-47CD-B509-06DDA933A7C1}" sibTransId="{529E5AF7-2DBE-419E-8A86-5FEB9F383C3A}"/>
    <dgm:cxn modelId="{713546E8-46FF-433B-928A-C1ABFE8FCA2D}" srcId="{BBE89BE1-AD7C-4360-B0F2-5BA51D6E67CB}" destId="{C656687B-43D2-4A21-98AA-DD548A6D9672}" srcOrd="2" destOrd="0" parTransId="{57816817-D0AD-4627-8C94-9B34246FEEA9}" sibTransId="{E2A01F2D-471D-43D3-916E-E9D797AF77FC}"/>
    <dgm:cxn modelId="{E1921F6B-76CE-43EF-9F49-F0A52F7026F3}" type="presParOf" srcId="{CFD64519-3B54-43C3-A7BA-7B1D5AB29A7D}" destId="{1FE6BE53-8DE0-4127-82B8-F1886AE7EF19}" srcOrd="0" destOrd="0" presId="urn:microsoft.com/office/officeart/2005/8/layout/vList2"/>
    <dgm:cxn modelId="{B140F7D9-F552-4D30-AE3D-1EED4A185A3D}" type="presParOf" srcId="{CFD64519-3B54-43C3-A7BA-7B1D5AB29A7D}" destId="{F959EDA9-215A-4815-B832-E3C2FD75A2A6}" srcOrd="1" destOrd="0" presId="urn:microsoft.com/office/officeart/2005/8/layout/vList2"/>
    <dgm:cxn modelId="{42CECF56-2F99-4B57-A990-BC988F3ABFD2}" type="presParOf" srcId="{CFD64519-3B54-43C3-A7BA-7B1D5AB29A7D}" destId="{D4DB07AD-B824-47F8-B691-746393AAFC80}" srcOrd="2" destOrd="0" presId="urn:microsoft.com/office/officeart/2005/8/layout/vList2"/>
    <dgm:cxn modelId="{5B21EFC0-84C0-4318-9FEF-5905E9E3C104}" type="presParOf" srcId="{CFD64519-3B54-43C3-A7BA-7B1D5AB29A7D}" destId="{566DC315-88E6-4C55-9CB6-9AB8C6056C5D}" srcOrd="3" destOrd="0" presId="urn:microsoft.com/office/officeart/2005/8/layout/vList2"/>
    <dgm:cxn modelId="{6C94993D-A271-4DAB-942D-4FE94BC0A778}" type="presParOf" srcId="{CFD64519-3B54-43C3-A7BA-7B1D5AB29A7D}" destId="{1D6ABCA3-8234-4489-9FD8-A6CC7CF4C154}" srcOrd="4" destOrd="0" presId="urn:microsoft.com/office/officeart/2005/8/layout/vList2"/>
    <dgm:cxn modelId="{B193336D-0E45-4B31-8D19-F920A434C23A}" type="presParOf" srcId="{CFD64519-3B54-43C3-A7BA-7B1D5AB29A7D}" destId="{925E6A4C-7712-4F10-861A-BCE8FE607110}" srcOrd="5" destOrd="0" presId="urn:microsoft.com/office/officeart/2005/8/layout/vList2"/>
    <dgm:cxn modelId="{CDC19135-E825-461F-8976-0F56FB39045B}" type="presParOf" srcId="{CFD64519-3B54-43C3-A7BA-7B1D5AB29A7D}" destId="{7AEC592B-26DA-4CD5-979F-1B8E553CB06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8FE96C7-841C-4223-A6E9-EB5E037FED7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F413F8A-E5A0-44CB-A9BD-748BB34AA967}">
      <dgm:prSet/>
      <dgm:spPr/>
      <dgm:t>
        <a:bodyPr/>
        <a:lstStyle/>
        <a:p>
          <a:r>
            <a:rPr lang="en-US"/>
            <a:t>Combined approaches seem to show the highest efficacy (Coventry et al., 2020)</a:t>
          </a:r>
        </a:p>
      </dgm:t>
    </dgm:pt>
    <dgm:pt modelId="{BD9E403B-716B-4B05-806E-B654DD40567E}" type="parTrans" cxnId="{DF040D3A-D8C5-4F77-8921-9AC932778F9A}">
      <dgm:prSet/>
      <dgm:spPr/>
      <dgm:t>
        <a:bodyPr/>
        <a:lstStyle/>
        <a:p>
          <a:endParaRPr lang="en-US"/>
        </a:p>
      </dgm:t>
    </dgm:pt>
    <dgm:pt modelId="{D8C089BE-598F-4066-9ACE-9354ABAE11D9}" type="sibTrans" cxnId="{DF040D3A-D8C5-4F77-8921-9AC932778F9A}">
      <dgm:prSet/>
      <dgm:spPr/>
      <dgm:t>
        <a:bodyPr/>
        <a:lstStyle/>
        <a:p>
          <a:endParaRPr lang="en-US"/>
        </a:p>
      </dgm:t>
    </dgm:pt>
    <dgm:pt modelId="{46E7E70D-4E74-49EB-8D96-6D682BAE16BD}">
      <dgm:prSet/>
      <dgm:spPr/>
      <dgm:t>
        <a:bodyPr/>
        <a:lstStyle/>
        <a:p>
          <a:r>
            <a:rPr lang="en-US"/>
            <a:t>There is growing evidence for the use of olanzapine in treating anorexia nervosa (Attia et al., 2019) </a:t>
          </a:r>
        </a:p>
      </dgm:t>
    </dgm:pt>
    <dgm:pt modelId="{47F6E0E5-053D-4BE5-8EBC-BA89C49B8FE1}" type="parTrans" cxnId="{5EE7B063-5028-4BFD-ADC7-678135ACF343}">
      <dgm:prSet/>
      <dgm:spPr/>
      <dgm:t>
        <a:bodyPr/>
        <a:lstStyle/>
        <a:p>
          <a:endParaRPr lang="en-US"/>
        </a:p>
      </dgm:t>
    </dgm:pt>
    <dgm:pt modelId="{FC5FF64E-739D-4708-9987-369A106864CC}" type="sibTrans" cxnId="{5EE7B063-5028-4BFD-ADC7-678135ACF343}">
      <dgm:prSet/>
      <dgm:spPr/>
      <dgm:t>
        <a:bodyPr/>
        <a:lstStyle/>
        <a:p>
          <a:endParaRPr lang="en-US"/>
        </a:p>
      </dgm:t>
    </dgm:pt>
    <dgm:pt modelId="{725C4536-2A75-46C5-B8F1-C1C081180014}">
      <dgm:prSet/>
      <dgm:spPr/>
      <dgm:t>
        <a:bodyPr/>
        <a:lstStyle/>
        <a:p>
          <a:r>
            <a:rPr lang="en-US"/>
            <a:t>SSRI's for bulimia nervosa (Himmerich and Benkert, 2019).</a:t>
          </a:r>
        </a:p>
      </dgm:t>
    </dgm:pt>
    <dgm:pt modelId="{F1A5BB82-32D1-41E9-B170-AB5777F6921A}" type="parTrans" cxnId="{199DC1FD-7189-41DF-B3F8-0B18BF21EFCB}">
      <dgm:prSet/>
      <dgm:spPr/>
      <dgm:t>
        <a:bodyPr/>
        <a:lstStyle/>
        <a:p>
          <a:endParaRPr lang="en-US"/>
        </a:p>
      </dgm:t>
    </dgm:pt>
    <dgm:pt modelId="{EAB78E61-CC19-47E5-BE4A-8FD7C22D58E1}" type="sibTrans" cxnId="{199DC1FD-7189-41DF-B3F8-0B18BF21EFCB}">
      <dgm:prSet/>
      <dgm:spPr/>
      <dgm:t>
        <a:bodyPr/>
        <a:lstStyle/>
        <a:p>
          <a:endParaRPr lang="en-US"/>
        </a:p>
      </dgm:t>
    </dgm:pt>
    <dgm:pt modelId="{CC925845-6861-4DB6-9C7E-1253B55614EC}" type="pres">
      <dgm:prSet presAssocID="{48FE96C7-841C-4223-A6E9-EB5E037FED7E}" presName="linear" presStyleCnt="0">
        <dgm:presLayoutVars>
          <dgm:animLvl val="lvl"/>
          <dgm:resizeHandles val="exact"/>
        </dgm:presLayoutVars>
      </dgm:prSet>
      <dgm:spPr/>
    </dgm:pt>
    <dgm:pt modelId="{D8C0027A-5FD6-48E7-9DD9-1CA37E9995C2}" type="pres">
      <dgm:prSet presAssocID="{EF413F8A-E5A0-44CB-A9BD-748BB34AA967}" presName="parentText" presStyleLbl="node1" presStyleIdx="0" presStyleCnt="3">
        <dgm:presLayoutVars>
          <dgm:chMax val="0"/>
          <dgm:bulletEnabled val="1"/>
        </dgm:presLayoutVars>
      </dgm:prSet>
      <dgm:spPr/>
    </dgm:pt>
    <dgm:pt modelId="{13169466-B0E8-4B6A-A804-49798707E2F0}" type="pres">
      <dgm:prSet presAssocID="{D8C089BE-598F-4066-9ACE-9354ABAE11D9}" presName="spacer" presStyleCnt="0"/>
      <dgm:spPr/>
    </dgm:pt>
    <dgm:pt modelId="{5926E166-10E6-4F9E-AD4D-F4703AEFC561}" type="pres">
      <dgm:prSet presAssocID="{46E7E70D-4E74-49EB-8D96-6D682BAE16BD}" presName="parentText" presStyleLbl="node1" presStyleIdx="1" presStyleCnt="3">
        <dgm:presLayoutVars>
          <dgm:chMax val="0"/>
          <dgm:bulletEnabled val="1"/>
        </dgm:presLayoutVars>
      </dgm:prSet>
      <dgm:spPr/>
    </dgm:pt>
    <dgm:pt modelId="{FCCD619D-22AE-41DE-A4DD-7856D2477168}" type="pres">
      <dgm:prSet presAssocID="{FC5FF64E-739D-4708-9987-369A106864CC}" presName="spacer" presStyleCnt="0"/>
      <dgm:spPr/>
    </dgm:pt>
    <dgm:pt modelId="{39544F6F-07DB-4599-9F6D-2B879EE5D7C4}" type="pres">
      <dgm:prSet presAssocID="{725C4536-2A75-46C5-B8F1-C1C081180014}" presName="parentText" presStyleLbl="node1" presStyleIdx="2" presStyleCnt="3">
        <dgm:presLayoutVars>
          <dgm:chMax val="0"/>
          <dgm:bulletEnabled val="1"/>
        </dgm:presLayoutVars>
      </dgm:prSet>
      <dgm:spPr/>
    </dgm:pt>
  </dgm:ptLst>
  <dgm:cxnLst>
    <dgm:cxn modelId="{628A981E-08BF-4C49-B1BF-2EE840F080BC}" type="presOf" srcId="{48FE96C7-841C-4223-A6E9-EB5E037FED7E}" destId="{CC925845-6861-4DB6-9C7E-1253B55614EC}" srcOrd="0" destOrd="0" presId="urn:microsoft.com/office/officeart/2005/8/layout/vList2"/>
    <dgm:cxn modelId="{5E0B4426-2F7F-4A77-BC62-35F45036FF50}" type="presOf" srcId="{46E7E70D-4E74-49EB-8D96-6D682BAE16BD}" destId="{5926E166-10E6-4F9E-AD4D-F4703AEFC561}" srcOrd="0" destOrd="0" presId="urn:microsoft.com/office/officeart/2005/8/layout/vList2"/>
    <dgm:cxn modelId="{DF040D3A-D8C5-4F77-8921-9AC932778F9A}" srcId="{48FE96C7-841C-4223-A6E9-EB5E037FED7E}" destId="{EF413F8A-E5A0-44CB-A9BD-748BB34AA967}" srcOrd="0" destOrd="0" parTransId="{BD9E403B-716B-4B05-806E-B654DD40567E}" sibTransId="{D8C089BE-598F-4066-9ACE-9354ABAE11D9}"/>
    <dgm:cxn modelId="{5EE7B063-5028-4BFD-ADC7-678135ACF343}" srcId="{48FE96C7-841C-4223-A6E9-EB5E037FED7E}" destId="{46E7E70D-4E74-49EB-8D96-6D682BAE16BD}" srcOrd="1" destOrd="0" parTransId="{47F6E0E5-053D-4BE5-8EBC-BA89C49B8FE1}" sibTransId="{FC5FF64E-739D-4708-9987-369A106864CC}"/>
    <dgm:cxn modelId="{D2AC4D85-D737-4450-9430-F0FD6B26DA49}" type="presOf" srcId="{725C4536-2A75-46C5-B8F1-C1C081180014}" destId="{39544F6F-07DB-4599-9F6D-2B879EE5D7C4}" srcOrd="0" destOrd="0" presId="urn:microsoft.com/office/officeart/2005/8/layout/vList2"/>
    <dgm:cxn modelId="{0C517DDB-80DC-45EF-8806-1BE4304EE495}" type="presOf" srcId="{EF413F8A-E5A0-44CB-A9BD-748BB34AA967}" destId="{D8C0027A-5FD6-48E7-9DD9-1CA37E9995C2}" srcOrd="0" destOrd="0" presId="urn:microsoft.com/office/officeart/2005/8/layout/vList2"/>
    <dgm:cxn modelId="{199DC1FD-7189-41DF-B3F8-0B18BF21EFCB}" srcId="{48FE96C7-841C-4223-A6E9-EB5E037FED7E}" destId="{725C4536-2A75-46C5-B8F1-C1C081180014}" srcOrd="2" destOrd="0" parTransId="{F1A5BB82-32D1-41E9-B170-AB5777F6921A}" sibTransId="{EAB78E61-CC19-47E5-BE4A-8FD7C22D58E1}"/>
    <dgm:cxn modelId="{5BE69C06-1942-448B-A8B7-1CF0B3A228D8}" type="presParOf" srcId="{CC925845-6861-4DB6-9C7E-1253B55614EC}" destId="{D8C0027A-5FD6-48E7-9DD9-1CA37E9995C2}" srcOrd="0" destOrd="0" presId="urn:microsoft.com/office/officeart/2005/8/layout/vList2"/>
    <dgm:cxn modelId="{CCB6EE8B-FBE2-490E-82BF-2CD6D5CACB71}" type="presParOf" srcId="{CC925845-6861-4DB6-9C7E-1253B55614EC}" destId="{13169466-B0E8-4B6A-A804-49798707E2F0}" srcOrd="1" destOrd="0" presId="urn:microsoft.com/office/officeart/2005/8/layout/vList2"/>
    <dgm:cxn modelId="{F4DE7FB9-68F6-43D6-A97C-0F479C5458F2}" type="presParOf" srcId="{CC925845-6861-4DB6-9C7E-1253B55614EC}" destId="{5926E166-10E6-4F9E-AD4D-F4703AEFC561}" srcOrd="2" destOrd="0" presId="urn:microsoft.com/office/officeart/2005/8/layout/vList2"/>
    <dgm:cxn modelId="{3E646AD9-4D67-4571-A188-1EAB4D9EF8D9}" type="presParOf" srcId="{CC925845-6861-4DB6-9C7E-1253B55614EC}" destId="{FCCD619D-22AE-41DE-A4DD-7856D2477168}" srcOrd="3" destOrd="0" presId="urn:microsoft.com/office/officeart/2005/8/layout/vList2"/>
    <dgm:cxn modelId="{07820405-801F-4D68-A055-311CA16424D0}" type="presParOf" srcId="{CC925845-6861-4DB6-9C7E-1253B55614EC}" destId="{39544F6F-07DB-4599-9F6D-2B879EE5D7C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723ED89-2965-4475-A3AA-7C65A19EBD1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8C0369C-8345-45B2-BCAE-5BCFEA391630}">
      <dgm:prSet/>
      <dgm:spPr/>
      <dgm:t>
        <a:bodyPr/>
        <a:lstStyle/>
        <a:p>
          <a:r>
            <a:rPr lang="en-US"/>
            <a:t>What about care homes?</a:t>
          </a:r>
        </a:p>
      </dgm:t>
    </dgm:pt>
    <dgm:pt modelId="{59243A2B-2093-482C-A9B3-9CE717FF9224}" type="parTrans" cxnId="{B9ED47DB-ADDB-42C9-9983-353AF53E6A30}">
      <dgm:prSet/>
      <dgm:spPr/>
      <dgm:t>
        <a:bodyPr/>
        <a:lstStyle/>
        <a:p>
          <a:endParaRPr lang="en-US"/>
        </a:p>
      </dgm:t>
    </dgm:pt>
    <dgm:pt modelId="{FED1576F-35A5-436B-ACF7-6AD152A27E7D}" type="sibTrans" cxnId="{B9ED47DB-ADDB-42C9-9983-353AF53E6A30}">
      <dgm:prSet/>
      <dgm:spPr/>
      <dgm:t>
        <a:bodyPr/>
        <a:lstStyle/>
        <a:p>
          <a:endParaRPr lang="en-US"/>
        </a:p>
      </dgm:t>
    </dgm:pt>
    <dgm:pt modelId="{B874FB3E-7512-4EB5-9D88-ED3A66269BB4}">
      <dgm:prSet/>
      <dgm:spPr/>
      <dgm:t>
        <a:bodyPr/>
        <a:lstStyle/>
        <a:p>
          <a:r>
            <a:rPr lang="en-US"/>
            <a:t>Short term crisis settings?</a:t>
          </a:r>
        </a:p>
      </dgm:t>
    </dgm:pt>
    <dgm:pt modelId="{3DC5C18F-8AFE-4AE3-829F-331158425B03}" type="parTrans" cxnId="{AA9DF09D-1E50-4A2B-A079-EF21766A9A2E}">
      <dgm:prSet/>
      <dgm:spPr/>
      <dgm:t>
        <a:bodyPr/>
        <a:lstStyle/>
        <a:p>
          <a:endParaRPr lang="en-US"/>
        </a:p>
      </dgm:t>
    </dgm:pt>
    <dgm:pt modelId="{0C2DEB50-1FE4-4559-8B47-425A9988F15C}" type="sibTrans" cxnId="{AA9DF09D-1E50-4A2B-A079-EF21766A9A2E}">
      <dgm:prSet/>
      <dgm:spPr/>
      <dgm:t>
        <a:bodyPr/>
        <a:lstStyle/>
        <a:p>
          <a:endParaRPr lang="en-US"/>
        </a:p>
      </dgm:t>
    </dgm:pt>
    <dgm:pt modelId="{A71A20AF-78FE-4F91-8C28-83D4B0AC1749}">
      <dgm:prSet/>
      <dgm:spPr/>
      <dgm:t>
        <a:bodyPr/>
        <a:lstStyle/>
        <a:p>
          <a:r>
            <a:rPr lang="en-US"/>
            <a:t>Long term placements?</a:t>
          </a:r>
        </a:p>
      </dgm:t>
    </dgm:pt>
    <dgm:pt modelId="{1BE6312E-5D7F-4901-8677-4D2F09772437}" type="parTrans" cxnId="{0F99351F-E6F1-4345-A3D6-0849E8566035}">
      <dgm:prSet/>
      <dgm:spPr/>
      <dgm:t>
        <a:bodyPr/>
        <a:lstStyle/>
        <a:p>
          <a:endParaRPr lang="en-US"/>
        </a:p>
      </dgm:t>
    </dgm:pt>
    <dgm:pt modelId="{2915709E-EBF7-4367-B09E-506E18B40AC1}" type="sibTrans" cxnId="{0F99351F-E6F1-4345-A3D6-0849E8566035}">
      <dgm:prSet/>
      <dgm:spPr/>
      <dgm:t>
        <a:bodyPr/>
        <a:lstStyle/>
        <a:p>
          <a:endParaRPr lang="en-US"/>
        </a:p>
      </dgm:t>
    </dgm:pt>
    <dgm:pt modelId="{7B4B588A-DC01-482F-9F94-43B104F2F43B}" type="pres">
      <dgm:prSet presAssocID="{E723ED89-2965-4475-A3AA-7C65A19EBD1B}" presName="vert0" presStyleCnt="0">
        <dgm:presLayoutVars>
          <dgm:dir/>
          <dgm:animOne val="branch"/>
          <dgm:animLvl val="lvl"/>
        </dgm:presLayoutVars>
      </dgm:prSet>
      <dgm:spPr/>
    </dgm:pt>
    <dgm:pt modelId="{076CA9EF-46CE-42B1-B8EA-47FAC9972FC5}" type="pres">
      <dgm:prSet presAssocID="{B8C0369C-8345-45B2-BCAE-5BCFEA391630}" presName="thickLine" presStyleLbl="alignNode1" presStyleIdx="0" presStyleCnt="3"/>
      <dgm:spPr/>
    </dgm:pt>
    <dgm:pt modelId="{9FD9DC6A-97E4-420C-9EB9-8565C5C8ABC7}" type="pres">
      <dgm:prSet presAssocID="{B8C0369C-8345-45B2-BCAE-5BCFEA391630}" presName="horz1" presStyleCnt="0"/>
      <dgm:spPr/>
    </dgm:pt>
    <dgm:pt modelId="{C1920DC7-CB81-427D-90FC-C7C303ABEB80}" type="pres">
      <dgm:prSet presAssocID="{B8C0369C-8345-45B2-BCAE-5BCFEA391630}" presName="tx1" presStyleLbl="revTx" presStyleIdx="0" presStyleCnt="3"/>
      <dgm:spPr/>
    </dgm:pt>
    <dgm:pt modelId="{28F2E839-86C0-4043-AD11-E2CFEE4A9DD1}" type="pres">
      <dgm:prSet presAssocID="{B8C0369C-8345-45B2-BCAE-5BCFEA391630}" presName="vert1" presStyleCnt="0"/>
      <dgm:spPr/>
    </dgm:pt>
    <dgm:pt modelId="{218A2890-1A18-4A94-8333-C18E6E522878}" type="pres">
      <dgm:prSet presAssocID="{B874FB3E-7512-4EB5-9D88-ED3A66269BB4}" presName="thickLine" presStyleLbl="alignNode1" presStyleIdx="1" presStyleCnt="3"/>
      <dgm:spPr/>
    </dgm:pt>
    <dgm:pt modelId="{2C350D9A-1DC6-40FA-84BA-F2F2025A7DC6}" type="pres">
      <dgm:prSet presAssocID="{B874FB3E-7512-4EB5-9D88-ED3A66269BB4}" presName="horz1" presStyleCnt="0"/>
      <dgm:spPr/>
    </dgm:pt>
    <dgm:pt modelId="{81407375-49C5-49F4-8B50-832C8936C722}" type="pres">
      <dgm:prSet presAssocID="{B874FB3E-7512-4EB5-9D88-ED3A66269BB4}" presName="tx1" presStyleLbl="revTx" presStyleIdx="1" presStyleCnt="3"/>
      <dgm:spPr/>
    </dgm:pt>
    <dgm:pt modelId="{56A130A6-1399-4342-B68C-00D088E08B60}" type="pres">
      <dgm:prSet presAssocID="{B874FB3E-7512-4EB5-9D88-ED3A66269BB4}" presName="vert1" presStyleCnt="0"/>
      <dgm:spPr/>
    </dgm:pt>
    <dgm:pt modelId="{85752C1B-7B23-464A-9001-A6B0286FC1E6}" type="pres">
      <dgm:prSet presAssocID="{A71A20AF-78FE-4F91-8C28-83D4B0AC1749}" presName="thickLine" presStyleLbl="alignNode1" presStyleIdx="2" presStyleCnt="3"/>
      <dgm:spPr/>
    </dgm:pt>
    <dgm:pt modelId="{4D72498D-F54A-4F1B-81DF-F88769D87895}" type="pres">
      <dgm:prSet presAssocID="{A71A20AF-78FE-4F91-8C28-83D4B0AC1749}" presName="horz1" presStyleCnt="0"/>
      <dgm:spPr/>
    </dgm:pt>
    <dgm:pt modelId="{79525467-747B-4333-AD8D-8F30314A9EF3}" type="pres">
      <dgm:prSet presAssocID="{A71A20AF-78FE-4F91-8C28-83D4B0AC1749}" presName="tx1" presStyleLbl="revTx" presStyleIdx="2" presStyleCnt="3"/>
      <dgm:spPr/>
    </dgm:pt>
    <dgm:pt modelId="{16DE43C7-F169-45E6-B784-228FE0B56A38}" type="pres">
      <dgm:prSet presAssocID="{A71A20AF-78FE-4F91-8C28-83D4B0AC1749}" presName="vert1" presStyleCnt="0"/>
      <dgm:spPr/>
    </dgm:pt>
  </dgm:ptLst>
  <dgm:cxnLst>
    <dgm:cxn modelId="{0F99351F-E6F1-4345-A3D6-0849E8566035}" srcId="{E723ED89-2965-4475-A3AA-7C65A19EBD1B}" destId="{A71A20AF-78FE-4F91-8C28-83D4B0AC1749}" srcOrd="2" destOrd="0" parTransId="{1BE6312E-5D7F-4901-8677-4D2F09772437}" sibTransId="{2915709E-EBF7-4367-B09E-506E18B40AC1}"/>
    <dgm:cxn modelId="{93A61936-E581-4595-A93F-8EA60D77AD1C}" type="presOf" srcId="{B8C0369C-8345-45B2-BCAE-5BCFEA391630}" destId="{C1920DC7-CB81-427D-90FC-C7C303ABEB80}" srcOrd="0" destOrd="0" presId="urn:microsoft.com/office/officeart/2008/layout/LinedList"/>
    <dgm:cxn modelId="{CBE23584-9002-4181-A05C-AC05080D082D}" type="presOf" srcId="{A71A20AF-78FE-4F91-8C28-83D4B0AC1749}" destId="{79525467-747B-4333-AD8D-8F30314A9EF3}" srcOrd="0" destOrd="0" presId="urn:microsoft.com/office/officeart/2008/layout/LinedList"/>
    <dgm:cxn modelId="{AA9DF09D-1E50-4A2B-A079-EF21766A9A2E}" srcId="{E723ED89-2965-4475-A3AA-7C65A19EBD1B}" destId="{B874FB3E-7512-4EB5-9D88-ED3A66269BB4}" srcOrd="1" destOrd="0" parTransId="{3DC5C18F-8AFE-4AE3-829F-331158425B03}" sibTransId="{0C2DEB50-1FE4-4559-8B47-425A9988F15C}"/>
    <dgm:cxn modelId="{E2A2A5A9-66F2-4F16-A55F-5ADE3D9F1605}" type="presOf" srcId="{E723ED89-2965-4475-A3AA-7C65A19EBD1B}" destId="{7B4B588A-DC01-482F-9F94-43B104F2F43B}" srcOrd="0" destOrd="0" presId="urn:microsoft.com/office/officeart/2008/layout/LinedList"/>
    <dgm:cxn modelId="{7F00B1AB-B11F-4D2D-B809-F15D924DE558}" type="presOf" srcId="{B874FB3E-7512-4EB5-9D88-ED3A66269BB4}" destId="{81407375-49C5-49F4-8B50-832C8936C722}" srcOrd="0" destOrd="0" presId="urn:microsoft.com/office/officeart/2008/layout/LinedList"/>
    <dgm:cxn modelId="{B9ED47DB-ADDB-42C9-9983-353AF53E6A30}" srcId="{E723ED89-2965-4475-A3AA-7C65A19EBD1B}" destId="{B8C0369C-8345-45B2-BCAE-5BCFEA391630}" srcOrd="0" destOrd="0" parTransId="{59243A2B-2093-482C-A9B3-9CE717FF9224}" sibTransId="{FED1576F-35A5-436B-ACF7-6AD152A27E7D}"/>
    <dgm:cxn modelId="{0E136A67-56CA-4701-964A-B4A1D18EDC30}" type="presParOf" srcId="{7B4B588A-DC01-482F-9F94-43B104F2F43B}" destId="{076CA9EF-46CE-42B1-B8EA-47FAC9972FC5}" srcOrd="0" destOrd="0" presId="urn:microsoft.com/office/officeart/2008/layout/LinedList"/>
    <dgm:cxn modelId="{D398D997-4F44-455D-8313-72E1205C50DC}" type="presParOf" srcId="{7B4B588A-DC01-482F-9F94-43B104F2F43B}" destId="{9FD9DC6A-97E4-420C-9EB9-8565C5C8ABC7}" srcOrd="1" destOrd="0" presId="urn:microsoft.com/office/officeart/2008/layout/LinedList"/>
    <dgm:cxn modelId="{DC1C8B0B-72B4-49A7-9E5D-2B1ACCE55112}" type="presParOf" srcId="{9FD9DC6A-97E4-420C-9EB9-8565C5C8ABC7}" destId="{C1920DC7-CB81-427D-90FC-C7C303ABEB80}" srcOrd="0" destOrd="0" presId="urn:microsoft.com/office/officeart/2008/layout/LinedList"/>
    <dgm:cxn modelId="{E391C6FF-B4BB-4D51-99CD-C06529E10160}" type="presParOf" srcId="{9FD9DC6A-97E4-420C-9EB9-8565C5C8ABC7}" destId="{28F2E839-86C0-4043-AD11-E2CFEE4A9DD1}" srcOrd="1" destOrd="0" presId="urn:microsoft.com/office/officeart/2008/layout/LinedList"/>
    <dgm:cxn modelId="{B0EAE88D-9904-4D1A-888C-6E9A27A11208}" type="presParOf" srcId="{7B4B588A-DC01-482F-9F94-43B104F2F43B}" destId="{218A2890-1A18-4A94-8333-C18E6E522878}" srcOrd="2" destOrd="0" presId="urn:microsoft.com/office/officeart/2008/layout/LinedList"/>
    <dgm:cxn modelId="{2CD6E4C0-07BE-4986-8F23-F4C61A294984}" type="presParOf" srcId="{7B4B588A-DC01-482F-9F94-43B104F2F43B}" destId="{2C350D9A-1DC6-40FA-84BA-F2F2025A7DC6}" srcOrd="3" destOrd="0" presId="urn:microsoft.com/office/officeart/2008/layout/LinedList"/>
    <dgm:cxn modelId="{8E14A807-EEA4-4E8D-849F-752250D37871}" type="presParOf" srcId="{2C350D9A-1DC6-40FA-84BA-F2F2025A7DC6}" destId="{81407375-49C5-49F4-8B50-832C8936C722}" srcOrd="0" destOrd="0" presId="urn:microsoft.com/office/officeart/2008/layout/LinedList"/>
    <dgm:cxn modelId="{53DD019C-88D8-4312-A814-6994E1B01CB9}" type="presParOf" srcId="{2C350D9A-1DC6-40FA-84BA-F2F2025A7DC6}" destId="{56A130A6-1399-4342-B68C-00D088E08B60}" srcOrd="1" destOrd="0" presId="urn:microsoft.com/office/officeart/2008/layout/LinedList"/>
    <dgm:cxn modelId="{F4ED309B-1936-4296-966D-C851CE7BEC5D}" type="presParOf" srcId="{7B4B588A-DC01-482F-9F94-43B104F2F43B}" destId="{85752C1B-7B23-464A-9001-A6B0286FC1E6}" srcOrd="4" destOrd="0" presId="urn:microsoft.com/office/officeart/2008/layout/LinedList"/>
    <dgm:cxn modelId="{7F7ADD65-A70F-445C-9CD0-08422C65683D}" type="presParOf" srcId="{7B4B588A-DC01-482F-9F94-43B104F2F43B}" destId="{4D72498D-F54A-4F1B-81DF-F88769D87895}" srcOrd="5" destOrd="0" presId="urn:microsoft.com/office/officeart/2008/layout/LinedList"/>
    <dgm:cxn modelId="{9F54C6E2-4D4D-4A2F-A464-49F4D874C414}" type="presParOf" srcId="{4D72498D-F54A-4F1B-81DF-F88769D87895}" destId="{79525467-747B-4333-AD8D-8F30314A9EF3}" srcOrd="0" destOrd="0" presId="urn:microsoft.com/office/officeart/2008/layout/LinedList"/>
    <dgm:cxn modelId="{659B74D2-DEAA-4F38-AECC-7C610FD34342}" type="presParOf" srcId="{4D72498D-F54A-4F1B-81DF-F88769D87895}" destId="{16DE43C7-F169-45E6-B784-228FE0B56A3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21E8E8C-0D03-4206-8619-173D4B9869C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1D4DE3D-FA99-48E7-B438-B22869BCF897}">
      <dgm:prSet/>
      <dgm:spPr/>
      <dgm:t>
        <a:bodyPr/>
        <a:lstStyle/>
        <a:p>
          <a:r>
            <a:rPr lang="en-US"/>
            <a:t>Social connection is linked to better outcomes (Bethell et al., 2021).</a:t>
          </a:r>
        </a:p>
      </dgm:t>
    </dgm:pt>
    <dgm:pt modelId="{3342E133-FC38-4827-8C1D-EB22D12757D6}" type="parTrans" cxnId="{AF771BAE-EF46-4D49-BF0B-C3EA78429F2B}">
      <dgm:prSet/>
      <dgm:spPr/>
      <dgm:t>
        <a:bodyPr/>
        <a:lstStyle/>
        <a:p>
          <a:endParaRPr lang="en-US"/>
        </a:p>
      </dgm:t>
    </dgm:pt>
    <dgm:pt modelId="{E1A3E06A-4C4A-42C0-A2EE-3266E2F73443}" type="sibTrans" cxnId="{AF771BAE-EF46-4D49-BF0B-C3EA78429F2B}">
      <dgm:prSet/>
      <dgm:spPr/>
      <dgm:t>
        <a:bodyPr/>
        <a:lstStyle/>
        <a:p>
          <a:endParaRPr lang="en-US"/>
        </a:p>
      </dgm:t>
    </dgm:pt>
    <dgm:pt modelId="{056ED1E8-4CD1-4E1C-89A0-916BA4672DDE}">
      <dgm:prSet/>
      <dgm:spPr/>
      <dgm:t>
        <a:bodyPr/>
        <a:lstStyle/>
        <a:p>
          <a:r>
            <a:rPr lang="en-US"/>
            <a:t>Poor quality of research in this field (Peckmezian and Paxton, 2020)</a:t>
          </a:r>
        </a:p>
      </dgm:t>
    </dgm:pt>
    <dgm:pt modelId="{D8419D05-F23B-4583-B05C-F7A8DE9265E8}" type="parTrans" cxnId="{F12F473F-538F-4E49-937E-6EF629502C4D}">
      <dgm:prSet/>
      <dgm:spPr/>
      <dgm:t>
        <a:bodyPr/>
        <a:lstStyle/>
        <a:p>
          <a:endParaRPr lang="en-US"/>
        </a:p>
      </dgm:t>
    </dgm:pt>
    <dgm:pt modelId="{EA4DE1BC-EACF-4025-A467-E30026786066}" type="sibTrans" cxnId="{F12F473F-538F-4E49-937E-6EF629502C4D}">
      <dgm:prSet/>
      <dgm:spPr/>
      <dgm:t>
        <a:bodyPr/>
        <a:lstStyle/>
        <a:p>
          <a:endParaRPr lang="en-US"/>
        </a:p>
      </dgm:t>
    </dgm:pt>
    <dgm:pt modelId="{2C8A7089-B018-469A-A71E-E783179F404F}">
      <dgm:prSet/>
      <dgm:spPr/>
      <dgm:t>
        <a:bodyPr/>
        <a:lstStyle/>
        <a:p>
          <a:r>
            <a:rPr lang="en-US"/>
            <a:t>Issues with restraint and seclusion (Roy et al., 2021</a:t>
          </a:r>
        </a:p>
      </dgm:t>
    </dgm:pt>
    <dgm:pt modelId="{5BD3AEEE-CE3A-48D5-9227-B56CAFCB74A8}" type="parTrans" cxnId="{3D495243-9753-4D5B-948B-A0B2F7A6EB2D}">
      <dgm:prSet/>
      <dgm:spPr/>
      <dgm:t>
        <a:bodyPr/>
        <a:lstStyle/>
        <a:p>
          <a:endParaRPr lang="en-US"/>
        </a:p>
      </dgm:t>
    </dgm:pt>
    <dgm:pt modelId="{B9B06827-F726-4C6E-BB7B-FD972F0131FB}" type="sibTrans" cxnId="{3D495243-9753-4D5B-948B-A0B2F7A6EB2D}">
      <dgm:prSet/>
      <dgm:spPr/>
      <dgm:t>
        <a:bodyPr/>
        <a:lstStyle/>
        <a:p>
          <a:endParaRPr lang="en-US"/>
        </a:p>
      </dgm:t>
    </dgm:pt>
    <dgm:pt modelId="{449B7321-652B-4B8E-81E8-585960C30887}" type="pres">
      <dgm:prSet presAssocID="{821E8E8C-0D03-4206-8619-173D4B9869CD}" presName="linear" presStyleCnt="0">
        <dgm:presLayoutVars>
          <dgm:animLvl val="lvl"/>
          <dgm:resizeHandles val="exact"/>
        </dgm:presLayoutVars>
      </dgm:prSet>
      <dgm:spPr/>
    </dgm:pt>
    <dgm:pt modelId="{91E06F68-5375-472D-A4EF-FEEB2682E398}" type="pres">
      <dgm:prSet presAssocID="{61D4DE3D-FA99-48E7-B438-B22869BCF897}" presName="parentText" presStyleLbl="node1" presStyleIdx="0" presStyleCnt="3">
        <dgm:presLayoutVars>
          <dgm:chMax val="0"/>
          <dgm:bulletEnabled val="1"/>
        </dgm:presLayoutVars>
      </dgm:prSet>
      <dgm:spPr/>
    </dgm:pt>
    <dgm:pt modelId="{2BC7C0AE-D87A-4647-B072-6DE8B7A4E16B}" type="pres">
      <dgm:prSet presAssocID="{E1A3E06A-4C4A-42C0-A2EE-3266E2F73443}" presName="spacer" presStyleCnt="0"/>
      <dgm:spPr/>
    </dgm:pt>
    <dgm:pt modelId="{26537A51-682F-4B87-B570-CBE19A1449D6}" type="pres">
      <dgm:prSet presAssocID="{056ED1E8-4CD1-4E1C-89A0-916BA4672DDE}" presName="parentText" presStyleLbl="node1" presStyleIdx="1" presStyleCnt="3">
        <dgm:presLayoutVars>
          <dgm:chMax val="0"/>
          <dgm:bulletEnabled val="1"/>
        </dgm:presLayoutVars>
      </dgm:prSet>
      <dgm:spPr/>
    </dgm:pt>
    <dgm:pt modelId="{D64EE464-82A5-4A6B-B304-24AE7146239A}" type="pres">
      <dgm:prSet presAssocID="{EA4DE1BC-EACF-4025-A467-E30026786066}" presName="spacer" presStyleCnt="0"/>
      <dgm:spPr/>
    </dgm:pt>
    <dgm:pt modelId="{BA84EFF0-D4A3-4EC3-B2AA-EA922BC79F24}" type="pres">
      <dgm:prSet presAssocID="{2C8A7089-B018-469A-A71E-E783179F404F}" presName="parentText" presStyleLbl="node1" presStyleIdx="2" presStyleCnt="3">
        <dgm:presLayoutVars>
          <dgm:chMax val="0"/>
          <dgm:bulletEnabled val="1"/>
        </dgm:presLayoutVars>
      </dgm:prSet>
      <dgm:spPr/>
    </dgm:pt>
  </dgm:ptLst>
  <dgm:cxnLst>
    <dgm:cxn modelId="{EF2A850A-40EC-4CE4-B46E-FA7AEFCFABB2}" type="presOf" srcId="{2C8A7089-B018-469A-A71E-E783179F404F}" destId="{BA84EFF0-D4A3-4EC3-B2AA-EA922BC79F24}" srcOrd="0" destOrd="0" presId="urn:microsoft.com/office/officeart/2005/8/layout/vList2"/>
    <dgm:cxn modelId="{F12F473F-538F-4E49-937E-6EF629502C4D}" srcId="{821E8E8C-0D03-4206-8619-173D4B9869CD}" destId="{056ED1E8-4CD1-4E1C-89A0-916BA4672DDE}" srcOrd="1" destOrd="0" parTransId="{D8419D05-F23B-4583-B05C-F7A8DE9265E8}" sibTransId="{EA4DE1BC-EACF-4025-A467-E30026786066}"/>
    <dgm:cxn modelId="{3D495243-9753-4D5B-948B-A0B2F7A6EB2D}" srcId="{821E8E8C-0D03-4206-8619-173D4B9869CD}" destId="{2C8A7089-B018-469A-A71E-E783179F404F}" srcOrd="2" destOrd="0" parTransId="{5BD3AEEE-CE3A-48D5-9227-B56CAFCB74A8}" sibTransId="{B9B06827-F726-4C6E-BB7B-FD972F0131FB}"/>
    <dgm:cxn modelId="{156FDE7A-312A-4625-A9B4-9C3CE58E7891}" type="presOf" srcId="{821E8E8C-0D03-4206-8619-173D4B9869CD}" destId="{449B7321-652B-4B8E-81E8-585960C30887}" srcOrd="0" destOrd="0" presId="urn:microsoft.com/office/officeart/2005/8/layout/vList2"/>
    <dgm:cxn modelId="{F662367E-8079-4053-B468-F6560ED733BD}" type="presOf" srcId="{056ED1E8-4CD1-4E1C-89A0-916BA4672DDE}" destId="{26537A51-682F-4B87-B570-CBE19A1449D6}" srcOrd="0" destOrd="0" presId="urn:microsoft.com/office/officeart/2005/8/layout/vList2"/>
    <dgm:cxn modelId="{AF771BAE-EF46-4D49-BF0B-C3EA78429F2B}" srcId="{821E8E8C-0D03-4206-8619-173D4B9869CD}" destId="{61D4DE3D-FA99-48E7-B438-B22869BCF897}" srcOrd="0" destOrd="0" parTransId="{3342E133-FC38-4827-8C1D-EB22D12757D6}" sibTransId="{E1A3E06A-4C4A-42C0-A2EE-3266E2F73443}"/>
    <dgm:cxn modelId="{445A72BB-E8FF-4D37-B51E-895588AAF47F}" type="presOf" srcId="{61D4DE3D-FA99-48E7-B438-B22869BCF897}" destId="{91E06F68-5375-472D-A4EF-FEEB2682E398}" srcOrd="0" destOrd="0" presId="urn:microsoft.com/office/officeart/2005/8/layout/vList2"/>
    <dgm:cxn modelId="{6E2A4C19-C604-4211-9E3A-E249B5A5CF1D}" type="presParOf" srcId="{449B7321-652B-4B8E-81E8-585960C30887}" destId="{91E06F68-5375-472D-A4EF-FEEB2682E398}" srcOrd="0" destOrd="0" presId="urn:microsoft.com/office/officeart/2005/8/layout/vList2"/>
    <dgm:cxn modelId="{67214EDD-5BC6-4BBF-BB23-257F5A1378A1}" type="presParOf" srcId="{449B7321-652B-4B8E-81E8-585960C30887}" destId="{2BC7C0AE-D87A-4647-B072-6DE8B7A4E16B}" srcOrd="1" destOrd="0" presId="urn:microsoft.com/office/officeart/2005/8/layout/vList2"/>
    <dgm:cxn modelId="{1B44FF72-2BCF-44B3-AB99-BCBA820D3FBA}" type="presParOf" srcId="{449B7321-652B-4B8E-81E8-585960C30887}" destId="{26537A51-682F-4B87-B570-CBE19A1449D6}" srcOrd="2" destOrd="0" presId="urn:microsoft.com/office/officeart/2005/8/layout/vList2"/>
    <dgm:cxn modelId="{F30B3450-529D-4D4C-8195-036707A933BA}" type="presParOf" srcId="{449B7321-652B-4B8E-81E8-585960C30887}" destId="{D64EE464-82A5-4A6B-B304-24AE7146239A}" srcOrd="3" destOrd="0" presId="urn:microsoft.com/office/officeart/2005/8/layout/vList2"/>
    <dgm:cxn modelId="{2E25EDF8-20C4-4A72-BDEB-E1AAA64793D7}" type="presParOf" srcId="{449B7321-652B-4B8E-81E8-585960C30887}" destId="{BA84EFF0-D4A3-4EC3-B2AA-EA922BC79F2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77EA693-23E6-4203-B826-0F48F44487A8}"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2188098-4067-4377-A216-EB85653A003F}">
      <dgm:prSet/>
      <dgm:spPr/>
      <dgm:t>
        <a:bodyPr/>
        <a:lstStyle/>
        <a:p>
          <a:r>
            <a:rPr lang="en-US"/>
            <a:t>Any type of treatment that falls outside of the traditional scope of healthcare. </a:t>
          </a:r>
        </a:p>
      </dgm:t>
    </dgm:pt>
    <dgm:pt modelId="{B71C25DE-3058-48EF-80C5-46B19DDEADB9}" type="parTrans" cxnId="{17A7727A-0ED2-4B70-85BB-CD62D77EB485}">
      <dgm:prSet/>
      <dgm:spPr/>
      <dgm:t>
        <a:bodyPr/>
        <a:lstStyle/>
        <a:p>
          <a:endParaRPr lang="en-US"/>
        </a:p>
      </dgm:t>
    </dgm:pt>
    <dgm:pt modelId="{034DC079-613F-42F6-9156-FF87CA7605A7}" type="sibTrans" cxnId="{17A7727A-0ED2-4B70-85BB-CD62D77EB485}">
      <dgm:prSet/>
      <dgm:spPr/>
      <dgm:t>
        <a:bodyPr/>
        <a:lstStyle/>
        <a:p>
          <a:endParaRPr lang="en-US"/>
        </a:p>
      </dgm:t>
    </dgm:pt>
    <dgm:pt modelId="{40169393-2037-4960-AC13-CDC502B0DA8D}">
      <dgm:prSet/>
      <dgm:spPr/>
      <dgm:t>
        <a:bodyPr/>
        <a:lstStyle/>
        <a:p>
          <a:r>
            <a:rPr lang="en-US"/>
            <a:t>Universally, there is no agreed definition. </a:t>
          </a:r>
        </a:p>
      </dgm:t>
    </dgm:pt>
    <dgm:pt modelId="{53CC72F7-A0FB-4F8F-9E2B-0935E355A5A2}" type="parTrans" cxnId="{1355BC13-E979-4A28-AC53-DFC83F0228D3}">
      <dgm:prSet/>
      <dgm:spPr/>
      <dgm:t>
        <a:bodyPr/>
        <a:lstStyle/>
        <a:p>
          <a:endParaRPr lang="en-US"/>
        </a:p>
      </dgm:t>
    </dgm:pt>
    <dgm:pt modelId="{B7D33F26-0B02-4657-8DDB-2390C891D7F6}" type="sibTrans" cxnId="{1355BC13-E979-4A28-AC53-DFC83F0228D3}">
      <dgm:prSet/>
      <dgm:spPr/>
      <dgm:t>
        <a:bodyPr/>
        <a:lstStyle/>
        <a:p>
          <a:endParaRPr lang="en-US"/>
        </a:p>
      </dgm:t>
    </dgm:pt>
    <dgm:pt modelId="{62B0C14A-E5DA-4CA3-B975-65F1E7FD31D5}">
      <dgm:prSet/>
      <dgm:spPr/>
      <dgm:t>
        <a:bodyPr/>
        <a:lstStyle/>
        <a:p>
          <a:r>
            <a:rPr lang="en-US"/>
            <a:t>What could this include?</a:t>
          </a:r>
        </a:p>
      </dgm:t>
    </dgm:pt>
    <dgm:pt modelId="{339629D5-0AF2-439D-A6BF-9157D041C661}" type="parTrans" cxnId="{79BE33CE-F2B6-4EC1-8B3A-2B5C74CAB028}">
      <dgm:prSet/>
      <dgm:spPr/>
      <dgm:t>
        <a:bodyPr/>
        <a:lstStyle/>
        <a:p>
          <a:endParaRPr lang="en-US"/>
        </a:p>
      </dgm:t>
    </dgm:pt>
    <dgm:pt modelId="{E0031369-B477-413F-B503-B3E69F7A8B03}" type="sibTrans" cxnId="{79BE33CE-F2B6-4EC1-8B3A-2B5C74CAB028}">
      <dgm:prSet/>
      <dgm:spPr/>
      <dgm:t>
        <a:bodyPr/>
        <a:lstStyle/>
        <a:p>
          <a:endParaRPr lang="en-US"/>
        </a:p>
      </dgm:t>
    </dgm:pt>
    <dgm:pt modelId="{9CC372B2-FA5A-449F-95EF-74043ABB5612}" type="pres">
      <dgm:prSet presAssocID="{E77EA693-23E6-4203-B826-0F48F44487A8}" presName="vert0" presStyleCnt="0">
        <dgm:presLayoutVars>
          <dgm:dir/>
          <dgm:animOne val="branch"/>
          <dgm:animLvl val="lvl"/>
        </dgm:presLayoutVars>
      </dgm:prSet>
      <dgm:spPr/>
    </dgm:pt>
    <dgm:pt modelId="{BB038E34-65C8-49F8-BA62-9E3F4CE1E27D}" type="pres">
      <dgm:prSet presAssocID="{E2188098-4067-4377-A216-EB85653A003F}" presName="thickLine" presStyleLbl="alignNode1" presStyleIdx="0" presStyleCnt="3"/>
      <dgm:spPr/>
    </dgm:pt>
    <dgm:pt modelId="{83D3A63D-43D8-4530-81FF-05DD3717F9A4}" type="pres">
      <dgm:prSet presAssocID="{E2188098-4067-4377-A216-EB85653A003F}" presName="horz1" presStyleCnt="0"/>
      <dgm:spPr/>
    </dgm:pt>
    <dgm:pt modelId="{522F9C8F-0B24-4C6E-9259-8BFF29FC84C0}" type="pres">
      <dgm:prSet presAssocID="{E2188098-4067-4377-A216-EB85653A003F}" presName="tx1" presStyleLbl="revTx" presStyleIdx="0" presStyleCnt="3"/>
      <dgm:spPr/>
    </dgm:pt>
    <dgm:pt modelId="{CEC7E0C3-6FA7-4442-AEBB-88698609E2CA}" type="pres">
      <dgm:prSet presAssocID="{E2188098-4067-4377-A216-EB85653A003F}" presName="vert1" presStyleCnt="0"/>
      <dgm:spPr/>
    </dgm:pt>
    <dgm:pt modelId="{64C31F62-C756-4EBE-BFA9-9073F4E4D675}" type="pres">
      <dgm:prSet presAssocID="{40169393-2037-4960-AC13-CDC502B0DA8D}" presName="thickLine" presStyleLbl="alignNode1" presStyleIdx="1" presStyleCnt="3"/>
      <dgm:spPr/>
    </dgm:pt>
    <dgm:pt modelId="{87E75AEE-761E-46D9-83E7-0B1F1851CF51}" type="pres">
      <dgm:prSet presAssocID="{40169393-2037-4960-AC13-CDC502B0DA8D}" presName="horz1" presStyleCnt="0"/>
      <dgm:spPr/>
    </dgm:pt>
    <dgm:pt modelId="{EE06C1B1-FF7C-4BE1-9A69-C3A5677CE995}" type="pres">
      <dgm:prSet presAssocID="{40169393-2037-4960-AC13-CDC502B0DA8D}" presName="tx1" presStyleLbl="revTx" presStyleIdx="1" presStyleCnt="3"/>
      <dgm:spPr/>
    </dgm:pt>
    <dgm:pt modelId="{DDBC709D-B274-44D5-9F47-143B9AD42471}" type="pres">
      <dgm:prSet presAssocID="{40169393-2037-4960-AC13-CDC502B0DA8D}" presName="vert1" presStyleCnt="0"/>
      <dgm:spPr/>
    </dgm:pt>
    <dgm:pt modelId="{6796B1E9-7CC1-4FA0-83DE-4229A238221A}" type="pres">
      <dgm:prSet presAssocID="{62B0C14A-E5DA-4CA3-B975-65F1E7FD31D5}" presName="thickLine" presStyleLbl="alignNode1" presStyleIdx="2" presStyleCnt="3"/>
      <dgm:spPr/>
    </dgm:pt>
    <dgm:pt modelId="{2D6666C5-AE44-4697-8BEA-E3B9CEC6D788}" type="pres">
      <dgm:prSet presAssocID="{62B0C14A-E5DA-4CA3-B975-65F1E7FD31D5}" presName="horz1" presStyleCnt="0"/>
      <dgm:spPr/>
    </dgm:pt>
    <dgm:pt modelId="{8786B355-7939-4DF8-96CB-1A83AECCBC14}" type="pres">
      <dgm:prSet presAssocID="{62B0C14A-E5DA-4CA3-B975-65F1E7FD31D5}" presName="tx1" presStyleLbl="revTx" presStyleIdx="2" presStyleCnt="3"/>
      <dgm:spPr/>
    </dgm:pt>
    <dgm:pt modelId="{79B65CA4-4B55-4F87-BB46-A3F78A7FAD53}" type="pres">
      <dgm:prSet presAssocID="{62B0C14A-E5DA-4CA3-B975-65F1E7FD31D5}" presName="vert1" presStyleCnt="0"/>
      <dgm:spPr/>
    </dgm:pt>
  </dgm:ptLst>
  <dgm:cxnLst>
    <dgm:cxn modelId="{68A4C80B-7519-4DF9-BE3C-310C6AC4BDF1}" type="presOf" srcId="{40169393-2037-4960-AC13-CDC502B0DA8D}" destId="{EE06C1B1-FF7C-4BE1-9A69-C3A5677CE995}" srcOrd="0" destOrd="0" presId="urn:microsoft.com/office/officeart/2008/layout/LinedList"/>
    <dgm:cxn modelId="{1355BC13-E979-4A28-AC53-DFC83F0228D3}" srcId="{E77EA693-23E6-4203-B826-0F48F44487A8}" destId="{40169393-2037-4960-AC13-CDC502B0DA8D}" srcOrd="1" destOrd="0" parTransId="{53CC72F7-A0FB-4F8F-9E2B-0935E355A5A2}" sibTransId="{B7D33F26-0B02-4657-8DDB-2390C891D7F6}"/>
    <dgm:cxn modelId="{00452D1D-A252-4E02-BD66-7F3BB65AE136}" type="presOf" srcId="{E77EA693-23E6-4203-B826-0F48F44487A8}" destId="{9CC372B2-FA5A-449F-95EF-74043ABB5612}" srcOrd="0" destOrd="0" presId="urn:microsoft.com/office/officeart/2008/layout/LinedList"/>
    <dgm:cxn modelId="{F52B8F5D-C38A-4A7B-8E89-AD7C3AC7C044}" type="presOf" srcId="{E2188098-4067-4377-A216-EB85653A003F}" destId="{522F9C8F-0B24-4C6E-9259-8BFF29FC84C0}" srcOrd="0" destOrd="0" presId="urn:microsoft.com/office/officeart/2008/layout/LinedList"/>
    <dgm:cxn modelId="{C558B379-7ACE-4689-A0B3-64B1614DD97F}" type="presOf" srcId="{62B0C14A-E5DA-4CA3-B975-65F1E7FD31D5}" destId="{8786B355-7939-4DF8-96CB-1A83AECCBC14}" srcOrd="0" destOrd="0" presId="urn:microsoft.com/office/officeart/2008/layout/LinedList"/>
    <dgm:cxn modelId="{17A7727A-0ED2-4B70-85BB-CD62D77EB485}" srcId="{E77EA693-23E6-4203-B826-0F48F44487A8}" destId="{E2188098-4067-4377-A216-EB85653A003F}" srcOrd="0" destOrd="0" parTransId="{B71C25DE-3058-48EF-80C5-46B19DDEADB9}" sibTransId="{034DC079-613F-42F6-9156-FF87CA7605A7}"/>
    <dgm:cxn modelId="{79BE33CE-F2B6-4EC1-8B3A-2B5C74CAB028}" srcId="{E77EA693-23E6-4203-B826-0F48F44487A8}" destId="{62B0C14A-E5DA-4CA3-B975-65F1E7FD31D5}" srcOrd="2" destOrd="0" parTransId="{339629D5-0AF2-439D-A6BF-9157D041C661}" sibTransId="{E0031369-B477-413F-B503-B3E69F7A8B03}"/>
    <dgm:cxn modelId="{B9E189F1-3C83-4F41-985F-2BDD6012C8C3}" type="presParOf" srcId="{9CC372B2-FA5A-449F-95EF-74043ABB5612}" destId="{BB038E34-65C8-49F8-BA62-9E3F4CE1E27D}" srcOrd="0" destOrd="0" presId="urn:microsoft.com/office/officeart/2008/layout/LinedList"/>
    <dgm:cxn modelId="{C6975BD0-5504-4FCE-882F-D3B8D4343FE3}" type="presParOf" srcId="{9CC372B2-FA5A-449F-95EF-74043ABB5612}" destId="{83D3A63D-43D8-4530-81FF-05DD3717F9A4}" srcOrd="1" destOrd="0" presId="urn:microsoft.com/office/officeart/2008/layout/LinedList"/>
    <dgm:cxn modelId="{51EB3989-FA6B-4855-AC67-645F61197F57}" type="presParOf" srcId="{83D3A63D-43D8-4530-81FF-05DD3717F9A4}" destId="{522F9C8F-0B24-4C6E-9259-8BFF29FC84C0}" srcOrd="0" destOrd="0" presId="urn:microsoft.com/office/officeart/2008/layout/LinedList"/>
    <dgm:cxn modelId="{A6BF87E6-256B-486E-BA11-BF75926E097B}" type="presParOf" srcId="{83D3A63D-43D8-4530-81FF-05DD3717F9A4}" destId="{CEC7E0C3-6FA7-4442-AEBB-88698609E2CA}" srcOrd="1" destOrd="0" presId="urn:microsoft.com/office/officeart/2008/layout/LinedList"/>
    <dgm:cxn modelId="{F3CB2316-E4B6-4BD7-AC7A-05E0664A7CF7}" type="presParOf" srcId="{9CC372B2-FA5A-449F-95EF-74043ABB5612}" destId="{64C31F62-C756-4EBE-BFA9-9073F4E4D675}" srcOrd="2" destOrd="0" presId="urn:microsoft.com/office/officeart/2008/layout/LinedList"/>
    <dgm:cxn modelId="{598F0B2D-0738-48C7-A3F3-00A2249CFE63}" type="presParOf" srcId="{9CC372B2-FA5A-449F-95EF-74043ABB5612}" destId="{87E75AEE-761E-46D9-83E7-0B1F1851CF51}" srcOrd="3" destOrd="0" presId="urn:microsoft.com/office/officeart/2008/layout/LinedList"/>
    <dgm:cxn modelId="{7B0B13BA-272C-43C8-9F50-7D2EDF01F883}" type="presParOf" srcId="{87E75AEE-761E-46D9-83E7-0B1F1851CF51}" destId="{EE06C1B1-FF7C-4BE1-9A69-C3A5677CE995}" srcOrd="0" destOrd="0" presId="urn:microsoft.com/office/officeart/2008/layout/LinedList"/>
    <dgm:cxn modelId="{394A1E10-CE40-4D8C-950E-E7F7E9697F4E}" type="presParOf" srcId="{87E75AEE-761E-46D9-83E7-0B1F1851CF51}" destId="{DDBC709D-B274-44D5-9F47-143B9AD42471}" srcOrd="1" destOrd="0" presId="urn:microsoft.com/office/officeart/2008/layout/LinedList"/>
    <dgm:cxn modelId="{D035730A-6B45-437D-8982-F01E4EFFC198}" type="presParOf" srcId="{9CC372B2-FA5A-449F-95EF-74043ABB5612}" destId="{6796B1E9-7CC1-4FA0-83DE-4229A238221A}" srcOrd="4" destOrd="0" presId="urn:microsoft.com/office/officeart/2008/layout/LinedList"/>
    <dgm:cxn modelId="{91E3B94E-8D9F-40B3-9840-F1B5E09BF0D9}" type="presParOf" srcId="{9CC372B2-FA5A-449F-95EF-74043ABB5612}" destId="{2D6666C5-AE44-4697-8BEA-E3B9CEC6D788}" srcOrd="5" destOrd="0" presId="urn:microsoft.com/office/officeart/2008/layout/LinedList"/>
    <dgm:cxn modelId="{81D69F0D-668C-4581-9C72-22E6C1808EDE}" type="presParOf" srcId="{2D6666C5-AE44-4697-8BEA-E3B9CEC6D788}" destId="{8786B355-7939-4DF8-96CB-1A83AECCBC14}" srcOrd="0" destOrd="0" presId="urn:microsoft.com/office/officeart/2008/layout/LinedList"/>
    <dgm:cxn modelId="{123C2D51-15EF-40D7-AA99-F1E87D5887F6}" type="presParOf" srcId="{2D6666C5-AE44-4697-8BEA-E3B9CEC6D788}" destId="{79B65CA4-4B55-4F87-BB46-A3F78A7FAD5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CC58284-661D-4295-B289-E6347F6C7DF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7BC4619-9508-4D1F-9BF5-C7C51D56C592}">
      <dgm:prSet/>
      <dgm:spPr/>
      <dgm:t>
        <a:bodyPr/>
        <a:lstStyle/>
        <a:p>
          <a:r>
            <a:rPr lang="en-US" dirty="0"/>
            <a:t>Homeopathy</a:t>
          </a:r>
        </a:p>
      </dgm:t>
    </dgm:pt>
    <dgm:pt modelId="{540EE876-7AE9-4838-A0E2-52E842272007}" type="parTrans" cxnId="{B0807549-A009-4DA8-9241-8567C30F08D8}">
      <dgm:prSet/>
      <dgm:spPr/>
      <dgm:t>
        <a:bodyPr/>
        <a:lstStyle/>
        <a:p>
          <a:endParaRPr lang="en-US"/>
        </a:p>
      </dgm:t>
    </dgm:pt>
    <dgm:pt modelId="{202935FA-8231-4E86-8D37-4A103D44B96D}" type="sibTrans" cxnId="{B0807549-A009-4DA8-9241-8567C30F08D8}">
      <dgm:prSet/>
      <dgm:spPr/>
      <dgm:t>
        <a:bodyPr/>
        <a:lstStyle/>
        <a:p>
          <a:endParaRPr lang="en-US"/>
        </a:p>
      </dgm:t>
    </dgm:pt>
    <dgm:pt modelId="{1FC6AFDE-B525-448F-BF1B-5189D3E0FAD8}">
      <dgm:prSet/>
      <dgm:spPr/>
      <dgm:t>
        <a:bodyPr/>
        <a:lstStyle/>
        <a:p>
          <a:r>
            <a:rPr lang="en-US" dirty="0"/>
            <a:t>Acupuncture</a:t>
          </a:r>
        </a:p>
      </dgm:t>
    </dgm:pt>
    <dgm:pt modelId="{FAED2C5D-8781-4795-94A0-4D06E36DD466}" type="parTrans" cxnId="{CB44EA81-9B6C-48DE-BCAB-50B8E2CE016D}">
      <dgm:prSet/>
      <dgm:spPr/>
      <dgm:t>
        <a:bodyPr/>
        <a:lstStyle/>
        <a:p>
          <a:endParaRPr lang="en-US"/>
        </a:p>
      </dgm:t>
    </dgm:pt>
    <dgm:pt modelId="{E0FF51BA-DFD4-44B1-BFB8-2FA6B885914F}" type="sibTrans" cxnId="{CB44EA81-9B6C-48DE-BCAB-50B8E2CE016D}">
      <dgm:prSet/>
      <dgm:spPr/>
      <dgm:t>
        <a:bodyPr/>
        <a:lstStyle/>
        <a:p>
          <a:endParaRPr lang="en-US"/>
        </a:p>
      </dgm:t>
    </dgm:pt>
    <dgm:pt modelId="{673394F5-A380-4962-B95F-3E0357EBD28E}">
      <dgm:prSet/>
      <dgm:spPr/>
      <dgm:t>
        <a:bodyPr/>
        <a:lstStyle/>
        <a:p>
          <a:r>
            <a:rPr lang="en-US" dirty="0"/>
            <a:t>Hypnotherapy</a:t>
          </a:r>
        </a:p>
      </dgm:t>
    </dgm:pt>
    <dgm:pt modelId="{406F1A8B-7600-411C-BF0E-FCA8674B039C}" type="parTrans" cxnId="{3112E04B-BA3D-4718-BE36-5F47DA510592}">
      <dgm:prSet/>
      <dgm:spPr/>
      <dgm:t>
        <a:bodyPr/>
        <a:lstStyle/>
        <a:p>
          <a:endParaRPr lang="en-US"/>
        </a:p>
      </dgm:t>
    </dgm:pt>
    <dgm:pt modelId="{78BE488E-00AC-4B54-B686-ED16D94BF481}" type="sibTrans" cxnId="{3112E04B-BA3D-4718-BE36-5F47DA510592}">
      <dgm:prSet/>
      <dgm:spPr/>
      <dgm:t>
        <a:bodyPr/>
        <a:lstStyle/>
        <a:p>
          <a:endParaRPr lang="en-US"/>
        </a:p>
      </dgm:t>
    </dgm:pt>
    <dgm:pt modelId="{BE2B4A56-1EC7-4005-A900-DDC34ABCCD35}">
      <dgm:prSet/>
      <dgm:spPr/>
      <dgm:t>
        <a:bodyPr/>
        <a:lstStyle/>
        <a:p>
          <a:r>
            <a:rPr lang="en-US" dirty="0"/>
            <a:t>Osteopathy</a:t>
          </a:r>
        </a:p>
      </dgm:t>
    </dgm:pt>
    <dgm:pt modelId="{2BF50C08-2483-44EF-8D17-8CDA54E876C9}" type="parTrans" cxnId="{ED7FB045-0E14-43FF-A37C-20E21500A5A2}">
      <dgm:prSet/>
      <dgm:spPr/>
      <dgm:t>
        <a:bodyPr/>
        <a:lstStyle/>
        <a:p>
          <a:endParaRPr lang="en-US"/>
        </a:p>
      </dgm:t>
    </dgm:pt>
    <dgm:pt modelId="{190D8337-1EE8-45EF-B2E5-2D4A5BD65452}" type="sibTrans" cxnId="{ED7FB045-0E14-43FF-A37C-20E21500A5A2}">
      <dgm:prSet/>
      <dgm:spPr/>
      <dgm:t>
        <a:bodyPr/>
        <a:lstStyle/>
        <a:p>
          <a:endParaRPr lang="en-US"/>
        </a:p>
      </dgm:t>
    </dgm:pt>
    <dgm:pt modelId="{C966A519-EF99-4C5D-A081-0BCBDF5D48B1}">
      <dgm:prSet/>
      <dgm:spPr/>
      <dgm:t>
        <a:bodyPr/>
        <a:lstStyle/>
        <a:p>
          <a:r>
            <a:rPr lang="en-US" dirty="0"/>
            <a:t>Chiropody</a:t>
          </a:r>
        </a:p>
      </dgm:t>
    </dgm:pt>
    <dgm:pt modelId="{4B7F5D57-2F9D-43A2-9DF9-CB4AE77923E4}" type="parTrans" cxnId="{9057857C-7534-40D3-8298-17DDB6992238}">
      <dgm:prSet/>
      <dgm:spPr/>
      <dgm:t>
        <a:bodyPr/>
        <a:lstStyle/>
        <a:p>
          <a:endParaRPr lang="en-US"/>
        </a:p>
      </dgm:t>
    </dgm:pt>
    <dgm:pt modelId="{40B57140-76D5-43DA-AEA5-BD753240386C}" type="sibTrans" cxnId="{9057857C-7534-40D3-8298-17DDB6992238}">
      <dgm:prSet/>
      <dgm:spPr/>
      <dgm:t>
        <a:bodyPr/>
        <a:lstStyle/>
        <a:p>
          <a:endParaRPr lang="en-US"/>
        </a:p>
      </dgm:t>
    </dgm:pt>
    <dgm:pt modelId="{C78BCC03-6AE5-4672-9923-2801A729602F}">
      <dgm:prSet/>
      <dgm:spPr/>
      <dgm:t>
        <a:bodyPr/>
        <a:lstStyle/>
        <a:p>
          <a:r>
            <a:rPr lang="en-US" dirty="0"/>
            <a:t>Herbal Medicine</a:t>
          </a:r>
        </a:p>
      </dgm:t>
    </dgm:pt>
    <dgm:pt modelId="{F4DA470E-CA88-4CEF-BFEA-014B65B5BF99}" type="parTrans" cxnId="{533BD4FD-4ED2-4276-9F77-9087C9DE3406}">
      <dgm:prSet/>
      <dgm:spPr/>
      <dgm:t>
        <a:bodyPr/>
        <a:lstStyle/>
        <a:p>
          <a:endParaRPr lang="en-US"/>
        </a:p>
      </dgm:t>
    </dgm:pt>
    <dgm:pt modelId="{1436DCB0-4C68-4EB3-8DE2-C7F7E9BFC7B4}" type="sibTrans" cxnId="{533BD4FD-4ED2-4276-9F77-9087C9DE3406}">
      <dgm:prSet/>
      <dgm:spPr/>
      <dgm:t>
        <a:bodyPr/>
        <a:lstStyle/>
        <a:p>
          <a:endParaRPr lang="en-US"/>
        </a:p>
      </dgm:t>
    </dgm:pt>
    <dgm:pt modelId="{487F6D0F-25F6-4F80-A0A5-1E5491756D1D}">
      <dgm:prSet/>
      <dgm:spPr/>
      <dgm:t>
        <a:bodyPr/>
        <a:lstStyle/>
        <a:p>
          <a:r>
            <a:rPr lang="en-US" dirty="0"/>
            <a:t>Yoga</a:t>
          </a:r>
        </a:p>
      </dgm:t>
    </dgm:pt>
    <dgm:pt modelId="{E9226A72-029D-45DF-AA81-33459407CD1F}" type="parTrans" cxnId="{B67E813D-AC78-4390-83F7-A40746E53235}">
      <dgm:prSet/>
      <dgm:spPr/>
      <dgm:t>
        <a:bodyPr/>
        <a:lstStyle/>
        <a:p>
          <a:endParaRPr lang="en-US"/>
        </a:p>
      </dgm:t>
    </dgm:pt>
    <dgm:pt modelId="{F4AA86FD-FAD4-46FA-A90E-85AC0EE43F00}" type="sibTrans" cxnId="{B67E813D-AC78-4390-83F7-A40746E53235}">
      <dgm:prSet/>
      <dgm:spPr/>
      <dgm:t>
        <a:bodyPr/>
        <a:lstStyle/>
        <a:p>
          <a:endParaRPr lang="en-US"/>
        </a:p>
      </dgm:t>
    </dgm:pt>
    <dgm:pt modelId="{C3A7FF5C-9F9A-46E8-939E-5E94BECB943C}">
      <dgm:prSet/>
      <dgm:spPr/>
      <dgm:t>
        <a:bodyPr/>
        <a:lstStyle/>
        <a:p>
          <a:r>
            <a:rPr lang="en-US" dirty="0" err="1"/>
            <a:t>Meditiation</a:t>
          </a:r>
        </a:p>
      </dgm:t>
    </dgm:pt>
    <dgm:pt modelId="{B9B08497-852F-4306-AF68-9A79DF48E0FC}" type="parTrans" cxnId="{56CFE529-2DA3-4A8F-AE83-2C91ED8AA32C}">
      <dgm:prSet/>
      <dgm:spPr/>
      <dgm:t>
        <a:bodyPr/>
        <a:lstStyle/>
        <a:p>
          <a:endParaRPr lang="en-US"/>
        </a:p>
      </dgm:t>
    </dgm:pt>
    <dgm:pt modelId="{1C83D53D-A052-42A6-A187-9A06C1B29787}" type="sibTrans" cxnId="{56CFE529-2DA3-4A8F-AE83-2C91ED8AA32C}">
      <dgm:prSet/>
      <dgm:spPr/>
      <dgm:t>
        <a:bodyPr/>
        <a:lstStyle/>
        <a:p>
          <a:endParaRPr lang="en-US"/>
        </a:p>
      </dgm:t>
    </dgm:pt>
    <dgm:pt modelId="{E51DA76E-84ED-4E0A-BF32-670870304AB9}">
      <dgm:prSet/>
      <dgm:spPr/>
      <dgm:t>
        <a:bodyPr/>
        <a:lstStyle/>
        <a:p>
          <a:r>
            <a:rPr lang="en-US" dirty="0"/>
            <a:t>Aromatherapy</a:t>
          </a:r>
        </a:p>
      </dgm:t>
    </dgm:pt>
    <dgm:pt modelId="{846B8714-A714-415D-AC79-67E8580B674B}" type="parTrans" cxnId="{4964808E-600A-45DC-A45F-D03DEF7A8539}">
      <dgm:prSet/>
      <dgm:spPr/>
      <dgm:t>
        <a:bodyPr/>
        <a:lstStyle/>
        <a:p>
          <a:endParaRPr lang="en-US"/>
        </a:p>
      </dgm:t>
    </dgm:pt>
    <dgm:pt modelId="{A2178093-F991-4404-98D4-03F7266E9112}" type="sibTrans" cxnId="{4964808E-600A-45DC-A45F-D03DEF7A8539}">
      <dgm:prSet/>
      <dgm:spPr/>
      <dgm:t>
        <a:bodyPr/>
        <a:lstStyle/>
        <a:p>
          <a:endParaRPr lang="en-US"/>
        </a:p>
      </dgm:t>
    </dgm:pt>
    <dgm:pt modelId="{478382D6-D6C5-4397-B8DF-920CFC739506}">
      <dgm:prSet/>
      <dgm:spPr/>
      <dgm:t>
        <a:bodyPr/>
        <a:lstStyle/>
        <a:p>
          <a:r>
            <a:rPr lang="en-US" dirty="0"/>
            <a:t>Massage</a:t>
          </a:r>
        </a:p>
      </dgm:t>
    </dgm:pt>
    <dgm:pt modelId="{6D9A6012-43B4-4B85-8A82-B2DD0A48F760}" type="parTrans" cxnId="{D388D35F-70CB-4F7D-8123-F56C8E39CE70}">
      <dgm:prSet/>
      <dgm:spPr/>
      <dgm:t>
        <a:bodyPr/>
        <a:lstStyle/>
        <a:p>
          <a:endParaRPr lang="en-US"/>
        </a:p>
      </dgm:t>
    </dgm:pt>
    <dgm:pt modelId="{7C5314F7-41DE-4DB3-9E65-F8470F788210}" type="sibTrans" cxnId="{D388D35F-70CB-4F7D-8123-F56C8E39CE70}">
      <dgm:prSet/>
      <dgm:spPr/>
      <dgm:t>
        <a:bodyPr/>
        <a:lstStyle/>
        <a:p>
          <a:endParaRPr lang="en-US"/>
        </a:p>
      </dgm:t>
    </dgm:pt>
    <dgm:pt modelId="{63FA7AFD-13AB-42DD-BFFA-4006EF46D02C}">
      <dgm:prSet/>
      <dgm:spPr/>
      <dgm:t>
        <a:bodyPr/>
        <a:lstStyle/>
        <a:p>
          <a:r>
            <a:rPr lang="en-US" dirty="0"/>
            <a:t>Tai Chi</a:t>
          </a:r>
        </a:p>
      </dgm:t>
    </dgm:pt>
    <dgm:pt modelId="{48278265-C53A-40F7-AB74-2997521D122D}" type="parTrans" cxnId="{C7FFA17B-235E-4175-A1A7-4841BC2FEE94}">
      <dgm:prSet/>
      <dgm:spPr/>
      <dgm:t>
        <a:bodyPr/>
        <a:lstStyle/>
        <a:p>
          <a:endParaRPr lang="en-US"/>
        </a:p>
      </dgm:t>
    </dgm:pt>
    <dgm:pt modelId="{44148694-7103-4902-84E4-8683A57581B2}" type="sibTrans" cxnId="{C7FFA17B-235E-4175-A1A7-4841BC2FEE94}">
      <dgm:prSet/>
      <dgm:spPr/>
      <dgm:t>
        <a:bodyPr/>
        <a:lstStyle/>
        <a:p>
          <a:endParaRPr lang="en-US"/>
        </a:p>
      </dgm:t>
    </dgm:pt>
    <dgm:pt modelId="{27053760-8601-4E9A-9337-BA3BA236CCA7}">
      <dgm:prSet/>
      <dgm:spPr/>
      <dgm:t>
        <a:bodyPr/>
        <a:lstStyle/>
        <a:p>
          <a:r>
            <a:rPr lang="en-US" dirty="0"/>
            <a:t>Supplements</a:t>
          </a:r>
        </a:p>
      </dgm:t>
    </dgm:pt>
    <dgm:pt modelId="{898DB9F8-A5CF-490A-9C9B-3BE2524668FE}" type="parTrans" cxnId="{427E6D2C-A8D1-4205-B0E9-65D7C7D85CB2}">
      <dgm:prSet/>
      <dgm:spPr/>
      <dgm:t>
        <a:bodyPr/>
        <a:lstStyle/>
        <a:p>
          <a:endParaRPr lang="en-US"/>
        </a:p>
      </dgm:t>
    </dgm:pt>
    <dgm:pt modelId="{0C780568-24FE-46C6-9846-EC6F696FD005}" type="sibTrans" cxnId="{427E6D2C-A8D1-4205-B0E9-65D7C7D85CB2}">
      <dgm:prSet/>
      <dgm:spPr/>
      <dgm:t>
        <a:bodyPr/>
        <a:lstStyle/>
        <a:p>
          <a:endParaRPr lang="en-US"/>
        </a:p>
      </dgm:t>
    </dgm:pt>
    <dgm:pt modelId="{E905864F-F5C6-44F0-AB75-5D754EDFB239}">
      <dgm:prSet/>
      <dgm:spPr/>
      <dgm:t>
        <a:bodyPr/>
        <a:lstStyle/>
        <a:p>
          <a:r>
            <a:rPr lang="en-US" dirty="0"/>
            <a:t>Art/Dance/Music Therapy</a:t>
          </a:r>
        </a:p>
      </dgm:t>
    </dgm:pt>
    <dgm:pt modelId="{7E952E0E-648D-4C5D-BF8E-7F87656AC296}" type="parTrans" cxnId="{7C8EF590-E7C2-4448-B5F8-591FCEF84F16}">
      <dgm:prSet/>
      <dgm:spPr/>
      <dgm:t>
        <a:bodyPr/>
        <a:lstStyle/>
        <a:p>
          <a:endParaRPr lang="en-US"/>
        </a:p>
      </dgm:t>
    </dgm:pt>
    <dgm:pt modelId="{6F4D8F50-E832-422F-9C7A-2C785BBB6230}" type="sibTrans" cxnId="{7C8EF590-E7C2-4448-B5F8-591FCEF84F16}">
      <dgm:prSet/>
      <dgm:spPr/>
      <dgm:t>
        <a:bodyPr/>
        <a:lstStyle/>
        <a:p>
          <a:endParaRPr lang="en-US"/>
        </a:p>
      </dgm:t>
    </dgm:pt>
    <dgm:pt modelId="{A8E9869F-6AEC-48B5-BD28-E2729067C2E6}">
      <dgm:prSet/>
      <dgm:spPr/>
      <dgm:t>
        <a:bodyPr/>
        <a:lstStyle/>
        <a:p>
          <a:r>
            <a:rPr lang="en-US" dirty="0"/>
            <a:t>Reiki</a:t>
          </a:r>
        </a:p>
      </dgm:t>
    </dgm:pt>
    <dgm:pt modelId="{5F3A1D73-AF8B-43E2-A0CA-059B005D26B0}" type="parTrans" cxnId="{3A6CD1CA-C425-4606-9874-95EE3E898DA3}">
      <dgm:prSet/>
      <dgm:spPr/>
      <dgm:t>
        <a:bodyPr/>
        <a:lstStyle/>
        <a:p>
          <a:endParaRPr lang="en-US"/>
        </a:p>
      </dgm:t>
    </dgm:pt>
    <dgm:pt modelId="{49FA1A6C-C9FF-446A-B304-B7CDA14A060F}" type="sibTrans" cxnId="{3A6CD1CA-C425-4606-9874-95EE3E898DA3}">
      <dgm:prSet/>
      <dgm:spPr/>
      <dgm:t>
        <a:bodyPr/>
        <a:lstStyle/>
        <a:p>
          <a:endParaRPr lang="en-US"/>
        </a:p>
      </dgm:t>
    </dgm:pt>
    <dgm:pt modelId="{DD59EDEB-9C78-4A4D-BE35-73FCD12657B4}">
      <dgm:prSet/>
      <dgm:spPr/>
      <dgm:t>
        <a:bodyPr/>
        <a:lstStyle/>
        <a:p>
          <a:r>
            <a:rPr lang="en-US" dirty="0"/>
            <a:t>Acupressure</a:t>
          </a:r>
        </a:p>
      </dgm:t>
    </dgm:pt>
    <dgm:pt modelId="{3CCAA826-C023-491E-B6A1-59AD8BA5ACAB}" type="parTrans" cxnId="{00E7172E-2164-4C28-8E73-8B3A1D41D9EB}">
      <dgm:prSet/>
      <dgm:spPr/>
      <dgm:t>
        <a:bodyPr/>
        <a:lstStyle/>
        <a:p>
          <a:endParaRPr lang="en-US"/>
        </a:p>
      </dgm:t>
    </dgm:pt>
    <dgm:pt modelId="{23EAD94C-BB28-460A-928F-0EF84865B505}" type="sibTrans" cxnId="{00E7172E-2164-4C28-8E73-8B3A1D41D9EB}">
      <dgm:prSet/>
      <dgm:spPr/>
      <dgm:t>
        <a:bodyPr/>
        <a:lstStyle/>
        <a:p>
          <a:endParaRPr lang="en-US"/>
        </a:p>
      </dgm:t>
    </dgm:pt>
    <dgm:pt modelId="{D3C5F33F-1452-4AB2-BD84-A084C446946D}">
      <dgm:prSet/>
      <dgm:spPr/>
      <dgm:t>
        <a:bodyPr/>
        <a:lstStyle/>
        <a:p>
          <a:r>
            <a:rPr lang="en-US" dirty="0"/>
            <a:t>Colonic Irrigation</a:t>
          </a:r>
        </a:p>
      </dgm:t>
    </dgm:pt>
    <dgm:pt modelId="{AA38F1CD-03DC-4B42-A753-265916C2E688}" type="parTrans" cxnId="{A3B9BEC9-3CC1-41D4-B772-A7B739BCDA6C}">
      <dgm:prSet/>
      <dgm:spPr/>
      <dgm:t>
        <a:bodyPr/>
        <a:lstStyle/>
        <a:p>
          <a:endParaRPr lang="en-US"/>
        </a:p>
      </dgm:t>
    </dgm:pt>
    <dgm:pt modelId="{71C127EC-456F-4A6F-B830-8C7F2DCDF3F1}" type="sibTrans" cxnId="{A3B9BEC9-3CC1-41D4-B772-A7B739BCDA6C}">
      <dgm:prSet/>
      <dgm:spPr/>
      <dgm:t>
        <a:bodyPr/>
        <a:lstStyle/>
        <a:p>
          <a:endParaRPr lang="en-US"/>
        </a:p>
      </dgm:t>
    </dgm:pt>
    <dgm:pt modelId="{6308C9DB-6692-49F7-A0AD-2B505CD090B3}">
      <dgm:prSet/>
      <dgm:spPr/>
      <dgm:t>
        <a:bodyPr/>
        <a:lstStyle/>
        <a:p>
          <a:r>
            <a:rPr lang="en-US" dirty="0"/>
            <a:t>Witchcraft</a:t>
          </a:r>
        </a:p>
      </dgm:t>
    </dgm:pt>
    <dgm:pt modelId="{102BE331-E9A1-4A20-ACD0-A961CB852E72}" type="parTrans" cxnId="{D30CCC8B-3F2A-4EDB-B3E6-9F9AFF65543A}">
      <dgm:prSet/>
      <dgm:spPr/>
      <dgm:t>
        <a:bodyPr/>
        <a:lstStyle/>
        <a:p>
          <a:endParaRPr lang="en-US"/>
        </a:p>
      </dgm:t>
    </dgm:pt>
    <dgm:pt modelId="{672EEB25-57AD-429A-8B44-3835A1CAA5F5}" type="sibTrans" cxnId="{D30CCC8B-3F2A-4EDB-B3E6-9F9AFF65543A}">
      <dgm:prSet/>
      <dgm:spPr/>
      <dgm:t>
        <a:bodyPr/>
        <a:lstStyle/>
        <a:p>
          <a:endParaRPr lang="en-US"/>
        </a:p>
      </dgm:t>
    </dgm:pt>
    <dgm:pt modelId="{7DACDC46-4E7C-4CC7-818B-34507557D55B}">
      <dgm:prSet/>
      <dgm:spPr/>
      <dgm:t>
        <a:bodyPr/>
        <a:lstStyle/>
        <a:p>
          <a:r>
            <a:rPr lang="en-US">
              <a:latin typeface="Sitka Subheading"/>
            </a:rPr>
            <a:t>Ayurveda</a:t>
          </a:r>
          <a:endParaRPr lang="en-US"/>
        </a:p>
      </dgm:t>
    </dgm:pt>
    <dgm:pt modelId="{391F0774-74C2-41FE-B861-C6B4F4E01DC7}" type="parTrans" cxnId="{3F841C6E-EE71-476E-B63D-0B9ADA5BAA4C}">
      <dgm:prSet/>
      <dgm:spPr/>
      <dgm:t>
        <a:bodyPr/>
        <a:lstStyle/>
        <a:p>
          <a:endParaRPr lang="en-US"/>
        </a:p>
      </dgm:t>
    </dgm:pt>
    <dgm:pt modelId="{65BD55EA-8238-4C64-BAB9-BBD10F938CDB}" type="sibTrans" cxnId="{3F841C6E-EE71-476E-B63D-0B9ADA5BAA4C}">
      <dgm:prSet/>
      <dgm:spPr/>
      <dgm:t>
        <a:bodyPr/>
        <a:lstStyle/>
        <a:p>
          <a:endParaRPr lang="en-US"/>
        </a:p>
      </dgm:t>
    </dgm:pt>
    <dgm:pt modelId="{0C056042-ABB4-45B0-84C8-5C5C26DC22B6}" type="pres">
      <dgm:prSet presAssocID="{DCC58284-661D-4295-B289-E6347F6C7DF4}" presName="diagram" presStyleCnt="0">
        <dgm:presLayoutVars>
          <dgm:dir/>
          <dgm:resizeHandles val="exact"/>
        </dgm:presLayoutVars>
      </dgm:prSet>
      <dgm:spPr/>
    </dgm:pt>
    <dgm:pt modelId="{8DAE6246-5F89-442B-B12B-A866988CE350}" type="pres">
      <dgm:prSet presAssocID="{E7BC4619-9508-4D1F-9BF5-C7C51D56C592}" presName="node" presStyleLbl="node1" presStyleIdx="0" presStyleCnt="18">
        <dgm:presLayoutVars>
          <dgm:bulletEnabled val="1"/>
        </dgm:presLayoutVars>
      </dgm:prSet>
      <dgm:spPr/>
    </dgm:pt>
    <dgm:pt modelId="{422AAE05-9D1A-48BC-880C-FB1D4228FCC9}" type="pres">
      <dgm:prSet presAssocID="{202935FA-8231-4E86-8D37-4A103D44B96D}" presName="sibTrans" presStyleCnt="0"/>
      <dgm:spPr/>
    </dgm:pt>
    <dgm:pt modelId="{C631BC7D-36F9-41B0-99F2-786AB792D183}" type="pres">
      <dgm:prSet presAssocID="{1FC6AFDE-B525-448F-BF1B-5189D3E0FAD8}" presName="node" presStyleLbl="node1" presStyleIdx="1" presStyleCnt="18">
        <dgm:presLayoutVars>
          <dgm:bulletEnabled val="1"/>
        </dgm:presLayoutVars>
      </dgm:prSet>
      <dgm:spPr/>
    </dgm:pt>
    <dgm:pt modelId="{716BFB60-20E6-4829-ADF9-B1F47CE2D624}" type="pres">
      <dgm:prSet presAssocID="{E0FF51BA-DFD4-44B1-BFB8-2FA6B885914F}" presName="sibTrans" presStyleCnt="0"/>
      <dgm:spPr/>
    </dgm:pt>
    <dgm:pt modelId="{802D4080-FD2E-4025-87F4-C77EF249A859}" type="pres">
      <dgm:prSet presAssocID="{673394F5-A380-4962-B95F-3E0357EBD28E}" presName="node" presStyleLbl="node1" presStyleIdx="2" presStyleCnt="18">
        <dgm:presLayoutVars>
          <dgm:bulletEnabled val="1"/>
        </dgm:presLayoutVars>
      </dgm:prSet>
      <dgm:spPr/>
    </dgm:pt>
    <dgm:pt modelId="{D9C8726E-5C8C-422A-90F5-DDF79EE2B53D}" type="pres">
      <dgm:prSet presAssocID="{78BE488E-00AC-4B54-B686-ED16D94BF481}" presName="sibTrans" presStyleCnt="0"/>
      <dgm:spPr/>
    </dgm:pt>
    <dgm:pt modelId="{789873C6-8A17-42E0-9ACD-F138259A99EB}" type="pres">
      <dgm:prSet presAssocID="{BE2B4A56-1EC7-4005-A900-DDC34ABCCD35}" presName="node" presStyleLbl="node1" presStyleIdx="3" presStyleCnt="18">
        <dgm:presLayoutVars>
          <dgm:bulletEnabled val="1"/>
        </dgm:presLayoutVars>
      </dgm:prSet>
      <dgm:spPr/>
    </dgm:pt>
    <dgm:pt modelId="{1ACD18D2-94F1-4C55-8317-CFAE183E368D}" type="pres">
      <dgm:prSet presAssocID="{190D8337-1EE8-45EF-B2E5-2D4A5BD65452}" presName="sibTrans" presStyleCnt="0"/>
      <dgm:spPr/>
    </dgm:pt>
    <dgm:pt modelId="{99BE56DB-9867-4D75-9A2C-1A84386ECE37}" type="pres">
      <dgm:prSet presAssocID="{C966A519-EF99-4C5D-A081-0BCBDF5D48B1}" presName="node" presStyleLbl="node1" presStyleIdx="4" presStyleCnt="18">
        <dgm:presLayoutVars>
          <dgm:bulletEnabled val="1"/>
        </dgm:presLayoutVars>
      </dgm:prSet>
      <dgm:spPr/>
    </dgm:pt>
    <dgm:pt modelId="{CBBE6B7B-88B8-4C2B-9DEC-6916C670BCC7}" type="pres">
      <dgm:prSet presAssocID="{40B57140-76D5-43DA-AEA5-BD753240386C}" presName="sibTrans" presStyleCnt="0"/>
      <dgm:spPr/>
    </dgm:pt>
    <dgm:pt modelId="{9206B207-AAFA-4C55-B014-C295602FB214}" type="pres">
      <dgm:prSet presAssocID="{C78BCC03-6AE5-4672-9923-2801A729602F}" presName="node" presStyleLbl="node1" presStyleIdx="5" presStyleCnt="18">
        <dgm:presLayoutVars>
          <dgm:bulletEnabled val="1"/>
        </dgm:presLayoutVars>
      </dgm:prSet>
      <dgm:spPr/>
    </dgm:pt>
    <dgm:pt modelId="{F92A3D57-0A7C-4491-BA77-D432B3CB60D7}" type="pres">
      <dgm:prSet presAssocID="{1436DCB0-4C68-4EB3-8DE2-C7F7E9BFC7B4}" presName="sibTrans" presStyleCnt="0"/>
      <dgm:spPr/>
    </dgm:pt>
    <dgm:pt modelId="{8FABE33F-E46E-4C5A-BBB9-B96295F2FE2C}" type="pres">
      <dgm:prSet presAssocID="{487F6D0F-25F6-4F80-A0A5-1E5491756D1D}" presName="node" presStyleLbl="node1" presStyleIdx="6" presStyleCnt="18">
        <dgm:presLayoutVars>
          <dgm:bulletEnabled val="1"/>
        </dgm:presLayoutVars>
      </dgm:prSet>
      <dgm:spPr/>
    </dgm:pt>
    <dgm:pt modelId="{ADE045A4-CC0D-4F58-81E7-63924DECB1CE}" type="pres">
      <dgm:prSet presAssocID="{F4AA86FD-FAD4-46FA-A90E-85AC0EE43F00}" presName="sibTrans" presStyleCnt="0"/>
      <dgm:spPr/>
    </dgm:pt>
    <dgm:pt modelId="{A66F1D97-A010-405E-828E-4F81631E9A9A}" type="pres">
      <dgm:prSet presAssocID="{C3A7FF5C-9F9A-46E8-939E-5E94BECB943C}" presName="node" presStyleLbl="node1" presStyleIdx="7" presStyleCnt="18">
        <dgm:presLayoutVars>
          <dgm:bulletEnabled val="1"/>
        </dgm:presLayoutVars>
      </dgm:prSet>
      <dgm:spPr/>
    </dgm:pt>
    <dgm:pt modelId="{F07EAB69-E086-484C-B8A1-073D08127DC2}" type="pres">
      <dgm:prSet presAssocID="{1C83D53D-A052-42A6-A187-9A06C1B29787}" presName="sibTrans" presStyleCnt="0"/>
      <dgm:spPr/>
    </dgm:pt>
    <dgm:pt modelId="{49F933E9-5785-4403-A3F2-AAB4D954DD8E}" type="pres">
      <dgm:prSet presAssocID="{E51DA76E-84ED-4E0A-BF32-670870304AB9}" presName="node" presStyleLbl="node1" presStyleIdx="8" presStyleCnt="18">
        <dgm:presLayoutVars>
          <dgm:bulletEnabled val="1"/>
        </dgm:presLayoutVars>
      </dgm:prSet>
      <dgm:spPr/>
    </dgm:pt>
    <dgm:pt modelId="{61E6DC36-5270-4E68-82F6-CE50081E5A69}" type="pres">
      <dgm:prSet presAssocID="{A2178093-F991-4404-98D4-03F7266E9112}" presName="sibTrans" presStyleCnt="0"/>
      <dgm:spPr/>
    </dgm:pt>
    <dgm:pt modelId="{F95DA96E-7F74-414C-9BB6-04D159274E95}" type="pres">
      <dgm:prSet presAssocID="{478382D6-D6C5-4397-B8DF-920CFC739506}" presName="node" presStyleLbl="node1" presStyleIdx="9" presStyleCnt="18">
        <dgm:presLayoutVars>
          <dgm:bulletEnabled val="1"/>
        </dgm:presLayoutVars>
      </dgm:prSet>
      <dgm:spPr/>
    </dgm:pt>
    <dgm:pt modelId="{A7641E31-7268-47BB-BDD0-20028A0CA1E1}" type="pres">
      <dgm:prSet presAssocID="{7C5314F7-41DE-4DB3-9E65-F8470F788210}" presName="sibTrans" presStyleCnt="0"/>
      <dgm:spPr/>
    </dgm:pt>
    <dgm:pt modelId="{9B7A8C09-9CE4-4DA7-8847-605EFCEB97BF}" type="pres">
      <dgm:prSet presAssocID="{63FA7AFD-13AB-42DD-BFFA-4006EF46D02C}" presName="node" presStyleLbl="node1" presStyleIdx="10" presStyleCnt="18">
        <dgm:presLayoutVars>
          <dgm:bulletEnabled val="1"/>
        </dgm:presLayoutVars>
      </dgm:prSet>
      <dgm:spPr/>
    </dgm:pt>
    <dgm:pt modelId="{A6E5A3A9-3A76-471B-88AD-01092BEE0C43}" type="pres">
      <dgm:prSet presAssocID="{44148694-7103-4902-84E4-8683A57581B2}" presName="sibTrans" presStyleCnt="0"/>
      <dgm:spPr/>
    </dgm:pt>
    <dgm:pt modelId="{63E14809-D335-4A3A-988B-3DB165E65E3D}" type="pres">
      <dgm:prSet presAssocID="{27053760-8601-4E9A-9337-BA3BA236CCA7}" presName="node" presStyleLbl="node1" presStyleIdx="11" presStyleCnt="18">
        <dgm:presLayoutVars>
          <dgm:bulletEnabled val="1"/>
        </dgm:presLayoutVars>
      </dgm:prSet>
      <dgm:spPr/>
    </dgm:pt>
    <dgm:pt modelId="{4982AC2C-5E6E-41C4-A165-DADBF7D1CDF3}" type="pres">
      <dgm:prSet presAssocID="{0C780568-24FE-46C6-9846-EC6F696FD005}" presName="sibTrans" presStyleCnt="0"/>
      <dgm:spPr/>
    </dgm:pt>
    <dgm:pt modelId="{FB5966F2-BC01-4EB9-AD44-F7D754D12551}" type="pres">
      <dgm:prSet presAssocID="{E905864F-F5C6-44F0-AB75-5D754EDFB239}" presName="node" presStyleLbl="node1" presStyleIdx="12" presStyleCnt="18">
        <dgm:presLayoutVars>
          <dgm:bulletEnabled val="1"/>
        </dgm:presLayoutVars>
      </dgm:prSet>
      <dgm:spPr/>
    </dgm:pt>
    <dgm:pt modelId="{89692C14-0357-4DAD-B471-79C244A396C8}" type="pres">
      <dgm:prSet presAssocID="{6F4D8F50-E832-422F-9C7A-2C785BBB6230}" presName="sibTrans" presStyleCnt="0"/>
      <dgm:spPr/>
    </dgm:pt>
    <dgm:pt modelId="{DEA5FBEE-1D11-4844-9374-AA60387522EE}" type="pres">
      <dgm:prSet presAssocID="{A8E9869F-6AEC-48B5-BD28-E2729067C2E6}" presName="node" presStyleLbl="node1" presStyleIdx="13" presStyleCnt="18">
        <dgm:presLayoutVars>
          <dgm:bulletEnabled val="1"/>
        </dgm:presLayoutVars>
      </dgm:prSet>
      <dgm:spPr/>
    </dgm:pt>
    <dgm:pt modelId="{9599A0CE-B786-4CF6-A439-EFAA72881E73}" type="pres">
      <dgm:prSet presAssocID="{49FA1A6C-C9FF-446A-B304-B7CDA14A060F}" presName="sibTrans" presStyleCnt="0"/>
      <dgm:spPr/>
    </dgm:pt>
    <dgm:pt modelId="{5973B6B3-4D9C-4F3F-82EB-E5120EDA3AEC}" type="pres">
      <dgm:prSet presAssocID="{DD59EDEB-9C78-4A4D-BE35-73FCD12657B4}" presName="node" presStyleLbl="node1" presStyleIdx="14" presStyleCnt="18">
        <dgm:presLayoutVars>
          <dgm:bulletEnabled val="1"/>
        </dgm:presLayoutVars>
      </dgm:prSet>
      <dgm:spPr/>
    </dgm:pt>
    <dgm:pt modelId="{6834E16B-6F7F-4CA2-8374-31F41335212A}" type="pres">
      <dgm:prSet presAssocID="{23EAD94C-BB28-460A-928F-0EF84865B505}" presName="sibTrans" presStyleCnt="0"/>
      <dgm:spPr/>
    </dgm:pt>
    <dgm:pt modelId="{400639A4-A7A5-49B2-8D0F-2F9ECE4593F5}" type="pres">
      <dgm:prSet presAssocID="{D3C5F33F-1452-4AB2-BD84-A084C446946D}" presName="node" presStyleLbl="node1" presStyleIdx="15" presStyleCnt="18">
        <dgm:presLayoutVars>
          <dgm:bulletEnabled val="1"/>
        </dgm:presLayoutVars>
      </dgm:prSet>
      <dgm:spPr/>
    </dgm:pt>
    <dgm:pt modelId="{052EC793-7061-4581-A1EA-BB9187660C0C}" type="pres">
      <dgm:prSet presAssocID="{71C127EC-456F-4A6F-B830-8C7F2DCDF3F1}" presName="sibTrans" presStyleCnt="0"/>
      <dgm:spPr/>
    </dgm:pt>
    <dgm:pt modelId="{7A4A8E3A-398E-407B-A8EA-787294E73D65}" type="pres">
      <dgm:prSet presAssocID="{6308C9DB-6692-49F7-A0AD-2B505CD090B3}" presName="node" presStyleLbl="node1" presStyleIdx="16" presStyleCnt="18">
        <dgm:presLayoutVars>
          <dgm:bulletEnabled val="1"/>
        </dgm:presLayoutVars>
      </dgm:prSet>
      <dgm:spPr/>
    </dgm:pt>
    <dgm:pt modelId="{78E258FF-378B-410F-A9ED-1140484019D9}" type="pres">
      <dgm:prSet presAssocID="{672EEB25-57AD-429A-8B44-3835A1CAA5F5}" presName="sibTrans" presStyleCnt="0"/>
      <dgm:spPr/>
    </dgm:pt>
    <dgm:pt modelId="{DEF0ED58-CB8C-463B-AB52-5378EB7FB7B5}" type="pres">
      <dgm:prSet presAssocID="{7DACDC46-4E7C-4CC7-818B-34507557D55B}" presName="node" presStyleLbl="node1" presStyleIdx="17" presStyleCnt="18">
        <dgm:presLayoutVars>
          <dgm:bulletEnabled val="1"/>
        </dgm:presLayoutVars>
      </dgm:prSet>
      <dgm:spPr/>
    </dgm:pt>
  </dgm:ptLst>
  <dgm:cxnLst>
    <dgm:cxn modelId="{C308BB00-BD7D-4EE3-AE2A-2F05D5D99BD4}" type="presOf" srcId="{C966A519-EF99-4C5D-A081-0BCBDF5D48B1}" destId="{99BE56DB-9867-4D75-9A2C-1A84386ECE37}" srcOrd="0" destOrd="0" presId="urn:microsoft.com/office/officeart/2005/8/layout/default"/>
    <dgm:cxn modelId="{2AC8B10D-87E9-4917-AAF1-CCF049FFF736}" type="presOf" srcId="{1FC6AFDE-B525-448F-BF1B-5189D3E0FAD8}" destId="{C631BC7D-36F9-41B0-99F2-786AB792D183}" srcOrd="0" destOrd="0" presId="urn:microsoft.com/office/officeart/2005/8/layout/default"/>
    <dgm:cxn modelId="{7610911B-7D1D-4C24-BB26-5C4399FF8B50}" type="presOf" srcId="{63FA7AFD-13AB-42DD-BFFA-4006EF46D02C}" destId="{9B7A8C09-9CE4-4DA7-8847-605EFCEB97BF}" srcOrd="0" destOrd="0" presId="urn:microsoft.com/office/officeart/2005/8/layout/default"/>
    <dgm:cxn modelId="{32E3AF1E-7A72-45AE-A7CE-7FE25D822361}" type="presOf" srcId="{E51DA76E-84ED-4E0A-BF32-670870304AB9}" destId="{49F933E9-5785-4403-A3F2-AAB4D954DD8E}" srcOrd="0" destOrd="0" presId="urn:microsoft.com/office/officeart/2005/8/layout/default"/>
    <dgm:cxn modelId="{6C664E1F-589B-476C-B16B-F2F0A5E5CC0C}" type="presOf" srcId="{DCC58284-661D-4295-B289-E6347F6C7DF4}" destId="{0C056042-ABB4-45B0-84C8-5C5C26DC22B6}" srcOrd="0" destOrd="0" presId="urn:microsoft.com/office/officeart/2005/8/layout/default"/>
    <dgm:cxn modelId="{17E3F523-34DA-42A8-B2E5-1E04CAFEAFC9}" type="presOf" srcId="{6308C9DB-6692-49F7-A0AD-2B505CD090B3}" destId="{7A4A8E3A-398E-407B-A8EA-787294E73D65}" srcOrd="0" destOrd="0" presId="urn:microsoft.com/office/officeart/2005/8/layout/default"/>
    <dgm:cxn modelId="{56CFE529-2DA3-4A8F-AE83-2C91ED8AA32C}" srcId="{DCC58284-661D-4295-B289-E6347F6C7DF4}" destId="{C3A7FF5C-9F9A-46E8-939E-5E94BECB943C}" srcOrd="7" destOrd="0" parTransId="{B9B08497-852F-4306-AF68-9A79DF48E0FC}" sibTransId="{1C83D53D-A052-42A6-A187-9A06C1B29787}"/>
    <dgm:cxn modelId="{427E6D2C-A8D1-4205-B0E9-65D7C7D85CB2}" srcId="{DCC58284-661D-4295-B289-E6347F6C7DF4}" destId="{27053760-8601-4E9A-9337-BA3BA236CCA7}" srcOrd="11" destOrd="0" parTransId="{898DB9F8-A5CF-490A-9C9B-3BE2524668FE}" sibTransId="{0C780568-24FE-46C6-9846-EC6F696FD005}"/>
    <dgm:cxn modelId="{00E7172E-2164-4C28-8E73-8B3A1D41D9EB}" srcId="{DCC58284-661D-4295-B289-E6347F6C7DF4}" destId="{DD59EDEB-9C78-4A4D-BE35-73FCD12657B4}" srcOrd="14" destOrd="0" parTransId="{3CCAA826-C023-491E-B6A1-59AD8BA5ACAB}" sibTransId="{23EAD94C-BB28-460A-928F-0EF84865B505}"/>
    <dgm:cxn modelId="{21F67C30-F0AB-4995-9B51-F2D3142F8CCA}" type="presOf" srcId="{487F6D0F-25F6-4F80-A0A5-1E5491756D1D}" destId="{8FABE33F-E46E-4C5A-BBB9-B96295F2FE2C}" srcOrd="0" destOrd="0" presId="urn:microsoft.com/office/officeart/2005/8/layout/default"/>
    <dgm:cxn modelId="{481EB13C-91D3-409F-A56B-66EF01091AFC}" type="presOf" srcId="{C78BCC03-6AE5-4672-9923-2801A729602F}" destId="{9206B207-AAFA-4C55-B014-C295602FB214}" srcOrd="0" destOrd="0" presId="urn:microsoft.com/office/officeart/2005/8/layout/default"/>
    <dgm:cxn modelId="{B67E813D-AC78-4390-83F7-A40746E53235}" srcId="{DCC58284-661D-4295-B289-E6347F6C7DF4}" destId="{487F6D0F-25F6-4F80-A0A5-1E5491756D1D}" srcOrd="6" destOrd="0" parTransId="{E9226A72-029D-45DF-AA81-33459407CD1F}" sibTransId="{F4AA86FD-FAD4-46FA-A90E-85AC0EE43F00}"/>
    <dgm:cxn modelId="{503ACF3F-9C44-49DA-9624-E0730A9063E1}" type="presOf" srcId="{DD59EDEB-9C78-4A4D-BE35-73FCD12657B4}" destId="{5973B6B3-4D9C-4F3F-82EB-E5120EDA3AEC}" srcOrd="0" destOrd="0" presId="urn:microsoft.com/office/officeart/2005/8/layout/default"/>
    <dgm:cxn modelId="{C3CC165D-6550-45AE-A75A-40F9374B2E6F}" type="presOf" srcId="{A8E9869F-6AEC-48B5-BD28-E2729067C2E6}" destId="{DEA5FBEE-1D11-4844-9374-AA60387522EE}" srcOrd="0" destOrd="0" presId="urn:microsoft.com/office/officeart/2005/8/layout/default"/>
    <dgm:cxn modelId="{D388D35F-70CB-4F7D-8123-F56C8E39CE70}" srcId="{DCC58284-661D-4295-B289-E6347F6C7DF4}" destId="{478382D6-D6C5-4397-B8DF-920CFC739506}" srcOrd="9" destOrd="0" parTransId="{6D9A6012-43B4-4B85-8A82-B2DD0A48F760}" sibTransId="{7C5314F7-41DE-4DB3-9E65-F8470F788210}"/>
    <dgm:cxn modelId="{ED7FB045-0E14-43FF-A37C-20E21500A5A2}" srcId="{DCC58284-661D-4295-B289-E6347F6C7DF4}" destId="{BE2B4A56-1EC7-4005-A900-DDC34ABCCD35}" srcOrd="3" destOrd="0" parTransId="{2BF50C08-2483-44EF-8D17-8CDA54E876C9}" sibTransId="{190D8337-1EE8-45EF-B2E5-2D4A5BD65452}"/>
    <dgm:cxn modelId="{B0807549-A009-4DA8-9241-8567C30F08D8}" srcId="{DCC58284-661D-4295-B289-E6347F6C7DF4}" destId="{E7BC4619-9508-4D1F-9BF5-C7C51D56C592}" srcOrd="0" destOrd="0" parTransId="{540EE876-7AE9-4838-A0E2-52E842272007}" sibTransId="{202935FA-8231-4E86-8D37-4A103D44B96D}"/>
    <dgm:cxn modelId="{C887F749-B122-40DA-B729-BBAEBB73BA1C}" type="presOf" srcId="{673394F5-A380-4962-B95F-3E0357EBD28E}" destId="{802D4080-FD2E-4025-87F4-C77EF249A859}" srcOrd="0" destOrd="0" presId="urn:microsoft.com/office/officeart/2005/8/layout/default"/>
    <dgm:cxn modelId="{3112E04B-BA3D-4718-BE36-5F47DA510592}" srcId="{DCC58284-661D-4295-B289-E6347F6C7DF4}" destId="{673394F5-A380-4962-B95F-3E0357EBD28E}" srcOrd="2" destOrd="0" parTransId="{406F1A8B-7600-411C-BF0E-FCA8674B039C}" sibTransId="{78BE488E-00AC-4B54-B686-ED16D94BF481}"/>
    <dgm:cxn modelId="{3F841C6E-EE71-476E-B63D-0B9ADA5BAA4C}" srcId="{DCC58284-661D-4295-B289-E6347F6C7DF4}" destId="{7DACDC46-4E7C-4CC7-818B-34507557D55B}" srcOrd="17" destOrd="0" parTransId="{391F0774-74C2-41FE-B861-C6B4F4E01DC7}" sibTransId="{65BD55EA-8238-4C64-BAB9-BBD10F938CDB}"/>
    <dgm:cxn modelId="{C3AAC857-06CE-419D-BBAF-65441A3DA624}" type="presOf" srcId="{7DACDC46-4E7C-4CC7-818B-34507557D55B}" destId="{DEF0ED58-CB8C-463B-AB52-5378EB7FB7B5}" srcOrd="0" destOrd="0" presId="urn:microsoft.com/office/officeart/2005/8/layout/default"/>
    <dgm:cxn modelId="{C7FFA17B-235E-4175-A1A7-4841BC2FEE94}" srcId="{DCC58284-661D-4295-B289-E6347F6C7DF4}" destId="{63FA7AFD-13AB-42DD-BFFA-4006EF46D02C}" srcOrd="10" destOrd="0" parTransId="{48278265-C53A-40F7-AB74-2997521D122D}" sibTransId="{44148694-7103-4902-84E4-8683A57581B2}"/>
    <dgm:cxn modelId="{9057857C-7534-40D3-8298-17DDB6992238}" srcId="{DCC58284-661D-4295-B289-E6347F6C7DF4}" destId="{C966A519-EF99-4C5D-A081-0BCBDF5D48B1}" srcOrd="4" destOrd="0" parTransId="{4B7F5D57-2F9D-43A2-9DF9-CB4AE77923E4}" sibTransId="{40B57140-76D5-43DA-AEA5-BD753240386C}"/>
    <dgm:cxn modelId="{CB44EA81-9B6C-48DE-BCAB-50B8E2CE016D}" srcId="{DCC58284-661D-4295-B289-E6347F6C7DF4}" destId="{1FC6AFDE-B525-448F-BF1B-5189D3E0FAD8}" srcOrd="1" destOrd="0" parTransId="{FAED2C5D-8781-4795-94A0-4D06E36DD466}" sibTransId="{E0FF51BA-DFD4-44B1-BFB8-2FA6B885914F}"/>
    <dgm:cxn modelId="{D30CCC8B-3F2A-4EDB-B3E6-9F9AFF65543A}" srcId="{DCC58284-661D-4295-B289-E6347F6C7DF4}" destId="{6308C9DB-6692-49F7-A0AD-2B505CD090B3}" srcOrd="16" destOrd="0" parTransId="{102BE331-E9A1-4A20-ACD0-A961CB852E72}" sibTransId="{672EEB25-57AD-429A-8B44-3835A1CAA5F5}"/>
    <dgm:cxn modelId="{4964808E-600A-45DC-A45F-D03DEF7A8539}" srcId="{DCC58284-661D-4295-B289-E6347F6C7DF4}" destId="{E51DA76E-84ED-4E0A-BF32-670870304AB9}" srcOrd="8" destOrd="0" parTransId="{846B8714-A714-415D-AC79-67E8580B674B}" sibTransId="{A2178093-F991-4404-98D4-03F7266E9112}"/>
    <dgm:cxn modelId="{7C8EF590-E7C2-4448-B5F8-591FCEF84F16}" srcId="{DCC58284-661D-4295-B289-E6347F6C7DF4}" destId="{E905864F-F5C6-44F0-AB75-5D754EDFB239}" srcOrd="12" destOrd="0" parTransId="{7E952E0E-648D-4C5D-BF8E-7F87656AC296}" sibTransId="{6F4D8F50-E832-422F-9C7A-2C785BBB6230}"/>
    <dgm:cxn modelId="{330F2DA4-6CCE-4CA7-8465-D720AA080C6E}" type="presOf" srcId="{BE2B4A56-1EC7-4005-A900-DDC34ABCCD35}" destId="{789873C6-8A17-42E0-9ACD-F138259A99EB}" srcOrd="0" destOrd="0" presId="urn:microsoft.com/office/officeart/2005/8/layout/default"/>
    <dgm:cxn modelId="{38020DA6-AD2F-4ABE-BB43-DE79DF1D1F19}" type="presOf" srcId="{E905864F-F5C6-44F0-AB75-5D754EDFB239}" destId="{FB5966F2-BC01-4EB9-AD44-F7D754D12551}" srcOrd="0" destOrd="0" presId="urn:microsoft.com/office/officeart/2005/8/layout/default"/>
    <dgm:cxn modelId="{D824D2C7-13EA-4761-B968-8554017A2D1A}" type="presOf" srcId="{E7BC4619-9508-4D1F-9BF5-C7C51D56C592}" destId="{8DAE6246-5F89-442B-B12B-A866988CE350}" srcOrd="0" destOrd="0" presId="urn:microsoft.com/office/officeart/2005/8/layout/default"/>
    <dgm:cxn modelId="{A3B9BEC9-3CC1-41D4-B772-A7B739BCDA6C}" srcId="{DCC58284-661D-4295-B289-E6347F6C7DF4}" destId="{D3C5F33F-1452-4AB2-BD84-A084C446946D}" srcOrd="15" destOrd="0" parTransId="{AA38F1CD-03DC-4B42-A753-265916C2E688}" sibTransId="{71C127EC-456F-4A6F-B830-8C7F2DCDF3F1}"/>
    <dgm:cxn modelId="{3A6CD1CA-C425-4606-9874-95EE3E898DA3}" srcId="{DCC58284-661D-4295-B289-E6347F6C7DF4}" destId="{A8E9869F-6AEC-48B5-BD28-E2729067C2E6}" srcOrd="13" destOrd="0" parTransId="{5F3A1D73-AF8B-43E2-A0CA-059B005D26B0}" sibTransId="{49FA1A6C-C9FF-446A-B304-B7CDA14A060F}"/>
    <dgm:cxn modelId="{064374D1-22B9-4EEC-9487-0148807DBD26}" type="presOf" srcId="{27053760-8601-4E9A-9337-BA3BA236CCA7}" destId="{63E14809-D335-4A3A-988B-3DB165E65E3D}" srcOrd="0" destOrd="0" presId="urn:microsoft.com/office/officeart/2005/8/layout/default"/>
    <dgm:cxn modelId="{153676D2-072D-4DD8-A815-BAB60D27DAD4}" type="presOf" srcId="{478382D6-D6C5-4397-B8DF-920CFC739506}" destId="{F95DA96E-7F74-414C-9BB6-04D159274E95}" srcOrd="0" destOrd="0" presId="urn:microsoft.com/office/officeart/2005/8/layout/default"/>
    <dgm:cxn modelId="{38E78EE3-2BC8-4323-99C9-BB520F4A0587}" type="presOf" srcId="{D3C5F33F-1452-4AB2-BD84-A084C446946D}" destId="{400639A4-A7A5-49B2-8D0F-2F9ECE4593F5}" srcOrd="0" destOrd="0" presId="urn:microsoft.com/office/officeart/2005/8/layout/default"/>
    <dgm:cxn modelId="{049936EA-C07E-4656-853B-6B131B099652}" type="presOf" srcId="{C3A7FF5C-9F9A-46E8-939E-5E94BECB943C}" destId="{A66F1D97-A010-405E-828E-4F81631E9A9A}" srcOrd="0" destOrd="0" presId="urn:microsoft.com/office/officeart/2005/8/layout/default"/>
    <dgm:cxn modelId="{533BD4FD-4ED2-4276-9F77-9087C9DE3406}" srcId="{DCC58284-661D-4295-B289-E6347F6C7DF4}" destId="{C78BCC03-6AE5-4672-9923-2801A729602F}" srcOrd="5" destOrd="0" parTransId="{F4DA470E-CA88-4CEF-BFEA-014B65B5BF99}" sibTransId="{1436DCB0-4C68-4EB3-8DE2-C7F7E9BFC7B4}"/>
    <dgm:cxn modelId="{8FBF8390-44E7-4E80-B472-715894FEF6B4}" type="presParOf" srcId="{0C056042-ABB4-45B0-84C8-5C5C26DC22B6}" destId="{8DAE6246-5F89-442B-B12B-A866988CE350}" srcOrd="0" destOrd="0" presId="urn:microsoft.com/office/officeart/2005/8/layout/default"/>
    <dgm:cxn modelId="{ED894CC3-4B0B-4ED1-92C6-F764F7E84006}" type="presParOf" srcId="{0C056042-ABB4-45B0-84C8-5C5C26DC22B6}" destId="{422AAE05-9D1A-48BC-880C-FB1D4228FCC9}" srcOrd="1" destOrd="0" presId="urn:microsoft.com/office/officeart/2005/8/layout/default"/>
    <dgm:cxn modelId="{40672CAC-C815-41DD-BB35-890D31DC0144}" type="presParOf" srcId="{0C056042-ABB4-45B0-84C8-5C5C26DC22B6}" destId="{C631BC7D-36F9-41B0-99F2-786AB792D183}" srcOrd="2" destOrd="0" presId="urn:microsoft.com/office/officeart/2005/8/layout/default"/>
    <dgm:cxn modelId="{5F71A7AA-3BCB-4B6E-9915-BCA606B17280}" type="presParOf" srcId="{0C056042-ABB4-45B0-84C8-5C5C26DC22B6}" destId="{716BFB60-20E6-4829-ADF9-B1F47CE2D624}" srcOrd="3" destOrd="0" presId="urn:microsoft.com/office/officeart/2005/8/layout/default"/>
    <dgm:cxn modelId="{C496B79B-4493-41BE-8773-70CF67B7E97A}" type="presParOf" srcId="{0C056042-ABB4-45B0-84C8-5C5C26DC22B6}" destId="{802D4080-FD2E-4025-87F4-C77EF249A859}" srcOrd="4" destOrd="0" presId="urn:microsoft.com/office/officeart/2005/8/layout/default"/>
    <dgm:cxn modelId="{B85DA968-6B8C-4960-A988-7F9D654F9185}" type="presParOf" srcId="{0C056042-ABB4-45B0-84C8-5C5C26DC22B6}" destId="{D9C8726E-5C8C-422A-90F5-DDF79EE2B53D}" srcOrd="5" destOrd="0" presId="urn:microsoft.com/office/officeart/2005/8/layout/default"/>
    <dgm:cxn modelId="{DD788B43-7B9D-4893-A64B-2B0AE1ED4503}" type="presParOf" srcId="{0C056042-ABB4-45B0-84C8-5C5C26DC22B6}" destId="{789873C6-8A17-42E0-9ACD-F138259A99EB}" srcOrd="6" destOrd="0" presId="urn:microsoft.com/office/officeart/2005/8/layout/default"/>
    <dgm:cxn modelId="{4A211FCD-B06E-4275-97D9-F8CF94542F84}" type="presParOf" srcId="{0C056042-ABB4-45B0-84C8-5C5C26DC22B6}" destId="{1ACD18D2-94F1-4C55-8317-CFAE183E368D}" srcOrd="7" destOrd="0" presId="urn:microsoft.com/office/officeart/2005/8/layout/default"/>
    <dgm:cxn modelId="{B22B6162-73C4-4995-A993-244EF43BDBE8}" type="presParOf" srcId="{0C056042-ABB4-45B0-84C8-5C5C26DC22B6}" destId="{99BE56DB-9867-4D75-9A2C-1A84386ECE37}" srcOrd="8" destOrd="0" presId="urn:microsoft.com/office/officeart/2005/8/layout/default"/>
    <dgm:cxn modelId="{6D835807-4F66-4FBD-93F0-E53403FBA550}" type="presParOf" srcId="{0C056042-ABB4-45B0-84C8-5C5C26DC22B6}" destId="{CBBE6B7B-88B8-4C2B-9DEC-6916C670BCC7}" srcOrd="9" destOrd="0" presId="urn:microsoft.com/office/officeart/2005/8/layout/default"/>
    <dgm:cxn modelId="{C59D7B54-9C61-49CC-B35B-428D062769E2}" type="presParOf" srcId="{0C056042-ABB4-45B0-84C8-5C5C26DC22B6}" destId="{9206B207-AAFA-4C55-B014-C295602FB214}" srcOrd="10" destOrd="0" presId="urn:microsoft.com/office/officeart/2005/8/layout/default"/>
    <dgm:cxn modelId="{A4ECEC03-F5B2-47BF-ACA2-9F5DF7334CD5}" type="presParOf" srcId="{0C056042-ABB4-45B0-84C8-5C5C26DC22B6}" destId="{F92A3D57-0A7C-4491-BA77-D432B3CB60D7}" srcOrd="11" destOrd="0" presId="urn:microsoft.com/office/officeart/2005/8/layout/default"/>
    <dgm:cxn modelId="{CC43AAA1-964C-4CD3-906D-402C766C497C}" type="presParOf" srcId="{0C056042-ABB4-45B0-84C8-5C5C26DC22B6}" destId="{8FABE33F-E46E-4C5A-BBB9-B96295F2FE2C}" srcOrd="12" destOrd="0" presId="urn:microsoft.com/office/officeart/2005/8/layout/default"/>
    <dgm:cxn modelId="{B500B3BF-1198-4D59-A998-FCD93C9E81C9}" type="presParOf" srcId="{0C056042-ABB4-45B0-84C8-5C5C26DC22B6}" destId="{ADE045A4-CC0D-4F58-81E7-63924DECB1CE}" srcOrd="13" destOrd="0" presId="urn:microsoft.com/office/officeart/2005/8/layout/default"/>
    <dgm:cxn modelId="{30F164A9-BC10-4268-BD8C-D59B7E051489}" type="presParOf" srcId="{0C056042-ABB4-45B0-84C8-5C5C26DC22B6}" destId="{A66F1D97-A010-405E-828E-4F81631E9A9A}" srcOrd="14" destOrd="0" presId="urn:microsoft.com/office/officeart/2005/8/layout/default"/>
    <dgm:cxn modelId="{813AF1BC-A020-4FDA-909A-2E5A3ABEB417}" type="presParOf" srcId="{0C056042-ABB4-45B0-84C8-5C5C26DC22B6}" destId="{F07EAB69-E086-484C-B8A1-073D08127DC2}" srcOrd="15" destOrd="0" presId="urn:microsoft.com/office/officeart/2005/8/layout/default"/>
    <dgm:cxn modelId="{C10986D2-769D-48AB-A759-CB66D50EB2EA}" type="presParOf" srcId="{0C056042-ABB4-45B0-84C8-5C5C26DC22B6}" destId="{49F933E9-5785-4403-A3F2-AAB4D954DD8E}" srcOrd="16" destOrd="0" presId="urn:microsoft.com/office/officeart/2005/8/layout/default"/>
    <dgm:cxn modelId="{A2A55140-7653-4C63-937E-57800EDB1FF8}" type="presParOf" srcId="{0C056042-ABB4-45B0-84C8-5C5C26DC22B6}" destId="{61E6DC36-5270-4E68-82F6-CE50081E5A69}" srcOrd="17" destOrd="0" presId="urn:microsoft.com/office/officeart/2005/8/layout/default"/>
    <dgm:cxn modelId="{EA65F32F-F310-4A36-8215-1351DA38C9C3}" type="presParOf" srcId="{0C056042-ABB4-45B0-84C8-5C5C26DC22B6}" destId="{F95DA96E-7F74-414C-9BB6-04D159274E95}" srcOrd="18" destOrd="0" presId="urn:microsoft.com/office/officeart/2005/8/layout/default"/>
    <dgm:cxn modelId="{1EB5BA0C-5C58-4161-A24A-619F09363F37}" type="presParOf" srcId="{0C056042-ABB4-45B0-84C8-5C5C26DC22B6}" destId="{A7641E31-7268-47BB-BDD0-20028A0CA1E1}" srcOrd="19" destOrd="0" presId="urn:microsoft.com/office/officeart/2005/8/layout/default"/>
    <dgm:cxn modelId="{27A65165-B53D-446C-BF8A-CA9BD2BC0DCE}" type="presParOf" srcId="{0C056042-ABB4-45B0-84C8-5C5C26DC22B6}" destId="{9B7A8C09-9CE4-4DA7-8847-605EFCEB97BF}" srcOrd="20" destOrd="0" presId="urn:microsoft.com/office/officeart/2005/8/layout/default"/>
    <dgm:cxn modelId="{84BFE763-0424-4206-9E53-6BD66A62622F}" type="presParOf" srcId="{0C056042-ABB4-45B0-84C8-5C5C26DC22B6}" destId="{A6E5A3A9-3A76-471B-88AD-01092BEE0C43}" srcOrd="21" destOrd="0" presId="urn:microsoft.com/office/officeart/2005/8/layout/default"/>
    <dgm:cxn modelId="{FEA17AFB-C9C9-4189-9D57-B35885E11E14}" type="presParOf" srcId="{0C056042-ABB4-45B0-84C8-5C5C26DC22B6}" destId="{63E14809-D335-4A3A-988B-3DB165E65E3D}" srcOrd="22" destOrd="0" presId="urn:microsoft.com/office/officeart/2005/8/layout/default"/>
    <dgm:cxn modelId="{905B50D7-ED95-4E6A-AA81-4FD5E809EA57}" type="presParOf" srcId="{0C056042-ABB4-45B0-84C8-5C5C26DC22B6}" destId="{4982AC2C-5E6E-41C4-A165-DADBF7D1CDF3}" srcOrd="23" destOrd="0" presId="urn:microsoft.com/office/officeart/2005/8/layout/default"/>
    <dgm:cxn modelId="{E55FF0CE-B2F0-44BC-9BC3-799DA69EF6F3}" type="presParOf" srcId="{0C056042-ABB4-45B0-84C8-5C5C26DC22B6}" destId="{FB5966F2-BC01-4EB9-AD44-F7D754D12551}" srcOrd="24" destOrd="0" presId="urn:microsoft.com/office/officeart/2005/8/layout/default"/>
    <dgm:cxn modelId="{A91C5E5A-3130-41F2-8020-E17EE653AEE8}" type="presParOf" srcId="{0C056042-ABB4-45B0-84C8-5C5C26DC22B6}" destId="{89692C14-0357-4DAD-B471-79C244A396C8}" srcOrd="25" destOrd="0" presId="urn:microsoft.com/office/officeart/2005/8/layout/default"/>
    <dgm:cxn modelId="{396B39E1-BB79-41D3-A15F-1274543E958C}" type="presParOf" srcId="{0C056042-ABB4-45B0-84C8-5C5C26DC22B6}" destId="{DEA5FBEE-1D11-4844-9374-AA60387522EE}" srcOrd="26" destOrd="0" presId="urn:microsoft.com/office/officeart/2005/8/layout/default"/>
    <dgm:cxn modelId="{B5486EF7-B99C-47D5-8135-6E3AAAC378D2}" type="presParOf" srcId="{0C056042-ABB4-45B0-84C8-5C5C26DC22B6}" destId="{9599A0CE-B786-4CF6-A439-EFAA72881E73}" srcOrd="27" destOrd="0" presId="urn:microsoft.com/office/officeart/2005/8/layout/default"/>
    <dgm:cxn modelId="{EF0D6865-840F-44B0-A954-7205608E46A5}" type="presParOf" srcId="{0C056042-ABB4-45B0-84C8-5C5C26DC22B6}" destId="{5973B6B3-4D9C-4F3F-82EB-E5120EDA3AEC}" srcOrd="28" destOrd="0" presId="urn:microsoft.com/office/officeart/2005/8/layout/default"/>
    <dgm:cxn modelId="{D76BA286-C365-4700-B141-D3C6372C67CC}" type="presParOf" srcId="{0C056042-ABB4-45B0-84C8-5C5C26DC22B6}" destId="{6834E16B-6F7F-4CA2-8374-31F41335212A}" srcOrd="29" destOrd="0" presId="urn:microsoft.com/office/officeart/2005/8/layout/default"/>
    <dgm:cxn modelId="{38CE9638-79F3-4587-AE12-9F37B7485A66}" type="presParOf" srcId="{0C056042-ABB4-45B0-84C8-5C5C26DC22B6}" destId="{400639A4-A7A5-49B2-8D0F-2F9ECE4593F5}" srcOrd="30" destOrd="0" presId="urn:microsoft.com/office/officeart/2005/8/layout/default"/>
    <dgm:cxn modelId="{63C1C446-4F40-4138-8AAA-C80C7C88030A}" type="presParOf" srcId="{0C056042-ABB4-45B0-84C8-5C5C26DC22B6}" destId="{052EC793-7061-4581-A1EA-BB9187660C0C}" srcOrd="31" destOrd="0" presId="urn:microsoft.com/office/officeart/2005/8/layout/default"/>
    <dgm:cxn modelId="{8D35A2FE-C2B0-4F3F-B655-3FF400D8F243}" type="presParOf" srcId="{0C056042-ABB4-45B0-84C8-5C5C26DC22B6}" destId="{7A4A8E3A-398E-407B-A8EA-787294E73D65}" srcOrd="32" destOrd="0" presId="urn:microsoft.com/office/officeart/2005/8/layout/default"/>
    <dgm:cxn modelId="{8C5AB4DC-1B30-409A-9D4C-884F902C46E0}" type="presParOf" srcId="{0C056042-ABB4-45B0-84C8-5C5C26DC22B6}" destId="{78E258FF-378B-410F-A9ED-1140484019D9}" srcOrd="33" destOrd="0" presId="urn:microsoft.com/office/officeart/2005/8/layout/default"/>
    <dgm:cxn modelId="{88A16B80-4960-4AC2-82A5-58DD2DF2EA5E}" type="presParOf" srcId="{0C056042-ABB4-45B0-84C8-5C5C26DC22B6}" destId="{DEF0ED58-CB8C-463B-AB52-5378EB7FB7B5}" srcOrd="3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EC475A4-0A37-4688-8B05-E1532A5AFFE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4A641DB-8C30-4963-B2D4-0AD2DE49D1E9}">
      <dgm:prSet/>
      <dgm:spPr/>
      <dgm:t>
        <a:bodyPr/>
        <a:lstStyle/>
        <a:p>
          <a:r>
            <a:rPr lang="en-US"/>
            <a:t>A survey revealed the following:</a:t>
          </a:r>
        </a:p>
      </dgm:t>
    </dgm:pt>
    <dgm:pt modelId="{4588F559-D3D3-4BED-AE2E-5CF6F88F4C27}" type="parTrans" cxnId="{323E5EA7-F7D5-4A30-AC09-999650AC5D8A}">
      <dgm:prSet/>
      <dgm:spPr/>
      <dgm:t>
        <a:bodyPr/>
        <a:lstStyle/>
        <a:p>
          <a:endParaRPr lang="en-US"/>
        </a:p>
      </dgm:t>
    </dgm:pt>
    <dgm:pt modelId="{CE408112-26E4-4BDF-9659-2F87209C3EFA}" type="sibTrans" cxnId="{323E5EA7-F7D5-4A30-AC09-999650AC5D8A}">
      <dgm:prSet/>
      <dgm:spPr/>
      <dgm:t>
        <a:bodyPr/>
        <a:lstStyle/>
        <a:p>
          <a:endParaRPr lang="en-US"/>
        </a:p>
      </dgm:t>
    </dgm:pt>
    <dgm:pt modelId="{E79CF0FB-5E4A-4B45-B507-F4E0B2F3BE35}">
      <dgm:prSet/>
      <dgm:spPr/>
      <dgm:t>
        <a:bodyPr/>
        <a:lstStyle/>
        <a:p>
          <a:r>
            <a:rPr lang="en-US"/>
            <a:t>34% of people were under the care of a cult.</a:t>
          </a:r>
        </a:p>
      </dgm:t>
    </dgm:pt>
    <dgm:pt modelId="{6A82EAC8-B0A4-489E-BC28-8C04D211E48A}" type="parTrans" cxnId="{3C5BACB9-F7E9-456E-B616-0D0E1C096E7A}">
      <dgm:prSet/>
      <dgm:spPr/>
      <dgm:t>
        <a:bodyPr/>
        <a:lstStyle/>
        <a:p>
          <a:endParaRPr lang="en-US"/>
        </a:p>
      </dgm:t>
    </dgm:pt>
    <dgm:pt modelId="{1ABD35EA-7EDF-4E8D-B797-8A88E2A68BEE}" type="sibTrans" cxnId="{3C5BACB9-F7E9-456E-B616-0D0E1C096E7A}">
      <dgm:prSet/>
      <dgm:spPr/>
      <dgm:t>
        <a:bodyPr/>
        <a:lstStyle/>
        <a:p>
          <a:endParaRPr lang="en-US"/>
        </a:p>
      </dgm:t>
    </dgm:pt>
    <dgm:pt modelId="{481059FB-7F09-4BF3-AEB2-E48580CE83AB}">
      <dgm:prSet/>
      <dgm:spPr/>
      <dgm:t>
        <a:bodyPr/>
        <a:lstStyle/>
        <a:p>
          <a:r>
            <a:rPr lang="en-US"/>
            <a:t>26% of people has been in the care of pseudomedical agencies.</a:t>
          </a:r>
        </a:p>
      </dgm:t>
    </dgm:pt>
    <dgm:pt modelId="{EF9E926E-9B93-4A74-9C8D-DDFCA7C7E220}" type="parTrans" cxnId="{E5738A79-DC39-49E1-A3D5-888A4E5FD299}">
      <dgm:prSet/>
      <dgm:spPr/>
      <dgm:t>
        <a:bodyPr/>
        <a:lstStyle/>
        <a:p>
          <a:endParaRPr lang="en-US"/>
        </a:p>
      </dgm:t>
    </dgm:pt>
    <dgm:pt modelId="{04AA49F8-E942-4C74-B145-FFD9963825E0}" type="sibTrans" cxnId="{E5738A79-DC39-49E1-A3D5-888A4E5FD299}">
      <dgm:prSet/>
      <dgm:spPr/>
      <dgm:t>
        <a:bodyPr/>
        <a:lstStyle/>
        <a:p>
          <a:endParaRPr lang="en-US"/>
        </a:p>
      </dgm:t>
    </dgm:pt>
    <dgm:pt modelId="{E73B5257-A79C-4430-BE35-090B6392696C}">
      <dgm:prSet/>
      <dgm:spPr/>
      <dgm:t>
        <a:bodyPr/>
        <a:lstStyle/>
        <a:p>
          <a:r>
            <a:rPr lang="en-US"/>
            <a:t>87% of people dabbled in cult medicine</a:t>
          </a:r>
        </a:p>
      </dgm:t>
    </dgm:pt>
    <dgm:pt modelId="{E32A1DF2-40DA-423F-B402-DE6CD107EF55}" type="parTrans" cxnId="{748F4D34-565A-46D1-9232-BE197BD7B967}">
      <dgm:prSet/>
      <dgm:spPr/>
      <dgm:t>
        <a:bodyPr/>
        <a:lstStyle/>
        <a:p>
          <a:endParaRPr lang="en-US"/>
        </a:p>
      </dgm:t>
    </dgm:pt>
    <dgm:pt modelId="{82F7147E-88FE-490D-9AD6-6551001F59E1}" type="sibTrans" cxnId="{748F4D34-565A-46D1-9232-BE197BD7B967}">
      <dgm:prSet/>
      <dgm:spPr/>
      <dgm:t>
        <a:bodyPr/>
        <a:lstStyle/>
        <a:p>
          <a:endParaRPr lang="en-US"/>
        </a:p>
      </dgm:t>
    </dgm:pt>
    <dgm:pt modelId="{EF950B81-562E-46EB-ACD6-740B6CE54840}" type="pres">
      <dgm:prSet presAssocID="{EEC475A4-0A37-4688-8B05-E1532A5AFFEF}" presName="linear" presStyleCnt="0">
        <dgm:presLayoutVars>
          <dgm:animLvl val="lvl"/>
          <dgm:resizeHandles val="exact"/>
        </dgm:presLayoutVars>
      </dgm:prSet>
      <dgm:spPr/>
    </dgm:pt>
    <dgm:pt modelId="{775C3808-57AE-4D63-B246-BEA9C0F15010}" type="pres">
      <dgm:prSet presAssocID="{B4A641DB-8C30-4963-B2D4-0AD2DE49D1E9}" presName="parentText" presStyleLbl="node1" presStyleIdx="0" presStyleCnt="4">
        <dgm:presLayoutVars>
          <dgm:chMax val="0"/>
          <dgm:bulletEnabled val="1"/>
        </dgm:presLayoutVars>
      </dgm:prSet>
      <dgm:spPr/>
    </dgm:pt>
    <dgm:pt modelId="{99E26C85-8208-4B17-83EE-2A87CEEDFB3D}" type="pres">
      <dgm:prSet presAssocID="{CE408112-26E4-4BDF-9659-2F87209C3EFA}" presName="spacer" presStyleCnt="0"/>
      <dgm:spPr/>
    </dgm:pt>
    <dgm:pt modelId="{9DB351A7-3176-43A6-B714-0C6E3B2B3CB0}" type="pres">
      <dgm:prSet presAssocID="{E79CF0FB-5E4A-4B45-B507-F4E0B2F3BE35}" presName="parentText" presStyleLbl="node1" presStyleIdx="1" presStyleCnt="4">
        <dgm:presLayoutVars>
          <dgm:chMax val="0"/>
          <dgm:bulletEnabled val="1"/>
        </dgm:presLayoutVars>
      </dgm:prSet>
      <dgm:spPr/>
    </dgm:pt>
    <dgm:pt modelId="{D9A65277-4CC3-47A7-9843-C7169A35F9CA}" type="pres">
      <dgm:prSet presAssocID="{1ABD35EA-7EDF-4E8D-B797-8A88E2A68BEE}" presName="spacer" presStyleCnt="0"/>
      <dgm:spPr/>
    </dgm:pt>
    <dgm:pt modelId="{FF0C55FE-B4B9-46D1-958B-D47CD63A3340}" type="pres">
      <dgm:prSet presAssocID="{481059FB-7F09-4BF3-AEB2-E48580CE83AB}" presName="parentText" presStyleLbl="node1" presStyleIdx="2" presStyleCnt="4">
        <dgm:presLayoutVars>
          <dgm:chMax val="0"/>
          <dgm:bulletEnabled val="1"/>
        </dgm:presLayoutVars>
      </dgm:prSet>
      <dgm:spPr/>
    </dgm:pt>
    <dgm:pt modelId="{6DF3F51D-172E-483A-AA67-9A0AF99D1815}" type="pres">
      <dgm:prSet presAssocID="{04AA49F8-E942-4C74-B145-FFD9963825E0}" presName="spacer" presStyleCnt="0"/>
      <dgm:spPr/>
    </dgm:pt>
    <dgm:pt modelId="{9E011837-9418-458B-AA6A-0EEC05A2880E}" type="pres">
      <dgm:prSet presAssocID="{E73B5257-A79C-4430-BE35-090B6392696C}" presName="parentText" presStyleLbl="node1" presStyleIdx="3" presStyleCnt="4">
        <dgm:presLayoutVars>
          <dgm:chMax val="0"/>
          <dgm:bulletEnabled val="1"/>
        </dgm:presLayoutVars>
      </dgm:prSet>
      <dgm:spPr/>
    </dgm:pt>
  </dgm:ptLst>
  <dgm:cxnLst>
    <dgm:cxn modelId="{98413822-0294-4A55-AA1C-97E659C2B436}" type="presOf" srcId="{B4A641DB-8C30-4963-B2D4-0AD2DE49D1E9}" destId="{775C3808-57AE-4D63-B246-BEA9C0F15010}" srcOrd="0" destOrd="0" presId="urn:microsoft.com/office/officeart/2005/8/layout/vList2"/>
    <dgm:cxn modelId="{748F4D34-565A-46D1-9232-BE197BD7B967}" srcId="{EEC475A4-0A37-4688-8B05-E1532A5AFFEF}" destId="{E73B5257-A79C-4430-BE35-090B6392696C}" srcOrd="3" destOrd="0" parTransId="{E32A1DF2-40DA-423F-B402-DE6CD107EF55}" sibTransId="{82F7147E-88FE-490D-9AD6-6551001F59E1}"/>
    <dgm:cxn modelId="{E8EC9949-3703-438C-A192-33E32E314CE5}" type="presOf" srcId="{E73B5257-A79C-4430-BE35-090B6392696C}" destId="{9E011837-9418-458B-AA6A-0EEC05A2880E}" srcOrd="0" destOrd="0" presId="urn:microsoft.com/office/officeart/2005/8/layout/vList2"/>
    <dgm:cxn modelId="{9A97424B-D76A-4F5D-AC24-43BE6BA8BBD0}" type="presOf" srcId="{E79CF0FB-5E4A-4B45-B507-F4E0B2F3BE35}" destId="{9DB351A7-3176-43A6-B714-0C6E3B2B3CB0}" srcOrd="0" destOrd="0" presId="urn:microsoft.com/office/officeart/2005/8/layout/vList2"/>
    <dgm:cxn modelId="{E5738A79-DC39-49E1-A3D5-888A4E5FD299}" srcId="{EEC475A4-0A37-4688-8B05-E1532A5AFFEF}" destId="{481059FB-7F09-4BF3-AEB2-E48580CE83AB}" srcOrd="2" destOrd="0" parTransId="{EF9E926E-9B93-4A74-9C8D-DDFCA7C7E220}" sibTransId="{04AA49F8-E942-4C74-B145-FFD9963825E0}"/>
    <dgm:cxn modelId="{99A34687-5802-4E38-A7F9-8639B17586B2}" type="presOf" srcId="{481059FB-7F09-4BF3-AEB2-E48580CE83AB}" destId="{FF0C55FE-B4B9-46D1-958B-D47CD63A3340}" srcOrd="0" destOrd="0" presId="urn:microsoft.com/office/officeart/2005/8/layout/vList2"/>
    <dgm:cxn modelId="{6A35CB93-C018-4ADE-854F-829A140CF377}" type="presOf" srcId="{EEC475A4-0A37-4688-8B05-E1532A5AFFEF}" destId="{EF950B81-562E-46EB-ACD6-740B6CE54840}" srcOrd="0" destOrd="0" presId="urn:microsoft.com/office/officeart/2005/8/layout/vList2"/>
    <dgm:cxn modelId="{323E5EA7-F7D5-4A30-AC09-999650AC5D8A}" srcId="{EEC475A4-0A37-4688-8B05-E1532A5AFFEF}" destId="{B4A641DB-8C30-4963-B2D4-0AD2DE49D1E9}" srcOrd="0" destOrd="0" parTransId="{4588F559-D3D3-4BED-AE2E-5CF6F88F4C27}" sibTransId="{CE408112-26E4-4BDF-9659-2F87209C3EFA}"/>
    <dgm:cxn modelId="{3C5BACB9-F7E9-456E-B616-0D0E1C096E7A}" srcId="{EEC475A4-0A37-4688-8B05-E1532A5AFFEF}" destId="{E79CF0FB-5E4A-4B45-B507-F4E0B2F3BE35}" srcOrd="1" destOrd="0" parTransId="{6A82EAC8-B0A4-489E-BC28-8C04D211E48A}" sibTransId="{1ABD35EA-7EDF-4E8D-B797-8A88E2A68BEE}"/>
    <dgm:cxn modelId="{812066F6-927E-418F-A0C2-351AAA2E2205}" type="presParOf" srcId="{EF950B81-562E-46EB-ACD6-740B6CE54840}" destId="{775C3808-57AE-4D63-B246-BEA9C0F15010}" srcOrd="0" destOrd="0" presId="urn:microsoft.com/office/officeart/2005/8/layout/vList2"/>
    <dgm:cxn modelId="{BFE9F6E0-6FC7-4E79-BD4D-9778C6F2583E}" type="presParOf" srcId="{EF950B81-562E-46EB-ACD6-740B6CE54840}" destId="{99E26C85-8208-4B17-83EE-2A87CEEDFB3D}" srcOrd="1" destOrd="0" presId="urn:microsoft.com/office/officeart/2005/8/layout/vList2"/>
    <dgm:cxn modelId="{BE067042-BEF6-49E8-B5A0-5E2ECA27724E}" type="presParOf" srcId="{EF950B81-562E-46EB-ACD6-740B6CE54840}" destId="{9DB351A7-3176-43A6-B714-0C6E3B2B3CB0}" srcOrd="2" destOrd="0" presId="urn:microsoft.com/office/officeart/2005/8/layout/vList2"/>
    <dgm:cxn modelId="{8DDDE8F1-102B-4A3F-A034-0413D4583CB2}" type="presParOf" srcId="{EF950B81-562E-46EB-ACD6-740B6CE54840}" destId="{D9A65277-4CC3-47A7-9843-C7169A35F9CA}" srcOrd="3" destOrd="0" presId="urn:microsoft.com/office/officeart/2005/8/layout/vList2"/>
    <dgm:cxn modelId="{71D5DF12-1B9D-4168-8869-5F2ADC82053E}" type="presParOf" srcId="{EF950B81-562E-46EB-ACD6-740B6CE54840}" destId="{FF0C55FE-B4B9-46D1-958B-D47CD63A3340}" srcOrd="4" destOrd="0" presId="urn:microsoft.com/office/officeart/2005/8/layout/vList2"/>
    <dgm:cxn modelId="{06407BAC-D0A3-454F-8B43-536F9CF3AEDD}" type="presParOf" srcId="{EF950B81-562E-46EB-ACD6-740B6CE54840}" destId="{6DF3F51D-172E-483A-AA67-9A0AF99D1815}" srcOrd="5" destOrd="0" presId="urn:microsoft.com/office/officeart/2005/8/layout/vList2"/>
    <dgm:cxn modelId="{95AD673D-4211-4CF5-8DA4-D561923330C0}" type="presParOf" srcId="{EF950B81-562E-46EB-ACD6-740B6CE54840}" destId="{9E011837-9418-458B-AA6A-0EEC05A2880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AF14175-4794-40F9-B8FC-69DD2A10377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206F4C7-8591-4EC8-83F4-FB3E4AACD1FE}">
      <dgm:prSet/>
      <dgm:spPr/>
      <dgm:t>
        <a:bodyPr/>
        <a:lstStyle/>
        <a:p>
          <a:r>
            <a:rPr lang="en-US"/>
            <a:t>This study was from 1924! </a:t>
          </a:r>
        </a:p>
      </dgm:t>
    </dgm:pt>
    <dgm:pt modelId="{C006F9AD-FBE3-48F0-B3F0-100C60493F2D}" type="parTrans" cxnId="{0AD00A1A-F352-402F-BF69-4F4953F10F13}">
      <dgm:prSet/>
      <dgm:spPr/>
      <dgm:t>
        <a:bodyPr/>
        <a:lstStyle/>
        <a:p>
          <a:endParaRPr lang="en-US"/>
        </a:p>
      </dgm:t>
    </dgm:pt>
    <dgm:pt modelId="{5D9D3BEE-51DC-4CBA-8E32-C59DCB4B7B9D}" type="sibTrans" cxnId="{0AD00A1A-F352-402F-BF69-4F4953F10F13}">
      <dgm:prSet/>
      <dgm:spPr/>
      <dgm:t>
        <a:bodyPr/>
        <a:lstStyle/>
        <a:p>
          <a:endParaRPr lang="en-US"/>
        </a:p>
      </dgm:t>
    </dgm:pt>
    <dgm:pt modelId="{30B95345-66A7-4813-ACAA-F8CF3C336223}">
      <dgm:prSet/>
      <dgm:spPr/>
      <dgm:t>
        <a:bodyPr/>
        <a:lstStyle/>
        <a:p>
          <a:r>
            <a:rPr lang="en-US"/>
            <a:t>Midwives were considered sorceresses and witches. </a:t>
          </a:r>
        </a:p>
      </dgm:t>
    </dgm:pt>
    <dgm:pt modelId="{6F5C072E-31A4-4998-84C0-18F329D5BA69}" type="parTrans" cxnId="{11D48CDD-66BB-4F64-83D1-EC8FAB801535}">
      <dgm:prSet/>
      <dgm:spPr/>
      <dgm:t>
        <a:bodyPr/>
        <a:lstStyle/>
        <a:p>
          <a:endParaRPr lang="en-US"/>
        </a:p>
      </dgm:t>
    </dgm:pt>
    <dgm:pt modelId="{F42380FC-5D80-4563-91F3-98A52E172C7E}" type="sibTrans" cxnId="{11D48CDD-66BB-4F64-83D1-EC8FAB801535}">
      <dgm:prSet/>
      <dgm:spPr/>
      <dgm:t>
        <a:bodyPr/>
        <a:lstStyle/>
        <a:p>
          <a:endParaRPr lang="en-US"/>
        </a:p>
      </dgm:t>
    </dgm:pt>
    <dgm:pt modelId="{E8670DC8-9FC6-4C97-B562-504390629A00}">
      <dgm:prSet/>
      <dgm:spPr/>
      <dgm:t>
        <a:bodyPr/>
        <a:lstStyle/>
        <a:p>
          <a:r>
            <a:rPr lang="en-US"/>
            <a:t>Foxglove (digitalis) was used to treat heart issues. </a:t>
          </a:r>
        </a:p>
      </dgm:t>
    </dgm:pt>
    <dgm:pt modelId="{047D0046-FB0C-47C7-8086-0153BDB31064}" type="parTrans" cxnId="{075A5545-90C0-4560-8680-651D685749B6}">
      <dgm:prSet/>
      <dgm:spPr/>
      <dgm:t>
        <a:bodyPr/>
        <a:lstStyle/>
        <a:p>
          <a:endParaRPr lang="en-US"/>
        </a:p>
      </dgm:t>
    </dgm:pt>
    <dgm:pt modelId="{66A7B039-5B0B-4A08-ADA6-5DE07EF6CE87}" type="sibTrans" cxnId="{075A5545-90C0-4560-8680-651D685749B6}">
      <dgm:prSet/>
      <dgm:spPr/>
      <dgm:t>
        <a:bodyPr/>
        <a:lstStyle/>
        <a:p>
          <a:endParaRPr lang="en-US"/>
        </a:p>
      </dgm:t>
    </dgm:pt>
    <dgm:pt modelId="{6F2659DD-A867-4AAF-A598-55C1067DA568}">
      <dgm:prSet/>
      <dgm:spPr/>
      <dgm:t>
        <a:bodyPr/>
        <a:lstStyle/>
        <a:p>
          <a:r>
            <a:rPr lang="en-US"/>
            <a:t>Digitalis is the source of digoxin, a modern treatment for cardiac arrhythmia. </a:t>
          </a:r>
        </a:p>
      </dgm:t>
    </dgm:pt>
    <dgm:pt modelId="{3B19F745-2175-49B6-9EDA-9E2F66A767DD}" type="parTrans" cxnId="{2E929777-5AE0-42D9-BEA2-D2C126B7AF28}">
      <dgm:prSet/>
      <dgm:spPr/>
      <dgm:t>
        <a:bodyPr/>
        <a:lstStyle/>
        <a:p>
          <a:endParaRPr lang="en-US"/>
        </a:p>
      </dgm:t>
    </dgm:pt>
    <dgm:pt modelId="{D9CC81AE-47FA-4BD6-8420-FAD8E4455474}" type="sibTrans" cxnId="{2E929777-5AE0-42D9-BEA2-D2C126B7AF28}">
      <dgm:prSet/>
      <dgm:spPr/>
      <dgm:t>
        <a:bodyPr/>
        <a:lstStyle/>
        <a:p>
          <a:endParaRPr lang="en-US"/>
        </a:p>
      </dgm:t>
    </dgm:pt>
    <dgm:pt modelId="{9C7F4432-2A76-4017-9CAF-BE53D307A663}" type="pres">
      <dgm:prSet presAssocID="{3AF14175-4794-40F9-B8FC-69DD2A103774}" presName="vert0" presStyleCnt="0">
        <dgm:presLayoutVars>
          <dgm:dir/>
          <dgm:animOne val="branch"/>
          <dgm:animLvl val="lvl"/>
        </dgm:presLayoutVars>
      </dgm:prSet>
      <dgm:spPr/>
    </dgm:pt>
    <dgm:pt modelId="{AB715683-0A97-45FE-ADC6-2E1D7E90DAC6}" type="pres">
      <dgm:prSet presAssocID="{0206F4C7-8591-4EC8-83F4-FB3E4AACD1FE}" presName="thickLine" presStyleLbl="alignNode1" presStyleIdx="0" presStyleCnt="4"/>
      <dgm:spPr/>
    </dgm:pt>
    <dgm:pt modelId="{B5533257-D667-45F6-8DC8-EC769937F183}" type="pres">
      <dgm:prSet presAssocID="{0206F4C7-8591-4EC8-83F4-FB3E4AACD1FE}" presName="horz1" presStyleCnt="0"/>
      <dgm:spPr/>
    </dgm:pt>
    <dgm:pt modelId="{7BCF3147-2EEA-45C2-96E8-3C4D8BF75C02}" type="pres">
      <dgm:prSet presAssocID="{0206F4C7-8591-4EC8-83F4-FB3E4AACD1FE}" presName="tx1" presStyleLbl="revTx" presStyleIdx="0" presStyleCnt="4"/>
      <dgm:spPr/>
    </dgm:pt>
    <dgm:pt modelId="{CAAAA8CC-83BE-4F0A-AF1A-BB6575469D83}" type="pres">
      <dgm:prSet presAssocID="{0206F4C7-8591-4EC8-83F4-FB3E4AACD1FE}" presName="vert1" presStyleCnt="0"/>
      <dgm:spPr/>
    </dgm:pt>
    <dgm:pt modelId="{DC31B998-56A0-4E6D-9260-87496EA746AF}" type="pres">
      <dgm:prSet presAssocID="{30B95345-66A7-4813-ACAA-F8CF3C336223}" presName="thickLine" presStyleLbl="alignNode1" presStyleIdx="1" presStyleCnt="4"/>
      <dgm:spPr/>
    </dgm:pt>
    <dgm:pt modelId="{028FEEB5-6B3E-4EFF-AF26-C61C5FDD11CF}" type="pres">
      <dgm:prSet presAssocID="{30B95345-66A7-4813-ACAA-F8CF3C336223}" presName="horz1" presStyleCnt="0"/>
      <dgm:spPr/>
    </dgm:pt>
    <dgm:pt modelId="{5D1915F1-5FBE-4D96-B1D6-BE1712A16F47}" type="pres">
      <dgm:prSet presAssocID="{30B95345-66A7-4813-ACAA-F8CF3C336223}" presName="tx1" presStyleLbl="revTx" presStyleIdx="1" presStyleCnt="4"/>
      <dgm:spPr/>
    </dgm:pt>
    <dgm:pt modelId="{38D2ED21-3B86-4713-801E-61E87A00CF32}" type="pres">
      <dgm:prSet presAssocID="{30B95345-66A7-4813-ACAA-F8CF3C336223}" presName="vert1" presStyleCnt="0"/>
      <dgm:spPr/>
    </dgm:pt>
    <dgm:pt modelId="{D77B9F00-5971-427A-92C8-D1954D9941AF}" type="pres">
      <dgm:prSet presAssocID="{E8670DC8-9FC6-4C97-B562-504390629A00}" presName="thickLine" presStyleLbl="alignNode1" presStyleIdx="2" presStyleCnt="4"/>
      <dgm:spPr/>
    </dgm:pt>
    <dgm:pt modelId="{E76CCA9E-1B33-4632-9912-067345977918}" type="pres">
      <dgm:prSet presAssocID="{E8670DC8-9FC6-4C97-B562-504390629A00}" presName="horz1" presStyleCnt="0"/>
      <dgm:spPr/>
    </dgm:pt>
    <dgm:pt modelId="{2A8DA9F5-D2EA-41AF-A87A-C2F5C3FABEF0}" type="pres">
      <dgm:prSet presAssocID="{E8670DC8-9FC6-4C97-B562-504390629A00}" presName="tx1" presStyleLbl="revTx" presStyleIdx="2" presStyleCnt="4"/>
      <dgm:spPr/>
    </dgm:pt>
    <dgm:pt modelId="{B9494A4E-2AE4-4252-9F16-D8E47C0CC84E}" type="pres">
      <dgm:prSet presAssocID="{E8670DC8-9FC6-4C97-B562-504390629A00}" presName="vert1" presStyleCnt="0"/>
      <dgm:spPr/>
    </dgm:pt>
    <dgm:pt modelId="{3BD65EB0-EA33-4D36-97F4-0BF358DAB617}" type="pres">
      <dgm:prSet presAssocID="{6F2659DD-A867-4AAF-A598-55C1067DA568}" presName="thickLine" presStyleLbl="alignNode1" presStyleIdx="3" presStyleCnt="4"/>
      <dgm:spPr/>
    </dgm:pt>
    <dgm:pt modelId="{2257FA30-8D5A-4E22-95F1-95123E811917}" type="pres">
      <dgm:prSet presAssocID="{6F2659DD-A867-4AAF-A598-55C1067DA568}" presName="horz1" presStyleCnt="0"/>
      <dgm:spPr/>
    </dgm:pt>
    <dgm:pt modelId="{C737FCB4-1593-4495-B069-1C9EBAADB352}" type="pres">
      <dgm:prSet presAssocID="{6F2659DD-A867-4AAF-A598-55C1067DA568}" presName="tx1" presStyleLbl="revTx" presStyleIdx="3" presStyleCnt="4"/>
      <dgm:spPr/>
    </dgm:pt>
    <dgm:pt modelId="{5A407058-1D1B-4736-B710-EDC219C19657}" type="pres">
      <dgm:prSet presAssocID="{6F2659DD-A867-4AAF-A598-55C1067DA568}" presName="vert1" presStyleCnt="0"/>
      <dgm:spPr/>
    </dgm:pt>
  </dgm:ptLst>
  <dgm:cxnLst>
    <dgm:cxn modelId="{0AD00A1A-F352-402F-BF69-4F4953F10F13}" srcId="{3AF14175-4794-40F9-B8FC-69DD2A103774}" destId="{0206F4C7-8591-4EC8-83F4-FB3E4AACD1FE}" srcOrd="0" destOrd="0" parTransId="{C006F9AD-FBE3-48F0-B3F0-100C60493F2D}" sibTransId="{5D9D3BEE-51DC-4CBA-8E32-C59DCB4B7B9D}"/>
    <dgm:cxn modelId="{68BC5A24-74EC-43BA-A7C6-BB130224E61A}" type="presOf" srcId="{E8670DC8-9FC6-4C97-B562-504390629A00}" destId="{2A8DA9F5-D2EA-41AF-A87A-C2F5C3FABEF0}" srcOrd="0" destOrd="0" presId="urn:microsoft.com/office/officeart/2008/layout/LinedList"/>
    <dgm:cxn modelId="{F425F039-F016-4FC3-A92D-836C55933213}" type="presOf" srcId="{6F2659DD-A867-4AAF-A598-55C1067DA568}" destId="{C737FCB4-1593-4495-B069-1C9EBAADB352}" srcOrd="0" destOrd="0" presId="urn:microsoft.com/office/officeart/2008/layout/LinedList"/>
    <dgm:cxn modelId="{075A5545-90C0-4560-8680-651D685749B6}" srcId="{3AF14175-4794-40F9-B8FC-69DD2A103774}" destId="{E8670DC8-9FC6-4C97-B562-504390629A00}" srcOrd="2" destOrd="0" parTransId="{047D0046-FB0C-47C7-8086-0153BDB31064}" sibTransId="{66A7B039-5B0B-4A08-ADA6-5DE07EF6CE87}"/>
    <dgm:cxn modelId="{63E2F850-5A4E-4156-B815-84A3AC4D4739}" type="presOf" srcId="{0206F4C7-8591-4EC8-83F4-FB3E4AACD1FE}" destId="{7BCF3147-2EEA-45C2-96E8-3C4D8BF75C02}" srcOrd="0" destOrd="0" presId="urn:microsoft.com/office/officeart/2008/layout/LinedList"/>
    <dgm:cxn modelId="{2E929777-5AE0-42D9-BEA2-D2C126B7AF28}" srcId="{3AF14175-4794-40F9-B8FC-69DD2A103774}" destId="{6F2659DD-A867-4AAF-A598-55C1067DA568}" srcOrd="3" destOrd="0" parTransId="{3B19F745-2175-49B6-9EDA-9E2F66A767DD}" sibTransId="{D9CC81AE-47FA-4BD6-8420-FAD8E4455474}"/>
    <dgm:cxn modelId="{01913B9A-7528-40E3-A20B-34963C2628D6}" type="presOf" srcId="{30B95345-66A7-4813-ACAA-F8CF3C336223}" destId="{5D1915F1-5FBE-4D96-B1D6-BE1712A16F47}" srcOrd="0" destOrd="0" presId="urn:microsoft.com/office/officeart/2008/layout/LinedList"/>
    <dgm:cxn modelId="{11D48CDD-66BB-4F64-83D1-EC8FAB801535}" srcId="{3AF14175-4794-40F9-B8FC-69DD2A103774}" destId="{30B95345-66A7-4813-ACAA-F8CF3C336223}" srcOrd="1" destOrd="0" parTransId="{6F5C072E-31A4-4998-84C0-18F329D5BA69}" sibTransId="{F42380FC-5D80-4563-91F3-98A52E172C7E}"/>
    <dgm:cxn modelId="{9FD0B3EB-1FF0-42BF-82AC-4F834E86168C}" type="presOf" srcId="{3AF14175-4794-40F9-B8FC-69DD2A103774}" destId="{9C7F4432-2A76-4017-9CAF-BE53D307A663}" srcOrd="0" destOrd="0" presId="urn:microsoft.com/office/officeart/2008/layout/LinedList"/>
    <dgm:cxn modelId="{586E8EEE-7E70-4199-BE1B-E65538BC1370}" type="presParOf" srcId="{9C7F4432-2A76-4017-9CAF-BE53D307A663}" destId="{AB715683-0A97-45FE-ADC6-2E1D7E90DAC6}" srcOrd="0" destOrd="0" presId="urn:microsoft.com/office/officeart/2008/layout/LinedList"/>
    <dgm:cxn modelId="{355F9296-5A71-4B52-9C10-0CE1177CA0F1}" type="presParOf" srcId="{9C7F4432-2A76-4017-9CAF-BE53D307A663}" destId="{B5533257-D667-45F6-8DC8-EC769937F183}" srcOrd="1" destOrd="0" presId="urn:microsoft.com/office/officeart/2008/layout/LinedList"/>
    <dgm:cxn modelId="{E86C2FD9-9A00-4968-A5A4-4BC6A09B9F3B}" type="presParOf" srcId="{B5533257-D667-45F6-8DC8-EC769937F183}" destId="{7BCF3147-2EEA-45C2-96E8-3C4D8BF75C02}" srcOrd="0" destOrd="0" presId="urn:microsoft.com/office/officeart/2008/layout/LinedList"/>
    <dgm:cxn modelId="{C16F8168-97DC-493F-BC9F-AC1CE31FF380}" type="presParOf" srcId="{B5533257-D667-45F6-8DC8-EC769937F183}" destId="{CAAAA8CC-83BE-4F0A-AF1A-BB6575469D83}" srcOrd="1" destOrd="0" presId="urn:microsoft.com/office/officeart/2008/layout/LinedList"/>
    <dgm:cxn modelId="{B7D644DF-8F3D-48CD-93FF-4591C7A0A5A3}" type="presParOf" srcId="{9C7F4432-2A76-4017-9CAF-BE53D307A663}" destId="{DC31B998-56A0-4E6D-9260-87496EA746AF}" srcOrd="2" destOrd="0" presId="urn:microsoft.com/office/officeart/2008/layout/LinedList"/>
    <dgm:cxn modelId="{9319F424-78F5-4731-8D21-1771990D7A3B}" type="presParOf" srcId="{9C7F4432-2A76-4017-9CAF-BE53D307A663}" destId="{028FEEB5-6B3E-4EFF-AF26-C61C5FDD11CF}" srcOrd="3" destOrd="0" presId="urn:microsoft.com/office/officeart/2008/layout/LinedList"/>
    <dgm:cxn modelId="{F7D97D31-3733-4E40-8EFA-46D99066DB5B}" type="presParOf" srcId="{028FEEB5-6B3E-4EFF-AF26-C61C5FDD11CF}" destId="{5D1915F1-5FBE-4D96-B1D6-BE1712A16F47}" srcOrd="0" destOrd="0" presId="urn:microsoft.com/office/officeart/2008/layout/LinedList"/>
    <dgm:cxn modelId="{2AADE928-A21F-4EB5-BB0E-4C5D75C9E134}" type="presParOf" srcId="{028FEEB5-6B3E-4EFF-AF26-C61C5FDD11CF}" destId="{38D2ED21-3B86-4713-801E-61E87A00CF32}" srcOrd="1" destOrd="0" presId="urn:microsoft.com/office/officeart/2008/layout/LinedList"/>
    <dgm:cxn modelId="{2E4F4016-611B-481F-82C5-78AE26A9568D}" type="presParOf" srcId="{9C7F4432-2A76-4017-9CAF-BE53D307A663}" destId="{D77B9F00-5971-427A-92C8-D1954D9941AF}" srcOrd="4" destOrd="0" presId="urn:microsoft.com/office/officeart/2008/layout/LinedList"/>
    <dgm:cxn modelId="{A4DDA4B7-9859-4958-8B71-330431CC4619}" type="presParOf" srcId="{9C7F4432-2A76-4017-9CAF-BE53D307A663}" destId="{E76CCA9E-1B33-4632-9912-067345977918}" srcOrd="5" destOrd="0" presId="urn:microsoft.com/office/officeart/2008/layout/LinedList"/>
    <dgm:cxn modelId="{8EA4B165-94B0-4C8D-B537-594C3060FC9C}" type="presParOf" srcId="{E76CCA9E-1B33-4632-9912-067345977918}" destId="{2A8DA9F5-D2EA-41AF-A87A-C2F5C3FABEF0}" srcOrd="0" destOrd="0" presId="urn:microsoft.com/office/officeart/2008/layout/LinedList"/>
    <dgm:cxn modelId="{BF4CE270-2278-4542-AB72-583559B99FF3}" type="presParOf" srcId="{E76CCA9E-1B33-4632-9912-067345977918}" destId="{B9494A4E-2AE4-4252-9F16-D8E47C0CC84E}" srcOrd="1" destOrd="0" presId="urn:microsoft.com/office/officeart/2008/layout/LinedList"/>
    <dgm:cxn modelId="{5A8867EB-0DFF-4775-8C6C-49BA4CAC53A4}" type="presParOf" srcId="{9C7F4432-2A76-4017-9CAF-BE53D307A663}" destId="{3BD65EB0-EA33-4D36-97F4-0BF358DAB617}" srcOrd="6" destOrd="0" presId="urn:microsoft.com/office/officeart/2008/layout/LinedList"/>
    <dgm:cxn modelId="{6906DF83-7222-4DA4-8E4E-7BB36F3E430B}" type="presParOf" srcId="{9C7F4432-2A76-4017-9CAF-BE53D307A663}" destId="{2257FA30-8D5A-4E22-95F1-95123E811917}" srcOrd="7" destOrd="0" presId="urn:microsoft.com/office/officeart/2008/layout/LinedList"/>
    <dgm:cxn modelId="{43552539-2320-42C9-AAAD-A6C698376DAC}" type="presParOf" srcId="{2257FA30-8D5A-4E22-95F1-95123E811917}" destId="{C737FCB4-1593-4495-B069-1C9EBAADB352}" srcOrd="0" destOrd="0" presId="urn:microsoft.com/office/officeart/2008/layout/LinedList"/>
    <dgm:cxn modelId="{398D2186-7F86-40E6-896E-2E6F63A93D87}" type="presParOf" srcId="{2257FA30-8D5A-4E22-95F1-95123E811917}" destId="{5A407058-1D1B-4736-B710-EDC219C1965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6534BFF-531B-4019-AEE0-85615A75EAB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340DA80-E752-44B9-8601-9C79B83C34CB}">
      <dgm:prSet/>
      <dgm:spPr/>
      <dgm:t>
        <a:bodyPr/>
        <a:lstStyle/>
        <a:p>
          <a:r>
            <a:rPr lang="en-US"/>
            <a:t>Mind-body medicine</a:t>
          </a:r>
        </a:p>
      </dgm:t>
    </dgm:pt>
    <dgm:pt modelId="{3542A2C3-95A6-47AD-B83D-BF6F23C1A337}" type="parTrans" cxnId="{599C7417-1037-4CA9-AA0C-1043DBA085EF}">
      <dgm:prSet/>
      <dgm:spPr/>
      <dgm:t>
        <a:bodyPr/>
        <a:lstStyle/>
        <a:p>
          <a:endParaRPr lang="en-US"/>
        </a:p>
      </dgm:t>
    </dgm:pt>
    <dgm:pt modelId="{3E24A147-F97D-46EC-8EAD-A268158A7885}" type="sibTrans" cxnId="{599C7417-1037-4CA9-AA0C-1043DBA085EF}">
      <dgm:prSet/>
      <dgm:spPr/>
      <dgm:t>
        <a:bodyPr/>
        <a:lstStyle/>
        <a:p>
          <a:endParaRPr lang="en-US"/>
        </a:p>
      </dgm:t>
    </dgm:pt>
    <dgm:pt modelId="{6E6F7B3F-1243-417D-8BF9-F72686D86B6D}">
      <dgm:prSet/>
      <dgm:spPr/>
      <dgm:t>
        <a:bodyPr/>
        <a:lstStyle/>
        <a:p>
          <a:r>
            <a:rPr lang="en-US"/>
            <a:t>Alternative medical systems</a:t>
          </a:r>
        </a:p>
      </dgm:t>
    </dgm:pt>
    <dgm:pt modelId="{1F846921-3C6A-470D-951A-876EE2E2D9F6}" type="parTrans" cxnId="{6C7C3200-EBC9-4FA9-BD61-0B207005074B}">
      <dgm:prSet/>
      <dgm:spPr/>
      <dgm:t>
        <a:bodyPr/>
        <a:lstStyle/>
        <a:p>
          <a:endParaRPr lang="en-US"/>
        </a:p>
      </dgm:t>
    </dgm:pt>
    <dgm:pt modelId="{7906FBE0-67D5-408D-B6CD-28070590418F}" type="sibTrans" cxnId="{6C7C3200-EBC9-4FA9-BD61-0B207005074B}">
      <dgm:prSet/>
      <dgm:spPr/>
      <dgm:t>
        <a:bodyPr/>
        <a:lstStyle/>
        <a:p>
          <a:endParaRPr lang="en-US"/>
        </a:p>
      </dgm:t>
    </dgm:pt>
    <dgm:pt modelId="{E8037F75-871F-48FB-B455-F6BDA23F027A}">
      <dgm:prSet/>
      <dgm:spPr/>
      <dgm:t>
        <a:bodyPr/>
        <a:lstStyle/>
        <a:p>
          <a:r>
            <a:rPr lang="en-US"/>
            <a:t>Lifestyle and disease prevention</a:t>
          </a:r>
        </a:p>
      </dgm:t>
    </dgm:pt>
    <dgm:pt modelId="{89E78CEA-BCFF-431C-A947-71406873B65F}" type="parTrans" cxnId="{206187C7-CBE7-4BE6-811D-EB20B9083F69}">
      <dgm:prSet/>
      <dgm:spPr/>
      <dgm:t>
        <a:bodyPr/>
        <a:lstStyle/>
        <a:p>
          <a:endParaRPr lang="en-US"/>
        </a:p>
      </dgm:t>
    </dgm:pt>
    <dgm:pt modelId="{8F6E45CE-6349-43D8-BA01-83627529E03A}" type="sibTrans" cxnId="{206187C7-CBE7-4BE6-811D-EB20B9083F69}">
      <dgm:prSet/>
      <dgm:spPr/>
      <dgm:t>
        <a:bodyPr/>
        <a:lstStyle/>
        <a:p>
          <a:endParaRPr lang="en-US"/>
        </a:p>
      </dgm:t>
    </dgm:pt>
    <dgm:pt modelId="{1964CF71-F2A6-4C24-8082-14FEC7FBD16C}">
      <dgm:prSet/>
      <dgm:spPr/>
      <dgm:t>
        <a:bodyPr/>
        <a:lstStyle/>
        <a:p>
          <a:r>
            <a:rPr lang="en-US"/>
            <a:t>Biologically-based therapies</a:t>
          </a:r>
        </a:p>
      </dgm:t>
    </dgm:pt>
    <dgm:pt modelId="{493C89F3-02B1-4209-B22D-DDF2BFD73B7B}" type="parTrans" cxnId="{C980135A-B6EE-4ED2-BC7F-00ACC94C716D}">
      <dgm:prSet/>
      <dgm:spPr/>
      <dgm:t>
        <a:bodyPr/>
        <a:lstStyle/>
        <a:p>
          <a:endParaRPr lang="en-US"/>
        </a:p>
      </dgm:t>
    </dgm:pt>
    <dgm:pt modelId="{6E3D9AF5-0099-4453-A293-07E357D4D79C}" type="sibTrans" cxnId="{C980135A-B6EE-4ED2-BC7F-00ACC94C716D}">
      <dgm:prSet/>
      <dgm:spPr/>
      <dgm:t>
        <a:bodyPr/>
        <a:lstStyle/>
        <a:p>
          <a:endParaRPr lang="en-US"/>
        </a:p>
      </dgm:t>
    </dgm:pt>
    <dgm:pt modelId="{5398C198-5E7B-45D8-B03D-F3C26C41404F}">
      <dgm:prSet/>
      <dgm:spPr/>
      <dgm:t>
        <a:bodyPr/>
        <a:lstStyle/>
        <a:p>
          <a:r>
            <a:rPr lang="en-US"/>
            <a:t>Manipulative and body-based systems</a:t>
          </a:r>
        </a:p>
      </dgm:t>
    </dgm:pt>
    <dgm:pt modelId="{C3F9798B-393E-4380-AB80-ED2444D48E67}" type="parTrans" cxnId="{9D0BF738-2017-411B-A575-853A4596EA65}">
      <dgm:prSet/>
      <dgm:spPr/>
      <dgm:t>
        <a:bodyPr/>
        <a:lstStyle/>
        <a:p>
          <a:endParaRPr lang="en-US"/>
        </a:p>
      </dgm:t>
    </dgm:pt>
    <dgm:pt modelId="{07229ED3-D4DA-4322-80ED-0BC533A3EF0E}" type="sibTrans" cxnId="{9D0BF738-2017-411B-A575-853A4596EA65}">
      <dgm:prSet/>
      <dgm:spPr/>
      <dgm:t>
        <a:bodyPr/>
        <a:lstStyle/>
        <a:p>
          <a:endParaRPr lang="en-US"/>
        </a:p>
      </dgm:t>
    </dgm:pt>
    <dgm:pt modelId="{8F25FCC3-81E9-45AF-97FA-E63E7A102046}">
      <dgm:prSet/>
      <dgm:spPr/>
      <dgm:t>
        <a:bodyPr/>
        <a:lstStyle/>
        <a:p>
          <a:r>
            <a:rPr lang="en-US"/>
            <a:t>Biofield</a:t>
          </a:r>
        </a:p>
      </dgm:t>
    </dgm:pt>
    <dgm:pt modelId="{AC2A1FE8-7265-4476-9159-F8F6CB583FB7}" type="parTrans" cxnId="{C45AD35F-5601-4FB2-954A-8372C6D193C3}">
      <dgm:prSet/>
      <dgm:spPr/>
      <dgm:t>
        <a:bodyPr/>
        <a:lstStyle/>
        <a:p>
          <a:endParaRPr lang="en-US"/>
        </a:p>
      </dgm:t>
    </dgm:pt>
    <dgm:pt modelId="{28BF9B53-25D4-42FF-8201-9DA59797160B}" type="sibTrans" cxnId="{C45AD35F-5601-4FB2-954A-8372C6D193C3}">
      <dgm:prSet/>
      <dgm:spPr/>
      <dgm:t>
        <a:bodyPr/>
        <a:lstStyle/>
        <a:p>
          <a:endParaRPr lang="en-US"/>
        </a:p>
      </dgm:t>
    </dgm:pt>
    <dgm:pt modelId="{D2D8D84D-62BD-4B2D-85AC-01597C7F467E}">
      <dgm:prSet/>
      <dgm:spPr/>
      <dgm:t>
        <a:bodyPr/>
        <a:lstStyle/>
        <a:p>
          <a:r>
            <a:rPr lang="en-US"/>
            <a:t>Bioelectromagnetics</a:t>
          </a:r>
        </a:p>
      </dgm:t>
    </dgm:pt>
    <dgm:pt modelId="{F652773B-07B5-4199-AEF5-7DCDB2274E8D}" type="parTrans" cxnId="{D422893D-27BF-42E0-BC9F-9CB9FF6C7D9B}">
      <dgm:prSet/>
      <dgm:spPr/>
      <dgm:t>
        <a:bodyPr/>
        <a:lstStyle/>
        <a:p>
          <a:endParaRPr lang="en-US"/>
        </a:p>
      </dgm:t>
    </dgm:pt>
    <dgm:pt modelId="{BC325A01-D575-4B97-AB3B-77C324CE967E}" type="sibTrans" cxnId="{D422893D-27BF-42E0-BC9F-9CB9FF6C7D9B}">
      <dgm:prSet/>
      <dgm:spPr/>
      <dgm:t>
        <a:bodyPr/>
        <a:lstStyle/>
        <a:p>
          <a:endParaRPr lang="en-US"/>
        </a:p>
      </dgm:t>
    </dgm:pt>
    <dgm:pt modelId="{D9CEFEF4-759F-49C6-8BD8-C353F8CAB73D}" type="pres">
      <dgm:prSet presAssocID="{66534BFF-531B-4019-AEE0-85615A75EABD}" presName="vert0" presStyleCnt="0">
        <dgm:presLayoutVars>
          <dgm:dir/>
          <dgm:animOne val="branch"/>
          <dgm:animLvl val="lvl"/>
        </dgm:presLayoutVars>
      </dgm:prSet>
      <dgm:spPr/>
    </dgm:pt>
    <dgm:pt modelId="{0EF0E7B3-F3C7-4BAC-BC55-273C2004E7A5}" type="pres">
      <dgm:prSet presAssocID="{F340DA80-E752-44B9-8601-9C79B83C34CB}" presName="thickLine" presStyleLbl="alignNode1" presStyleIdx="0" presStyleCnt="7"/>
      <dgm:spPr/>
    </dgm:pt>
    <dgm:pt modelId="{A4CA06C5-744E-4094-B32E-C3E74933DF2F}" type="pres">
      <dgm:prSet presAssocID="{F340DA80-E752-44B9-8601-9C79B83C34CB}" presName="horz1" presStyleCnt="0"/>
      <dgm:spPr/>
    </dgm:pt>
    <dgm:pt modelId="{1A19C66D-FF73-4797-913D-9ED7676E160F}" type="pres">
      <dgm:prSet presAssocID="{F340DA80-E752-44B9-8601-9C79B83C34CB}" presName="tx1" presStyleLbl="revTx" presStyleIdx="0" presStyleCnt="7"/>
      <dgm:spPr/>
    </dgm:pt>
    <dgm:pt modelId="{30F721EA-6A6A-43D5-A565-08F17262AECF}" type="pres">
      <dgm:prSet presAssocID="{F340DA80-E752-44B9-8601-9C79B83C34CB}" presName="vert1" presStyleCnt="0"/>
      <dgm:spPr/>
    </dgm:pt>
    <dgm:pt modelId="{E2E6E122-0606-4C58-A015-90FE1C3BB8D7}" type="pres">
      <dgm:prSet presAssocID="{6E6F7B3F-1243-417D-8BF9-F72686D86B6D}" presName="thickLine" presStyleLbl="alignNode1" presStyleIdx="1" presStyleCnt="7"/>
      <dgm:spPr/>
    </dgm:pt>
    <dgm:pt modelId="{6C179CDF-7C50-4E61-94B7-ADCCDA3B9BF7}" type="pres">
      <dgm:prSet presAssocID="{6E6F7B3F-1243-417D-8BF9-F72686D86B6D}" presName="horz1" presStyleCnt="0"/>
      <dgm:spPr/>
    </dgm:pt>
    <dgm:pt modelId="{C070DF63-D7B6-4863-97DA-A7EECB63DECD}" type="pres">
      <dgm:prSet presAssocID="{6E6F7B3F-1243-417D-8BF9-F72686D86B6D}" presName="tx1" presStyleLbl="revTx" presStyleIdx="1" presStyleCnt="7"/>
      <dgm:spPr/>
    </dgm:pt>
    <dgm:pt modelId="{762A7397-F695-4924-930C-2FC3DB06821C}" type="pres">
      <dgm:prSet presAssocID="{6E6F7B3F-1243-417D-8BF9-F72686D86B6D}" presName="vert1" presStyleCnt="0"/>
      <dgm:spPr/>
    </dgm:pt>
    <dgm:pt modelId="{2EBD278E-E390-498F-BA84-A7F205096F05}" type="pres">
      <dgm:prSet presAssocID="{E8037F75-871F-48FB-B455-F6BDA23F027A}" presName="thickLine" presStyleLbl="alignNode1" presStyleIdx="2" presStyleCnt="7"/>
      <dgm:spPr/>
    </dgm:pt>
    <dgm:pt modelId="{2EB7D895-8BA9-49CF-B1B8-39718F5910BC}" type="pres">
      <dgm:prSet presAssocID="{E8037F75-871F-48FB-B455-F6BDA23F027A}" presName="horz1" presStyleCnt="0"/>
      <dgm:spPr/>
    </dgm:pt>
    <dgm:pt modelId="{AB972763-363E-4DAB-AAC7-E79B5654A027}" type="pres">
      <dgm:prSet presAssocID="{E8037F75-871F-48FB-B455-F6BDA23F027A}" presName="tx1" presStyleLbl="revTx" presStyleIdx="2" presStyleCnt="7"/>
      <dgm:spPr/>
    </dgm:pt>
    <dgm:pt modelId="{95C52F4E-3495-4867-9C98-606A5E517C16}" type="pres">
      <dgm:prSet presAssocID="{E8037F75-871F-48FB-B455-F6BDA23F027A}" presName="vert1" presStyleCnt="0"/>
      <dgm:spPr/>
    </dgm:pt>
    <dgm:pt modelId="{BD5A7A46-55EC-4C44-ABE9-4B83EAE50E53}" type="pres">
      <dgm:prSet presAssocID="{1964CF71-F2A6-4C24-8082-14FEC7FBD16C}" presName="thickLine" presStyleLbl="alignNode1" presStyleIdx="3" presStyleCnt="7"/>
      <dgm:spPr/>
    </dgm:pt>
    <dgm:pt modelId="{404C22FE-0163-40A0-9BF2-ED13FE72D803}" type="pres">
      <dgm:prSet presAssocID="{1964CF71-F2A6-4C24-8082-14FEC7FBD16C}" presName="horz1" presStyleCnt="0"/>
      <dgm:spPr/>
    </dgm:pt>
    <dgm:pt modelId="{7054F0D8-9D5D-4C22-8AE3-E5D19E438C7C}" type="pres">
      <dgm:prSet presAssocID="{1964CF71-F2A6-4C24-8082-14FEC7FBD16C}" presName="tx1" presStyleLbl="revTx" presStyleIdx="3" presStyleCnt="7"/>
      <dgm:spPr/>
    </dgm:pt>
    <dgm:pt modelId="{C74C5925-0B5D-4820-A2C6-6557093D4F76}" type="pres">
      <dgm:prSet presAssocID="{1964CF71-F2A6-4C24-8082-14FEC7FBD16C}" presName="vert1" presStyleCnt="0"/>
      <dgm:spPr/>
    </dgm:pt>
    <dgm:pt modelId="{00037BCB-440C-46DE-AACF-817C9D76F6E9}" type="pres">
      <dgm:prSet presAssocID="{5398C198-5E7B-45D8-B03D-F3C26C41404F}" presName="thickLine" presStyleLbl="alignNode1" presStyleIdx="4" presStyleCnt="7"/>
      <dgm:spPr/>
    </dgm:pt>
    <dgm:pt modelId="{39C8277A-83F2-4022-AC1C-9CB2027C4509}" type="pres">
      <dgm:prSet presAssocID="{5398C198-5E7B-45D8-B03D-F3C26C41404F}" presName="horz1" presStyleCnt="0"/>
      <dgm:spPr/>
    </dgm:pt>
    <dgm:pt modelId="{5C6FC607-571D-4F78-BCD1-9987BE628C3D}" type="pres">
      <dgm:prSet presAssocID="{5398C198-5E7B-45D8-B03D-F3C26C41404F}" presName="tx1" presStyleLbl="revTx" presStyleIdx="4" presStyleCnt="7"/>
      <dgm:spPr/>
    </dgm:pt>
    <dgm:pt modelId="{F4E45C8C-4D98-49EB-8EA3-53860EC8B170}" type="pres">
      <dgm:prSet presAssocID="{5398C198-5E7B-45D8-B03D-F3C26C41404F}" presName="vert1" presStyleCnt="0"/>
      <dgm:spPr/>
    </dgm:pt>
    <dgm:pt modelId="{27276D8C-B97F-4228-9F38-9665792AAD7B}" type="pres">
      <dgm:prSet presAssocID="{8F25FCC3-81E9-45AF-97FA-E63E7A102046}" presName="thickLine" presStyleLbl="alignNode1" presStyleIdx="5" presStyleCnt="7"/>
      <dgm:spPr/>
    </dgm:pt>
    <dgm:pt modelId="{F325CF49-E864-4DB7-82FC-F8F95E74CA86}" type="pres">
      <dgm:prSet presAssocID="{8F25FCC3-81E9-45AF-97FA-E63E7A102046}" presName="horz1" presStyleCnt="0"/>
      <dgm:spPr/>
    </dgm:pt>
    <dgm:pt modelId="{74864D92-3733-49C8-8C33-2758D8DE25B0}" type="pres">
      <dgm:prSet presAssocID="{8F25FCC3-81E9-45AF-97FA-E63E7A102046}" presName="tx1" presStyleLbl="revTx" presStyleIdx="5" presStyleCnt="7"/>
      <dgm:spPr/>
    </dgm:pt>
    <dgm:pt modelId="{3D84DC4A-F37F-40B3-B132-5300F688A5EC}" type="pres">
      <dgm:prSet presAssocID="{8F25FCC3-81E9-45AF-97FA-E63E7A102046}" presName="vert1" presStyleCnt="0"/>
      <dgm:spPr/>
    </dgm:pt>
    <dgm:pt modelId="{F3982D6B-83BA-488B-BBC3-A9954AFABC53}" type="pres">
      <dgm:prSet presAssocID="{D2D8D84D-62BD-4B2D-85AC-01597C7F467E}" presName="thickLine" presStyleLbl="alignNode1" presStyleIdx="6" presStyleCnt="7"/>
      <dgm:spPr/>
    </dgm:pt>
    <dgm:pt modelId="{02FCC3FD-CF37-4E6E-B573-171C8661BD3F}" type="pres">
      <dgm:prSet presAssocID="{D2D8D84D-62BD-4B2D-85AC-01597C7F467E}" presName="horz1" presStyleCnt="0"/>
      <dgm:spPr/>
    </dgm:pt>
    <dgm:pt modelId="{970D30AB-3048-4940-B6B2-3B41B0FF76EB}" type="pres">
      <dgm:prSet presAssocID="{D2D8D84D-62BD-4B2D-85AC-01597C7F467E}" presName="tx1" presStyleLbl="revTx" presStyleIdx="6" presStyleCnt="7"/>
      <dgm:spPr/>
    </dgm:pt>
    <dgm:pt modelId="{FC80464D-C8C9-4324-93D0-431D87A54645}" type="pres">
      <dgm:prSet presAssocID="{D2D8D84D-62BD-4B2D-85AC-01597C7F467E}" presName="vert1" presStyleCnt="0"/>
      <dgm:spPr/>
    </dgm:pt>
  </dgm:ptLst>
  <dgm:cxnLst>
    <dgm:cxn modelId="{6C7C3200-EBC9-4FA9-BD61-0B207005074B}" srcId="{66534BFF-531B-4019-AEE0-85615A75EABD}" destId="{6E6F7B3F-1243-417D-8BF9-F72686D86B6D}" srcOrd="1" destOrd="0" parTransId="{1F846921-3C6A-470D-951A-876EE2E2D9F6}" sibTransId="{7906FBE0-67D5-408D-B6CD-28070590418F}"/>
    <dgm:cxn modelId="{3181A80D-3C3D-4C5F-BA17-A8F56F27235F}" type="presOf" srcId="{D2D8D84D-62BD-4B2D-85AC-01597C7F467E}" destId="{970D30AB-3048-4940-B6B2-3B41B0FF76EB}" srcOrd="0" destOrd="0" presId="urn:microsoft.com/office/officeart/2008/layout/LinedList"/>
    <dgm:cxn modelId="{599C7417-1037-4CA9-AA0C-1043DBA085EF}" srcId="{66534BFF-531B-4019-AEE0-85615A75EABD}" destId="{F340DA80-E752-44B9-8601-9C79B83C34CB}" srcOrd="0" destOrd="0" parTransId="{3542A2C3-95A6-47AD-B83D-BF6F23C1A337}" sibTransId="{3E24A147-F97D-46EC-8EAD-A268158A7885}"/>
    <dgm:cxn modelId="{2C224E20-E72E-458A-8D94-3AAC047FBC1F}" type="presOf" srcId="{66534BFF-531B-4019-AEE0-85615A75EABD}" destId="{D9CEFEF4-759F-49C6-8BD8-C353F8CAB73D}" srcOrd="0" destOrd="0" presId="urn:microsoft.com/office/officeart/2008/layout/LinedList"/>
    <dgm:cxn modelId="{09D80131-8665-4A51-8380-5878441634F6}" type="presOf" srcId="{6E6F7B3F-1243-417D-8BF9-F72686D86B6D}" destId="{C070DF63-D7B6-4863-97DA-A7EECB63DECD}" srcOrd="0" destOrd="0" presId="urn:microsoft.com/office/officeart/2008/layout/LinedList"/>
    <dgm:cxn modelId="{9D0BF738-2017-411B-A575-853A4596EA65}" srcId="{66534BFF-531B-4019-AEE0-85615A75EABD}" destId="{5398C198-5E7B-45D8-B03D-F3C26C41404F}" srcOrd="4" destOrd="0" parTransId="{C3F9798B-393E-4380-AB80-ED2444D48E67}" sibTransId="{07229ED3-D4DA-4322-80ED-0BC533A3EF0E}"/>
    <dgm:cxn modelId="{FF92C83C-F6B4-4DF5-821D-CF122D0EC8B3}" type="presOf" srcId="{5398C198-5E7B-45D8-B03D-F3C26C41404F}" destId="{5C6FC607-571D-4F78-BCD1-9987BE628C3D}" srcOrd="0" destOrd="0" presId="urn:microsoft.com/office/officeart/2008/layout/LinedList"/>
    <dgm:cxn modelId="{D422893D-27BF-42E0-BC9F-9CB9FF6C7D9B}" srcId="{66534BFF-531B-4019-AEE0-85615A75EABD}" destId="{D2D8D84D-62BD-4B2D-85AC-01597C7F467E}" srcOrd="6" destOrd="0" parTransId="{F652773B-07B5-4199-AEF5-7DCDB2274E8D}" sibTransId="{BC325A01-D575-4B97-AB3B-77C324CE967E}"/>
    <dgm:cxn modelId="{21E0103E-58EA-4C0B-99EE-F05132B20BB4}" type="presOf" srcId="{1964CF71-F2A6-4C24-8082-14FEC7FBD16C}" destId="{7054F0D8-9D5D-4C22-8AE3-E5D19E438C7C}" srcOrd="0" destOrd="0" presId="urn:microsoft.com/office/officeart/2008/layout/LinedList"/>
    <dgm:cxn modelId="{9CAF325C-39D0-4DDD-8F81-1EBB57333F56}" type="presOf" srcId="{8F25FCC3-81E9-45AF-97FA-E63E7A102046}" destId="{74864D92-3733-49C8-8C33-2758D8DE25B0}" srcOrd="0" destOrd="0" presId="urn:microsoft.com/office/officeart/2008/layout/LinedList"/>
    <dgm:cxn modelId="{C45AD35F-5601-4FB2-954A-8372C6D193C3}" srcId="{66534BFF-531B-4019-AEE0-85615A75EABD}" destId="{8F25FCC3-81E9-45AF-97FA-E63E7A102046}" srcOrd="5" destOrd="0" parTransId="{AC2A1FE8-7265-4476-9159-F8F6CB583FB7}" sibTransId="{28BF9B53-25D4-42FF-8201-9DA59797160B}"/>
    <dgm:cxn modelId="{79DE8B47-A750-46F6-AF27-F9929E10C68E}" type="presOf" srcId="{E8037F75-871F-48FB-B455-F6BDA23F027A}" destId="{AB972763-363E-4DAB-AAC7-E79B5654A027}" srcOrd="0" destOrd="0" presId="urn:microsoft.com/office/officeart/2008/layout/LinedList"/>
    <dgm:cxn modelId="{CED77369-75C5-4538-9464-4634DEFE5A4F}" type="presOf" srcId="{F340DA80-E752-44B9-8601-9C79B83C34CB}" destId="{1A19C66D-FF73-4797-913D-9ED7676E160F}" srcOrd="0" destOrd="0" presId="urn:microsoft.com/office/officeart/2008/layout/LinedList"/>
    <dgm:cxn modelId="{C980135A-B6EE-4ED2-BC7F-00ACC94C716D}" srcId="{66534BFF-531B-4019-AEE0-85615A75EABD}" destId="{1964CF71-F2A6-4C24-8082-14FEC7FBD16C}" srcOrd="3" destOrd="0" parTransId="{493C89F3-02B1-4209-B22D-DDF2BFD73B7B}" sibTransId="{6E3D9AF5-0099-4453-A293-07E357D4D79C}"/>
    <dgm:cxn modelId="{206187C7-CBE7-4BE6-811D-EB20B9083F69}" srcId="{66534BFF-531B-4019-AEE0-85615A75EABD}" destId="{E8037F75-871F-48FB-B455-F6BDA23F027A}" srcOrd="2" destOrd="0" parTransId="{89E78CEA-BCFF-431C-A947-71406873B65F}" sibTransId="{8F6E45CE-6349-43D8-BA01-83627529E03A}"/>
    <dgm:cxn modelId="{80E6C8C9-D10D-4946-B3D6-B07E25792E0A}" type="presParOf" srcId="{D9CEFEF4-759F-49C6-8BD8-C353F8CAB73D}" destId="{0EF0E7B3-F3C7-4BAC-BC55-273C2004E7A5}" srcOrd="0" destOrd="0" presId="urn:microsoft.com/office/officeart/2008/layout/LinedList"/>
    <dgm:cxn modelId="{323C5279-77A4-4377-A175-8198F3B655D7}" type="presParOf" srcId="{D9CEFEF4-759F-49C6-8BD8-C353F8CAB73D}" destId="{A4CA06C5-744E-4094-B32E-C3E74933DF2F}" srcOrd="1" destOrd="0" presId="urn:microsoft.com/office/officeart/2008/layout/LinedList"/>
    <dgm:cxn modelId="{0BAD5917-6456-43CD-B2A9-3E57BE26A798}" type="presParOf" srcId="{A4CA06C5-744E-4094-B32E-C3E74933DF2F}" destId="{1A19C66D-FF73-4797-913D-9ED7676E160F}" srcOrd="0" destOrd="0" presId="urn:microsoft.com/office/officeart/2008/layout/LinedList"/>
    <dgm:cxn modelId="{6D255DF5-5783-4C7E-BCA5-68AE6DD2C6D6}" type="presParOf" srcId="{A4CA06C5-744E-4094-B32E-C3E74933DF2F}" destId="{30F721EA-6A6A-43D5-A565-08F17262AECF}" srcOrd="1" destOrd="0" presId="urn:microsoft.com/office/officeart/2008/layout/LinedList"/>
    <dgm:cxn modelId="{8F82BFE8-C143-43CD-9247-44C481EC0EE6}" type="presParOf" srcId="{D9CEFEF4-759F-49C6-8BD8-C353F8CAB73D}" destId="{E2E6E122-0606-4C58-A015-90FE1C3BB8D7}" srcOrd="2" destOrd="0" presId="urn:microsoft.com/office/officeart/2008/layout/LinedList"/>
    <dgm:cxn modelId="{48C95062-7656-42A2-83B2-61394C57AD9E}" type="presParOf" srcId="{D9CEFEF4-759F-49C6-8BD8-C353F8CAB73D}" destId="{6C179CDF-7C50-4E61-94B7-ADCCDA3B9BF7}" srcOrd="3" destOrd="0" presId="urn:microsoft.com/office/officeart/2008/layout/LinedList"/>
    <dgm:cxn modelId="{4C26BF49-8F93-4EFF-9E8C-077BDB96CE81}" type="presParOf" srcId="{6C179CDF-7C50-4E61-94B7-ADCCDA3B9BF7}" destId="{C070DF63-D7B6-4863-97DA-A7EECB63DECD}" srcOrd="0" destOrd="0" presId="urn:microsoft.com/office/officeart/2008/layout/LinedList"/>
    <dgm:cxn modelId="{E0E8E3A0-B36E-48DA-B9BA-2DEE921FFBD0}" type="presParOf" srcId="{6C179CDF-7C50-4E61-94B7-ADCCDA3B9BF7}" destId="{762A7397-F695-4924-930C-2FC3DB06821C}" srcOrd="1" destOrd="0" presId="urn:microsoft.com/office/officeart/2008/layout/LinedList"/>
    <dgm:cxn modelId="{9647F4E5-4052-4067-8CEF-470F56126D86}" type="presParOf" srcId="{D9CEFEF4-759F-49C6-8BD8-C353F8CAB73D}" destId="{2EBD278E-E390-498F-BA84-A7F205096F05}" srcOrd="4" destOrd="0" presId="urn:microsoft.com/office/officeart/2008/layout/LinedList"/>
    <dgm:cxn modelId="{59920145-3D4D-4ACB-B500-5B26314FE62E}" type="presParOf" srcId="{D9CEFEF4-759F-49C6-8BD8-C353F8CAB73D}" destId="{2EB7D895-8BA9-49CF-B1B8-39718F5910BC}" srcOrd="5" destOrd="0" presId="urn:microsoft.com/office/officeart/2008/layout/LinedList"/>
    <dgm:cxn modelId="{5A202313-5C6C-4969-9B6E-5EDD16947F13}" type="presParOf" srcId="{2EB7D895-8BA9-49CF-B1B8-39718F5910BC}" destId="{AB972763-363E-4DAB-AAC7-E79B5654A027}" srcOrd="0" destOrd="0" presId="urn:microsoft.com/office/officeart/2008/layout/LinedList"/>
    <dgm:cxn modelId="{8CEA010A-3B98-4AB9-82F5-3C6FFA208FC9}" type="presParOf" srcId="{2EB7D895-8BA9-49CF-B1B8-39718F5910BC}" destId="{95C52F4E-3495-4867-9C98-606A5E517C16}" srcOrd="1" destOrd="0" presId="urn:microsoft.com/office/officeart/2008/layout/LinedList"/>
    <dgm:cxn modelId="{3ABA8159-28E9-49BD-B4B7-8FA65BD1BD7E}" type="presParOf" srcId="{D9CEFEF4-759F-49C6-8BD8-C353F8CAB73D}" destId="{BD5A7A46-55EC-4C44-ABE9-4B83EAE50E53}" srcOrd="6" destOrd="0" presId="urn:microsoft.com/office/officeart/2008/layout/LinedList"/>
    <dgm:cxn modelId="{44580142-9997-4CEA-A1F8-8FD6E9890789}" type="presParOf" srcId="{D9CEFEF4-759F-49C6-8BD8-C353F8CAB73D}" destId="{404C22FE-0163-40A0-9BF2-ED13FE72D803}" srcOrd="7" destOrd="0" presId="urn:microsoft.com/office/officeart/2008/layout/LinedList"/>
    <dgm:cxn modelId="{3A160432-80BA-492E-989D-CD3C50128403}" type="presParOf" srcId="{404C22FE-0163-40A0-9BF2-ED13FE72D803}" destId="{7054F0D8-9D5D-4C22-8AE3-E5D19E438C7C}" srcOrd="0" destOrd="0" presId="urn:microsoft.com/office/officeart/2008/layout/LinedList"/>
    <dgm:cxn modelId="{71F9D62E-0D70-4FE9-BF10-03227F59BA31}" type="presParOf" srcId="{404C22FE-0163-40A0-9BF2-ED13FE72D803}" destId="{C74C5925-0B5D-4820-A2C6-6557093D4F76}" srcOrd="1" destOrd="0" presId="urn:microsoft.com/office/officeart/2008/layout/LinedList"/>
    <dgm:cxn modelId="{1379364E-8EF6-4291-A7D9-A0A50EAA6CA8}" type="presParOf" srcId="{D9CEFEF4-759F-49C6-8BD8-C353F8CAB73D}" destId="{00037BCB-440C-46DE-AACF-817C9D76F6E9}" srcOrd="8" destOrd="0" presId="urn:microsoft.com/office/officeart/2008/layout/LinedList"/>
    <dgm:cxn modelId="{ED64DF47-6E06-497B-9DA6-2F743E52824F}" type="presParOf" srcId="{D9CEFEF4-759F-49C6-8BD8-C353F8CAB73D}" destId="{39C8277A-83F2-4022-AC1C-9CB2027C4509}" srcOrd="9" destOrd="0" presId="urn:microsoft.com/office/officeart/2008/layout/LinedList"/>
    <dgm:cxn modelId="{CAF530BC-8B91-40DE-A7C6-E238FF8A2539}" type="presParOf" srcId="{39C8277A-83F2-4022-AC1C-9CB2027C4509}" destId="{5C6FC607-571D-4F78-BCD1-9987BE628C3D}" srcOrd="0" destOrd="0" presId="urn:microsoft.com/office/officeart/2008/layout/LinedList"/>
    <dgm:cxn modelId="{065F38DA-5709-4BE8-A641-BCF0D04A4B43}" type="presParOf" srcId="{39C8277A-83F2-4022-AC1C-9CB2027C4509}" destId="{F4E45C8C-4D98-49EB-8EA3-53860EC8B170}" srcOrd="1" destOrd="0" presId="urn:microsoft.com/office/officeart/2008/layout/LinedList"/>
    <dgm:cxn modelId="{F9860C5F-4F71-4F19-B57D-8ACBF9593D65}" type="presParOf" srcId="{D9CEFEF4-759F-49C6-8BD8-C353F8CAB73D}" destId="{27276D8C-B97F-4228-9F38-9665792AAD7B}" srcOrd="10" destOrd="0" presId="urn:microsoft.com/office/officeart/2008/layout/LinedList"/>
    <dgm:cxn modelId="{02A76506-CF1E-42F7-A752-A779EF151C47}" type="presParOf" srcId="{D9CEFEF4-759F-49C6-8BD8-C353F8CAB73D}" destId="{F325CF49-E864-4DB7-82FC-F8F95E74CA86}" srcOrd="11" destOrd="0" presId="urn:microsoft.com/office/officeart/2008/layout/LinedList"/>
    <dgm:cxn modelId="{0ABA7ECE-72D7-4E4C-80CA-7EC40AAC4C4C}" type="presParOf" srcId="{F325CF49-E864-4DB7-82FC-F8F95E74CA86}" destId="{74864D92-3733-49C8-8C33-2758D8DE25B0}" srcOrd="0" destOrd="0" presId="urn:microsoft.com/office/officeart/2008/layout/LinedList"/>
    <dgm:cxn modelId="{0F0C9AF8-97C3-4585-8F97-D0E5CE7F5FF8}" type="presParOf" srcId="{F325CF49-E864-4DB7-82FC-F8F95E74CA86}" destId="{3D84DC4A-F37F-40B3-B132-5300F688A5EC}" srcOrd="1" destOrd="0" presId="urn:microsoft.com/office/officeart/2008/layout/LinedList"/>
    <dgm:cxn modelId="{48E48889-2CE0-43AF-BE55-EE095624C0D9}" type="presParOf" srcId="{D9CEFEF4-759F-49C6-8BD8-C353F8CAB73D}" destId="{F3982D6B-83BA-488B-BBC3-A9954AFABC53}" srcOrd="12" destOrd="0" presId="urn:microsoft.com/office/officeart/2008/layout/LinedList"/>
    <dgm:cxn modelId="{E88C4857-CE89-4E6A-8AB0-EA15B8815F48}" type="presParOf" srcId="{D9CEFEF4-759F-49C6-8BD8-C353F8CAB73D}" destId="{02FCC3FD-CF37-4E6E-B573-171C8661BD3F}" srcOrd="13" destOrd="0" presId="urn:microsoft.com/office/officeart/2008/layout/LinedList"/>
    <dgm:cxn modelId="{F0683C4A-5E0A-43D9-8394-0A3F6A610A7D}" type="presParOf" srcId="{02FCC3FD-CF37-4E6E-B573-171C8661BD3F}" destId="{970D30AB-3048-4940-B6B2-3B41B0FF76EB}" srcOrd="0" destOrd="0" presId="urn:microsoft.com/office/officeart/2008/layout/LinedList"/>
    <dgm:cxn modelId="{FB7DFE85-2798-470B-85C5-7A7246D0E0A0}" type="presParOf" srcId="{02FCC3FD-CF37-4E6E-B573-171C8661BD3F}" destId="{FC80464D-C8C9-4324-93D0-431D87A5464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C8AF906-957A-4D21-BA6C-8E2F3BB7B90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58BAB79-05AE-46BF-B001-895FD5B3F55C}">
      <dgm:prSet/>
      <dgm:spPr/>
      <dgm:t>
        <a:bodyPr/>
        <a:lstStyle/>
        <a:p>
          <a:r>
            <a:rPr lang="en-US"/>
            <a:t>Yoga</a:t>
          </a:r>
        </a:p>
      </dgm:t>
    </dgm:pt>
    <dgm:pt modelId="{127624D2-3148-46B0-8E88-C91F2FE9E9F0}" type="parTrans" cxnId="{05079AC8-7420-4AC2-8F8D-A4F59C8BB9DF}">
      <dgm:prSet/>
      <dgm:spPr/>
      <dgm:t>
        <a:bodyPr/>
        <a:lstStyle/>
        <a:p>
          <a:endParaRPr lang="en-US"/>
        </a:p>
      </dgm:t>
    </dgm:pt>
    <dgm:pt modelId="{AD555CCA-D1EA-4498-A880-6318D47D2384}" type="sibTrans" cxnId="{05079AC8-7420-4AC2-8F8D-A4F59C8BB9DF}">
      <dgm:prSet/>
      <dgm:spPr/>
      <dgm:t>
        <a:bodyPr/>
        <a:lstStyle/>
        <a:p>
          <a:endParaRPr lang="en-US"/>
        </a:p>
      </dgm:t>
    </dgm:pt>
    <dgm:pt modelId="{DB35E19E-F203-471B-8BF3-5489CB377EE2}">
      <dgm:prSet/>
      <dgm:spPr/>
      <dgm:t>
        <a:bodyPr/>
        <a:lstStyle/>
        <a:p>
          <a:r>
            <a:rPr lang="en-US"/>
            <a:t>Meditation</a:t>
          </a:r>
        </a:p>
      </dgm:t>
    </dgm:pt>
    <dgm:pt modelId="{8B5EE08B-7DF9-4450-AA58-24679D3ABFF3}" type="parTrans" cxnId="{DFCBB9C7-D9F5-41CC-855A-AABDF5F0B7A0}">
      <dgm:prSet/>
      <dgm:spPr/>
      <dgm:t>
        <a:bodyPr/>
        <a:lstStyle/>
        <a:p>
          <a:endParaRPr lang="en-US"/>
        </a:p>
      </dgm:t>
    </dgm:pt>
    <dgm:pt modelId="{DCADA211-022F-485C-A291-5E57F7178DDB}" type="sibTrans" cxnId="{DFCBB9C7-D9F5-41CC-855A-AABDF5F0B7A0}">
      <dgm:prSet/>
      <dgm:spPr/>
      <dgm:t>
        <a:bodyPr/>
        <a:lstStyle/>
        <a:p>
          <a:endParaRPr lang="en-US"/>
        </a:p>
      </dgm:t>
    </dgm:pt>
    <dgm:pt modelId="{CF532C59-2B65-4EA7-B049-4C86379EC186}">
      <dgm:prSet/>
      <dgm:spPr/>
      <dgm:t>
        <a:bodyPr/>
        <a:lstStyle/>
        <a:p>
          <a:r>
            <a:rPr lang="en-US"/>
            <a:t>Qi-Gong</a:t>
          </a:r>
        </a:p>
      </dgm:t>
    </dgm:pt>
    <dgm:pt modelId="{972DB3B8-F32D-4160-8139-AB7551032101}" type="parTrans" cxnId="{C34681E1-5A3B-4DD0-9208-BEF91F1BACFC}">
      <dgm:prSet/>
      <dgm:spPr/>
      <dgm:t>
        <a:bodyPr/>
        <a:lstStyle/>
        <a:p>
          <a:endParaRPr lang="en-US"/>
        </a:p>
      </dgm:t>
    </dgm:pt>
    <dgm:pt modelId="{2624E24A-00BC-4EBA-8E38-AB36DEDDE657}" type="sibTrans" cxnId="{C34681E1-5A3B-4DD0-9208-BEF91F1BACFC}">
      <dgm:prSet/>
      <dgm:spPr/>
      <dgm:t>
        <a:bodyPr/>
        <a:lstStyle/>
        <a:p>
          <a:endParaRPr lang="en-US"/>
        </a:p>
      </dgm:t>
    </dgm:pt>
    <dgm:pt modelId="{E340C21B-A3B6-4AF4-92C1-B24FFA99B195}">
      <dgm:prSet/>
      <dgm:spPr/>
      <dgm:t>
        <a:bodyPr/>
        <a:lstStyle/>
        <a:p>
          <a:r>
            <a:rPr lang="en-US"/>
            <a:t>Hypnosis</a:t>
          </a:r>
        </a:p>
      </dgm:t>
    </dgm:pt>
    <dgm:pt modelId="{925602BC-28E3-4014-A1A6-8C89F4D9410A}" type="parTrans" cxnId="{50B34EEC-8B67-4ED2-99EC-93B15E015A28}">
      <dgm:prSet/>
      <dgm:spPr/>
      <dgm:t>
        <a:bodyPr/>
        <a:lstStyle/>
        <a:p>
          <a:endParaRPr lang="en-US"/>
        </a:p>
      </dgm:t>
    </dgm:pt>
    <dgm:pt modelId="{B0510FA0-001B-4CE8-ABD6-9B668568044F}" type="sibTrans" cxnId="{50B34EEC-8B67-4ED2-99EC-93B15E015A28}">
      <dgm:prSet/>
      <dgm:spPr/>
      <dgm:t>
        <a:bodyPr/>
        <a:lstStyle/>
        <a:p>
          <a:endParaRPr lang="en-US"/>
        </a:p>
      </dgm:t>
    </dgm:pt>
    <dgm:pt modelId="{C8DC265E-22CF-4125-B3E6-AFF662D0BCDD}">
      <dgm:prSet/>
      <dgm:spPr/>
      <dgm:t>
        <a:bodyPr/>
        <a:lstStyle/>
        <a:p>
          <a:r>
            <a:rPr lang="en-US"/>
            <a:t>Religion/spirituality</a:t>
          </a:r>
        </a:p>
      </dgm:t>
    </dgm:pt>
    <dgm:pt modelId="{AB3FD252-3734-4896-846E-C37DD8E4323F}" type="parTrans" cxnId="{9BCE2EBE-DF70-4ED5-A592-183550A23DB0}">
      <dgm:prSet/>
      <dgm:spPr/>
      <dgm:t>
        <a:bodyPr/>
        <a:lstStyle/>
        <a:p>
          <a:endParaRPr lang="en-US"/>
        </a:p>
      </dgm:t>
    </dgm:pt>
    <dgm:pt modelId="{203D5575-367E-4A0D-924E-0C9523055131}" type="sibTrans" cxnId="{9BCE2EBE-DF70-4ED5-A592-183550A23DB0}">
      <dgm:prSet/>
      <dgm:spPr/>
      <dgm:t>
        <a:bodyPr/>
        <a:lstStyle/>
        <a:p>
          <a:endParaRPr lang="en-US"/>
        </a:p>
      </dgm:t>
    </dgm:pt>
    <dgm:pt modelId="{E8B37228-6A28-456B-804A-0610D7A0A603}">
      <dgm:prSet/>
      <dgm:spPr/>
      <dgm:t>
        <a:bodyPr/>
        <a:lstStyle/>
        <a:p>
          <a:r>
            <a:rPr lang="en-US"/>
            <a:t>Witchcraft/voodoo</a:t>
          </a:r>
        </a:p>
      </dgm:t>
    </dgm:pt>
    <dgm:pt modelId="{B551D4B2-6A73-4F62-A8A5-8B1FA36B7A0E}" type="parTrans" cxnId="{94A2173F-2024-4A45-824D-09EA14EAD7E4}">
      <dgm:prSet/>
      <dgm:spPr/>
      <dgm:t>
        <a:bodyPr/>
        <a:lstStyle/>
        <a:p>
          <a:endParaRPr lang="en-US"/>
        </a:p>
      </dgm:t>
    </dgm:pt>
    <dgm:pt modelId="{6EEB9511-ED26-4B92-B92F-23595A2B018F}" type="sibTrans" cxnId="{94A2173F-2024-4A45-824D-09EA14EAD7E4}">
      <dgm:prSet/>
      <dgm:spPr/>
      <dgm:t>
        <a:bodyPr/>
        <a:lstStyle/>
        <a:p>
          <a:endParaRPr lang="en-US"/>
        </a:p>
      </dgm:t>
    </dgm:pt>
    <dgm:pt modelId="{4823449B-0B58-4120-ADBD-47500A02967C}" type="pres">
      <dgm:prSet presAssocID="{1C8AF906-957A-4D21-BA6C-8E2F3BB7B90F}" presName="linear" presStyleCnt="0">
        <dgm:presLayoutVars>
          <dgm:animLvl val="lvl"/>
          <dgm:resizeHandles val="exact"/>
        </dgm:presLayoutVars>
      </dgm:prSet>
      <dgm:spPr/>
    </dgm:pt>
    <dgm:pt modelId="{482023E7-354D-4A58-9B28-E9B20382E0B3}" type="pres">
      <dgm:prSet presAssocID="{058BAB79-05AE-46BF-B001-895FD5B3F55C}" presName="parentText" presStyleLbl="node1" presStyleIdx="0" presStyleCnt="6">
        <dgm:presLayoutVars>
          <dgm:chMax val="0"/>
          <dgm:bulletEnabled val="1"/>
        </dgm:presLayoutVars>
      </dgm:prSet>
      <dgm:spPr/>
    </dgm:pt>
    <dgm:pt modelId="{7FE7794F-422F-42F8-ADD7-1E7CEDE51FAA}" type="pres">
      <dgm:prSet presAssocID="{AD555CCA-D1EA-4498-A880-6318D47D2384}" presName="spacer" presStyleCnt="0"/>
      <dgm:spPr/>
    </dgm:pt>
    <dgm:pt modelId="{61ED63EE-4F6F-43CC-98FE-FAAB721D711E}" type="pres">
      <dgm:prSet presAssocID="{DB35E19E-F203-471B-8BF3-5489CB377EE2}" presName="parentText" presStyleLbl="node1" presStyleIdx="1" presStyleCnt="6">
        <dgm:presLayoutVars>
          <dgm:chMax val="0"/>
          <dgm:bulletEnabled val="1"/>
        </dgm:presLayoutVars>
      </dgm:prSet>
      <dgm:spPr/>
    </dgm:pt>
    <dgm:pt modelId="{6F1C075D-B663-4E55-B4B9-C56DA3B31354}" type="pres">
      <dgm:prSet presAssocID="{DCADA211-022F-485C-A291-5E57F7178DDB}" presName="spacer" presStyleCnt="0"/>
      <dgm:spPr/>
    </dgm:pt>
    <dgm:pt modelId="{288812D3-54C9-481D-815C-FD7A22C8C749}" type="pres">
      <dgm:prSet presAssocID="{CF532C59-2B65-4EA7-B049-4C86379EC186}" presName="parentText" presStyleLbl="node1" presStyleIdx="2" presStyleCnt="6">
        <dgm:presLayoutVars>
          <dgm:chMax val="0"/>
          <dgm:bulletEnabled val="1"/>
        </dgm:presLayoutVars>
      </dgm:prSet>
      <dgm:spPr/>
    </dgm:pt>
    <dgm:pt modelId="{FDB6D5C7-3CD7-4CDF-A2B1-525EECC4842C}" type="pres">
      <dgm:prSet presAssocID="{2624E24A-00BC-4EBA-8E38-AB36DEDDE657}" presName="spacer" presStyleCnt="0"/>
      <dgm:spPr/>
    </dgm:pt>
    <dgm:pt modelId="{FEBA1317-BCE6-409E-A240-73BB5EB42281}" type="pres">
      <dgm:prSet presAssocID="{E340C21B-A3B6-4AF4-92C1-B24FFA99B195}" presName="parentText" presStyleLbl="node1" presStyleIdx="3" presStyleCnt="6">
        <dgm:presLayoutVars>
          <dgm:chMax val="0"/>
          <dgm:bulletEnabled val="1"/>
        </dgm:presLayoutVars>
      </dgm:prSet>
      <dgm:spPr/>
    </dgm:pt>
    <dgm:pt modelId="{402A5B3F-CECD-4519-A50B-F22AE9D0B4AF}" type="pres">
      <dgm:prSet presAssocID="{B0510FA0-001B-4CE8-ABD6-9B668568044F}" presName="spacer" presStyleCnt="0"/>
      <dgm:spPr/>
    </dgm:pt>
    <dgm:pt modelId="{4D7C9FA8-A9C0-4C62-82CA-784D7503AEFF}" type="pres">
      <dgm:prSet presAssocID="{C8DC265E-22CF-4125-B3E6-AFF662D0BCDD}" presName="parentText" presStyleLbl="node1" presStyleIdx="4" presStyleCnt="6">
        <dgm:presLayoutVars>
          <dgm:chMax val="0"/>
          <dgm:bulletEnabled val="1"/>
        </dgm:presLayoutVars>
      </dgm:prSet>
      <dgm:spPr/>
    </dgm:pt>
    <dgm:pt modelId="{E4B0DD2D-ED87-45B6-828C-F8C0C7CED329}" type="pres">
      <dgm:prSet presAssocID="{203D5575-367E-4A0D-924E-0C9523055131}" presName="spacer" presStyleCnt="0"/>
      <dgm:spPr/>
    </dgm:pt>
    <dgm:pt modelId="{EB459A6F-CC7D-48BA-8194-B114E0C4BF08}" type="pres">
      <dgm:prSet presAssocID="{E8B37228-6A28-456B-804A-0610D7A0A603}" presName="parentText" presStyleLbl="node1" presStyleIdx="5" presStyleCnt="6">
        <dgm:presLayoutVars>
          <dgm:chMax val="0"/>
          <dgm:bulletEnabled val="1"/>
        </dgm:presLayoutVars>
      </dgm:prSet>
      <dgm:spPr/>
    </dgm:pt>
  </dgm:ptLst>
  <dgm:cxnLst>
    <dgm:cxn modelId="{09A1EB1C-9E22-4392-94CB-4606E32FBF6E}" type="presOf" srcId="{C8DC265E-22CF-4125-B3E6-AFF662D0BCDD}" destId="{4D7C9FA8-A9C0-4C62-82CA-784D7503AEFF}" srcOrd="0" destOrd="0" presId="urn:microsoft.com/office/officeart/2005/8/layout/vList2"/>
    <dgm:cxn modelId="{6A71CD1E-1067-4530-8208-F8B2BC563836}" type="presOf" srcId="{DB35E19E-F203-471B-8BF3-5489CB377EE2}" destId="{61ED63EE-4F6F-43CC-98FE-FAAB721D711E}" srcOrd="0" destOrd="0" presId="urn:microsoft.com/office/officeart/2005/8/layout/vList2"/>
    <dgm:cxn modelId="{94A2173F-2024-4A45-824D-09EA14EAD7E4}" srcId="{1C8AF906-957A-4D21-BA6C-8E2F3BB7B90F}" destId="{E8B37228-6A28-456B-804A-0610D7A0A603}" srcOrd="5" destOrd="0" parTransId="{B551D4B2-6A73-4F62-A8A5-8B1FA36B7A0E}" sibTransId="{6EEB9511-ED26-4B92-B92F-23595A2B018F}"/>
    <dgm:cxn modelId="{2EE4B55D-62C5-4DA2-B64D-410B9768C6ED}" type="presOf" srcId="{058BAB79-05AE-46BF-B001-895FD5B3F55C}" destId="{482023E7-354D-4A58-9B28-E9B20382E0B3}" srcOrd="0" destOrd="0" presId="urn:microsoft.com/office/officeart/2005/8/layout/vList2"/>
    <dgm:cxn modelId="{3E17AD42-67F3-4F16-895E-25DEFC91B195}" type="presOf" srcId="{E8B37228-6A28-456B-804A-0610D7A0A603}" destId="{EB459A6F-CC7D-48BA-8194-B114E0C4BF08}" srcOrd="0" destOrd="0" presId="urn:microsoft.com/office/officeart/2005/8/layout/vList2"/>
    <dgm:cxn modelId="{6460C79E-21A9-4176-A194-B5255966C64B}" type="presOf" srcId="{E340C21B-A3B6-4AF4-92C1-B24FFA99B195}" destId="{FEBA1317-BCE6-409E-A240-73BB5EB42281}" srcOrd="0" destOrd="0" presId="urn:microsoft.com/office/officeart/2005/8/layout/vList2"/>
    <dgm:cxn modelId="{59F1D9B8-553C-40F8-9D23-BC6CC7341841}" type="presOf" srcId="{1C8AF906-957A-4D21-BA6C-8E2F3BB7B90F}" destId="{4823449B-0B58-4120-ADBD-47500A02967C}" srcOrd="0" destOrd="0" presId="urn:microsoft.com/office/officeart/2005/8/layout/vList2"/>
    <dgm:cxn modelId="{9BCE2EBE-DF70-4ED5-A592-183550A23DB0}" srcId="{1C8AF906-957A-4D21-BA6C-8E2F3BB7B90F}" destId="{C8DC265E-22CF-4125-B3E6-AFF662D0BCDD}" srcOrd="4" destOrd="0" parTransId="{AB3FD252-3734-4896-846E-C37DD8E4323F}" sibTransId="{203D5575-367E-4A0D-924E-0C9523055131}"/>
    <dgm:cxn modelId="{DFCBB9C7-D9F5-41CC-855A-AABDF5F0B7A0}" srcId="{1C8AF906-957A-4D21-BA6C-8E2F3BB7B90F}" destId="{DB35E19E-F203-471B-8BF3-5489CB377EE2}" srcOrd="1" destOrd="0" parTransId="{8B5EE08B-7DF9-4450-AA58-24679D3ABFF3}" sibTransId="{DCADA211-022F-485C-A291-5E57F7178DDB}"/>
    <dgm:cxn modelId="{05079AC8-7420-4AC2-8F8D-A4F59C8BB9DF}" srcId="{1C8AF906-957A-4D21-BA6C-8E2F3BB7B90F}" destId="{058BAB79-05AE-46BF-B001-895FD5B3F55C}" srcOrd="0" destOrd="0" parTransId="{127624D2-3148-46B0-8E88-C91F2FE9E9F0}" sibTransId="{AD555CCA-D1EA-4498-A880-6318D47D2384}"/>
    <dgm:cxn modelId="{C34681E1-5A3B-4DD0-9208-BEF91F1BACFC}" srcId="{1C8AF906-957A-4D21-BA6C-8E2F3BB7B90F}" destId="{CF532C59-2B65-4EA7-B049-4C86379EC186}" srcOrd="2" destOrd="0" parTransId="{972DB3B8-F32D-4160-8139-AB7551032101}" sibTransId="{2624E24A-00BC-4EBA-8E38-AB36DEDDE657}"/>
    <dgm:cxn modelId="{E9891AE3-9EC7-4325-9EDD-6F676DBDDDFE}" type="presOf" srcId="{CF532C59-2B65-4EA7-B049-4C86379EC186}" destId="{288812D3-54C9-481D-815C-FD7A22C8C749}" srcOrd="0" destOrd="0" presId="urn:microsoft.com/office/officeart/2005/8/layout/vList2"/>
    <dgm:cxn modelId="{50B34EEC-8B67-4ED2-99EC-93B15E015A28}" srcId="{1C8AF906-957A-4D21-BA6C-8E2F3BB7B90F}" destId="{E340C21B-A3B6-4AF4-92C1-B24FFA99B195}" srcOrd="3" destOrd="0" parTransId="{925602BC-28E3-4014-A1A6-8C89F4D9410A}" sibTransId="{B0510FA0-001B-4CE8-ABD6-9B668568044F}"/>
    <dgm:cxn modelId="{8CAD62C4-9888-48A6-9D5F-164BC1DB2EDE}" type="presParOf" srcId="{4823449B-0B58-4120-ADBD-47500A02967C}" destId="{482023E7-354D-4A58-9B28-E9B20382E0B3}" srcOrd="0" destOrd="0" presId="urn:microsoft.com/office/officeart/2005/8/layout/vList2"/>
    <dgm:cxn modelId="{D3618919-9363-44C2-9EF8-E9E13711467A}" type="presParOf" srcId="{4823449B-0B58-4120-ADBD-47500A02967C}" destId="{7FE7794F-422F-42F8-ADD7-1E7CEDE51FAA}" srcOrd="1" destOrd="0" presId="urn:microsoft.com/office/officeart/2005/8/layout/vList2"/>
    <dgm:cxn modelId="{132D4A02-92EF-4673-805F-D9B3AE0B1025}" type="presParOf" srcId="{4823449B-0B58-4120-ADBD-47500A02967C}" destId="{61ED63EE-4F6F-43CC-98FE-FAAB721D711E}" srcOrd="2" destOrd="0" presId="urn:microsoft.com/office/officeart/2005/8/layout/vList2"/>
    <dgm:cxn modelId="{3B85C106-4B24-4986-9AF7-EAC2B59C8A64}" type="presParOf" srcId="{4823449B-0B58-4120-ADBD-47500A02967C}" destId="{6F1C075D-B663-4E55-B4B9-C56DA3B31354}" srcOrd="3" destOrd="0" presId="urn:microsoft.com/office/officeart/2005/8/layout/vList2"/>
    <dgm:cxn modelId="{12C539BE-95AF-42B6-B105-387BB52B3768}" type="presParOf" srcId="{4823449B-0B58-4120-ADBD-47500A02967C}" destId="{288812D3-54C9-481D-815C-FD7A22C8C749}" srcOrd="4" destOrd="0" presId="urn:microsoft.com/office/officeart/2005/8/layout/vList2"/>
    <dgm:cxn modelId="{53B252C6-F36B-4B3D-859D-319748066EC7}" type="presParOf" srcId="{4823449B-0B58-4120-ADBD-47500A02967C}" destId="{FDB6D5C7-3CD7-4CDF-A2B1-525EECC4842C}" srcOrd="5" destOrd="0" presId="urn:microsoft.com/office/officeart/2005/8/layout/vList2"/>
    <dgm:cxn modelId="{B776BD4F-9533-43C3-8219-69FA6C2039D8}" type="presParOf" srcId="{4823449B-0B58-4120-ADBD-47500A02967C}" destId="{FEBA1317-BCE6-409E-A240-73BB5EB42281}" srcOrd="6" destOrd="0" presId="urn:microsoft.com/office/officeart/2005/8/layout/vList2"/>
    <dgm:cxn modelId="{947C7A01-3AB6-4B81-A792-188832066D0A}" type="presParOf" srcId="{4823449B-0B58-4120-ADBD-47500A02967C}" destId="{402A5B3F-CECD-4519-A50B-F22AE9D0B4AF}" srcOrd="7" destOrd="0" presId="urn:microsoft.com/office/officeart/2005/8/layout/vList2"/>
    <dgm:cxn modelId="{65705B00-6195-4E1E-96E8-464741FA223B}" type="presParOf" srcId="{4823449B-0B58-4120-ADBD-47500A02967C}" destId="{4D7C9FA8-A9C0-4C62-82CA-784D7503AEFF}" srcOrd="8" destOrd="0" presId="urn:microsoft.com/office/officeart/2005/8/layout/vList2"/>
    <dgm:cxn modelId="{0634B2D9-2A7B-466A-97FE-ACCA70562BB9}" type="presParOf" srcId="{4823449B-0B58-4120-ADBD-47500A02967C}" destId="{E4B0DD2D-ED87-45B6-828C-F8C0C7CED329}" srcOrd="9" destOrd="0" presId="urn:microsoft.com/office/officeart/2005/8/layout/vList2"/>
    <dgm:cxn modelId="{1002E4F1-05B5-4914-A401-B14D39779E71}" type="presParOf" srcId="{4823449B-0B58-4120-ADBD-47500A02967C}" destId="{EB459A6F-CC7D-48BA-8194-B114E0C4BF08}"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CF1A950-F0B1-495C-9157-AFCEEDD7049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CAB957E-2D5E-4924-B2D2-BE3A3FB6452C}">
      <dgm:prSet/>
      <dgm:spPr/>
      <dgm:t>
        <a:bodyPr/>
        <a:lstStyle/>
        <a:p>
          <a:r>
            <a:rPr lang="en-US"/>
            <a:t>Traditional Chinese Medicine</a:t>
          </a:r>
        </a:p>
      </dgm:t>
    </dgm:pt>
    <dgm:pt modelId="{D915FEE3-957D-4429-A718-664EF9AB3F3F}" type="parTrans" cxnId="{E0209E89-F239-4D7D-8D07-09CE33A1DDA0}">
      <dgm:prSet/>
      <dgm:spPr/>
      <dgm:t>
        <a:bodyPr/>
        <a:lstStyle/>
        <a:p>
          <a:endParaRPr lang="en-US"/>
        </a:p>
      </dgm:t>
    </dgm:pt>
    <dgm:pt modelId="{BDAA2C09-1520-465D-96DF-5E3130A5B1C2}" type="sibTrans" cxnId="{E0209E89-F239-4D7D-8D07-09CE33A1DDA0}">
      <dgm:prSet/>
      <dgm:spPr/>
      <dgm:t>
        <a:bodyPr/>
        <a:lstStyle/>
        <a:p>
          <a:endParaRPr lang="en-US"/>
        </a:p>
      </dgm:t>
    </dgm:pt>
    <dgm:pt modelId="{8286C170-3BDD-4E37-A93D-3E9299C51602}">
      <dgm:prSet/>
      <dgm:spPr/>
      <dgm:t>
        <a:bodyPr/>
        <a:lstStyle/>
        <a:p>
          <a:r>
            <a:rPr lang="en-US"/>
            <a:t>Indigenous medicine (Native American, Siddha, Ayurvedic)</a:t>
          </a:r>
        </a:p>
      </dgm:t>
    </dgm:pt>
    <dgm:pt modelId="{3F4A73A3-784E-4468-BAF4-23F863B3650C}" type="parTrans" cxnId="{9A14BC8E-7507-4CC0-A687-9FE79877FEE5}">
      <dgm:prSet/>
      <dgm:spPr/>
      <dgm:t>
        <a:bodyPr/>
        <a:lstStyle/>
        <a:p>
          <a:endParaRPr lang="en-US"/>
        </a:p>
      </dgm:t>
    </dgm:pt>
    <dgm:pt modelId="{C64BCE37-55EE-4B96-88DC-1FC482642D97}" type="sibTrans" cxnId="{9A14BC8E-7507-4CC0-A687-9FE79877FEE5}">
      <dgm:prSet/>
      <dgm:spPr/>
      <dgm:t>
        <a:bodyPr/>
        <a:lstStyle/>
        <a:p>
          <a:endParaRPr lang="en-US"/>
        </a:p>
      </dgm:t>
    </dgm:pt>
    <dgm:pt modelId="{FF944FAD-3F2E-47A8-88F2-FBAE2AE0ADC1}">
      <dgm:prSet/>
      <dgm:spPr/>
      <dgm:t>
        <a:bodyPr/>
        <a:lstStyle/>
        <a:p>
          <a:r>
            <a:rPr lang="en-US"/>
            <a:t>Homeopathy</a:t>
          </a:r>
        </a:p>
      </dgm:t>
    </dgm:pt>
    <dgm:pt modelId="{68706DFA-06AC-4356-BC78-D85046682F21}" type="parTrans" cxnId="{52F232CA-2C87-41B9-A06C-87F528A8845C}">
      <dgm:prSet/>
      <dgm:spPr/>
      <dgm:t>
        <a:bodyPr/>
        <a:lstStyle/>
        <a:p>
          <a:endParaRPr lang="en-US"/>
        </a:p>
      </dgm:t>
    </dgm:pt>
    <dgm:pt modelId="{90A06C38-6D35-4DE3-86AE-8A9E74071061}" type="sibTrans" cxnId="{52F232CA-2C87-41B9-A06C-87F528A8845C}">
      <dgm:prSet/>
      <dgm:spPr/>
      <dgm:t>
        <a:bodyPr/>
        <a:lstStyle/>
        <a:p>
          <a:endParaRPr lang="en-US"/>
        </a:p>
      </dgm:t>
    </dgm:pt>
    <dgm:pt modelId="{19F1ED45-4CCC-4553-97C2-3ECCC6E73F34}">
      <dgm:prSet/>
      <dgm:spPr/>
      <dgm:t>
        <a:bodyPr/>
        <a:lstStyle/>
        <a:p>
          <a:r>
            <a:rPr lang="en-US"/>
            <a:t>Psionics</a:t>
          </a:r>
        </a:p>
      </dgm:t>
    </dgm:pt>
    <dgm:pt modelId="{A8F5D28F-F38F-4DCD-BBAD-25CAC6ACFE8B}" type="parTrans" cxnId="{64A65943-72B8-4CDC-B741-1B31D4157986}">
      <dgm:prSet/>
      <dgm:spPr/>
      <dgm:t>
        <a:bodyPr/>
        <a:lstStyle/>
        <a:p>
          <a:endParaRPr lang="en-US"/>
        </a:p>
      </dgm:t>
    </dgm:pt>
    <dgm:pt modelId="{260ABFEB-A58F-4C8D-B390-DF9EF8A87928}" type="sibTrans" cxnId="{64A65943-72B8-4CDC-B741-1B31D4157986}">
      <dgm:prSet/>
      <dgm:spPr/>
      <dgm:t>
        <a:bodyPr/>
        <a:lstStyle/>
        <a:p>
          <a:endParaRPr lang="en-US"/>
        </a:p>
      </dgm:t>
    </dgm:pt>
    <dgm:pt modelId="{B427B189-67DB-44C6-81A6-8D21277C96DC}" type="pres">
      <dgm:prSet presAssocID="{2CF1A950-F0B1-495C-9157-AFCEEDD70498}" presName="linear" presStyleCnt="0">
        <dgm:presLayoutVars>
          <dgm:animLvl val="lvl"/>
          <dgm:resizeHandles val="exact"/>
        </dgm:presLayoutVars>
      </dgm:prSet>
      <dgm:spPr/>
    </dgm:pt>
    <dgm:pt modelId="{40056B0A-F9DC-43AB-8C29-9BB97078CDD4}" type="pres">
      <dgm:prSet presAssocID="{3CAB957E-2D5E-4924-B2D2-BE3A3FB6452C}" presName="parentText" presStyleLbl="node1" presStyleIdx="0" presStyleCnt="4">
        <dgm:presLayoutVars>
          <dgm:chMax val="0"/>
          <dgm:bulletEnabled val="1"/>
        </dgm:presLayoutVars>
      </dgm:prSet>
      <dgm:spPr/>
    </dgm:pt>
    <dgm:pt modelId="{90E4068B-E727-427C-A8CA-51FCA97C083B}" type="pres">
      <dgm:prSet presAssocID="{BDAA2C09-1520-465D-96DF-5E3130A5B1C2}" presName="spacer" presStyleCnt="0"/>
      <dgm:spPr/>
    </dgm:pt>
    <dgm:pt modelId="{CB347238-DE09-49BC-8191-E54C2BF21EBD}" type="pres">
      <dgm:prSet presAssocID="{8286C170-3BDD-4E37-A93D-3E9299C51602}" presName="parentText" presStyleLbl="node1" presStyleIdx="1" presStyleCnt="4">
        <dgm:presLayoutVars>
          <dgm:chMax val="0"/>
          <dgm:bulletEnabled val="1"/>
        </dgm:presLayoutVars>
      </dgm:prSet>
      <dgm:spPr/>
    </dgm:pt>
    <dgm:pt modelId="{91C74789-8F4F-4848-A08F-282F19898AA3}" type="pres">
      <dgm:prSet presAssocID="{C64BCE37-55EE-4B96-88DC-1FC482642D97}" presName="spacer" presStyleCnt="0"/>
      <dgm:spPr/>
    </dgm:pt>
    <dgm:pt modelId="{0E89C5B5-97BD-43F4-8CC2-059A0B4DD1BA}" type="pres">
      <dgm:prSet presAssocID="{FF944FAD-3F2E-47A8-88F2-FBAE2AE0ADC1}" presName="parentText" presStyleLbl="node1" presStyleIdx="2" presStyleCnt="4">
        <dgm:presLayoutVars>
          <dgm:chMax val="0"/>
          <dgm:bulletEnabled val="1"/>
        </dgm:presLayoutVars>
      </dgm:prSet>
      <dgm:spPr/>
    </dgm:pt>
    <dgm:pt modelId="{21951BC6-2B46-473D-981A-2DC9B9BADE8B}" type="pres">
      <dgm:prSet presAssocID="{90A06C38-6D35-4DE3-86AE-8A9E74071061}" presName="spacer" presStyleCnt="0"/>
      <dgm:spPr/>
    </dgm:pt>
    <dgm:pt modelId="{D7DB348A-3D53-4C62-8549-8B269A91A6D5}" type="pres">
      <dgm:prSet presAssocID="{19F1ED45-4CCC-4553-97C2-3ECCC6E73F34}" presName="parentText" presStyleLbl="node1" presStyleIdx="3" presStyleCnt="4">
        <dgm:presLayoutVars>
          <dgm:chMax val="0"/>
          <dgm:bulletEnabled val="1"/>
        </dgm:presLayoutVars>
      </dgm:prSet>
      <dgm:spPr/>
    </dgm:pt>
  </dgm:ptLst>
  <dgm:cxnLst>
    <dgm:cxn modelId="{B0D3DE06-A6A9-40FF-8A84-B0F5574401D8}" type="presOf" srcId="{19F1ED45-4CCC-4553-97C2-3ECCC6E73F34}" destId="{D7DB348A-3D53-4C62-8549-8B269A91A6D5}" srcOrd="0" destOrd="0" presId="urn:microsoft.com/office/officeart/2005/8/layout/vList2"/>
    <dgm:cxn modelId="{7014791A-7584-40B3-8BDD-059E9B51622F}" type="presOf" srcId="{FF944FAD-3F2E-47A8-88F2-FBAE2AE0ADC1}" destId="{0E89C5B5-97BD-43F4-8CC2-059A0B4DD1BA}" srcOrd="0" destOrd="0" presId="urn:microsoft.com/office/officeart/2005/8/layout/vList2"/>
    <dgm:cxn modelId="{C07E323F-F379-4049-8A76-983CC20E50B8}" type="presOf" srcId="{8286C170-3BDD-4E37-A93D-3E9299C51602}" destId="{CB347238-DE09-49BC-8191-E54C2BF21EBD}" srcOrd="0" destOrd="0" presId="urn:microsoft.com/office/officeart/2005/8/layout/vList2"/>
    <dgm:cxn modelId="{64A65943-72B8-4CDC-B741-1B31D4157986}" srcId="{2CF1A950-F0B1-495C-9157-AFCEEDD70498}" destId="{19F1ED45-4CCC-4553-97C2-3ECCC6E73F34}" srcOrd="3" destOrd="0" parTransId="{A8F5D28F-F38F-4DCD-BBAD-25CAC6ACFE8B}" sibTransId="{260ABFEB-A58F-4C8D-B390-DF9EF8A87928}"/>
    <dgm:cxn modelId="{E0209E89-F239-4D7D-8D07-09CE33A1DDA0}" srcId="{2CF1A950-F0B1-495C-9157-AFCEEDD70498}" destId="{3CAB957E-2D5E-4924-B2D2-BE3A3FB6452C}" srcOrd="0" destOrd="0" parTransId="{D915FEE3-957D-4429-A718-664EF9AB3F3F}" sibTransId="{BDAA2C09-1520-465D-96DF-5E3130A5B1C2}"/>
    <dgm:cxn modelId="{9A14BC8E-7507-4CC0-A687-9FE79877FEE5}" srcId="{2CF1A950-F0B1-495C-9157-AFCEEDD70498}" destId="{8286C170-3BDD-4E37-A93D-3E9299C51602}" srcOrd="1" destOrd="0" parTransId="{3F4A73A3-784E-4468-BAF4-23F863B3650C}" sibTransId="{C64BCE37-55EE-4B96-88DC-1FC482642D97}"/>
    <dgm:cxn modelId="{D45A93A6-0644-4F77-A334-455D02D74698}" type="presOf" srcId="{2CF1A950-F0B1-495C-9157-AFCEEDD70498}" destId="{B427B189-67DB-44C6-81A6-8D21277C96DC}" srcOrd="0" destOrd="0" presId="urn:microsoft.com/office/officeart/2005/8/layout/vList2"/>
    <dgm:cxn modelId="{20F98ABC-29D7-41AA-BE7C-761260467122}" type="presOf" srcId="{3CAB957E-2D5E-4924-B2D2-BE3A3FB6452C}" destId="{40056B0A-F9DC-43AB-8C29-9BB97078CDD4}" srcOrd="0" destOrd="0" presId="urn:microsoft.com/office/officeart/2005/8/layout/vList2"/>
    <dgm:cxn modelId="{52F232CA-2C87-41B9-A06C-87F528A8845C}" srcId="{2CF1A950-F0B1-495C-9157-AFCEEDD70498}" destId="{FF944FAD-3F2E-47A8-88F2-FBAE2AE0ADC1}" srcOrd="2" destOrd="0" parTransId="{68706DFA-06AC-4356-BC78-D85046682F21}" sibTransId="{90A06C38-6D35-4DE3-86AE-8A9E74071061}"/>
    <dgm:cxn modelId="{B05BA6FE-A7E4-4ADF-A4AF-3657718CB5FC}" type="presParOf" srcId="{B427B189-67DB-44C6-81A6-8D21277C96DC}" destId="{40056B0A-F9DC-43AB-8C29-9BB97078CDD4}" srcOrd="0" destOrd="0" presId="urn:microsoft.com/office/officeart/2005/8/layout/vList2"/>
    <dgm:cxn modelId="{A87A2F10-0B89-4E2A-A5AD-ACA87F9856E3}" type="presParOf" srcId="{B427B189-67DB-44C6-81A6-8D21277C96DC}" destId="{90E4068B-E727-427C-A8CA-51FCA97C083B}" srcOrd="1" destOrd="0" presId="urn:microsoft.com/office/officeart/2005/8/layout/vList2"/>
    <dgm:cxn modelId="{159F73FE-B2E2-4302-9A97-89559D0A593B}" type="presParOf" srcId="{B427B189-67DB-44C6-81A6-8D21277C96DC}" destId="{CB347238-DE09-49BC-8191-E54C2BF21EBD}" srcOrd="2" destOrd="0" presId="urn:microsoft.com/office/officeart/2005/8/layout/vList2"/>
    <dgm:cxn modelId="{C0E464D6-C71E-42FC-BEE4-5A9CE41C672B}" type="presParOf" srcId="{B427B189-67DB-44C6-81A6-8D21277C96DC}" destId="{91C74789-8F4F-4848-A08F-282F19898AA3}" srcOrd="3" destOrd="0" presId="urn:microsoft.com/office/officeart/2005/8/layout/vList2"/>
    <dgm:cxn modelId="{44FDA67B-F1E4-46D7-AE97-645CB525FB80}" type="presParOf" srcId="{B427B189-67DB-44C6-81A6-8D21277C96DC}" destId="{0E89C5B5-97BD-43F4-8CC2-059A0B4DD1BA}" srcOrd="4" destOrd="0" presId="urn:microsoft.com/office/officeart/2005/8/layout/vList2"/>
    <dgm:cxn modelId="{819F5008-8F8A-47D2-8C27-D580888330BE}" type="presParOf" srcId="{B427B189-67DB-44C6-81A6-8D21277C96DC}" destId="{21951BC6-2B46-473D-981A-2DC9B9BADE8B}" srcOrd="5" destOrd="0" presId="urn:microsoft.com/office/officeart/2005/8/layout/vList2"/>
    <dgm:cxn modelId="{5C3EB6A4-CEFC-4509-835C-5A34B929F877}" type="presParOf" srcId="{B427B189-67DB-44C6-81A6-8D21277C96DC}" destId="{D7DB348A-3D53-4C62-8549-8B269A91A6D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5DD06FD5-4FC1-48C7-A67F-F20FDDEDECD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74F8419-5C0E-4FB7-AC3E-F87ED494A866}">
      <dgm:prSet/>
      <dgm:spPr/>
      <dgm:t>
        <a:bodyPr/>
        <a:lstStyle/>
        <a:p>
          <a:r>
            <a:rPr lang="en-US"/>
            <a:t>Health promotion</a:t>
          </a:r>
        </a:p>
      </dgm:t>
    </dgm:pt>
    <dgm:pt modelId="{F10F21E4-2868-4DFF-BD7C-23FDF714934D}" type="parTrans" cxnId="{1E72A6A3-3C30-45AF-A680-C3EA6D978F37}">
      <dgm:prSet/>
      <dgm:spPr/>
      <dgm:t>
        <a:bodyPr/>
        <a:lstStyle/>
        <a:p>
          <a:endParaRPr lang="en-US"/>
        </a:p>
      </dgm:t>
    </dgm:pt>
    <dgm:pt modelId="{DD4C8AF7-17DB-4382-BCEF-15D8D81F55A0}" type="sibTrans" cxnId="{1E72A6A3-3C30-45AF-A680-C3EA6D978F37}">
      <dgm:prSet/>
      <dgm:spPr/>
      <dgm:t>
        <a:bodyPr/>
        <a:lstStyle/>
        <a:p>
          <a:endParaRPr lang="en-US"/>
        </a:p>
      </dgm:t>
    </dgm:pt>
    <dgm:pt modelId="{E3EBE9AF-7E51-439D-960A-8225CF616168}">
      <dgm:prSet/>
      <dgm:spPr/>
      <dgm:t>
        <a:bodyPr/>
        <a:lstStyle/>
        <a:p>
          <a:r>
            <a:rPr lang="en-US"/>
            <a:t>Social prescribing</a:t>
          </a:r>
        </a:p>
      </dgm:t>
    </dgm:pt>
    <dgm:pt modelId="{B7092FC5-8857-4F34-8A40-BD85AB051C62}" type="parTrans" cxnId="{48A024CA-E617-47D6-B86B-362150C55900}">
      <dgm:prSet/>
      <dgm:spPr/>
      <dgm:t>
        <a:bodyPr/>
        <a:lstStyle/>
        <a:p>
          <a:endParaRPr lang="en-US"/>
        </a:p>
      </dgm:t>
    </dgm:pt>
    <dgm:pt modelId="{DEB00B9F-99E2-47C1-A49F-B614F208FC5C}" type="sibTrans" cxnId="{48A024CA-E617-47D6-B86B-362150C55900}">
      <dgm:prSet/>
      <dgm:spPr/>
      <dgm:t>
        <a:bodyPr/>
        <a:lstStyle/>
        <a:p>
          <a:endParaRPr lang="en-US"/>
        </a:p>
      </dgm:t>
    </dgm:pt>
    <dgm:pt modelId="{F0B30E1D-2B70-4343-B89B-8771AAA62681}">
      <dgm:prSet/>
      <dgm:spPr/>
      <dgm:t>
        <a:bodyPr/>
        <a:lstStyle/>
        <a:p>
          <a:r>
            <a:rPr lang="en-US"/>
            <a:t>Medical intuition</a:t>
          </a:r>
        </a:p>
      </dgm:t>
    </dgm:pt>
    <dgm:pt modelId="{D8A24C42-3A58-490C-93FC-1D2EC1725798}" type="parTrans" cxnId="{EF4204CB-FC3D-49BC-B9C9-1E96F6BF5F2B}">
      <dgm:prSet/>
      <dgm:spPr/>
      <dgm:t>
        <a:bodyPr/>
        <a:lstStyle/>
        <a:p>
          <a:endParaRPr lang="en-US"/>
        </a:p>
      </dgm:t>
    </dgm:pt>
    <dgm:pt modelId="{858AEE01-66B1-490A-9F3F-B1C7566B025C}" type="sibTrans" cxnId="{EF4204CB-FC3D-49BC-B9C9-1E96F6BF5F2B}">
      <dgm:prSet/>
      <dgm:spPr/>
      <dgm:t>
        <a:bodyPr/>
        <a:lstStyle/>
        <a:p>
          <a:endParaRPr lang="en-US"/>
        </a:p>
      </dgm:t>
    </dgm:pt>
    <dgm:pt modelId="{03ABB284-5B42-4D12-B25F-795E24DE9C20}">
      <dgm:prSet/>
      <dgm:spPr/>
      <dgm:t>
        <a:bodyPr/>
        <a:lstStyle/>
        <a:p>
          <a:r>
            <a:rPr lang="en-US"/>
            <a:t>Panchakarma</a:t>
          </a:r>
        </a:p>
      </dgm:t>
    </dgm:pt>
    <dgm:pt modelId="{CE543976-CFEF-4763-9B91-1E3515488711}" type="parTrans" cxnId="{046EE5F6-FE64-4F72-B277-2F0F853844B8}">
      <dgm:prSet/>
      <dgm:spPr/>
      <dgm:t>
        <a:bodyPr/>
        <a:lstStyle/>
        <a:p>
          <a:endParaRPr lang="en-US"/>
        </a:p>
      </dgm:t>
    </dgm:pt>
    <dgm:pt modelId="{61C7F0D0-1443-4F19-8DE6-3458F70A23C8}" type="sibTrans" cxnId="{046EE5F6-FE64-4F72-B277-2F0F853844B8}">
      <dgm:prSet/>
      <dgm:spPr/>
      <dgm:t>
        <a:bodyPr/>
        <a:lstStyle/>
        <a:p>
          <a:endParaRPr lang="en-US"/>
        </a:p>
      </dgm:t>
    </dgm:pt>
    <dgm:pt modelId="{0BB86D37-ADC4-4AF4-8101-D83608FF0508}" type="pres">
      <dgm:prSet presAssocID="{5DD06FD5-4FC1-48C7-A67F-F20FDDEDECDD}" presName="linear" presStyleCnt="0">
        <dgm:presLayoutVars>
          <dgm:animLvl val="lvl"/>
          <dgm:resizeHandles val="exact"/>
        </dgm:presLayoutVars>
      </dgm:prSet>
      <dgm:spPr/>
    </dgm:pt>
    <dgm:pt modelId="{4CCC444C-5793-4F7A-8F3C-24F5B681D1F5}" type="pres">
      <dgm:prSet presAssocID="{374F8419-5C0E-4FB7-AC3E-F87ED494A866}" presName="parentText" presStyleLbl="node1" presStyleIdx="0" presStyleCnt="4">
        <dgm:presLayoutVars>
          <dgm:chMax val="0"/>
          <dgm:bulletEnabled val="1"/>
        </dgm:presLayoutVars>
      </dgm:prSet>
      <dgm:spPr/>
    </dgm:pt>
    <dgm:pt modelId="{2B3097DF-9426-4D76-9B2B-3880BED0B450}" type="pres">
      <dgm:prSet presAssocID="{DD4C8AF7-17DB-4382-BCEF-15D8D81F55A0}" presName="spacer" presStyleCnt="0"/>
      <dgm:spPr/>
    </dgm:pt>
    <dgm:pt modelId="{7ED49126-7EC9-4F59-93F0-4C6F89D15196}" type="pres">
      <dgm:prSet presAssocID="{E3EBE9AF-7E51-439D-960A-8225CF616168}" presName="parentText" presStyleLbl="node1" presStyleIdx="1" presStyleCnt="4">
        <dgm:presLayoutVars>
          <dgm:chMax val="0"/>
          <dgm:bulletEnabled val="1"/>
        </dgm:presLayoutVars>
      </dgm:prSet>
      <dgm:spPr/>
    </dgm:pt>
    <dgm:pt modelId="{6952A195-B0C6-4AB4-886F-879B8E739172}" type="pres">
      <dgm:prSet presAssocID="{DEB00B9F-99E2-47C1-A49F-B614F208FC5C}" presName="spacer" presStyleCnt="0"/>
      <dgm:spPr/>
    </dgm:pt>
    <dgm:pt modelId="{69EB6F79-AFD0-4B02-AA23-E394709D5914}" type="pres">
      <dgm:prSet presAssocID="{F0B30E1D-2B70-4343-B89B-8771AAA62681}" presName="parentText" presStyleLbl="node1" presStyleIdx="2" presStyleCnt="4">
        <dgm:presLayoutVars>
          <dgm:chMax val="0"/>
          <dgm:bulletEnabled val="1"/>
        </dgm:presLayoutVars>
      </dgm:prSet>
      <dgm:spPr/>
    </dgm:pt>
    <dgm:pt modelId="{7D7FDF17-E320-426D-ADF0-2AEEBCBA8114}" type="pres">
      <dgm:prSet presAssocID="{858AEE01-66B1-490A-9F3F-B1C7566B025C}" presName="spacer" presStyleCnt="0"/>
      <dgm:spPr/>
    </dgm:pt>
    <dgm:pt modelId="{FC0AFE78-4615-4459-9D58-E020701AB0A4}" type="pres">
      <dgm:prSet presAssocID="{03ABB284-5B42-4D12-B25F-795E24DE9C20}" presName="parentText" presStyleLbl="node1" presStyleIdx="3" presStyleCnt="4">
        <dgm:presLayoutVars>
          <dgm:chMax val="0"/>
          <dgm:bulletEnabled val="1"/>
        </dgm:presLayoutVars>
      </dgm:prSet>
      <dgm:spPr/>
    </dgm:pt>
  </dgm:ptLst>
  <dgm:cxnLst>
    <dgm:cxn modelId="{58EB0208-41CD-4656-BDCD-7588A7FEBD8B}" type="presOf" srcId="{5DD06FD5-4FC1-48C7-A67F-F20FDDEDECDD}" destId="{0BB86D37-ADC4-4AF4-8101-D83608FF0508}" srcOrd="0" destOrd="0" presId="urn:microsoft.com/office/officeart/2005/8/layout/vList2"/>
    <dgm:cxn modelId="{BDA6AF36-628D-43F9-8392-08AB2A419067}" type="presOf" srcId="{03ABB284-5B42-4D12-B25F-795E24DE9C20}" destId="{FC0AFE78-4615-4459-9D58-E020701AB0A4}" srcOrd="0" destOrd="0" presId="urn:microsoft.com/office/officeart/2005/8/layout/vList2"/>
    <dgm:cxn modelId="{31A49986-2947-4290-B40E-97BE64CBB341}" type="presOf" srcId="{F0B30E1D-2B70-4343-B89B-8771AAA62681}" destId="{69EB6F79-AFD0-4B02-AA23-E394709D5914}" srcOrd="0" destOrd="0" presId="urn:microsoft.com/office/officeart/2005/8/layout/vList2"/>
    <dgm:cxn modelId="{1E72A6A3-3C30-45AF-A680-C3EA6D978F37}" srcId="{5DD06FD5-4FC1-48C7-A67F-F20FDDEDECDD}" destId="{374F8419-5C0E-4FB7-AC3E-F87ED494A866}" srcOrd="0" destOrd="0" parTransId="{F10F21E4-2868-4DFF-BD7C-23FDF714934D}" sibTransId="{DD4C8AF7-17DB-4382-BCEF-15D8D81F55A0}"/>
    <dgm:cxn modelId="{48A024CA-E617-47D6-B86B-362150C55900}" srcId="{5DD06FD5-4FC1-48C7-A67F-F20FDDEDECDD}" destId="{E3EBE9AF-7E51-439D-960A-8225CF616168}" srcOrd="1" destOrd="0" parTransId="{B7092FC5-8857-4F34-8A40-BD85AB051C62}" sibTransId="{DEB00B9F-99E2-47C1-A49F-B614F208FC5C}"/>
    <dgm:cxn modelId="{EF4204CB-FC3D-49BC-B9C9-1E96F6BF5F2B}" srcId="{5DD06FD5-4FC1-48C7-A67F-F20FDDEDECDD}" destId="{F0B30E1D-2B70-4343-B89B-8771AAA62681}" srcOrd="2" destOrd="0" parTransId="{D8A24C42-3A58-490C-93FC-1D2EC1725798}" sibTransId="{858AEE01-66B1-490A-9F3F-B1C7566B025C}"/>
    <dgm:cxn modelId="{C91DD7CE-104E-4FC4-90E2-8E40BC98A573}" type="presOf" srcId="{E3EBE9AF-7E51-439D-960A-8225CF616168}" destId="{7ED49126-7EC9-4F59-93F0-4C6F89D15196}" srcOrd="0" destOrd="0" presId="urn:microsoft.com/office/officeart/2005/8/layout/vList2"/>
    <dgm:cxn modelId="{046EE5F6-FE64-4F72-B277-2F0F853844B8}" srcId="{5DD06FD5-4FC1-48C7-A67F-F20FDDEDECDD}" destId="{03ABB284-5B42-4D12-B25F-795E24DE9C20}" srcOrd="3" destOrd="0" parTransId="{CE543976-CFEF-4763-9B91-1E3515488711}" sibTransId="{61C7F0D0-1443-4F19-8DE6-3458F70A23C8}"/>
    <dgm:cxn modelId="{9D95A9FE-1591-42E8-A1B1-52BFF90DE2B9}" type="presOf" srcId="{374F8419-5C0E-4FB7-AC3E-F87ED494A866}" destId="{4CCC444C-5793-4F7A-8F3C-24F5B681D1F5}" srcOrd="0" destOrd="0" presId="urn:microsoft.com/office/officeart/2005/8/layout/vList2"/>
    <dgm:cxn modelId="{63A29CF2-F6AF-476E-928C-457FAF733F61}" type="presParOf" srcId="{0BB86D37-ADC4-4AF4-8101-D83608FF0508}" destId="{4CCC444C-5793-4F7A-8F3C-24F5B681D1F5}" srcOrd="0" destOrd="0" presId="urn:microsoft.com/office/officeart/2005/8/layout/vList2"/>
    <dgm:cxn modelId="{1B5EED6F-6AC6-464F-9D5D-04BC2465FE3C}" type="presParOf" srcId="{0BB86D37-ADC4-4AF4-8101-D83608FF0508}" destId="{2B3097DF-9426-4D76-9B2B-3880BED0B450}" srcOrd="1" destOrd="0" presId="urn:microsoft.com/office/officeart/2005/8/layout/vList2"/>
    <dgm:cxn modelId="{B5764BFD-9131-497B-AD07-8545BEA365A1}" type="presParOf" srcId="{0BB86D37-ADC4-4AF4-8101-D83608FF0508}" destId="{7ED49126-7EC9-4F59-93F0-4C6F89D15196}" srcOrd="2" destOrd="0" presId="urn:microsoft.com/office/officeart/2005/8/layout/vList2"/>
    <dgm:cxn modelId="{6BA0DB46-6DA4-4169-A113-F0D6417167C8}" type="presParOf" srcId="{0BB86D37-ADC4-4AF4-8101-D83608FF0508}" destId="{6952A195-B0C6-4AB4-886F-879B8E739172}" srcOrd="3" destOrd="0" presId="urn:microsoft.com/office/officeart/2005/8/layout/vList2"/>
    <dgm:cxn modelId="{CD964B57-B04C-4806-B99D-52B6B4EAD8D9}" type="presParOf" srcId="{0BB86D37-ADC4-4AF4-8101-D83608FF0508}" destId="{69EB6F79-AFD0-4B02-AA23-E394709D5914}" srcOrd="4" destOrd="0" presId="urn:microsoft.com/office/officeart/2005/8/layout/vList2"/>
    <dgm:cxn modelId="{B933E1BC-8093-4A65-BBA1-47682516A502}" type="presParOf" srcId="{0BB86D37-ADC4-4AF4-8101-D83608FF0508}" destId="{7D7FDF17-E320-426D-ADF0-2AEEBCBA8114}" srcOrd="5" destOrd="0" presId="urn:microsoft.com/office/officeart/2005/8/layout/vList2"/>
    <dgm:cxn modelId="{2AC36F08-793C-4598-BE93-E7D3CDC6BDE1}" type="presParOf" srcId="{0BB86D37-ADC4-4AF4-8101-D83608FF0508}" destId="{FC0AFE78-4615-4459-9D58-E020701AB0A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A3611CBC-425F-4B18-8C2E-DE652100F7CF}"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A31A906-6917-4A8C-A9E5-64D0D70695E0}">
      <dgm:prSet/>
      <dgm:spPr/>
      <dgm:t>
        <a:bodyPr/>
        <a:lstStyle/>
        <a:p>
          <a:r>
            <a:rPr lang="en-US"/>
            <a:t>Herbalism</a:t>
          </a:r>
        </a:p>
      </dgm:t>
    </dgm:pt>
    <dgm:pt modelId="{AE7D5359-50CC-4D4D-BF5A-B92E84EFEBEB}" type="parTrans" cxnId="{E623C598-C278-4F23-8841-5FA7874AB4E2}">
      <dgm:prSet/>
      <dgm:spPr/>
      <dgm:t>
        <a:bodyPr/>
        <a:lstStyle/>
        <a:p>
          <a:endParaRPr lang="en-US"/>
        </a:p>
      </dgm:t>
    </dgm:pt>
    <dgm:pt modelId="{F9807C69-235D-40EA-AF6F-6485CD140EE5}" type="sibTrans" cxnId="{E623C598-C278-4F23-8841-5FA7874AB4E2}">
      <dgm:prSet/>
      <dgm:spPr/>
      <dgm:t>
        <a:bodyPr/>
        <a:lstStyle/>
        <a:p>
          <a:endParaRPr lang="en-US"/>
        </a:p>
      </dgm:t>
    </dgm:pt>
    <dgm:pt modelId="{C7B8CF0E-FC41-4C3D-87B9-1578D8C3F7FB}">
      <dgm:prSet/>
      <dgm:spPr/>
      <dgm:t>
        <a:bodyPr/>
        <a:lstStyle/>
        <a:p>
          <a:r>
            <a:rPr lang="en-US"/>
            <a:t>Diet therapies</a:t>
          </a:r>
        </a:p>
      </dgm:t>
    </dgm:pt>
    <dgm:pt modelId="{EBED894E-1CA9-4DF9-992E-76ADD9670248}" type="parTrans" cxnId="{E601B743-95BB-4CFE-A820-22BFAC53A11B}">
      <dgm:prSet/>
      <dgm:spPr/>
      <dgm:t>
        <a:bodyPr/>
        <a:lstStyle/>
        <a:p>
          <a:endParaRPr lang="en-US"/>
        </a:p>
      </dgm:t>
    </dgm:pt>
    <dgm:pt modelId="{36517075-56DD-43F9-8A71-5149323F58FC}" type="sibTrans" cxnId="{E601B743-95BB-4CFE-A820-22BFAC53A11B}">
      <dgm:prSet/>
      <dgm:spPr/>
      <dgm:t>
        <a:bodyPr/>
        <a:lstStyle/>
        <a:p>
          <a:endParaRPr lang="en-US"/>
        </a:p>
      </dgm:t>
    </dgm:pt>
    <dgm:pt modelId="{A3BC87A0-473C-44AA-A710-E542D76A4753}">
      <dgm:prSet/>
      <dgm:spPr/>
      <dgm:t>
        <a:bodyPr/>
        <a:lstStyle/>
        <a:p>
          <a:r>
            <a:rPr lang="en-US"/>
            <a:t>Supplements</a:t>
          </a:r>
        </a:p>
      </dgm:t>
    </dgm:pt>
    <dgm:pt modelId="{09D9094B-36A5-4DFC-8F54-B43173C401DF}" type="parTrans" cxnId="{237DD79D-1B70-4A76-B48F-11F7C841E793}">
      <dgm:prSet/>
      <dgm:spPr/>
      <dgm:t>
        <a:bodyPr/>
        <a:lstStyle/>
        <a:p>
          <a:endParaRPr lang="en-US"/>
        </a:p>
      </dgm:t>
    </dgm:pt>
    <dgm:pt modelId="{F54EA838-F2BA-42BE-97F5-E18F5A7F976D}" type="sibTrans" cxnId="{237DD79D-1B70-4A76-B48F-11F7C841E793}">
      <dgm:prSet/>
      <dgm:spPr/>
      <dgm:t>
        <a:bodyPr/>
        <a:lstStyle/>
        <a:p>
          <a:endParaRPr lang="en-US"/>
        </a:p>
      </dgm:t>
    </dgm:pt>
    <dgm:pt modelId="{67B7C24F-44A4-4B69-8606-4C0FA4D96E45}" type="pres">
      <dgm:prSet presAssocID="{A3611CBC-425F-4B18-8C2E-DE652100F7CF}" presName="vert0" presStyleCnt="0">
        <dgm:presLayoutVars>
          <dgm:dir/>
          <dgm:animOne val="branch"/>
          <dgm:animLvl val="lvl"/>
        </dgm:presLayoutVars>
      </dgm:prSet>
      <dgm:spPr/>
    </dgm:pt>
    <dgm:pt modelId="{057F5A8F-BF2C-4285-967F-3D3CE40231BD}" type="pres">
      <dgm:prSet presAssocID="{FA31A906-6917-4A8C-A9E5-64D0D70695E0}" presName="thickLine" presStyleLbl="alignNode1" presStyleIdx="0" presStyleCnt="3"/>
      <dgm:spPr/>
    </dgm:pt>
    <dgm:pt modelId="{5AA58B63-CD46-41D3-8EDB-30182592179D}" type="pres">
      <dgm:prSet presAssocID="{FA31A906-6917-4A8C-A9E5-64D0D70695E0}" presName="horz1" presStyleCnt="0"/>
      <dgm:spPr/>
    </dgm:pt>
    <dgm:pt modelId="{EDDE4B91-308E-4077-8EEB-A6264B102519}" type="pres">
      <dgm:prSet presAssocID="{FA31A906-6917-4A8C-A9E5-64D0D70695E0}" presName="tx1" presStyleLbl="revTx" presStyleIdx="0" presStyleCnt="3"/>
      <dgm:spPr/>
    </dgm:pt>
    <dgm:pt modelId="{A37EFDB0-2291-48C7-AC7B-57508000DF0F}" type="pres">
      <dgm:prSet presAssocID="{FA31A906-6917-4A8C-A9E5-64D0D70695E0}" presName="vert1" presStyleCnt="0"/>
      <dgm:spPr/>
    </dgm:pt>
    <dgm:pt modelId="{A43FEE69-EBDC-4AB6-8E90-71CCB7204B9E}" type="pres">
      <dgm:prSet presAssocID="{C7B8CF0E-FC41-4C3D-87B9-1578D8C3F7FB}" presName="thickLine" presStyleLbl="alignNode1" presStyleIdx="1" presStyleCnt="3"/>
      <dgm:spPr/>
    </dgm:pt>
    <dgm:pt modelId="{92284A46-9751-4F92-A502-49D77DEA16B0}" type="pres">
      <dgm:prSet presAssocID="{C7B8CF0E-FC41-4C3D-87B9-1578D8C3F7FB}" presName="horz1" presStyleCnt="0"/>
      <dgm:spPr/>
    </dgm:pt>
    <dgm:pt modelId="{B716D6E8-3A47-47AE-912A-1FD0F89E6815}" type="pres">
      <dgm:prSet presAssocID="{C7B8CF0E-FC41-4C3D-87B9-1578D8C3F7FB}" presName="tx1" presStyleLbl="revTx" presStyleIdx="1" presStyleCnt="3"/>
      <dgm:spPr/>
    </dgm:pt>
    <dgm:pt modelId="{C4ACE239-881C-466D-821E-9DD4ADEFEB4B}" type="pres">
      <dgm:prSet presAssocID="{C7B8CF0E-FC41-4C3D-87B9-1578D8C3F7FB}" presName="vert1" presStyleCnt="0"/>
      <dgm:spPr/>
    </dgm:pt>
    <dgm:pt modelId="{67A7AEB7-F80E-4A2C-B1FD-0F8FCE724B18}" type="pres">
      <dgm:prSet presAssocID="{A3BC87A0-473C-44AA-A710-E542D76A4753}" presName="thickLine" presStyleLbl="alignNode1" presStyleIdx="2" presStyleCnt="3"/>
      <dgm:spPr/>
    </dgm:pt>
    <dgm:pt modelId="{0D7183AF-3D16-40C5-8356-030A46156742}" type="pres">
      <dgm:prSet presAssocID="{A3BC87A0-473C-44AA-A710-E542D76A4753}" presName="horz1" presStyleCnt="0"/>
      <dgm:spPr/>
    </dgm:pt>
    <dgm:pt modelId="{63DFDF3A-71F3-4452-8152-F3E3ECF64362}" type="pres">
      <dgm:prSet presAssocID="{A3BC87A0-473C-44AA-A710-E542D76A4753}" presName="tx1" presStyleLbl="revTx" presStyleIdx="2" presStyleCnt="3"/>
      <dgm:spPr/>
    </dgm:pt>
    <dgm:pt modelId="{DFE28982-F9F9-4120-AAC3-E5642F8B01A7}" type="pres">
      <dgm:prSet presAssocID="{A3BC87A0-473C-44AA-A710-E542D76A4753}" presName="vert1" presStyleCnt="0"/>
      <dgm:spPr/>
    </dgm:pt>
  </dgm:ptLst>
  <dgm:cxnLst>
    <dgm:cxn modelId="{047AE606-48F5-4EC3-BF33-E2912923158D}" type="presOf" srcId="{A3611CBC-425F-4B18-8C2E-DE652100F7CF}" destId="{67B7C24F-44A4-4B69-8606-4C0FA4D96E45}" srcOrd="0" destOrd="0" presId="urn:microsoft.com/office/officeart/2008/layout/LinedList"/>
    <dgm:cxn modelId="{69BBD625-1CD4-491C-A53C-87DCA8DFA14C}" type="presOf" srcId="{C7B8CF0E-FC41-4C3D-87B9-1578D8C3F7FB}" destId="{B716D6E8-3A47-47AE-912A-1FD0F89E6815}" srcOrd="0" destOrd="0" presId="urn:microsoft.com/office/officeart/2008/layout/LinedList"/>
    <dgm:cxn modelId="{E601B743-95BB-4CFE-A820-22BFAC53A11B}" srcId="{A3611CBC-425F-4B18-8C2E-DE652100F7CF}" destId="{C7B8CF0E-FC41-4C3D-87B9-1578D8C3F7FB}" srcOrd="1" destOrd="0" parTransId="{EBED894E-1CA9-4DF9-992E-76ADD9670248}" sibTransId="{36517075-56DD-43F9-8A71-5149323F58FC}"/>
    <dgm:cxn modelId="{76620494-E1CA-42A5-BE1A-82B6B20E3770}" type="presOf" srcId="{FA31A906-6917-4A8C-A9E5-64D0D70695E0}" destId="{EDDE4B91-308E-4077-8EEB-A6264B102519}" srcOrd="0" destOrd="0" presId="urn:microsoft.com/office/officeart/2008/layout/LinedList"/>
    <dgm:cxn modelId="{E623C598-C278-4F23-8841-5FA7874AB4E2}" srcId="{A3611CBC-425F-4B18-8C2E-DE652100F7CF}" destId="{FA31A906-6917-4A8C-A9E5-64D0D70695E0}" srcOrd="0" destOrd="0" parTransId="{AE7D5359-50CC-4D4D-BF5A-B92E84EFEBEB}" sibTransId="{F9807C69-235D-40EA-AF6F-6485CD140EE5}"/>
    <dgm:cxn modelId="{237DD79D-1B70-4A76-B48F-11F7C841E793}" srcId="{A3611CBC-425F-4B18-8C2E-DE652100F7CF}" destId="{A3BC87A0-473C-44AA-A710-E542D76A4753}" srcOrd="2" destOrd="0" parTransId="{09D9094B-36A5-4DFC-8F54-B43173C401DF}" sibTransId="{F54EA838-F2BA-42BE-97F5-E18F5A7F976D}"/>
    <dgm:cxn modelId="{BF7DFAA6-565B-4E9E-B858-C7039B2578E8}" type="presOf" srcId="{A3BC87A0-473C-44AA-A710-E542D76A4753}" destId="{63DFDF3A-71F3-4452-8152-F3E3ECF64362}" srcOrd="0" destOrd="0" presId="urn:microsoft.com/office/officeart/2008/layout/LinedList"/>
    <dgm:cxn modelId="{9C1AA6B9-5F4F-462C-9D23-5E8261F34C89}" type="presParOf" srcId="{67B7C24F-44A4-4B69-8606-4C0FA4D96E45}" destId="{057F5A8F-BF2C-4285-967F-3D3CE40231BD}" srcOrd="0" destOrd="0" presId="urn:microsoft.com/office/officeart/2008/layout/LinedList"/>
    <dgm:cxn modelId="{F0C92C66-4BD6-4CB6-91B3-6C7E485DA472}" type="presParOf" srcId="{67B7C24F-44A4-4B69-8606-4C0FA4D96E45}" destId="{5AA58B63-CD46-41D3-8EDB-30182592179D}" srcOrd="1" destOrd="0" presId="urn:microsoft.com/office/officeart/2008/layout/LinedList"/>
    <dgm:cxn modelId="{4F861609-9F4D-41D9-B5BB-82E53DB2EAB6}" type="presParOf" srcId="{5AA58B63-CD46-41D3-8EDB-30182592179D}" destId="{EDDE4B91-308E-4077-8EEB-A6264B102519}" srcOrd="0" destOrd="0" presId="urn:microsoft.com/office/officeart/2008/layout/LinedList"/>
    <dgm:cxn modelId="{5B6F55A9-7B9F-44B9-8DA5-CEB953296347}" type="presParOf" srcId="{5AA58B63-CD46-41D3-8EDB-30182592179D}" destId="{A37EFDB0-2291-48C7-AC7B-57508000DF0F}" srcOrd="1" destOrd="0" presId="urn:microsoft.com/office/officeart/2008/layout/LinedList"/>
    <dgm:cxn modelId="{39CDC42D-AD84-46AA-A723-9400AFD736F4}" type="presParOf" srcId="{67B7C24F-44A4-4B69-8606-4C0FA4D96E45}" destId="{A43FEE69-EBDC-4AB6-8E90-71CCB7204B9E}" srcOrd="2" destOrd="0" presId="urn:microsoft.com/office/officeart/2008/layout/LinedList"/>
    <dgm:cxn modelId="{76C6AD40-81EA-4F66-8EFA-5428F961B1D6}" type="presParOf" srcId="{67B7C24F-44A4-4B69-8606-4C0FA4D96E45}" destId="{92284A46-9751-4F92-A502-49D77DEA16B0}" srcOrd="3" destOrd="0" presId="urn:microsoft.com/office/officeart/2008/layout/LinedList"/>
    <dgm:cxn modelId="{00BB585D-266D-44DE-AEDE-2E54C922A05A}" type="presParOf" srcId="{92284A46-9751-4F92-A502-49D77DEA16B0}" destId="{B716D6E8-3A47-47AE-912A-1FD0F89E6815}" srcOrd="0" destOrd="0" presId="urn:microsoft.com/office/officeart/2008/layout/LinedList"/>
    <dgm:cxn modelId="{40C91F16-F888-4D8C-88CA-EC0D8A7BE92E}" type="presParOf" srcId="{92284A46-9751-4F92-A502-49D77DEA16B0}" destId="{C4ACE239-881C-466D-821E-9DD4ADEFEB4B}" srcOrd="1" destOrd="0" presId="urn:microsoft.com/office/officeart/2008/layout/LinedList"/>
    <dgm:cxn modelId="{322B9C02-6B08-4E23-85D2-74383F5CAA94}" type="presParOf" srcId="{67B7C24F-44A4-4B69-8606-4C0FA4D96E45}" destId="{67A7AEB7-F80E-4A2C-B1FD-0F8FCE724B18}" srcOrd="4" destOrd="0" presId="urn:microsoft.com/office/officeart/2008/layout/LinedList"/>
    <dgm:cxn modelId="{20657EE2-9F63-4E01-A812-168363A6FE1C}" type="presParOf" srcId="{67B7C24F-44A4-4B69-8606-4C0FA4D96E45}" destId="{0D7183AF-3D16-40C5-8356-030A46156742}" srcOrd="5" destOrd="0" presId="urn:microsoft.com/office/officeart/2008/layout/LinedList"/>
    <dgm:cxn modelId="{7565A960-72B6-449A-B5D2-5AC6E9CEB418}" type="presParOf" srcId="{0D7183AF-3D16-40C5-8356-030A46156742}" destId="{63DFDF3A-71F3-4452-8152-F3E3ECF64362}" srcOrd="0" destOrd="0" presId="urn:microsoft.com/office/officeart/2008/layout/LinedList"/>
    <dgm:cxn modelId="{26C3077C-81F3-4F06-8AD9-1CCC33412EE4}" type="presParOf" srcId="{0D7183AF-3D16-40C5-8356-030A46156742}" destId="{DFE28982-F9F9-4120-AAC3-E5642F8B01A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7A2844C-2EA6-47D3-BBB8-851B5F06A8A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6F47A9A-8479-44F3-8E0D-64EBA2C9C4BD}">
      <dgm:prSet/>
      <dgm:spPr/>
      <dgm:t>
        <a:bodyPr/>
        <a:lstStyle/>
        <a:p>
          <a:r>
            <a:rPr lang="en-US"/>
            <a:t>Chiropractic medicine</a:t>
          </a:r>
        </a:p>
      </dgm:t>
    </dgm:pt>
    <dgm:pt modelId="{08E0D7B6-F202-4D66-A9E2-04E3DDE48C4A}" type="parTrans" cxnId="{4C2822DD-E5A3-4714-8691-99849420C71B}">
      <dgm:prSet/>
      <dgm:spPr/>
      <dgm:t>
        <a:bodyPr/>
        <a:lstStyle/>
        <a:p>
          <a:endParaRPr lang="en-US"/>
        </a:p>
      </dgm:t>
    </dgm:pt>
    <dgm:pt modelId="{CD06E1FB-D421-48E5-B8C2-B628AC8CE028}" type="sibTrans" cxnId="{4C2822DD-E5A3-4714-8691-99849420C71B}">
      <dgm:prSet/>
      <dgm:spPr/>
      <dgm:t>
        <a:bodyPr/>
        <a:lstStyle/>
        <a:p>
          <a:endParaRPr lang="en-US"/>
        </a:p>
      </dgm:t>
    </dgm:pt>
    <dgm:pt modelId="{D1044483-CD8A-44DE-B640-B33481F18D5C}">
      <dgm:prSet/>
      <dgm:spPr/>
      <dgm:t>
        <a:bodyPr/>
        <a:lstStyle/>
        <a:p>
          <a:r>
            <a:rPr lang="en-US"/>
            <a:t>Osteopathy</a:t>
          </a:r>
        </a:p>
      </dgm:t>
    </dgm:pt>
    <dgm:pt modelId="{6D51D31F-CC83-4324-88E0-CE557343D585}" type="parTrans" cxnId="{4F87180D-3C19-4126-85D4-03C826EE7435}">
      <dgm:prSet/>
      <dgm:spPr/>
      <dgm:t>
        <a:bodyPr/>
        <a:lstStyle/>
        <a:p>
          <a:endParaRPr lang="en-US"/>
        </a:p>
      </dgm:t>
    </dgm:pt>
    <dgm:pt modelId="{207B7111-2C6B-4617-8128-94F981E1F96B}" type="sibTrans" cxnId="{4F87180D-3C19-4126-85D4-03C826EE7435}">
      <dgm:prSet/>
      <dgm:spPr/>
      <dgm:t>
        <a:bodyPr/>
        <a:lstStyle/>
        <a:p>
          <a:endParaRPr lang="en-US"/>
        </a:p>
      </dgm:t>
    </dgm:pt>
    <dgm:pt modelId="{1689B6C8-722C-400E-B1C6-CF846EFA4118}">
      <dgm:prSet/>
      <dgm:spPr/>
      <dgm:t>
        <a:bodyPr/>
        <a:lstStyle/>
        <a:p>
          <a:r>
            <a:rPr lang="en-US"/>
            <a:t>Hydroptherapy</a:t>
          </a:r>
        </a:p>
      </dgm:t>
    </dgm:pt>
    <dgm:pt modelId="{7229E43F-C447-4279-8C68-77217ABF6DDE}" type="parTrans" cxnId="{88232FAF-191E-4D92-8505-10A222233D4D}">
      <dgm:prSet/>
      <dgm:spPr/>
      <dgm:t>
        <a:bodyPr/>
        <a:lstStyle/>
        <a:p>
          <a:endParaRPr lang="en-US"/>
        </a:p>
      </dgm:t>
    </dgm:pt>
    <dgm:pt modelId="{DE01A5A2-0074-448D-B290-F96987BB7DCF}" type="sibTrans" cxnId="{88232FAF-191E-4D92-8505-10A222233D4D}">
      <dgm:prSet/>
      <dgm:spPr/>
      <dgm:t>
        <a:bodyPr/>
        <a:lstStyle/>
        <a:p>
          <a:endParaRPr lang="en-US"/>
        </a:p>
      </dgm:t>
    </dgm:pt>
    <dgm:pt modelId="{D9A3C3D9-D15C-4C12-A00A-479E27DB3E4B}">
      <dgm:prSet/>
      <dgm:spPr/>
      <dgm:t>
        <a:bodyPr/>
        <a:lstStyle/>
        <a:p>
          <a:r>
            <a:rPr lang="en-US"/>
            <a:t>Massage</a:t>
          </a:r>
        </a:p>
      </dgm:t>
    </dgm:pt>
    <dgm:pt modelId="{8C338F43-3782-4C67-ADBC-0429D1DDBF0C}" type="parTrans" cxnId="{0A2DEA0C-10A1-45FE-BC3F-09AFADCA3F66}">
      <dgm:prSet/>
      <dgm:spPr/>
      <dgm:t>
        <a:bodyPr/>
        <a:lstStyle/>
        <a:p>
          <a:endParaRPr lang="en-US"/>
        </a:p>
      </dgm:t>
    </dgm:pt>
    <dgm:pt modelId="{181D5B0E-7963-4A7B-AC97-2938BA009637}" type="sibTrans" cxnId="{0A2DEA0C-10A1-45FE-BC3F-09AFADCA3F66}">
      <dgm:prSet/>
      <dgm:spPr/>
      <dgm:t>
        <a:bodyPr/>
        <a:lstStyle/>
        <a:p>
          <a:endParaRPr lang="en-US"/>
        </a:p>
      </dgm:t>
    </dgm:pt>
    <dgm:pt modelId="{D80C508B-DF46-48C1-BA4E-D526D93BEEA9}">
      <dgm:prSet/>
      <dgm:spPr/>
      <dgm:t>
        <a:bodyPr/>
        <a:lstStyle/>
        <a:p>
          <a:r>
            <a:rPr lang="en-US"/>
            <a:t>Light and colour therapy</a:t>
          </a:r>
        </a:p>
      </dgm:t>
    </dgm:pt>
    <dgm:pt modelId="{C47B87CC-846F-49D6-9302-818407216922}" type="parTrans" cxnId="{B871C71E-DAC5-4BE3-A3E6-970D3A80F535}">
      <dgm:prSet/>
      <dgm:spPr/>
      <dgm:t>
        <a:bodyPr/>
        <a:lstStyle/>
        <a:p>
          <a:endParaRPr lang="en-US"/>
        </a:p>
      </dgm:t>
    </dgm:pt>
    <dgm:pt modelId="{8C5367DA-1719-4494-B578-ACC9B4F907A4}" type="sibTrans" cxnId="{B871C71E-DAC5-4BE3-A3E6-970D3A80F535}">
      <dgm:prSet/>
      <dgm:spPr/>
      <dgm:t>
        <a:bodyPr/>
        <a:lstStyle/>
        <a:p>
          <a:endParaRPr lang="en-US"/>
        </a:p>
      </dgm:t>
    </dgm:pt>
    <dgm:pt modelId="{F74D39AD-8F4F-4544-BF94-313036CD6636}" type="pres">
      <dgm:prSet presAssocID="{17A2844C-2EA6-47D3-BBB8-851B5F06A8A6}" presName="vert0" presStyleCnt="0">
        <dgm:presLayoutVars>
          <dgm:dir/>
          <dgm:animOne val="branch"/>
          <dgm:animLvl val="lvl"/>
        </dgm:presLayoutVars>
      </dgm:prSet>
      <dgm:spPr/>
    </dgm:pt>
    <dgm:pt modelId="{FD82FE79-584A-4DFE-9B35-10C295BC2D61}" type="pres">
      <dgm:prSet presAssocID="{16F47A9A-8479-44F3-8E0D-64EBA2C9C4BD}" presName="thickLine" presStyleLbl="alignNode1" presStyleIdx="0" presStyleCnt="5"/>
      <dgm:spPr/>
    </dgm:pt>
    <dgm:pt modelId="{FDEF7C58-134D-4549-8248-37A0F945AEA4}" type="pres">
      <dgm:prSet presAssocID="{16F47A9A-8479-44F3-8E0D-64EBA2C9C4BD}" presName="horz1" presStyleCnt="0"/>
      <dgm:spPr/>
    </dgm:pt>
    <dgm:pt modelId="{372DD694-EA6B-457B-8A50-9CAAA80C8C6B}" type="pres">
      <dgm:prSet presAssocID="{16F47A9A-8479-44F3-8E0D-64EBA2C9C4BD}" presName="tx1" presStyleLbl="revTx" presStyleIdx="0" presStyleCnt="5"/>
      <dgm:spPr/>
    </dgm:pt>
    <dgm:pt modelId="{2D0A8C09-E345-456A-9B1C-61BF819B6C89}" type="pres">
      <dgm:prSet presAssocID="{16F47A9A-8479-44F3-8E0D-64EBA2C9C4BD}" presName="vert1" presStyleCnt="0"/>
      <dgm:spPr/>
    </dgm:pt>
    <dgm:pt modelId="{02B63FB7-8022-4EAF-93FA-D5FA41FF79A4}" type="pres">
      <dgm:prSet presAssocID="{D1044483-CD8A-44DE-B640-B33481F18D5C}" presName="thickLine" presStyleLbl="alignNode1" presStyleIdx="1" presStyleCnt="5"/>
      <dgm:spPr/>
    </dgm:pt>
    <dgm:pt modelId="{16AEA18A-2C02-4EF4-B0CC-3367C2F4E249}" type="pres">
      <dgm:prSet presAssocID="{D1044483-CD8A-44DE-B640-B33481F18D5C}" presName="horz1" presStyleCnt="0"/>
      <dgm:spPr/>
    </dgm:pt>
    <dgm:pt modelId="{673F08C8-D2B0-40DC-B575-70FBE74B7CB5}" type="pres">
      <dgm:prSet presAssocID="{D1044483-CD8A-44DE-B640-B33481F18D5C}" presName="tx1" presStyleLbl="revTx" presStyleIdx="1" presStyleCnt="5"/>
      <dgm:spPr/>
    </dgm:pt>
    <dgm:pt modelId="{A9936FA0-7A14-4EBD-A569-B93E70D4231D}" type="pres">
      <dgm:prSet presAssocID="{D1044483-CD8A-44DE-B640-B33481F18D5C}" presName="vert1" presStyleCnt="0"/>
      <dgm:spPr/>
    </dgm:pt>
    <dgm:pt modelId="{AA349998-8D92-4C22-B44C-E00CD8C78E62}" type="pres">
      <dgm:prSet presAssocID="{1689B6C8-722C-400E-B1C6-CF846EFA4118}" presName="thickLine" presStyleLbl="alignNode1" presStyleIdx="2" presStyleCnt="5"/>
      <dgm:spPr/>
    </dgm:pt>
    <dgm:pt modelId="{0FAC9293-A585-40F9-B860-DCA771821DF9}" type="pres">
      <dgm:prSet presAssocID="{1689B6C8-722C-400E-B1C6-CF846EFA4118}" presName="horz1" presStyleCnt="0"/>
      <dgm:spPr/>
    </dgm:pt>
    <dgm:pt modelId="{39A098C0-E909-4989-9421-978E78FEAE06}" type="pres">
      <dgm:prSet presAssocID="{1689B6C8-722C-400E-B1C6-CF846EFA4118}" presName="tx1" presStyleLbl="revTx" presStyleIdx="2" presStyleCnt="5"/>
      <dgm:spPr/>
    </dgm:pt>
    <dgm:pt modelId="{8487D04B-13E0-4DBF-A173-A81CFA92AA72}" type="pres">
      <dgm:prSet presAssocID="{1689B6C8-722C-400E-B1C6-CF846EFA4118}" presName="vert1" presStyleCnt="0"/>
      <dgm:spPr/>
    </dgm:pt>
    <dgm:pt modelId="{57EEBA46-AB61-470C-AC46-860B0F14EAE5}" type="pres">
      <dgm:prSet presAssocID="{D9A3C3D9-D15C-4C12-A00A-479E27DB3E4B}" presName="thickLine" presStyleLbl="alignNode1" presStyleIdx="3" presStyleCnt="5"/>
      <dgm:spPr/>
    </dgm:pt>
    <dgm:pt modelId="{A2B5EFF6-2346-4463-BD6D-49C0BE0224E2}" type="pres">
      <dgm:prSet presAssocID="{D9A3C3D9-D15C-4C12-A00A-479E27DB3E4B}" presName="horz1" presStyleCnt="0"/>
      <dgm:spPr/>
    </dgm:pt>
    <dgm:pt modelId="{CA014C93-51C7-47DD-954D-41AF71295DF1}" type="pres">
      <dgm:prSet presAssocID="{D9A3C3D9-D15C-4C12-A00A-479E27DB3E4B}" presName="tx1" presStyleLbl="revTx" presStyleIdx="3" presStyleCnt="5"/>
      <dgm:spPr/>
    </dgm:pt>
    <dgm:pt modelId="{2E4DFA8F-B0D5-431D-8F67-BD648E4AE1E1}" type="pres">
      <dgm:prSet presAssocID="{D9A3C3D9-D15C-4C12-A00A-479E27DB3E4B}" presName="vert1" presStyleCnt="0"/>
      <dgm:spPr/>
    </dgm:pt>
    <dgm:pt modelId="{CCEB0D8F-BBDD-473B-A4E0-7C9EFAA92466}" type="pres">
      <dgm:prSet presAssocID="{D80C508B-DF46-48C1-BA4E-D526D93BEEA9}" presName="thickLine" presStyleLbl="alignNode1" presStyleIdx="4" presStyleCnt="5"/>
      <dgm:spPr/>
    </dgm:pt>
    <dgm:pt modelId="{87C74F13-5BAB-4831-B3CC-84C98DA347FA}" type="pres">
      <dgm:prSet presAssocID="{D80C508B-DF46-48C1-BA4E-D526D93BEEA9}" presName="horz1" presStyleCnt="0"/>
      <dgm:spPr/>
    </dgm:pt>
    <dgm:pt modelId="{33C1CE9C-F7F7-4C2F-929E-C512C221208D}" type="pres">
      <dgm:prSet presAssocID="{D80C508B-DF46-48C1-BA4E-D526D93BEEA9}" presName="tx1" presStyleLbl="revTx" presStyleIdx="4" presStyleCnt="5"/>
      <dgm:spPr/>
    </dgm:pt>
    <dgm:pt modelId="{AD43F3A5-16CA-48E8-A879-B2D1318EC60B}" type="pres">
      <dgm:prSet presAssocID="{D80C508B-DF46-48C1-BA4E-D526D93BEEA9}" presName="vert1" presStyleCnt="0"/>
      <dgm:spPr/>
    </dgm:pt>
  </dgm:ptLst>
  <dgm:cxnLst>
    <dgm:cxn modelId="{0A2DEA0C-10A1-45FE-BC3F-09AFADCA3F66}" srcId="{17A2844C-2EA6-47D3-BBB8-851B5F06A8A6}" destId="{D9A3C3D9-D15C-4C12-A00A-479E27DB3E4B}" srcOrd="3" destOrd="0" parTransId="{8C338F43-3782-4C67-ADBC-0429D1DDBF0C}" sibTransId="{181D5B0E-7963-4A7B-AC97-2938BA009637}"/>
    <dgm:cxn modelId="{4F87180D-3C19-4126-85D4-03C826EE7435}" srcId="{17A2844C-2EA6-47D3-BBB8-851B5F06A8A6}" destId="{D1044483-CD8A-44DE-B640-B33481F18D5C}" srcOrd="1" destOrd="0" parTransId="{6D51D31F-CC83-4324-88E0-CE557343D585}" sibTransId="{207B7111-2C6B-4617-8128-94F981E1F96B}"/>
    <dgm:cxn modelId="{ECFB2816-B6DB-4D8A-8C20-12052D9DF01E}" type="presOf" srcId="{1689B6C8-722C-400E-B1C6-CF846EFA4118}" destId="{39A098C0-E909-4989-9421-978E78FEAE06}" srcOrd="0" destOrd="0" presId="urn:microsoft.com/office/officeart/2008/layout/LinedList"/>
    <dgm:cxn modelId="{B871C71E-DAC5-4BE3-A3E6-970D3A80F535}" srcId="{17A2844C-2EA6-47D3-BBB8-851B5F06A8A6}" destId="{D80C508B-DF46-48C1-BA4E-D526D93BEEA9}" srcOrd="4" destOrd="0" parTransId="{C47B87CC-846F-49D6-9302-818407216922}" sibTransId="{8C5367DA-1719-4494-B578-ACC9B4F907A4}"/>
    <dgm:cxn modelId="{89FBA12E-5835-46F9-A172-039855F1B296}" type="presOf" srcId="{D80C508B-DF46-48C1-BA4E-D526D93BEEA9}" destId="{33C1CE9C-F7F7-4C2F-929E-C512C221208D}" srcOrd="0" destOrd="0" presId="urn:microsoft.com/office/officeart/2008/layout/LinedList"/>
    <dgm:cxn modelId="{9BF22930-DBA9-4C3D-BF94-4D625D38461A}" type="presOf" srcId="{D1044483-CD8A-44DE-B640-B33481F18D5C}" destId="{673F08C8-D2B0-40DC-B575-70FBE74B7CB5}" srcOrd="0" destOrd="0" presId="urn:microsoft.com/office/officeart/2008/layout/LinedList"/>
    <dgm:cxn modelId="{268E1056-04CB-4809-972B-42206F769AC0}" type="presOf" srcId="{17A2844C-2EA6-47D3-BBB8-851B5F06A8A6}" destId="{F74D39AD-8F4F-4544-BF94-313036CD6636}" srcOrd="0" destOrd="0" presId="urn:microsoft.com/office/officeart/2008/layout/LinedList"/>
    <dgm:cxn modelId="{57F2D677-8589-4116-B966-93BE672A8C98}" type="presOf" srcId="{D9A3C3D9-D15C-4C12-A00A-479E27DB3E4B}" destId="{CA014C93-51C7-47DD-954D-41AF71295DF1}" srcOrd="0" destOrd="0" presId="urn:microsoft.com/office/officeart/2008/layout/LinedList"/>
    <dgm:cxn modelId="{E2D8EC90-D729-4B08-82A0-559F6A863FA4}" type="presOf" srcId="{16F47A9A-8479-44F3-8E0D-64EBA2C9C4BD}" destId="{372DD694-EA6B-457B-8A50-9CAAA80C8C6B}" srcOrd="0" destOrd="0" presId="urn:microsoft.com/office/officeart/2008/layout/LinedList"/>
    <dgm:cxn modelId="{88232FAF-191E-4D92-8505-10A222233D4D}" srcId="{17A2844C-2EA6-47D3-BBB8-851B5F06A8A6}" destId="{1689B6C8-722C-400E-B1C6-CF846EFA4118}" srcOrd="2" destOrd="0" parTransId="{7229E43F-C447-4279-8C68-77217ABF6DDE}" sibTransId="{DE01A5A2-0074-448D-B290-F96987BB7DCF}"/>
    <dgm:cxn modelId="{4C2822DD-E5A3-4714-8691-99849420C71B}" srcId="{17A2844C-2EA6-47D3-BBB8-851B5F06A8A6}" destId="{16F47A9A-8479-44F3-8E0D-64EBA2C9C4BD}" srcOrd="0" destOrd="0" parTransId="{08E0D7B6-F202-4D66-A9E2-04E3DDE48C4A}" sibTransId="{CD06E1FB-D421-48E5-B8C2-B628AC8CE028}"/>
    <dgm:cxn modelId="{65A280D0-0553-4B48-B460-851AE897C739}" type="presParOf" srcId="{F74D39AD-8F4F-4544-BF94-313036CD6636}" destId="{FD82FE79-584A-4DFE-9B35-10C295BC2D61}" srcOrd="0" destOrd="0" presId="urn:microsoft.com/office/officeart/2008/layout/LinedList"/>
    <dgm:cxn modelId="{C03C715D-651F-43B7-9277-0AC3BDECA4E5}" type="presParOf" srcId="{F74D39AD-8F4F-4544-BF94-313036CD6636}" destId="{FDEF7C58-134D-4549-8248-37A0F945AEA4}" srcOrd="1" destOrd="0" presId="urn:microsoft.com/office/officeart/2008/layout/LinedList"/>
    <dgm:cxn modelId="{4E7AC433-053B-4CA7-B6CD-1C6DE5263EFB}" type="presParOf" srcId="{FDEF7C58-134D-4549-8248-37A0F945AEA4}" destId="{372DD694-EA6B-457B-8A50-9CAAA80C8C6B}" srcOrd="0" destOrd="0" presId="urn:microsoft.com/office/officeart/2008/layout/LinedList"/>
    <dgm:cxn modelId="{5B1CF317-7B39-4394-9D0D-23A1D4602BD2}" type="presParOf" srcId="{FDEF7C58-134D-4549-8248-37A0F945AEA4}" destId="{2D0A8C09-E345-456A-9B1C-61BF819B6C89}" srcOrd="1" destOrd="0" presId="urn:microsoft.com/office/officeart/2008/layout/LinedList"/>
    <dgm:cxn modelId="{C585F4CC-AE13-444C-8D4F-25A9B13B2216}" type="presParOf" srcId="{F74D39AD-8F4F-4544-BF94-313036CD6636}" destId="{02B63FB7-8022-4EAF-93FA-D5FA41FF79A4}" srcOrd="2" destOrd="0" presId="urn:microsoft.com/office/officeart/2008/layout/LinedList"/>
    <dgm:cxn modelId="{5F6A3A05-AFF9-4870-98D2-46730D74ABEE}" type="presParOf" srcId="{F74D39AD-8F4F-4544-BF94-313036CD6636}" destId="{16AEA18A-2C02-4EF4-B0CC-3367C2F4E249}" srcOrd="3" destOrd="0" presId="urn:microsoft.com/office/officeart/2008/layout/LinedList"/>
    <dgm:cxn modelId="{3504EF93-6DBA-4698-9A57-2A40DB476447}" type="presParOf" srcId="{16AEA18A-2C02-4EF4-B0CC-3367C2F4E249}" destId="{673F08C8-D2B0-40DC-B575-70FBE74B7CB5}" srcOrd="0" destOrd="0" presId="urn:microsoft.com/office/officeart/2008/layout/LinedList"/>
    <dgm:cxn modelId="{49356015-7E3D-430D-8D2C-D39AB04DFA8E}" type="presParOf" srcId="{16AEA18A-2C02-4EF4-B0CC-3367C2F4E249}" destId="{A9936FA0-7A14-4EBD-A569-B93E70D4231D}" srcOrd="1" destOrd="0" presId="urn:microsoft.com/office/officeart/2008/layout/LinedList"/>
    <dgm:cxn modelId="{E947796A-CF34-4ED4-ADC9-ADFD0DA9D36B}" type="presParOf" srcId="{F74D39AD-8F4F-4544-BF94-313036CD6636}" destId="{AA349998-8D92-4C22-B44C-E00CD8C78E62}" srcOrd="4" destOrd="0" presId="urn:microsoft.com/office/officeart/2008/layout/LinedList"/>
    <dgm:cxn modelId="{DF7D5CE7-0C3C-491B-B931-F2B347B6EB34}" type="presParOf" srcId="{F74D39AD-8F4F-4544-BF94-313036CD6636}" destId="{0FAC9293-A585-40F9-B860-DCA771821DF9}" srcOrd="5" destOrd="0" presId="urn:microsoft.com/office/officeart/2008/layout/LinedList"/>
    <dgm:cxn modelId="{EE7EA293-4491-43B3-8FDC-29CBF2785B83}" type="presParOf" srcId="{0FAC9293-A585-40F9-B860-DCA771821DF9}" destId="{39A098C0-E909-4989-9421-978E78FEAE06}" srcOrd="0" destOrd="0" presId="urn:microsoft.com/office/officeart/2008/layout/LinedList"/>
    <dgm:cxn modelId="{1088E289-0E3F-461E-A824-192CDFCCA375}" type="presParOf" srcId="{0FAC9293-A585-40F9-B860-DCA771821DF9}" destId="{8487D04B-13E0-4DBF-A173-A81CFA92AA72}" srcOrd="1" destOrd="0" presId="urn:microsoft.com/office/officeart/2008/layout/LinedList"/>
    <dgm:cxn modelId="{CC08A2FA-339B-4B90-B3C3-96C546379CD5}" type="presParOf" srcId="{F74D39AD-8F4F-4544-BF94-313036CD6636}" destId="{57EEBA46-AB61-470C-AC46-860B0F14EAE5}" srcOrd="6" destOrd="0" presId="urn:microsoft.com/office/officeart/2008/layout/LinedList"/>
    <dgm:cxn modelId="{52443E06-8715-41F6-BEB8-411434B29425}" type="presParOf" srcId="{F74D39AD-8F4F-4544-BF94-313036CD6636}" destId="{A2B5EFF6-2346-4463-BD6D-49C0BE0224E2}" srcOrd="7" destOrd="0" presId="urn:microsoft.com/office/officeart/2008/layout/LinedList"/>
    <dgm:cxn modelId="{C6F6D19A-E748-46B6-97F2-82EE7E27E58B}" type="presParOf" srcId="{A2B5EFF6-2346-4463-BD6D-49C0BE0224E2}" destId="{CA014C93-51C7-47DD-954D-41AF71295DF1}" srcOrd="0" destOrd="0" presId="urn:microsoft.com/office/officeart/2008/layout/LinedList"/>
    <dgm:cxn modelId="{01DF2027-191A-49E6-B3C7-4BD9B67040CA}" type="presParOf" srcId="{A2B5EFF6-2346-4463-BD6D-49C0BE0224E2}" destId="{2E4DFA8F-B0D5-431D-8F67-BD648E4AE1E1}" srcOrd="1" destOrd="0" presId="urn:microsoft.com/office/officeart/2008/layout/LinedList"/>
    <dgm:cxn modelId="{EC807F41-B453-449E-8FA5-1AA2A4018BF8}" type="presParOf" srcId="{F74D39AD-8F4F-4544-BF94-313036CD6636}" destId="{CCEB0D8F-BBDD-473B-A4E0-7C9EFAA92466}" srcOrd="8" destOrd="0" presId="urn:microsoft.com/office/officeart/2008/layout/LinedList"/>
    <dgm:cxn modelId="{16FE143D-A59E-40E0-BFD8-55E26388ED94}" type="presParOf" srcId="{F74D39AD-8F4F-4544-BF94-313036CD6636}" destId="{87C74F13-5BAB-4831-B3CC-84C98DA347FA}" srcOrd="9" destOrd="0" presId="urn:microsoft.com/office/officeart/2008/layout/LinedList"/>
    <dgm:cxn modelId="{4E9958A2-BA7B-4E4C-A66A-2669726B034F}" type="presParOf" srcId="{87C74F13-5BAB-4831-B3CC-84C98DA347FA}" destId="{33C1CE9C-F7F7-4C2F-929E-C512C221208D}" srcOrd="0" destOrd="0" presId="urn:microsoft.com/office/officeart/2008/layout/LinedList"/>
    <dgm:cxn modelId="{491D5940-F231-46B1-99B7-2391F69484FE}" type="presParOf" srcId="{87C74F13-5BAB-4831-B3CC-84C98DA347FA}" destId="{AD43F3A5-16CA-48E8-A879-B2D1318EC60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BF0B6BB-6691-4CEA-9750-CF3C8613438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CD99028-193D-42A3-AAA9-A42422C5B0D2}">
      <dgm:prSet/>
      <dgm:spPr/>
      <dgm:t>
        <a:bodyPr/>
        <a:lstStyle/>
        <a:p>
          <a:r>
            <a:rPr lang="en-US"/>
            <a:t>Reiki</a:t>
          </a:r>
        </a:p>
      </dgm:t>
    </dgm:pt>
    <dgm:pt modelId="{85A85684-8A02-4103-A5D8-F1068E52952C}" type="parTrans" cxnId="{E742F955-1F21-452E-A376-96BCE54D554F}">
      <dgm:prSet/>
      <dgm:spPr/>
      <dgm:t>
        <a:bodyPr/>
        <a:lstStyle/>
        <a:p>
          <a:endParaRPr lang="en-US"/>
        </a:p>
      </dgm:t>
    </dgm:pt>
    <dgm:pt modelId="{F37A7BE5-3DE2-43B1-8C40-922CE73ABA33}" type="sibTrans" cxnId="{E742F955-1F21-452E-A376-96BCE54D554F}">
      <dgm:prSet/>
      <dgm:spPr/>
      <dgm:t>
        <a:bodyPr/>
        <a:lstStyle/>
        <a:p>
          <a:endParaRPr lang="en-US"/>
        </a:p>
      </dgm:t>
    </dgm:pt>
    <dgm:pt modelId="{629738E2-D8BF-450B-88AF-4A0D54C3F7B3}">
      <dgm:prSet/>
      <dgm:spPr/>
      <dgm:t>
        <a:bodyPr/>
        <a:lstStyle/>
        <a:p>
          <a:r>
            <a:rPr lang="en-US"/>
            <a:t>Qi-Gong</a:t>
          </a:r>
        </a:p>
      </dgm:t>
    </dgm:pt>
    <dgm:pt modelId="{F031DE87-5934-4AED-9DE6-36FE3F55B5A4}" type="parTrans" cxnId="{2471114F-E26A-437C-8A91-4E6F7D3871E0}">
      <dgm:prSet/>
      <dgm:spPr/>
      <dgm:t>
        <a:bodyPr/>
        <a:lstStyle/>
        <a:p>
          <a:endParaRPr lang="en-US"/>
        </a:p>
      </dgm:t>
    </dgm:pt>
    <dgm:pt modelId="{11D01974-3CAE-427D-BF27-7E1BA1528398}" type="sibTrans" cxnId="{2471114F-E26A-437C-8A91-4E6F7D3871E0}">
      <dgm:prSet/>
      <dgm:spPr/>
      <dgm:t>
        <a:bodyPr/>
        <a:lstStyle/>
        <a:p>
          <a:endParaRPr lang="en-US"/>
        </a:p>
      </dgm:t>
    </dgm:pt>
    <dgm:pt modelId="{DA35C692-4848-4054-95D7-9A04382195B9}">
      <dgm:prSet/>
      <dgm:spPr/>
      <dgm:t>
        <a:bodyPr/>
        <a:lstStyle/>
        <a:p>
          <a:r>
            <a:rPr lang="en-US"/>
            <a:t>Electromagnetic therapies</a:t>
          </a:r>
        </a:p>
      </dgm:t>
    </dgm:pt>
    <dgm:pt modelId="{DAD3B0BA-2F0A-4DD2-910D-F5923172734C}" type="parTrans" cxnId="{A9D8933A-5466-4DBB-83BF-F3BC295BE4DB}">
      <dgm:prSet/>
      <dgm:spPr/>
      <dgm:t>
        <a:bodyPr/>
        <a:lstStyle/>
        <a:p>
          <a:endParaRPr lang="en-US"/>
        </a:p>
      </dgm:t>
    </dgm:pt>
    <dgm:pt modelId="{DB92EF1D-229D-4FA9-8F01-80BB68F91F45}" type="sibTrans" cxnId="{A9D8933A-5466-4DBB-83BF-F3BC295BE4DB}">
      <dgm:prSet/>
      <dgm:spPr/>
      <dgm:t>
        <a:bodyPr/>
        <a:lstStyle/>
        <a:p>
          <a:endParaRPr lang="en-US"/>
        </a:p>
      </dgm:t>
    </dgm:pt>
    <dgm:pt modelId="{234D3A63-8543-40F0-AD2B-B887C4276B1C}" type="pres">
      <dgm:prSet presAssocID="{8BF0B6BB-6691-4CEA-9750-CF3C86134386}" presName="linear" presStyleCnt="0">
        <dgm:presLayoutVars>
          <dgm:animLvl val="lvl"/>
          <dgm:resizeHandles val="exact"/>
        </dgm:presLayoutVars>
      </dgm:prSet>
      <dgm:spPr/>
    </dgm:pt>
    <dgm:pt modelId="{FCC9B76F-6760-490B-B6A7-E3D652DE4180}" type="pres">
      <dgm:prSet presAssocID="{ECD99028-193D-42A3-AAA9-A42422C5B0D2}" presName="parentText" presStyleLbl="node1" presStyleIdx="0" presStyleCnt="3">
        <dgm:presLayoutVars>
          <dgm:chMax val="0"/>
          <dgm:bulletEnabled val="1"/>
        </dgm:presLayoutVars>
      </dgm:prSet>
      <dgm:spPr/>
    </dgm:pt>
    <dgm:pt modelId="{65A65B4E-2F3D-42A6-AF7F-F989D4B8FBBD}" type="pres">
      <dgm:prSet presAssocID="{F37A7BE5-3DE2-43B1-8C40-922CE73ABA33}" presName="spacer" presStyleCnt="0"/>
      <dgm:spPr/>
    </dgm:pt>
    <dgm:pt modelId="{B1C84EC5-879A-4966-9D49-7EAE03710D41}" type="pres">
      <dgm:prSet presAssocID="{629738E2-D8BF-450B-88AF-4A0D54C3F7B3}" presName="parentText" presStyleLbl="node1" presStyleIdx="1" presStyleCnt="3">
        <dgm:presLayoutVars>
          <dgm:chMax val="0"/>
          <dgm:bulletEnabled val="1"/>
        </dgm:presLayoutVars>
      </dgm:prSet>
      <dgm:spPr/>
    </dgm:pt>
    <dgm:pt modelId="{AB299B2A-9809-4136-9827-12E1FBE24723}" type="pres">
      <dgm:prSet presAssocID="{11D01974-3CAE-427D-BF27-7E1BA1528398}" presName="spacer" presStyleCnt="0"/>
      <dgm:spPr/>
    </dgm:pt>
    <dgm:pt modelId="{678B83D7-EC30-42DA-A3D0-31CB473959C1}" type="pres">
      <dgm:prSet presAssocID="{DA35C692-4848-4054-95D7-9A04382195B9}" presName="parentText" presStyleLbl="node1" presStyleIdx="2" presStyleCnt="3">
        <dgm:presLayoutVars>
          <dgm:chMax val="0"/>
          <dgm:bulletEnabled val="1"/>
        </dgm:presLayoutVars>
      </dgm:prSet>
      <dgm:spPr/>
    </dgm:pt>
  </dgm:ptLst>
  <dgm:cxnLst>
    <dgm:cxn modelId="{360CDF1D-F391-4578-851E-AC5130307A2A}" type="presOf" srcId="{8BF0B6BB-6691-4CEA-9750-CF3C86134386}" destId="{234D3A63-8543-40F0-AD2B-B887C4276B1C}" srcOrd="0" destOrd="0" presId="urn:microsoft.com/office/officeart/2005/8/layout/vList2"/>
    <dgm:cxn modelId="{A9D8933A-5466-4DBB-83BF-F3BC295BE4DB}" srcId="{8BF0B6BB-6691-4CEA-9750-CF3C86134386}" destId="{DA35C692-4848-4054-95D7-9A04382195B9}" srcOrd="2" destOrd="0" parTransId="{DAD3B0BA-2F0A-4DD2-910D-F5923172734C}" sibTransId="{DB92EF1D-229D-4FA9-8F01-80BB68F91F45}"/>
    <dgm:cxn modelId="{2471114F-E26A-437C-8A91-4E6F7D3871E0}" srcId="{8BF0B6BB-6691-4CEA-9750-CF3C86134386}" destId="{629738E2-D8BF-450B-88AF-4A0D54C3F7B3}" srcOrd="1" destOrd="0" parTransId="{F031DE87-5934-4AED-9DE6-36FE3F55B5A4}" sibTransId="{11D01974-3CAE-427D-BF27-7E1BA1528398}"/>
    <dgm:cxn modelId="{E742F955-1F21-452E-A376-96BCE54D554F}" srcId="{8BF0B6BB-6691-4CEA-9750-CF3C86134386}" destId="{ECD99028-193D-42A3-AAA9-A42422C5B0D2}" srcOrd="0" destOrd="0" parTransId="{85A85684-8A02-4103-A5D8-F1068E52952C}" sibTransId="{F37A7BE5-3DE2-43B1-8C40-922CE73ABA33}"/>
    <dgm:cxn modelId="{56EA6D76-A09F-47E7-9674-90A8246F81DD}" type="presOf" srcId="{629738E2-D8BF-450B-88AF-4A0D54C3F7B3}" destId="{B1C84EC5-879A-4966-9D49-7EAE03710D41}" srcOrd="0" destOrd="0" presId="urn:microsoft.com/office/officeart/2005/8/layout/vList2"/>
    <dgm:cxn modelId="{CB3E2586-97DD-41B2-B0C7-91B41CE88F1A}" type="presOf" srcId="{ECD99028-193D-42A3-AAA9-A42422C5B0D2}" destId="{FCC9B76F-6760-490B-B6A7-E3D652DE4180}" srcOrd="0" destOrd="0" presId="urn:microsoft.com/office/officeart/2005/8/layout/vList2"/>
    <dgm:cxn modelId="{262819C5-9290-479B-A7D0-0923099156DD}" type="presOf" srcId="{DA35C692-4848-4054-95D7-9A04382195B9}" destId="{678B83D7-EC30-42DA-A3D0-31CB473959C1}" srcOrd="0" destOrd="0" presId="urn:microsoft.com/office/officeart/2005/8/layout/vList2"/>
    <dgm:cxn modelId="{03356843-608F-4844-8975-96B8C4C6AFC1}" type="presParOf" srcId="{234D3A63-8543-40F0-AD2B-B887C4276B1C}" destId="{FCC9B76F-6760-490B-B6A7-E3D652DE4180}" srcOrd="0" destOrd="0" presId="urn:microsoft.com/office/officeart/2005/8/layout/vList2"/>
    <dgm:cxn modelId="{098631CC-FF06-465A-80A0-E965FF9FE042}" type="presParOf" srcId="{234D3A63-8543-40F0-AD2B-B887C4276B1C}" destId="{65A65B4E-2F3D-42A6-AF7F-F989D4B8FBBD}" srcOrd="1" destOrd="0" presId="urn:microsoft.com/office/officeart/2005/8/layout/vList2"/>
    <dgm:cxn modelId="{E084D995-BEA8-4128-84F3-6F7539EE43BC}" type="presParOf" srcId="{234D3A63-8543-40F0-AD2B-B887C4276B1C}" destId="{B1C84EC5-879A-4966-9D49-7EAE03710D41}" srcOrd="2" destOrd="0" presId="urn:microsoft.com/office/officeart/2005/8/layout/vList2"/>
    <dgm:cxn modelId="{B8C8DED0-11A1-42C3-9F21-9BE9F6CF9F62}" type="presParOf" srcId="{234D3A63-8543-40F0-AD2B-B887C4276B1C}" destId="{AB299B2A-9809-4136-9827-12E1FBE24723}" srcOrd="3" destOrd="0" presId="urn:microsoft.com/office/officeart/2005/8/layout/vList2"/>
    <dgm:cxn modelId="{C684E970-34D9-4799-A7BC-1EC435DC7095}" type="presParOf" srcId="{234D3A63-8543-40F0-AD2B-B887C4276B1C}" destId="{678B83D7-EC30-42DA-A3D0-31CB473959C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8480A485-48DD-4F26-920B-9A87344CB90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B1D6FA7-7360-4D91-A183-EB38ACABA20C}">
      <dgm:prSet/>
      <dgm:spPr/>
      <dgm:t>
        <a:bodyPr/>
        <a:lstStyle/>
        <a:p>
          <a:r>
            <a:rPr lang="en-US"/>
            <a:t>Why should we be cautious here?</a:t>
          </a:r>
        </a:p>
      </dgm:t>
    </dgm:pt>
    <dgm:pt modelId="{1EB750AE-2ECB-4EA6-9C91-5BBB69AC0B27}" type="parTrans" cxnId="{97CA3A84-02D1-4ABE-B576-32D8E1893FA7}">
      <dgm:prSet/>
      <dgm:spPr/>
      <dgm:t>
        <a:bodyPr/>
        <a:lstStyle/>
        <a:p>
          <a:endParaRPr lang="en-US"/>
        </a:p>
      </dgm:t>
    </dgm:pt>
    <dgm:pt modelId="{B1360E95-69BB-462D-BA07-85157220641D}" type="sibTrans" cxnId="{97CA3A84-02D1-4ABE-B576-32D8E1893FA7}">
      <dgm:prSet/>
      <dgm:spPr/>
      <dgm:t>
        <a:bodyPr/>
        <a:lstStyle/>
        <a:p>
          <a:endParaRPr lang="en-US"/>
        </a:p>
      </dgm:t>
    </dgm:pt>
    <dgm:pt modelId="{F8D24CED-42B9-44BF-82CA-9F70F6A6A6DC}">
      <dgm:prSet/>
      <dgm:spPr/>
      <dgm:t>
        <a:bodyPr/>
        <a:lstStyle/>
        <a:p>
          <a:r>
            <a:rPr lang="en-US"/>
            <a:t>DiBella cancer therapies</a:t>
          </a:r>
        </a:p>
      </dgm:t>
    </dgm:pt>
    <dgm:pt modelId="{91A79F24-3222-4074-95B4-9FEE667B05A3}" type="parTrans" cxnId="{9E8F7F4A-0AD2-4BDE-B973-FBC8BCB1C96B}">
      <dgm:prSet/>
      <dgm:spPr/>
      <dgm:t>
        <a:bodyPr/>
        <a:lstStyle/>
        <a:p>
          <a:endParaRPr lang="en-US"/>
        </a:p>
      </dgm:t>
    </dgm:pt>
    <dgm:pt modelId="{86148997-EB0C-4DF8-946A-7540804EDAFA}" type="sibTrans" cxnId="{9E8F7F4A-0AD2-4BDE-B973-FBC8BCB1C96B}">
      <dgm:prSet/>
      <dgm:spPr/>
      <dgm:t>
        <a:bodyPr/>
        <a:lstStyle/>
        <a:p>
          <a:endParaRPr lang="en-US"/>
        </a:p>
      </dgm:t>
    </dgm:pt>
    <dgm:pt modelId="{2158D96F-B50E-4C47-8535-AB2945E799AF}">
      <dgm:prSet/>
      <dgm:spPr/>
      <dgm:t>
        <a:bodyPr/>
        <a:lstStyle/>
        <a:p>
          <a:r>
            <a:rPr lang="en-US"/>
            <a:t>Treatment regulation</a:t>
          </a:r>
        </a:p>
      </dgm:t>
    </dgm:pt>
    <dgm:pt modelId="{248B02B5-D8B0-4091-81D2-2EB2C170DCCB}" type="parTrans" cxnId="{900839C0-79DE-4DC7-8E1D-13B2C63A7840}">
      <dgm:prSet/>
      <dgm:spPr/>
      <dgm:t>
        <a:bodyPr/>
        <a:lstStyle/>
        <a:p>
          <a:endParaRPr lang="en-US"/>
        </a:p>
      </dgm:t>
    </dgm:pt>
    <dgm:pt modelId="{2C794137-6AE3-46BA-8DCE-1BDE69B83119}" type="sibTrans" cxnId="{900839C0-79DE-4DC7-8E1D-13B2C63A7840}">
      <dgm:prSet/>
      <dgm:spPr/>
      <dgm:t>
        <a:bodyPr/>
        <a:lstStyle/>
        <a:p>
          <a:endParaRPr lang="en-US"/>
        </a:p>
      </dgm:t>
    </dgm:pt>
    <dgm:pt modelId="{7A832CFE-7E98-4B73-971F-BCB8EFDEA33C}">
      <dgm:prSet/>
      <dgm:spPr/>
      <dgm:t>
        <a:bodyPr/>
        <a:lstStyle/>
        <a:p>
          <a:r>
            <a:rPr lang="en-US"/>
            <a:t>Indirect harm (omission, incorrect diagnosis)</a:t>
          </a:r>
        </a:p>
      </dgm:t>
    </dgm:pt>
    <dgm:pt modelId="{69E0912A-C572-4787-A0AE-F1B49188623E}" type="parTrans" cxnId="{B1B9E8F7-2DD1-488A-A606-14E4223D923E}">
      <dgm:prSet/>
      <dgm:spPr/>
      <dgm:t>
        <a:bodyPr/>
        <a:lstStyle/>
        <a:p>
          <a:endParaRPr lang="en-US"/>
        </a:p>
      </dgm:t>
    </dgm:pt>
    <dgm:pt modelId="{ABA9DC1D-2A88-4E34-B633-C7B89EC5B286}" type="sibTrans" cxnId="{B1B9E8F7-2DD1-488A-A606-14E4223D923E}">
      <dgm:prSet/>
      <dgm:spPr/>
      <dgm:t>
        <a:bodyPr/>
        <a:lstStyle/>
        <a:p>
          <a:endParaRPr lang="en-US"/>
        </a:p>
      </dgm:t>
    </dgm:pt>
    <dgm:pt modelId="{8A2A7489-A734-49AF-B627-B83A05BAD2C4}">
      <dgm:prSet/>
      <dgm:spPr/>
      <dgm:t>
        <a:bodyPr/>
        <a:lstStyle/>
        <a:p>
          <a:r>
            <a:rPr lang="en-US"/>
            <a:t>Societal harm (mistrust caused by providers)</a:t>
          </a:r>
        </a:p>
      </dgm:t>
    </dgm:pt>
    <dgm:pt modelId="{C9EA3A56-FFA1-46BD-B7BD-1FC880EAE0C3}" type="parTrans" cxnId="{0811905B-78AB-4401-B493-8A8A728EB21F}">
      <dgm:prSet/>
      <dgm:spPr/>
      <dgm:t>
        <a:bodyPr/>
        <a:lstStyle/>
        <a:p>
          <a:endParaRPr lang="en-US"/>
        </a:p>
      </dgm:t>
    </dgm:pt>
    <dgm:pt modelId="{877A6E19-35A2-4910-93C1-DBCDC518D9E9}" type="sibTrans" cxnId="{0811905B-78AB-4401-B493-8A8A728EB21F}">
      <dgm:prSet/>
      <dgm:spPr/>
      <dgm:t>
        <a:bodyPr/>
        <a:lstStyle/>
        <a:p>
          <a:endParaRPr lang="en-US"/>
        </a:p>
      </dgm:t>
    </dgm:pt>
    <dgm:pt modelId="{46E61C10-A549-4044-93CE-B7646CD82585}" type="pres">
      <dgm:prSet presAssocID="{8480A485-48DD-4F26-920B-9A87344CB900}" presName="linear" presStyleCnt="0">
        <dgm:presLayoutVars>
          <dgm:animLvl val="lvl"/>
          <dgm:resizeHandles val="exact"/>
        </dgm:presLayoutVars>
      </dgm:prSet>
      <dgm:spPr/>
    </dgm:pt>
    <dgm:pt modelId="{426F7D46-5000-48EF-A80D-75394544DC19}" type="pres">
      <dgm:prSet presAssocID="{5B1D6FA7-7360-4D91-A183-EB38ACABA20C}" presName="parentText" presStyleLbl="node1" presStyleIdx="0" presStyleCnt="5">
        <dgm:presLayoutVars>
          <dgm:chMax val="0"/>
          <dgm:bulletEnabled val="1"/>
        </dgm:presLayoutVars>
      </dgm:prSet>
      <dgm:spPr/>
    </dgm:pt>
    <dgm:pt modelId="{02108B45-9470-4E85-94BD-CE88853B7B61}" type="pres">
      <dgm:prSet presAssocID="{B1360E95-69BB-462D-BA07-85157220641D}" presName="spacer" presStyleCnt="0"/>
      <dgm:spPr/>
    </dgm:pt>
    <dgm:pt modelId="{D6F2B56C-9BA3-4859-9263-3A9CF1723F17}" type="pres">
      <dgm:prSet presAssocID="{F8D24CED-42B9-44BF-82CA-9F70F6A6A6DC}" presName="parentText" presStyleLbl="node1" presStyleIdx="1" presStyleCnt="5">
        <dgm:presLayoutVars>
          <dgm:chMax val="0"/>
          <dgm:bulletEnabled val="1"/>
        </dgm:presLayoutVars>
      </dgm:prSet>
      <dgm:spPr/>
    </dgm:pt>
    <dgm:pt modelId="{4A53F7C3-372E-4AE4-9806-59D8F8BA1659}" type="pres">
      <dgm:prSet presAssocID="{86148997-EB0C-4DF8-946A-7540804EDAFA}" presName="spacer" presStyleCnt="0"/>
      <dgm:spPr/>
    </dgm:pt>
    <dgm:pt modelId="{0F0AD63A-48B1-46CB-8D57-F41FC46707F4}" type="pres">
      <dgm:prSet presAssocID="{2158D96F-B50E-4C47-8535-AB2945E799AF}" presName="parentText" presStyleLbl="node1" presStyleIdx="2" presStyleCnt="5">
        <dgm:presLayoutVars>
          <dgm:chMax val="0"/>
          <dgm:bulletEnabled val="1"/>
        </dgm:presLayoutVars>
      </dgm:prSet>
      <dgm:spPr/>
    </dgm:pt>
    <dgm:pt modelId="{E5CFCFAC-41C6-43E1-BC6F-0930BF8F42BA}" type="pres">
      <dgm:prSet presAssocID="{2C794137-6AE3-46BA-8DCE-1BDE69B83119}" presName="spacer" presStyleCnt="0"/>
      <dgm:spPr/>
    </dgm:pt>
    <dgm:pt modelId="{64634208-F5DC-41FA-B8A7-B3129DF82E22}" type="pres">
      <dgm:prSet presAssocID="{7A832CFE-7E98-4B73-971F-BCB8EFDEA33C}" presName="parentText" presStyleLbl="node1" presStyleIdx="3" presStyleCnt="5">
        <dgm:presLayoutVars>
          <dgm:chMax val="0"/>
          <dgm:bulletEnabled val="1"/>
        </dgm:presLayoutVars>
      </dgm:prSet>
      <dgm:spPr/>
    </dgm:pt>
    <dgm:pt modelId="{39D45C91-14AB-46E5-9F82-F72B42C3D41F}" type="pres">
      <dgm:prSet presAssocID="{ABA9DC1D-2A88-4E34-B633-C7B89EC5B286}" presName="spacer" presStyleCnt="0"/>
      <dgm:spPr/>
    </dgm:pt>
    <dgm:pt modelId="{E6D3FB01-1C72-4DC6-90BC-60A1F5553B2B}" type="pres">
      <dgm:prSet presAssocID="{8A2A7489-A734-49AF-B627-B83A05BAD2C4}" presName="parentText" presStyleLbl="node1" presStyleIdx="4" presStyleCnt="5">
        <dgm:presLayoutVars>
          <dgm:chMax val="0"/>
          <dgm:bulletEnabled val="1"/>
        </dgm:presLayoutVars>
      </dgm:prSet>
      <dgm:spPr/>
    </dgm:pt>
  </dgm:ptLst>
  <dgm:cxnLst>
    <dgm:cxn modelId="{33C85113-7CB8-47A9-ADA8-7CCA0F3AA444}" type="presOf" srcId="{8A2A7489-A734-49AF-B627-B83A05BAD2C4}" destId="{E6D3FB01-1C72-4DC6-90BC-60A1F5553B2B}" srcOrd="0" destOrd="0" presId="urn:microsoft.com/office/officeart/2005/8/layout/vList2"/>
    <dgm:cxn modelId="{42E08E2F-292E-4B15-BA9C-E3B6026DF570}" type="presOf" srcId="{F8D24CED-42B9-44BF-82CA-9F70F6A6A6DC}" destId="{D6F2B56C-9BA3-4859-9263-3A9CF1723F17}" srcOrd="0" destOrd="0" presId="urn:microsoft.com/office/officeart/2005/8/layout/vList2"/>
    <dgm:cxn modelId="{0811905B-78AB-4401-B493-8A8A728EB21F}" srcId="{8480A485-48DD-4F26-920B-9A87344CB900}" destId="{8A2A7489-A734-49AF-B627-B83A05BAD2C4}" srcOrd="4" destOrd="0" parTransId="{C9EA3A56-FFA1-46BD-B7BD-1FC880EAE0C3}" sibTransId="{877A6E19-35A2-4910-93C1-DBCDC518D9E9}"/>
    <dgm:cxn modelId="{D159C661-A537-4ED0-8030-2A5581AD0B40}" type="presOf" srcId="{5B1D6FA7-7360-4D91-A183-EB38ACABA20C}" destId="{426F7D46-5000-48EF-A80D-75394544DC19}" srcOrd="0" destOrd="0" presId="urn:microsoft.com/office/officeart/2005/8/layout/vList2"/>
    <dgm:cxn modelId="{9E8F7F4A-0AD2-4BDE-B973-FBC8BCB1C96B}" srcId="{8480A485-48DD-4F26-920B-9A87344CB900}" destId="{F8D24CED-42B9-44BF-82CA-9F70F6A6A6DC}" srcOrd="1" destOrd="0" parTransId="{91A79F24-3222-4074-95B4-9FEE667B05A3}" sibTransId="{86148997-EB0C-4DF8-946A-7540804EDAFA}"/>
    <dgm:cxn modelId="{41E1B96A-C4B2-4212-B6E4-EF97530D967C}" type="presOf" srcId="{2158D96F-B50E-4C47-8535-AB2945E799AF}" destId="{0F0AD63A-48B1-46CB-8D57-F41FC46707F4}" srcOrd="0" destOrd="0" presId="urn:microsoft.com/office/officeart/2005/8/layout/vList2"/>
    <dgm:cxn modelId="{97CA3A84-02D1-4ABE-B576-32D8E1893FA7}" srcId="{8480A485-48DD-4F26-920B-9A87344CB900}" destId="{5B1D6FA7-7360-4D91-A183-EB38ACABA20C}" srcOrd="0" destOrd="0" parTransId="{1EB750AE-2ECB-4EA6-9C91-5BBB69AC0B27}" sibTransId="{B1360E95-69BB-462D-BA07-85157220641D}"/>
    <dgm:cxn modelId="{F3F2558E-FD3B-4569-957F-8D20C0EDA0CD}" type="presOf" srcId="{8480A485-48DD-4F26-920B-9A87344CB900}" destId="{46E61C10-A549-4044-93CE-B7646CD82585}" srcOrd="0" destOrd="0" presId="urn:microsoft.com/office/officeart/2005/8/layout/vList2"/>
    <dgm:cxn modelId="{900839C0-79DE-4DC7-8E1D-13B2C63A7840}" srcId="{8480A485-48DD-4F26-920B-9A87344CB900}" destId="{2158D96F-B50E-4C47-8535-AB2945E799AF}" srcOrd="2" destOrd="0" parTransId="{248B02B5-D8B0-4091-81D2-2EB2C170DCCB}" sibTransId="{2C794137-6AE3-46BA-8DCE-1BDE69B83119}"/>
    <dgm:cxn modelId="{B1B9E8F7-2DD1-488A-A606-14E4223D923E}" srcId="{8480A485-48DD-4F26-920B-9A87344CB900}" destId="{7A832CFE-7E98-4B73-971F-BCB8EFDEA33C}" srcOrd="3" destOrd="0" parTransId="{69E0912A-C572-4787-A0AE-F1B49188623E}" sibTransId="{ABA9DC1D-2A88-4E34-B633-C7B89EC5B286}"/>
    <dgm:cxn modelId="{FF93B7FF-3B6C-4281-9AA8-A95786669C61}" type="presOf" srcId="{7A832CFE-7E98-4B73-971F-BCB8EFDEA33C}" destId="{64634208-F5DC-41FA-B8A7-B3129DF82E22}" srcOrd="0" destOrd="0" presId="urn:microsoft.com/office/officeart/2005/8/layout/vList2"/>
    <dgm:cxn modelId="{472CE97E-47CB-435F-ACD3-EE8507FC585A}" type="presParOf" srcId="{46E61C10-A549-4044-93CE-B7646CD82585}" destId="{426F7D46-5000-48EF-A80D-75394544DC19}" srcOrd="0" destOrd="0" presId="urn:microsoft.com/office/officeart/2005/8/layout/vList2"/>
    <dgm:cxn modelId="{4B85BCA8-FB2F-439D-8E59-277C29846CBF}" type="presParOf" srcId="{46E61C10-A549-4044-93CE-B7646CD82585}" destId="{02108B45-9470-4E85-94BD-CE88853B7B61}" srcOrd="1" destOrd="0" presId="urn:microsoft.com/office/officeart/2005/8/layout/vList2"/>
    <dgm:cxn modelId="{E0ADB15E-05DA-4964-AB1E-B79811F9CE2B}" type="presParOf" srcId="{46E61C10-A549-4044-93CE-B7646CD82585}" destId="{D6F2B56C-9BA3-4859-9263-3A9CF1723F17}" srcOrd="2" destOrd="0" presId="urn:microsoft.com/office/officeart/2005/8/layout/vList2"/>
    <dgm:cxn modelId="{F0F3ACA6-58A9-4193-AC3C-74D0FA5ECE87}" type="presParOf" srcId="{46E61C10-A549-4044-93CE-B7646CD82585}" destId="{4A53F7C3-372E-4AE4-9806-59D8F8BA1659}" srcOrd="3" destOrd="0" presId="urn:microsoft.com/office/officeart/2005/8/layout/vList2"/>
    <dgm:cxn modelId="{76F5D8C3-DA26-4470-8063-1D87DC211DC2}" type="presParOf" srcId="{46E61C10-A549-4044-93CE-B7646CD82585}" destId="{0F0AD63A-48B1-46CB-8D57-F41FC46707F4}" srcOrd="4" destOrd="0" presId="urn:microsoft.com/office/officeart/2005/8/layout/vList2"/>
    <dgm:cxn modelId="{2A09E094-A2CD-406A-9BF5-40AA3907D3DB}" type="presParOf" srcId="{46E61C10-A549-4044-93CE-B7646CD82585}" destId="{E5CFCFAC-41C6-43E1-BC6F-0930BF8F42BA}" srcOrd="5" destOrd="0" presId="urn:microsoft.com/office/officeart/2005/8/layout/vList2"/>
    <dgm:cxn modelId="{246A0591-3304-41AD-BE46-FCAC883CDF8D}" type="presParOf" srcId="{46E61C10-A549-4044-93CE-B7646CD82585}" destId="{64634208-F5DC-41FA-B8A7-B3129DF82E22}" srcOrd="6" destOrd="0" presId="urn:microsoft.com/office/officeart/2005/8/layout/vList2"/>
    <dgm:cxn modelId="{31F12E64-5F80-4775-83D0-533F91915670}" type="presParOf" srcId="{46E61C10-A549-4044-93CE-B7646CD82585}" destId="{39D45C91-14AB-46E5-9F82-F72B42C3D41F}" srcOrd="7" destOrd="0" presId="urn:microsoft.com/office/officeart/2005/8/layout/vList2"/>
    <dgm:cxn modelId="{DC3598A5-917E-404A-B203-AFEADE1470E9}" type="presParOf" srcId="{46E61C10-A549-4044-93CE-B7646CD82585}" destId="{E6D3FB01-1C72-4DC6-90BC-60A1F5553B2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4E741FD5-B69C-48C1-9ACD-3DF01FE88F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6A24E53-27B2-4653-A9AA-EAD9BF4E4B83}">
      <dgm:prSet/>
      <dgm:spPr/>
      <dgm:t>
        <a:bodyPr/>
        <a:lstStyle/>
        <a:p>
          <a:r>
            <a:rPr lang="en-US"/>
            <a:t>Regulation – osteopathy and chiropody only. </a:t>
          </a:r>
        </a:p>
      </dgm:t>
    </dgm:pt>
    <dgm:pt modelId="{3F859CA9-FAD0-4A1B-A04B-3A7F32A0398A}" type="parTrans" cxnId="{AB835CF3-918A-4A41-AA71-4CF99D23DF9E}">
      <dgm:prSet/>
      <dgm:spPr/>
      <dgm:t>
        <a:bodyPr/>
        <a:lstStyle/>
        <a:p>
          <a:endParaRPr lang="en-US"/>
        </a:p>
      </dgm:t>
    </dgm:pt>
    <dgm:pt modelId="{294B184B-C469-40E8-8D0A-0AB9B5CF811D}" type="sibTrans" cxnId="{AB835CF3-918A-4A41-AA71-4CF99D23DF9E}">
      <dgm:prSet/>
      <dgm:spPr/>
      <dgm:t>
        <a:bodyPr/>
        <a:lstStyle/>
        <a:p>
          <a:endParaRPr lang="en-US"/>
        </a:p>
      </dgm:t>
    </dgm:pt>
    <dgm:pt modelId="{70F0A9BC-E73F-44CB-889D-ACE934D8B01C}">
      <dgm:prSet/>
      <dgm:spPr/>
      <dgm:t>
        <a:bodyPr/>
        <a:lstStyle/>
        <a:p>
          <a:r>
            <a:rPr lang="en-US"/>
            <a:t>Standardisation? </a:t>
          </a:r>
        </a:p>
      </dgm:t>
    </dgm:pt>
    <dgm:pt modelId="{23FC0152-CD3F-4DBD-907A-5029C6E15F80}" type="parTrans" cxnId="{492F939A-BC93-4181-BDAF-A34A87F9B641}">
      <dgm:prSet/>
      <dgm:spPr/>
      <dgm:t>
        <a:bodyPr/>
        <a:lstStyle/>
        <a:p>
          <a:endParaRPr lang="en-US"/>
        </a:p>
      </dgm:t>
    </dgm:pt>
    <dgm:pt modelId="{47AB1B97-25E7-438D-B5CE-66FA96F39E44}" type="sibTrans" cxnId="{492F939A-BC93-4181-BDAF-A34A87F9B641}">
      <dgm:prSet/>
      <dgm:spPr/>
      <dgm:t>
        <a:bodyPr/>
        <a:lstStyle/>
        <a:p>
          <a:endParaRPr lang="en-US"/>
        </a:p>
      </dgm:t>
    </dgm:pt>
    <dgm:pt modelId="{2B123679-72C5-43FC-99E3-827E3139EAC3}">
      <dgm:prSet/>
      <dgm:spPr/>
      <dgm:t>
        <a:bodyPr/>
        <a:lstStyle/>
        <a:p>
          <a:r>
            <a:rPr lang="en-US"/>
            <a:t>Integrated approaches.</a:t>
          </a:r>
        </a:p>
      </dgm:t>
    </dgm:pt>
    <dgm:pt modelId="{32388523-F3BD-4587-A066-84B54FC9F939}" type="parTrans" cxnId="{B4CA0A1D-1D34-46DA-B772-C49DD69CF749}">
      <dgm:prSet/>
      <dgm:spPr/>
      <dgm:t>
        <a:bodyPr/>
        <a:lstStyle/>
        <a:p>
          <a:endParaRPr lang="en-US"/>
        </a:p>
      </dgm:t>
    </dgm:pt>
    <dgm:pt modelId="{EDFD0361-6649-48FA-9300-205D4198B584}" type="sibTrans" cxnId="{B4CA0A1D-1D34-46DA-B772-C49DD69CF749}">
      <dgm:prSet/>
      <dgm:spPr/>
      <dgm:t>
        <a:bodyPr/>
        <a:lstStyle/>
        <a:p>
          <a:endParaRPr lang="en-US"/>
        </a:p>
      </dgm:t>
    </dgm:pt>
    <dgm:pt modelId="{219D1632-7967-4FE2-B281-64843FFA92DE}">
      <dgm:prSet/>
      <dgm:spPr/>
      <dgm:t>
        <a:bodyPr/>
        <a:lstStyle/>
        <a:p>
          <a:r>
            <a:rPr lang="en-US"/>
            <a:t>Safety? Effectiveness? Placebo?</a:t>
          </a:r>
        </a:p>
      </dgm:t>
    </dgm:pt>
    <dgm:pt modelId="{F03F1CB7-96E6-4F57-AD83-BB53209F59EF}" type="parTrans" cxnId="{F35EB40A-503C-4469-A490-4146F45AA717}">
      <dgm:prSet/>
      <dgm:spPr/>
      <dgm:t>
        <a:bodyPr/>
        <a:lstStyle/>
        <a:p>
          <a:endParaRPr lang="en-US"/>
        </a:p>
      </dgm:t>
    </dgm:pt>
    <dgm:pt modelId="{2A8631C1-F29C-41DE-BD5C-9E77354C56F0}" type="sibTrans" cxnId="{F35EB40A-503C-4469-A490-4146F45AA717}">
      <dgm:prSet/>
      <dgm:spPr/>
      <dgm:t>
        <a:bodyPr/>
        <a:lstStyle/>
        <a:p>
          <a:endParaRPr lang="en-US"/>
        </a:p>
      </dgm:t>
    </dgm:pt>
    <dgm:pt modelId="{380D879B-3D86-4270-B26E-705D3F1C0992}" type="pres">
      <dgm:prSet presAssocID="{4E741FD5-B69C-48C1-9ACD-3DF01FE88FFC}" presName="linear" presStyleCnt="0">
        <dgm:presLayoutVars>
          <dgm:animLvl val="lvl"/>
          <dgm:resizeHandles val="exact"/>
        </dgm:presLayoutVars>
      </dgm:prSet>
      <dgm:spPr/>
    </dgm:pt>
    <dgm:pt modelId="{E567AAF5-F2F9-4232-9BEB-A455516BF468}" type="pres">
      <dgm:prSet presAssocID="{C6A24E53-27B2-4653-A9AA-EAD9BF4E4B83}" presName="parentText" presStyleLbl="node1" presStyleIdx="0" presStyleCnt="4">
        <dgm:presLayoutVars>
          <dgm:chMax val="0"/>
          <dgm:bulletEnabled val="1"/>
        </dgm:presLayoutVars>
      </dgm:prSet>
      <dgm:spPr/>
    </dgm:pt>
    <dgm:pt modelId="{EA13CDA0-29AA-495D-9CA1-710003BC5558}" type="pres">
      <dgm:prSet presAssocID="{294B184B-C469-40E8-8D0A-0AB9B5CF811D}" presName="spacer" presStyleCnt="0"/>
      <dgm:spPr/>
    </dgm:pt>
    <dgm:pt modelId="{4133CB75-BD7E-4CC5-9FB5-9587BE487FA5}" type="pres">
      <dgm:prSet presAssocID="{70F0A9BC-E73F-44CB-889D-ACE934D8B01C}" presName="parentText" presStyleLbl="node1" presStyleIdx="1" presStyleCnt="4">
        <dgm:presLayoutVars>
          <dgm:chMax val="0"/>
          <dgm:bulletEnabled val="1"/>
        </dgm:presLayoutVars>
      </dgm:prSet>
      <dgm:spPr/>
    </dgm:pt>
    <dgm:pt modelId="{8CAE91C7-F320-46CB-B727-39BC11E1DCD1}" type="pres">
      <dgm:prSet presAssocID="{47AB1B97-25E7-438D-B5CE-66FA96F39E44}" presName="spacer" presStyleCnt="0"/>
      <dgm:spPr/>
    </dgm:pt>
    <dgm:pt modelId="{8F86C909-F093-4CB0-B7AC-13FBC8AD65B6}" type="pres">
      <dgm:prSet presAssocID="{2B123679-72C5-43FC-99E3-827E3139EAC3}" presName="parentText" presStyleLbl="node1" presStyleIdx="2" presStyleCnt="4">
        <dgm:presLayoutVars>
          <dgm:chMax val="0"/>
          <dgm:bulletEnabled val="1"/>
        </dgm:presLayoutVars>
      </dgm:prSet>
      <dgm:spPr/>
    </dgm:pt>
    <dgm:pt modelId="{FD8DD346-AC66-4489-B816-B72E4D12DA68}" type="pres">
      <dgm:prSet presAssocID="{EDFD0361-6649-48FA-9300-205D4198B584}" presName="spacer" presStyleCnt="0"/>
      <dgm:spPr/>
    </dgm:pt>
    <dgm:pt modelId="{A405E63A-FFD1-4A33-A6C3-C08F401D014C}" type="pres">
      <dgm:prSet presAssocID="{219D1632-7967-4FE2-B281-64843FFA92DE}" presName="parentText" presStyleLbl="node1" presStyleIdx="3" presStyleCnt="4">
        <dgm:presLayoutVars>
          <dgm:chMax val="0"/>
          <dgm:bulletEnabled val="1"/>
        </dgm:presLayoutVars>
      </dgm:prSet>
      <dgm:spPr/>
    </dgm:pt>
  </dgm:ptLst>
  <dgm:cxnLst>
    <dgm:cxn modelId="{F35EB40A-503C-4469-A490-4146F45AA717}" srcId="{4E741FD5-B69C-48C1-9ACD-3DF01FE88FFC}" destId="{219D1632-7967-4FE2-B281-64843FFA92DE}" srcOrd="3" destOrd="0" parTransId="{F03F1CB7-96E6-4F57-AD83-BB53209F59EF}" sibTransId="{2A8631C1-F29C-41DE-BD5C-9E77354C56F0}"/>
    <dgm:cxn modelId="{FFDF7D15-FB93-4E75-9EAB-636714CD41FF}" type="presOf" srcId="{4E741FD5-B69C-48C1-9ACD-3DF01FE88FFC}" destId="{380D879B-3D86-4270-B26E-705D3F1C0992}" srcOrd="0" destOrd="0" presId="urn:microsoft.com/office/officeart/2005/8/layout/vList2"/>
    <dgm:cxn modelId="{B4CA0A1D-1D34-46DA-B772-C49DD69CF749}" srcId="{4E741FD5-B69C-48C1-9ACD-3DF01FE88FFC}" destId="{2B123679-72C5-43FC-99E3-827E3139EAC3}" srcOrd="2" destOrd="0" parTransId="{32388523-F3BD-4587-A066-84B54FC9F939}" sibTransId="{EDFD0361-6649-48FA-9300-205D4198B584}"/>
    <dgm:cxn modelId="{90135B3A-775F-45E8-A9C3-7C154E0F96F0}" type="presOf" srcId="{C6A24E53-27B2-4653-A9AA-EAD9BF4E4B83}" destId="{E567AAF5-F2F9-4232-9BEB-A455516BF468}" srcOrd="0" destOrd="0" presId="urn:microsoft.com/office/officeart/2005/8/layout/vList2"/>
    <dgm:cxn modelId="{4777D26D-5FB5-4E05-AD7E-5183267317E0}" type="presOf" srcId="{219D1632-7967-4FE2-B281-64843FFA92DE}" destId="{A405E63A-FFD1-4A33-A6C3-C08F401D014C}" srcOrd="0" destOrd="0" presId="urn:microsoft.com/office/officeart/2005/8/layout/vList2"/>
    <dgm:cxn modelId="{492F939A-BC93-4181-BDAF-A34A87F9B641}" srcId="{4E741FD5-B69C-48C1-9ACD-3DF01FE88FFC}" destId="{70F0A9BC-E73F-44CB-889D-ACE934D8B01C}" srcOrd="1" destOrd="0" parTransId="{23FC0152-CD3F-4DBD-907A-5029C6E15F80}" sibTransId="{47AB1B97-25E7-438D-B5CE-66FA96F39E44}"/>
    <dgm:cxn modelId="{7EE843B1-59CF-481B-955F-7765200BEC9C}" type="presOf" srcId="{70F0A9BC-E73F-44CB-889D-ACE934D8B01C}" destId="{4133CB75-BD7E-4CC5-9FB5-9587BE487FA5}" srcOrd="0" destOrd="0" presId="urn:microsoft.com/office/officeart/2005/8/layout/vList2"/>
    <dgm:cxn modelId="{5FD465EF-58BA-47AF-A180-1CBCE95E7E6F}" type="presOf" srcId="{2B123679-72C5-43FC-99E3-827E3139EAC3}" destId="{8F86C909-F093-4CB0-B7AC-13FBC8AD65B6}" srcOrd="0" destOrd="0" presId="urn:microsoft.com/office/officeart/2005/8/layout/vList2"/>
    <dgm:cxn modelId="{AB835CF3-918A-4A41-AA71-4CF99D23DF9E}" srcId="{4E741FD5-B69C-48C1-9ACD-3DF01FE88FFC}" destId="{C6A24E53-27B2-4653-A9AA-EAD9BF4E4B83}" srcOrd="0" destOrd="0" parTransId="{3F859CA9-FAD0-4A1B-A04B-3A7F32A0398A}" sibTransId="{294B184B-C469-40E8-8D0A-0AB9B5CF811D}"/>
    <dgm:cxn modelId="{DE0B88CC-E59B-4EB1-914F-4A25DC56BF93}" type="presParOf" srcId="{380D879B-3D86-4270-B26E-705D3F1C0992}" destId="{E567AAF5-F2F9-4232-9BEB-A455516BF468}" srcOrd="0" destOrd="0" presId="urn:microsoft.com/office/officeart/2005/8/layout/vList2"/>
    <dgm:cxn modelId="{3952217C-424D-423C-A9CD-C748B6EA9303}" type="presParOf" srcId="{380D879B-3D86-4270-B26E-705D3F1C0992}" destId="{EA13CDA0-29AA-495D-9CA1-710003BC5558}" srcOrd="1" destOrd="0" presId="urn:microsoft.com/office/officeart/2005/8/layout/vList2"/>
    <dgm:cxn modelId="{46473CD4-1D79-40A1-A63F-51E1C9342512}" type="presParOf" srcId="{380D879B-3D86-4270-B26E-705D3F1C0992}" destId="{4133CB75-BD7E-4CC5-9FB5-9587BE487FA5}" srcOrd="2" destOrd="0" presId="urn:microsoft.com/office/officeart/2005/8/layout/vList2"/>
    <dgm:cxn modelId="{657EF3B6-4557-4167-8F0F-A61FC0FFF483}" type="presParOf" srcId="{380D879B-3D86-4270-B26E-705D3F1C0992}" destId="{8CAE91C7-F320-46CB-B727-39BC11E1DCD1}" srcOrd="3" destOrd="0" presId="urn:microsoft.com/office/officeart/2005/8/layout/vList2"/>
    <dgm:cxn modelId="{D6437399-5EB8-410A-BF13-0AB3ECF84C1E}" type="presParOf" srcId="{380D879B-3D86-4270-B26E-705D3F1C0992}" destId="{8F86C909-F093-4CB0-B7AC-13FBC8AD65B6}" srcOrd="4" destOrd="0" presId="urn:microsoft.com/office/officeart/2005/8/layout/vList2"/>
    <dgm:cxn modelId="{DD875906-7C9B-4BFD-A596-EAF2CCF78A73}" type="presParOf" srcId="{380D879B-3D86-4270-B26E-705D3F1C0992}" destId="{FD8DD346-AC66-4489-B816-B72E4D12DA68}" srcOrd="5" destOrd="0" presId="urn:microsoft.com/office/officeart/2005/8/layout/vList2"/>
    <dgm:cxn modelId="{62349763-F45D-4945-9997-6491FD20BD21}" type="presParOf" srcId="{380D879B-3D86-4270-B26E-705D3F1C0992}" destId="{A405E63A-FFD1-4A33-A6C3-C08F401D014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EA72527D-7B97-44B8-A1CE-1AF80354523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7EC40B0-7E86-4EC0-828A-4909AD45A233}">
      <dgm:prSet/>
      <dgm:spPr/>
      <dgm:t>
        <a:bodyPr/>
        <a:lstStyle/>
        <a:p>
          <a:r>
            <a:rPr lang="en-US"/>
            <a:t>What is best in this case? </a:t>
          </a:r>
        </a:p>
      </dgm:t>
    </dgm:pt>
    <dgm:pt modelId="{0C9F301A-14F7-45F2-9F33-322C62C27CDF}" type="parTrans" cxnId="{18FC26EB-9837-4F55-B320-3D144485F3E6}">
      <dgm:prSet/>
      <dgm:spPr/>
      <dgm:t>
        <a:bodyPr/>
        <a:lstStyle/>
        <a:p>
          <a:endParaRPr lang="en-US"/>
        </a:p>
      </dgm:t>
    </dgm:pt>
    <dgm:pt modelId="{0C2184FF-C1AE-4E6A-B17A-CAC2CF678EE5}" type="sibTrans" cxnId="{18FC26EB-9837-4F55-B320-3D144485F3E6}">
      <dgm:prSet/>
      <dgm:spPr/>
      <dgm:t>
        <a:bodyPr/>
        <a:lstStyle/>
        <a:p>
          <a:endParaRPr lang="en-US"/>
        </a:p>
      </dgm:t>
    </dgm:pt>
    <dgm:pt modelId="{DFC94183-B427-4C2D-8971-24BE555ECE4E}">
      <dgm:prSet/>
      <dgm:spPr/>
      <dgm:t>
        <a:bodyPr/>
        <a:lstStyle/>
        <a:p>
          <a:r>
            <a:rPr lang="en-US"/>
            <a:t>What do we need to consider? </a:t>
          </a:r>
        </a:p>
      </dgm:t>
    </dgm:pt>
    <dgm:pt modelId="{7D81CD81-82D1-401F-B401-371FC82B2C08}" type="parTrans" cxnId="{9DE27064-3EC0-4009-981C-A40CA8926DC9}">
      <dgm:prSet/>
      <dgm:spPr/>
      <dgm:t>
        <a:bodyPr/>
        <a:lstStyle/>
        <a:p>
          <a:endParaRPr lang="en-US"/>
        </a:p>
      </dgm:t>
    </dgm:pt>
    <dgm:pt modelId="{8CB38197-AD25-4F3F-876F-68BA15F016DA}" type="sibTrans" cxnId="{9DE27064-3EC0-4009-981C-A40CA8926DC9}">
      <dgm:prSet/>
      <dgm:spPr/>
      <dgm:t>
        <a:bodyPr/>
        <a:lstStyle/>
        <a:p>
          <a:endParaRPr lang="en-US"/>
        </a:p>
      </dgm:t>
    </dgm:pt>
    <dgm:pt modelId="{4125B32D-7940-46AA-9928-917DF6163D70}" type="pres">
      <dgm:prSet presAssocID="{EA72527D-7B97-44B8-A1CE-1AF803545238}" presName="linear" presStyleCnt="0">
        <dgm:presLayoutVars>
          <dgm:animLvl val="lvl"/>
          <dgm:resizeHandles val="exact"/>
        </dgm:presLayoutVars>
      </dgm:prSet>
      <dgm:spPr/>
    </dgm:pt>
    <dgm:pt modelId="{59A7EDD8-86D0-4037-A3F3-1B96B131C959}" type="pres">
      <dgm:prSet presAssocID="{E7EC40B0-7E86-4EC0-828A-4909AD45A233}" presName="parentText" presStyleLbl="node1" presStyleIdx="0" presStyleCnt="2">
        <dgm:presLayoutVars>
          <dgm:chMax val="0"/>
          <dgm:bulletEnabled val="1"/>
        </dgm:presLayoutVars>
      </dgm:prSet>
      <dgm:spPr/>
    </dgm:pt>
    <dgm:pt modelId="{6E868EC6-9B73-4AD9-A773-18B2B4860CD6}" type="pres">
      <dgm:prSet presAssocID="{0C2184FF-C1AE-4E6A-B17A-CAC2CF678EE5}" presName="spacer" presStyleCnt="0"/>
      <dgm:spPr/>
    </dgm:pt>
    <dgm:pt modelId="{69A043D3-7C2A-4DD8-B7EB-3F287C5D4E0E}" type="pres">
      <dgm:prSet presAssocID="{DFC94183-B427-4C2D-8971-24BE555ECE4E}" presName="parentText" presStyleLbl="node1" presStyleIdx="1" presStyleCnt="2">
        <dgm:presLayoutVars>
          <dgm:chMax val="0"/>
          <dgm:bulletEnabled val="1"/>
        </dgm:presLayoutVars>
      </dgm:prSet>
      <dgm:spPr/>
    </dgm:pt>
  </dgm:ptLst>
  <dgm:cxnLst>
    <dgm:cxn modelId="{9DE27064-3EC0-4009-981C-A40CA8926DC9}" srcId="{EA72527D-7B97-44B8-A1CE-1AF803545238}" destId="{DFC94183-B427-4C2D-8971-24BE555ECE4E}" srcOrd="1" destOrd="0" parTransId="{7D81CD81-82D1-401F-B401-371FC82B2C08}" sibTransId="{8CB38197-AD25-4F3F-876F-68BA15F016DA}"/>
    <dgm:cxn modelId="{5675C66C-460F-4E77-836C-C8F36337797F}" type="presOf" srcId="{EA72527D-7B97-44B8-A1CE-1AF803545238}" destId="{4125B32D-7940-46AA-9928-917DF6163D70}" srcOrd="0" destOrd="0" presId="urn:microsoft.com/office/officeart/2005/8/layout/vList2"/>
    <dgm:cxn modelId="{263F0D94-73B6-46BE-A79A-B1B07363C05C}" type="presOf" srcId="{E7EC40B0-7E86-4EC0-828A-4909AD45A233}" destId="{59A7EDD8-86D0-4037-A3F3-1B96B131C959}" srcOrd="0" destOrd="0" presId="urn:microsoft.com/office/officeart/2005/8/layout/vList2"/>
    <dgm:cxn modelId="{18FC26EB-9837-4F55-B320-3D144485F3E6}" srcId="{EA72527D-7B97-44B8-A1CE-1AF803545238}" destId="{E7EC40B0-7E86-4EC0-828A-4909AD45A233}" srcOrd="0" destOrd="0" parTransId="{0C9F301A-14F7-45F2-9F33-322C62C27CDF}" sibTransId="{0C2184FF-C1AE-4E6A-B17A-CAC2CF678EE5}"/>
    <dgm:cxn modelId="{8B4D7AEE-CFCC-4DAE-94CD-D879FCC9DD3C}" type="presOf" srcId="{DFC94183-B427-4C2D-8971-24BE555ECE4E}" destId="{69A043D3-7C2A-4DD8-B7EB-3F287C5D4E0E}" srcOrd="0" destOrd="0" presId="urn:microsoft.com/office/officeart/2005/8/layout/vList2"/>
    <dgm:cxn modelId="{C636CD01-C577-4759-A8E5-ECD8E261D9AD}" type="presParOf" srcId="{4125B32D-7940-46AA-9928-917DF6163D70}" destId="{59A7EDD8-86D0-4037-A3F3-1B96B131C959}" srcOrd="0" destOrd="0" presId="urn:microsoft.com/office/officeart/2005/8/layout/vList2"/>
    <dgm:cxn modelId="{5875D786-2BBA-4570-A598-5890D631C2B3}" type="presParOf" srcId="{4125B32D-7940-46AA-9928-917DF6163D70}" destId="{6E868EC6-9B73-4AD9-A773-18B2B4860CD6}" srcOrd="1" destOrd="0" presId="urn:microsoft.com/office/officeart/2005/8/layout/vList2"/>
    <dgm:cxn modelId="{EDEC1632-DF3D-49AB-B768-DC371598036F}" type="presParOf" srcId="{4125B32D-7940-46AA-9928-917DF6163D70}" destId="{69A043D3-7C2A-4DD8-B7EB-3F287C5D4E0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1FD629A-CAB7-486D-9E09-B84E978AD69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96BCDF5-7BD8-4B55-89E7-622A08554790}">
      <dgm:prSet/>
      <dgm:spPr/>
      <dgm:t>
        <a:bodyPr/>
        <a:lstStyle/>
        <a:p>
          <a:r>
            <a:rPr lang="en-US"/>
            <a:t>Choice</a:t>
          </a:r>
        </a:p>
      </dgm:t>
    </dgm:pt>
    <dgm:pt modelId="{5F0A7668-1AF9-4107-842E-B0BB12A6366A}" type="parTrans" cxnId="{1F7DBE0A-4AF8-4EAD-87D8-415A222C4C3F}">
      <dgm:prSet/>
      <dgm:spPr/>
      <dgm:t>
        <a:bodyPr/>
        <a:lstStyle/>
        <a:p>
          <a:endParaRPr lang="en-US"/>
        </a:p>
      </dgm:t>
    </dgm:pt>
    <dgm:pt modelId="{A446E827-BBF3-4B57-8BDC-4210F3D03FBC}" type="sibTrans" cxnId="{1F7DBE0A-4AF8-4EAD-87D8-415A222C4C3F}">
      <dgm:prSet/>
      <dgm:spPr/>
      <dgm:t>
        <a:bodyPr/>
        <a:lstStyle/>
        <a:p>
          <a:endParaRPr lang="en-US"/>
        </a:p>
      </dgm:t>
    </dgm:pt>
    <dgm:pt modelId="{C0FF6D9B-1581-49A0-8C3E-4D7C207F8F23}">
      <dgm:prSet/>
      <dgm:spPr/>
      <dgm:t>
        <a:bodyPr/>
        <a:lstStyle/>
        <a:p>
          <a:r>
            <a:rPr lang="en-US"/>
            <a:t>Best interests</a:t>
          </a:r>
        </a:p>
      </dgm:t>
    </dgm:pt>
    <dgm:pt modelId="{085C8362-990A-4295-B4F2-5BD026A4C704}" type="parTrans" cxnId="{3775B17E-2BA6-4F45-BCEC-584FE3EE88C0}">
      <dgm:prSet/>
      <dgm:spPr/>
      <dgm:t>
        <a:bodyPr/>
        <a:lstStyle/>
        <a:p>
          <a:endParaRPr lang="en-US"/>
        </a:p>
      </dgm:t>
    </dgm:pt>
    <dgm:pt modelId="{7C1A3DE7-269B-4616-A60F-8A1176A57166}" type="sibTrans" cxnId="{3775B17E-2BA6-4F45-BCEC-584FE3EE88C0}">
      <dgm:prSet/>
      <dgm:spPr/>
      <dgm:t>
        <a:bodyPr/>
        <a:lstStyle/>
        <a:p>
          <a:endParaRPr lang="en-US"/>
        </a:p>
      </dgm:t>
    </dgm:pt>
    <dgm:pt modelId="{F72C2684-97F9-48BC-8707-3DA64D1BFD2B}">
      <dgm:prSet/>
      <dgm:spPr/>
      <dgm:t>
        <a:bodyPr/>
        <a:lstStyle/>
        <a:p>
          <a:r>
            <a:rPr lang="en-US"/>
            <a:t>Mental capacity</a:t>
          </a:r>
        </a:p>
      </dgm:t>
    </dgm:pt>
    <dgm:pt modelId="{FDD144C7-AF0E-473B-9D58-06E08AF072C3}" type="parTrans" cxnId="{2255D293-925D-491F-B014-075EB2B9F52C}">
      <dgm:prSet/>
      <dgm:spPr/>
      <dgm:t>
        <a:bodyPr/>
        <a:lstStyle/>
        <a:p>
          <a:endParaRPr lang="en-US"/>
        </a:p>
      </dgm:t>
    </dgm:pt>
    <dgm:pt modelId="{01AA59F3-F598-4E4C-ABC5-1018657BA6D2}" type="sibTrans" cxnId="{2255D293-925D-491F-B014-075EB2B9F52C}">
      <dgm:prSet/>
      <dgm:spPr/>
      <dgm:t>
        <a:bodyPr/>
        <a:lstStyle/>
        <a:p>
          <a:endParaRPr lang="en-US"/>
        </a:p>
      </dgm:t>
    </dgm:pt>
    <dgm:pt modelId="{5F4F3AC7-8958-4AB4-AC4F-D25E29C0EDD6}">
      <dgm:prSet/>
      <dgm:spPr/>
      <dgm:t>
        <a:bodyPr/>
        <a:lstStyle/>
        <a:p>
          <a:r>
            <a:rPr lang="en-US"/>
            <a:t>Compliance</a:t>
          </a:r>
        </a:p>
      </dgm:t>
    </dgm:pt>
    <dgm:pt modelId="{6DB4C9A3-B48D-4231-A1D9-7DB6250B4525}" type="parTrans" cxnId="{CA845A44-9E0F-43D1-ACF3-EBE7D534D2D9}">
      <dgm:prSet/>
      <dgm:spPr/>
      <dgm:t>
        <a:bodyPr/>
        <a:lstStyle/>
        <a:p>
          <a:endParaRPr lang="en-US"/>
        </a:p>
      </dgm:t>
    </dgm:pt>
    <dgm:pt modelId="{1BD85970-06AD-41C6-8EC8-421DA58501D8}" type="sibTrans" cxnId="{CA845A44-9E0F-43D1-ACF3-EBE7D534D2D9}">
      <dgm:prSet/>
      <dgm:spPr/>
      <dgm:t>
        <a:bodyPr/>
        <a:lstStyle/>
        <a:p>
          <a:endParaRPr lang="en-US"/>
        </a:p>
      </dgm:t>
    </dgm:pt>
    <dgm:pt modelId="{C6EB150B-8843-4D03-834E-A17B4822825D}">
      <dgm:prSet/>
      <dgm:spPr/>
      <dgm:t>
        <a:bodyPr/>
        <a:lstStyle/>
        <a:p>
          <a:r>
            <a:rPr lang="en-US"/>
            <a:t>Safety</a:t>
          </a:r>
        </a:p>
      </dgm:t>
    </dgm:pt>
    <dgm:pt modelId="{268CD903-B5B5-4E40-94C9-C325743FD764}" type="parTrans" cxnId="{BA9896CE-0152-4495-B88F-FBDC120F3FBA}">
      <dgm:prSet/>
      <dgm:spPr/>
      <dgm:t>
        <a:bodyPr/>
        <a:lstStyle/>
        <a:p>
          <a:endParaRPr lang="en-US"/>
        </a:p>
      </dgm:t>
    </dgm:pt>
    <dgm:pt modelId="{FC6C06DC-6B26-4E64-BAE6-C757161A8120}" type="sibTrans" cxnId="{BA9896CE-0152-4495-B88F-FBDC120F3FBA}">
      <dgm:prSet/>
      <dgm:spPr/>
      <dgm:t>
        <a:bodyPr/>
        <a:lstStyle/>
        <a:p>
          <a:endParaRPr lang="en-US"/>
        </a:p>
      </dgm:t>
    </dgm:pt>
    <dgm:pt modelId="{9604F47A-EB63-46C1-B6F5-C1E463AD93FA}">
      <dgm:prSet/>
      <dgm:spPr/>
      <dgm:t>
        <a:bodyPr/>
        <a:lstStyle/>
        <a:p>
          <a:r>
            <a:rPr lang="en-US"/>
            <a:t>Environment</a:t>
          </a:r>
        </a:p>
      </dgm:t>
    </dgm:pt>
    <dgm:pt modelId="{9EDCA419-381E-4BB5-92FD-8D261F3C0111}" type="parTrans" cxnId="{847A7A75-B7FF-4196-8838-FDD1455AD4D8}">
      <dgm:prSet/>
      <dgm:spPr/>
      <dgm:t>
        <a:bodyPr/>
        <a:lstStyle/>
        <a:p>
          <a:endParaRPr lang="en-US"/>
        </a:p>
      </dgm:t>
    </dgm:pt>
    <dgm:pt modelId="{DC41A924-83CA-48E1-9127-59D4765BAA77}" type="sibTrans" cxnId="{847A7A75-B7FF-4196-8838-FDD1455AD4D8}">
      <dgm:prSet/>
      <dgm:spPr/>
      <dgm:t>
        <a:bodyPr/>
        <a:lstStyle/>
        <a:p>
          <a:endParaRPr lang="en-US"/>
        </a:p>
      </dgm:t>
    </dgm:pt>
    <dgm:pt modelId="{4F8D3B02-A597-4D8D-B071-0C07B190FACA}" type="pres">
      <dgm:prSet presAssocID="{91FD629A-CAB7-486D-9E09-B84E978AD691}" presName="vert0" presStyleCnt="0">
        <dgm:presLayoutVars>
          <dgm:dir/>
          <dgm:animOne val="branch"/>
          <dgm:animLvl val="lvl"/>
        </dgm:presLayoutVars>
      </dgm:prSet>
      <dgm:spPr/>
    </dgm:pt>
    <dgm:pt modelId="{706BF6CB-0611-4F62-AC34-2E6BAD600A51}" type="pres">
      <dgm:prSet presAssocID="{696BCDF5-7BD8-4B55-89E7-622A08554790}" presName="thickLine" presStyleLbl="alignNode1" presStyleIdx="0" presStyleCnt="6"/>
      <dgm:spPr/>
    </dgm:pt>
    <dgm:pt modelId="{FCE2EF07-CD9B-4815-8832-3C3EF90A1BC6}" type="pres">
      <dgm:prSet presAssocID="{696BCDF5-7BD8-4B55-89E7-622A08554790}" presName="horz1" presStyleCnt="0"/>
      <dgm:spPr/>
    </dgm:pt>
    <dgm:pt modelId="{3F2275E8-211F-4E6F-A472-A557C4644CD0}" type="pres">
      <dgm:prSet presAssocID="{696BCDF5-7BD8-4B55-89E7-622A08554790}" presName="tx1" presStyleLbl="revTx" presStyleIdx="0" presStyleCnt="6"/>
      <dgm:spPr/>
    </dgm:pt>
    <dgm:pt modelId="{8317715C-0B71-43ED-BC4B-DBA5B6D9CFBC}" type="pres">
      <dgm:prSet presAssocID="{696BCDF5-7BD8-4B55-89E7-622A08554790}" presName="vert1" presStyleCnt="0"/>
      <dgm:spPr/>
    </dgm:pt>
    <dgm:pt modelId="{72D1BFC8-B1D8-46DB-8007-ED2BA4B674CA}" type="pres">
      <dgm:prSet presAssocID="{C0FF6D9B-1581-49A0-8C3E-4D7C207F8F23}" presName="thickLine" presStyleLbl="alignNode1" presStyleIdx="1" presStyleCnt="6"/>
      <dgm:spPr/>
    </dgm:pt>
    <dgm:pt modelId="{0099C72D-2E0A-4906-937C-261019F1295F}" type="pres">
      <dgm:prSet presAssocID="{C0FF6D9B-1581-49A0-8C3E-4D7C207F8F23}" presName="horz1" presStyleCnt="0"/>
      <dgm:spPr/>
    </dgm:pt>
    <dgm:pt modelId="{406C5763-21E1-4EF2-9834-B32F89E031AC}" type="pres">
      <dgm:prSet presAssocID="{C0FF6D9B-1581-49A0-8C3E-4D7C207F8F23}" presName="tx1" presStyleLbl="revTx" presStyleIdx="1" presStyleCnt="6"/>
      <dgm:spPr/>
    </dgm:pt>
    <dgm:pt modelId="{9DAFE81B-99DC-4588-8D0F-816668CDDF0C}" type="pres">
      <dgm:prSet presAssocID="{C0FF6D9B-1581-49A0-8C3E-4D7C207F8F23}" presName="vert1" presStyleCnt="0"/>
      <dgm:spPr/>
    </dgm:pt>
    <dgm:pt modelId="{69A630DE-AE4F-4FF3-A2B4-64BCB8FBE353}" type="pres">
      <dgm:prSet presAssocID="{F72C2684-97F9-48BC-8707-3DA64D1BFD2B}" presName="thickLine" presStyleLbl="alignNode1" presStyleIdx="2" presStyleCnt="6"/>
      <dgm:spPr/>
    </dgm:pt>
    <dgm:pt modelId="{9C665AB4-3195-40D9-8E25-3D09F2EBBA35}" type="pres">
      <dgm:prSet presAssocID="{F72C2684-97F9-48BC-8707-3DA64D1BFD2B}" presName="horz1" presStyleCnt="0"/>
      <dgm:spPr/>
    </dgm:pt>
    <dgm:pt modelId="{5A709DB3-6C9A-4A8B-9D2A-53F94AC200ED}" type="pres">
      <dgm:prSet presAssocID="{F72C2684-97F9-48BC-8707-3DA64D1BFD2B}" presName="tx1" presStyleLbl="revTx" presStyleIdx="2" presStyleCnt="6"/>
      <dgm:spPr/>
    </dgm:pt>
    <dgm:pt modelId="{23A11123-8501-4C04-A27E-399B883096AE}" type="pres">
      <dgm:prSet presAssocID="{F72C2684-97F9-48BC-8707-3DA64D1BFD2B}" presName="vert1" presStyleCnt="0"/>
      <dgm:spPr/>
    </dgm:pt>
    <dgm:pt modelId="{D94DA83E-E9B1-4F04-AB1C-23CCE878C733}" type="pres">
      <dgm:prSet presAssocID="{5F4F3AC7-8958-4AB4-AC4F-D25E29C0EDD6}" presName="thickLine" presStyleLbl="alignNode1" presStyleIdx="3" presStyleCnt="6"/>
      <dgm:spPr/>
    </dgm:pt>
    <dgm:pt modelId="{8E97FE58-2B83-41AC-8520-461D4BB3B322}" type="pres">
      <dgm:prSet presAssocID="{5F4F3AC7-8958-4AB4-AC4F-D25E29C0EDD6}" presName="horz1" presStyleCnt="0"/>
      <dgm:spPr/>
    </dgm:pt>
    <dgm:pt modelId="{BED11CCB-C152-49A4-A191-212A7551C9F4}" type="pres">
      <dgm:prSet presAssocID="{5F4F3AC7-8958-4AB4-AC4F-D25E29C0EDD6}" presName="tx1" presStyleLbl="revTx" presStyleIdx="3" presStyleCnt="6"/>
      <dgm:spPr/>
    </dgm:pt>
    <dgm:pt modelId="{88D17BE6-4074-4C5C-AF79-E1CF287730A5}" type="pres">
      <dgm:prSet presAssocID="{5F4F3AC7-8958-4AB4-AC4F-D25E29C0EDD6}" presName="vert1" presStyleCnt="0"/>
      <dgm:spPr/>
    </dgm:pt>
    <dgm:pt modelId="{31E76E08-21C8-4E71-99F9-6B133A89B840}" type="pres">
      <dgm:prSet presAssocID="{C6EB150B-8843-4D03-834E-A17B4822825D}" presName="thickLine" presStyleLbl="alignNode1" presStyleIdx="4" presStyleCnt="6"/>
      <dgm:spPr/>
    </dgm:pt>
    <dgm:pt modelId="{14599480-1AEB-49EC-9EEC-500D6A7306B0}" type="pres">
      <dgm:prSet presAssocID="{C6EB150B-8843-4D03-834E-A17B4822825D}" presName="horz1" presStyleCnt="0"/>
      <dgm:spPr/>
    </dgm:pt>
    <dgm:pt modelId="{B833AC01-42F1-4013-8AB2-3D08E09D0443}" type="pres">
      <dgm:prSet presAssocID="{C6EB150B-8843-4D03-834E-A17B4822825D}" presName="tx1" presStyleLbl="revTx" presStyleIdx="4" presStyleCnt="6"/>
      <dgm:spPr/>
    </dgm:pt>
    <dgm:pt modelId="{B95E74C4-691C-4BC3-B01F-A2EBC97F0635}" type="pres">
      <dgm:prSet presAssocID="{C6EB150B-8843-4D03-834E-A17B4822825D}" presName="vert1" presStyleCnt="0"/>
      <dgm:spPr/>
    </dgm:pt>
    <dgm:pt modelId="{CFBDCC9B-16D8-4D23-9794-BB9D9C174C46}" type="pres">
      <dgm:prSet presAssocID="{9604F47A-EB63-46C1-B6F5-C1E463AD93FA}" presName="thickLine" presStyleLbl="alignNode1" presStyleIdx="5" presStyleCnt="6"/>
      <dgm:spPr/>
    </dgm:pt>
    <dgm:pt modelId="{A6EDB268-5715-4FC8-BDD1-777ECC9B6593}" type="pres">
      <dgm:prSet presAssocID="{9604F47A-EB63-46C1-B6F5-C1E463AD93FA}" presName="horz1" presStyleCnt="0"/>
      <dgm:spPr/>
    </dgm:pt>
    <dgm:pt modelId="{FEA89CD5-99E9-4619-90DF-C9E610C59374}" type="pres">
      <dgm:prSet presAssocID="{9604F47A-EB63-46C1-B6F5-C1E463AD93FA}" presName="tx1" presStyleLbl="revTx" presStyleIdx="5" presStyleCnt="6"/>
      <dgm:spPr/>
    </dgm:pt>
    <dgm:pt modelId="{24AC8167-AEA2-4086-B70A-73229723227E}" type="pres">
      <dgm:prSet presAssocID="{9604F47A-EB63-46C1-B6F5-C1E463AD93FA}" presName="vert1" presStyleCnt="0"/>
      <dgm:spPr/>
    </dgm:pt>
  </dgm:ptLst>
  <dgm:cxnLst>
    <dgm:cxn modelId="{1F7DBE0A-4AF8-4EAD-87D8-415A222C4C3F}" srcId="{91FD629A-CAB7-486D-9E09-B84E978AD691}" destId="{696BCDF5-7BD8-4B55-89E7-622A08554790}" srcOrd="0" destOrd="0" parTransId="{5F0A7668-1AF9-4107-842E-B0BB12A6366A}" sibTransId="{A446E827-BBF3-4B57-8BDC-4210F3D03FBC}"/>
    <dgm:cxn modelId="{4F73CD2D-219A-4D14-915E-A62ED28DFB03}" type="presOf" srcId="{F72C2684-97F9-48BC-8707-3DA64D1BFD2B}" destId="{5A709DB3-6C9A-4A8B-9D2A-53F94AC200ED}" srcOrd="0" destOrd="0" presId="urn:microsoft.com/office/officeart/2008/layout/LinedList"/>
    <dgm:cxn modelId="{26C7FA33-E4A5-4235-BE5C-DF9FE7956405}" type="presOf" srcId="{C0FF6D9B-1581-49A0-8C3E-4D7C207F8F23}" destId="{406C5763-21E1-4EF2-9834-B32F89E031AC}" srcOrd="0" destOrd="0" presId="urn:microsoft.com/office/officeart/2008/layout/LinedList"/>
    <dgm:cxn modelId="{CA845A44-9E0F-43D1-ACF3-EBE7D534D2D9}" srcId="{91FD629A-CAB7-486D-9E09-B84E978AD691}" destId="{5F4F3AC7-8958-4AB4-AC4F-D25E29C0EDD6}" srcOrd="3" destOrd="0" parTransId="{6DB4C9A3-B48D-4231-A1D9-7DB6250B4525}" sibTransId="{1BD85970-06AD-41C6-8EC8-421DA58501D8}"/>
    <dgm:cxn modelId="{847A7A75-B7FF-4196-8838-FDD1455AD4D8}" srcId="{91FD629A-CAB7-486D-9E09-B84E978AD691}" destId="{9604F47A-EB63-46C1-B6F5-C1E463AD93FA}" srcOrd="5" destOrd="0" parTransId="{9EDCA419-381E-4BB5-92FD-8D261F3C0111}" sibTransId="{DC41A924-83CA-48E1-9127-59D4765BAA77}"/>
    <dgm:cxn modelId="{6029E075-E7B6-4BEA-80F3-8F3C0384D724}" type="presOf" srcId="{696BCDF5-7BD8-4B55-89E7-622A08554790}" destId="{3F2275E8-211F-4E6F-A472-A557C4644CD0}" srcOrd="0" destOrd="0" presId="urn:microsoft.com/office/officeart/2008/layout/LinedList"/>
    <dgm:cxn modelId="{3775B17E-2BA6-4F45-BCEC-584FE3EE88C0}" srcId="{91FD629A-CAB7-486D-9E09-B84E978AD691}" destId="{C0FF6D9B-1581-49A0-8C3E-4D7C207F8F23}" srcOrd="1" destOrd="0" parTransId="{085C8362-990A-4295-B4F2-5BD026A4C704}" sibTransId="{7C1A3DE7-269B-4616-A60F-8A1176A57166}"/>
    <dgm:cxn modelId="{DAECCE8C-A7C0-44EF-8E86-20C166049AC3}" type="presOf" srcId="{91FD629A-CAB7-486D-9E09-B84E978AD691}" destId="{4F8D3B02-A597-4D8D-B071-0C07B190FACA}" srcOrd="0" destOrd="0" presId="urn:microsoft.com/office/officeart/2008/layout/LinedList"/>
    <dgm:cxn modelId="{2255D293-925D-491F-B014-075EB2B9F52C}" srcId="{91FD629A-CAB7-486D-9E09-B84E978AD691}" destId="{F72C2684-97F9-48BC-8707-3DA64D1BFD2B}" srcOrd="2" destOrd="0" parTransId="{FDD144C7-AF0E-473B-9D58-06E08AF072C3}" sibTransId="{01AA59F3-F598-4E4C-ABC5-1018657BA6D2}"/>
    <dgm:cxn modelId="{5274E1A1-1CF5-4E75-A436-0E2E18CBB5C3}" type="presOf" srcId="{C6EB150B-8843-4D03-834E-A17B4822825D}" destId="{B833AC01-42F1-4013-8AB2-3D08E09D0443}" srcOrd="0" destOrd="0" presId="urn:microsoft.com/office/officeart/2008/layout/LinedList"/>
    <dgm:cxn modelId="{99A293AE-742F-4584-8B51-0F1A92FECD75}" type="presOf" srcId="{9604F47A-EB63-46C1-B6F5-C1E463AD93FA}" destId="{FEA89CD5-99E9-4619-90DF-C9E610C59374}" srcOrd="0" destOrd="0" presId="urn:microsoft.com/office/officeart/2008/layout/LinedList"/>
    <dgm:cxn modelId="{BA9896CE-0152-4495-B88F-FBDC120F3FBA}" srcId="{91FD629A-CAB7-486D-9E09-B84E978AD691}" destId="{C6EB150B-8843-4D03-834E-A17B4822825D}" srcOrd="4" destOrd="0" parTransId="{268CD903-B5B5-4E40-94C9-C325743FD764}" sibTransId="{FC6C06DC-6B26-4E64-BAE6-C757161A8120}"/>
    <dgm:cxn modelId="{39FE79D1-8DD7-42CC-BA73-F3EA68DA67C6}" type="presOf" srcId="{5F4F3AC7-8958-4AB4-AC4F-D25E29C0EDD6}" destId="{BED11CCB-C152-49A4-A191-212A7551C9F4}" srcOrd="0" destOrd="0" presId="urn:microsoft.com/office/officeart/2008/layout/LinedList"/>
    <dgm:cxn modelId="{C22D689C-7624-43B8-A306-7C9E4960E585}" type="presParOf" srcId="{4F8D3B02-A597-4D8D-B071-0C07B190FACA}" destId="{706BF6CB-0611-4F62-AC34-2E6BAD600A51}" srcOrd="0" destOrd="0" presId="urn:microsoft.com/office/officeart/2008/layout/LinedList"/>
    <dgm:cxn modelId="{FA03CBEB-CBB8-43F9-BC51-A98BB462031F}" type="presParOf" srcId="{4F8D3B02-A597-4D8D-B071-0C07B190FACA}" destId="{FCE2EF07-CD9B-4815-8832-3C3EF90A1BC6}" srcOrd="1" destOrd="0" presId="urn:microsoft.com/office/officeart/2008/layout/LinedList"/>
    <dgm:cxn modelId="{D9362E77-8E01-408C-9077-1BCAD86D4F0E}" type="presParOf" srcId="{FCE2EF07-CD9B-4815-8832-3C3EF90A1BC6}" destId="{3F2275E8-211F-4E6F-A472-A557C4644CD0}" srcOrd="0" destOrd="0" presId="urn:microsoft.com/office/officeart/2008/layout/LinedList"/>
    <dgm:cxn modelId="{569B4E23-F72E-4A93-8B88-F9DA242C0C9B}" type="presParOf" srcId="{FCE2EF07-CD9B-4815-8832-3C3EF90A1BC6}" destId="{8317715C-0B71-43ED-BC4B-DBA5B6D9CFBC}" srcOrd="1" destOrd="0" presId="urn:microsoft.com/office/officeart/2008/layout/LinedList"/>
    <dgm:cxn modelId="{46FAF982-9701-4840-868C-DEF2765646D2}" type="presParOf" srcId="{4F8D3B02-A597-4D8D-B071-0C07B190FACA}" destId="{72D1BFC8-B1D8-46DB-8007-ED2BA4B674CA}" srcOrd="2" destOrd="0" presId="urn:microsoft.com/office/officeart/2008/layout/LinedList"/>
    <dgm:cxn modelId="{F99C271F-A36A-45DA-BF1F-3B2425505E7D}" type="presParOf" srcId="{4F8D3B02-A597-4D8D-B071-0C07B190FACA}" destId="{0099C72D-2E0A-4906-937C-261019F1295F}" srcOrd="3" destOrd="0" presId="urn:microsoft.com/office/officeart/2008/layout/LinedList"/>
    <dgm:cxn modelId="{C6F132E3-8F6F-44E4-9965-E85CF71DACB4}" type="presParOf" srcId="{0099C72D-2E0A-4906-937C-261019F1295F}" destId="{406C5763-21E1-4EF2-9834-B32F89E031AC}" srcOrd="0" destOrd="0" presId="urn:microsoft.com/office/officeart/2008/layout/LinedList"/>
    <dgm:cxn modelId="{D659FDC1-67DA-4DFC-9AFD-2A93C0619D8F}" type="presParOf" srcId="{0099C72D-2E0A-4906-937C-261019F1295F}" destId="{9DAFE81B-99DC-4588-8D0F-816668CDDF0C}" srcOrd="1" destOrd="0" presId="urn:microsoft.com/office/officeart/2008/layout/LinedList"/>
    <dgm:cxn modelId="{FD9D143A-34E2-45A8-A366-165FE7A5DAB6}" type="presParOf" srcId="{4F8D3B02-A597-4D8D-B071-0C07B190FACA}" destId="{69A630DE-AE4F-4FF3-A2B4-64BCB8FBE353}" srcOrd="4" destOrd="0" presId="urn:microsoft.com/office/officeart/2008/layout/LinedList"/>
    <dgm:cxn modelId="{21FE6F7E-9810-44C2-AEAF-4D8F8C36C49F}" type="presParOf" srcId="{4F8D3B02-A597-4D8D-B071-0C07B190FACA}" destId="{9C665AB4-3195-40D9-8E25-3D09F2EBBA35}" srcOrd="5" destOrd="0" presId="urn:microsoft.com/office/officeart/2008/layout/LinedList"/>
    <dgm:cxn modelId="{3B5E6C89-42CA-499A-81E6-F978C6195EEE}" type="presParOf" srcId="{9C665AB4-3195-40D9-8E25-3D09F2EBBA35}" destId="{5A709DB3-6C9A-4A8B-9D2A-53F94AC200ED}" srcOrd="0" destOrd="0" presId="urn:microsoft.com/office/officeart/2008/layout/LinedList"/>
    <dgm:cxn modelId="{650FFA60-DB11-47C8-828F-54272BF8CDA7}" type="presParOf" srcId="{9C665AB4-3195-40D9-8E25-3D09F2EBBA35}" destId="{23A11123-8501-4C04-A27E-399B883096AE}" srcOrd="1" destOrd="0" presId="urn:microsoft.com/office/officeart/2008/layout/LinedList"/>
    <dgm:cxn modelId="{75CB5AF4-3E37-4F0D-B883-C98F8B5B7573}" type="presParOf" srcId="{4F8D3B02-A597-4D8D-B071-0C07B190FACA}" destId="{D94DA83E-E9B1-4F04-AB1C-23CCE878C733}" srcOrd="6" destOrd="0" presId="urn:microsoft.com/office/officeart/2008/layout/LinedList"/>
    <dgm:cxn modelId="{F05416CD-B8D7-4AD6-839E-D5C073FE292D}" type="presParOf" srcId="{4F8D3B02-A597-4D8D-B071-0C07B190FACA}" destId="{8E97FE58-2B83-41AC-8520-461D4BB3B322}" srcOrd="7" destOrd="0" presId="urn:microsoft.com/office/officeart/2008/layout/LinedList"/>
    <dgm:cxn modelId="{846646F5-0E91-4BA8-97E8-1E1B5C6C87C2}" type="presParOf" srcId="{8E97FE58-2B83-41AC-8520-461D4BB3B322}" destId="{BED11CCB-C152-49A4-A191-212A7551C9F4}" srcOrd="0" destOrd="0" presId="urn:microsoft.com/office/officeart/2008/layout/LinedList"/>
    <dgm:cxn modelId="{FABD3B48-59ED-467B-BF0C-4DBE5AADE044}" type="presParOf" srcId="{8E97FE58-2B83-41AC-8520-461D4BB3B322}" destId="{88D17BE6-4074-4C5C-AF79-E1CF287730A5}" srcOrd="1" destOrd="0" presId="urn:microsoft.com/office/officeart/2008/layout/LinedList"/>
    <dgm:cxn modelId="{D21ACD67-5FB6-4865-B833-893ADC63896E}" type="presParOf" srcId="{4F8D3B02-A597-4D8D-B071-0C07B190FACA}" destId="{31E76E08-21C8-4E71-99F9-6B133A89B840}" srcOrd="8" destOrd="0" presId="urn:microsoft.com/office/officeart/2008/layout/LinedList"/>
    <dgm:cxn modelId="{7811B8BC-7557-4A66-A304-9826DB3925C9}" type="presParOf" srcId="{4F8D3B02-A597-4D8D-B071-0C07B190FACA}" destId="{14599480-1AEB-49EC-9EEC-500D6A7306B0}" srcOrd="9" destOrd="0" presId="urn:microsoft.com/office/officeart/2008/layout/LinedList"/>
    <dgm:cxn modelId="{C95EB2D1-FFF7-4EE0-81F2-87C29EEF72EE}" type="presParOf" srcId="{14599480-1AEB-49EC-9EEC-500D6A7306B0}" destId="{B833AC01-42F1-4013-8AB2-3D08E09D0443}" srcOrd="0" destOrd="0" presId="urn:microsoft.com/office/officeart/2008/layout/LinedList"/>
    <dgm:cxn modelId="{93DF54A1-CE35-4A92-8420-4AFCA97905EB}" type="presParOf" srcId="{14599480-1AEB-49EC-9EEC-500D6A7306B0}" destId="{B95E74C4-691C-4BC3-B01F-A2EBC97F0635}" srcOrd="1" destOrd="0" presId="urn:microsoft.com/office/officeart/2008/layout/LinedList"/>
    <dgm:cxn modelId="{6AF10992-F3D0-4962-B125-007543CEDD2C}" type="presParOf" srcId="{4F8D3B02-A597-4D8D-B071-0C07B190FACA}" destId="{CFBDCC9B-16D8-4D23-9794-BB9D9C174C46}" srcOrd="10" destOrd="0" presId="urn:microsoft.com/office/officeart/2008/layout/LinedList"/>
    <dgm:cxn modelId="{CFE9A60A-E585-4E27-8179-56004575F01A}" type="presParOf" srcId="{4F8D3B02-A597-4D8D-B071-0C07B190FACA}" destId="{A6EDB268-5715-4FC8-BDD1-777ECC9B6593}" srcOrd="11" destOrd="0" presId="urn:microsoft.com/office/officeart/2008/layout/LinedList"/>
    <dgm:cxn modelId="{87E4F559-0E73-468D-BA8E-9DA8756A6782}" type="presParOf" srcId="{A6EDB268-5715-4FC8-BDD1-777ECC9B6593}" destId="{FEA89CD5-99E9-4619-90DF-C9E610C59374}" srcOrd="0" destOrd="0" presId="urn:microsoft.com/office/officeart/2008/layout/LinedList"/>
    <dgm:cxn modelId="{F343B04A-30AB-4999-B518-101D86A6A0B7}" type="presParOf" srcId="{A6EDB268-5715-4FC8-BDD1-777ECC9B6593}" destId="{24AC8167-AEA2-4086-B70A-73229723227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1D8023-9AA6-499B-98F1-39A50C152EE9}">
      <dsp:nvSpPr>
        <dsp:cNvPr id="0" name=""/>
        <dsp:cNvSpPr/>
      </dsp:nvSpPr>
      <dsp:spPr>
        <a:xfrm>
          <a:off x="0" y="4167"/>
          <a:ext cx="6096000" cy="8876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E0D34B-8DDC-4730-97DB-30362FF57B21}">
      <dsp:nvSpPr>
        <dsp:cNvPr id="0" name=""/>
        <dsp:cNvSpPr/>
      </dsp:nvSpPr>
      <dsp:spPr>
        <a:xfrm>
          <a:off x="268502" y="203879"/>
          <a:ext cx="488186" cy="4881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5804DB-134E-422A-8974-BCD6439E6523}">
      <dsp:nvSpPr>
        <dsp:cNvPr id="0" name=""/>
        <dsp:cNvSpPr/>
      </dsp:nvSpPr>
      <dsp:spPr>
        <a:xfrm>
          <a:off x="1025190" y="4167"/>
          <a:ext cx="5070809" cy="887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939" tIns="93939" rIns="93939" bIns="93939" numCol="1" spcCol="1270" anchor="ctr" anchorCtr="0">
          <a:noAutofit/>
        </a:bodyPr>
        <a:lstStyle/>
        <a:p>
          <a:pPr marL="0" lvl="0" indent="0" algn="l" defTabSz="844550">
            <a:lnSpc>
              <a:spcPct val="100000"/>
            </a:lnSpc>
            <a:spcBef>
              <a:spcPct val="0"/>
            </a:spcBef>
            <a:spcAft>
              <a:spcPct val="35000"/>
            </a:spcAft>
            <a:buNone/>
          </a:pPr>
          <a:r>
            <a:rPr lang="en-US" sz="1900" kern="1200" dirty="0"/>
            <a:t>Aim: To discuss and compare treatment options for mental health. </a:t>
          </a:r>
        </a:p>
      </dsp:txBody>
      <dsp:txXfrm>
        <a:off x="1025190" y="4167"/>
        <a:ext cx="5070809" cy="887610"/>
      </dsp:txXfrm>
    </dsp:sp>
    <dsp:sp modelId="{BFE1FB57-A509-460E-AAA0-63BFEC44AC47}">
      <dsp:nvSpPr>
        <dsp:cNvPr id="0" name=""/>
        <dsp:cNvSpPr/>
      </dsp:nvSpPr>
      <dsp:spPr>
        <a:xfrm>
          <a:off x="0" y="1113680"/>
          <a:ext cx="6096000" cy="8876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80E6C9-F4D2-4E78-9F1F-156CD19D1B3F}">
      <dsp:nvSpPr>
        <dsp:cNvPr id="0" name=""/>
        <dsp:cNvSpPr/>
      </dsp:nvSpPr>
      <dsp:spPr>
        <a:xfrm>
          <a:off x="268502" y="1313393"/>
          <a:ext cx="488186" cy="4881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D67D9A-CB9D-4B5E-ABBD-BA0A0557DA13}">
      <dsp:nvSpPr>
        <dsp:cNvPr id="0" name=""/>
        <dsp:cNvSpPr/>
      </dsp:nvSpPr>
      <dsp:spPr>
        <a:xfrm>
          <a:off x="1025190" y="1113680"/>
          <a:ext cx="5070809" cy="887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939" tIns="93939" rIns="93939" bIns="93939" numCol="1" spcCol="1270" anchor="ctr" anchorCtr="0">
          <a:noAutofit/>
        </a:bodyPr>
        <a:lstStyle/>
        <a:p>
          <a:pPr marL="0" lvl="0" indent="0" algn="l" defTabSz="844550" rtl="0">
            <a:lnSpc>
              <a:spcPct val="100000"/>
            </a:lnSpc>
            <a:spcBef>
              <a:spcPct val="0"/>
            </a:spcBef>
            <a:spcAft>
              <a:spcPct val="35000"/>
            </a:spcAft>
            <a:buNone/>
          </a:pPr>
          <a:r>
            <a:rPr lang="en-US" sz="1900" kern="1200" dirty="0"/>
            <a:t>Discuss different </a:t>
          </a:r>
          <a:r>
            <a:rPr lang="en-US" sz="1900" kern="1200" dirty="0">
              <a:latin typeface="Sitka Subheading"/>
            </a:rPr>
            <a:t>treatment </a:t>
          </a:r>
          <a:r>
            <a:rPr lang="en-US" sz="1900" kern="1200" dirty="0"/>
            <a:t>options</a:t>
          </a:r>
          <a:r>
            <a:rPr lang="en-US" sz="1900" kern="1200" dirty="0">
              <a:latin typeface="Sitka Subheading"/>
            </a:rPr>
            <a:t> in mental health</a:t>
          </a:r>
          <a:r>
            <a:rPr lang="en-US" sz="1900" kern="1200" dirty="0"/>
            <a:t>. </a:t>
          </a:r>
        </a:p>
      </dsp:txBody>
      <dsp:txXfrm>
        <a:off x="1025190" y="1113680"/>
        <a:ext cx="5070809" cy="887610"/>
      </dsp:txXfrm>
    </dsp:sp>
    <dsp:sp modelId="{A56D953F-07AA-4C19-AE24-832FC6DEFF50}">
      <dsp:nvSpPr>
        <dsp:cNvPr id="0" name=""/>
        <dsp:cNvSpPr/>
      </dsp:nvSpPr>
      <dsp:spPr>
        <a:xfrm>
          <a:off x="0" y="2223194"/>
          <a:ext cx="6096000" cy="8876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A30BA8-3E90-40AE-B26F-721C1D203533}">
      <dsp:nvSpPr>
        <dsp:cNvPr id="0" name=""/>
        <dsp:cNvSpPr/>
      </dsp:nvSpPr>
      <dsp:spPr>
        <a:xfrm>
          <a:off x="268502" y="2422906"/>
          <a:ext cx="488186" cy="4881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55106B-A37E-450D-90B4-A8A0F6AB7D8D}">
      <dsp:nvSpPr>
        <dsp:cNvPr id="0" name=""/>
        <dsp:cNvSpPr/>
      </dsp:nvSpPr>
      <dsp:spPr>
        <a:xfrm>
          <a:off x="1025190" y="2223194"/>
          <a:ext cx="5070809" cy="887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939" tIns="93939" rIns="93939" bIns="93939" numCol="1" spcCol="1270" anchor="ctr" anchorCtr="0">
          <a:noAutofit/>
        </a:bodyPr>
        <a:lstStyle/>
        <a:p>
          <a:pPr marL="0" lvl="0" indent="0" algn="l" defTabSz="844550">
            <a:lnSpc>
              <a:spcPct val="100000"/>
            </a:lnSpc>
            <a:spcBef>
              <a:spcPct val="0"/>
            </a:spcBef>
            <a:spcAft>
              <a:spcPct val="35000"/>
            </a:spcAft>
            <a:buNone/>
          </a:pPr>
          <a:r>
            <a:rPr lang="en-US" sz="1900" kern="1200" dirty="0"/>
            <a:t>Justify the use of therapeutic options. </a:t>
          </a:r>
        </a:p>
      </dsp:txBody>
      <dsp:txXfrm>
        <a:off x="1025190" y="2223194"/>
        <a:ext cx="5070809" cy="887610"/>
      </dsp:txXfrm>
    </dsp:sp>
    <dsp:sp modelId="{B3607390-58C5-4D9B-A58A-B2ADD5F1711E}">
      <dsp:nvSpPr>
        <dsp:cNvPr id="0" name=""/>
        <dsp:cNvSpPr/>
      </dsp:nvSpPr>
      <dsp:spPr>
        <a:xfrm>
          <a:off x="0" y="3332708"/>
          <a:ext cx="6096000" cy="8876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37D031-1B5D-4F1D-9E57-D189B80E5463}">
      <dsp:nvSpPr>
        <dsp:cNvPr id="0" name=""/>
        <dsp:cNvSpPr/>
      </dsp:nvSpPr>
      <dsp:spPr>
        <a:xfrm>
          <a:off x="268502" y="3532420"/>
          <a:ext cx="488186" cy="4881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5F504E-E11C-403F-9B07-06CD1580D1E7}">
      <dsp:nvSpPr>
        <dsp:cNvPr id="0" name=""/>
        <dsp:cNvSpPr/>
      </dsp:nvSpPr>
      <dsp:spPr>
        <a:xfrm>
          <a:off x="1025190" y="3332708"/>
          <a:ext cx="5070809" cy="887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939" tIns="93939" rIns="93939" bIns="93939" numCol="1" spcCol="1270" anchor="ctr" anchorCtr="0">
          <a:noAutofit/>
        </a:bodyPr>
        <a:lstStyle/>
        <a:p>
          <a:pPr marL="0" lvl="0" indent="0" algn="l" defTabSz="844550">
            <a:lnSpc>
              <a:spcPct val="100000"/>
            </a:lnSpc>
            <a:spcBef>
              <a:spcPct val="0"/>
            </a:spcBef>
            <a:spcAft>
              <a:spcPct val="35000"/>
            </a:spcAft>
            <a:buNone/>
          </a:pPr>
          <a:r>
            <a:rPr lang="en-US" sz="1900" kern="1200" dirty="0"/>
            <a:t>Debate the use of different therapies.</a:t>
          </a:r>
        </a:p>
      </dsp:txBody>
      <dsp:txXfrm>
        <a:off x="1025190" y="3332708"/>
        <a:ext cx="5070809" cy="887610"/>
      </dsp:txXfrm>
    </dsp:sp>
    <dsp:sp modelId="{55DA2415-4AEE-445B-BDEE-9FB68862B712}">
      <dsp:nvSpPr>
        <dsp:cNvPr id="0" name=""/>
        <dsp:cNvSpPr/>
      </dsp:nvSpPr>
      <dsp:spPr>
        <a:xfrm>
          <a:off x="0" y="4442221"/>
          <a:ext cx="6096000" cy="8876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E95FC-0345-4BFE-999B-06CF94CD1558}">
      <dsp:nvSpPr>
        <dsp:cNvPr id="0" name=""/>
        <dsp:cNvSpPr/>
      </dsp:nvSpPr>
      <dsp:spPr>
        <a:xfrm>
          <a:off x="268502" y="4641934"/>
          <a:ext cx="488186" cy="48818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3A04E3-AB4F-4B1F-865D-8062230F9C3B}">
      <dsp:nvSpPr>
        <dsp:cNvPr id="0" name=""/>
        <dsp:cNvSpPr/>
      </dsp:nvSpPr>
      <dsp:spPr>
        <a:xfrm>
          <a:off x="1025190" y="4442221"/>
          <a:ext cx="5070809" cy="887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939" tIns="93939" rIns="93939" bIns="93939" numCol="1" spcCol="1270" anchor="ctr" anchorCtr="0">
          <a:noAutofit/>
        </a:bodyPr>
        <a:lstStyle/>
        <a:p>
          <a:pPr marL="0" lvl="0" indent="0" algn="l" defTabSz="844550">
            <a:lnSpc>
              <a:spcPct val="100000"/>
            </a:lnSpc>
            <a:spcBef>
              <a:spcPct val="0"/>
            </a:spcBef>
            <a:spcAft>
              <a:spcPct val="35000"/>
            </a:spcAft>
            <a:buNone/>
          </a:pPr>
          <a:r>
            <a:rPr lang="en-US" sz="1900" kern="1200" dirty="0" err="1"/>
            <a:t>Hypothesise</a:t>
          </a:r>
          <a:r>
            <a:rPr lang="en-US" sz="1900" kern="1200" dirty="0"/>
            <a:t> a plan for an individual.</a:t>
          </a:r>
        </a:p>
      </dsp:txBody>
      <dsp:txXfrm>
        <a:off x="1025190" y="4442221"/>
        <a:ext cx="5070809" cy="8876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9C7DD-A9E8-4202-8829-7F3609B4335E}">
      <dsp:nvSpPr>
        <dsp:cNvPr id="0" name=""/>
        <dsp:cNvSpPr/>
      </dsp:nvSpPr>
      <dsp:spPr>
        <a:xfrm>
          <a:off x="0" y="866774"/>
          <a:ext cx="6096000" cy="16002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63755B-3E11-4D81-93F6-480F629E0BF9}">
      <dsp:nvSpPr>
        <dsp:cNvPr id="0" name=""/>
        <dsp:cNvSpPr/>
      </dsp:nvSpPr>
      <dsp:spPr>
        <a:xfrm>
          <a:off x="484060" y="1226819"/>
          <a:ext cx="880110" cy="8801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6F958C-F80E-4917-8FA1-8CC9217A3ED4}">
      <dsp:nvSpPr>
        <dsp:cNvPr id="0" name=""/>
        <dsp:cNvSpPr/>
      </dsp:nvSpPr>
      <dsp:spPr>
        <a:xfrm>
          <a:off x="1848231" y="866774"/>
          <a:ext cx="4247769" cy="1600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55" tIns="169355" rIns="169355" bIns="169355" numCol="1" spcCol="1270" anchor="ctr" anchorCtr="0">
          <a:noAutofit/>
        </a:bodyPr>
        <a:lstStyle/>
        <a:p>
          <a:pPr marL="0" lvl="0" indent="0" algn="l" defTabSz="1111250">
            <a:lnSpc>
              <a:spcPct val="90000"/>
            </a:lnSpc>
            <a:spcBef>
              <a:spcPct val="0"/>
            </a:spcBef>
            <a:spcAft>
              <a:spcPct val="35000"/>
            </a:spcAft>
            <a:buNone/>
          </a:pPr>
          <a:r>
            <a:rPr lang="en-US" sz="2500" kern="1200"/>
            <a:t>What could this mean?</a:t>
          </a:r>
        </a:p>
      </dsp:txBody>
      <dsp:txXfrm>
        <a:off x="1848231" y="866774"/>
        <a:ext cx="4247769" cy="1600200"/>
      </dsp:txXfrm>
    </dsp:sp>
    <dsp:sp modelId="{EE86006C-296D-4A29-8B36-4755BC656D79}">
      <dsp:nvSpPr>
        <dsp:cNvPr id="0" name=""/>
        <dsp:cNvSpPr/>
      </dsp:nvSpPr>
      <dsp:spPr>
        <a:xfrm>
          <a:off x="0" y="2867024"/>
          <a:ext cx="6096000" cy="16002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53F0A1-00D5-4726-810C-479E839B9894}">
      <dsp:nvSpPr>
        <dsp:cNvPr id="0" name=""/>
        <dsp:cNvSpPr/>
      </dsp:nvSpPr>
      <dsp:spPr>
        <a:xfrm>
          <a:off x="484060" y="3227069"/>
          <a:ext cx="880110" cy="8801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8D3A6A-A537-4C6E-8609-74665D4EE203}">
      <dsp:nvSpPr>
        <dsp:cNvPr id="0" name=""/>
        <dsp:cNvSpPr/>
      </dsp:nvSpPr>
      <dsp:spPr>
        <a:xfrm>
          <a:off x="1848231" y="2867024"/>
          <a:ext cx="4247769" cy="1600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55" tIns="169355" rIns="169355" bIns="169355" numCol="1" spcCol="1270" anchor="ctr" anchorCtr="0">
          <a:noAutofit/>
        </a:bodyPr>
        <a:lstStyle/>
        <a:p>
          <a:pPr marL="0" lvl="0" indent="0" algn="l" defTabSz="1111250">
            <a:lnSpc>
              <a:spcPct val="90000"/>
            </a:lnSpc>
            <a:spcBef>
              <a:spcPct val="0"/>
            </a:spcBef>
            <a:spcAft>
              <a:spcPct val="35000"/>
            </a:spcAft>
            <a:buNone/>
          </a:pPr>
          <a:r>
            <a:rPr lang="en-US" sz="2500" kern="1200"/>
            <a:t>Why is it good to have multiple options?</a:t>
          </a:r>
        </a:p>
      </dsp:txBody>
      <dsp:txXfrm>
        <a:off x="1848231" y="2867024"/>
        <a:ext cx="4247769" cy="16002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7B9808-149D-4CD3-88BD-B947C97FC2BE}">
      <dsp:nvSpPr>
        <dsp:cNvPr id="0" name=""/>
        <dsp:cNvSpPr/>
      </dsp:nvSpPr>
      <dsp:spPr>
        <a:xfrm>
          <a:off x="0" y="20684"/>
          <a:ext cx="6096000" cy="17046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Therapeutic options are needed because one-size-fits-all does not work.</a:t>
          </a:r>
        </a:p>
      </dsp:txBody>
      <dsp:txXfrm>
        <a:off x="83216" y="103900"/>
        <a:ext cx="5929568" cy="1538258"/>
      </dsp:txXfrm>
    </dsp:sp>
    <dsp:sp modelId="{387FB942-C80F-4877-9083-D3FAE997BDA1}">
      <dsp:nvSpPr>
        <dsp:cNvPr id="0" name=""/>
        <dsp:cNvSpPr/>
      </dsp:nvSpPr>
      <dsp:spPr>
        <a:xfrm>
          <a:off x="0" y="1814654"/>
          <a:ext cx="6096000" cy="1704690"/>
        </a:xfrm>
        <a:prstGeom prst="roundRect">
          <a:avLst/>
        </a:prstGeom>
        <a:solidFill>
          <a:schemeClr val="accent2">
            <a:hueOff val="748371"/>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 variety of options are needed, therefore, to maximise treatment efficacy.</a:t>
          </a:r>
        </a:p>
      </dsp:txBody>
      <dsp:txXfrm>
        <a:off x="83216" y="1897870"/>
        <a:ext cx="5929568" cy="1538258"/>
      </dsp:txXfrm>
    </dsp:sp>
    <dsp:sp modelId="{A73DFEA2-B705-4889-84C2-E06407C9A287}">
      <dsp:nvSpPr>
        <dsp:cNvPr id="0" name=""/>
        <dsp:cNvSpPr/>
      </dsp:nvSpPr>
      <dsp:spPr>
        <a:xfrm>
          <a:off x="0" y="3608625"/>
          <a:ext cx="6096000" cy="1704690"/>
        </a:xfrm>
        <a:prstGeom prst="roundRect">
          <a:avLst/>
        </a:prstGeom>
        <a:solidFill>
          <a:schemeClr val="accent2">
            <a:hueOff val="149674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This could be pharmacological, therapy-based or something alternative. </a:t>
          </a:r>
        </a:p>
      </dsp:txBody>
      <dsp:txXfrm>
        <a:off x="83216" y="3691841"/>
        <a:ext cx="5929568" cy="15382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851702-73D2-4CEF-B5C8-A7EE28B6F208}">
      <dsp:nvSpPr>
        <dsp:cNvPr id="0" name=""/>
        <dsp:cNvSpPr/>
      </dsp:nvSpPr>
      <dsp:spPr>
        <a:xfrm>
          <a:off x="0" y="0"/>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DB8A20-063F-4069-82F7-82776D5E566B}">
      <dsp:nvSpPr>
        <dsp:cNvPr id="0" name=""/>
        <dsp:cNvSpPr/>
      </dsp:nvSpPr>
      <dsp:spPr>
        <a:xfrm>
          <a:off x="0" y="0"/>
          <a:ext cx="6096000" cy="666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Psychotherapy</a:t>
          </a:r>
        </a:p>
      </dsp:txBody>
      <dsp:txXfrm>
        <a:off x="0" y="0"/>
        <a:ext cx="6096000" cy="666750"/>
      </dsp:txXfrm>
    </dsp:sp>
    <dsp:sp modelId="{797380A8-6D45-42D5-A0F5-A5BD610EE604}">
      <dsp:nvSpPr>
        <dsp:cNvPr id="0" name=""/>
        <dsp:cNvSpPr/>
      </dsp:nvSpPr>
      <dsp:spPr>
        <a:xfrm>
          <a:off x="0" y="666750"/>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FDA9AB-AB85-4E91-8190-CFB94BC0354D}">
      <dsp:nvSpPr>
        <dsp:cNvPr id="0" name=""/>
        <dsp:cNvSpPr/>
      </dsp:nvSpPr>
      <dsp:spPr>
        <a:xfrm>
          <a:off x="0" y="666750"/>
          <a:ext cx="6096000" cy="666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Psychopharmacology</a:t>
          </a:r>
        </a:p>
      </dsp:txBody>
      <dsp:txXfrm>
        <a:off x="0" y="666750"/>
        <a:ext cx="6096000" cy="666750"/>
      </dsp:txXfrm>
    </dsp:sp>
    <dsp:sp modelId="{8AA95D6B-4978-4A1C-BEFB-48283C1C2F7E}">
      <dsp:nvSpPr>
        <dsp:cNvPr id="0" name=""/>
        <dsp:cNvSpPr/>
      </dsp:nvSpPr>
      <dsp:spPr>
        <a:xfrm>
          <a:off x="0" y="1333500"/>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E48DB8-9533-4CE2-B8AA-C4AA573F9D15}">
      <dsp:nvSpPr>
        <dsp:cNvPr id="0" name=""/>
        <dsp:cNvSpPr/>
      </dsp:nvSpPr>
      <dsp:spPr>
        <a:xfrm>
          <a:off x="0" y="1333500"/>
          <a:ext cx="6096000" cy="666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Hospitalisation</a:t>
          </a:r>
        </a:p>
      </dsp:txBody>
      <dsp:txXfrm>
        <a:off x="0" y="1333500"/>
        <a:ext cx="6096000" cy="666750"/>
      </dsp:txXfrm>
    </dsp:sp>
    <dsp:sp modelId="{25F66440-C619-4BB2-9C39-B37F99D93A25}">
      <dsp:nvSpPr>
        <dsp:cNvPr id="0" name=""/>
        <dsp:cNvSpPr/>
      </dsp:nvSpPr>
      <dsp:spPr>
        <a:xfrm>
          <a:off x="0" y="2000250"/>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526A24-7C73-49FD-A97B-97C6EE4C33DE}">
      <dsp:nvSpPr>
        <dsp:cNvPr id="0" name=""/>
        <dsp:cNvSpPr/>
      </dsp:nvSpPr>
      <dsp:spPr>
        <a:xfrm>
          <a:off x="0" y="2000250"/>
          <a:ext cx="6096000" cy="666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Support groups</a:t>
          </a:r>
        </a:p>
      </dsp:txBody>
      <dsp:txXfrm>
        <a:off x="0" y="2000250"/>
        <a:ext cx="6096000" cy="666750"/>
      </dsp:txXfrm>
    </dsp:sp>
    <dsp:sp modelId="{72315F82-6661-425E-AC40-27F7382C3257}">
      <dsp:nvSpPr>
        <dsp:cNvPr id="0" name=""/>
        <dsp:cNvSpPr/>
      </dsp:nvSpPr>
      <dsp:spPr>
        <a:xfrm>
          <a:off x="0" y="2667000"/>
          <a:ext cx="6096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B90FED-3BB0-431F-84FF-995ED0C0E813}">
      <dsp:nvSpPr>
        <dsp:cNvPr id="0" name=""/>
        <dsp:cNvSpPr/>
      </dsp:nvSpPr>
      <dsp:spPr>
        <a:xfrm>
          <a:off x="0" y="2667000"/>
          <a:ext cx="6096000" cy="666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Care homes/residential settings</a:t>
          </a:r>
        </a:p>
      </dsp:txBody>
      <dsp:txXfrm>
        <a:off x="0" y="2667000"/>
        <a:ext cx="6096000" cy="666750"/>
      </dsp:txXfrm>
    </dsp:sp>
    <dsp:sp modelId="{EC983BE4-3EB4-4512-AA08-70ABFB58F1BA}">
      <dsp:nvSpPr>
        <dsp:cNvPr id="0" name=""/>
        <dsp:cNvSpPr/>
      </dsp:nvSpPr>
      <dsp:spPr>
        <a:xfrm>
          <a:off x="0" y="3333749"/>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D4E591-4E9F-4C16-ABA4-1FD972AC8BC1}">
      <dsp:nvSpPr>
        <dsp:cNvPr id="0" name=""/>
        <dsp:cNvSpPr/>
      </dsp:nvSpPr>
      <dsp:spPr>
        <a:xfrm>
          <a:off x="0" y="3333749"/>
          <a:ext cx="6096000" cy="666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Complementary and alternative medicine</a:t>
          </a:r>
        </a:p>
      </dsp:txBody>
      <dsp:txXfrm>
        <a:off x="0" y="3333749"/>
        <a:ext cx="6096000" cy="666750"/>
      </dsp:txXfrm>
    </dsp:sp>
    <dsp:sp modelId="{FB4F8C44-4CA5-4031-B91D-57DFC0628816}">
      <dsp:nvSpPr>
        <dsp:cNvPr id="0" name=""/>
        <dsp:cNvSpPr/>
      </dsp:nvSpPr>
      <dsp:spPr>
        <a:xfrm>
          <a:off x="0" y="4000500"/>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96EFBF-4842-4C7D-AF25-2967C8EDDA8B}">
      <dsp:nvSpPr>
        <dsp:cNvPr id="0" name=""/>
        <dsp:cNvSpPr/>
      </dsp:nvSpPr>
      <dsp:spPr>
        <a:xfrm>
          <a:off x="0" y="4000499"/>
          <a:ext cx="6096000" cy="666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Self-help</a:t>
          </a:r>
        </a:p>
      </dsp:txBody>
      <dsp:txXfrm>
        <a:off x="0" y="4000499"/>
        <a:ext cx="6096000" cy="666750"/>
      </dsp:txXfrm>
    </dsp:sp>
    <dsp:sp modelId="{D99633F9-58C1-417B-A5C2-CD1311903A11}">
      <dsp:nvSpPr>
        <dsp:cNvPr id="0" name=""/>
        <dsp:cNvSpPr/>
      </dsp:nvSpPr>
      <dsp:spPr>
        <a:xfrm>
          <a:off x="0" y="466724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770B11-82BC-4E4E-AF14-E3B6675770DC}">
      <dsp:nvSpPr>
        <dsp:cNvPr id="0" name=""/>
        <dsp:cNvSpPr/>
      </dsp:nvSpPr>
      <dsp:spPr>
        <a:xfrm>
          <a:off x="0" y="4667249"/>
          <a:ext cx="6096000" cy="666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Peer support</a:t>
          </a:r>
        </a:p>
      </dsp:txBody>
      <dsp:txXfrm>
        <a:off x="0" y="4667249"/>
        <a:ext cx="6096000" cy="6667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2431C-E606-473C-A712-73BDD91423D2}">
      <dsp:nvSpPr>
        <dsp:cNvPr id="0" name=""/>
        <dsp:cNvSpPr/>
      </dsp:nvSpPr>
      <dsp:spPr>
        <a:xfrm>
          <a:off x="384000" y="281999"/>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16BBF-12B8-47E2-B189-1E9F5756746E}">
      <dsp:nvSpPr>
        <dsp:cNvPr id="0" name=""/>
        <dsp:cNvSpPr/>
      </dsp:nvSpPr>
      <dsp:spPr>
        <a:xfrm>
          <a:off x="618000" y="51599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C879A3-78E2-4535-B5BD-FECF1B71D14D}">
      <dsp:nvSpPr>
        <dsp:cNvPr id="0" name=""/>
        <dsp:cNvSpPr/>
      </dsp:nvSpPr>
      <dsp:spPr>
        <a:xfrm>
          <a:off x="33000" y="17220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Antidepressants</a:t>
          </a:r>
        </a:p>
      </dsp:txBody>
      <dsp:txXfrm>
        <a:off x="33000" y="1722000"/>
        <a:ext cx="1800000" cy="720000"/>
      </dsp:txXfrm>
    </dsp:sp>
    <dsp:sp modelId="{58CF471F-76CE-4619-81BF-4344808BFA8E}">
      <dsp:nvSpPr>
        <dsp:cNvPr id="0" name=""/>
        <dsp:cNvSpPr/>
      </dsp:nvSpPr>
      <dsp:spPr>
        <a:xfrm>
          <a:off x="2499000" y="281999"/>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917E48-34F7-4A97-A6DE-15332DB6313D}">
      <dsp:nvSpPr>
        <dsp:cNvPr id="0" name=""/>
        <dsp:cNvSpPr/>
      </dsp:nvSpPr>
      <dsp:spPr>
        <a:xfrm>
          <a:off x="2733000" y="515999"/>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9ED35A-239B-4339-83C7-706CD82EFC80}">
      <dsp:nvSpPr>
        <dsp:cNvPr id="0" name=""/>
        <dsp:cNvSpPr/>
      </dsp:nvSpPr>
      <dsp:spPr>
        <a:xfrm>
          <a:off x="2148000" y="17220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Antipsychotics</a:t>
          </a:r>
        </a:p>
      </dsp:txBody>
      <dsp:txXfrm>
        <a:off x="2148000" y="1722000"/>
        <a:ext cx="1800000" cy="720000"/>
      </dsp:txXfrm>
    </dsp:sp>
    <dsp:sp modelId="{4EA6215A-03DD-4C16-BEF0-1C02C1DC2908}">
      <dsp:nvSpPr>
        <dsp:cNvPr id="0" name=""/>
        <dsp:cNvSpPr/>
      </dsp:nvSpPr>
      <dsp:spPr>
        <a:xfrm>
          <a:off x="4614000" y="281999"/>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48D54-A1CC-4CF1-9DD5-C327AE034BBF}">
      <dsp:nvSpPr>
        <dsp:cNvPr id="0" name=""/>
        <dsp:cNvSpPr/>
      </dsp:nvSpPr>
      <dsp:spPr>
        <a:xfrm>
          <a:off x="4848000" y="515999"/>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FC60FB-AB5D-4336-B887-8EFB649DF93F}">
      <dsp:nvSpPr>
        <dsp:cNvPr id="0" name=""/>
        <dsp:cNvSpPr/>
      </dsp:nvSpPr>
      <dsp:spPr>
        <a:xfrm>
          <a:off x="4263000" y="17220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Anti-anxiety</a:t>
          </a:r>
        </a:p>
      </dsp:txBody>
      <dsp:txXfrm>
        <a:off x="4263000" y="1722000"/>
        <a:ext cx="1800000" cy="720000"/>
      </dsp:txXfrm>
    </dsp:sp>
    <dsp:sp modelId="{9CEDFD23-C834-47C9-AF69-7F82944694C5}">
      <dsp:nvSpPr>
        <dsp:cNvPr id="0" name=""/>
        <dsp:cNvSpPr/>
      </dsp:nvSpPr>
      <dsp:spPr>
        <a:xfrm>
          <a:off x="1441500" y="2892000"/>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8B467F-FB6A-4E32-8BC4-5E44723820D2}">
      <dsp:nvSpPr>
        <dsp:cNvPr id="0" name=""/>
        <dsp:cNvSpPr/>
      </dsp:nvSpPr>
      <dsp:spPr>
        <a:xfrm>
          <a:off x="1675500" y="3126000"/>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59ED7F-1225-4661-BE8A-B7527B9E481A}">
      <dsp:nvSpPr>
        <dsp:cNvPr id="0" name=""/>
        <dsp:cNvSpPr/>
      </dsp:nvSpPr>
      <dsp:spPr>
        <a:xfrm>
          <a:off x="1090500" y="43320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Stimulants</a:t>
          </a:r>
        </a:p>
      </dsp:txBody>
      <dsp:txXfrm>
        <a:off x="1090500" y="4332000"/>
        <a:ext cx="1800000" cy="720000"/>
      </dsp:txXfrm>
    </dsp:sp>
    <dsp:sp modelId="{F860DEB3-3D70-41E1-A773-E68D5123582B}">
      <dsp:nvSpPr>
        <dsp:cNvPr id="0" name=""/>
        <dsp:cNvSpPr/>
      </dsp:nvSpPr>
      <dsp:spPr>
        <a:xfrm>
          <a:off x="3556500" y="2892000"/>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EB5BF-4371-4F1A-9447-5EA62268EE51}">
      <dsp:nvSpPr>
        <dsp:cNvPr id="0" name=""/>
        <dsp:cNvSpPr/>
      </dsp:nvSpPr>
      <dsp:spPr>
        <a:xfrm>
          <a:off x="3790500" y="3126000"/>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17AB5A-B9FD-448A-9AC0-1635962AC573}">
      <dsp:nvSpPr>
        <dsp:cNvPr id="0" name=""/>
        <dsp:cNvSpPr/>
      </dsp:nvSpPr>
      <dsp:spPr>
        <a:xfrm>
          <a:off x="3205500" y="43320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Mood stabilisers</a:t>
          </a:r>
        </a:p>
      </dsp:txBody>
      <dsp:txXfrm>
        <a:off x="3205500" y="4332000"/>
        <a:ext cx="180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D52280-5B99-4BDA-9B11-11EF3018A349}">
      <dsp:nvSpPr>
        <dsp:cNvPr id="0" name=""/>
        <dsp:cNvSpPr/>
      </dsp:nvSpPr>
      <dsp:spPr>
        <a:xfrm>
          <a:off x="0" y="2604"/>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44CAD3-98C4-4B77-BECC-288E61BF8DED}">
      <dsp:nvSpPr>
        <dsp:cNvPr id="0" name=""/>
        <dsp:cNvSpPr/>
      </dsp:nvSpPr>
      <dsp:spPr>
        <a:xfrm>
          <a:off x="0" y="2604"/>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SSRI's, MAOI's and TCA's are most common examples</a:t>
          </a:r>
        </a:p>
      </dsp:txBody>
      <dsp:txXfrm>
        <a:off x="0" y="2604"/>
        <a:ext cx="6096000" cy="1776263"/>
      </dsp:txXfrm>
    </dsp:sp>
    <dsp:sp modelId="{8728D185-B88D-4E37-8D15-45AC7290F856}">
      <dsp:nvSpPr>
        <dsp:cNvPr id="0" name=""/>
        <dsp:cNvSpPr/>
      </dsp:nvSpPr>
      <dsp:spPr>
        <a:xfrm>
          <a:off x="0" y="1778868"/>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3A998A-F09D-4102-AA23-E88A4E60C619}">
      <dsp:nvSpPr>
        <dsp:cNvPr id="0" name=""/>
        <dsp:cNvSpPr/>
      </dsp:nvSpPr>
      <dsp:spPr>
        <a:xfrm>
          <a:off x="0" y="1778868"/>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Reduction of mood disorder symptoms</a:t>
          </a:r>
        </a:p>
      </dsp:txBody>
      <dsp:txXfrm>
        <a:off x="0" y="1778868"/>
        <a:ext cx="6096000" cy="1776263"/>
      </dsp:txXfrm>
    </dsp:sp>
    <dsp:sp modelId="{3D7B81E5-A966-4E8F-8051-6406B7855BD9}">
      <dsp:nvSpPr>
        <dsp:cNvPr id="0" name=""/>
        <dsp:cNvSpPr/>
      </dsp:nvSpPr>
      <dsp:spPr>
        <a:xfrm>
          <a:off x="0" y="3555131"/>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7AE9EA-C1A9-48C0-9C15-9ED8B52890FF}">
      <dsp:nvSpPr>
        <dsp:cNvPr id="0" name=""/>
        <dsp:cNvSpPr/>
      </dsp:nvSpPr>
      <dsp:spPr>
        <a:xfrm>
          <a:off x="0" y="3555131"/>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Regulation of norepinephrine and serotonin</a:t>
          </a:r>
        </a:p>
      </dsp:txBody>
      <dsp:txXfrm>
        <a:off x="0" y="3555131"/>
        <a:ext cx="6096000" cy="17762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BF93D-A44E-4B73-BF4F-71E295ED8EC3}">
      <dsp:nvSpPr>
        <dsp:cNvPr id="0" name=""/>
        <dsp:cNvSpPr/>
      </dsp:nvSpPr>
      <dsp:spPr>
        <a:xfrm>
          <a:off x="0" y="460469"/>
          <a:ext cx="6096000"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Monoamine oxidase inhibitors</a:t>
          </a:r>
        </a:p>
      </dsp:txBody>
      <dsp:txXfrm>
        <a:off x="40724" y="501193"/>
        <a:ext cx="6014552" cy="752780"/>
      </dsp:txXfrm>
    </dsp:sp>
    <dsp:sp modelId="{1A8339B3-6421-4AD4-8B8D-4DF429AA8B03}">
      <dsp:nvSpPr>
        <dsp:cNvPr id="0" name=""/>
        <dsp:cNvSpPr/>
      </dsp:nvSpPr>
      <dsp:spPr>
        <a:xfrm>
          <a:off x="0" y="1355177"/>
          <a:ext cx="6096000" cy="834228"/>
        </a:xfrm>
        <a:prstGeom prst="roundRect">
          <a:avLst/>
        </a:prstGeom>
        <a:solidFill>
          <a:schemeClr val="accent2">
            <a:hueOff val="374185"/>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Increases norepinephrine, dopamine and serotonin/5-HT.</a:t>
          </a:r>
        </a:p>
      </dsp:txBody>
      <dsp:txXfrm>
        <a:off x="40724" y="1395901"/>
        <a:ext cx="6014552" cy="752780"/>
      </dsp:txXfrm>
    </dsp:sp>
    <dsp:sp modelId="{35118AEE-1573-4C8D-B259-8EDFDDDBE86E}">
      <dsp:nvSpPr>
        <dsp:cNvPr id="0" name=""/>
        <dsp:cNvSpPr/>
      </dsp:nvSpPr>
      <dsp:spPr>
        <a:xfrm>
          <a:off x="0" y="2249885"/>
          <a:ext cx="6096000" cy="834228"/>
        </a:xfrm>
        <a:prstGeom prst="roundRect">
          <a:avLst/>
        </a:prstGeom>
        <a:solidFill>
          <a:schemeClr val="accent2">
            <a:hueOff val="748371"/>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Reputation for higher levels of side effects. </a:t>
          </a:r>
        </a:p>
      </dsp:txBody>
      <dsp:txXfrm>
        <a:off x="40724" y="2290609"/>
        <a:ext cx="6014552" cy="752780"/>
      </dsp:txXfrm>
    </dsp:sp>
    <dsp:sp modelId="{1A660895-DCF7-4845-BBF4-2C6584390B12}">
      <dsp:nvSpPr>
        <dsp:cNvPr id="0" name=""/>
        <dsp:cNvSpPr/>
      </dsp:nvSpPr>
      <dsp:spPr>
        <a:xfrm>
          <a:off x="0" y="3144594"/>
          <a:ext cx="6096000" cy="834228"/>
        </a:xfrm>
        <a:prstGeom prst="roundRect">
          <a:avLst/>
        </a:prstGeom>
        <a:solidFill>
          <a:schemeClr val="accent2">
            <a:hueOff val="1122556"/>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Phenekzubem trabylcypromine and isocarboxacid</a:t>
          </a:r>
        </a:p>
      </dsp:txBody>
      <dsp:txXfrm>
        <a:off x="40724" y="3185318"/>
        <a:ext cx="6014552" cy="752780"/>
      </dsp:txXfrm>
    </dsp:sp>
    <dsp:sp modelId="{C33A9AB3-D2DA-48E8-8C9C-368E3C5D9DE7}">
      <dsp:nvSpPr>
        <dsp:cNvPr id="0" name=""/>
        <dsp:cNvSpPr/>
      </dsp:nvSpPr>
      <dsp:spPr>
        <a:xfrm>
          <a:off x="0" y="4039302"/>
          <a:ext cx="6096000" cy="834228"/>
        </a:xfrm>
        <a:prstGeom prst="roundRect">
          <a:avLst/>
        </a:prstGeom>
        <a:solidFill>
          <a:schemeClr val="accent2">
            <a:hueOff val="149674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variety of contraindications, significant lifestyle changes in some cases (substance use)</a:t>
          </a:r>
        </a:p>
      </dsp:txBody>
      <dsp:txXfrm>
        <a:off x="40724" y="4080026"/>
        <a:ext cx="6014552" cy="7527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2B0ED1-2829-4683-8E5D-5988C23FCA8B}">
      <dsp:nvSpPr>
        <dsp:cNvPr id="0" name=""/>
        <dsp:cNvSpPr/>
      </dsp:nvSpPr>
      <dsp:spPr>
        <a:xfrm>
          <a:off x="0" y="651"/>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F659ED-FBB7-4362-8592-05F4F1126325}">
      <dsp:nvSpPr>
        <dsp:cNvPr id="0" name=""/>
        <dsp:cNvSpPr/>
      </dsp:nvSpPr>
      <dsp:spPr>
        <a:xfrm>
          <a:off x="0" y="651"/>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Tricyclic antidepressants</a:t>
          </a:r>
        </a:p>
      </dsp:txBody>
      <dsp:txXfrm>
        <a:off x="0" y="651"/>
        <a:ext cx="6096000" cy="1066539"/>
      </dsp:txXfrm>
    </dsp:sp>
    <dsp:sp modelId="{B90FB76F-4932-408E-9A57-F6468142FF4E}">
      <dsp:nvSpPr>
        <dsp:cNvPr id="0" name=""/>
        <dsp:cNvSpPr/>
      </dsp:nvSpPr>
      <dsp:spPr>
        <a:xfrm>
          <a:off x="0" y="1067190"/>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071108-A1AA-4CDE-86E1-16BC04AA79E8}">
      <dsp:nvSpPr>
        <dsp:cNvPr id="0" name=""/>
        <dsp:cNvSpPr/>
      </dsp:nvSpPr>
      <dsp:spPr>
        <a:xfrm>
          <a:off x="0" y="1067190"/>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Presynapic transporter protein binding</a:t>
          </a:r>
        </a:p>
      </dsp:txBody>
      <dsp:txXfrm>
        <a:off x="0" y="1067190"/>
        <a:ext cx="6096000" cy="1066539"/>
      </dsp:txXfrm>
    </dsp:sp>
    <dsp:sp modelId="{B3010B32-3066-4A83-8358-4576C3011074}">
      <dsp:nvSpPr>
        <dsp:cNvPr id="0" name=""/>
        <dsp:cNvSpPr/>
      </dsp:nvSpPr>
      <dsp:spPr>
        <a:xfrm>
          <a:off x="0" y="2133730"/>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B5CE8B-2081-498C-A691-27A27A791697}">
      <dsp:nvSpPr>
        <dsp:cNvPr id="0" name=""/>
        <dsp:cNvSpPr/>
      </dsp:nvSpPr>
      <dsp:spPr>
        <a:xfrm>
          <a:off x="0" y="2133730"/>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Blocking reuptake of norepinephrine and 5-HT. </a:t>
          </a:r>
        </a:p>
      </dsp:txBody>
      <dsp:txXfrm>
        <a:off x="0" y="2133730"/>
        <a:ext cx="6096000" cy="1066539"/>
      </dsp:txXfrm>
    </dsp:sp>
    <dsp:sp modelId="{4E114872-E6CD-4E2F-8FBD-9733D3C4BCFA}">
      <dsp:nvSpPr>
        <dsp:cNvPr id="0" name=""/>
        <dsp:cNvSpPr/>
      </dsp:nvSpPr>
      <dsp:spPr>
        <a:xfrm>
          <a:off x="0" y="3200269"/>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00BBF8-7480-43DC-8F7F-7F89AD102EBE}">
      <dsp:nvSpPr>
        <dsp:cNvPr id="0" name=""/>
        <dsp:cNvSpPr/>
      </dsp:nvSpPr>
      <dsp:spPr>
        <a:xfrm>
          <a:off x="0" y="3200269"/>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Amitryptiline, Trimipramine and Doxepin</a:t>
          </a:r>
        </a:p>
      </dsp:txBody>
      <dsp:txXfrm>
        <a:off x="0" y="3200269"/>
        <a:ext cx="6096000" cy="1066539"/>
      </dsp:txXfrm>
    </dsp:sp>
    <dsp:sp modelId="{12AB6DC9-BCE8-49C1-AE1E-13C5E81C7837}">
      <dsp:nvSpPr>
        <dsp:cNvPr id="0" name=""/>
        <dsp:cNvSpPr/>
      </dsp:nvSpPr>
      <dsp:spPr>
        <a:xfrm>
          <a:off x="0" y="4266809"/>
          <a:ext cx="6096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2E4F00-F523-4777-B175-B840F9FAF767}">
      <dsp:nvSpPr>
        <dsp:cNvPr id="0" name=""/>
        <dsp:cNvSpPr/>
      </dsp:nvSpPr>
      <dsp:spPr>
        <a:xfrm>
          <a:off x="0" y="4266809"/>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Also used for chronic neuropathic pain and ADHD (historically)</a:t>
          </a:r>
        </a:p>
      </dsp:txBody>
      <dsp:txXfrm>
        <a:off x="0" y="4266809"/>
        <a:ext cx="6096000" cy="106653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EFC28-7C59-47ED-8C0D-4FB2550C61D4}">
      <dsp:nvSpPr>
        <dsp:cNvPr id="0" name=""/>
        <dsp:cNvSpPr/>
      </dsp:nvSpPr>
      <dsp:spPr>
        <a:xfrm>
          <a:off x="0" y="0"/>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14DAD2-B79B-4EA2-8984-D28F8A8AC72A}">
      <dsp:nvSpPr>
        <dsp:cNvPr id="0" name=""/>
        <dsp:cNvSpPr/>
      </dsp:nvSpPr>
      <dsp:spPr>
        <a:xfrm>
          <a:off x="0" y="0"/>
          <a:ext cx="6096000" cy="133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Selective serotonin reuptake inhibitors</a:t>
          </a:r>
        </a:p>
      </dsp:txBody>
      <dsp:txXfrm>
        <a:off x="0" y="0"/>
        <a:ext cx="6096000" cy="1333500"/>
      </dsp:txXfrm>
    </dsp:sp>
    <dsp:sp modelId="{5529BF25-F413-4238-823B-125D5475D421}">
      <dsp:nvSpPr>
        <dsp:cNvPr id="0" name=""/>
        <dsp:cNvSpPr/>
      </dsp:nvSpPr>
      <dsp:spPr>
        <a:xfrm>
          <a:off x="0" y="1333499"/>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101E4-AA43-42EF-8E29-B9CCBD216818}">
      <dsp:nvSpPr>
        <dsp:cNvPr id="0" name=""/>
        <dsp:cNvSpPr/>
      </dsp:nvSpPr>
      <dsp:spPr>
        <a:xfrm>
          <a:off x="0" y="1333500"/>
          <a:ext cx="6096000" cy="133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Better tolerated, generally</a:t>
          </a:r>
        </a:p>
      </dsp:txBody>
      <dsp:txXfrm>
        <a:off x="0" y="1333500"/>
        <a:ext cx="6096000" cy="1333500"/>
      </dsp:txXfrm>
    </dsp:sp>
    <dsp:sp modelId="{89B663C3-71A7-4F27-B738-9D6C1E9F1B9B}">
      <dsp:nvSpPr>
        <dsp:cNvPr id="0" name=""/>
        <dsp:cNvSpPr/>
      </dsp:nvSpPr>
      <dsp:spPr>
        <a:xfrm>
          <a:off x="0" y="266699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5EF267-6497-4CE3-97FC-C811CFE5DAA2}">
      <dsp:nvSpPr>
        <dsp:cNvPr id="0" name=""/>
        <dsp:cNvSpPr/>
      </dsp:nvSpPr>
      <dsp:spPr>
        <a:xfrm>
          <a:off x="0" y="2667000"/>
          <a:ext cx="6096000" cy="133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Some issues with substance use and other medications (including ibuprofen and aspirin!)</a:t>
          </a:r>
        </a:p>
      </dsp:txBody>
      <dsp:txXfrm>
        <a:off x="0" y="2667000"/>
        <a:ext cx="6096000" cy="1333500"/>
      </dsp:txXfrm>
    </dsp:sp>
    <dsp:sp modelId="{6BF676F9-EF39-41FF-8B79-35674E60D512}">
      <dsp:nvSpPr>
        <dsp:cNvPr id="0" name=""/>
        <dsp:cNvSpPr/>
      </dsp:nvSpPr>
      <dsp:spPr>
        <a:xfrm>
          <a:off x="0" y="4000500"/>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7B877F-2F9C-40F2-A8C4-3081961DDACB}">
      <dsp:nvSpPr>
        <dsp:cNvPr id="0" name=""/>
        <dsp:cNvSpPr/>
      </dsp:nvSpPr>
      <dsp:spPr>
        <a:xfrm>
          <a:off x="0" y="4000500"/>
          <a:ext cx="6096000" cy="133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Citalopram, Fluoxetine and Sertraline</a:t>
          </a:r>
        </a:p>
      </dsp:txBody>
      <dsp:txXfrm>
        <a:off x="0" y="4000500"/>
        <a:ext cx="6096000" cy="13335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AC48E-929A-45A5-A68C-ECA9571C9015}">
      <dsp:nvSpPr>
        <dsp:cNvPr id="0" name=""/>
        <dsp:cNvSpPr/>
      </dsp:nvSpPr>
      <dsp:spPr>
        <a:xfrm>
          <a:off x="0" y="36749"/>
          <a:ext cx="6096000" cy="99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First antipsychotic, chlorpromazine, developed as an antihistamine. </a:t>
          </a:r>
        </a:p>
      </dsp:txBody>
      <dsp:txXfrm>
        <a:off x="48547" y="85296"/>
        <a:ext cx="5998906" cy="897406"/>
      </dsp:txXfrm>
    </dsp:sp>
    <dsp:sp modelId="{AB6070E2-180A-411A-98C7-DB962398BD8C}">
      <dsp:nvSpPr>
        <dsp:cNvPr id="0" name=""/>
        <dsp:cNvSpPr/>
      </dsp:nvSpPr>
      <dsp:spPr>
        <a:xfrm>
          <a:off x="0" y="1103249"/>
          <a:ext cx="6096000" cy="994500"/>
        </a:xfrm>
        <a:prstGeom prst="roundRect">
          <a:avLst/>
        </a:prstGeom>
        <a:solidFill>
          <a:schemeClr val="accent2">
            <a:hueOff val="374185"/>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First generation, known as typical antipsychotics.</a:t>
          </a:r>
        </a:p>
      </dsp:txBody>
      <dsp:txXfrm>
        <a:off x="48547" y="1151796"/>
        <a:ext cx="5998906" cy="897406"/>
      </dsp:txXfrm>
    </dsp:sp>
    <dsp:sp modelId="{2D18D506-D2A0-42F8-94B5-BA5F09C2EB8B}">
      <dsp:nvSpPr>
        <dsp:cNvPr id="0" name=""/>
        <dsp:cNvSpPr/>
      </dsp:nvSpPr>
      <dsp:spPr>
        <a:xfrm>
          <a:off x="0" y="2169750"/>
          <a:ext cx="6096000" cy="994500"/>
        </a:xfrm>
        <a:prstGeom prst="roundRect">
          <a:avLst/>
        </a:prstGeom>
        <a:solidFill>
          <a:schemeClr val="accent2">
            <a:hueOff val="748371"/>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Second generation, atypical antipsychotics.</a:t>
          </a:r>
        </a:p>
      </dsp:txBody>
      <dsp:txXfrm>
        <a:off x="48547" y="2218297"/>
        <a:ext cx="5998906" cy="897406"/>
      </dsp:txXfrm>
    </dsp:sp>
    <dsp:sp modelId="{44838871-C28D-4B0E-8A4C-FC21840F125D}">
      <dsp:nvSpPr>
        <dsp:cNvPr id="0" name=""/>
        <dsp:cNvSpPr/>
      </dsp:nvSpPr>
      <dsp:spPr>
        <a:xfrm>
          <a:off x="0" y="3236250"/>
          <a:ext cx="6096000" cy="994500"/>
        </a:xfrm>
        <a:prstGeom prst="roundRect">
          <a:avLst/>
        </a:prstGeom>
        <a:solidFill>
          <a:schemeClr val="accent2">
            <a:hueOff val="1122556"/>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Typical aims to treat the positive symptoms.</a:t>
          </a:r>
        </a:p>
      </dsp:txBody>
      <dsp:txXfrm>
        <a:off x="48547" y="3284797"/>
        <a:ext cx="5998906" cy="897406"/>
      </dsp:txXfrm>
    </dsp:sp>
    <dsp:sp modelId="{3127087A-2998-420C-9A9B-C496C58C646A}">
      <dsp:nvSpPr>
        <dsp:cNvPr id="0" name=""/>
        <dsp:cNvSpPr/>
      </dsp:nvSpPr>
      <dsp:spPr>
        <a:xfrm>
          <a:off x="0" y="4302750"/>
          <a:ext cx="6096000" cy="994500"/>
        </a:xfrm>
        <a:prstGeom prst="roundRect">
          <a:avLst/>
        </a:prstGeom>
        <a:solidFill>
          <a:schemeClr val="accent2">
            <a:hueOff val="149674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Atypical treat positive and negative symptoms</a:t>
          </a:r>
        </a:p>
      </dsp:txBody>
      <dsp:txXfrm>
        <a:off x="48547" y="4351297"/>
        <a:ext cx="5998906" cy="89740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E6BE53-8DE0-4127-82B8-F1886AE7EF19}">
      <dsp:nvSpPr>
        <dsp:cNvPr id="0" name=""/>
        <dsp:cNvSpPr/>
      </dsp:nvSpPr>
      <dsp:spPr>
        <a:xfrm>
          <a:off x="0" y="486119"/>
          <a:ext cx="6096000" cy="1034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Recommended as a first line treatment (Nathan and Gorman, 2015)</a:t>
          </a:r>
        </a:p>
      </dsp:txBody>
      <dsp:txXfrm>
        <a:off x="50489" y="536608"/>
        <a:ext cx="5995022" cy="933302"/>
      </dsp:txXfrm>
    </dsp:sp>
    <dsp:sp modelId="{D4DB07AD-B824-47F8-B691-746393AAFC80}">
      <dsp:nvSpPr>
        <dsp:cNvPr id="0" name=""/>
        <dsp:cNvSpPr/>
      </dsp:nvSpPr>
      <dsp:spPr>
        <a:xfrm>
          <a:off x="0" y="1595280"/>
          <a:ext cx="6096000" cy="1034280"/>
        </a:xfrm>
        <a:prstGeom prst="roundRect">
          <a:avLst/>
        </a:prstGeom>
        <a:solidFill>
          <a:schemeClr val="accent2">
            <a:hueOff val="498914"/>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Evidence suggests their efficacy is overestimated. </a:t>
          </a:r>
        </a:p>
      </dsp:txBody>
      <dsp:txXfrm>
        <a:off x="50489" y="1645769"/>
        <a:ext cx="5995022" cy="933302"/>
      </dsp:txXfrm>
    </dsp:sp>
    <dsp:sp modelId="{1D6ABCA3-8234-4489-9FD8-A6CC7CF4C154}">
      <dsp:nvSpPr>
        <dsp:cNvPr id="0" name=""/>
        <dsp:cNvSpPr/>
      </dsp:nvSpPr>
      <dsp:spPr>
        <a:xfrm>
          <a:off x="0" y="2704440"/>
          <a:ext cx="6096000" cy="1034280"/>
        </a:xfrm>
        <a:prstGeom prst="roundRect">
          <a:avLst/>
        </a:prstGeom>
        <a:solidFill>
          <a:schemeClr val="accent2">
            <a:hueOff val="997828"/>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Publication bias, researcher allegiance, or weak comparisons</a:t>
          </a:r>
        </a:p>
      </dsp:txBody>
      <dsp:txXfrm>
        <a:off x="50489" y="2754929"/>
        <a:ext cx="5995022" cy="933302"/>
      </dsp:txXfrm>
    </dsp:sp>
    <dsp:sp modelId="{7AEC592B-26DA-4CD5-979F-1B8E553CB06A}">
      <dsp:nvSpPr>
        <dsp:cNvPr id="0" name=""/>
        <dsp:cNvSpPr/>
      </dsp:nvSpPr>
      <dsp:spPr>
        <a:xfrm>
          <a:off x="0" y="3813600"/>
          <a:ext cx="6096000" cy="1034280"/>
        </a:xfrm>
        <a:prstGeom prst="roundRect">
          <a:avLst/>
        </a:prstGeom>
        <a:solidFill>
          <a:schemeClr val="accent2">
            <a:hueOff val="149674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(Leichsenring et al., 2022)</a:t>
          </a:r>
        </a:p>
      </dsp:txBody>
      <dsp:txXfrm>
        <a:off x="50489" y="3864089"/>
        <a:ext cx="5995022" cy="9333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C0027A-5FD6-48E7-9DD9-1CA37E9995C2}">
      <dsp:nvSpPr>
        <dsp:cNvPr id="0" name=""/>
        <dsp:cNvSpPr/>
      </dsp:nvSpPr>
      <dsp:spPr>
        <a:xfrm>
          <a:off x="0" y="276779"/>
          <a:ext cx="6096000" cy="15397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Combined approaches seem to show the highest efficacy (Coventry et al., 2020)</a:t>
          </a:r>
        </a:p>
      </dsp:txBody>
      <dsp:txXfrm>
        <a:off x="75163" y="351942"/>
        <a:ext cx="5945674" cy="1389393"/>
      </dsp:txXfrm>
    </dsp:sp>
    <dsp:sp modelId="{5926E166-10E6-4F9E-AD4D-F4703AEFC561}">
      <dsp:nvSpPr>
        <dsp:cNvPr id="0" name=""/>
        <dsp:cNvSpPr/>
      </dsp:nvSpPr>
      <dsp:spPr>
        <a:xfrm>
          <a:off x="0" y="1897140"/>
          <a:ext cx="6096000" cy="1539719"/>
        </a:xfrm>
        <a:prstGeom prst="roundRect">
          <a:avLst/>
        </a:prstGeom>
        <a:solidFill>
          <a:schemeClr val="accent2">
            <a:hueOff val="748371"/>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There is growing evidence for the use of olanzapine in treating anorexia nervosa (Attia et al., 2019) </a:t>
          </a:r>
        </a:p>
      </dsp:txBody>
      <dsp:txXfrm>
        <a:off x="75163" y="1972303"/>
        <a:ext cx="5945674" cy="1389393"/>
      </dsp:txXfrm>
    </dsp:sp>
    <dsp:sp modelId="{39544F6F-07DB-4599-9F6D-2B879EE5D7C4}">
      <dsp:nvSpPr>
        <dsp:cNvPr id="0" name=""/>
        <dsp:cNvSpPr/>
      </dsp:nvSpPr>
      <dsp:spPr>
        <a:xfrm>
          <a:off x="0" y="3517500"/>
          <a:ext cx="6096000" cy="1539719"/>
        </a:xfrm>
        <a:prstGeom prst="roundRect">
          <a:avLst/>
        </a:prstGeom>
        <a:solidFill>
          <a:schemeClr val="accent2">
            <a:hueOff val="149674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SSRI's for bulimia nervosa (Himmerich and Benkert, 2019).</a:t>
          </a:r>
        </a:p>
      </dsp:txBody>
      <dsp:txXfrm>
        <a:off x="75163" y="3592663"/>
        <a:ext cx="5945674" cy="138939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CA9EF-46CE-42B1-B8EA-47FAC9972FC5}">
      <dsp:nvSpPr>
        <dsp:cNvPr id="0" name=""/>
        <dsp:cNvSpPr/>
      </dsp:nvSpPr>
      <dsp:spPr>
        <a:xfrm>
          <a:off x="0" y="2604"/>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920DC7-CB81-427D-90FC-C7C303ABEB80}">
      <dsp:nvSpPr>
        <dsp:cNvPr id="0" name=""/>
        <dsp:cNvSpPr/>
      </dsp:nvSpPr>
      <dsp:spPr>
        <a:xfrm>
          <a:off x="0" y="2604"/>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a:t>What about care homes?</a:t>
          </a:r>
        </a:p>
      </dsp:txBody>
      <dsp:txXfrm>
        <a:off x="0" y="2604"/>
        <a:ext cx="6096000" cy="1776263"/>
      </dsp:txXfrm>
    </dsp:sp>
    <dsp:sp modelId="{218A2890-1A18-4A94-8333-C18E6E522878}">
      <dsp:nvSpPr>
        <dsp:cNvPr id="0" name=""/>
        <dsp:cNvSpPr/>
      </dsp:nvSpPr>
      <dsp:spPr>
        <a:xfrm>
          <a:off x="0" y="1778868"/>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407375-49C5-49F4-8B50-832C8936C722}">
      <dsp:nvSpPr>
        <dsp:cNvPr id="0" name=""/>
        <dsp:cNvSpPr/>
      </dsp:nvSpPr>
      <dsp:spPr>
        <a:xfrm>
          <a:off x="0" y="1778868"/>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a:t>Short term crisis settings?</a:t>
          </a:r>
        </a:p>
      </dsp:txBody>
      <dsp:txXfrm>
        <a:off x="0" y="1778868"/>
        <a:ext cx="6096000" cy="1776263"/>
      </dsp:txXfrm>
    </dsp:sp>
    <dsp:sp modelId="{85752C1B-7B23-464A-9001-A6B0286FC1E6}">
      <dsp:nvSpPr>
        <dsp:cNvPr id="0" name=""/>
        <dsp:cNvSpPr/>
      </dsp:nvSpPr>
      <dsp:spPr>
        <a:xfrm>
          <a:off x="0" y="3555131"/>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525467-747B-4333-AD8D-8F30314A9EF3}">
      <dsp:nvSpPr>
        <dsp:cNvPr id="0" name=""/>
        <dsp:cNvSpPr/>
      </dsp:nvSpPr>
      <dsp:spPr>
        <a:xfrm>
          <a:off x="0" y="3555131"/>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a:t>Long term placements?</a:t>
          </a:r>
        </a:p>
      </dsp:txBody>
      <dsp:txXfrm>
        <a:off x="0" y="3555131"/>
        <a:ext cx="6096000" cy="177626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06F68-5375-472D-A4EF-FEEB2682E398}">
      <dsp:nvSpPr>
        <dsp:cNvPr id="0" name=""/>
        <dsp:cNvSpPr/>
      </dsp:nvSpPr>
      <dsp:spPr>
        <a:xfrm>
          <a:off x="0" y="20684"/>
          <a:ext cx="6096000" cy="17046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Social connection is linked to better outcomes (Bethell et al., 2021).</a:t>
          </a:r>
        </a:p>
      </dsp:txBody>
      <dsp:txXfrm>
        <a:off x="83216" y="103900"/>
        <a:ext cx="5929568" cy="1538258"/>
      </dsp:txXfrm>
    </dsp:sp>
    <dsp:sp modelId="{26537A51-682F-4B87-B570-CBE19A1449D6}">
      <dsp:nvSpPr>
        <dsp:cNvPr id="0" name=""/>
        <dsp:cNvSpPr/>
      </dsp:nvSpPr>
      <dsp:spPr>
        <a:xfrm>
          <a:off x="0" y="1814654"/>
          <a:ext cx="6096000" cy="1704690"/>
        </a:xfrm>
        <a:prstGeom prst="roundRect">
          <a:avLst/>
        </a:prstGeom>
        <a:solidFill>
          <a:schemeClr val="accent2">
            <a:hueOff val="748371"/>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Poor quality of research in this field (Peckmezian and Paxton, 2020)</a:t>
          </a:r>
        </a:p>
      </dsp:txBody>
      <dsp:txXfrm>
        <a:off x="83216" y="1897870"/>
        <a:ext cx="5929568" cy="1538258"/>
      </dsp:txXfrm>
    </dsp:sp>
    <dsp:sp modelId="{BA84EFF0-D4A3-4EC3-B2AA-EA922BC79F24}">
      <dsp:nvSpPr>
        <dsp:cNvPr id="0" name=""/>
        <dsp:cNvSpPr/>
      </dsp:nvSpPr>
      <dsp:spPr>
        <a:xfrm>
          <a:off x="0" y="3608625"/>
          <a:ext cx="6096000" cy="1704690"/>
        </a:xfrm>
        <a:prstGeom prst="roundRect">
          <a:avLst/>
        </a:prstGeom>
        <a:solidFill>
          <a:schemeClr val="accent2">
            <a:hueOff val="149674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Issues with restraint and seclusion (Roy et al., 2021</a:t>
          </a:r>
        </a:p>
      </dsp:txBody>
      <dsp:txXfrm>
        <a:off x="83216" y="3691841"/>
        <a:ext cx="5929568" cy="153825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38E34-65C8-49F8-BA62-9E3F4CE1E27D}">
      <dsp:nvSpPr>
        <dsp:cNvPr id="0" name=""/>
        <dsp:cNvSpPr/>
      </dsp:nvSpPr>
      <dsp:spPr>
        <a:xfrm>
          <a:off x="0" y="2604"/>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2F9C8F-0B24-4C6E-9259-8BFF29FC84C0}">
      <dsp:nvSpPr>
        <dsp:cNvPr id="0" name=""/>
        <dsp:cNvSpPr/>
      </dsp:nvSpPr>
      <dsp:spPr>
        <a:xfrm>
          <a:off x="0" y="2604"/>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Any type of treatment that falls outside of the traditional scope of healthcare. </a:t>
          </a:r>
        </a:p>
      </dsp:txBody>
      <dsp:txXfrm>
        <a:off x="0" y="2604"/>
        <a:ext cx="6096000" cy="1776263"/>
      </dsp:txXfrm>
    </dsp:sp>
    <dsp:sp modelId="{64C31F62-C756-4EBE-BFA9-9073F4E4D675}">
      <dsp:nvSpPr>
        <dsp:cNvPr id="0" name=""/>
        <dsp:cNvSpPr/>
      </dsp:nvSpPr>
      <dsp:spPr>
        <a:xfrm>
          <a:off x="0" y="1778868"/>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06C1B1-FF7C-4BE1-9A69-C3A5677CE995}">
      <dsp:nvSpPr>
        <dsp:cNvPr id="0" name=""/>
        <dsp:cNvSpPr/>
      </dsp:nvSpPr>
      <dsp:spPr>
        <a:xfrm>
          <a:off x="0" y="1778868"/>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Universally, there is no agreed definition. </a:t>
          </a:r>
        </a:p>
      </dsp:txBody>
      <dsp:txXfrm>
        <a:off x="0" y="1778868"/>
        <a:ext cx="6096000" cy="1776263"/>
      </dsp:txXfrm>
    </dsp:sp>
    <dsp:sp modelId="{6796B1E9-7CC1-4FA0-83DE-4229A238221A}">
      <dsp:nvSpPr>
        <dsp:cNvPr id="0" name=""/>
        <dsp:cNvSpPr/>
      </dsp:nvSpPr>
      <dsp:spPr>
        <a:xfrm>
          <a:off x="0" y="3555131"/>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86B355-7939-4DF8-96CB-1A83AECCBC14}">
      <dsp:nvSpPr>
        <dsp:cNvPr id="0" name=""/>
        <dsp:cNvSpPr/>
      </dsp:nvSpPr>
      <dsp:spPr>
        <a:xfrm>
          <a:off x="0" y="3555131"/>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What could this include?</a:t>
          </a:r>
        </a:p>
      </dsp:txBody>
      <dsp:txXfrm>
        <a:off x="0" y="3555131"/>
        <a:ext cx="6096000" cy="177626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AE6246-5F89-442B-B12B-A866988CE350}">
      <dsp:nvSpPr>
        <dsp:cNvPr id="0" name=""/>
        <dsp:cNvSpPr/>
      </dsp:nvSpPr>
      <dsp:spPr>
        <a:xfrm>
          <a:off x="2086" y="168325"/>
          <a:ext cx="1655336" cy="9932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Homeopathy</a:t>
          </a:r>
        </a:p>
      </dsp:txBody>
      <dsp:txXfrm>
        <a:off x="2086" y="168325"/>
        <a:ext cx="1655336" cy="993202"/>
      </dsp:txXfrm>
    </dsp:sp>
    <dsp:sp modelId="{C631BC7D-36F9-41B0-99F2-786AB792D183}">
      <dsp:nvSpPr>
        <dsp:cNvPr id="0" name=""/>
        <dsp:cNvSpPr/>
      </dsp:nvSpPr>
      <dsp:spPr>
        <a:xfrm>
          <a:off x="1822956" y="168325"/>
          <a:ext cx="1655336" cy="99320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Acupuncture</a:t>
          </a:r>
        </a:p>
      </dsp:txBody>
      <dsp:txXfrm>
        <a:off x="1822956" y="168325"/>
        <a:ext cx="1655336" cy="993202"/>
      </dsp:txXfrm>
    </dsp:sp>
    <dsp:sp modelId="{802D4080-FD2E-4025-87F4-C77EF249A859}">
      <dsp:nvSpPr>
        <dsp:cNvPr id="0" name=""/>
        <dsp:cNvSpPr/>
      </dsp:nvSpPr>
      <dsp:spPr>
        <a:xfrm>
          <a:off x="3643827" y="168325"/>
          <a:ext cx="1655336" cy="99320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Hypnotherapy</a:t>
          </a:r>
        </a:p>
      </dsp:txBody>
      <dsp:txXfrm>
        <a:off x="3643827" y="168325"/>
        <a:ext cx="1655336" cy="993202"/>
      </dsp:txXfrm>
    </dsp:sp>
    <dsp:sp modelId="{789873C6-8A17-42E0-9ACD-F138259A99EB}">
      <dsp:nvSpPr>
        <dsp:cNvPr id="0" name=""/>
        <dsp:cNvSpPr/>
      </dsp:nvSpPr>
      <dsp:spPr>
        <a:xfrm>
          <a:off x="5464697" y="168325"/>
          <a:ext cx="1655336" cy="99320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Osteopathy</a:t>
          </a:r>
        </a:p>
      </dsp:txBody>
      <dsp:txXfrm>
        <a:off x="5464697" y="168325"/>
        <a:ext cx="1655336" cy="993202"/>
      </dsp:txXfrm>
    </dsp:sp>
    <dsp:sp modelId="{99BE56DB-9867-4D75-9A2C-1A84386ECE37}">
      <dsp:nvSpPr>
        <dsp:cNvPr id="0" name=""/>
        <dsp:cNvSpPr/>
      </dsp:nvSpPr>
      <dsp:spPr>
        <a:xfrm>
          <a:off x="2086" y="1327060"/>
          <a:ext cx="1655336" cy="99320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Chiropody</a:t>
          </a:r>
        </a:p>
      </dsp:txBody>
      <dsp:txXfrm>
        <a:off x="2086" y="1327060"/>
        <a:ext cx="1655336" cy="993202"/>
      </dsp:txXfrm>
    </dsp:sp>
    <dsp:sp modelId="{9206B207-AAFA-4C55-B014-C295602FB214}">
      <dsp:nvSpPr>
        <dsp:cNvPr id="0" name=""/>
        <dsp:cNvSpPr/>
      </dsp:nvSpPr>
      <dsp:spPr>
        <a:xfrm>
          <a:off x="1822956" y="1327060"/>
          <a:ext cx="1655336" cy="9932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Herbal Medicine</a:t>
          </a:r>
        </a:p>
      </dsp:txBody>
      <dsp:txXfrm>
        <a:off x="1822956" y="1327060"/>
        <a:ext cx="1655336" cy="993202"/>
      </dsp:txXfrm>
    </dsp:sp>
    <dsp:sp modelId="{8FABE33F-E46E-4C5A-BBB9-B96295F2FE2C}">
      <dsp:nvSpPr>
        <dsp:cNvPr id="0" name=""/>
        <dsp:cNvSpPr/>
      </dsp:nvSpPr>
      <dsp:spPr>
        <a:xfrm>
          <a:off x="3643827" y="1327060"/>
          <a:ext cx="1655336" cy="99320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Yoga</a:t>
          </a:r>
        </a:p>
      </dsp:txBody>
      <dsp:txXfrm>
        <a:off x="3643827" y="1327060"/>
        <a:ext cx="1655336" cy="993202"/>
      </dsp:txXfrm>
    </dsp:sp>
    <dsp:sp modelId="{A66F1D97-A010-405E-828E-4F81631E9A9A}">
      <dsp:nvSpPr>
        <dsp:cNvPr id="0" name=""/>
        <dsp:cNvSpPr/>
      </dsp:nvSpPr>
      <dsp:spPr>
        <a:xfrm>
          <a:off x="5464697" y="1327060"/>
          <a:ext cx="1655336" cy="99320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err="1"/>
            <a:t>Meditiation</a:t>
          </a:r>
        </a:p>
      </dsp:txBody>
      <dsp:txXfrm>
        <a:off x="5464697" y="1327060"/>
        <a:ext cx="1655336" cy="993202"/>
      </dsp:txXfrm>
    </dsp:sp>
    <dsp:sp modelId="{49F933E9-5785-4403-A3F2-AAB4D954DD8E}">
      <dsp:nvSpPr>
        <dsp:cNvPr id="0" name=""/>
        <dsp:cNvSpPr/>
      </dsp:nvSpPr>
      <dsp:spPr>
        <a:xfrm>
          <a:off x="2086" y="2485796"/>
          <a:ext cx="1655336" cy="99320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Aromatherapy</a:t>
          </a:r>
        </a:p>
      </dsp:txBody>
      <dsp:txXfrm>
        <a:off x="2086" y="2485796"/>
        <a:ext cx="1655336" cy="993202"/>
      </dsp:txXfrm>
    </dsp:sp>
    <dsp:sp modelId="{F95DA96E-7F74-414C-9BB6-04D159274E95}">
      <dsp:nvSpPr>
        <dsp:cNvPr id="0" name=""/>
        <dsp:cNvSpPr/>
      </dsp:nvSpPr>
      <dsp:spPr>
        <a:xfrm>
          <a:off x="1822956" y="2485796"/>
          <a:ext cx="1655336" cy="99320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Massage</a:t>
          </a:r>
        </a:p>
      </dsp:txBody>
      <dsp:txXfrm>
        <a:off x="1822956" y="2485796"/>
        <a:ext cx="1655336" cy="993202"/>
      </dsp:txXfrm>
    </dsp:sp>
    <dsp:sp modelId="{9B7A8C09-9CE4-4DA7-8847-605EFCEB97BF}">
      <dsp:nvSpPr>
        <dsp:cNvPr id="0" name=""/>
        <dsp:cNvSpPr/>
      </dsp:nvSpPr>
      <dsp:spPr>
        <a:xfrm>
          <a:off x="3643827" y="2485796"/>
          <a:ext cx="1655336" cy="9932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Tai Chi</a:t>
          </a:r>
        </a:p>
      </dsp:txBody>
      <dsp:txXfrm>
        <a:off x="3643827" y="2485796"/>
        <a:ext cx="1655336" cy="993202"/>
      </dsp:txXfrm>
    </dsp:sp>
    <dsp:sp modelId="{63E14809-D335-4A3A-988B-3DB165E65E3D}">
      <dsp:nvSpPr>
        <dsp:cNvPr id="0" name=""/>
        <dsp:cNvSpPr/>
      </dsp:nvSpPr>
      <dsp:spPr>
        <a:xfrm>
          <a:off x="5464697" y="2485796"/>
          <a:ext cx="1655336" cy="99320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Supplements</a:t>
          </a:r>
        </a:p>
      </dsp:txBody>
      <dsp:txXfrm>
        <a:off x="5464697" y="2485796"/>
        <a:ext cx="1655336" cy="993202"/>
      </dsp:txXfrm>
    </dsp:sp>
    <dsp:sp modelId="{FB5966F2-BC01-4EB9-AD44-F7D754D12551}">
      <dsp:nvSpPr>
        <dsp:cNvPr id="0" name=""/>
        <dsp:cNvSpPr/>
      </dsp:nvSpPr>
      <dsp:spPr>
        <a:xfrm>
          <a:off x="2086" y="3644532"/>
          <a:ext cx="1655336" cy="99320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Art/Dance/Music Therapy</a:t>
          </a:r>
        </a:p>
      </dsp:txBody>
      <dsp:txXfrm>
        <a:off x="2086" y="3644532"/>
        <a:ext cx="1655336" cy="993202"/>
      </dsp:txXfrm>
    </dsp:sp>
    <dsp:sp modelId="{DEA5FBEE-1D11-4844-9374-AA60387522EE}">
      <dsp:nvSpPr>
        <dsp:cNvPr id="0" name=""/>
        <dsp:cNvSpPr/>
      </dsp:nvSpPr>
      <dsp:spPr>
        <a:xfrm>
          <a:off x="1822956" y="3644532"/>
          <a:ext cx="1655336" cy="99320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Reiki</a:t>
          </a:r>
        </a:p>
      </dsp:txBody>
      <dsp:txXfrm>
        <a:off x="1822956" y="3644532"/>
        <a:ext cx="1655336" cy="993202"/>
      </dsp:txXfrm>
    </dsp:sp>
    <dsp:sp modelId="{5973B6B3-4D9C-4F3F-82EB-E5120EDA3AEC}">
      <dsp:nvSpPr>
        <dsp:cNvPr id="0" name=""/>
        <dsp:cNvSpPr/>
      </dsp:nvSpPr>
      <dsp:spPr>
        <a:xfrm>
          <a:off x="3643827" y="3644532"/>
          <a:ext cx="1655336" cy="99320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Acupressure</a:t>
          </a:r>
        </a:p>
      </dsp:txBody>
      <dsp:txXfrm>
        <a:off x="3643827" y="3644532"/>
        <a:ext cx="1655336" cy="993202"/>
      </dsp:txXfrm>
    </dsp:sp>
    <dsp:sp modelId="{400639A4-A7A5-49B2-8D0F-2F9ECE4593F5}">
      <dsp:nvSpPr>
        <dsp:cNvPr id="0" name=""/>
        <dsp:cNvSpPr/>
      </dsp:nvSpPr>
      <dsp:spPr>
        <a:xfrm>
          <a:off x="5464697" y="3644532"/>
          <a:ext cx="1655336" cy="9932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Colonic Irrigation</a:t>
          </a:r>
        </a:p>
      </dsp:txBody>
      <dsp:txXfrm>
        <a:off x="5464697" y="3644532"/>
        <a:ext cx="1655336" cy="993202"/>
      </dsp:txXfrm>
    </dsp:sp>
    <dsp:sp modelId="{7A4A8E3A-398E-407B-A8EA-787294E73D65}">
      <dsp:nvSpPr>
        <dsp:cNvPr id="0" name=""/>
        <dsp:cNvSpPr/>
      </dsp:nvSpPr>
      <dsp:spPr>
        <a:xfrm>
          <a:off x="1822956" y="4803267"/>
          <a:ext cx="1655336" cy="99320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Witchcraft</a:t>
          </a:r>
        </a:p>
      </dsp:txBody>
      <dsp:txXfrm>
        <a:off x="1822956" y="4803267"/>
        <a:ext cx="1655336" cy="993202"/>
      </dsp:txXfrm>
    </dsp:sp>
    <dsp:sp modelId="{DEF0ED58-CB8C-463B-AB52-5378EB7FB7B5}">
      <dsp:nvSpPr>
        <dsp:cNvPr id="0" name=""/>
        <dsp:cNvSpPr/>
      </dsp:nvSpPr>
      <dsp:spPr>
        <a:xfrm>
          <a:off x="3643827" y="4803267"/>
          <a:ext cx="1655336" cy="99320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Sitka Subheading"/>
            </a:rPr>
            <a:t>Ayurveda</a:t>
          </a:r>
          <a:endParaRPr lang="en-US" sz="1500" kern="1200"/>
        </a:p>
      </dsp:txBody>
      <dsp:txXfrm>
        <a:off x="3643827" y="4803267"/>
        <a:ext cx="1655336" cy="99320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5C3808-57AE-4D63-B246-BEA9C0F15010}">
      <dsp:nvSpPr>
        <dsp:cNvPr id="0" name=""/>
        <dsp:cNvSpPr/>
      </dsp:nvSpPr>
      <dsp:spPr>
        <a:xfrm>
          <a:off x="0" y="153890"/>
          <a:ext cx="6096000" cy="11917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A survey revealed the following:</a:t>
          </a:r>
        </a:p>
      </dsp:txBody>
      <dsp:txXfrm>
        <a:off x="58177" y="212067"/>
        <a:ext cx="5979646" cy="1075400"/>
      </dsp:txXfrm>
    </dsp:sp>
    <dsp:sp modelId="{9DB351A7-3176-43A6-B714-0C6E3B2B3CB0}">
      <dsp:nvSpPr>
        <dsp:cNvPr id="0" name=""/>
        <dsp:cNvSpPr/>
      </dsp:nvSpPr>
      <dsp:spPr>
        <a:xfrm>
          <a:off x="0" y="1432045"/>
          <a:ext cx="6096000" cy="1191754"/>
        </a:xfrm>
        <a:prstGeom prst="roundRect">
          <a:avLst/>
        </a:prstGeom>
        <a:solidFill>
          <a:schemeClr val="accent2">
            <a:hueOff val="498914"/>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34% of people were under the care of a cult.</a:t>
          </a:r>
        </a:p>
      </dsp:txBody>
      <dsp:txXfrm>
        <a:off x="58177" y="1490222"/>
        <a:ext cx="5979646" cy="1075400"/>
      </dsp:txXfrm>
    </dsp:sp>
    <dsp:sp modelId="{FF0C55FE-B4B9-46D1-958B-D47CD63A3340}">
      <dsp:nvSpPr>
        <dsp:cNvPr id="0" name=""/>
        <dsp:cNvSpPr/>
      </dsp:nvSpPr>
      <dsp:spPr>
        <a:xfrm>
          <a:off x="0" y="2710200"/>
          <a:ext cx="6096000" cy="1191754"/>
        </a:xfrm>
        <a:prstGeom prst="roundRect">
          <a:avLst/>
        </a:prstGeom>
        <a:solidFill>
          <a:schemeClr val="accent2">
            <a:hueOff val="997828"/>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26% of people has been in the care of pseudomedical agencies.</a:t>
          </a:r>
        </a:p>
      </dsp:txBody>
      <dsp:txXfrm>
        <a:off x="58177" y="2768377"/>
        <a:ext cx="5979646" cy="1075400"/>
      </dsp:txXfrm>
    </dsp:sp>
    <dsp:sp modelId="{9E011837-9418-458B-AA6A-0EEC05A2880E}">
      <dsp:nvSpPr>
        <dsp:cNvPr id="0" name=""/>
        <dsp:cNvSpPr/>
      </dsp:nvSpPr>
      <dsp:spPr>
        <a:xfrm>
          <a:off x="0" y="3988354"/>
          <a:ext cx="6096000" cy="1191754"/>
        </a:xfrm>
        <a:prstGeom prst="roundRect">
          <a:avLst/>
        </a:prstGeom>
        <a:solidFill>
          <a:schemeClr val="accent2">
            <a:hueOff val="149674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87% of people dabbled in cult medicine</a:t>
          </a:r>
        </a:p>
      </dsp:txBody>
      <dsp:txXfrm>
        <a:off x="58177" y="4046531"/>
        <a:ext cx="5979646" cy="107540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715683-0A97-45FE-ADC6-2E1D7E90DAC6}">
      <dsp:nvSpPr>
        <dsp:cNvPr id="0" name=""/>
        <dsp:cNvSpPr/>
      </dsp:nvSpPr>
      <dsp:spPr>
        <a:xfrm>
          <a:off x="0" y="0"/>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CF3147-2EEA-45C2-96E8-3C4D8BF75C02}">
      <dsp:nvSpPr>
        <dsp:cNvPr id="0" name=""/>
        <dsp:cNvSpPr/>
      </dsp:nvSpPr>
      <dsp:spPr>
        <a:xfrm>
          <a:off x="0" y="0"/>
          <a:ext cx="6096000" cy="133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This study was from 1924! </a:t>
          </a:r>
        </a:p>
      </dsp:txBody>
      <dsp:txXfrm>
        <a:off x="0" y="0"/>
        <a:ext cx="6096000" cy="1333500"/>
      </dsp:txXfrm>
    </dsp:sp>
    <dsp:sp modelId="{DC31B998-56A0-4E6D-9260-87496EA746AF}">
      <dsp:nvSpPr>
        <dsp:cNvPr id="0" name=""/>
        <dsp:cNvSpPr/>
      </dsp:nvSpPr>
      <dsp:spPr>
        <a:xfrm>
          <a:off x="0" y="1333499"/>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1915F1-5FBE-4D96-B1D6-BE1712A16F47}">
      <dsp:nvSpPr>
        <dsp:cNvPr id="0" name=""/>
        <dsp:cNvSpPr/>
      </dsp:nvSpPr>
      <dsp:spPr>
        <a:xfrm>
          <a:off x="0" y="1333500"/>
          <a:ext cx="6096000" cy="133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Midwives were considered sorceresses and witches. </a:t>
          </a:r>
        </a:p>
      </dsp:txBody>
      <dsp:txXfrm>
        <a:off x="0" y="1333500"/>
        <a:ext cx="6096000" cy="1333500"/>
      </dsp:txXfrm>
    </dsp:sp>
    <dsp:sp modelId="{D77B9F00-5971-427A-92C8-D1954D9941AF}">
      <dsp:nvSpPr>
        <dsp:cNvPr id="0" name=""/>
        <dsp:cNvSpPr/>
      </dsp:nvSpPr>
      <dsp:spPr>
        <a:xfrm>
          <a:off x="0" y="266699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8DA9F5-D2EA-41AF-A87A-C2F5C3FABEF0}">
      <dsp:nvSpPr>
        <dsp:cNvPr id="0" name=""/>
        <dsp:cNvSpPr/>
      </dsp:nvSpPr>
      <dsp:spPr>
        <a:xfrm>
          <a:off x="0" y="2667000"/>
          <a:ext cx="6096000" cy="133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Foxglove (digitalis) was used to treat heart issues. </a:t>
          </a:r>
        </a:p>
      </dsp:txBody>
      <dsp:txXfrm>
        <a:off x="0" y="2667000"/>
        <a:ext cx="6096000" cy="1333500"/>
      </dsp:txXfrm>
    </dsp:sp>
    <dsp:sp modelId="{3BD65EB0-EA33-4D36-97F4-0BF358DAB617}">
      <dsp:nvSpPr>
        <dsp:cNvPr id="0" name=""/>
        <dsp:cNvSpPr/>
      </dsp:nvSpPr>
      <dsp:spPr>
        <a:xfrm>
          <a:off x="0" y="4000500"/>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37FCB4-1593-4495-B069-1C9EBAADB352}">
      <dsp:nvSpPr>
        <dsp:cNvPr id="0" name=""/>
        <dsp:cNvSpPr/>
      </dsp:nvSpPr>
      <dsp:spPr>
        <a:xfrm>
          <a:off x="0" y="4000500"/>
          <a:ext cx="6096000" cy="133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Digitalis is the source of digoxin, a modern treatment for cardiac arrhythmia. </a:t>
          </a:r>
        </a:p>
      </dsp:txBody>
      <dsp:txXfrm>
        <a:off x="0" y="4000500"/>
        <a:ext cx="6096000" cy="133350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F0E7B3-F3C7-4BAC-BC55-273C2004E7A5}">
      <dsp:nvSpPr>
        <dsp:cNvPr id="0" name=""/>
        <dsp:cNvSpPr/>
      </dsp:nvSpPr>
      <dsp:spPr>
        <a:xfrm>
          <a:off x="0" y="651"/>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19C66D-FF73-4797-913D-9ED7676E160F}">
      <dsp:nvSpPr>
        <dsp:cNvPr id="0" name=""/>
        <dsp:cNvSpPr/>
      </dsp:nvSpPr>
      <dsp:spPr>
        <a:xfrm>
          <a:off x="0" y="651"/>
          <a:ext cx="6096000" cy="76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Mind-body medicine</a:t>
          </a:r>
        </a:p>
      </dsp:txBody>
      <dsp:txXfrm>
        <a:off x="0" y="651"/>
        <a:ext cx="6096000" cy="761813"/>
      </dsp:txXfrm>
    </dsp:sp>
    <dsp:sp modelId="{E2E6E122-0606-4C58-A015-90FE1C3BB8D7}">
      <dsp:nvSpPr>
        <dsp:cNvPr id="0" name=""/>
        <dsp:cNvSpPr/>
      </dsp:nvSpPr>
      <dsp:spPr>
        <a:xfrm>
          <a:off x="0" y="762465"/>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0DF63-D7B6-4863-97DA-A7EECB63DECD}">
      <dsp:nvSpPr>
        <dsp:cNvPr id="0" name=""/>
        <dsp:cNvSpPr/>
      </dsp:nvSpPr>
      <dsp:spPr>
        <a:xfrm>
          <a:off x="0" y="762465"/>
          <a:ext cx="6096000" cy="76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Alternative medical systems</a:t>
          </a:r>
        </a:p>
      </dsp:txBody>
      <dsp:txXfrm>
        <a:off x="0" y="762465"/>
        <a:ext cx="6096000" cy="761813"/>
      </dsp:txXfrm>
    </dsp:sp>
    <dsp:sp modelId="{2EBD278E-E390-498F-BA84-A7F205096F05}">
      <dsp:nvSpPr>
        <dsp:cNvPr id="0" name=""/>
        <dsp:cNvSpPr/>
      </dsp:nvSpPr>
      <dsp:spPr>
        <a:xfrm>
          <a:off x="0" y="152427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972763-363E-4DAB-AAC7-E79B5654A027}">
      <dsp:nvSpPr>
        <dsp:cNvPr id="0" name=""/>
        <dsp:cNvSpPr/>
      </dsp:nvSpPr>
      <dsp:spPr>
        <a:xfrm>
          <a:off x="0" y="1524279"/>
          <a:ext cx="6096000" cy="76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Lifestyle and disease prevention</a:t>
          </a:r>
        </a:p>
      </dsp:txBody>
      <dsp:txXfrm>
        <a:off x="0" y="1524279"/>
        <a:ext cx="6096000" cy="761813"/>
      </dsp:txXfrm>
    </dsp:sp>
    <dsp:sp modelId="{BD5A7A46-55EC-4C44-ABE9-4B83EAE50E53}">
      <dsp:nvSpPr>
        <dsp:cNvPr id="0" name=""/>
        <dsp:cNvSpPr/>
      </dsp:nvSpPr>
      <dsp:spPr>
        <a:xfrm>
          <a:off x="0" y="2286093"/>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54F0D8-9D5D-4C22-8AE3-E5D19E438C7C}">
      <dsp:nvSpPr>
        <dsp:cNvPr id="0" name=""/>
        <dsp:cNvSpPr/>
      </dsp:nvSpPr>
      <dsp:spPr>
        <a:xfrm>
          <a:off x="0" y="2286093"/>
          <a:ext cx="6096000" cy="76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Biologically-based therapies</a:t>
          </a:r>
        </a:p>
      </dsp:txBody>
      <dsp:txXfrm>
        <a:off x="0" y="2286093"/>
        <a:ext cx="6096000" cy="761813"/>
      </dsp:txXfrm>
    </dsp:sp>
    <dsp:sp modelId="{00037BCB-440C-46DE-AACF-817C9D76F6E9}">
      <dsp:nvSpPr>
        <dsp:cNvPr id="0" name=""/>
        <dsp:cNvSpPr/>
      </dsp:nvSpPr>
      <dsp:spPr>
        <a:xfrm>
          <a:off x="0" y="3047906"/>
          <a:ext cx="6096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6FC607-571D-4F78-BCD1-9987BE628C3D}">
      <dsp:nvSpPr>
        <dsp:cNvPr id="0" name=""/>
        <dsp:cNvSpPr/>
      </dsp:nvSpPr>
      <dsp:spPr>
        <a:xfrm>
          <a:off x="0" y="3047906"/>
          <a:ext cx="6096000" cy="76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Manipulative and body-based systems</a:t>
          </a:r>
        </a:p>
      </dsp:txBody>
      <dsp:txXfrm>
        <a:off x="0" y="3047906"/>
        <a:ext cx="6096000" cy="761813"/>
      </dsp:txXfrm>
    </dsp:sp>
    <dsp:sp modelId="{27276D8C-B97F-4228-9F38-9665792AAD7B}">
      <dsp:nvSpPr>
        <dsp:cNvPr id="0" name=""/>
        <dsp:cNvSpPr/>
      </dsp:nvSpPr>
      <dsp:spPr>
        <a:xfrm>
          <a:off x="0" y="3809720"/>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864D92-3733-49C8-8C33-2758D8DE25B0}">
      <dsp:nvSpPr>
        <dsp:cNvPr id="0" name=""/>
        <dsp:cNvSpPr/>
      </dsp:nvSpPr>
      <dsp:spPr>
        <a:xfrm>
          <a:off x="0" y="3809720"/>
          <a:ext cx="6096000" cy="76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Biofield</a:t>
          </a:r>
        </a:p>
      </dsp:txBody>
      <dsp:txXfrm>
        <a:off x="0" y="3809720"/>
        <a:ext cx="6096000" cy="761813"/>
      </dsp:txXfrm>
    </dsp:sp>
    <dsp:sp modelId="{F3982D6B-83BA-488B-BBC3-A9954AFABC53}">
      <dsp:nvSpPr>
        <dsp:cNvPr id="0" name=""/>
        <dsp:cNvSpPr/>
      </dsp:nvSpPr>
      <dsp:spPr>
        <a:xfrm>
          <a:off x="0" y="4571534"/>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0D30AB-3048-4940-B6B2-3B41B0FF76EB}">
      <dsp:nvSpPr>
        <dsp:cNvPr id="0" name=""/>
        <dsp:cNvSpPr/>
      </dsp:nvSpPr>
      <dsp:spPr>
        <a:xfrm>
          <a:off x="0" y="4571534"/>
          <a:ext cx="6096000" cy="76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Bioelectromagnetics</a:t>
          </a:r>
        </a:p>
      </dsp:txBody>
      <dsp:txXfrm>
        <a:off x="0" y="4571534"/>
        <a:ext cx="6096000" cy="76181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023E7-354D-4A58-9B28-E9B20382E0B3}">
      <dsp:nvSpPr>
        <dsp:cNvPr id="0" name=""/>
        <dsp:cNvSpPr/>
      </dsp:nvSpPr>
      <dsp:spPr>
        <a:xfrm>
          <a:off x="0" y="54884"/>
          <a:ext cx="6096000" cy="7915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Yoga</a:t>
          </a:r>
        </a:p>
      </dsp:txBody>
      <dsp:txXfrm>
        <a:off x="38638" y="93522"/>
        <a:ext cx="6018724" cy="714229"/>
      </dsp:txXfrm>
    </dsp:sp>
    <dsp:sp modelId="{61ED63EE-4F6F-43CC-98FE-FAAB721D711E}">
      <dsp:nvSpPr>
        <dsp:cNvPr id="0" name=""/>
        <dsp:cNvSpPr/>
      </dsp:nvSpPr>
      <dsp:spPr>
        <a:xfrm>
          <a:off x="0" y="941429"/>
          <a:ext cx="6096000" cy="791505"/>
        </a:xfrm>
        <a:prstGeom prst="roundRect">
          <a:avLst/>
        </a:prstGeom>
        <a:solidFill>
          <a:schemeClr val="accent2">
            <a:hueOff val="299348"/>
            <a:satOff val="-135"/>
            <a:lumOff val="14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Meditation</a:t>
          </a:r>
        </a:p>
      </dsp:txBody>
      <dsp:txXfrm>
        <a:off x="38638" y="980067"/>
        <a:ext cx="6018724" cy="714229"/>
      </dsp:txXfrm>
    </dsp:sp>
    <dsp:sp modelId="{288812D3-54C9-481D-815C-FD7A22C8C749}">
      <dsp:nvSpPr>
        <dsp:cNvPr id="0" name=""/>
        <dsp:cNvSpPr/>
      </dsp:nvSpPr>
      <dsp:spPr>
        <a:xfrm>
          <a:off x="0" y="1827975"/>
          <a:ext cx="6096000" cy="791505"/>
        </a:xfrm>
        <a:prstGeom prst="roundRect">
          <a:avLst/>
        </a:prstGeom>
        <a:solidFill>
          <a:schemeClr val="accent2">
            <a:hueOff val="598697"/>
            <a:satOff val="-270"/>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Qi-Gong</a:t>
          </a:r>
        </a:p>
      </dsp:txBody>
      <dsp:txXfrm>
        <a:off x="38638" y="1866613"/>
        <a:ext cx="6018724" cy="714229"/>
      </dsp:txXfrm>
    </dsp:sp>
    <dsp:sp modelId="{FEBA1317-BCE6-409E-A240-73BB5EB42281}">
      <dsp:nvSpPr>
        <dsp:cNvPr id="0" name=""/>
        <dsp:cNvSpPr/>
      </dsp:nvSpPr>
      <dsp:spPr>
        <a:xfrm>
          <a:off x="0" y="2714520"/>
          <a:ext cx="6096000" cy="791505"/>
        </a:xfrm>
        <a:prstGeom prst="roundRect">
          <a:avLst/>
        </a:prstGeom>
        <a:solidFill>
          <a:schemeClr val="accent2">
            <a:hueOff val="898045"/>
            <a:satOff val="-404"/>
            <a:lumOff val="42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Hypnosis</a:t>
          </a:r>
        </a:p>
      </dsp:txBody>
      <dsp:txXfrm>
        <a:off x="38638" y="2753158"/>
        <a:ext cx="6018724" cy="714229"/>
      </dsp:txXfrm>
    </dsp:sp>
    <dsp:sp modelId="{4D7C9FA8-A9C0-4C62-82CA-784D7503AEFF}">
      <dsp:nvSpPr>
        <dsp:cNvPr id="0" name=""/>
        <dsp:cNvSpPr/>
      </dsp:nvSpPr>
      <dsp:spPr>
        <a:xfrm>
          <a:off x="0" y="3601065"/>
          <a:ext cx="6096000" cy="791505"/>
        </a:xfrm>
        <a:prstGeom prst="roundRect">
          <a:avLst/>
        </a:prstGeom>
        <a:solidFill>
          <a:schemeClr val="accent2">
            <a:hueOff val="1197393"/>
            <a:satOff val="-539"/>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Religion/spirituality</a:t>
          </a:r>
        </a:p>
      </dsp:txBody>
      <dsp:txXfrm>
        <a:off x="38638" y="3639703"/>
        <a:ext cx="6018724" cy="714229"/>
      </dsp:txXfrm>
    </dsp:sp>
    <dsp:sp modelId="{EB459A6F-CC7D-48BA-8194-B114E0C4BF08}">
      <dsp:nvSpPr>
        <dsp:cNvPr id="0" name=""/>
        <dsp:cNvSpPr/>
      </dsp:nvSpPr>
      <dsp:spPr>
        <a:xfrm>
          <a:off x="0" y="4487610"/>
          <a:ext cx="6096000" cy="791505"/>
        </a:xfrm>
        <a:prstGeom prst="roundRect">
          <a:avLst/>
        </a:prstGeom>
        <a:solidFill>
          <a:schemeClr val="accent2">
            <a:hueOff val="149674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Witchcraft/voodoo</a:t>
          </a:r>
        </a:p>
      </dsp:txBody>
      <dsp:txXfrm>
        <a:off x="38638" y="4526248"/>
        <a:ext cx="6018724" cy="71422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056B0A-F9DC-43AB-8C29-9BB97078CDD4}">
      <dsp:nvSpPr>
        <dsp:cNvPr id="0" name=""/>
        <dsp:cNvSpPr/>
      </dsp:nvSpPr>
      <dsp:spPr>
        <a:xfrm>
          <a:off x="0" y="70120"/>
          <a:ext cx="609600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Traditional Chinese Medicine</a:t>
          </a:r>
        </a:p>
      </dsp:txBody>
      <dsp:txXfrm>
        <a:off x="60116" y="130236"/>
        <a:ext cx="5975768" cy="1111247"/>
      </dsp:txXfrm>
    </dsp:sp>
    <dsp:sp modelId="{CB347238-DE09-49BC-8191-E54C2BF21EBD}">
      <dsp:nvSpPr>
        <dsp:cNvPr id="0" name=""/>
        <dsp:cNvSpPr/>
      </dsp:nvSpPr>
      <dsp:spPr>
        <a:xfrm>
          <a:off x="0" y="1390880"/>
          <a:ext cx="6096000" cy="1231479"/>
        </a:xfrm>
        <a:prstGeom prst="roundRect">
          <a:avLst/>
        </a:prstGeom>
        <a:solidFill>
          <a:schemeClr val="accent2">
            <a:hueOff val="498914"/>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Indigenous medicine (Native American, Siddha, Ayurvedic)</a:t>
          </a:r>
        </a:p>
      </dsp:txBody>
      <dsp:txXfrm>
        <a:off x="60116" y="1450996"/>
        <a:ext cx="5975768" cy="1111247"/>
      </dsp:txXfrm>
    </dsp:sp>
    <dsp:sp modelId="{0E89C5B5-97BD-43F4-8CC2-059A0B4DD1BA}">
      <dsp:nvSpPr>
        <dsp:cNvPr id="0" name=""/>
        <dsp:cNvSpPr/>
      </dsp:nvSpPr>
      <dsp:spPr>
        <a:xfrm>
          <a:off x="0" y="2711640"/>
          <a:ext cx="6096000" cy="1231479"/>
        </a:xfrm>
        <a:prstGeom prst="roundRect">
          <a:avLst/>
        </a:prstGeom>
        <a:solidFill>
          <a:schemeClr val="accent2">
            <a:hueOff val="997828"/>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Homeopathy</a:t>
          </a:r>
        </a:p>
      </dsp:txBody>
      <dsp:txXfrm>
        <a:off x="60116" y="2771756"/>
        <a:ext cx="5975768" cy="1111247"/>
      </dsp:txXfrm>
    </dsp:sp>
    <dsp:sp modelId="{D7DB348A-3D53-4C62-8549-8B269A91A6D5}">
      <dsp:nvSpPr>
        <dsp:cNvPr id="0" name=""/>
        <dsp:cNvSpPr/>
      </dsp:nvSpPr>
      <dsp:spPr>
        <a:xfrm>
          <a:off x="0" y="4032399"/>
          <a:ext cx="6096000" cy="1231479"/>
        </a:xfrm>
        <a:prstGeom prst="roundRect">
          <a:avLst/>
        </a:prstGeom>
        <a:solidFill>
          <a:schemeClr val="accent2">
            <a:hueOff val="149674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Psionics</a:t>
          </a:r>
        </a:p>
      </dsp:txBody>
      <dsp:txXfrm>
        <a:off x="60116" y="4092515"/>
        <a:ext cx="5975768" cy="1111247"/>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C444C-5793-4F7A-8F3C-24F5B681D1F5}">
      <dsp:nvSpPr>
        <dsp:cNvPr id="0" name=""/>
        <dsp:cNvSpPr/>
      </dsp:nvSpPr>
      <dsp:spPr>
        <a:xfrm>
          <a:off x="0" y="209"/>
          <a:ext cx="6096000" cy="12232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Health promotion</a:t>
          </a:r>
        </a:p>
      </dsp:txBody>
      <dsp:txXfrm>
        <a:off x="59713" y="59922"/>
        <a:ext cx="5976574" cy="1103809"/>
      </dsp:txXfrm>
    </dsp:sp>
    <dsp:sp modelId="{7ED49126-7EC9-4F59-93F0-4C6F89D15196}">
      <dsp:nvSpPr>
        <dsp:cNvPr id="0" name=""/>
        <dsp:cNvSpPr/>
      </dsp:nvSpPr>
      <dsp:spPr>
        <a:xfrm>
          <a:off x="0" y="1370324"/>
          <a:ext cx="6096000" cy="1223235"/>
        </a:xfrm>
        <a:prstGeom prst="roundRect">
          <a:avLst/>
        </a:prstGeom>
        <a:solidFill>
          <a:schemeClr val="accent2">
            <a:hueOff val="498914"/>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Social prescribing</a:t>
          </a:r>
        </a:p>
      </dsp:txBody>
      <dsp:txXfrm>
        <a:off x="59713" y="1430037"/>
        <a:ext cx="5976574" cy="1103809"/>
      </dsp:txXfrm>
    </dsp:sp>
    <dsp:sp modelId="{69EB6F79-AFD0-4B02-AA23-E394709D5914}">
      <dsp:nvSpPr>
        <dsp:cNvPr id="0" name=""/>
        <dsp:cNvSpPr/>
      </dsp:nvSpPr>
      <dsp:spPr>
        <a:xfrm>
          <a:off x="0" y="2740439"/>
          <a:ext cx="6096000" cy="1223235"/>
        </a:xfrm>
        <a:prstGeom prst="roundRect">
          <a:avLst/>
        </a:prstGeom>
        <a:solidFill>
          <a:schemeClr val="accent2">
            <a:hueOff val="997828"/>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Medical intuition</a:t>
          </a:r>
        </a:p>
      </dsp:txBody>
      <dsp:txXfrm>
        <a:off x="59713" y="2800152"/>
        <a:ext cx="5976574" cy="1103809"/>
      </dsp:txXfrm>
    </dsp:sp>
    <dsp:sp modelId="{FC0AFE78-4615-4459-9D58-E020701AB0A4}">
      <dsp:nvSpPr>
        <dsp:cNvPr id="0" name=""/>
        <dsp:cNvSpPr/>
      </dsp:nvSpPr>
      <dsp:spPr>
        <a:xfrm>
          <a:off x="0" y="4110555"/>
          <a:ext cx="6096000" cy="1223235"/>
        </a:xfrm>
        <a:prstGeom prst="roundRect">
          <a:avLst/>
        </a:prstGeom>
        <a:solidFill>
          <a:schemeClr val="accent2">
            <a:hueOff val="149674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Panchakarma</a:t>
          </a:r>
        </a:p>
      </dsp:txBody>
      <dsp:txXfrm>
        <a:off x="59713" y="4170268"/>
        <a:ext cx="5976574" cy="110380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F5A8F-BF2C-4285-967F-3D3CE40231BD}">
      <dsp:nvSpPr>
        <dsp:cNvPr id="0" name=""/>
        <dsp:cNvSpPr/>
      </dsp:nvSpPr>
      <dsp:spPr>
        <a:xfrm>
          <a:off x="0" y="2604"/>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DE4B91-308E-4077-8EEB-A6264B102519}">
      <dsp:nvSpPr>
        <dsp:cNvPr id="0" name=""/>
        <dsp:cNvSpPr/>
      </dsp:nvSpPr>
      <dsp:spPr>
        <a:xfrm>
          <a:off x="0" y="2604"/>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Herbalism</a:t>
          </a:r>
        </a:p>
      </dsp:txBody>
      <dsp:txXfrm>
        <a:off x="0" y="2604"/>
        <a:ext cx="6096000" cy="1776263"/>
      </dsp:txXfrm>
    </dsp:sp>
    <dsp:sp modelId="{A43FEE69-EBDC-4AB6-8E90-71CCB7204B9E}">
      <dsp:nvSpPr>
        <dsp:cNvPr id="0" name=""/>
        <dsp:cNvSpPr/>
      </dsp:nvSpPr>
      <dsp:spPr>
        <a:xfrm>
          <a:off x="0" y="1778868"/>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16D6E8-3A47-47AE-912A-1FD0F89E6815}">
      <dsp:nvSpPr>
        <dsp:cNvPr id="0" name=""/>
        <dsp:cNvSpPr/>
      </dsp:nvSpPr>
      <dsp:spPr>
        <a:xfrm>
          <a:off x="0" y="1778868"/>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Diet therapies</a:t>
          </a:r>
        </a:p>
      </dsp:txBody>
      <dsp:txXfrm>
        <a:off x="0" y="1778868"/>
        <a:ext cx="6096000" cy="1776263"/>
      </dsp:txXfrm>
    </dsp:sp>
    <dsp:sp modelId="{67A7AEB7-F80E-4A2C-B1FD-0F8FCE724B18}">
      <dsp:nvSpPr>
        <dsp:cNvPr id="0" name=""/>
        <dsp:cNvSpPr/>
      </dsp:nvSpPr>
      <dsp:spPr>
        <a:xfrm>
          <a:off x="0" y="3555131"/>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DFDF3A-71F3-4452-8152-F3E3ECF64362}">
      <dsp:nvSpPr>
        <dsp:cNvPr id="0" name=""/>
        <dsp:cNvSpPr/>
      </dsp:nvSpPr>
      <dsp:spPr>
        <a:xfrm>
          <a:off x="0" y="3555131"/>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Supplements</a:t>
          </a:r>
        </a:p>
      </dsp:txBody>
      <dsp:txXfrm>
        <a:off x="0" y="3555131"/>
        <a:ext cx="6096000" cy="177626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2FE79-584A-4DFE-9B35-10C295BC2D61}">
      <dsp:nvSpPr>
        <dsp:cNvPr id="0" name=""/>
        <dsp:cNvSpPr/>
      </dsp:nvSpPr>
      <dsp:spPr>
        <a:xfrm>
          <a:off x="0" y="651"/>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2DD694-EA6B-457B-8A50-9CAAA80C8C6B}">
      <dsp:nvSpPr>
        <dsp:cNvPr id="0" name=""/>
        <dsp:cNvSpPr/>
      </dsp:nvSpPr>
      <dsp:spPr>
        <a:xfrm>
          <a:off x="0" y="651"/>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Chiropractic medicine</a:t>
          </a:r>
        </a:p>
      </dsp:txBody>
      <dsp:txXfrm>
        <a:off x="0" y="651"/>
        <a:ext cx="6096000" cy="1066539"/>
      </dsp:txXfrm>
    </dsp:sp>
    <dsp:sp modelId="{02B63FB7-8022-4EAF-93FA-D5FA41FF79A4}">
      <dsp:nvSpPr>
        <dsp:cNvPr id="0" name=""/>
        <dsp:cNvSpPr/>
      </dsp:nvSpPr>
      <dsp:spPr>
        <a:xfrm>
          <a:off x="0" y="1067190"/>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3F08C8-D2B0-40DC-B575-70FBE74B7CB5}">
      <dsp:nvSpPr>
        <dsp:cNvPr id="0" name=""/>
        <dsp:cNvSpPr/>
      </dsp:nvSpPr>
      <dsp:spPr>
        <a:xfrm>
          <a:off x="0" y="1067190"/>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Osteopathy</a:t>
          </a:r>
        </a:p>
      </dsp:txBody>
      <dsp:txXfrm>
        <a:off x="0" y="1067190"/>
        <a:ext cx="6096000" cy="1066539"/>
      </dsp:txXfrm>
    </dsp:sp>
    <dsp:sp modelId="{AA349998-8D92-4C22-B44C-E00CD8C78E62}">
      <dsp:nvSpPr>
        <dsp:cNvPr id="0" name=""/>
        <dsp:cNvSpPr/>
      </dsp:nvSpPr>
      <dsp:spPr>
        <a:xfrm>
          <a:off x="0" y="2133730"/>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A098C0-E909-4989-9421-978E78FEAE06}">
      <dsp:nvSpPr>
        <dsp:cNvPr id="0" name=""/>
        <dsp:cNvSpPr/>
      </dsp:nvSpPr>
      <dsp:spPr>
        <a:xfrm>
          <a:off x="0" y="2133730"/>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Hydroptherapy</a:t>
          </a:r>
        </a:p>
      </dsp:txBody>
      <dsp:txXfrm>
        <a:off x="0" y="2133730"/>
        <a:ext cx="6096000" cy="1066539"/>
      </dsp:txXfrm>
    </dsp:sp>
    <dsp:sp modelId="{57EEBA46-AB61-470C-AC46-860B0F14EAE5}">
      <dsp:nvSpPr>
        <dsp:cNvPr id="0" name=""/>
        <dsp:cNvSpPr/>
      </dsp:nvSpPr>
      <dsp:spPr>
        <a:xfrm>
          <a:off x="0" y="3200269"/>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014C93-51C7-47DD-954D-41AF71295DF1}">
      <dsp:nvSpPr>
        <dsp:cNvPr id="0" name=""/>
        <dsp:cNvSpPr/>
      </dsp:nvSpPr>
      <dsp:spPr>
        <a:xfrm>
          <a:off x="0" y="3200269"/>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Massage</a:t>
          </a:r>
        </a:p>
      </dsp:txBody>
      <dsp:txXfrm>
        <a:off x="0" y="3200269"/>
        <a:ext cx="6096000" cy="1066539"/>
      </dsp:txXfrm>
    </dsp:sp>
    <dsp:sp modelId="{CCEB0D8F-BBDD-473B-A4E0-7C9EFAA92466}">
      <dsp:nvSpPr>
        <dsp:cNvPr id="0" name=""/>
        <dsp:cNvSpPr/>
      </dsp:nvSpPr>
      <dsp:spPr>
        <a:xfrm>
          <a:off x="0" y="4266809"/>
          <a:ext cx="6096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C1CE9C-F7F7-4C2F-929E-C512C221208D}">
      <dsp:nvSpPr>
        <dsp:cNvPr id="0" name=""/>
        <dsp:cNvSpPr/>
      </dsp:nvSpPr>
      <dsp:spPr>
        <a:xfrm>
          <a:off x="0" y="4266809"/>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Light and colour therapy</a:t>
          </a:r>
        </a:p>
      </dsp:txBody>
      <dsp:txXfrm>
        <a:off x="0" y="4266809"/>
        <a:ext cx="6096000" cy="106653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C9B76F-6760-490B-B6A7-E3D652DE4180}">
      <dsp:nvSpPr>
        <dsp:cNvPr id="0" name=""/>
        <dsp:cNvSpPr/>
      </dsp:nvSpPr>
      <dsp:spPr>
        <a:xfrm>
          <a:off x="0" y="43355"/>
          <a:ext cx="6096000" cy="166845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Reiki</a:t>
          </a:r>
        </a:p>
      </dsp:txBody>
      <dsp:txXfrm>
        <a:off x="81447" y="124802"/>
        <a:ext cx="5933106" cy="1505562"/>
      </dsp:txXfrm>
    </dsp:sp>
    <dsp:sp modelId="{B1C84EC5-879A-4966-9D49-7EAE03710D41}">
      <dsp:nvSpPr>
        <dsp:cNvPr id="0" name=""/>
        <dsp:cNvSpPr/>
      </dsp:nvSpPr>
      <dsp:spPr>
        <a:xfrm>
          <a:off x="0" y="1832771"/>
          <a:ext cx="6096000" cy="1668456"/>
        </a:xfrm>
        <a:prstGeom prst="roundRect">
          <a:avLst/>
        </a:prstGeom>
        <a:solidFill>
          <a:schemeClr val="accent2">
            <a:hueOff val="748371"/>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Qi-Gong</a:t>
          </a:r>
        </a:p>
      </dsp:txBody>
      <dsp:txXfrm>
        <a:off x="81447" y="1914218"/>
        <a:ext cx="5933106" cy="1505562"/>
      </dsp:txXfrm>
    </dsp:sp>
    <dsp:sp modelId="{678B83D7-EC30-42DA-A3D0-31CB473959C1}">
      <dsp:nvSpPr>
        <dsp:cNvPr id="0" name=""/>
        <dsp:cNvSpPr/>
      </dsp:nvSpPr>
      <dsp:spPr>
        <a:xfrm>
          <a:off x="0" y="3622188"/>
          <a:ext cx="6096000" cy="1668456"/>
        </a:xfrm>
        <a:prstGeom prst="roundRect">
          <a:avLst/>
        </a:prstGeom>
        <a:solidFill>
          <a:schemeClr val="accent2">
            <a:hueOff val="149674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Electromagnetic therapies</a:t>
          </a:r>
        </a:p>
      </dsp:txBody>
      <dsp:txXfrm>
        <a:off x="81447" y="3703635"/>
        <a:ext cx="5933106" cy="150556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6F7D46-5000-48EF-A80D-75394544DC19}">
      <dsp:nvSpPr>
        <dsp:cNvPr id="0" name=""/>
        <dsp:cNvSpPr/>
      </dsp:nvSpPr>
      <dsp:spPr>
        <a:xfrm>
          <a:off x="0" y="40177"/>
          <a:ext cx="6096000"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Why should we be cautious here?</a:t>
          </a:r>
        </a:p>
      </dsp:txBody>
      <dsp:txXfrm>
        <a:off x="48481" y="88658"/>
        <a:ext cx="5999038" cy="896166"/>
      </dsp:txXfrm>
    </dsp:sp>
    <dsp:sp modelId="{D6F2B56C-9BA3-4859-9263-3A9CF1723F17}">
      <dsp:nvSpPr>
        <dsp:cNvPr id="0" name=""/>
        <dsp:cNvSpPr/>
      </dsp:nvSpPr>
      <dsp:spPr>
        <a:xfrm>
          <a:off x="0" y="1105306"/>
          <a:ext cx="6096000" cy="993128"/>
        </a:xfrm>
        <a:prstGeom prst="roundRect">
          <a:avLst/>
        </a:prstGeom>
        <a:solidFill>
          <a:schemeClr val="accent2">
            <a:hueOff val="374185"/>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DiBella cancer therapies</a:t>
          </a:r>
        </a:p>
      </dsp:txBody>
      <dsp:txXfrm>
        <a:off x="48481" y="1153787"/>
        <a:ext cx="5999038" cy="896166"/>
      </dsp:txXfrm>
    </dsp:sp>
    <dsp:sp modelId="{0F0AD63A-48B1-46CB-8D57-F41FC46707F4}">
      <dsp:nvSpPr>
        <dsp:cNvPr id="0" name=""/>
        <dsp:cNvSpPr/>
      </dsp:nvSpPr>
      <dsp:spPr>
        <a:xfrm>
          <a:off x="0" y="2170435"/>
          <a:ext cx="6096000" cy="993128"/>
        </a:xfrm>
        <a:prstGeom prst="roundRect">
          <a:avLst/>
        </a:prstGeom>
        <a:solidFill>
          <a:schemeClr val="accent2">
            <a:hueOff val="748371"/>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Treatment regulation</a:t>
          </a:r>
        </a:p>
      </dsp:txBody>
      <dsp:txXfrm>
        <a:off x="48481" y="2218916"/>
        <a:ext cx="5999038" cy="896166"/>
      </dsp:txXfrm>
    </dsp:sp>
    <dsp:sp modelId="{64634208-F5DC-41FA-B8A7-B3129DF82E22}">
      <dsp:nvSpPr>
        <dsp:cNvPr id="0" name=""/>
        <dsp:cNvSpPr/>
      </dsp:nvSpPr>
      <dsp:spPr>
        <a:xfrm>
          <a:off x="0" y="3235564"/>
          <a:ext cx="6096000" cy="993128"/>
        </a:xfrm>
        <a:prstGeom prst="roundRect">
          <a:avLst/>
        </a:prstGeom>
        <a:solidFill>
          <a:schemeClr val="accent2">
            <a:hueOff val="1122556"/>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Indirect harm (omission, incorrect diagnosis)</a:t>
          </a:r>
        </a:p>
      </dsp:txBody>
      <dsp:txXfrm>
        <a:off x="48481" y="3284045"/>
        <a:ext cx="5999038" cy="896166"/>
      </dsp:txXfrm>
    </dsp:sp>
    <dsp:sp modelId="{E6D3FB01-1C72-4DC6-90BC-60A1F5553B2B}">
      <dsp:nvSpPr>
        <dsp:cNvPr id="0" name=""/>
        <dsp:cNvSpPr/>
      </dsp:nvSpPr>
      <dsp:spPr>
        <a:xfrm>
          <a:off x="0" y="4300693"/>
          <a:ext cx="6096000" cy="993128"/>
        </a:xfrm>
        <a:prstGeom prst="roundRect">
          <a:avLst/>
        </a:prstGeom>
        <a:solidFill>
          <a:schemeClr val="accent2">
            <a:hueOff val="149674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Societal harm (mistrust caused by providers)</a:t>
          </a:r>
        </a:p>
      </dsp:txBody>
      <dsp:txXfrm>
        <a:off x="48481" y="4349174"/>
        <a:ext cx="5999038" cy="89616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7AAF5-F2F9-4232-9BEB-A455516BF468}">
      <dsp:nvSpPr>
        <dsp:cNvPr id="0" name=""/>
        <dsp:cNvSpPr/>
      </dsp:nvSpPr>
      <dsp:spPr>
        <a:xfrm>
          <a:off x="0" y="66720"/>
          <a:ext cx="6096000" cy="12331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Regulation – osteopathy and chiropody only. </a:t>
          </a:r>
        </a:p>
      </dsp:txBody>
      <dsp:txXfrm>
        <a:off x="60199" y="126919"/>
        <a:ext cx="5975602" cy="1112781"/>
      </dsp:txXfrm>
    </dsp:sp>
    <dsp:sp modelId="{4133CB75-BD7E-4CC5-9FB5-9587BE487FA5}">
      <dsp:nvSpPr>
        <dsp:cNvPr id="0" name=""/>
        <dsp:cNvSpPr/>
      </dsp:nvSpPr>
      <dsp:spPr>
        <a:xfrm>
          <a:off x="0" y="1389180"/>
          <a:ext cx="6096000" cy="1233179"/>
        </a:xfrm>
        <a:prstGeom prst="roundRect">
          <a:avLst/>
        </a:prstGeom>
        <a:solidFill>
          <a:schemeClr val="accent2">
            <a:hueOff val="498914"/>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Standardisation? </a:t>
          </a:r>
        </a:p>
      </dsp:txBody>
      <dsp:txXfrm>
        <a:off x="60199" y="1449379"/>
        <a:ext cx="5975602" cy="1112781"/>
      </dsp:txXfrm>
    </dsp:sp>
    <dsp:sp modelId="{8F86C909-F093-4CB0-B7AC-13FBC8AD65B6}">
      <dsp:nvSpPr>
        <dsp:cNvPr id="0" name=""/>
        <dsp:cNvSpPr/>
      </dsp:nvSpPr>
      <dsp:spPr>
        <a:xfrm>
          <a:off x="0" y="2711640"/>
          <a:ext cx="6096000" cy="1233179"/>
        </a:xfrm>
        <a:prstGeom prst="roundRect">
          <a:avLst/>
        </a:prstGeom>
        <a:solidFill>
          <a:schemeClr val="accent2">
            <a:hueOff val="997828"/>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Integrated approaches.</a:t>
          </a:r>
        </a:p>
      </dsp:txBody>
      <dsp:txXfrm>
        <a:off x="60199" y="2771839"/>
        <a:ext cx="5975602" cy="1112781"/>
      </dsp:txXfrm>
    </dsp:sp>
    <dsp:sp modelId="{A405E63A-FFD1-4A33-A6C3-C08F401D014C}">
      <dsp:nvSpPr>
        <dsp:cNvPr id="0" name=""/>
        <dsp:cNvSpPr/>
      </dsp:nvSpPr>
      <dsp:spPr>
        <a:xfrm>
          <a:off x="0" y="4034100"/>
          <a:ext cx="6096000" cy="1233179"/>
        </a:xfrm>
        <a:prstGeom prst="roundRect">
          <a:avLst/>
        </a:prstGeom>
        <a:solidFill>
          <a:schemeClr val="accent2">
            <a:hueOff val="149674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Safety? Effectiveness? Placebo?</a:t>
          </a:r>
        </a:p>
      </dsp:txBody>
      <dsp:txXfrm>
        <a:off x="60199" y="4094299"/>
        <a:ext cx="5975602" cy="1112781"/>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7EDD8-86D0-4037-A3F3-1B96B131C959}">
      <dsp:nvSpPr>
        <dsp:cNvPr id="0" name=""/>
        <dsp:cNvSpPr/>
      </dsp:nvSpPr>
      <dsp:spPr>
        <a:xfrm>
          <a:off x="0" y="482339"/>
          <a:ext cx="6096000" cy="21083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US" sz="5300" kern="1200"/>
            <a:t>What is best in this case? </a:t>
          </a:r>
        </a:p>
      </dsp:txBody>
      <dsp:txXfrm>
        <a:off x="102921" y="585260"/>
        <a:ext cx="5890158" cy="1902498"/>
      </dsp:txXfrm>
    </dsp:sp>
    <dsp:sp modelId="{69A043D3-7C2A-4DD8-B7EB-3F287C5D4E0E}">
      <dsp:nvSpPr>
        <dsp:cNvPr id="0" name=""/>
        <dsp:cNvSpPr/>
      </dsp:nvSpPr>
      <dsp:spPr>
        <a:xfrm>
          <a:off x="0" y="2743320"/>
          <a:ext cx="6096000" cy="2108340"/>
        </a:xfrm>
        <a:prstGeom prst="roundRect">
          <a:avLst/>
        </a:prstGeom>
        <a:solidFill>
          <a:schemeClr val="accent2">
            <a:hueOff val="149674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US" sz="5300" kern="1200"/>
            <a:t>What do we need to consider? </a:t>
          </a:r>
        </a:p>
      </dsp:txBody>
      <dsp:txXfrm>
        <a:off x="102921" y="2846241"/>
        <a:ext cx="5890158" cy="1902498"/>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6BF6CB-0611-4F62-AC34-2E6BAD600A51}">
      <dsp:nvSpPr>
        <dsp:cNvPr id="0" name=""/>
        <dsp:cNvSpPr/>
      </dsp:nvSpPr>
      <dsp:spPr>
        <a:xfrm>
          <a:off x="0" y="2604"/>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2275E8-211F-4E6F-A472-A557C4644CD0}">
      <dsp:nvSpPr>
        <dsp:cNvPr id="0" name=""/>
        <dsp:cNvSpPr/>
      </dsp:nvSpPr>
      <dsp:spPr>
        <a:xfrm>
          <a:off x="0" y="2604"/>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Choice</a:t>
          </a:r>
        </a:p>
      </dsp:txBody>
      <dsp:txXfrm>
        <a:off x="0" y="2604"/>
        <a:ext cx="6096000" cy="888131"/>
      </dsp:txXfrm>
    </dsp:sp>
    <dsp:sp modelId="{72D1BFC8-B1D8-46DB-8007-ED2BA4B674CA}">
      <dsp:nvSpPr>
        <dsp:cNvPr id="0" name=""/>
        <dsp:cNvSpPr/>
      </dsp:nvSpPr>
      <dsp:spPr>
        <a:xfrm>
          <a:off x="0" y="890736"/>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6C5763-21E1-4EF2-9834-B32F89E031AC}">
      <dsp:nvSpPr>
        <dsp:cNvPr id="0" name=""/>
        <dsp:cNvSpPr/>
      </dsp:nvSpPr>
      <dsp:spPr>
        <a:xfrm>
          <a:off x="0" y="890736"/>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Best interests</a:t>
          </a:r>
        </a:p>
      </dsp:txBody>
      <dsp:txXfrm>
        <a:off x="0" y="890736"/>
        <a:ext cx="6096000" cy="888131"/>
      </dsp:txXfrm>
    </dsp:sp>
    <dsp:sp modelId="{69A630DE-AE4F-4FF3-A2B4-64BCB8FBE353}">
      <dsp:nvSpPr>
        <dsp:cNvPr id="0" name=""/>
        <dsp:cNvSpPr/>
      </dsp:nvSpPr>
      <dsp:spPr>
        <a:xfrm>
          <a:off x="0" y="1778868"/>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709DB3-6C9A-4A8B-9D2A-53F94AC200ED}">
      <dsp:nvSpPr>
        <dsp:cNvPr id="0" name=""/>
        <dsp:cNvSpPr/>
      </dsp:nvSpPr>
      <dsp:spPr>
        <a:xfrm>
          <a:off x="0" y="1778868"/>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Mental capacity</a:t>
          </a:r>
        </a:p>
      </dsp:txBody>
      <dsp:txXfrm>
        <a:off x="0" y="1778868"/>
        <a:ext cx="6096000" cy="888131"/>
      </dsp:txXfrm>
    </dsp:sp>
    <dsp:sp modelId="{D94DA83E-E9B1-4F04-AB1C-23CCE878C733}">
      <dsp:nvSpPr>
        <dsp:cNvPr id="0" name=""/>
        <dsp:cNvSpPr/>
      </dsp:nvSpPr>
      <dsp:spPr>
        <a:xfrm>
          <a:off x="0" y="2667000"/>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D11CCB-C152-49A4-A191-212A7551C9F4}">
      <dsp:nvSpPr>
        <dsp:cNvPr id="0" name=""/>
        <dsp:cNvSpPr/>
      </dsp:nvSpPr>
      <dsp:spPr>
        <a:xfrm>
          <a:off x="0" y="2667000"/>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Compliance</a:t>
          </a:r>
        </a:p>
      </dsp:txBody>
      <dsp:txXfrm>
        <a:off x="0" y="2667000"/>
        <a:ext cx="6096000" cy="888131"/>
      </dsp:txXfrm>
    </dsp:sp>
    <dsp:sp modelId="{31E76E08-21C8-4E71-99F9-6B133A89B840}">
      <dsp:nvSpPr>
        <dsp:cNvPr id="0" name=""/>
        <dsp:cNvSpPr/>
      </dsp:nvSpPr>
      <dsp:spPr>
        <a:xfrm>
          <a:off x="0" y="3555131"/>
          <a:ext cx="6096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33AC01-42F1-4013-8AB2-3D08E09D0443}">
      <dsp:nvSpPr>
        <dsp:cNvPr id="0" name=""/>
        <dsp:cNvSpPr/>
      </dsp:nvSpPr>
      <dsp:spPr>
        <a:xfrm>
          <a:off x="0" y="3555131"/>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Safety</a:t>
          </a:r>
        </a:p>
      </dsp:txBody>
      <dsp:txXfrm>
        <a:off x="0" y="3555131"/>
        <a:ext cx="6096000" cy="888131"/>
      </dsp:txXfrm>
    </dsp:sp>
    <dsp:sp modelId="{CFBDCC9B-16D8-4D23-9794-BB9D9C174C46}">
      <dsp:nvSpPr>
        <dsp:cNvPr id="0" name=""/>
        <dsp:cNvSpPr/>
      </dsp:nvSpPr>
      <dsp:spPr>
        <a:xfrm>
          <a:off x="0" y="4443263"/>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A89CD5-99E9-4619-90DF-C9E610C59374}">
      <dsp:nvSpPr>
        <dsp:cNvPr id="0" name=""/>
        <dsp:cNvSpPr/>
      </dsp:nvSpPr>
      <dsp:spPr>
        <a:xfrm>
          <a:off x="0" y="4443263"/>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Environment</a:t>
          </a:r>
        </a:p>
      </dsp:txBody>
      <dsp:txXfrm>
        <a:off x="0" y="4443263"/>
        <a:ext cx="6096000" cy="88813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11/11/2024</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76396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11/11/2024</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102341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11/11/2024</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0664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11/11/2024</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838269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11/11/2024</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94416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11/11/2024</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65717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11/11/2024</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07651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11/11/2024</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93077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11/11/2024</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70326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11/11/2024</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26405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11/11/2024</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8132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11/11/2024</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417518807"/>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2.xml.rels><?xml version="1.0" encoding="UTF-8" standalone="yes"?>
<Relationships xmlns="http://schemas.openxmlformats.org/package/2006/relationships"><Relationship Id="rId2" Type="http://schemas.openxmlformats.org/officeDocument/2006/relationships/hyperlink" Target="https://youtube.com/watch?v=S5xWa4iwGyE&amp;t=155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35.xml.rels><?xml version="1.0" encoding="UTF-8" standalone="yes"?>
<Relationships xmlns="http://schemas.openxmlformats.org/package/2006/relationships"><Relationship Id="rId2" Type="http://schemas.openxmlformats.org/officeDocument/2006/relationships/hyperlink" Target="https://youtube.com/watch?v=LmsByf2oisg"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An abstract burst of blue and pink">
            <a:extLst>
              <a:ext uri="{FF2B5EF4-FFF2-40B4-BE49-F238E27FC236}">
                <a16:creationId xmlns:a16="http://schemas.microsoft.com/office/drawing/2014/main" id="{9DFEC136-BC6A-578F-EE97-E224AB380143}"/>
              </a:ext>
            </a:extLst>
          </p:cNvPr>
          <p:cNvPicPr>
            <a:picLocks noChangeAspect="1"/>
          </p:cNvPicPr>
          <p:nvPr/>
        </p:nvPicPr>
        <p:blipFill>
          <a:blip r:embed="rId2"/>
          <a:srcRect l="25888" r="24111" b="-2"/>
          <a:stretch/>
        </p:blipFill>
        <p:spPr>
          <a:xfrm>
            <a:off x="20" y="10"/>
            <a:ext cx="6095980" cy="6857990"/>
          </a:xfrm>
          <a:custGeom>
            <a:avLst/>
            <a:gdLst/>
            <a:ahLst/>
            <a:cxnLst/>
            <a:rect l="l" t="t" r="r" b="b"/>
            <a:pathLst>
              <a:path w="6096000" h="6858000">
                <a:moveTo>
                  <a:pt x="0" y="0"/>
                </a:moveTo>
                <a:lnTo>
                  <a:pt x="2758239" y="0"/>
                </a:lnTo>
                <a:lnTo>
                  <a:pt x="2916747" y="218181"/>
                </a:lnTo>
                <a:cubicBezTo>
                  <a:pt x="3525935" y="1023180"/>
                  <a:pt x="4281133" y="1818277"/>
                  <a:pt x="4839749" y="2631787"/>
                </a:cubicBezTo>
                <a:cubicBezTo>
                  <a:pt x="5571203" y="3696928"/>
                  <a:pt x="6122704" y="4799581"/>
                  <a:pt x="6095001" y="5672947"/>
                </a:cubicBezTo>
                <a:cubicBezTo>
                  <a:pt x="6083564" y="6040467"/>
                  <a:pt x="5972980" y="6348559"/>
                  <a:pt x="5792922" y="6612444"/>
                </a:cubicBezTo>
                <a:cubicBezTo>
                  <a:pt x="5755410" y="6667420"/>
                  <a:pt x="5714882" y="6720477"/>
                  <a:pt x="5671607" y="6771753"/>
                </a:cubicBezTo>
                <a:lnTo>
                  <a:pt x="5591643" y="6858000"/>
                </a:lnTo>
                <a:lnTo>
                  <a:pt x="0" y="6858000"/>
                </a:lnTo>
                <a:close/>
              </a:path>
            </a:pathLst>
          </a:custGeom>
        </p:spPr>
      </p:pic>
      <p:sp>
        <p:nvSpPr>
          <p:cNvPr id="11" name="Freeform: Shape 10">
            <a:extLst>
              <a:ext uri="{FF2B5EF4-FFF2-40B4-BE49-F238E27FC236}">
                <a16:creationId xmlns:a16="http://schemas.microsoft.com/office/drawing/2014/main" id="{55F5D1E8-E605-4EFC-8912-6E191F84F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789134">
            <a:off x="2400596" y="454890"/>
            <a:ext cx="3969651" cy="5948221"/>
          </a:xfrm>
          <a:custGeom>
            <a:avLst/>
            <a:gdLst>
              <a:gd name="connsiteX0" fmla="*/ 4594048 w 9861488"/>
              <a:gd name="connsiteY0" fmla="*/ 11458472 h 11458472"/>
              <a:gd name="connsiteX1" fmla="*/ 0 w 9861488"/>
              <a:gd name="connsiteY1" fmla="*/ 5948221 h 11458472"/>
              <a:gd name="connsiteX2" fmla="*/ 1863 w 9861488"/>
              <a:gd name="connsiteY2" fmla="*/ 5698862 h 11458472"/>
              <a:gd name="connsiteX3" fmla="*/ 320025 w 9861488"/>
              <a:gd name="connsiteY3" fmla="*/ 3799836 h 11458472"/>
              <a:gd name="connsiteX4" fmla="*/ 3430486 w 9861488"/>
              <a:gd name="connsiteY4" fmla="*/ 295907 h 11458472"/>
              <a:gd name="connsiteX5" fmla="*/ 3863859 w 9861488"/>
              <a:gd name="connsiteY5" fmla="*/ 55612 h 11458472"/>
              <a:gd name="connsiteX6" fmla="*/ 3969651 w 9861488"/>
              <a:gd name="connsiteY6" fmla="*/ 0 h 11458472"/>
              <a:gd name="connsiteX7" fmla="*/ 9861488 w 9861488"/>
              <a:gd name="connsiteY7" fmla="*/ 7066862 h 11458472"/>
              <a:gd name="connsiteX8" fmla="*/ 4594048 w 9861488"/>
              <a:gd name="connsiteY8" fmla="*/ 11458472 h 11458472"/>
              <a:gd name="connsiteX0" fmla="*/ 0 w 9861488"/>
              <a:gd name="connsiteY0" fmla="*/ 5948221 h 11549912"/>
              <a:gd name="connsiteX1" fmla="*/ 1863 w 9861488"/>
              <a:gd name="connsiteY1" fmla="*/ 5698862 h 11549912"/>
              <a:gd name="connsiteX2" fmla="*/ 320025 w 9861488"/>
              <a:gd name="connsiteY2" fmla="*/ 3799836 h 11549912"/>
              <a:gd name="connsiteX3" fmla="*/ 3430486 w 9861488"/>
              <a:gd name="connsiteY3" fmla="*/ 295907 h 11549912"/>
              <a:gd name="connsiteX4" fmla="*/ 3863859 w 9861488"/>
              <a:gd name="connsiteY4" fmla="*/ 55612 h 11549912"/>
              <a:gd name="connsiteX5" fmla="*/ 3969651 w 9861488"/>
              <a:gd name="connsiteY5" fmla="*/ 0 h 11549912"/>
              <a:gd name="connsiteX6" fmla="*/ 9861488 w 9861488"/>
              <a:gd name="connsiteY6" fmla="*/ 7066862 h 11549912"/>
              <a:gd name="connsiteX7" fmla="*/ 4685488 w 9861488"/>
              <a:gd name="connsiteY7" fmla="*/ 11549912 h 11549912"/>
              <a:gd name="connsiteX0" fmla="*/ 0 w 9861488"/>
              <a:gd name="connsiteY0" fmla="*/ 5948221 h 7066862"/>
              <a:gd name="connsiteX1" fmla="*/ 1863 w 9861488"/>
              <a:gd name="connsiteY1" fmla="*/ 5698862 h 7066862"/>
              <a:gd name="connsiteX2" fmla="*/ 320025 w 9861488"/>
              <a:gd name="connsiteY2" fmla="*/ 3799836 h 7066862"/>
              <a:gd name="connsiteX3" fmla="*/ 3430486 w 9861488"/>
              <a:gd name="connsiteY3" fmla="*/ 295907 h 7066862"/>
              <a:gd name="connsiteX4" fmla="*/ 3863859 w 9861488"/>
              <a:gd name="connsiteY4" fmla="*/ 55612 h 7066862"/>
              <a:gd name="connsiteX5" fmla="*/ 3969651 w 9861488"/>
              <a:gd name="connsiteY5" fmla="*/ 0 h 7066862"/>
              <a:gd name="connsiteX6" fmla="*/ 9861488 w 9861488"/>
              <a:gd name="connsiteY6" fmla="*/ 7066862 h 7066862"/>
              <a:gd name="connsiteX0" fmla="*/ 0 w 3969651"/>
              <a:gd name="connsiteY0" fmla="*/ 5948221 h 5948221"/>
              <a:gd name="connsiteX1" fmla="*/ 1863 w 3969651"/>
              <a:gd name="connsiteY1" fmla="*/ 5698862 h 5948221"/>
              <a:gd name="connsiteX2" fmla="*/ 320025 w 3969651"/>
              <a:gd name="connsiteY2" fmla="*/ 3799836 h 5948221"/>
              <a:gd name="connsiteX3" fmla="*/ 3430486 w 3969651"/>
              <a:gd name="connsiteY3" fmla="*/ 295907 h 5948221"/>
              <a:gd name="connsiteX4" fmla="*/ 3863859 w 3969651"/>
              <a:gd name="connsiteY4" fmla="*/ 55612 h 5948221"/>
              <a:gd name="connsiteX5" fmla="*/ 3969651 w 3969651"/>
              <a:gd name="connsiteY5" fmla="*/ 0 h 5948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651" h="5948221">
                <a:moveTo>
                  <a:pt x="0" y="5948221"/>
                </a:moveTo>
                <a:lnTo>
                  <a:pt x="1863" y="5698862"/>
                </a:lnTo>
                <a:cubicBezTo>
                  <a:pt x="27184" y="5017139"/>
                  <a:pt x="133214" y="4368297"/>
                  <a:pt x="320025" y="3799836"/>
                </a:cubicBezTo>
                <a:cubicBezTo>
                  <a:pt x="810579" y="2305232"/>
                  <a:pt x="2027133" y="1118138"/>
                  <a:pt x="3430486" y="295907"/>
                </a:cubicBezTo>
                <a:cubicBezTo>
                  <a:pt x="3545941" y="228312"/>
                  <a:pt x="3692079" y="146862"/>
                  <a:pt x="3863859" y="55612"/>
                </a:cubicBezTo>
                <a:lnTo>
                  <a:pt x="3969651"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p:cNvSpPr>
            <a:spLocks noGrp="1"/>
          </p:cNvSpPr>
          <p:nvPr>
            <p:ph type="ctrTitle"/>
          </p:nvPr>
        </p:nvSpPr>
        <p:spPr>
          <a:xfrm>
            <a:off x="6858000" y="1524000"/>
            <a:ext cx="4572000" cy="2286000"/>
          </a:xfrm>
        </p:spPr>
        <p:txBody>
          <a:bodyPr>
            <a:normAutofit/>
          </a:bodyPr>
          <a:lstStyle/>
          <a:p>
            <a:pPr algn="l"/>
            <a:r>
              <a:rPr lang="en-US" sz="4400" dirty="0"/>
              <a:t>Therapeutic Options in Mental Health</a:t>
            </a:r>
          </a:p>
        </p:txBody>
      </p:sp>
      <p:sp>
        <p:nvSpPr>
          <p:cNvPr id="3" name="Subtitle 2"/>
          <p:cNvSpPr>
            <a:spLocks noGrp="1"/>
          </p:cNvSpPr>
          <p:nvPr>
            <p:ph type="subTitle" idx="1"/>
          </p:nvPr>
        </p:nvSpPr>
        <p:spPr>
          <a:xfrm>
            <a:off x="6858000" y="4571999"/>
            <a:ext cx="4572000" cy="1524000"/>
          </a:xfrm>
        </p:spPr>
        <p:txBody>
          <a:bodyPr>
            <a:normAutofit/>
          </a:bodyPr>
          <a:lstStyle/>
          <a:p>
            <a:pPr algn="l"/>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8B8A51A-6D01-4D5D-A841-E55847027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2001" y="1524002"/>
            <a:ext cx="6096001" cy="4572000"/>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4" name="Freeform: Shape 13">
            <a:extLst>
              <a:ext uri="{FF2B5EF4-FFF2-40B4-BE49-F238E27FC236}">
                <a16:creationId xmlns:a16="http://schemas.microsoft.com/office/drawing/2014/main" id="{B3583F5F-50B1-4C06-8A4C-52B531C92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0" y="370704"/>
            <a:ext cx="4485503" cy="648729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7C8042B6-DEEA-CE4A-07AA-C46A4CAE285C}"/>
              </a:ext>
            </a:extLst>
          </p:cNvPr>
          <p:cNvSpPr>
            <a:spLocks noGrp="1"/>
          </p:cNvSpPr>
          <p:nvPr>
            <p:ph type="title"/>
          </p:nvPr>
        </p:nvSpPr>
        <p:spPr>
          <a:xfrm>
            <a:off x="718750" y="2286000"/>
            <a:ext cx="3048001" cy="2286000"/>
          </a:xfrm>
        </p:spPr>
        <p:txBody>
          <a:bodyPr anchor="ctr">
            <a:normAutofit/>
          </a:bodyPr>
          <a:lstStyle/>
          <a:p>
            <a:r>
              <a:rPr lang="en-US" sz="3200">
                <a:solidFill>
                  <a:srgbClr val="FFFFFF"/>
                </a:solidFill>
              </a:rPr>
              <a:t>Aims and Objectives</a:t>
            </a:r>
          </a:p>
        </p:txBody>
      </p:sp>
      <p:graphicFrame>
        <p:nvGraphicFramePr>
          <p:cNvPr id="5" name="Content Placeholder 2">
            <a:extLst>
              <a:ext uri="{FF2B5EF4-FFF2-40B4-BE49-F238E27FC236}">
                <a16:creationId xmlns:a16="http://schemas.microsoft.com/office/drawing/2014/main" id="{F07F23DB-7AA7-7939-5AE5-7CBA42EF98D9}"/>
              </a:ext>
            </a:extLst>
          </p:cNvPr>
          <p:cNvGraphicFramePr>
            <a:graphicFrameLocks noGrp="1"/>
          </p:cNvGraphicFramePr>
          <p:nvPr>
            <p:ph idx="1"/>
            <p:extLst>
              <p:ext uri="{D42A27DB-BD31-4B8C-83A1-F6EECF244321}">
                <p14:modId xmlns:p14="http://schemas.microsoft.com/office/powerpoint/2010/main" val="3892385874"/>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9905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DBFF9D59-B369-1493-89A3-7C57EB8C68EF}"/>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Therapeutic Options</a:t>
            </a:r>
          </a:p>
        </p:txBody>
      </p:sp>
      <p:graphicFrame>
        <p:nvGraphicFramePr>
          <p:cNvPr id="5" name="Content Placeholder 2">
            <a:extLst>
              <a:ext uri="{FF2B5EF4-FFF2-40B4-BE49-F238E27FC236}">
                <a16:creationId xmlns:a16="http://schemas.microsoft.com/office/drawing/2014/main" id="{248F8BBC-4C13-E149-0A34-CAFE216BF71B}"/>
              </a:ext>
            </a:extLst>
          </p:cNvPr>
          <p:cNvGraphicFramePr>
            <a:graphicFrameLocks noGrp="1"/>
          </p:cNvGraphicFramePr>
          <p:nvPr>
            <p:ph idx="1"/>
            <p:extLst>
              <p:ext uri="{D42A27DB-BD31-4B8C-83A1-F6EECF244321}">
                <p14:modId xmlns:p14="http://schemas.microsoft.com/office/powerpoint/2010/main" val="3291450569"/>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5318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09648008-3A4C-BC22-03F5-77B17DC74D09}"/>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Therapeutic Options</a:t>
            </a:r>
          </a:p>
        </p:txBody>
      </p:sp>
      <p:graphicFrame>
        <p:nvGraphicFramePr>
          <p:cNvPr id="5" name="Content Placeholder 2">
            <a:extLst>
              <a:ext uri="{FF2B5EF4-FFF2-40B4-BE49-F238E27FC236}">
                <a16:creationId xmlns:a16="http://schemas.microsoft.com/office/drawing/2014/main" id="{B8E729B9-095D-099A-F3DA-4B7EE79BEB88}"/>
              </a:ext>
            </a:extLst>
          </p:cNvPr>
          <p:cNvGraphicFramePr>
            <a:graphicFrameLocks noGrp="1"/>
          </p:cNvGraphicFramePr>
          <p:nvPr>
            <p:ph idx="1"/>
            <p:extLst>
              <p:ext uri="{D42A27DB-BD31-4B8C-83A1-F6EECF244321}">
                <p14:modId xmlns:p14="http://schemas.microsoft.com/office/powerpoint/2010/main" val="1428426206"/>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8210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0" name="Freeform: Shape 9">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4" name="Rectangle 13">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B983BD06-BB9C-8B3C-DE67-225632F785A0}"/>
              </a:ext>
            </a:extLst>
          </p:cNvPr>
          <p:cNvSpPr>
            <a:spLocks noGrp="1"/>
          </p:cNvSpPr>
          <p:nvPr>
            <p:ph type="title"/>
          </p:nvPr>
        </p:nvSpPr>
        <p:spPr>
          <a:xfrm>
            <a:off x="762000" y="1524000"/>
            <a:ext cx="10668000" cy="2286000"/>
          </a:xfrm>
        </p:spPr>
        <p:txBody>
          <a:bodyPr vert="horz" lIns="91440" tIns="45720" rIns="91440" bIns="45720" rtlCol="0" anchor="b">
            <a:normAutofit/>
          </a:bodyPr>
          <a:lstStyle/>
          <a:p>
            <a:r>
              <a:rPr lang="en-US" kern="1200">
                <a:solidFill>
                  <a:schemeClr val="tx1"/>
                </a:solidFill>
                <a:latin typeface="+mj-lt"/>
                <a:ea typeface="+mj-ea"/>
                <a:cs typeface="+mj-cs"/>
              </a:rPr>
              <a:t>Therapeutic Options</a:t>
            </a:r>
          </a:p>
        </p:txBody>
      </p:sp>
      <p:sp>
        <p:nvSpPr>
          <p:cNvPr id="3" name="Content Placeholder 2">
            <a:extLst>
              <a:ext uri="{FF2B5EF4-FFF2-40B4-BE49-F238E27FC236}">
                <a16:creationId xmlns:a16="http://schemas.microsoft.com/office/drawing/2014/main" id="{DD0ECB86-089F-929C-039F-7BF105743F6B}"/>
              </a:ext>
            </a:extLst>
          </p:cNvPr>
          <p:cNvSpPr>
            <a:spLocks noGrp="1"/>
          </p:cNvSpPr>
          <p:nvPr>
            <p:ph idx="1"/>
          </p:nvPr>
        </p:nvSpPr>
        <p:spPr>
          <a:xfrm>
            <a:off x="762000" y="4571999"/>
            <a:ext cx="4572000" cy="1524000"/>
          </a:xfrm>
        </p:spPr>
        <p:txBody>
          <a:bodyPr vert="horz" lIns="91440" tIns="45720" rIns="91440" bIns="45720" rtlCol="0">
            <a:normAutofit/>
          </a:bodyPr>
          <a:lstStyle/>
          <a:p>
            <a:pPr marL="0" indent="0">
              <a:buNone/>
            </a:pPr>
            <a:r>
              <a:rPr lang="en-US" sz="2400" kern="1200">
                <a:solidFill>
                  <a:schemeClr val="tx1">
                    <a:alpha val="70000"/>
                  </a:schemeClr>
                </a:solidFill>
                <a:latin typeface="+mn-lt"/>
                <a:ea typeface="+mn-ea"/>
                <a:cs typeface="+mn-cs"/>
              </a:rPr>
              <a:t>What options can you think of?</a:t>
            </a:r>
          </a:p>
        </p:txBody>
      </p:sp>
      <p:sp>
        <p:nvSpPr>
          <p:cNvPr id="16" name="Freeform: Shape 15">
            <a:extLst>
              <a:ext uri="{FF2B5EF4-FFF2-40B4-BE49-F238E27FC236}">
                <a16:creationId xmlns:a16="http://schemas.microsoft.com/office/drawing/2014/main" id="{00572931-961B-4A48-8B38-E9A9DB6E8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Avenir Next LT Pro" panose="020B0504020202020204" pitchFamily="34" charset="0"/>
            </a:endParaRPr>
          </a:p>
        </p:txBody>
      </p:sp>
      <p:sp>
        <p:nvSpPr>
          <p:cNvPr id="18" name="Freeform: Shape 17">
            <a:extLst>
              <a:ext uri="{FF2B5EF4-FFF2-40B4-BE49-F238E27FC236}">
                <a16:creationId xmlns:a16="http://schemas.microsoft.com/office/drawing/2014/main" id="{0F29AAD2-96E3-4A6F-9A5E-B6B9E7E11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3906" y="5720962"/>
            <a:ext cx="4228094" cy="1137038"/>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0" name="Freeform: Shape 19">
            <a:extLst>
              <a:ext uri="{FF2B5EF4-FFF2-40B4-BE49-F238E27FC236}">
                <a16:creationId xmlns:a16="http://schemas.microsoft.com/office/drawing/2014/main" id="{4EC84841-2631-44D2-A01B-6AF0CF7F7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3921" y="5620196"/>
            <a:ext cx="5038078" cy="1237805"/>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indent="0" algn="ctr" fontAlgn="auto">
              <a:lnSpc>
                <a:spcPct val="100000"/>
              </a:lnSpc>
              <a:spcBef>
                <a:spcPts val="0"/>
              </a:spcBef>
              <a:spcAft>
                <a:spcPts val="0"/>
              </a:spcAft>
              <a:buClrTx/>
              <a:buSzTx/>
              <a:buFontTx/>
              <a:buNone/>
              <a:tabLst/>
            </a:pPr>
            <a:endParaRPr kumimoji="0" lang="en-US" b="0" i="0" u="none" strike="noStrike" cap="none" spc="0" normalizeH="0" baseline="0">
              <a:ln>
                <a:noFill/>
              </a:ln>
              <a:solidFill>
                <a:prstClr val="white"/>
              </a:solidFill>
              <a:effectLst/>
              <a:uLnTx/>
              <a:uFillTx/>
              <a:latin typeface="Avenir Next LT Pro Light"/>
            </a:endParaRPr>
          </a:p>
        </p:txBody>
      </p:sp>
    </p:spTree>
    <p:extLst>
      <p:ext uri="{BB962C8B-B14F-4D97-AF65-F5344CB8AC3E}">
        <p14:creationId xmlns:p14="http://schemas.microsoft.com/office/powerpoint/2010/main" val="1729146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37" name="Freeform: Shape 36">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08C929F3-BB39-EFF9-6A73-EC551CC0CA05}"/>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Therapeutic Options</a:t>
            </a:r>
          </a:p>
        </p:txBody>
      </p:sp>
      <p:graphicFrame>
        <p:nvGraphicFramePr>
          <p:cNvPr id="14" name="Content Placeholder 2">
            <a:extLst>
              <a:ext uri="{FF2B5EF4-FFF2-40B4-BE49-F238E27FC236}">
                <a16:creationId xmlns:a16="http://schemas.microsoft.com/office/drawing/2014/main" id="{5E4F6F92-3A4C-07F2-C8BE-A7DA20E5AF79}"/>
              </a:ext>
            </a:extLst>
          </p:cNvPr>
          <p:cNvGraphicFramePr>
            <a:graphicFrameLocks noGrp="1"/>
          </p:cNvGraphicFramePr>
          <p:nvPr>
            <p:ph idx="1"/>
            <p:extLst>
              <p:ext uri="{D42A27DB-BD31-4B8C-83A1-F6EECF244321}">
                <p14:modId xmlns:p14="http://schemas.microsoft.com/office/powerpoint/2010/main" val="1091696722"/>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8907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ethoscope">
            <a:extLst>
              <a:ext uri="{FF2B5EF4-FFF2-40B4-BE49-F238E27FC236}">
                <a16:creationId xmlns:a16="http://schemas.microsoft.com/office/drawing/2014/main" id="{07936B45-C069-307C-C428-FD0018BDF708}"/>
              </a:ext>
            </a:extLst>
          </p:cNvPr>
          <p:cNvPicPr>
            <a:picLocks noChangeAspect="1"/>
          </p:cNvPicPr>
          <p:nvPr/>
        </p:nvPicPr>
        <p:blipFill>
          <a:blip r:embed="rId2"/>
          <a:srcRect l="3584" r="34730" b="-7"/>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4CF3CF95-E81C-09C2-F656-E22A34B08ACE}"/>
              </a:ext>
            </a:extLst>
          </p:cNvPr>
          <p:cNvSpPr>
            <a:spLocks noGrp="1"/>
          </p:cNvSpPr>
          <p:nvPr>
            <p:ph idx="1"/>
          </p:nvPr>
        </p:nvSpPr>
        <p:spPr>
          <a:xfrm>
            <a:off x="6096000" y="2286000"/>
            <a:ext cx="5334000" cy="3810001"/>
          </a:xfrm>
        </p:spPr>
        <p:txBody>
          <a:bodyPr vert="horz" lIns="91440" tIns="45720" rIns="91440" bIns="45720" rtlCol="0">
            <a:normAutofit/>
          </a:bodyPr>
          <a:lstStyle/>
          <a:p>
            <a:r>
              <a:rPr lang="en-US" sz="2400"/>
              <a:t>But which one is the best?</a:t>
            </a:r>
          </a:p>
          <a:p>
            <a:r>
              <a:rPr lang="en-US" sz="2400"/>
              <a:t>Which one works better?</a:t>
            </a:r>
          </a:p>
          <a:p>
            <a:r>
              <a:rPr lang="en-US" sz="2400"/>
              <a:t>Which is cheaper?</a:t>
            </a:r>
          </a:p>
          <a:p>
            <a:r>
              <a:rPr lang="en-US" sz="2400"/>
              <a:t>Quicker?</a:t>
            </a:r>
          </a:p>
          <a:p>
            <a:r>
              <a:rPr lang="en-US" sz="2400"/>
              <a:t>Easier?</a:t>
            </a:r>
          </a:p>
        </p:txBody>
      </p:sp>
      <p:sp>
        <p:nvSpPr>
          <p:cNvPr id="2" name="Title 1">
            <a:extLst>
              <a:ext uri="{FF2B5EF4-FFF2-40B4-BE49-F238E27FC236}">
                <a16:creationId xmlns:a16="http://schemas.microsoft.com/office/drawing/2014/main" id="{BFF13D4C-95DB-78E9-13A8-52132178868B}"/>
              </a:ext>
            </a:extLst>
          </p:cNvPr>
          <p:cNvSpPr>
            <a:spLocks noGrp="1"/>
          </p:cNvSpPr>
          <p:nvPr>
            <p:ph type="title"/>
          </p:nvPr>
        </p:nvSpPr>
        <p:spPr>
          <a:xfrm>
            <a:off x="6096000" y="762000"/>
            <a:ext cx="5334000" cy="1524000"/>
          </a:xfrm>
        </p:spPr>
        <p:txBody>
          <a:bodyPr>
            <a:normAutofit/>
          </a:bodyPr>
          <a:lstStyle/>
          <a:p>
            <a:r>
              <a:rPr lang="en-US" sz="3200"/>
              <a:t>Therapeutic Options</a:t>
            </a:r>
          </a:p>
        </p:txBody>
      </p:sp>
    </p:spTree>
    <p:extLst>
      <p:ext uri="{BB962C8B-B14F-4D97-AF65-F5344CB8AC3E}">
        <p14:creationId xmlns:p14="http://schemas.microsoft.com/office/powerpoint/2010/main" val="142338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FE70CFC-21D4-1646-506C-A3EA5EE84329}"/>
              </a:ext>
            </a:extLst>
          </p:cNvPr>
          <p:cNvPicPr>
            <a:picLocks noChangeAspect="1"/>
          </p:cNvPicPr>
          <p:nvPr/>
        </p:nvPicPr>
        <p:blipFill>
          <a:blip r:embed="rId2"/>
          <a:srcRect l="15855" r="35345" b="6255"/>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03240AE6-2B24-7B66-0C8E-567D08FCF63C}"/>
              </a:ext>
            </a:extLst>
          </p:cNvPr>
          <p:cNvSpPr>
            <a:spLocks noGrp="1"/>
          </p:cNvSpPr>
          <p:nvPr>
            <p:ph idx="1"/>
          </p:nvPr>
        </p:nvSpPr>
        <p:spPr>
          <a:xfrm>
            <a:off x="6096000" y="2286000"/>
            <a:ext cx="5334000" cy="3810001"/>
          </a:xfrm>
        </p:spPr>
        <p:txBody>
          <a:bodyPr vert="horz" lIns="91440" tIns="45720" rIns="91440" bIns="45720" rtlCol="0">
            <a:normAutofit/>
          </a:bodyPr>
          <a:lstStyle/>
          <a:p>
            <a:r>
              <a:rPr lang="en-US" sz="2400"/>
              <a:t>These are the medications that have a therapeutic effect on the nervous system. </a:t>
            </a:r>
          </a:p>
          <a:p>
            <a:r>
              <a:rPr lang="en-US" sz="2400"/>
              <a:t>What kind of medications are we discussing here?</a:t>
            </a:r>
          </a:p>
        </p:txBody>
      </p:sp>
      <p:sp>
        <p:nvSpPr>
          <p:cNvPr id="2" name="Title 1">
            <a:extLst>
              <a:ext uri="{FF2B5EF4-FFF2-40B4-BE49-F238E27FC236}">
                <a16:creationId xmlns:a16="http://schemas.microsoft.com/office/drawing/2014/main" id="{48282A08-5F81-E9A9-240E-DC7E927E4BFF}"/>
              </a:ext>
            </a:extLst>
          </p:cNvPr>
          <p:cNvSpPr>
            <a:spLocks noGrp="1"/>
          </p:cNvSpPr>
          <p:nvPr>
            <p:ph type="title"/>
          </p:nvPr>
        </p:nvSpPr>
        <p:spPr>
          <a:xfrm>
            <a:off x="6096000" y="762000"/>
            <a:ext cx="5334000" cy="1524000"/>
          </a:xfrm>
        </p:spPr>
        <p:txBody>
          <a:bodyPr>
            <a:normAutofit/>
          </a:bodyPr>
          <a:lstStyle/>
          <a:p>
            <a:r>
              <a:rPr lang="en-US" sz="3200"/>
              <a:t>Psychopharmacology</a:t>
            </a:r>
          </a:p>
        </p:txBody>
      </p:sp>
    </p:spTree>
    <p:extLst>
      <p:ext uri="{BB962C8B-B14F-4D97-AF65-F5344CB8AC3E}">
        <p14:creationId xmlns:p14="http://schemas.microsoft.com/office/powerpoint/2010/main" val="3026877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6A12F038-D796-9EF3-9D5D-73BA5422EC72}"/>
              </a:ext>
            </a:extLst>
          </p:cNvPr>
          <p:cNvSpPr>
            <a:spLocks noGrp="1"/>
          </p:cNvSpPr>
          <p:nvPr>
            <p:ph type="title"/>
          </p:nvPr>
        </p:nvSpPr>
        <p:spPr>
          <a:xfrm>
            <a:off x="761999" y="762000"/>
            <a:ext cx="3048001" cy="2286000"/>
          </a:xfrm>
        </p:spPr>
        <p:txBody>
          <a:bodyPr anchor="b">
            <a:normAutofit/>
          </a:bodyPr>
          <a:lstStyle/>
          <a:p>
            <a:r>
              <a:rPr lang="en-US" sz="2200">
                <a:solidFill>
                  <a:srgbClr val="FFFFFF"/>
                </a:solidFill>
              </a:rPr>
              <a:t>Psychopharmacology</a:t>
            </a:r>
          </a:p>
        </p:txBody>
      </p:sp>
      <p:graphicFrame>
        <p:nvGraphicFramePr>
          <p:cNvPr id="5" name="Content Placeholder 2">
            <a:extLst>
              <a:ext uri="{FF2B5EF4-FFF2-40B4-BE49-F238E27FC236}">
                <a16:creationId xmlns:a16="http://schemas.microsoft.com/office/drawing/2014/main" id="{0BDA2118-680A-45C2-E322-09BCFD36B910}"/>
              </a:ext>
            </a:extLst>
          </p:cNvPr>
          <p:cNvGraphicFramePr>
            <a:graphicFrameLocks noGrp="1"/>
          </p:cNvGraphicFramePr>
          <p:nvPr>
            <p:ph idx="1"/>
            <p:extLst>
              <p:ext uri="{D42A27DB-BD31-4B8C-83A1-F6EECF244321}">
                <p14:modId xmlns:p14="http://schemas.microsoft.com/office/powerpoint/2010/main" val="780784143"/>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9421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4E622893-8EAF-287C-9D04-14D5DE3221B6}"/>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Antidepressants</a:t>
            </a:r>
          </a:p>
        </p:txBody>
      </p:sp>
      <p:graphicFrame>
        <p:nvGraphicFramePr>
          <p:cNvPr id="5" name="Content Placeholder 2">
            <a:extLst>
              <a:ext uri="{FF2B5EF4-FFF2-40B4-BE49-F238E27FC236}">
                <a16:creationId xmlns:a16="http://schemas.microsoft.com/office/drawing/2014/main" id="{8F4E0BB6-6A99-DE0F-1417-3B9C7C0454E1}"/>
              </a:ext>
            </a:extLst>
          </p:cNvPr>
          <p:cNvGraphicFramePr>
            <a:graphicFrameLocks noGrp="1"/>
          </p:cNvGraphicFramePr>
          <p:nvPr>
            <p:ph idx="1"/>
            <p:extLst>
              <p:ext uri="{D42A27DB-BD31-4B8C-83A1-F6EECF244321}">
                <p14:modId xmlns:p14="http://schemas.microsoft.com/office/powerpoint/2010/main" val="4245045203"/>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36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F6E50868-1F92-3676-BBCD-B06824333DA6}"/>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Antidepressants</a:t>
            </a:r>
          </a:p>
        </p:txBody>
      </p:sp>
      <p:graphicFrame>
        <p:nvGraphicFramePr>
          <p:cNvPr id="5" name="Content Placeholder 2">
            <a:extLst>
              <a:ext uri="{FF2B5EF4-FFF2-40B4-BE49-F238E27FC236}">
                <a16:creationId xmlns:a16="http://schemas.microsoft.com/office/drawing/2014/main" id="{47C1293A-B475-F9CF-D154-F7A5CF26BF4A}"/>
              </a:ext>
            </a:extLst>
          </p:cNvPr>
          <p:cNvGraphicFramePr>
            <a:graphicFrameLocks noGrp="1"/>
          </p:cNvGraphicFramePr>
          <p:nvPr>
            <p:ph idx="1"/>
            <p:extLst>
              <p:ext uri="{D42A27DB-BD31-4B8C-83A1-F6EECF244321}">
                <p14:modId xmlns:p14="http://schemas.microsoft.com/office/powerpoint/2010/main" val="1152953142"/>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1367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A09923B3-B762-ECB7-5347-BF028E1B9900}"/>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Antidepressants</a:t>
            </a:r>
          </a:p>
        </p:txBody>
      </p:sp>
      <p:graphicFrame>
        <p:nvGraphicFramePr>
          <p:cNvPr id="5" name="Content Placeholder 2">
            <a:extLst>
              <a:ext uri="{FF2B5EF4-FFF2-40B4-BE49-F238E27FC236}">
                <a16:creationId xmlns:a16="http://schemas.microsoft.com/office/drawing/2014/main" id="{718A9E8C-A8A4-40F3-4321-76348F8B7614}"/>
              </a:ext>
            </a:extLst>
          </p:cNvPr>
          <p:cNvGraphicFramePr>
            <a:graphicFrameLocks noGrp="1"/>
          </p:cNvGraphicFramePr>
          <p:nvPr>
            <p:ph idx="1"/>
            <p:extLst>
              <p:ext uri="{D42A27DB-BD31-4B8C-83A1-F6EECF244321}">
                <p14:modId xmlns:p14="http://schemas.microsoft.com/office/powerpoint/2010/main" val="3187639524"/>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8795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78F4E3D8-26A2-96A2-C767-D35E7C4D7F5D}"/>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Antidepressants</a:t>
            </a:r>
          </a:p>
        </p:txBody>
      </p:sp>
      <p:graphicFrame>
        <p:nvGraphicFramePr>
          <p:cNvPr id="5" name="Content Placeholder 2">
            <a:extLst>
              <a:ext uri="{FF2B5EF4-FFF2-40B4-BE49-F238E27FC236}">
                <a16:creationId xmlns:a16="http://schemas.microsoft.com/office/drawing/2014/main" id="{8978EFFD-165C-C7A1-B798-35FEC142EB07}"/>
              </a:ext>
            </a:extLst>
          </p:cNvPr>
          <p:cNvGraphicFramePr>
            <a:graphicFrameLocks noGrp="1"/>
          </p:cNvGraphicFramePr>
          <p:nvPr>
            <p:ph idx="1"/>
            <p:extLst>
              <p:ext uri="{D42A27DB-BD31-4B8C-83A1-F6EECF244321}">
                <p14:modId xmlns:p14="http://schemas.microsoft.com/office/powerpoint/2010/main" val="3115786826"/>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2765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A2C2CE41-28A1-09D2-6158-DDEB7D6E4FA7}"/>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Antipsychotic Medication</a:t>
            </a:r>
          </a:p>
        </p:txBody>
      </p:sp>
      <p:graphicFrame>
        <p:nvGraphicFramePr>
          <p:cNvPr id="5" name="Content Placeholder 2">
            <a:extLst>
              <a:ext uri="{FF2B5EF4-FFF2-40B4-BE49-F238E27FC236}">
                <a16:creationId xmlns:a16="http://schemas.microsoft.com/office/drawing/2014/main" id="{A543FC4E-CEE6-A611-C5C4-897944C40989}"/>
              </a:ext>
            </a:extLst>
          </p:cNvPr>
          <p:cNvGraphicFramePr>
            <a:graphicFrameLocks noGrp="1"/>
          </p:cNvGraphicFramePr>
          <p:nvPr>
            <p:ph idx="1"/>
            <p:extLst>
              <p:ext uri="{D42A27DB-BD31-4B8C-83A1-F6EECF244321}">
                <p14:modId xmlns:p14="http://schemas.microsoft.com/office/powerpoint/2010/main" val="4072013199"/>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2377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0BEC4E5E-3959-699E-07B1-65F0E096A7F6}"/>
              </a:ext>
            </a:extLst>
          </p:cNvPr>
          <p:cNvSpPr>
            <a:spLocks noGrp="1"/>
          </p:cNvSpPr>
          <p:nvPr>
            <p:ph idx="1"/>
          </p:nvPr>
        </p:nvSpPr>
        <p:spPr>
          <a:xfrm>
            <a:off x="762000" y="2286000"/>
            <a:ext cx="4837044" cy="3743741"/>
          </a:xfrm>
        </p:spPr>
        <p:txBody>
          <a:bodyPr vert="horz" lIns="91440" tIns="45720" rIns="91440" bIns="45720" rtlCol="0" anchor="t">
            <a:normAutofit fontScale="92500" lnSpcReduction="10000"/>
          </a:bodyPr>
          <a:lstStyle/>
          <a:p>
            <a:r>
              <a:rPr lang="en-US" sz="2400" dirty="0"/>
              <a:t>Not just used for diagnoses like schizophrenia.</a:t>
            </a:r>
            <a:endParaRPr lang="en-US" sz="2400" dirty="0">
              <a:solidFill>
                <a:srgbClr val="FFFFFF">
                  <a:alpha val="70000"/>
                </a:srgbClr>
              </a:solidFill>
            </a:endParaRPr>
          </a:p>
          <a:p>
            <a:r>
              <a:rPr lang="en-US" sz="2400" dirty="0"/>
              <a:t>Also used for treatment-resistant depression. </a:t>
            </a:r>
            <a:endParaRPr lang="en-US" sz="2400" dirty="0">
              <a:solidFill>
                <a:srgbClr val="FFFFFF">
                  <a:alpha val="70000"/>
                </a:srgbClr>
              </a:solidFill>
            </a:endParaRPr>
          </a:p>
          <a:p>
            <a:r>
              <a:rPr lang="en-US" sz="2400" dirty="0">
                <a:solidFill>
                  <a:srgbClr val="FFFFFF">
                    <a:alpha val="70000"/>
                  </a:srgbClr>
                </a:solidFill>
              </a:rPr>
              <a:t>Blocks dopamine receptors (typical).</a:t>
            </a:r>
          </a:p>
          <a:p>
            <a:r>
              <a:rPr lang="en-US" sz="2400" dirty="0">
                <a:solidFill>
                  <a:srgbClr val="FFFFFF">
                    <a:alpha val="70000"/>
                  </a:srgbClr>
                </a:solidFill>
              </a:rPr>
              <a:t>Blocks dopamine and serotonin receptors (atypical).</a:t>
            </a:r>
            <a:endParaRPr lang="en-US" sz="2400" dirty="0"/>
          </a:p>
          <a:p>
            <a:endParaRPr lang="en-US" sz="2400">
              <a:solidFill>
                <a:srgbClr val="FFFFFF">
                  <a:alpha val="70000"/>
                </a:srgbClr>
              </a:solidFill>
            </a:endParaRPr>
          </a:p>
        </p:txBody>
      </p:sp>
      <p:sp>
        <p:nvSpPr>
          <p:cNvPr id="2" name="Title 1">
            <a:extLst>
              <a:ext uri="{FF2B5EF4-FFF2-40B4-BE49-F238E27FC236}">
                <a16:creationId xmlns:a16="http://schemas.microsoft.com/office/drawing/2014/main" id="{C628EF9C-9CBE-EEB3-4DCA-617759112699}"/>
              </a:ext>
            </a:extLst>
          </p:cNvPr>
          <p:cNvSpPr>
            <a:spLocks noGrp="1"/>
          </p:cNvSpPr>
          <p:nvPr>
            <p:ph type="title"/>
          </p:nvPr>
        </p:nvSpPr>
        <p:spPr>
          <a:xfrm>
            <a:off x="762000" y="762000"/>
            <a:ext cx="5334000" cy="1524000"/>
          </a:xfrm>
        </p:spPr>
        <p:txBody>
          <a:bodyPr>
            <a:normAutofit/>
          </a:bodyPr>
          <a:lstStyle/>
          <a:p>
            <a:r>
              <a:rPr lang="en-US" sz="3200"/>
              <a:t>Antipsychotic Medication</a:t>
            </a:r>
          </a:p>
        </p:txBody>
      </p:sp>
      <p:pic>
        <p:nvPicPr>
          <p:cNvPr id="4" name="Picture 3" descr="A diagram of a drug&#10;&#10;Description automatically generated">
            <a:extLst>
              <a:ext uri="{FF2B5EF4-FFF2-40B4-BE49-F238E27FC236}">
                <a16:creationId xmlns:a16="http://schemas.microsoft.com/office/drawing/2014/main" id="{7A39BEDC-C54F-D336-FA35-E38D9381ECFD}"/>
              </a:ext>
            </a:extLst>
          </p:cNvPr>
          <p:cNvPicPr>
            <a:picLocks noChangeAspect="1"/>
          </p:cNvPicPr>
          <p:nvPr/>
        </p:nvPicPr>
        <p:blipFill>
          <a:blip r:embed="rId2"/>
          <a:stretch>
            <a:fillRect/>
          </a:stretch>
        </p:blipFill>
        <p:spPr>
          <a:xfrm>
            <a:off x="5709479" y="1273437"/>
            <a:ext cx="6482521" cy="3678611"/>
          </a:xfrm>
          <a:prstGeom prst="rect">
            <a:avLst/>
          </a:prstGeom>
        </p:spPr>
      </p:pic>
    </p:spTree>
    <p:extLst>
      <p:ext uri="{BB962C8B-B14F-4D97-AF65-F5344CB8AC3E}">
        <p14:creationId xmlns:p14="http://schemas.microsoft.com/office/powerpoint/2010/main" val="13632192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63E2A91A-3D28-8C7B-6751-C34FBA0FCF88}"/>
              </a:ext>
            </a:extLst>
          </p:cNvPr>
          <p:cNvSpPr>
            <a:spLocks noGrp="1"/>
          </p:cNvSpPr>
          <p:nvPr>
            <p:ph type="title"/>
          </p:nvPr>
        </p:nvSpPr>
        <p:spPr>
          <a:xfrm>
            <a:off x="761999" y="762000"/>
            <a:ext cx="3048001" cy="2286000"/>
          </a:xfrm>
        </p:spPr>
        <p:txBody>
          <a:bodyPr anchor="b">
            <a:normAutofit/>
          </a:bodyPr>
          <a:lstStyle/>
          <a:p>
            <a:r>
              <a:rPr lang="en-US" sz="2200">
                <a:solidFill>
                  <a:srgbClr val="FFFFFF"/>
                </a:solidFill>
              </a:rPr>
              <a:t>Psychopharmacology</a:t>
            </a:r>
          </a:p>
        </p:txBody>
      </p:sp>
      <p:graphicFrame>
        <p:nvGraphicFramePr>
          <p:cNvPr id="5" name="Content Placeholder 2">
            <a:extLst>
              <a:ext uri="{FF2B5EF4-FFF2-40B4-BE49-F238E27FC236}">
                <a16:creationId xmlns:a16="http://schemas.microsoft.com/office/drawing/2014/main" id="{7D8650B5-E18D-3E7E-B362-58E1D7631BF4}"/>
              </a:ext>
            </a:extLst>
          </p:cNvPr>
          <p:cNvGraphicFramePr>
            <a:graphicFrameLocks noGrp="1"/>
          </p:cNvGraphicFramePr>
          <p:nvPr>
            <p:ph idx="1"/>
            <p:extLst>
              <p:ext uri="{D42A27DB-BD31-4B8C-83A1-F6EECF244321}">
                <p14:modId xmlns:p14="http://schemas.microsoft.com/office/powerpoint/2010/main" val="2401566537"/>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11814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5D84AD96-CA51-1840-E76C-08608EBD2A16}"/>
              </a:ext>
            </a:extLst>
          </p:cNvPr>
          <p:cNvSpPr>
            <a:spLocks noGrp="1"/>
          </p:cNvSpPr>
          <p:nvPr>
            <p:ph type="title"/>
          </p:nvPr>
        </p:nvSpPr>
        <p:spPr>
          <a:xfrm>
            <a:off x="761999" y="762000"/>
            <a:ext cx="3048001" cy="2286000"/>
          </a:xfrm>
        </p:spPr>
        <p:txBody>
          <a:bodyPr anchor="b">
            <a:normAutofit/>
          </a:bodyPr>
          <a:lstStyle/>
          <a:p>
            <a:r>
              <a:rPr lang="en-US" sz="2200">
                <a:solidFill>
                  <a:srgbClr val="FFFFFF"/>
                </a:solidFill>
              </a:rPr>
              <a:t>Psychopharmacology</a:t>
            </a:r>
          </a:p>
        </p:txBody>
      </p:sp>
      <p:graphicFrame>
        <p:nvGraphicFramePr>
          <p:cNvPr id="5" name="Content Placeholder 2">
            <a:extLst>
              <a:ext uri="{FF2B5EF4-FFF2-40B4-BE49-F238E27FC236}">
                <a16:creationId xmlns:a16="http://schemas.microsoft.com/office/drawing/2014/main" id="{9642FC32-760A-385A-311F-E90C34ACB9EC}"/>
              </a:ext>
            </a:extLst>
          </p:cNvPr>
          <p:cNvGraphicFramePr>
            <a:graphicFrameLocks noGrp="1"/>
          </p:cNvGraphicFramePr>
          <p:nvPr>
            <p:ph idx="1"/>
            <p:extLst>
              <p:ext uri="{D42A27DB-BD31-4B8C-83A1-F6EECF244321}">
                <p14:modId xmlns:p14="http://schemas.microsoft.com/office/powerpoint/2010/main" val="159629711"/>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9700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41370CA9-5C7A-8426-F807-4E95A6F78DD6}"/>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Residential Settings</a:t>
            </a:r>
          </a:p>
        </p:txBody>
      </p:sp>
      <p:graphicFrame>
        <p:nvGraphicFramePr>
          <p:cNvPr id="5" name="Content Placeholder 2">
            <a:extLst>
              <a:ext uri="{FF2B5EF4-FFF2-40B4-BE49-F238E27FC236}">
                <a16:creationId xmlns:a16="http://schemas.microsoft.com/office/drawing/2014/main" id="{B0E3B334-1BEE-1E9E-AD19-DCFBD28D64D6}"/>
              </a:ext>
            </a:extLst>
          </p:cNvPr>
          <p:cNvGraphicFramePr>
            <a:graphicFrameLocks noGrp="1"/>
          </p:cNvGraphicFramePr>
          <p:nvPr>
            <p:ph idx="1"/>
            <p:extLst>
              <p:ext uri="{D42A27DB-BD31-4B8C-83A1-F6EECF244321}">
                <p14:modId xmlns:p14="http://schemas.microsoft.com/office/powerpoint/2010/main" val="3793994083"/>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77099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F3112A78-31BE-FC7A-DEF3-7CFB58A7F6BF}"/>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Residential Settings</a:t>
            </a:r>
          </a:p>
        </p:txBody>
      </p:sp>
      <p:graphicFrame>
        <p:nvGraphicFramePr>
          <p:cNvPr id="5" name="Content Placeholder 2">
            <a:extLst>
              <a:ext uri="{FF2B5EF4-FFF2-40B4-BE49-F238E27FC236}">
                <a16:creationId xmlns:a16="http://schemas.microsoft.com/office/drawing/2014/main" id="{AA4DBEDA-D868-BA2F-3453-69BFF4A4E540}"/>
              </a:ext>
            </a:extLst>
          </p:cNvPr>
          <p:cNvGraphicFramePr>
            <a:graphicFrameLocks noGrp="1"/>
          </p:cNvGraphicFramePr>
          <p:nvPr>
            <p:ph idx="1"/>
            <p:extLst>
              <p:ext uri="{D42A27DB-BD31-4B8C-83A1-F6EECF244321}">
                <p14:modId xmlns:p14="http://schemas.microsoft.com/office/powerpoint/2010/main" val="4097105230"/>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11427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BB90F291-AE7A-24EA-56BC-4E48C9744CCF}"/>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Complementary and Alternative Medicine</a:t>
            </a:r>
          </a:p>
        </p:txBody>
      </p:sp>
      <p:graphicFrame>
        <p:nvGraphicFramePr>
          <p:cNvPr id="5" name="Content Placeholder 2">
            <a:extLst>
              <a:ext uri="{FF2B5EF4-FFF2-40B4-BE49-F238E27FC236}">
                <a16:creationId xmlns:a16="http://schemas.microsoft.com/office/drawing/2014/main" id="{AD164331-0953-1EA5-7BED-2EF9F5392030}"/>
              </a:ext>
            </a:extLst>
          </p:cNvPr>
          <p:cNvGraphicFramePr>
            <a:graphicFrameLocks noGrp="1"/>
          </p:cNvGraphicFramePr>
          <p:nvPr>
            <p:ph idx="1"/>
            <p:extLst>
              <p:ext uri="{D42A27DB-BD31-4B8C-83A1-F6EECF244321}">
                <p14:modId xmlns:p14="http://schemas.microsoft.com/office/powerpoint/2010/main" val="3948168557"/>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29234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F95E8271-D5FF-4A58-A151-6D825CF02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39897" cy="3809999"/>
          </a:xfrm>
          <a:custGeom>
            <a:avLst/>
            <a:gdLst>
              <a:gd name="connsiteX0" fmla="*/ 0 w 4939897"/>
              <a:gd name="connsiteY0" fmla="*/ 0 h 1934415"/>
              <a:gd name="connsiteX1" fmla="*/ 4465929 w 4939897"/>
              <a:gd name="connsiteY1" fmla="*/ 0 h 1934415"/>
              <a:gd name="connsiteX2" fmla="*/ 4488924 w 4939897"/>
              <a:gd name="connsiteY2" fmla="*/ 19060 h 1934415"/>
              <a:gd name="connsiteX3" fmla="*/ 4930284 w 4939897"/>
              <a:gd name="connsiteY3" fmla="*/ 902192 h 1934415"/>
              <a:gd name="connsiteX4" fmla="*/ 4062070 w 4939897"/>
              <a:gd name="connsiteY4" fmla="*/ 1639180 h 1934415"/>
              <a:gd name="connsiteX5" fmla="*/ 2991177 w 4939897"/>
              <a:gd name="connsiteY5" fmla="*/ 1934355 h 1934415"/>
              <a:gd name="connsiteX6" fmla="*/ 1001442 w 4939897"/>
              <a:gd name="connsiteY6" fmla="*/ 1260124 h 1934415"/>
              <a:gd name="connsiteX7" fmla="*/ 294151 w 4939897"/>
              <a:gd name="connsiteY7" fmla="*/ 1060052 h 1934415"/>
              <a:gd name="connsiteX8" fmla="*/ 0 w 4939897"/>
              <a:gd name="connsiteY8" fmla="*/ 989104 h 1934415"/>
              <a:gd name="connsiteX9" fmla="*/ 0 w 4939897"/>
              <a:gd name="connsiteY9" fmla="*/ 0 h 1934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9897" h="1934415">
                <a:moveTo>
                  <a:pt x="0" y="0"/>
                </a:moveTo>
                <a:lnTo>
                  <a:pt x="4465929" y="0"/>
                </a:lnTo>
                <a:lnTo>
                  <a:pt x="4488924" y="19060"/>
                </a:lnTo>
                <a:cubicBezTo>
                  <a:pt x="4783094" y="277980"/>
                  <a:pt x="4987466" y="609911"/>
                  <a:pt x="4930284" y="902192"/>
                </a:cubicBezTo>
                <a:cubicBezTo>
                  <a:pt x="4861323" y="1254367"/>
                  <a:pt x="4448191" y="1461726"/>
                  <a:pt x="4062070" y="1639180"/>
                </a:cubicBezTo>
                <a:cubicBezTo>
                  <a:pt x="3741231" y="1786528"/>
                  <a:pt x="3401594" y="1937890"/>
                  <a:pt x="2991177" y="1934355"/>
                </a:cubicBezTo>
                <a:cubicBezTo>
                  <a:pt x="2307904" y="1928562"/>
                  <a:pt x="1665224" y="1509149"/>
                  <a:pt x="1001442" y="1260124"/>
                </a:cubicBezTo>
                <a:cubicBezTo>
                  <a:pt x="806589" y="1187040"/>
                  <a:pt x="560285" y="1124281"/>
                  <a:pt x="294151" y="1060052"/>
                </a:cubicBezTo>
                <a:lnTo>
                  <a:pt x="0" y="989104"/>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a:solidFill>
                <a:prstClr val="white"/>
              </a:solidFill>
              <a:latin typeface="Avenir Next LT Pro" panose="020B0504020202020204" pitchFamily="34" charset="0"/>
            </a:endParaRPr>
          </a:p>
        </p:txBody>
      </p:sp>
      <p:sp>
        <p:nvSpPr>
          <p:cNvPr id="2" name="Title 1">
            <a:extLst>
              <a:ext uri="{FF2B5EF4-FFF2-40B4-BE49-F238E27FC236}">
                <a16:creationId xmlns:a16="http://schemas.microsoft.com/office/drawing/2014/main" id="{206D1999-5E75-1E93-F9C2-E0A433F09F83}"/>
              </a:ext>
            </a:extLst>
          </p:cNvPr>
          <p:cNvSpPr>
            <a:spLocks noGrp="1"/>
          </p:cNvSpPr>
          <p:nvPr>
            <p:ph type="title"/>
          </p:nvPr>
        </p:nvSpPr>
        <p:spPr>
          <a:xfrm>
            <a:off x="718750" y="762000"/>
            <a:ext cx="3853249" cy="2286000"/>
          </a:xfrm>
        </p:spPr>
        <p:txBody>
          <a:bodyPr anchor="t">
            <a:normAutofit/>
          </a:bodyPr>
          <a:lstStyle/>
          <a:p>
            <a:r>
              <a:rPr lang="en-US" sz="3200">
                <a:solidFill>
                  <a:srgbClr val="FFFFFF"/>
                </a:solidFill>
              </a:rPr>
              <a:t>Examples of CAMs</a:t>
            </a:r>
          </a:p>
        </p:txBody>
      </p:sp>
      <p:sp>
        <p:nvSpPr>
          <p:cNvPr id="33" name="Freeform: Shape 32">
            <a:extLst>
              <a:ext uri="{FF2B5EF4-FFF2-40B4-BE49-F238E27FC236}">
                <a16:creationId xmlns:a16="http://schemas.microsoft.com/office/drawing/2014/main" id="{E65E7DAE-0831-45F9-BBA2-9BBD2E397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35" name="Freeform: Shape 34">
            <a:extLst>
              <a:ext uri="{FF2B5EF4-FFF2-40B4-BE49-F238E27FC236}">
                <a16:creationId xmlns:a16="http://schemas.microsoft.com/office/drawing/2014/main" id="{F493E929-55A8-46F3-836C-1C37C8975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graphicFrame>
        <p:nvGraphicFramePr>
          <p:cNvPr id="25" name="Content Placeholder 2">
            <a:extLst>
              <a:ext uri="{FF2B5EF4-FFF2-40B4-BE49-F238E27FC236}">
                <a16:creationId xmlns:a16="http://schemas.microsoft.com/office/drawing/2014/main" id="{DDA9C261-42C7-2B6A-03CD-A1802591D08A}"/>
              </a:ext>
            </a:extLst>
          </p:cNvPr>
          <p:cNvGraphicFramePr>
            <a:graphicFrameLocks noGrp="1"/>
          </p:cNvGraphicFramePr>
          <p:nvPr>
            <p:ph idx="1"/>
            <p:extLst>
              <p:ext uri="{D42A27DB-BD31-4B8C-83A1-F6EECF244321}">
                <p14:modId xmlns:p14="http://schemas.microsoft.com/office/powerpoint/2010/main" val="3201991380"/>
              </p:ext>
            </p:extLst>
          </p:nvPr>
        </p:nvGraphicFramePr>
        <p:xfrm>
          <a:off x="4307879" y="760683"/>
          <a:ext cx="7122121" cy="59647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5459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607C8-797E-8FB0-2C98-0F8A80766D87}"/>
              </a:ext>
            </a:extLst>
          </p:cNvPr>
          <p:cNvSpPr>
            <a:spLocks noGrp="1"/>
          </p:cNvSpPr>
          <p:nvPr>
            <p:ph type="title"/>
          </p:nvPr>
        </p:nvSpPr>
        <p:spPr/>
        <p:txBody>
          <a:bodyPr/>
          <a:lstStyle/>
          <a:p>
            <a:r>
              <a:rPr lang="en-US" dirty="0"/>
              <a:t>CAMs Example: Anxiety</a:t>
            </a:r>
          </a:p>
        </p:txBody>
      </p:sp>
      <p:sp>
        <p:nvSpPr>
          <p:cNvPr id="3" name="Content Placeholder 2">
            <a:extLst>
              <a:ext uri="{FF2B5EF4-FFF2-40B4-BE49-F238E27FC236}">
                <a16:creationId xmlns:a16="http://schemas.microsoft.com/office/drawing/2014/main" id="{FC37976B-0ADF-26A2-45CA-2A4FDB585691}"/>
              </a:ext>
            </a:extLst>
          </p:cNvPr>
          <p:cNvSpPr>
            <a:spLocks noGrp="1"/>
          </p:cNvSpPr>
          <p:nvPr>
            <p:ph idx="1"/>
          </p:nvPr>
        </p:nvSpPr>
        <p:spPr/>
        <p:txBody>
          <a:bodyPr vert="horz" lIns="91440" tIns="45720" rIns="91440" bIns="45720" rtlCol="0" anchor="t">
            <a:normAutofit/>
          </a:bodyPr>
          <a:lstStyle/>
          <a:p>
            <a:r>
              <a:rPr lang="en-US" dirty="0">
                <a:solidFill>
                  <a:srgbClr val="FFFFFF">
                    <a:alpha val="70000"/>
                  </a:srgbClr>
                </a:solidFill>
                <a:hlinkClick r:id="rId2"/>
              </a:rPr>
              <a:t>https://youtube.com/watch?v=S5xWa4iwGyE&amp;t=155s</a:t>
            </a:r>
            <a:endParaRPr lang="en-US">
              <a:solidFill>
                <a:srgbClr val="FFFFFF">
                  <a:alpha val="70000"/>
                </a:srgbClr>
              </a:solidFill>
            </a:endParaRPr>
          </a:p>
          <a:p>
            <a:endParaRPr lang="en-US" dirty="0">
              <a:solidFill>
                <a:srgbClr val="FFFFFF">
                  <a:alpha val="70000"/>
                </a:srgbClr>
              </a:solidFill>
            </a:endParaRPr>
          </a:p>
        </p:txBody>
      </p:sp>
    </p:spTree>
    <p:extLst>
      <p:ext uri="{BB962C8B-B14F-4D97-AF65-F5344CB8AC3E}">
        <p14:creationId xmlns:p14="http://schemas.microsoft.com/office/powerpoint/2010/main" val="7039456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42729831-B75B-2F5E-A4B5-1B1D564C5022}"/>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CAMs: Historical Perspective</a:t>
            </a:r>
          </a:p>
        </p:txBody>
      </p:sp>
      <p:graphicFrame>
        <p:nvGraphicFramePr>
          <p:cNvPr id="5" name="Content Placeholder 2">
            <a:extLst>
              <a:ext uri="{FF2B5EF4-FFF2-40B4-BE49-F238E27FC236}">
                <a16:creationId xmlns:a16="http://schemas.microsoft.com/office/drawing/2014/main" id="{78A04CF2-CC95-4027-CA1D-87233B3456E5}"/>
              </a:ext>
            </a:extLst>
          </p:cNvPr>
          <p:cNvGraphicFramePr>
            <a:graphicFrameLocks noGrp="1"/>
          </p:cNvGraphicFramePr>
          <p:nvPr>
            <p:ph idx="1"/>
            <p:extLst>
              <p:ext uri="{D42A27DB-BD31-4B8C-83A1-F6EECF244321}">
                <p14:modId xmlns:p14="http://schemas.microsoft.com/office/powerpoint/2010/main" val="3484317172"/>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94241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B69F8A99-EF89-7053-6B63-DFEEC8F5C35B}"/>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CAMs: Historical Perspective</a:t>
            </a:r>
          </a:p>
        </p:txBody>
      </p:sp>
      <p:graphicFrame>
        <p:nvGraphicFramePr>
          <p:cNvPr id="5" name="Content Placeholder 2">
            <a:extLst>
              <a:ext uri="{FF2B5EF4-FFF2-40B4-BE49-F238E27FC236}">
                <a16:creationId xmlns:a16="http://schemas.microsoft.com/office/drawing/2014/main" id="{1AEFED86-E3F0-8414-F2B5-8243FA6D7FB9}"/>
              </a:ext>
            </a:extLst>
          </p:cNvPr>
          <p:cNvGraphicFramePr>
            <a:graphicFrameLocks noGrp="1"/>
          </p:cNvGraphicFramePr>
          <p:nvPr>
            <p:ph idx="1"/>
            <p:extLst>
              <p:ext uri="{D42A27DB-BD31-4B8C-83A1-F6EECF244321}">
                <p14:modId xmlns:p14="http://schemas.microsoft.com/office/powerpoint/2010/main" val="985176826"/>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41950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unopened pill packets">
            <a:extLst>
              <a:ext uri="{FF2B5EF4-FFF2-40B4-BE49-F238E27FC236}">
                <a16:creationId xmlns:a16="http://schemas.microsoft.com/office/drawing/2014/main" id="{F17AEF1F-19DF-3BA1-BDCA-1C15C35A25F0}"/>
              </a:ext>
            </a:extLst>
          </p:cNvPr>
          <p:cNvPicPr>
            <a:picLocks noChangeAspect="1"/>
          </p:cNvPicPr>
          <p:nvPr/>
        </p:nvPicPr>
        <p:blipFill>
          <a:blip r:embed="rId2"/>
          <a:srcRect l="19654" r="19474" b="-7"/>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B096AFDA-4EBA-C03D-A72D-87AE846298D6}"/>
              </a:ext>
            </a:extLst>
          </p:cNvPr>
          <p:cNvSpPr>
            <a:spLocks noGrp="1"/>
          </p:cNvSpPr>
          <p:nvPr>
            <p:ph idx="1"/>
          </p:nvPr>
        </p:nvSpPr>
        <p:spPr>
          <a:xfrm>
            <a:off x="762000" y="2286000"/>
            <a:ext cx="5334000" cy="3810001"/>
          </a:xfrm>
        </p:spPr>
        <p:txBody>
          <a:bodyPr vert="horz" lIns="91440" tIns="45720" rIns="91440" bIns="45720" rtlCol="0">
            <a:normAutofit/>
          </a:bodyPr>
          <a:lstStyle/>
          <a:p>
            <a:r>
              <a:rPr lang="en-US" sz="2400"/>
              <a:t>Why bother having so many additional options here?</a:t>
            </a:r>
          </a:p>
          <a:p>
            <a:r>
              <a:rPr lang="en-US" sz="2400"/>
              <a:t>Are they a substitute/replacement for traditional medicine?</a:t>
            </a:r>
          </a:p>
        </p:txBody>
      </p:sp>
      <p:sp>
        <p:nvSpPr>
          <p:cNvPr id="2" name="Title 1">
            <a:extLst>
              <a:ext uri="{FF2B5EF4-FFF2-40B4-BE49-F238E27FC236}">
                <a16:creationId xmlns:a16="http://schemas.microsoft.com/office/drawing/2014/main" id="{688E39DF-EB70-1BF2-462A-52034C0CD3B6}"/>
              </a:ext>
            </a:extLst>
          </p:cNvPr>
          <p:cNvSpPr>
            <a:spLocks noGrp="1"/>
          </p:cNvSpPr>
          <p:nvPr>
            <p:ph type="title"/>
          </p:nvPr>
        </p:nvSpPr>
        <p:spPr>
          <a:xfrm>
            <a:off x="762000" y="762000"/>
            <a:ext cx="5334000" cy="1524000"/>
          </a:xfrm>
        </p:spPr>
        <p:txBody>
          <a:bodyPr>
            <a:normAutofit/>
          </a:bodyPr>
          <a:lstStyle/>
          <a:p>
            <a:r>
              <a:rPr lang="en-US" sz="3200"/>
              <a:t>CAMs: Why?</a:t>
            </a:r>
          </a:p>
        </p:txBody>
      </p:sp>
    </p:spTree>
    <p:extLst>
      <p:ext uri="{BB962C8B-B14F-4D97-AF65-F5344CB8AC3E}">
        <p14:creationId xmlns:p14="http://schemas.microsoft.com/office/powerpoint/2010/main" val="29450038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A3C32CC7-0293-F0C2-B4B0-6BE4EC38E319}"/>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CAMs: Types</a:t>
            </a:r>
          </a:p>
        </p:txBody>
      </p:sp>
      <p:graphicFrame>
        <p:nvGraphicFramePr>
          <p:cNvPr id="5" name="Content Placeholder 2">
            <a:extLst>
              <a:ext uri="{FF2B5EF4-FFF2-40B4-BE49-F238E27FC236}">
                <a16:creationId xmlns:a16="http://schemas.microsoft.com/office/drawing/2014/main" id="{1BA2B290-3E8B-FCB1-BBD3-1CFD6B60119A}"/>
              </a:ext>
            </a:extLst>
          </p:cNvPr>
          <p:cNvGraphicFramePr>
            <a:graphicFrameLocks noGrp="1"/>
          </p:cNvGraphicFramePr>
          <p:nvPr>
            <p:ph idx="1"/>
            <p:extLst>
              <p:ext uri="{D42A27DB-BD31-4B8C-83A1-F6EECF244321}">
                <p14:modId xmlns:p14="http://schemas.microsoft.com/office/powerpoint/2010/main" val="3512247019"/>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11451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ADA3AEF1-0152-3BEC-F378-AE8EA286014D}"/>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Mind-body Medicine</a:t>
            </a:r>
          </a:p>
        </p:txBody>
      </p:sp>
      <p:graphicFrame>
        <p:nvGraphicFramePr>
          <p:cNvPr id="5" name="Content Placeholder 2">
            <a:extLst>
              <a:ext uri="{FF2B5EF4-FFF2-40B4-BE49-F238E27FC236}">
                <a16:creationId xmlns:a16="http://schemas.microsoft.com/office/drawing/2014/main" id="{4042FB5B-25FB-3371-671C-E253FC9B741F}"/>
              </a:ext>
            </a:extLst>
          </p:cNvPr>
          <p:cNvGraphicFramePr>
            <a:graphicFrameLocks noGrp="1"/>
          </p:cNvGraphicFramePr>
          <p:nvPr>
            <p:ph idx="1"/>
            <p:extLst>
              <p:ext uri="{D42A27DB-BD31-4B8C-83A1-F6EECF244321}">
                <p14:modId xmlns:p14="http://schemas.microsoft.com/office/powerpoint/2010/main" val="474797063"/>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15701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4F3DA868-E87B-FB76-F54C-34DE95C97EAE}"/>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Alternative Medical Systems</a:t>
            </a:r>
          </a:p>
        </p:txBody>
      </p:sp>
      <p:graphicFrame>
        <p:nvGraphicFramePr>
          <p:cNvPr id="5" name="Content Placeholder 2">
            <a:extLst>
              <a:ext uri="{FF2B5EF4-FFF2-40B4-BE49-F238E27FC236}">
                <a16:creationId xmlns:a16="http://schemas.microsoft.com/office/drawing/2014/main" id="{AEEF5035-D51E-CF89-94EF-714B35985824}"/>
              </a:ext>
            </a:extLst>
          </p:cNvPr>
          <p:cNvGraphicFramePr>
            <a:graphicFrameLocks noGrp="1"/>
          </p:cNvGraphicFramePr>
          <p:nvPr>
            <p:ph idx="1"/>
            <p:extLst>
              <p:ext uri="{D42A27DB-BD31-4B8C-83A1-F6EECF244321}">
                <p14:modId xmlns:p14="http://schemas.microsoft.com/office/powerpoint/2010/main" val="717842031"/>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47253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30F4EBF8-6604-1D6B-9260-BA5737005807}"/>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Lifestyle and Disease Prevention</a:t>
            </a:r>
          </a:p>
        </p:txBody>
      </p:sp>
      <p:graphicFrame>
        <p:nvGraphicFramePr>
          <p:cNvPr id="5" name="Content Placeholder 2">
            <a:extLst>
              <a:ext uri="{FF2B5EF4-FFF2-40B4-BE49-F238E27FC236}">
                <a16:creationId xmlns:a16="http://schemas.microsoft.com/office/drawing/2014/main" id="{A98A17BE-96CB-E0B5-3552-C374DE83BBBC}"/>
              </a:ext>
            </a:extLst>
          </p:cNvPr>
          <p:cNvGraphicFramePr>
            <a:graphicFrameLocks noGrp="1"/>
          </p:cNvGraphicFramePr>
          <p:nvPr>
            <p:ph idx="1"/>
            <p:extLst>
              <p:ext uri="{D42A27DB-BD31-4B8C-83A1-F6EECF244321}">
                <p14:modId xmlns:p14="http://schemas.microsoft.com/office/powerpoint/2010/main" val="3121057995"/>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11121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294346A6-D103-AD72-B8FB-70E75BD6FC85}"/>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Biologically Based Therapies</a:t>
            </a:r>
          </a:p>
        </p:txBody>
      </p:sp>
      <p:graphicFrame>
        <p:nvGraphicFramePr>
          <p:cNvPr id="5" name="Content Placeholder 2">
            <a:extLst>
              <a:ext uri="{FF2B5EF4-FFF2-40B4-BE49-F238E27FC236}">
                <a16:creationId xmlns:a16="http://schemas.microsoft.com/office/drawing/2014/main" id="{5EE84180-3420-57C4-12F0-A8EE6490254D}"/>
              </a:ext>
            </a:extLst>
          </p:cNvPr>
          <p:cNvGraphicFramePr>
            <a:graphicFrameLocks noGrp="1"/>
          </p:cNvGraphicFramePr>
          <p:nvPr>
            <p:ph idx="1"/>
            <p:extLst>
              <p:ext uri="{D42A27DB-BD31-4B8C-83A1-F6EECF244321}">
                <p14:modId xmlns:p14="http://schemas.microsoft.com/office/powerpoint/2010/main" val="2991516880"/>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3660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9DBE62B0-FAE1-A304-6D34-A27F7C16D440}"/>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Manipulative and Body-based Systems</a:t>
            </a:r>
          </a:p>
        </p:txBody>
      </p:sp>
      <p:graphicFrame>
        <p:nvGraphicFramePr>
          <p:cNvPr id="5" name="Content Placeholder 2">
            <a:extLst>
              <a:ext uri="{FF2B5EF4-FFF2-40B4-BE49-F238E27FC236}">
                <a16:creationId xmlns:a16="http://schemas.microsoft.com/office/drawing/2014/main" id="{4E7B0B7D-0E5D-71A2-C413-A2FACE750D65}"/>
              </a:ext>
            </a:extLst>
          </p:cNvPr>
          <p:cNvGraphicFramePr>
            <a:graphicFrameLocks noGrp="1"/>
          </p:cNvGraphicFramePr>
          <p:nvPr>
            <p:ph idx="1"/>
            <p:extLst>
              <p:ext uri="{D42A27DB-BD31-4B8C-83A1-F6EECF244321}">
                <p14:modId xmlns:p14="http://schemas.microsoft.com/office/powerpoint/2010/main" val="3584394578"/>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75240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BB2485B6-6E7C-27F7-3272-59C86A8937C0}"/>
              </a:ext>
            </a:extLst>
          </p:cNvPr>
          <p:cNvSpPr>
            <a:spLocks noGrp="1"/>
          </p:cNvSpPr>
          <p:nvPr>
            <p:ph type="title"/>
          </p:nvPr>
        </p:nvSpPr>
        <p:spPr>
          <a:xfrm>
            <a:off x="761999" y="762000"/>
            <a:ext cx="3048001" cy="2286000"/>
          </a:xfrm>
        </p:spPr>
        <p:txBody>
          <a:bodyPr anchor="b">
            <a:normAutofit/>
          </a:bodyPr>
          <a:lstStyle/>
          <a:p>
            <a:r>
              <a:rPr lang="en-US" sz="1500">
                <a:solidFill>
                  <a:srgbClr val="FFFFFF"/>
                </a:solidFill>
              </a:rPr>
              <a:t>Biofield/Bioelectromagnetics</a:t>
            </a:r>
          </a:p>
        </p:txBody>
      </p:sp>
      <p:graphicFrame>
        <p:nvGraphicFramePr>
          <p:cNvPr id="5" name="Content Placeholder 2">
            <a:extLst>
              <a:ext uri="{FF2B5EF4-FFF2-40B4-BE49-F238E27FC236}">
                <a16:creationId xmlns:a16="http://schemas.microsoft.com/office/drawing/2014/main" id="{A81A0A0A-8D8E-79B5-5F1E-1E2F5CAF3BCB}"/>
              </a:ext>
            </a:extLst>
          </p:cNvPr>
          <p:cNvGraphicFramePr>
            <a:graphicFrameLocks noGrp="1"/>
          </p:cNvGraphicFramePr>
          <p:nvPr>
            <p:ph idx="1"/>
            <p:extLst>
              <p:ext uri="{D42A27DB-BD31-4B8C-83A1-F6EECF244321}">
                <p14:modId xmlns:p14="http://schemas.microsoft.com/office/powerpoint/2010/main" val="2321626885"/>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03270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148F1E2D-2568-C769-CA9C-4BFEF724050D}"/>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Caution in CAMs</a:t>
            </a:r>
          </a:p>
        </p:txBody>
      </p:sp>
      <p:graphicFrame>
        <p:nvGraphicFramePr>
          <p:cNvPr id="5" name="Content Placeholder 2">
            <a:extLst>
              <a:ext uri="{FF2B5EF4-FFF2-40B4-BE49-F238E27FC236}">
                <a16:creationId xmlns:a16="http://schemas.microsoft.com/office/drawing/2014/main" id="{3416FF27-840A-A409-1AF5-474384E05A91}"/>
              </a:ext>
            </a:extLst>
          </p:cNvPr>
          <p:cNvGraphicFramePr>
            <a:graphicFrameLocks noGrp="1"/>
          </p:cNvGraphicFramePr>
          <p:nvPr>
            <p:ph idx="1"/>
            <p:extLst>
              <p:ext uri="{D42A27DB-BD31-4B8C-83A1-F6EECF244321}">
                <p14:modId xmlns:p14="http://schemas.microsoft.com/office/powerpoint/2010/main" val="3318911649"/>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55589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F9326654-3632-FD57-ECC6-F5F0FA53B068}"/>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Things to Consider</a:t>
            </a:r>
          </a:p>
        </p:txBody>
      </p:sp>
      <p:graphicFrame>
        <p:nvGraphicFramePr>
          <p:cNvPr id="5" name="Content Placeholder 2">
            <a:extLst>
              <a:ext uri="{FF2B5EF4-FFF2-40B4-BE49-F238E27FC236}">
                <a16:creationId xmlns:a16="http://schemas.microsoft.com/office/drawing/2014/main" id="{9DBAA796-69C9-ED6C-4D91-D3ED7954CA58}"/>
              </a:ext>
            </a:extLst>
          </p:cNvPr>
          <p:cNvGraphicFramePr>
            <a:graphicFrameLocks noGrp="1"/>
          </p:cNvGraphicFramePr>
          <p:nvPr>
            <p:ph idx="1"/>
            <p:extLst>
              <p:ext uri="{D42A27DB-BD31-4B8C-83A1-F6EECF244321}">
                <p14:modId xmlns:p14="http://schemas.microsoft.com/office/powerpoint/2010/main" val="2620248872"/>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99554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B04C3-1C32-2321-32F6-0382C15D3DA9}"/>
              </a:ext>
            </a:extLst>
          </p:cNvPr>
          <p:cNvSpPr>
            <a:spLocks noGrp="1"/>
          </p:cNvSpPr>
          <p:nvPr>
            <p:ph type="title"/>
          </p:nvPr>
        </p:nvSpPr>
        <p:spPr/>
        <p:txBody>
          <a:bodyPr/>
          <a:lstStyle/>
          <a:p>
            <a:r>
              <a:rPr lang="en-US" dirty="0"/>
              <a:t>CAMs Example: Acupuncture</a:t>
            </a:r>
          </a:p>
        </p:txBody>
      </p:sp>
      <p:sp>
        <p:nvSpPr>
          <p:cNvPr id="3" name="Content Placeholder 2">
            <a:extLst>
              <a:ext uri="{FF2B5EF4-FFF2-40B4-BE49-F238E27FC236}">
                <a16:creationId xmlns:a16="http://schemas.microsoft.com/office/drawing/2014/main" id="{0C08F89A-1C8F-9972-451C-51C16C245B44}"/>
              </a:ext>
            </a:extLst>
          </p:cNvPr>
          <p:cNvSpPr>
            <a:spLocks noGrp="1"/>
          </p:cNvSpPr>
          <p:nvPr>
            <p:ph idx="1"/>
          </p:nvPr>
        </p:nvSpPr>
        <p:spPr/>
        <p:txBody>
          <a:bodyPr vert="horz" lIns="91440" tIns="45720" rIns="91440" bIns="45720" rtlCol="0" anchor="t">
            <a:normAutofit/>
          </a:bodyPr>
          <a:lstStyle/>
          <a:p>
            <a:r>
              <a:rPr lang="en-US" dirty="0">
                <a:solidFill>
                  <a:srgbClr val="FFFFFF">
                    <a:alpha val="70000"/>
                  </a:srgbClr>
                </a:solidFill>
                <a:hlinkClick r:id="rId2"/>
              </a:rPr>
              <a:t>https://youtube.com/watch?v=LmsByf2oisg</a:t>
            </a:r>
            <a:endParaRPr lang="en-US">
              <a:solidFill>
                <a:srgbClr val="FFFFFF">
                  <a:alpha val="70000"/>
                </a:srgbClr>
              </a:solidFill>
            </a:endParaRPr>
          </a:p>
          <a:p>
            <a:endParaRPr lang="en-US" dirty="0">
              <a:solidFill>
                <a:srgbClr val="FFFFFF">
                  <a:alpha val="70000"/>
                </a:srgbClr>
              </a:solidFill>
            </a:endParaRPr>
          </a:p>
          <a:p>
            <a:endParaRPr lang="en-US" dirty="0">
              <a:solidFill>
                <a:srgbClr val="FFFFFF">
                  <a:alpha val="70000"/>
                </a:srgbClr>
              </a:solidFill>
            </a:endParaRPr>
          </a:p>
        </p:txBody>
      </p:sp>
    </p:spTree>
    <p:extLst>
      <p:ext uri="{BB962C8B-B14F-4D97-AF65-F5344CB8AC3E}">
        <p14:creationId xmlns:p14="http://schemas.microsoft.com/office/powerpoint/2010/main" val="39874071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79FBE-88AA-C9FE-6130-4740004F08C1}"/>
              </a:ext>
            </a:extLst>
          </p:cNvPr>
          <p:cNvSpPr>
            <a:spLocks noGrp="1"/>
          </p:cNvSpPr>
          <p:nvPr>
            <p:ph type="title"/>
          </p:nvPr>
        </p:nvSpPr>
        <p:spPr/>
        <p:txBody>
          <a:bodyPr/>
          <a:lstStyle/>
          <a:p>
            <a:r>
              <a:rPr lang="en-US" dirty="0"/>
              <a:t>A Real Case: Case E</a:t>
            </a:r>
          </a:p>
        </p:txBody>
      </p:sp>
      <p:sp>
        <p:nvSpPr>
          <p:cNvPr id="3" name="Content Placeholder 2">
            <a:extLst>
              <a:ext uri="{FF2B5EF4-FFF2-40B4-BE49-F238E27FC236}">
                <a16:creationId xmlns:a16="http://schemas.microsoft.com/office/drawing/2014/main" id="{52996087-E0E3-A2DE-0A04-0DAF7773A9CC}"/>
              </a:ext>
            </a:extLst>
          </p:cNvPr>
          <p:cNvSpPr>
            <a:spLocks noGrp="1"/>
          </p:cNvSpPr>
          <p:nvPr>
            <p:ph idx="1"/>
          </p:nvPr>
        </p:nvSpPr>
        <p:spPr/>
        <p:txBody>
          <a:bodyPr vert="horz" lIns="91440" tIns="45720" rIns="91440" bIns="45720" rtlCol="0" anchor="t">
            <a:normAutofit/>
          </a:bodyPr>
          <a:lstStyle/>
          <a:p>
            <a:pPr>
              <a:lnSpc>
                <a:spcPct val="90000"/>
              </a:lnSpc>
            </a:pPr>
            <a:r>
              <a:rPr lang="en-US" sz="1700">
                <a:latin typeface="Gill Sans Nova"/>
              </a:rPr>
              <a:t>E is a 32-year-old woman who suffers from extremely severe anorexia nervosa, and other chronic health conditions. On 18 May 2012, an urgent application was made to the Court of Protection by her local authority, which was concerned that her position should be investigated and protected. E's death was imminent. She was refusing to eat, and was taking only a small amount of water. She was being looked after in a community hospital under a palliative care regime whose purpose was to allow her to die in comfort.</a:t>
            </a:r>
          </a:p>
          <a:p>
            <a:pPr>
              <a:lnSpc>
                <a:spcPct val="90000"/>
              </a:lnSpc>
            </a:pPr>
            <a:r>
              <a:rPr lang="en-US" sz="1700">
                <a:latin typeface="Gill Sans Nova"/>
              </a:rPr>
              <a:t>A hearing took place on 25 and 28 May, at which E was represented by the Official Solicitor, the other parties being her parents, the local authority and the health authority.</a:t>
            </a:r>
          </a:p>
          <a:p>
            <a:pPr>
              <a:lnSpc>
                <a:spcPct val="90000"/>
              </a:lnSpc>
            </a:pPr>
            <a:r>
              <a:rPr lang="en-US" sz="1700" dirty="0">
                <a:latin typeface="Gill Sans Nova"/>
              </a:rPr>
              <a:t>At the end of the hearing, I gave my decision with brief reasons. I found that E lacked capacity to make a decision about life-sustaining treatment and declared that it was in her best interests to be fed against her wishes with all that this entails. I now give fuller reasons for what was a very difficult decision.</a:t>
            </a:r>
            <a:endParaRPr lang="en-US" dirty="0"/>
          </a:p>
        </p:txBody>
      </p:sp>
    </p:spTree>
    <p:extLst>
      <p:ext uri="{BB962C8B-B14F-4D97-AF65-F5344CB8AC3E}">
        <p14:creationId xmlns:p14="http://schemas.microsoft.com/office/powerpoint/2010/main" val="35433003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0C9F4-EA41-E5E6-48AA-FECF004A79B4}"/>
              </a:ext>
            </a:extLst>
          </p:cNvPr>
          <p:cNvSpPr>
            <a:spLocks noGrp="1"/>
          </p:cNvSpPr>
          <p:nvPr>
            <p:ph type="title"/>
          </p:nvPr>
        </p:nvSpPr>
        <p:spPr/>
        <p:txBody>
          <a:bodyPr/>
          <a:lstStyle/>
          <a:p>
            <a:r>
              <a:rPr lang="en-US" dirty="0"/>
              <a:t>A Real Case: Case E</a:t>
            </a:r>
          </a:p>
        </p:txBody>
      </p:sp>
      <p:sp>
        <p:nvSpPr>
          <p:cNvPr id="3" name="Content Placeholder 2">
            <a:extLst>
              <a:ext uri="{FF2B5EF4-FFF2-40B4-BE49-F238E27FC236}">
                <a16:creationId xmlns:a16="http://schemas.microsoft.com/office/drawing/2014/main" id="{0D3236D9-6D85-0B03-70A7-8B3608C87371}"/>
              </a:ext>
            </a:extLst>
          </p:cNvPr>
          <p:cNvSpPr>
            <a:spLocks noGrp="1"/>
          </p:cNvSpPr>
          <p:nvPr>
            <p:ph idx="1"/>
          </p:nvPr>
        </p:nvSpPr>
        <p:spPr/>
        <p:txBody>
          <a:bodyPr vert="horz" lIns="91440" tIns="45720" rIns="91440" bIns="45720" rtlCol="0" anchor="t">
            <a:normAutofit/>
          </a:bodyPr>
          <a:lstStyle/>
          <a:p>
            <a:pPr>
              <a:lnSpc>
                <a:spcPct val="90000"/>
              </a:lnSpc>
            </a:pPr>
            <a:r>
              <a:rPr lang="en-US" sz="1700">
                <a:latin typeface="Gill Sans Nova"/>
              </a:rPr>
              <a:t>There are established instances of the withdrawal or withholding of life-sustaining treatment from people in a permanent vegetative state who have no degree of awareness. There are also a few cases in which treatment or continued treatment has been found not to be in the best interests of very young or very elderly patients suffering from incurable terminal illness.</a:t>
            </a:r>
          </a:p>
          <a:p>
            <a:pPr>
              <a:lnSpc>
                <a:spcPct val="90000"/>
              </a:lnSpc>
            </a:pPr>
            <a:r>
              <a:rPr lang="en-US" sz="1700">
                <a:latin typeface="Gill Sans Nova"/>
              </a:rPr>
              <a:t>E's case has raised for the first time in my experience the real possibility of life-sustaining treatment not being in the best interests of a person who, while lacking capacity, is fully aware of her situation. She is in many ways the opposite of a PVS patient or a person with an inevitably fatal condition. She is described as an intelligent and charming person. Albeit gravely unwell, she is not incurable. She does not seek death, but above all she does not want to eat or to be fed. She sees her life as pointless and wants to be allowed to make her own choices, </a:t>
            </a:r>
            <a:r>
              <a:rPr lang="en-US" sz="1700" err="1">
                <a:latin typeface="Gill Sans Nova"/>
              </a:rPr>
              <a:t>realising</a:t>
            </a:r>
            <a:r>
              <a:rPr lang="en-US" sz="1700">
                <a:latin typeface="Gill Sans Nova"/>
              </a:rPr>
              <a:t> that refusal to eat must lead to her death. Her situation requires a balance to be struck between the weight objectively to be given to life on one hand and to personal independence on the other.</a:t>
            </a:r>
          </a:p>
          <a:p>
            <a:pPr>
              <a:lnSpc>
                <a:spcPct val="90000"/>
              </a:lnSpc>
            </a:pPr>
            <a:r>
              <a:rPr lang="en-US" sz="1700" dirty="0">
                <a:latin typeface="Gill Sans Nova"/>
              </a:rPr>
              <a:t>A further element of the situation is that in 2011 E twice attempted to make advance decisions refusing the treatment that is now proposed.</a:t>
            </a:r>
            <a:endParaRPr lang="en-US" dirty="0"/>
          </a:p>
        </p:txBody>
      </p:sp>
    </p:spTree>
    <p:extLst>
      <p:ext uri="{BB962C8B-B14F-4D97-AF65-F5344CB8AC3E}">
        <p14:creationId xmlns:p14="http://schemas.microsoft.com/office/powerpoint/2010/main" val="19011694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292B2458-BF5B-B056-B32E-9EF5ABEB98FD}"/>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A Real Case: Case E</a:t>
            </a:r>
          </a:p>
        </p:txBody>
      </p:sp>
      <p:graphicFrame>
        <p:nvGraphicFramePr>
          <p:cNvPr id="5" name="Content Placeholder 2">
            <a:extLst>
              <a:ext uri="{FF2B5EF4-FFF2-40B4-BE49-F238E27FC236}">
                <a16:creationId xmlns:a16="http://schemas.microsoft.com/office/drawing/2014/main" id="{FCB08F4D-A276-606E-86F5-44A4B2D1842B}"/>
              </a:ext>
            </a:extLst>
          </p:cNvPr>
          <p:cNvGraphicFramePr>
            <a:graphicFrameLocks noGrp="1"/>
          </p:cNvGraphicFramePr>
          <p:nvPr>
            <p:ph idx="1"/>
            <p:extLst>
              <p:ext uri="{D42A27DB-BD31-4B8C-83A1-F6EECF244321}">
                <p14:modId xmlns:p14="http://schemas.microsoft.com/office/powerpoint/2010/main" val="2419318447"/>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21737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6E7C1B35-60E3-77A3-29D5-0E2EFB1E26AE}"/>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Considerations in Therapeutic Options</a:t>
            </a:r>
          </a:p>
        </p:txBody>
      </p:sp>
      <p:graphicFrame>
        <p:nvGraphicFramePr>
          <p:cNvPr id="5" name="Content Placeholder 2">
            <a:extLst>
              <a:ext uri="{FF2B5EF4-FFF2-40B4-BE49-F238E27FC236}">
                <a16:creationId xmlns:a16="http://schemas.microsoft.com/office/drawing/2014/main" id="{411EA9C7-BC96-EFB4-1AFF-4E55BA2A4A84}"/>
              </a:ext>
            </a:extLst>
          </p:cNvPr>
          <p:cNvGraphicFramePr>
            <a:graphicFrameLocks noGrp="1"/>
          </p:cNvGraphicFramePr>
          <p:nvPr>
            <p:ph idx="1"/>
            <p:extLst>
              <p:ext uri="{D42A27DB-BD31-4B8C-83A1-F6EECF244321}">
                <p14:modId xmlns:p14="http://schemas.microsoft.com/office/powerpoint/2010/main" val="3852098534"/>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54024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EB550-FB48-7F95-0165-2813D5CEC8DD}"/>
              </a:ext>
            </a:extLst>
          </p:cNvPr>
          <p:cNvSpPr>
            <a:spLocks noGrp="1"/>
          </p:cNvSpPr>
          <p:nvPr>
            <p:ph type="title"/>
          </p:nvPr>
        </p:nvSpPr>
        <p:spPr>
          <a:xfrm>
            <a:off x="762000" y="762000"/>
            <a:ext cx="10668000" cy="857250"/>
          </a:xfrm>
        </p:spPr>
        <p:txBody>
          <a:bodyPr/>
          <a:lstStyle/>
          <a:p>
            <a:r>
              <a:rPr lang="en-US" dirty="0"/>
              <a:t>References</a:t>
            </a:r>
          </a:p>
        </p:txBody>
      </p:sp>
      <p:sp>
        <p:nvSpPr>
          <p:cNvPr id="3" name="Content Placeholder 2">
            <a:extLst>
              <a:ext uri="{FF2B5EF4-FFF2-40B4-BE49-F238E27FC236}">
                <a16:creationId xmlns:a16="http://schemas.microsoft.com/office/drawing/2014/main" id="{0F7BAD54-FC7F-9D71-3319-7D73FA900FDF}"/>
              </a:ext>
            </a:extLst>
          </p:cNvPr>
          <p:cNvSpPr>
            <a:spLocks noGrp="1"/>
          </p:cNvSpPr>
          <p:nvPr>
            <p:ph idx="1"/>
          </p:nvPr>
        </p:nvSpPr>
        <p:spPr>
          <a:xfrm>
            <a:off x="264584" y="1714500"/>
            <a:ext cx="11165416" cy="5024583"/>
          </a:xfrm>
        </p:spPr>
        <p:txBody>
          <a:bodyPr vert="horz" lIns="91440" tIns="45720" rIns="91440" bIns="45720" rtlCol="0" anchor="t">
            <a:normAutofit/>
          </a:bodyPr>
          <a:lstStyle/>
          <a:p>
            <a:r>
              <a:rPr lang="en-US" sz="1000" dirty="0">
                <a:solidFill>
                  <a:schemeClr val="tx1"/>
                </a:solidFill>
                <a:latin typeface="Arial"/>
                <a:cs typeface="Arial"/>
              </a:rPr>
              <a:t>Attia, E., </a:t>
            </a:r>
            <a:r>
              <a:rPr lang="en-US" sz="1000" dirty="0" err="1">
                <a:solidFill>
                  <a:schemeClr val="tx1"/>
                </a:solidFill>
                <a:latin typeface="Arial"/>
                <a:cs typeface="Arial"/>
              </a:rPr>
              <a:t>Steinglass</a:t>
            </a:r>
            <a:r>
              <a:rPr lang="en-US" sz="1000" dirty="0">
                <a:solidFill>
                  <a:schemeClr val="tx1"/>
                </a:solidFill>
                <a:latin typeface="Arial"/>
                <a:cs typeface="Arial"/>
              </a:rPr>
              <a:t>, J.E., Walsh, B.T., Wang, Y., Wu, P., Schreyer, C., Wildes, J., Yilmaz, Z., Guarda, A.S., Kaplan, A.S. and Marcus, M.D., (2019). Olanzapine versus placebo in adult outpatients with anorexia nervosa: a randomized clinical trial. </a:t>
            </a:r>
            <a:r>
              <a:rPr lang="en-US" sz="1000" i="1" dirty="0">
                <a:solidFill>
                  <a:schemeClr val="tx1"/>
                </a:solidFill>
                <a:latin typeface="Arial"/>
                <a:cs typeface="Arial"/>
              </a:rPr>
              <a:t>American Journal of Psychiatry</a:t>
            </a:r>
            <a:r>
              <a:rPr lang="en-US" sz="1000" dirty="0">
                <a:solidFill>
                  <a:schemeClr val="tx1"/>
                </a:solidFill>
                <a:latin typeface="Arial"/>
                <a:cs typeface="Arial"/>
              </a:rPr>
              <a:t>, </a:t>
            </a:r>
            <a:r>
              <a:rPr lang="en-US" sz="1000" i="1" dirty="0">
                <a:solidFill>
                  <a:schemeClr val="tx1"/>
                </a:solidFill>
                <a:latin typeface="Arial"/>
                <a:cs typeface="Arial"/>
              </a:rPr>
              <a:t>176</a:t>
            </a:r>
            <a:r>
              <a:rPr lang="en-US" sz="1000" dirty="0">
                <a:solidFill>
                  <a:schemeClr val="tx1"/>
                </a:solidFill>
                <a:latin typeface="Arial"/>
                <a:cs typeface="Arial"/>
              </a:rPr>
              <a:t>(6), pp.449-456</a:t>
            </a:r>
            <a:endParaRPr lang="en-US" dirty="0">
              <a:solidFill>
                <a:schemeClr val="tx1"/>
              </a:solidFill>
            </a:endParaRPr>
          </a:p>
          <a:p>
            <a:r>
              <a:rPr lang="en-US" sz="1000" dirty="0">
                <a:solidFill>
                  <a:schemeClr val="tx1"/>
                </a:solidFill>
                <a:latin typeface="Arial"/>
                <a:cs typeface="Arial"/>
              </a:rPr>
              <a:t>Bethell, J., </a:t>
            </a:r>
            <a:r>
              <a:rPr lang="en-US" sz="1000" err="1">
                <a:solidFill>
                  <a:schemeClr val="tx1"/>
                </a:solidFill>
                <a:latin typeface="Arial"/>
                <a:cs typeface="Arial"/>
              </a:rPr>
              <a:t>Aelick</a:t>
            </a:r>
            <a:r>
              <a:rPr lang="en-US" sz="1000" dirty="0">
                <a:solidFill>
                  <a:schemeClr val="tx1"/>
                </a:solidFill>
                <a:latin typeface="Arial"/>
                <a:cs typeface="Arial"/>
              </a:rPr>
              <a:t>, K., Babineau, J., </a:t>
            </a:r>
            <a:r>
              <a:rPr lang="en-US" sz="1000" err="1">
                <a:solidFill>
                  <a:schemeClr val="tx1"/>
                </a:solidFill>
                <a:latin typeface="Arial"/>
                <a:cs typeface="Arial"/>
              </a:rPr>
              <a:t>Bretzlaff</a:t>
            </a:r>
            <a:r>
              <a:rPr lang="en-US" sz="1000" dirty="0">
                <a:solidFill>
                  <a:schemeClr val="tx1"/>
                </a:solidFill>
                <a:latin typeface="Arial"/>
                <a:cs typeface="Arial"/>
              </a:rPr>
              <a:t>, M., Edwards, C., Gibson, J.L., Colborne, D.H., Iaboni, A., Lender, D., Schon, D. and McGilton, K.S., (2021). Social connection in long-term care homes: a scoping review of published research on the mental health impacts and potential strategies during COVID-19. </a:t>
            </a:r>
            <a:r>
              <a:rPr lang="en-US" sz="1000" i="1" dirty="0">
                <a:solidFill>
                  <a:schemeClr val="tx1"/>
                </a:solidFill>
                <a:latin typeface="Arial"/>
                <a:cs typeface="Arial"/>
              </a:rPr>
              <a:t>Journal of the American Medical Directors Association</a:t>
            </a:r>
            <a:r>
              <a:rPr lang="en-US" sz="1000" dirty="0">
                <a:solidFill>
                  <a:schemeClr val="tx1"/>
                </a:solidFill>
                <a:latin typeface="Arial"/>
                <a:cs typeface="Arial"/>
              </a:rPr>
              <a:t>, </a:t>
            </a:r>
            <a:r>
              <a:rPr lang="en-US" sz="1000" i="1" dirty="0">
                <a:solidFill>
                  <a:schemeClr val="tx1"/>
                </a:solidFill>
                <a:latin typeface="Arial"/>
                <a:cs typeface="Arial"/>
              </a:rPr>
              <a:t>22</a:t>
            </a:r>
            <a:r>
              <a:rPr lang="en-US" sz="1000">
                <a:solidFill>
                  <a:schemeClr val="tx1"/>
                </a:solidFill>
                <a:latin typeface="Arial"/>
                <a:cs typeface="Arial"/>
              </a:rPr>
              <a:t>(2), pp.228-237</a:t>
            </a:r>
            <a:endParaRPr lang="en-US">
              <a:solidFill>
                <a:schemeClr val="tx1"/>
              </a:solidFill>
            </a:endParaRPr>
          </a:p>
          <a:p>
            <a:r>
              <a:rPr lang="en-US" sz="1000" dirty="0">
                <a:solidFill>
                  <a:schemeClr val="tx1"/>
                </a:solidFill>
                <a:latin typeface="Arial"/>
                <a:cs typeface="Arial"/>
              </a:rPr>
              <a:t>Coventry, P.A., Meader, N., Melton, H., Temple, M., Dale, H., Wright, K., </a:t>
            </a:r>
            <a:r>
              <a:rPr lang="en-US" sz="1000" err="1">
                <a:solidFill>
                  <a:schemeClr val="tx1"/>
                </a:solidFill>
                <a:latin typeface="Arial"/>
                <a:cs typeface="Arial"/>
              </a:rPr>
              <a:t>Cloitre</a:t>
            </a:r>
            <a:r>
              <a:rPr lang="en-US" sz="1000" dirty="0">
                <a:solidFill>
                  <a:schemeClr val="tx1"/>
                </a:solidFill>
                <a:latin typeface="Arial"/>
                <a:cs typeface="Arial"/>
              </a:rPr>
              <a:t>, M., </a:t>
            </a:r>
            <a:r>
              <a:rPr lang="en-US" sz="1000" err="1">
                <a:solidFill>
                  <a:schemeClr val="tx1"/>
                </a:solidFill>
                <a:latin typeface="Arial"/>
                <a:cs typeface="Arial"/>
              </a:rPr>
              <a:t>Karatzias</a:t>
            </a:r>
            <a:r>
              <a:rPr lang="en-US" sz="1000" dirty="0">
                <a:solidFill>
                  <a:schemeClr val="tx1"/>
                </a:solidFill>
                <a:latin typeface="Arial"/>
                <a:cs typeface="Arial"/>
              </a:rPr>
              <a:t>, T., Bisson, J., Roberts, N.P. and Brown, J.V., (2020). Psychological and pharmacological interventions for posttraumatic stress disorder and comorbid mental health problems following complex traumatic events: Systematic review and component network meta-analysis. </a:t>
            </a:r>
            <a:r>
              <a:rPr lang="en-US" sz="1000" i="1" err="1">
                <a:solidFill>
                  <a:schemeClr val="tx1"/>
                </a:solidFill>
                <a:latin typeface="Arial"/>
                <a:cs typeface="Arial"/>
              </a:rPr>
              <a:t>PLoS</a:t>
            </a:r>
            <a:r>
              <a:rPr lang="en-US" sz="1000" i="1" dirty="0">
                <a:solidFill>
                  <a:schemeClr val="tx1"/>
                </a:solidFill>
                <a:latin typeface="Arial"/>
                <a:cs typeface="Arial"/>
              </a:rPr>
              <a:t> medicine</a:t>
            </a:r>
            <a:r>
              <a:rPr lang="en-US" sz="1000" dirty="0">
                <a:solidFill>
                  <a:schemeClr val="tx1"/>
                </a:solidFill>
                <a:latin typeface="Arial"/>
                <a:cs typeface="Arial"/>
              </a:rPr>
              <a:t>, </a:t>
            </a:r>
            <a:r>
              <a:rPr lang="en-US" sz="1000" i="1" dirty="0">
                <a:solidFill>
                  <a:schemeClr val="tx1"/>
                </a:solidFill>
                <a:latin typeface="Arial"/>
                <a:cs typeface="Arial"/>
              </a:rPr>
              <a:t>17</a:t>
            </a:r>
            <a:r>
              <a:rPr lang="en-US" sz="1000">
                <a:solidFill>
                  <a:schemeClr val="tx1"/>
                </a:solidFill>
                <a:latin typeface="Arial"/>
                <a:cs typeface="Arial"/>
              </a:rPr>
              <a:t>(8), p.e1003262.</a:t>
            </a:r>
            <a:endParaRPr lang="en-US">
              <a:solidFill>
                <a:schemeClr val="tx1"/>
              </a:solidFill>
            </a:endParaRPr>
          </a:p>
          <a:p>
            <a:r>
              <a:rPr lang="en-US" sz="1000" dirty="0">
                <a:solidFill>
                  <a:schemeClr val="tx1"/>
                </a:solidFill>
                <a:latin typeface="Arial"/>
                <a:cs typeface="Arial"/>
              </a:rPr>
              <a:t>Himmerich, H. and Benkert, O., (2020). </a:t>
            </a:r>
            <a:r>
              <a:rPr lang="en-US" sz="1000" err="1">
                <a:solidFill>
                  <a:schemeClr val="tx1"/>
                </a:solidFill>
                <a:latin typeface="Arial"/>
                <a:cs typeface="Arial"/>
              </a:rPr>
              <a:t>Medikamente</a:t>
            </a:r>
            <a:r>
              <a:rPr lang="en-US" sz="1000" dirty="0">
                <a:solidFill>
                  <a:schemeClr val="tx1"/>
                </a:solidFill>
                <a:latin typeface="Arial"/>
                <a:cs typeface="Arial"/>
              </a:rPr>
              <a:t> </a:t>
            </a:r>
            <a:r>
              <a:rPr lang="en-US" sz="1000" err="1">
                <a:solidFill>
                  <a:schemeClr val="tx1"/>
                </a:solidFill>
                <a:latin typeface="Arial"/>
                <a:cs typeface="Arial"/>
              </a:rPr>
              <a:t>zur</a:t>
            </a:r>
            <a:r>
              <a:rPr lang="en-US" sz="1000" dirty="0">
                <a:solidFill>
                  <a:schemeClr val="tx1"/>
                </a:solidFill>
                <a:latin typeface="Arial"/>
                <a:cs typeface="Arial"/>
              </a:rPr>
              <a:t> </a:t>
            </a:r>
            <a:r>
              <a:rPr lang="en-US" sz="1000" err="1">
                <a:solidFill>
                  <a:schemeClr val="tx1"/>
                </a:solidFill>
                <a:latin typeface="Arial"/>
                <a:cs typeface="Arial"/>
              </a:rPr>
              <a:t>Behandlung</a:t>
            </a:r>
            <a:r>
              <a:rPr lang="en-US" sz="1000" dirty="0">
                <a:solidFill>
                  <a:schemeClr val="tx1"/>
                </a:solidFill>
                <a:latin typeface="Arial"/>
                <a:cs typeface="Arial"/>
              </a:rPr>
              <a:t> von </a:t>
            </a:r>
            <a:r>
              <a:rPr lang="en-US" sz="1000" err="1">
                <a:solidFill>
                  <a:schemeClr val="tx1"/>
                </a:solidFill>
                <a:latin typeface="Arial"/>
                <a:cs typeface="Arial"/>
              </a:rPr>
              <a:t>Essstörungen</a:t>
            </a:r>
            <a:r>
              <a:rPr lang="en-US" sz="1000" dirty="0">
                <a:solidFill>
                  <a:schemeClr val="tx1"/>
                </a:solidFill>
                <a:latin typeface="Arial"/>
                <a:cs typeface="Arial"/>
              </a:rPr>
              <a:t> und </a:t>
            </a:r>
            <a:r>
              <a:rPr lang="en-US" sz="1000" err="1">
                <a:solidFill>
                  <a:schemeClr val="tx1"/>
                </a:solidFill>
                <a:latin typeface="Arial"/>
                <a:cs typeface="Arial"/>
              </a:rPr>
              <a:t>Adipositas</a:t>
            </a:r>
            <a:r>
              <a:rPr lang="en-US" sz="1000" dirty="0">
                <a:solidFill>
                  <a:schemeClr val="tx1"/>
                </a:solidFill>
                <a:latin typeface="Arial"/>
                <a:cs typeface="Arial"/>
              </a:rPr>
              <a:t>. In </a:t>
            </a:r>
            <a:r>
              <a:rPr lang="en-US" sz="1000" i="1" err="1">
                <a:solidFill>
                  <a:schemeClr val="tx1"/>
                </a:solidFill>
                <a:latin typeface="Arial"/>
                <a:cs typeface="Arial"/>
              </a:rPr>
              <a:t>Kompendium</a:t>
            </a:r>
            <a:r>
              <a:rPr lang="en-US" sz="1000" i="1" dirty="0">
                <a:solidFill>
                  <a:schemeClr val="tx1"/>
                </a:solidFill>
                <a:latin typeface="Arial"/>
                <a:cs typeface="Arial"/>
              </a:rPr>
              <a:t> der </a:t>
            </a:r>
            <a:r>
              <a:rPr lang="en-US" sz="1000" i="1" err="1">
                <a:solidFill>
                  <a:schemeClr val="tx1"/>
                </a:solidFill>
                <a:latin typeface="Arial"/>
                <a:cs typeface="Arial"/>
              </a:rPr>
              <a:t>Psychiatrischen</a:t>
            </a:r>
            <a:r>
              <a:rPr lang="en-US" sz="1000" i="1" dirty="0">
                <a:solidFill>
                  <a:schemeClr val="tx1"/>
                </a:solidFill>
                <a:latin typeface="Arial"/>
                <a:cs typeface="Arial"/>
              </a:rPr>
              <a:t> </a:t>
            </a:r>
            <a:r>
              <a:rPr lang="en-US" sz="1000" i="1" err="1">
                <a:solidFill>
                  <a:schemeClr val="tx1"/>
                </a:solidFill>
                <a:latin typeface="Arial"/>
                <a:cs typeface="Arial"/>
              </a:rPr>
              <a:t>Pharmakotherapie</a:t>
            </a:r>
            <a:r>
              <a:rPr lang="en-US" sz="1000">
                <a:solidFill>
                  <a:schemeClr val="tx1"/>
                </a:solidFill>
                <a:latin typeface="Arial"/>
                <a:cs typeface="Arial"/>
              </a:rPr>
              <a:t> (pp. 739-758). Berlin, Heidelberg: Springer Berlin Heidelberg.</a:t>
            </a:r>
            <a:endParaRPr lang="en-US">
              <a:solidFill>
                <a:schemeClr val="tx1"/>
              </a:solidFill>
            </a:endParaRPr>
          </a:p>
          <a:p>
            <a:r>
              <a:rPr lang="en-US" sz="1000" dirty="0">
                <a:solidFill>
                  <a:schemeClr val="tx1"/>
                </a:solidFill>
                <a:latin typeface="Arial"/>
                <a:cs typeface="Arial"/>
              </a:rPr>
              <a:t>Leichsenring, F., Steinert, C., </a:t>
            </a:r>
            <a:r>
              <a:rPr lang="en-US" sz="1000" err="1">
                <a:solidFill>
                  <a:schemeClr val="tx1"/>
                </a:solidFill>
                <a:latin typeface="Arial"/>
                <a:cs typeface="Arial"/>
              </a:rPr>
              <a:t>Rabung</a:t>
            </a:r>
            <a:r>
              <a:rPr lang="en-US" sz="1000" dirty="0">
                <a:solidFill>
                  <a:schemeClr val="tx1"/>
                </a:solidFill>
                <a:latin typeface="Arial"/>
                <a:cs typeface="Arial"/>
              </a:rPr>
              <a:t>, S., and Ioannidis, J. P. A. (2022). The efficacy of psychotherapies and pharmacotherapies for mental disorders in adults: an umbrella review and meta-analytic evaluation of recent meta-analyses. </a:t>
            </a:r>
            <a:r>
              <a:rPr lang="en-US" sz="1000" i="1" dirty="0">
                <a:solidFill>
                  <a:schemeClr val="tx1"/>
                </a:solidFill>
                <a:latin typeface="Arial"/>
                <a:cs typeface="Arial"/>
              </a:rPr>
              <a:t>World psychiatry : official journal of the World Psychiatric Association (WPA)</a:t>
            </a:r>
            <a:r>
              <a:rPr lang="en-US" sz="1000">
                <a:solidFill>
                  <a:schemeClr val="tx1"/>
                </a:solidFill>
                <a:latin typeface="Arial"/>
                <a:cs typeface="Arial"/>
              </a:rPr>
              <a:t>, 21(1), pp.133–145.</a:t>
            </a:r>
            <a:endParaRPr lang="en-US">
              <a:solidFill>
                <a:schemeClr val="tx1"/>
              </a:solidFill>
            </a:endParaRPr>
          </a:p>
          <a:p>
            <a:r>
              <a:rPr lang="en-US" sz="1000" dirty="0">
                <a:solidFill>
                  <a:schemeClr val="tx1"/>
                </a:solidFill>
                <a:latin typeface="Arial"/>
                <a:cs typeface="Arial"/>
              </a:rPr>
              <a:t>Nathan, P.E. and Gorman, J.M. eds., (2015). </a:t>
            </a:r>
            <a:r>
              <a:rPr lang="en-US" sz="1000" i="1" dirty="0">
                <a:solidFill>
                  <a:schemeClr val="tx1"/>
                </a:solidFill>
                <a:latin typeface="Arial"/>
                <a:cs typeface="Arial"/>
              </a:rPr>
              <a:t>A guide to treatments that work</a:t>
            </a:r>
            <a:r>
              <a:rPr lang="en-US" sz="1000" dirty="0">
                <a:solidFill>
                  <a:schemeClr val="tx1"/>
                </a:solidFill>
                <a:latin typeface="Arial"/>
                <a:cs typeface="Arial"/>
              </a:rPr>
              <a:t>. Oxford University Press.</a:t>
            </a:r>
            <a:endParaRPr lang="en-US" dirty="0">
              <a:solidFill>
                <a:schemeClr val="tx1"/>
              </a:solidFill>
            </a:endParaRPr>
          </a:p>
          <a:p>
            <a:r>
              <a:rPr lang="en-US" sz="1000" dirty="0" err="1">
                <a:solidFill>
                  <a:schemeClr val="tx1"/>
                </a:solidFill>
                <a:latin typeface="Arial"/>
                <a:cs typeface="Arial"/>
              </a:rPr>
              <a:t>Peckmezian</a:t>
            </a:r>
            <a:r>
              <a:rPr lang="en-US" sz="1000" dirty="0">
                <a:solidFill>
                  <a:schemeClr val="tx1"/>
                </a:solidFill>
                <a:latin typeface="Arial"/>
                <a:cs typeface="Arial"/>
              </a:rPr>
              <a:t>, T. and Paxton, S.J., (2020). A systematic review of outcomes following residential treatment for eating disorders. </a:t>
            </a:r>
            <a:r>
              <a:rPr lang="en-US" sz="1000" i="1" dirty="0">
                <a:solidFill>
                  <a:schemeClr val="tx1"/>
                </a:solidFill>
                <a:latin typeface="Arial"/>
                <a:cs typeface="Arial"/>
              </a:rPr>
              <a:t>European Eating Disorders Review</a:t>
            </a:r>
            <a:r>
              <a:rPr lang="en-US" sz="1000" dirty="0">
                <a:solidFill>
                  <a:schemeClr val="tx1"/>
                </a:solidFill>
                <a:latin typeface="Arial"/>
                <a:cs typeface="Arial"/>
              </a:rPr>
              <a:t>, </a:t>
            </a:r>
            <a:r>
              <a:rPr lang="en-US" sz="1000" i="1" dirty="0">
                <a:solidFill>
                  <a:schemeClr val="tx1"/>
                </a:solidFill>
                <a:latin typeface="Arial"/>
                <a:cs typeface="Arial"/>
              </a:rPr>
              <a:t>28</a:t>
            </a:r>
            <a:r>
              <a:rPr lang="en-US" sz="1000" dirty="0">
                <a:solidFill>
                  <a:schemeClr val="tx1"/>
                </a:solidFill>
                <a:latin typeface="Arial"/>
                <a:cs typeface="Arial"/>
              </a:rPr>
              <a:t>(3), pp.246-259.</a:t>
            </a:r>
            <a:endParaRPr lang="en-US" dirty="0">
              <a:solidFill>
                <a:schemeClr val="tx1"/>
              </a:solidFill>
            </a:endParaRPr>
          </a:p>
          <a:p>
            <a:r>
              <a:rPr lang="en-US" sz="1000" dirty="0">
                <a:solidFill>
                  <a:schemeClr val="tx1"/>
                </a:solidFill>
                <a:latin typeface="Arial"/>
                <a:cs typeface="Arial"/>
              </a:rPr>
              <a:t>Roy, C., Castonguay, A., Fortin, M., Drolet, C., Franche-Choquette, G., Dumais, A., Lafortune, D., Bernard, P. and Geoffrion, S., (2021). The use of restraint and seclusion in residential treatment care for youth: A systematic review of related factors and interventions. </a:t>
            </a:r>
            <a:r>
              <a:rPr lang="en-US" sz="1000" i="1" dirty="0">
                <a:solidFill>
                  <a:schemeClr val="tx1"/>
                </a:solidFill>
                <a:latin typeface="Arial"/>
                <a:cs typeface="Arial"/>
              </a:rPr>
              <a:t>Trauma, Violence, &amp; Abuse</a:t>
            </a:r>
            <a:r>
              <a:rPr lang="en-US" sz="1000" dirty="0">
                <a:solidFill>
                  <a:schemeClr val="tx1"/>
                </a:solidFill>
                <a:latin typeface="Arial"/>
                <a:cs typeface="Arial"/>
              </a:rPr>
              <a:t>, </a:t>
            </a:r>
            <a:r>
              <a:rPr lang="en-US" sz="1000" i="1" dirty="0">
                <a:solidFill>
                  <a:schemeClr val="tx1"/>
                </a:solidFill>
                <a:latin typeface="Arial"/>
                <a:cs typeface="Arial"/>
              </a:rPr>
              <a:t>22</a:t>
            </a:r>
            <a:r>
              <a:rPr lang="en-US" sz="1000">
                <a:solidFill>
                  <a:schemeClr val="tx1"/>
                </a:solidFill>
                <a:latin typeface="Arial"/>
                <a:cs typeface="Arial"/>
              </a:rPr>
              <a:t>(2), pp.318-338</a:t>
            </a:r>
            <a:endParaRPr lang="en-US">
              <a:solidFill>
                <a:schemeClr val="tx1"/>
              </a:solidFill>
            </a:endParaRPr>
          </a:p>
        </p:txBody>
      </p:sp>
    </p:spTree>
    <p:extLst>
      <p:ext uri="{BB962C8B-B14F-4D97-AF65-F5344CB8AC3E}">
        <p14:creationId xmlns:p14="http://schemas.microsoft.com/office/powerpoint/2010/main" val="968362466"/>
      </p:ext>
    </p:extLst>
  </p:cSld>
  <p:clrMapOvr>
    <a:masterClrMapping/>
  </p:clrMapOvr>
</p:sld>
</file>

<file path=ppt/theme/theme1.xml><?xml version="1.0" encoding="utf-8"?>
<a:theme xmlns:a="http://schemas.openxmlformats.org/drawingml/2006/main" name="PebbleVTI">
  <a:themeElements>
    <a:clrScheme name="AnalogousFromRegularSeedRightStep">
      <a:dk1>
        <a:srgbClr val="000000"/>
      </a:dk1>
      <a:lt1>
        <a:srgbClr val="FFFFFF"/>
      </a:lt1>
      <a:dk2>
        <a:srgbClr val="1B2130"/>
      </a:dk2>
      <a:lt2>
        <a:srgbClr val="F3F0F0"/>
      </a:lt2>
      <a:accent1>
        <a:srgbClr val="20B4A9"/>
      </a:accent1>
      <a:accent2>
        <a:srgbClr val="1794D5"/>
      </a:accent2>
      <a:accent3>
        <a:srgbClr val="2957E7"/>
      </a:accent3>
      <a:accent4>
        <a:srgbClr val="4B2CD9"/>
      </a:accent4>
      <a:accent5>
        <a:srgbClr val="9929E7"/>
      </a:accent5>
      <a:accent6>
        <a:srgbClr val="D517D3"/>
      </a:accent6>
      <a:hlink>
        <a:srgbClr val="BF3F49"/>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PebbleVTI</vt:lpstr>
      <vt:lpstr>Therapeutic Options in Mental Health</vt:lpstr>
      <vt:lpstr>Aims and Objectives</vt:lpstr>
      <vt:lpstr>Therapeutic Options</vt:lpstr>
      <vt:lpstr>Therapeutic Options</vt:lpstr>
      <vt:lpstr>Therapeutic Options</vt:lpstr>
      <vt:lpstr>Therapeutic Options</vt:lpstr>
      <vt:lpstr>Therapeutic Options</vt:lpstr>
      <vt:lpstr>Psychopharmacology</vt:lpstr>
      <vt:lpstr>Psychopharmacology</vt:lpstr>
      <vt:lpstr>Antidepressants</vt:lpstr>
      <vt:lpstr>Antidepressants</vt:lpstr>
      <vt:lpstr>Antidepressants</vt:lpstr>
      <vt:lpstr>Antidepressants</vt:lpstr>
      <vt:lpstr>Antipsychotic Medication</vt:lpstr>
      <vt:lpstr>Antipsychotic Medication</vt:lpstr>
      <vt:lpstr>Psychopharmacology</vt:lpstr>
      <vt:lpstr>Psychopharmacology</vt:lpstr>
      <vt:lpstr>Residential Settings</vt:lpstr>
      <vt:lpstr>Residential Settings</vt:lpstr>
      <vt:lpstr>Complementary and Alternative Medicine</vt:lpstr>
      <vt:lpstr>Examples of CAMs</vt:lpstr>
      <vt:lpstr>CAMs Example: Anxiety</vt:lpstr>
      <vt:lpstr>CAMs: Historical Perspective</vt:lpstr>
      <vt:lpstr>CAMs: Historical Perspective</vt:lpstr>
      <vt:lpstr>CAMs: Why?</vt:lpstr>
      <vt:lpstr>CAMs: Types</vt:lpstr>
      <vt:lpstr>Mind-body Medicine</vt:lpstr>
      <vt:lpstr>Alternative Medical Systems</vt:lpstr>
      <vt:lpstr>Lifestyle and Disease Prevention</vt:lpstr>
      <vt:lpstr>Biologically Based Therapies</vt:lpstr>
      <vt:lpstr>Manipulative and Body-based Systems</vt:lpstr>
      <vt:lpstr>Biofield/Bioelectromagnetics</vt:lpstr>
      <vt:lpstr>Caution in CAMs</vt:lpstr>
      <vt:lpstr>Things to Consider</vt:lpstr>
      <vt:lpstr>CAMs Example: Acupuncture</vt:lpstr>
      <vt:lpstr>A Real Case: Case E</vt:lpstr>
      <vt:lpstr>A Real Case: Case E</vt:lpstr>
      <vt:lpstr>A Real Case: Case E</vt:lpstr>
      <vt:lpstr>Considerations in Therapeutic Options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356</cp:revision>
  <dcterms:created xsi:type="dcterms:W3CDTF">2024-09-02T16:53:44Z</dcterms:created>
  <dcterms:modified xsi:type="dcterms:W3CDTF">2024-11-11T14:52:28Z</dcterms:modified>
</cp:coreProperties>
</file>