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6" r:id="rId1"/>
  </p:sldMasterIdLst>
  <p:notesMasterIdLst>
    <p:notesMasterId r:id="rId11"/>
  </p:notesMasterIdLst>
  <p:sldIdLst>
    <p:sldId id="256" r:id="rId2"/>
    <p:sldId id="260" r:id="rId3"/>
    <p:sldId id="301" r:id="rId4"/>
    <p:sldId id="287" r:id="rId5"/>
    <p:sldId id="288" r:id="rId6"/>
    <p:sldId id="289" r:id="rId7"/>
    <p:sldId id="291" r:id="rId8"/>
    <p:sldId id="292" r:id="rId9"/>
    <p:sldId id="302" r:id="rId10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1446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673760-6AAE-40C8-8739-E3E3E1B9B376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12612F-3BC2-443E-B460-F00ED20934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50085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6726063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3787" y="4243845"/>
            <a:ext cx="2307831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6726064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6833787" y="2590078"/>
            <a:ext cx="2307832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0242" y="2733709"/>
            <a:ext cx="6069268" cy="1373070"/>
          </a:xfrm>
        </p:spPr>
        <p:txBody>
          <a:bodyPr anchor="b">
            <a:noAutofit/>
          </a:bodyPr>
          <a:lstStyle>
            <a:lvl1pPr algn="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10241" y="4394040"/>
            <a:ext cx="6108101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555655" y="5936188"/>
            <a:ext cx="2057400" cy="365125"/>
          </a:xfrm>
        </p:spPr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1" y="5936189"/>
            <a:ext cx="402166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399" y="2750337"/>
            <a:ext cx="1370293" cy="1356442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159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" name="Group 2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8" name="Picture 2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9" name="Picture 2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0" name="Rectangle 2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Rectangle 3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45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2728432"/>
            <a:ext cx="9161969" cy="1677035"/>
            <a:chOff x="0" y="2895600"/>
            <a:chExt cx="9161969" cy="1677035"/>
          </a:xfrm>
        </p:grpSpPr>
        <p:pic>
          <p:nvPicPr>
            <p:cNvPr id="19" name="Picture 1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0" name="Picture 1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1" name="Rectangle 2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2869895"/>
            <a:ext cx="688915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1639" y="4232172"/>
            <a:ext cx="688915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65810" y="5936188"/>
            <a:ext cx="2057400" cy="365125"/>
          </a:xfrm>
        </p:spPr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400" y="5936189"/>
            <a:ext cx="483467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856438" y="2869896"/>
            <a:ext cx="1149836" cy="1090789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7123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753228"/>
            <a:ext cx="6887390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2336873"/>
            <a:ext cx="3357899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61128" y="2336873"/>
            <a:ext cx="3359661" cy="359931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2628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9" name="Picture 28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0" name="Picture 29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1" name="Rectangle 30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30"/>
            <a:ext cx="6896534" cy="108093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0988" y="2336874"/>
            <a:ext cx="3145080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1638" y="3030009"/>
            <a:ext cx="3367045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82646" y="2336873"/>
            <a:ext cx="3145527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61129" y="3030009"/>
            <a:ext cx="3367044" cy="290617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57929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6" name="Picture 15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7" name="Picture 16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8" name="Rectangle 17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66892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HD-ShadowShort.png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71"/>
          <a:stretch/>
        </p:blipFill>
        <p:spPr>
          <a:xfrm>
            <a:off x="7717217" y="1973262"/>
            <a:ext cx="1444752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7710769" y="609600"/>
            <a:ext cx="1433231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3913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7"/>
            <a:ext cx="6896534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14385" y="2336874"/>
            <a:ext cx="3913788" cy="359931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2336873"/>
            <a:ext cx="2796240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66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8" name="Picture 17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9" name="Picture 18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0" name="Rectangle 19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Rectangle 20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10956" y="2336874"/>
            <a:ext cx="3917217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2336874"/>
            <a:ext cx="2798487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278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3" y="4711617"/>
            <a:ext cx="6894770" cy="544482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31639" y="609598"/>
            <a:ext cx="6896534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401" y="5256098"/>
            <a:ext cx="6894772" cy="54781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310"/>
            <a:ext cx="1149836" cy="1090789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0291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Group 20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2" name="Picture 21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3" name="Picture 22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4" name="Rectangle 23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5" y="609597"/>
            <a:ext cx="6896534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889151" cy="1101764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11616"/>
            <a:ext cx="1149836" cy="1090789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8782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30" name="Picture 29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1" name="Picture 30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2" name="Rectangle 31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921" y="616983"/>
            <a:ext cx="642514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89438" y="3660763"/>
            <a:ext cx="5987731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8" y="4710340"/>
            <a:ext cx="6903919" cy="110176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  <p:sp>
        <p:nvSpPr>
          <p:cNvPr id="27" name="TextBox 26"/>
          <p:cNvSpPr txBox="1"/>
          <p:nvPr/>
        </p:nvSpPr>
        <p:spPr>
          <a:xfrm>
            <a:off x="270932" y="748116"/>
            <a:ext cx="5334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8" name="TextBox 27"/>
          <p:cNvSpPr txBox="1"/>
          <p:nvPr/>
        </p:nvSpPr>
        <p:spPr>
          <a:xfrm>
            <a:off x="6967191" y="2998573"/>
            <a:ext cx="457200" cy="58477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8156861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/>
          <p:cNvGrpSpPr/>
          <p:nvPr/>
        </p:nvGrpSpPr>
        <p:grpSpPr>
          <a:xfrm>
            <a:off x="0" y="4572000"/>
            <a:ext cx="9161969" cy="1677035"/>
            <a:chOff x="0" y="2895600"/>
            <a:chExt cx="9161969" cy="1677035"/>
          </a:xfrm>
        </p:grpSpPr>
        <p:pic>
          <p:nvPicPr>
            <p:cNvPr id="23" name="Picture 22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4" name="Picture 23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5" name="Rectangle 24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8" y="4710340"/>
            <a:ext cx="6896534" cy="5898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1639" y="5300150"/>
            <a:ext cx="6896534" cy="511954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856438" y="4709926"/>
            <a:ext cx="1149836" cy="1090789"/>
          </a:xfrm>
        </p:spPr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3401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24" name="Picture 23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25" name="Picture 24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32629" y="2329489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39777" y="3015290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8413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879710" y="3007906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26136" y="2336873"/>
            <a:ext cx="219456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233520" y="3007905"/>
            <a:ext cx="219456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5284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4" name="Group 33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35" name="Picture 34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36" name="Picture 35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37" name="Rectangle 36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Rectangle 37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32391" y="4297503"/>
            <a:ext cx="21922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32391" y="2336873"/>
            <a:ext cx="2192257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32391" y="4873765"/>
            <a:ext cx="219225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870497" y="4297503"/>
            <a:ext cx="221507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870497" y="2336873"/>
            <a:ext cx="221507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869483" y="4873764"/>
            <a:ext cx="2218004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231028" y="4297503"/>
            <a:ext cx="219433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231027" y="2336873"/>
            <a:ext cx="2194333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230934" y="4873762"/>
            <a:ext cx="2197239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1543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609600"/>
            <a:ext cx="9161969" cy="1677035"/>
            <a:chOff x="0" y="2895600"/>
            <a:chExt cx="9161969" cy="1677035"/>
          </a:xfrm>
        </p:grpSpPr>
        <p:pic>
          <p:nvPicPr>
            <p:cNvPr id="17" name="Picture 16" descr="HD-ShadowLong.png"/>
            <p:cNvPicPr>
              <a:picLocks noChangeAspect="1"/>
            </p:cNvPicPr>
            <p:nvPr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26982" r="-217"/>
            <a:stretch/>
          </p:blipFill>
          <p:spPr>
            <a:xfrm>
              <a:off x="0" y="4251471"/>
              <a:ext cx="7644384" cy="321164"/>
            </a:xfrm>
            <a:prstGeom prst="rect">
              <a:avLst/>
            </a:prstGeom>
          </p:spPr>
        </p:pic>
        <p:pic>
          <p:nvPicPr>
            <p:cNvPr id="18" name="Picture 17" descr="HD-ShadowShort.pn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9871"/>
            <a:stretch/>
          </p:blipFill>
          <p:spPr>
            <a:xfrm>
              <a:off x="7717217" y="4259262"/>
              <a:ext cx="1444752" cy="144270"/>
            </a:xfrm>
            <a:prstGeom prst="rect">
              <a:avLst/>
            </a:prstGeom>
          </p:spPr>
        </p:pic>
        <p:sp>
          <p:nvSpPr>
            <p:cNvPr id="19" name="Rectangle 18"/>
            <p:cNvSpPr/>
            <p:nvPr/>
          </p:nvSpPr>
          <p:spPr bwMode="ltGray">
            <a:xfrm>
              <a:off x="0" y="2895600"/>
              <a:ext cx="7567140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19"/>
            <p:cNvSpPr/>
            <p:nvPr/>
          </p:nvSpPr>
          <p:spPr>
            <a:xfrm>
              <a:off x="7710769" y="2895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</p:spPr>
        <p:txBody>
          <a:bodyPr/>
          <a:lstStyle>
            <a:lvl1pPr algn="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8807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 bwMode="ltGray">
          <a:xfrm rot="5400000">
            <a:off x="4575305" y="2747178"/>
            <a:ext cx="6862555" cy="1368199"/>
            <a:chOff x="2281445" y="609600"/>
            <a:chExt cx="6862555" cy="1368199"/>
          </a:xfrm>
        </p:grpSpPr>
        <p:sp>
          <p:nvSpPr>
            <p:cNvPr id="12" name="Rectangle 11"/>
            <p:cNvSpPr/>
            <p:nvPr/>
          </p:nvSpPr>
          <p:spPr bwMode="ltGray">
            <a:xfrm>
              <a:off x="2281445" y="609601"/>
              <a:ext cx="5285695" cy="1368198"/>
            </a:xfrm>
            <a:prstGeom prst="rect">
              <a:avLst/>
            </a:prstGeom>
            <a:solidFill>
              <a:schemeClr val="bg1">
                <a:lumMod val="85000"/>
                <a:lumOff val="1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7710769" y="609600"/>
              <a:ext cx="1433231" cy="136819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464798" y="609597"/>
            <a:ext cx="1069602" cy="446193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241" y="609598"/>
            <a:ext cx="6576359" cy="53265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029144" y="5936188"/>
            <a:ext cx="2057400" cy="365125"/>
          </a:xfrm>
        </p:spPr>
        <p:txBody>
          <a:bodyPr/>
          <a:lstStyle/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10241" y="5936189"/>
            <a:ext cx="451895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431152" y="5432500"/>
            <a:ext cx="1149636" cy="1273100"/>
          </a:xfrm>
        </p:spPr>
        <p:txBody>
          <a:bodyPr anchor="t"/>
          <a:lstStyle>
            <a:lvl1pPr algn="ctr">
              <a:defRPr/>
            </a:lvl1pPr>
          </a:lstStyle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480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C:\Users\James\Desktop\msft\Berlin\build Assets\hashOverlaySD-FullResolve.png"/>
          <p:cNvPicPr>
            <a:picLocks noChangeAspect="1" noChangeArrowheads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1639" y="753228"/>
            <a:ext cx="6896534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3400" y="2336873"/>
            <a:ext cx="6887389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67881" y="5936188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6D0093-D738-4BA0-A439-52EA35B137A4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3400" y="5936189"/>
            <a:ext cx="48346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48600" y="753228"/>
            <a:ext cx="1157674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73FF21-642F-4CEC-A9E7-6AC08F3B25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25353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  <p:sldLayoutId id="2147483738" r:id="rId12"/>
    <p:sldLayoutId id="2147483739" r:id="rId13"/>
    <p:sldLayoutId id="2147483740" r:id="rId14"/>
    <p:sldLayoutId id="2147483741" r:id="rId15"/>
    <p:sldLayoutId id="2147483742" r:id="rId16"/>
    <p:sldLayoutId id="2147483743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2E911EF-80F5-4781-A4DF-44EFAF242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2" name="Picture 9">
            <a:extLst>
              <a:ext uri="{FF2B5EF4-FFF2-40B4-BE49-F238E27FC236}">
                <a16:creationId xmlns:a16="http://schemas.microsoft.com/office/drawing/2014/main" id="{B0A2A734-17E4-44D5-9630-D54D6AF74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3" name="Rectangle 11">
            <a:extLst>
              <a:ext uri="{FF2B5EF4-FFF2-40B4-BE49-F238E27FC236}">
                <a16:creationId xmlns:a16="http://schemas.microsoft.com/office/drawing/2014/main" id="{EFFB5C33-24B2-4764-BDBD-4C10A21DB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1606" y="0"/>
            <a:ext cx="255239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4" name="Picture 13">
            <a:extLst>
              <a:ext uri="{FF2B5EF4-FFF2-40B4-BE49-F238E27FC236}">
                <a16:creationId xmlns:a16="http://schemas.microsoft.com/office/drawing/2014/main" id="{FEB601E2-EFED-4313-BEE4-9E27B94FC6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242852"/>
            <a:ext cx="6832905" cy="246557"/>
          </a:xfrm>
          <a:prstGeom prst="rect">
            <a:avLst/>
          </a:prstGeom>
        </p:spPr>
      </p:pic>
      <p:sp>
        <p:nvSpPr>
          <p:cNvPr id="25" name="Rectangle 15">
            <a:extLst>
              <a:ext uri="{FF2B5EF4-FFF2-40B4-BE49-F238E27FC236}">
                <a16:creationId xmlns:a16="http://schemas.microsoft.com/office/drawing/2014/main" id="{1425DB5A-CEE1-4EE1-8C4A-689E49D354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90078"/>
            <a:ext cx="6832905" cy="1660332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30382" y="2733709"/>
            <a:ext cx="5743344" cy="1373070"/>
          </a:xfrm>
        </p:spPr>
        <p:txBody>
          <a:bodyPr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Managing Organisations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5611" y="4394039"/>
            <a:ext cx="5478114" cy="1117687"/>
          </a:xfrm>
        </p:spPr>
        <p:txBody>
          <a:bodyPr>
            <a:normAutofit/>
          </a:bodyPr>
          <a:lstStyle/>
          <a:p>
            <a:r>
              <a:rPr lang="en-GB" dirty="0"/>
              <a:t>Ideas and Theoretical Concepts </a:t>
            </a:r>
          </a:p>
        </p:txBody>
      </p:sp>
    </p:spTree>
    <p:extLst>
      <p:ext uri="{BB962C8B-B14F-4D97-AF65-F5344CB8AC3E}">
        <p14:creationId xmlns:p14="http://schemas.microsoft.com/office/powerpoint/2010/main" val="14372913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Write down the following:</a:t>
            </a:r>
          </a:p>
          <a:p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The quote is….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What I think this means 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Do I agree with it and why ….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If I could adapt this quote, I would reword it as…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000" dirty="0"/>
              <a:t>In terms of the NHS, I think this quote….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BE68A03-EF12-49DD-8F74-30C72F200B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</p:spTree>
    <p:extLst>
      <p:ext uri="{BB962C8B-B14F-4D97-AF65-F5344CB8AC3E}">
        <p14:creationId xmlns:p14="http://schemas.microsoft.com/office/powerpoint/2010/main" val="37077586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96EC66-CFC1-4944-B6D0-3C782166B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DF5548-7A5E-4674-8676-044A384E28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we go through the following slides, write down each quote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98384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14300" indent="0">
              <a:buNone/>
            </a:pPr>
            <a:r>
              <a:rPr lang="en-GB" dirty="0"/>
              <a:t>You do a job for money … you have a career for the passion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4655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To get the best out of people, you have to have COMMUNICATION </a:t>
            </a:r>
          </a:p>
        </p:txBody>
      </p:sp>
    </p:spTree>
    <p:extLst>
      <p:ext uri="{BB962C8B-B14F-4D97-AF65-F5344CB8AC3E}">
        <p14:creationId xmlns:p14="http://schemas.microsoft.com/office/powerpoint/2010/main" val="15424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People hate change</a:t>
            </a:r>
          </a:p>
        </p:txBody>
      </p:sp>
    </p:spTree>
    <p:extLst>
      <p:ext uri="{BB962C8B-B14F-4D97-AF65-F5344CB8AC3E}">
        <p14:creationId xmlns:p14="http://schemas.microsoft.com/office/powerpoint/2010/main" val="1207527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Quote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4300" indent="0">
              <a:buNone/>
            </a:pPr>
            <a:r>
              <a:rPr lang="en-GB" dirty="0"/>
              <a:t>In any company, its more important to keep the boss happy rather than the workers because they hold all the power </a:t>
            </a:r>
          </a:p>
        </p:txBody>
      </p:sp>
    </p:spTree>
    <p:extLst>
      <p:ext uri="{BB962C8B-B14F-4D97-AF65-F5344CB8AC3E}">
        <p14:creationId xmlns:p14="http://schemas.microsoft.com/office/powerpoint/2010/main" val="1138628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Quote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generally respond in the manner in which they are treated</a:t>
            </a:r>
          </a:p>
          <a:p>
            <a:endParaRPr lang="en-GB" dirty="0"/>
          </a:p>
          <a:p>
            <a:pPr marL="114300" indent="0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98359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635D2B-6497-488E-B4EB-1366F0CEB1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F64BE4-3434-4A0A-81B6-82EDE779B1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 your given groups or pairs, answer each of the five questions in relation to the quotes</a:t>
            </a:r>
          </a:p>
          <a:p>
            <a:endParaRPr lang="en-GB" dirty="0"/>
          </a:p>
          <a:p>
            <a:r>
              <a:rPr lang="en-GB" dirty="0"/>
              <a:t>You will be asked to give feedback</a:t>
            </a:r>
          </a:p>
          <a:p>
            <a:r>
              <a:rPr lang="en-GB" dirty="0"/>
              <a:t>You will be called from </a:t>
            </a:r>
            <a:r>
              <a:rPr lang="en-GB"/>
              <a:t>the register! </a:t>
            </a:r>
          </a:p>
        </p:txBody>
      </p:sp>
    </p:spTree>
    <p:extLst>
      <p:ext uri="{BB962C8B-B14F-4D97-AF65-F5344CB8AC3E}">
        <p14:creationId xmlns:p14="http://schemas.microsoft.com/office/powerpoint/2010/main" val="2870604114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8D4585"/>
      </a:dk2>
      <a:lt2>
        <a:srgbClr val="E7E6E6"/>
      </a:lt2>
      <a:accent1>
        <a:srgbClr val="F35AE6"/>
      </a:accent1>
      <a:accent2>
        <a:srgbClr val="FC5283"/>
      </a:accent2>
      <a:accent3>
        <a:srgbClr val="F67C64"/>
      </a:accent3>
      <a:accent4>
        <a:srgbClr val="F89F65"/>
      </a:accent4>
      <a:accent5>
        <a:srgbClr val="55C6BA"/>
      </a:accent5>
      <a:accent6>
        <a:srgbClr val="84A3FD"/>
      </a:accent6>
      <a:hlink>
        <a:srgbClr val="6ED4F6"/>
      </a:hlink>
      <a:folHlink>
        <a:srgbClr val="9FECFC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106000"/>
                <a:satMod val="220000"/>
                <a:lumMod val="140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69000"/>
                <a:hueMod val="88000"/>
                <a:satMod val="16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7D30EEFE-7128-4DE5-8A0D-8D4EF32CB0A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174</Words>
  <Application>Microsoft Office PowerPoint</Application>
  <PresentationFormat>On-screen Show (4:3)</PresentationFormat>
  <Paragraphs>29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Trebuchet MS</vt:lpstr>
      <vt:lpstr>Berlin</vt:lpstr>
      <vt:lpstr>Managing Organisations</vt:lpstr>
      <vt:lpstr>Activity</vt:lpstr>
      <vt:lpstr>Now</vt:lpstr>
      <vt:lpstr>Quote 1</vt:lpstr>
      <vt:lpstr>Quote 2</vt:lpstr>
      <vt:lpstr>Quote 3</vt:lpstr>
      <vt:lpstr>Quote 4</vt:lpstr>
      <vt:lpstr>Quote 5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Organisations</dc:title>
  <dc:creator>Tania Davies</dc:creator>
  <cp:lastModifiedBy>Tania Davies</cp:lastModifiedBy>
  <cp:revision>3</cp:revision>
  <dcterms:created xsi:type="dcterms:W3CDTF">2019-01-26T15:36:59Z</dcterms:created>
  <dcterms:modified xsi:type="dcterms:W3CDTF">2019-01-26T20:51:14Z</dcterms:modified>
</cp:coreProperties>
</file>