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sldIdLst>
    <p:sldId id="256" r:id="rId2"/>
    <p:sldId id="30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3" r:id="rId28"/>
    <p:sldId id="287" r:id="rId29"/>
    <p:sldId id="295" r:id="rId30"/>
    <p:sldId id="297" r:id="rId31"/>
    <p:sldId id="298" r:id="rId32"/>
    <p:sldId id="299" r:id="rId33"/>
    <p:sldId id="302" r:id="rId34"/>
    <p:sldId id="303" r:id="rId35"/>
    <p:sldId id="304" r:id="rId36"/>
    <p:sldId id="307" r:id="rId37"/>
    <p:sldId id="30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481" autoAdjust="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ata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ata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8E4B94-8720-4495-B843-5356951B40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FE3293-E3FD-4557-BB9C-4938535227FE}">
      <dgm:prSet/>
      <dgm:spPr/>
      <dgm:t>
        <a:bodyPr/>
        <a:lstStyle/>
        <a:p>
          <a:r>
            <a:rPr lang="en-GB"/>
            <a:t>The aim of today’s session is for students to start their assignment. </a:t>
          </a:r>
          <a:endParaRPr lang="en-US"/>
        </a:p>
      </dgm:t>
    </dgm:pt>
    <dgm:pt modelId="{B00A02E6-08CD-4194-8680-0E0D6E99CFE5}" type="parTrans" cxnId="{D7788723-242F-4996-AF19-9F480044B878}">
      <dgm:prSet/>
      <dgm:spPr/>
      <dgm:t>
        <a:bodyPr/>
        <a:lstStyle/>
        <a:p>
          <a:endParaRPr lang="en-US"/>
        </a:p>
      </dgm:t>
    </dgm:pt>
    <dgm:pt modelId="{EBC638F7-83D1-4EDB-8439-7BBE973EA760}" type="sibTrans" cxnId="{D7788723-242F-4996-AF19-9F480044B878}">
      <dgm:prSet/>
      <dgm:spPr/>
      <dgm:t>
        <a:bodyPr/>
        <a:lstStyle/>
        <a:p>
          <a:endParaRPr lang="en-US"/>
        </a:p>
      </dgm:t>
    </dgm:pt>
    <dgm:pt modelId="{6DCB7D1F-2177-4829-8EED-B022964870B7}">
      <dgm:prSet/>
      <dgm:spPr/>
      <dgm:t>
        <a:bodyPr/>
        <a:lstStyle/>
        <a:p>
          <a:r>
            <a:rPr lang="en-GB"/>
            <a:t>By the end of today’s session students should be able to demonstrate that they have started their assignment. </a:t>
          </a:r>
          <a:endParaRPr lang="en-US"/>
        </a:p>
      </dgm:t>
    </dgm:pt>
    <dgm:pt modelId="{25F3BFEE-E853-4B44-BCF4-F55E092F433E}" type="parTrans" cxnId="{5D18CE84-4E13-4579-936F-0549285EE341}">
      <dgm:prSet/>
      <dgm:spPr/>
      <dgm:t>
        <a:bodyPr/>
        <a:lstStyle/>
        <a:p>
          <a:endParaRPr lang="en-US"/>
        </a:p>
      </dgm:t>
    </dgm:pt>
    <dgm:pt modelId="{A0B9A56C-7235-4F83-BC7E-BB9600B8A487}" type="sibTrans" cxnId="{5D18CE84-4E13-4579-936F-0549285EE341}">
      <dgm:prSet/>
      <dgm:spPr/>
      <dgm:t>
        <a:bodyPr/>
        <a:lstStyle/>
        <a:p>
          <a:endParaRPr lang="en-US"/>
        </a:p>
      </dgm:t>
    </dgm:pt>
    <dgm:pt modelId="{FA0CE0A7-0483-44AA-BCD4-A379687A16F6}" type="pres">
      <dgm:prSet presAssocID="{988E4B94-8720-4495-B843-5356951B40C2}" presName="root" presStyleCnt="0">
        <dgm:presLayoutVars>
          <dgm:dir/>
          <dgm:resizeHandles val="exact"/>
        </dgm:presLayoutVars>
      </dgm:prSet>
      <dgm:spPr/>
    </dgm:pt>
    <dgm:pt modelId="{8E68DB70-A03E-45FA-A8EC-4C3A688E39D2}" type="pres">
      <dgm:prSet presAssocID="{EEFE3293-E3FD-4557-BB9C-4938535227FE}" presName="compNode" presStyleCnt="0"/>
      <dgm:spPr/>
    </dgm:pt>
    <dgm:pt modelId="{EBC502CC-08DD-4A35-B4F0-4D925F849D15}" type="pres">
      <dgm:prSet presAssocID="{EEFE3293-E3FD-4557-BB9C-4938535227FE}" presName="bgRect" presStyleLbl="bgShp" presStyleIdx="0" presStyleCnt="2"/>
      <dgm:spPr/>
    </dgm:pt>
    <dgm:pt modelId="{D7F98D54-C955-4AFC-8E4F-FCB3E2EFB537}" type="pres">
      <dgm:prSet presAssocID="{EEFE3293-E3FD-4557-BB9C-4938535227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B60CA871-382E-4F69-99A1-9CB7E3F5BF26}" type="pres">
      <dgm:prSet presAssocID="{EEFE3293-E3FD-4557-BB9C-4938535227FE}" presName="spaceRect" presStyleCnt="0"/>
      <dgm:spPr/>
    </dgm:pt>
    <dgm:pt modelId="{932EA388-A3E3-4AE2-BEA6-C4A8FC9938C9}" type="pres">
      <dgm:prSet presAssocID="{EEFE3293-E3FD-4557-BB9C-4938535227FE}" presName="parTx" presStyleLbl="revTx" presStyleIdx="0" presStyleCnt="2">
        <dgm:presLayoutVars>
          <dgm:chMax val="0"/>
          <dgm:chPref val="0"/>
        </dgm:presLayoutVars>
      </dgm:prSet>
      <dgm:spPr/>
    </dgm:pt>
    <dgm:pt modelId="{4C1C242B-F243-4BBD-B554-80302061393A}" type="pres">
      <dgm:prSet presAssocID="{EBC638F7-83D1-4EDB-8439-7BBE973EA760}" presName="sibTrans" presStyleCnt="0"/>
      <dgm:spPr/>
    </dgm:pt>
    <dgm:pt modelId="{9AD03A5C-1DCB-4E74-B948-ABD431A4BE0B}" type="pres">
      <dgm:prSet presAssocID="{6DCB7D1F-2177-4829-8EED-B022964870B7}" presName="compNode" presStyleCnt="0"/>
      <dgm:spPr/>
    </dgm:pt>
    <dgm:pt modelId="{FB73D007-1873-43F1-A17D-310F10D39C7C}" type="pres">
      <dgm:prSet presAssocID="{6DCB7D1F-2177-4829-8EED-B022964870B7}" presName="bgRect" presStyleLbl="bgShp" presStyleIdx="1" presStyleCnt="2"/>
      <dgm:spPr/>
    </dgm:pt>
    <dgm:pt modelId="{6669F359-C2D7-4EF5-8915-5E0DA33FDB95}" type="pres">
      <dgm:prSet presAssocID="{6DCB7D1F-2177-4829-8EED-B022964870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0B5D078-7277-40D1-A5AF-593CB9F0ED16}" type="pres">
      <dgm:prSet presAssocID="{6DCB7D1F-2177-4829-8EED-B022964870B7}" presName="spaceRect" presStyleCnt="0"/>
      <dgm:spPr/>
    </dgm:pt>
    <dgm:pt modelId="{D5FC0A18-FAB9-4B37-8B5C-9D63DA60B09C}" type="pres">
      <dgm:prSet presAssocID="{6DCB7D1F-2177-4829-8EED-B022964870B7}" presName="parTx" presStyleLbl="revTx" presStyleIdx="1" presStyleCnt="2">
        <dgm:presLayoutVars>
          <dgm:chMax val="0"/>
          <dgm:chPref val="0"/>
        </dgm:presLayoutVars>
      </dgm:prSet>
      <dgm:spPr/>
    </dgm:pt>
  </dgm:ptLst>
  <dgm:cxnLst>
    <dgm:cxn modelId="{D7788723-242F-4996-AF19-9F480044B878}" srcId="{988E4B94-8720-4495-B843-5356951B40C2}" destId="{EEFE3293-E3FD-4557-BB9C-4938535227FE}" srcOrd="0" destOrd="0" parTransId="{B00A02E6-08CD-4194-8680-0E0D6E99CFE5}" sibTransId="{EBC638F7-83D1-4EDB-8439-7BBE973EA760}"/>
    <dgm:cxn modelId="{4B25F36E-FA89-410F-A304-125DC3718A8B}" type="presOf" srcId="{6DCB7D1F-2177-4829-8EED-B022964870B7}" destId="{D5FC0A18-FAB9-4B37-8B5C-9D63DA60B09C}" srcOrd="0" destOrd="0" presId="urn:microsoft.com/office/officeart/2018/2/layout/IconVerticalSolidList"/>
    <dgm:cxn modelId="{B1481A83-AC28-4D02-ADB9-7EA53FBB00CE}" type="presOf" srcId="{EEFE3293-E3FD-4557-BB9C-4938535227FE}" destId="{932EA388-A3E3-4AE2-BEA6-C4A8FC9938C9}" srcOrd="0" destOrd="0" presId="urn:microsoft.com/office/officeart/2018/2/layout/IconVerticalSolidList"/>
    <dgm:cxn modelId="{5D18CE84-4E13-4579-936F-0549285EE341}" srcId="{988E4B94-8720-4495-B843-5356951B40C2}" destId="{6DCB7D1F-2177-4829-8EED-B022964870B7}" srcOrd="1" destOrd="0" parTransId="{25F3BFEE-E853-4B44-BCF4-F55E092F433E}" sibTransId="{A0B9A56C-7235-4F83-BC7E-BB9600B8A487}"/>
    <dgm:cxn modelId="{737BE28A-5772-4707-97AD-2E44F8B09F62}" type="presOf" srcId="{988E4B94-8720-4495-B843-5356951B40C2}" destId="{FA0CE0A7-0483-44AA-BCD4-A379687A16F6}" srcOrd="0" destOrd="0" presId="urn:microsoft.com/office/officeart/2018/2/layout/IconVerticalSolidList"/>
    <dgm:cxn modelId="{8D7BDF69-D3AD-41E6-B6E1-67B76CAED702}" type="presParOf" srcId="{FA0CE0A7-0483-44AA-BCD4-A379687A16F6}" destId="{8E68DB70-A03E-45FA-A8EC-4C3A688E39D2}" srcOrd="0" destOrd="0" presId="urn:microsoft.com/office/officeart/2018/2/layout/IconVerticalSolidList"/>
    <dgm:cxn modelId="{E7E86BF8-5C47-40C4-8164-0EA6D88484B6}" type="presParOf" srcId="{8E68DB70-A03E-45FA-A8EC-4C3A688E39D2}" destId="{EBC502CC-08DD-4A35-B4F0-4D925F849D15}" srcOrd="0" destOrd="0" presId="urn:microsoft.com/office/officeart/2018/2/layout/IconVerticalSolidList"/>
    <dgm:cxn modelId="{A4ADCDE4-7BA9-4A0C-9610-21D728FE1544}" type="presParOf" srcId="{8E68DB70-A03E-45FA-A8EC-4C3A688E39D2}" destId="{D7F98D54-C955-4AFC-8E4F-FCB3E2EFB537}" srcOrd="1" destOrd="0" presId="urn:microsoft.com/office/officeart/2018/2/layout/IconVerticalSolidList"/>
    <dgm:cxn modelId="{8888BB02-A9C0-4BBF-B4D1-0B5125495DE3}" type="presParOf" srcId="{8E68DB70-A03E-45FA-A8EC-4C3A688E39D2}" destId="{B60CA871-382E-4F69-99A1-9CB7E3F5BF26}" srcOrd="2" destOrd="0" presId="urn:microsoft.com/office/officeart/2018/2/layout/IconVerticalSolidList"/>
    <dgm:cxn modelId="{B9880492-01DF-4EB2-9F1F-1D9D8385629C}" type="presParOf" srcId="{8E68DB70-A03E-45FA-A8EC-4C3A688E39D2}" destId="{932EA388-A3E3-4AE2-BEA6-C4A8FC9938C9}" srcOrd="3" destOrd="0" presId="urn:microsoft.com/office/officeart/2018/2/layout/IconVerticalSolidList"/>
    <dgm:cxn modelId="{615BD864-1ACE-40F7-86C9-6A76BE32CF32}" type="presParOf" srcId="{FA0CE0A7-0483-44AA-BCD4-A379687A16F6}" destId="{4C1C242B-F243-4BBD-B554-80302061393A}" srcOrd="1" destOrd="0" presId="urn:microsoft.com/office/officeart/2018/2/layout/IconVerticalSolidList"/>
    <dgm:cxn modelId="{8C21ECEC-FA6F-4473-8F9C-B709ED965D7C}" type="presParOf" srcId="{FA0CE0A7-0483-44AA-BCD4-A379687A16F6}" destId="{9AD03A5C-1DCB-4E74-B948-ABD431A4BE0B}" srcOrd="2" destOrd="0" presId="urn:microsoft.com/office/officeart/2018/2/layout/IconVerticalSolidList"/>
    <dgm:cxn modelId="{666C778A-35CF-4D2A-B0A4-79B8E9910FA5}" type="presParOf" srcId="{9AD03A5C-1DCB-4E74-B948-ABD431A4BE0B}" destId="{FB73D007-1873-43F1-A17D-310F10D39C7C}" srcOrd="0" destOrd="0" presId="urn:microsoft.com/office/officeart/2018/2/layout/IconVerticalSolidList"/>
    <dgm:cxn modelId="{92A5CE45-98F0-45D8-B1CB-C77FE052C6A5}" type="presParOf" srcId="{9AD03A5C-1DCB-4E74-B948-ABD431A4BE0B}" destId="{6669F359-C2D7-4EF5-8915-5E0DA33FDB95}" srcOrd="1" destOrd="0" presId="urn:microsoft.com/office/officeart/2018/2/layout/IconVerticalSolidList"/>
    <dgm:cxn modelId="{50A4950D-06F6-40F3-ABE9-A8FFEC7FB79F}" type="presParOf" srcId="{9AD03A5C-1DCB-4E74-B948-ABD431A4BE0B}" destId="{A0B5D078-7277-40D1-A5AF-593CB9F0ED16}" srcOrd="2" destOrd="0" presId="urn:microsoft.com/office/officeart/2018/2/layout/IconVerticalSolidList"/>
    <dgm:cxn modelId="{05D59D87-570B-47C1-9DD2-CE7BEEE6835C}" type="presParOf" srcId="{9AD03A5C-1DCB-4E74-B948-ABD431A4BE0B}" destId="{D5FC0A18-FAB9-4B37-8B5C-9D63DA60B0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66C67D-27DE-456E-9840-ED34019E28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129605-3941-4D28-81F2-AF8B55609B5B}">
      <dgm:prSet/>
      <dgm:spPr/>
      <dgm:t>
        <a:bodyPr/>
        <a:lstStyle/>
        <a:p>
          <a:r>
            <a:rPr lang="en-GB"/>
            <a:t>Preparing for higher education – Summary. </a:t>
          </a:r>
          <a:endParaRPr lang="en-US"/>
        </a:p>
      </dgm:t>
    </dgm:pt>
    <dgm:pt modelId="{F5D1B4D5-92B3-493B-A94C-86DB2AF3314B}" type="parTrans" cxnId="{5F06EECA-3ACF-4E8F-AB7D-373894528246}">
      <dgm:prSet/>
      <dgm:spPr/>
      <dgm:t>
        <a:bodyPr/>
        <a:lstStyle/>
        <a:p>
          <a:endParaRPr lang="en-US"/>
        </a:p>
      </dgm:t>
    </dgm:pt>
    <dgm:pt modelId="{152CE40A-F0EF-443B-A933-C3FCA5FEFD72}" type="sibTrans" cxnId="{5F06EECA-3ACF-4E8F-AB7D-373894528246}">
      <dgm:prSet/>
      <dgm:spPr/>
      <dgm:t>
        <a:bodyPr/>
        <a:lstStyle/>
        <a:p>
          <a:endParaRPr lang="en-US"/>
        </a:p>
      </dgm:t>
    </dgm:pt>
    <dgm:pt modelId="{3A368489-341B-4FE5-B415-23F582251BE9}">
      <dgm:prSet/>
      <dgm:spPr/>
      <dgm:t>
        <a:bodyPr/>
        <a:lstStyle/>
        <a:p>
          <a:r>
            <a:rPr lang="en-GB"/>
            <a:t>A few things to consider; </a:t>
          </a:r>
          <a:endParaRPr lang="en-US"/>
        </a:p>
      </dgm:t>
    </dgm:pt>
    <dgm:pt modelId="{7EB2223E-444B-422E-BB6E-ADE5BE3A5B78}" type="parTrans" cxnId="{BFC24732-9C73-43D3-BF21-C0A8370C08F0}">
      <dgm:prSet/>
      <dgm:spPr/>
      <dgm:t>
        <a:bodyPr/>
        <a:lstStyle/>
        <a:p>
          <a:endParaRPr lang="en-US"/>
        </a:p>
      </dgm:t>
    </dgm:pt>
    <dgm:pt modelId="{D546B6C9-AAAA-4E5C-8B4D-EC44F9ACFAAA}" type="sibTrans" cxnId="{BFC24732-9C73-43D3-BF21-C0A8370C08F0}">
      <dgm:prSet/>
      <dgm:spPr/>
      <dgm:t>
        <a:bodyPr/>
        <a:lstStyle/>
        <a:p>
          <a:endParaRPr lang="en-US"/>
        </a:p>
      </dgm:t>
    </dgm:pt>
    <dgm:pt modelId="{FDDBE44D-3F10-4EF5-8522-0706C2089846}">
      <dgm:prSet/>
      <dgm:spPr/>
      <dgm:t>
        <a:bodyPr/>
        <a:lstStyle/>
        <a:p>
          <a:r>
            <a:rPr lang="en-GB"/>
            <a:t>1. It needs to be written in third person. </a:t>
          </a:r>
          <a:endParaRPr lang="en-US"/>
        </a:p>
      </dgm:t>
    </dgm:pt>
    <dgm:pt modelId="{C897EE88-4A2B-4043-AD5C-73AAA638C4AB}" type="parTrans" cxnId="{A8A7AAAE-98DD-4226-B61A-401D8DE7D30E}">
      <dgm:prSet/>
      <dgm:spPr/>
      <dgm:t>
        <a:bodyPr/>
        <a:lstStyle/>
        <a:p>
          <a:endParaRPr lang="en-US"/>
        </a:p>
      </dgm:t>
    </dgm:pt>
    <dgm:pt modelId="{56D8A705-2D7A-4EA0-8C85-9C9F725C7964}" type="sibTrans" cxnId="{A8A7AAAE-98DD-4226-B61A-401D8DE7D30E}">
      <dgm:prSet/>
      <dgm:spPr/>
      <dgm:t>
        <a:bodyPr/>
        <a:lstStyle/>
        <a:p>
          <a:endParaRPr lang="en-US"/>
        </a:p>
      </dgm:t>
    </dgm:pt>
    <dgm:pt modelId="{E7CAB5FF-1E42-4CC3-89D8-AEBE05BF7003}">
      <dgm:prSet/>
      <dgm:spPr/>
      <dgm:t>
        <a:bodyPr/>
        <a:lstStyle/>
        <a:p>
          <a:r>
            <a:rPr lang="en-GB"/>
            <a:t>2. Also base it of what you did to prepare for higher education. </a:t>
          </a:r>
          <a:endParaRPr lang="en-US"/>
        </a:p>
      </dgm:t>
    </dgm:pt>
    <dgm:pt modelId="{211705EB-9314-4EDD-A5D2-FB00D066BEAE}" type="parTrans" cxnId="{43FB9FB2-358A-42F1-9AEE-334BBE1658CD}">
      <dgm:prSet/>
      <dgm:spPr/>
      <dgm:t>
        <a:bodyPr/>
        <a:lstStyle/>
        <a:p>
          <a:endParaRPr lang="en-US"/>
        </a:p>
      </dgm:t>
    </dgm:pt>
    <dgm:pt modelId="{A429089C-913A-4550-BD36-15B6B9A8EC8C}" type="sibTrans" cxnId="{43FB9FB2-358A-42F1-9AEE-334BBE1658CD}">
      <dgm:prSet/>
      <dgm:spPr/>
      <dgm:t>
        <a:bodyPr/>
        <a:lstStyle/>
        <a:p>
          <a:endParaRPr lang="en-US"/>
        </a:p>
      </dgm:t>
    </dgm:pt>
    <dgm:pt modelId="{A63C58DA-73B6-45C5-8AB2-EC0EC11B00F8}">
      <dgm:prSet/>
      <dgm:spPr/>
      <dgm:t>
        <a:bodyPr/>
        <a:lstStyle/>
        <a:p>
          <a:r>
            <a:rPr lang="en-GB"/>
            <a:t>3. Research topic specific. </a:t>
          </a:r>
          <a:endParaRPr lang="en-US"/>
        </a:p>
      </dgm:t>
    </dgm:pt>
    <dgm:pt modelId="{0CCCAE0A-C149-4052-97C4-7714031AB881}" type="parTrans" cxnId="{D214C999-900E-432C-8E42-ABA635F6B987}">
      <dgm:prSet/>
      <dgm:spPr/>
      <dgm:t>
        <a:bodyPr/>
        <a:lstStyle/>
        <a:p>
          <a:endParaRPr lang="en-US"/>
        </a:p>
      </dgm:t>
    </dgm:pt>
    <dgm:pt modelId="{4C1F6711-6818-4F6A-9226-9569862292DA}" type="sibTrans" cxnId="{D214C999-900E-432C-8E42-ABA635F6B987}">
      <dgm:prSet/>
      <dgm:spPr/>
      <dgm:t>
        <a:bodyPr/>
        <a:lstStyle/>
        <a:p>
          <a:endParaRPr lang="en-US"/>
        </a:p>
      </dgm:t>
    </dgm:pt>
    <dgm:pt modelId="{AC5B54C6-1F39-42A6-B945-09515CF8E7EB}">
      <dgm:prSet/>
      <dgm:spPr/>
      <dgm:t>
        <a:bodyPr/>
        <a:lstStyle/>
        <a:p>
          <a:r>
            <a:rPr lang="en-GB"/>
            <a:t>4. Insert a picture. </a:t>
          </a:r>
          <a:endParaRPr lang="en-US"/>
        </a:p>
      </dgm:t>
    </dgm:pt>
    <dgm:pt modelId="{313779FF-8E05-4A55-83D5-D7347678D99A}" type="parTrans" cxnId="{42335356-CDC3-481E-B4D4-063E1A6BC06D}">
      <dgm:prSet/>
      <dgm:spPr/>
      <dgm:t>
        <a:bodyPr/>
        <a:lstStyle/>
        <a:p>
          <a:endParaRPr lang="en-US"/>
        </a:p>
      </dgm:t>
    </dgm:pt>
    <dgm:pt modelId="{A83BC5EC-6131-4BD2-AC9E-9868E9044A01}" type="sibTrans" cxnId="{42335356-CDC3-481E-B4D4-063E1A6BC06D}">
      <dgm:prSet/>
      <dgm:spPr/>
      <dgm:t>
        <a:bodyPr/>
        <a:lstStyle/>
        <a:p>
          <a:endParaRPr lang="en-US"/>
        </a:p>
      </dgm:t>
    </dgm:pt>
    <dgm:pt modelId="{47B51A2E-0D98-4844-B036-C67DD2D771D9}" type="pres">
      <dgm:prSet presAssocID="{F866C67D-27DE-456E-9840-ED34019E28B2}" presName="root" presStyleCnt="0">
        <dgm:presLayoutVars>
          <dgm:dir/>
          <dgm:resizeHandles val="exact"/>
        </dgm:presLayoutVars>
      </dgm:prSet>
      <dgm:spPr/>
    </dgm:pt>
    <dgm:pt modelId="{10A0A238-722E-4EB3-A518-99D846A2B993}" type="pres">
      <dgm:prSet presAssocID="{86129605-3941-4D28-81F2-AF8B55609B5B}" presName="compNode" presStyleCnt="0"/>
      <dgm:spPr/>
    </dgm:pt>
    <dgm:pt modelId="{3289C042-80B4-4684-84B9-9A1882C2A299}" type="pres">
      <dgm:prSet presAssocID="{86129605-3941-4D28-81F2-AF8B55609B5B}" presName="bgRect" presStyleLbl="bgShp" presStyleIdx="0" presStyleCnt="6"/>
      <dgm:spPr/>
    </dgm:pt>
    <dgm:pt modelId="{B0AEA671-F5E2-46F8-BC1E-065C975E3672}" type="pres">
      <dgm:prSet presAssocID="{86129605-3941-4D28-81F2-AF8B55609B5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89A900B3-D66D-4FDF-A3D2-D2DE768E9445}" type="pres">
      <dgm:prSet presAssocID="{86129605-3941-4D28-81F2-AF8B55609B5B}" presName="spaceRect" presStyleCnt="0"/>
      <dgm:spPr/>
    </dgm:pt>
    <dgm:pt modelId="{A26F0451-C16F-40B1-BD06-8DB8E43023D3}" type="pres">
      <dgm:prSet presAssocID="{86129605-3941-4D28-81F2-AF8B55609B5B}" presName="parTx" presStyleLbl="revTx" presStyleIdx="0" presStyleCnt="6">
        <dgm:presLayoutVars>
          <dgm:chMax val="0"/>
          <dgm:chPref val="0"/>
        </dgm:presLayoutVars>
      </dgm:prSet>
      <dgm:spPr/>
    </dgm:pt>
    <dgm:pt modelId="{826C6785-40A1-482A-AAB6-FC90235636EF}" type="pres">
      <dgm:prSet presAssocID="{152CE40A-F0EF-443B-A933-C3FCA5FEFD72}" presName="sibTrans" presStyleCnt="0"/>
      <dgm:spPr/>
    </dgm:pt>
    <dgm:pt modelId="{77EE5CB6-AFE5-4583-B6C9-06A171BF0FFC}" type="pres">
      <dgm:prSet presAssocID="{3A368489-341B-4FE5-B415-23F582251BE9}" presName="compNode" presStyleCnt="0"/>
      <dgm:spPr/>
    </dgm:pt>
    <dgm:pt modelId="{B5D06568-7BBE-4D94-8DED-A33CE2C5B180}" type="pres">
      <dgm:prSet presAssocID="{3A368489-341B-4FE5-B415-23F582251BE9}" presName="bgRect" presStyleLbl="bgShp" presStyleIdx="1" presStyleCnt="6"/>
      <dgm:spPr/>
    </dgm:pt>
    <dgm:pt modelId="{E81AFDFC-6639-40F5-890F-7F366EFE7036}" type="pres">
      <dgm:prSet presAssocID="{3A368489-341B-4FE5-B415-23F582251B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6B2CC1C6-7373-44FE-905A-FA5720077D32}" type="pres">
      <dgm:prSet presAssocID="{3A368489-341B-4FE5-B415-23F582251BE9}" presName="spaceRect" presStyleCnt="0"/>
      <dgm:spPr/>
    </dgm:pt>
    <dgm:pt modelId="{E61D7DC6-BBB6-4C3C-82DE-235BB59904FE}" type="pres">
      <dgm:prSet presAssocID="{3A368489-341B-4FE5-B415-23F582251BE9}" presName="parTx" presStyleLbl="revTx" presStyleIdx="1" presStyleCnt="6">
        <dgm:presLayoutVars>
          <dgm:chMax val="0"/>
          <dgm:chPref val="0"/>
        </dgm:presLayoutVars>
      </dgm:prSet>
      <dgm:spPr/>
    </dgm:pt>
    <dgm:pt modelId="{9C9BCF56-1EE1-4953-932C-4203473BC9B6}" type="pres">
      <dgm:prSet presAssocID="{D546B6C9-AAAA-4E5C-8B4D-EC44F9ACFAAA}" presName="sibTrans" presStyleCnt="0"/>
      <dgm:spPr/>
    </dgm:pt>
    <dgm:pt modelId="{9C4AF1E9-B669-47AF-9693-9409978328C7}" type="pres">
      <dgm:prSet presAssocID="{FDDBE44D-3F10-4EF5-8522-0706C2089846}" presName="compNode" presStyleCnt="0"/>
      <dgm:spPr/>
    </dgm:pt>
    <dgm:pt modelId="{311673BA-57A9-431D-BCF1-385729D8E543}" type="pres">
      <dgm:prSet presAssocID="{FDDBE44D-3F10-4EF5-8522-0706C2089846}" presName="bgRect" presStyleLbl="bgShp" presStyleIdx="2" presStyleCnt="6"/>
      <dgm:spPr/>
    </dgm:pt>
    <dgm:pt modelId="{E8447D40-9018-40EE-8096-6E243ABE40A7}" type="pres">
      <dgm:prSet presAssocID="{FDDBE44D-3F10-4EF5-8522-0706C208984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E741430C-59D6-4C3B-88FD-E26F84E9E8E8}" type="pres">
      <dgm:prSet presAssocID="{FDDBE44D-3F10-4EF5-8522-0706C2089846}" presName="spaceRect" presStyleCnt="0"/>
      <dgm:spPr/>
    </dgm:pt>
    <dgm:pt modelId="{6DBD02E8-0762-4A39-86B5-BF340657169C}" type="pres">
      <dgm:prSet presAssocID="{FDDBE44D-3F10-4EF5-8522-0706C2089846}" presName="parTx" presStyleLbl="revTx" presStyleIdx="2" presStyleCnt="6">
        <dgm:presLayoutVars>
          <dgm:chMax val="0"/>
          <dgm:chPref val="0"/>
        </dgm:presLayoutVars>
      </dgm:prSet>
      <dgm:spPr/>
    </dgm:pt>
    <dgm:pt modelId="{50222F47-AB9C-4E27-A991-F6644DDC8AAE}" type="pres">
      <dgm:prSet presAssocID="{56D8A705-2D7A-4EA0-8C85-9C9F725C7964}" presName="sibTrans" presStyleCnt="0"/>
      <dgm:spPr/>
    </dgm:pt>
    <dgm:pt modelId="{196F3EE0-B4BB-455B-A043-8CB9C54DE46B}" type="pres">
      <dgm:prSet presAssocID="{E7CAB5FF-1E42-4CC3-89D8-AEBE05BF7003}" presName="compNode" presStyleCnt="0"/>
      <dgm:spPr/>
    </dgm:pt>
    <dgm:pt modelId="{1CBEA7F6-DC35-40FD-BF76-B860E8BD967F}" type="pres">
      <dgm:prSet presAssocID="{E7CAB5FF-1E42-4CC3-89D8-AEBE05BF7003}" presName="bgRect" presStyleLbl="bgShp" presStyleIdx="3" presStyleCnt="6"/>
      <dgm:spPr/>
    </dgm:pt>
    <dgm:pt modelId="{D98ABF43-7059-4271-A184-3FFD89C90165}" type="pres">
      <dgm:prSet presAssocID="{E7CAB5FF-1E42-4CC3-89D8-AEBE05BF700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7374F292-895F-4EBD-AF9B-30607F4E41A6}" type="pres">
      <dgm:prSet presAssocID="{E7CAB5FF-1E42-4CC3-89D8-AEBE05BF7003}" presName="spaceRect" presStyleCnt="0"/>
      <dgm:spPr/>
    </dgm:pt>
    <dgm:pt modelId="{DC5F06F1-E3AA-4F02-B75B-A9079831EDB6}" type="pres">
      <dgm:prSet presAssocID="{E7CAB5FF-1E42-4CC3-89D8-AEBE05BF7003}" presName="parTx" presStyleLbl="revTx" presStyleIdx="3" presStyleCnt="6">
        <dgm:presLayoutVars>
          <dgm:chMax val="0"/>
          <dgm:chPref val="0"/>
        </dgm:presLayoutVars>
      </dgm:prSet>
      <dgm:spPr/>
    </dgm:pt>
    <dgm:pt modelId="{5D9B656D-42C4-41A6-95DA-3B81D58651B1}" type="pres">
      <dgm:prSet presAssocID="{A429089C-913A-4550-BD36-15B6B9A8EC8C}" presName="sibTrans" presStyleCnt="0"/>
      <dgm:spPr/>
    </dgm:pt>
    <dgm:pt modelId="{6653FED0-2EEB-4688-92FE-EBA5802629E0}" type="pres">
      <dgm:prSet presAssocID="{A63C58DA-73B6-45C5-8AB2-EC0EC11B00F8}" presName="compNode" presStyleCnt="0"/>
      <dgm:spPr/>
    </dgm:pt>
    <dgm:pt modelId="{56CB14C4-8034-40CF-B1C5-93161533106B}" type="pres">
      <dgm:prSet presAssocID="{A63C58DA-73B6-45C5-8AB2-EC0EC11B00F8}" presName="bgRect" presStyleLbl="bgShp" presStyleIdx="4" presStyleCnt="6"/>
      <dgm:spPr/>
    </dgm:pt>
    <dgm:pt modelId="{523D8E19-A930-4B7D-BE3C-A64D4EC33E8B}" type="pres">
      <dgm:prSet presAssocID="{A63C58DA-73B6-45C5-8AB2-EC0EC11B00F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eatre"/>
        </a:ext>
      </dgm:extLst>
    </dgm:pt>
    <dgm:pt modelId="{C86B83A9-7F7D-4DB3-BF90-0FF2BF8612A9}" type="pres">
      <dgm:prSet presAssocID="{A63C58DA-73B6-45C5-8AB2-EC0EC11B00F8}" presName="spaceRect" presStyleCnt="0"/>
      <dgm:spPr/>
    </dgm:pt>
    <dgm:pt modelId="{591914DD-F652-48A3-88CD-AD62567902CF}" type="pres">
      <dgm:prSet presAssocID="{A63C58DA-73B6-45C5-8AB2-EC0EC11B00F8}" presName="parTx" presStyleLbl="revTx" presStyleIdx="4" presStyleCnt="6">
        <dgm:presLayoutVars>
          <dgm:chMax val="0"/>
          <dgm:chPref val="0"/>
        </dgm:presLayoutVars>
      </dgm:prSet>
      <dgm:spPr/>
    </dgm:pt>
    <dgm:pt modelId="{48BB4990-1AA9-4354-BD76-5350C9BB8E5C}" type="pres">
      <dgm:prSet presAssocID="{4C1F6711-6818-4F6A-9226-9569862292DA}" presName="sibTrans" presStyleCnt="0"/>
      <dgm:spPr/>
    </dgm:pt>
    <dgm:pt modelId="{64991924-3A68-42BA-9496-71B955A5059F}" type="pres">
      <dgm:prSet presAssocID="{AC5B54C6-1F39-42A6-B945-09515CF8E7EB}" presName="compNode" presStyleCnt="0"/>
      <dgm:spPr/>
    </dgm:pt>
    <dgm:pt modelId="{CA508164-CA8F-46EE-8A3F-1B3D70AD564F}" type="pres">
      <dgm:prSet presAssocID="{AC5B54C6-1F39-42A6-B945-09515CF8E7EB}" presName="bgRect" presStyleLbl="bgShp" presStyleIdx="5" presStyleCnt="6"/>
      <dgm:spPr/>
    </dgm:pt>
    <dgm:pt modelId="{F971C615-E956-4A11-AFF9-0A57B164D889}" type="pres">
      <dgm:prSet presAssocID="{AC5B54C6-1F39-42A6-B945-09515CF8E7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mage"/>
        </a:ext>
      </dgm:extLst>
    </dgm:pt>
    <dgm:pt modelId="{9282A1EB-FC67-43FB-ABDF-6D1B9DB3349D}" type="pres">
      <dgm:prSet presAssocID="{AC5B54C6-1F39-42A6-B945-09515CF8E7EB}" presName="spaceRect" presStyleCnt="0"/>
      <dgm:spPr/>
    </dgm:pt>
    <dgm:pt modelId="{F06C773E-141B-4980-8918-103C0AA029FD}" type="pres">
      <dgm:prSet presAssocID="{AC5B54C6-1F39-42A6-B945-09515CF8E7EB}" presName="parTx" presStyleLbl="revTx" presStyleIdx="5" presStyleCnt="6">
        <dgm:presLayoutVars>
          <dgm:chMax val="0"/>
          <dgm:chPref val="0"/>
        </dgm:presLayoutVars>
      </dgm:prSet>
      <dgm:spPr/>
    </dgm:pt>
  </dgm:ptLst>
  <dgm:cxnLst>
    <dgm:cxn modelId="{9B76A62D-4F04-46DC-9043-C15EA5271008}" type="presOf" srcId="{AC5B54C6-1F39-42A6-B945-09515CF8E7EB}" destId="{F06C773E-141B-4980-8918-103C0AA029FD}" srcOrd="0" destOrd="0" presId="urn:microsoft.com/office/officeart/2018/2/layout/IconVerticalSolidList"/>
    <dgm:cxn modelId="{D7F04B2E-594D-48E3-B14F-A9F5CDFE4A44}" type="presOf" srcId="{3A368489-341B-4FE5-B415-23F582251BE9}" destId="{E61D7DC6-BBB6-4C3C-82DE-235BB59904FE}" srcOrd="0" destOrd="0" presId="urn:microsoft.com/office/officeart/2018/2/layout/IconVerticalSolidList"/>
    <dgm:cxn modelId="{BFC24732-9C73-43D3-BF21-C0A8370C08F0}" srcId="{F866C67D-27DE-456E-9840-ED34019E28B2}" destId="{3A368489-341B-4FE5-B415-23F582251BE9}" srcOrd="1" destOrd="0" parTransId="{7EB2223E-444B-422E-BB6E-ADE5BE3A5B78}" sibTransId="{D546B6C9-AAAA-4E5C-8B4D-EC44F9ACFAAA}"/>
    <dgm:cxn modelId="{DDE60638-C99C-4370-9D05-D708842A836E}" type="presOf" srcId="{FDDBE44D-3F10-4EF5-8522-0706C2089846}" destId="{6DBD02E8-0762-4A39-86B5-BF340657169C}" srcOrd="0" destOrd="0" presId="urn:microsoft.com/office/officeart/2018/2/layout/IconVerticalSolidList"/>
    <dgm:cxn modelId="{42335356-CDC3-481E-B4D4-063E1A6BC06D}" srcId="{F866C67D-27DE-456E-9840-ED34019E28B2}" destId="{AC5B54C6-1F39-42A6-B945-09515CF8E7EB}" srcOrd="5" destOrd="0" parTransId="{313779FF-8E05-4A55-83D5-D7347678D99A}" sibTransId="{A83BC5EC-6131-4BD2-AC9E-9868E9044A01}"/>
    <dgm:cxn modelId="{B3CA977F-F29A-442F-A369-FD916EDB0100}" type="presOf" srcId="{86129605-3941-4D28-81F2-AF8B55609B5B}" destId="{A26F0451-C16F-40B1-BD06-8DB8E43023D3}" srcOrd="0" destOrd="0" presId="urn:microsoft.com/office/officeart/2018/2/layout/IconVerticalSolidList"/>
    <dgm:cxn modelId="{D214C999-900E-432C-8E42-ABA635F6B987}" srcId="{F866C67D-27DE-456E-9840-ED34019E28B2}" destId="{A63C58DA-73B6-45C5-8AB2-EC0EC11B00F8}" srcOrd="4" destOrd="0" parTransId="{0CCCAE0A-C149-4052-97C4-7714031AB881}" sibTransId="{4C1F6711-6818-4F6A-9226-9569862292DA}"/>
    <dgm:cxn modelId="{9303299F-3E05-42F0-AF4A-BBD3D5084ADB}" type="presOf" srcId="{A63C58DA-73B6-45C5-8AB2-EC0EC11B00F8}" destId="{591914DD-F652-48A3-88CD-AD62567902CF}" srcOrd="0" destOrd="0" presId="urn:microsoft.com/office/officeart/2018/2/layout/IconVerticalSolidList"/>
    <dgm:cxn modelId="{A8A7AAAE-98DD-4226-B61A-401D8DE7D30E}" srcId="{F866C67D-27DE-456E-9840-ED34019E28B2}" destId="{FDDBE44D-3F10-4EF5-8522-0706C2089846}" srcOrd="2" destOrd="0" parTransId="{C897EE88-4A2B-4043-AD5C-73AAA638C4AB}" sibTransId="{56D8A705-2D7A-4EA0-8C85-9C9F725C7964}"/>
    <dgm:cxn modelId="{43FB9FB2-358A-42F1-9AEE-334BBE1658CD}" srcId="{F866C67D-27DE-456E-9840-ED34019E28B2}" destId="{E7CAB5FF-1E42-4CC3-89D8-AEBE05BF7003}" srcOrd="3" destOrd="0" parTransId="{211705EB-9314-4EDD-A5D2-FB00D066BEAE}" sibTransId="{A429089C-913A-4550-BD36-15B6B9A8EC8C}"/>
    <dgm:cxn modelId="{F732D0BE-B1D5-47BD-976E-9E4E010AEAF6}" type="presOf" srcId="{F866C67D-27DE-456E-9840-ED34019E28B2}" destId="{47B51A2E-0D98-4844-B036-C67DD2D771D9}" srcOrd="0" destOrd="0" presId="urn:microsoft.com/office/officeart/2018/2/layout/IconVerticalSolidList"/>
    <dgm:cxn modelId="{5F06EECA-3ACF-4E8F-AB7D-373894528246}" srcId="{F866C67D-27DE-456E-9840-ED34019E28B2}" destId="{86129605-3941-4D28-81F2-AF8B55609B5B}" srcOrd="0" destOrd="0" parTransId="{F5D1B4D5-92B3-493B-A94C-86DB2AF3314B}" sibTransId="{152CE40A-F0EF-443B-A933-C3FCA5FEFD72}"/>
    <dgm:cxn modelId="{75E37ADB-1B05-4C3E-8C55-30D2FE45617A}" type="presOf" srcId="{E7CAB5FF-1E42-4CC3-89D8-AEBE05BF7003}" destId="{DC5F06F1-E3AA-4F02-B75B-A9079831EDB6}" srcOrd="0" destOrd="0" presId="urn:microsoft.com/office/officeart/2018/2/layout/IconVerticalSolidList"/>
    <dgm:cxn modelId="{C6AB76EF-1E77-49FB-A894-99EB6486A8D9}" type="presParOf" srcId="{47B51A2E-0D98-4844-B036-C67DD2D771D9}" destId="{10A0A238-722E-4EB3-A518-99D846A2B993}" srcOrd="0" destOrd="0" presId="urn:microsoft.com/office/officeart/2018/2/layout/IconVerticalSolidList"/>
    <dgm:cxn modelId="{1C43D47F-F697-451B-8483-D962A047E8BC}" type="presParOf" srcId="{10A0A238-722E-4EB3-A518-99D846A2B993}" destId="{3289C042-80B4-4684-84B9-9A1882C2A299}" srcOrd="0" destOrd="0" presId="urn:microsoft.com/office/officeart/2018/2/layout/IconVerticalSolidList"/>
    <dgm:cxn modelId="{27270F74-4837-4404-96D3-94166F05F7A6}" type="presParOf" srcId="{10A0A238-722E-4EB3-A518-99D846A2B993}" destId="{B0AEA671-F5E2-46F8-BC1E-065C975E3672}" srcOrd="1" destOrd="0" presId="urn:microsoft.com/office/officeart/2018/2/layout/IconVerticalSolidList"/>
    <dgm:cxn modelId="{67213B3D-24AF-4A19-B19F-F73FAF9159AF}" type="presParOf" srcId="{10A0A238-722E-4EB3-A518-99D846A2B993}" destId="{89A900B3-D66D-4FDF-A3D2-D2DE768E9445}" srcOrd="2" destOrd="0" presId="urn:microsoft.com/office/officeart/2018/2/layout/IconVerticalSolidList"/>
    <dgm:cxn modelId="{4C54C9E0-DC44-4034-9DD2-7F33F456E911}" type="presParOf" srcId="{10A0A238-722E-4EB3-A518-99D846A2B993}" destId="{A26F0451-C16F-40B1-BD06-8DB8E43023D3}" srcOrd="3" destOrd="0" presId="urn:microsoft.com/office/officeart/2018/2/layout/IconVerticalSolidList"/>
    <dgm:cxn modelId="{EB4289D1-AAB3-47CB-AFEA-06AE242AE80E}" type="presParOf" srcId="{47B51A2E-0D98-4844-B036-C67DD2D771D9}" destId="{826C6785-40A1-482A-AAB6-FC90235636EF}" srcOrd="1" destOrd="0" presId="urn:microsoft.com/office/officeart/2018/2/layout/IconVerticalSolidList"/>
    <dgm:cxn modelId="{6836877A-3B55-4A80-8135-22E6A667AA1E}" type="presParOf" srcId="{47B51A2E-0D98-4844-B036-C67DD2D771D9}" destId="{77EE5CB6-AFE5-4583-B6C9-06A171BF0FFC}" srcOrd="2" destOrd="0" presId="urn:microsoft.com/office/officeart/2018/2/layout/IconVerticalSolidList"/>
    <dgm:cxn modelId="{4F0361DB-355B-4306-9982-3B71E1CF8FF1}" type="presParOf" srcId="{77EE5CB6-AFE5-4583-B6C9-06A171BF0FFC}" destId="{B5D06568-7BBE-4D94-8DED-A33CE2C5B180}" srcOrd="0" destOrd="0" presId="urn:microsoft.com/office/officeart/2018/2/layout/IconVerticalSolidList"/>
    <dgm:cxn modelId="{C38F16C2-0430-4B2B-BBAF-F42082611ECF}" type="presParOf" srcId="{77EE5CB6-AFE5-4583-B6C9-06A171BF0FFC}" destId="{E81AFDFC-6639-40F5-890F-7F366EFE7036}" srcOrd="1" destOrd="0" presId="urn:microsoft.com/office/officeart/2018/2/layout/IconVerticalSolidList"/>
    <dgm:cxn modelId="{68159F10-708F-4549-94B0-1B3572299BF6}" type="presParOf" srcId="{77EE5CB6-AFE5-4583-B6C9-06A171BF0FFC}" destId="{6B2CC1C6-7373-44FE-905A-FA5720077D32}" srcOrd="2" destOrd="0" presId="urn:microsoft.com/office/officeart/2018/2/layout/IconVerticalSolidList"/>
    <dgm:cxn modelId="{977BACFF-93BF-40A6-8749-7F9C444CEBCE}" type="presParOf" srcId="{77EE5CB6-AFE5-4583-B6C9-06A171BF0FFC}" destId="{E61D7DC6-BBB6-4C3C-82DE-235BB59904FE}" srcOrd="3" destOrd="0" presId="urn:microsoft.com/office/officeart/2018/2/layout/IconVerticalSolidList"/>
    <dgm:cxn modelId="{376ACE3C-523B-49E4-90BA-9E176B52F37B}" type="presParOf" srcId="{47B51A2E-0D98-4844-B036-C67DD2D771D9}" destId="{9C9BCF56-1EE1-4953-932C-4203473BC9B6}" srcOrd="3" destOrd="0" presId="urn:microsoft.com/office/officeart/2018/2/layout/IconVerticalSolidList"/>
    <dgm:cxn modelId="{4E315F07-8024-451E-9CAE-87B130D14C44}" type="presParOf" srcId="{47B51A2E-0D98-4844-B036-C67DD2D771D9}" destId="{9C4AF1E9-B669-47AF-9693-9409978328C7}" srcOrd="4" destOrd="0" presId="urn:microsoft.com/office/officeart/2018/2/layout/IconVerticalSolidList"/>
    <dgm:cxn modelId="{6A2F868E-202C-4D3F-AF3B-1D1978E07487}" type="presParOf" srcId="{9C4AF1E9-B669-47AF-9693-9409978328C7}" destId="{311673BA-57A9-431D-BCF1-385729D8E543}" srcOrd="0" destOrd="0" presId="urn:microsoft.com/office/officeart/2018/2/layout/IconVerticalSolidList"/>
    <dgm:cxn modelId="{8D24A995-C9F0-4CCE-B16A-3BE5401C0FF4}" type="presParOf" srcId="{9C4AF1E9-B669-47AF-9693-9409978328C7}" destId="{E8447D40-9018-40EE-8096-6E243ABE40A7}" srcOrd="1" destOrd="0" presId="urn:microsoft.com/office/officeart/2018/2/layout/IconVerticalSolidList"/>
    <dgm:cxn modelId="{798C74D5-34AB-404D-99FC-D124656CA55D}" type="presParOf" srcId="{9C4AF1E9-B669-47AF-9693-9409978328C7}" destId="{E741430C-59D6-4C3B-88FD-E26F84E9E8E8}" srcOrd="2" destOrd="0" presId="urn:microsoft.com/office/officeart/2018/2/layout/IconVerticalSolidList"/>
    <dgm:cxn modelId="{E414E231-EE40-4BC8-81DF-B1A8DC287614}" type="presParOf" srcId="{9C4AF1E9-B669-47AF-9693-9409978328C7}" destId="{6DBD02E8-0762-4A39-86B5-BF340657169C}" srcOrd="3" destOrd="0" presId="urn:microsoft.com/office/officeart/2018/2/layout/IconVerticalSolidList"/>
    <dgm:cxn modelId="{F7DBDE0D-BFE4-4310-A83F-B885318D2C48}" type="presParOf" srcId="{47B51A2E-0D98-4844-B036-C67DD2D771D9}" destId="{50222F47-AB9C-4E27-A991-F6644DDC8AAE}" srcOrd="5" destOrd="0" presId="urn:microsoft.com/office/officeart/2018/2/layout/IconVerticalSolidList"/>
    <dgm:cxn modelId="{F0C16685-404F-4A06-9BAA-3AFE1BA95A9A}" type="presParOf" srcId="{47B51A2E-0D98-4844-B036-C67DD2D771D9}" destId="{196F3EE0-B4BB-455B-A043-8CB9C54DE46B}" srcOrd="6" destOrd="0" presId="urn:microsoft.com/office/officeart/2018/2/layout/IconVerticalSolidList"/>
    <dgm:cxn modelId="{3E947701-2552-4D6C-AC1A-271C99BAC42D}" type="presParOf" srcId="{196F3EE0-B4BB-455B-A043-8CB9C54DE46B}" destId="{1CBEA7F6-DC35-40FD-BF76-B860E8BD967F}" srcOrd="0" destOrd="0" presId="urn:microsoft.com/office/officeart/2018/2/layout/IconVerticalSolidList"/>
    <dgm:cxn modelId="{C8884BC8-E6E2-4097-AF9D-7518BE93AFE2}" type="presParOf" srcId="{196F3EE0-B4BB-455B-A043-8CB9C54DE46B}" destId="{D98ABF43-7059-4271-A184-3FFD89C90165}" srcOrd="1" destOrd="0" presId="urn:microsoft.com/office/officeart/2018/2/layout/IconVerticalSolidList"/>
    <dgm:cxn modelId="{898F198F-A57F-4E18-939A-EEBA7AC1F451}" type="presParOf" srcId="{196F3EE0-B4BB-455B-A043-8CB9C54DE46B}" destId="{7374F292-895F-4EBD-AF9B-30607F4E41A6}" srcOrd="2" destOrd="0" presId="urn:microsoft.com/office/officeart/2018/2/layout/IconVerticalSolidList"/>
    <dgm:cxn modelId="{8C8D416E-52BE-4524-89CC-105D7ECDB243}" type="presParOf" srcId="{196F3EE0-B4BB-455B-A043-8CB9C54DE46B}" destId="{DC5F06F1-E3AA-4F02-B75B-A9079831EDB6}" srcOrd="3" destOrd="0" presId="urn:microsoft.com/office/officeart/2018/2/layout/IconVerticalSolidList"/>
    <dgm:cxn modelId="{47186214-D458-479F-A544-54F0DDDC5D34}" type="presParOf" srcId="{47B51A2E-0D98-4844-B036-C67DD2D771D9}" destId="{5D9B656D-42C4-41A6-95DA-3B81D58651B1}" srcOrd="7" destOrd="0" presId="urn:microsoft.com/office/officeart/2018/2/layout/IconVerticalSolidList"/>
    <dgm:cxn modelId="{69F66446-E6BC-49D2-B8CE-5BBF78BBDFAB}" type="presParOf" srcId="{47B51A2E-0D98-4844-B036-C67DD2D771D9}" destId="{6653FED0-2EEB-4688-92FE-EBA5802629E0}" srcOrd="8" destOrd="0" presId="urn:microsoft.com/office/officeart/2018/2/layout/IconVerticalSolidList"/>
    <dgm:cxn modelId="{DAAC1C26-41BB-4E1F-9926-50FE1447BB7D}" type="presParOf" srcId="{6653FED0-2EEB-4688-92FE-EBA5802629E0}" destId="{56CB14C4-8034-40CF-B1C5-93161533106B}" srcOrd="0" destOrd="0" presId="urn:microsoft.com/office/officeart/2018/2/layout/IconVerticalSolidList"/>
    <dgm:cxn modelId="{518A72E3-3653-4AED-9F0E-750392E4017D}" type="presParOf" srcId="{6653FED0-2EEB-4688-92FE-EBA5802629E0}" destId="{523D8E19-A930-4B7D-BE3C-A64D4EC33E8B}" srcOrd="1" destOrd="0" presId="urn:microsoft.com/office/officeart/2018/2/layout/IconVerticalSolidList"/>
    <dgm:cxn modelId="{85C71F66-ED62-43C5-8A3A-854868BBA993}" type="presParOf" srcId="{6653FED0-2EEB-4688-92FE-EBA5802629E0}" destId="{C86B83A9-7F7D-4DB3-BF90-0FF2BF8612A9}" srcOrd="2" destOrd="0" presId="urn:microsoft.com/office/officeart/2018/2/layout/IconVerticalSolidList"/>
    <dgm:cxn modelId="{C96C317F-FC0F-4959-85A3-736CE0C65465}" type="presParOf" srcId="{6653FED0-2EEB-4688-92FE-EBA5802629E0}" destId="{591914DD-F652-48A3-88CD-AD62567902CF}" srcOrd="3" destOrd="0" presId="urn:microsoft.com/office/officeart/2018/2/layout/IconVerticalSolidList"/>
    <dgm:cxn modelId="{A081E7A7-6BC0-4B6B-BBC7-67862114948B}" type="presParOf" srcId="{47B51A2E-0D98-4844-B036-C67DD2D771D9}" destId="{48BB4990-1AA9-4354-BD76-5350C9BB8E5C}" srcOrd="9" destOrd="0" presId="urn:microsoft.com/office/officeart/2018/2/layout/IconVerticalSolidList"/>
    <dgm:cxn modelId="{309194A9-7E93-41E9-85EF-B132DA3275CF}" type="presParOf" srcId="{47B51A2E-0D98-4844-B036-C67DD2D771D9}" destId="{64991924-3A68-42BA-9496-71B955A5059F}" srcOrd="10" destOrd="0" presId="urn:microsoft.com/office/officeart/2018/2/layout/IconVerticalSolidList"/>
    <dgm:cxn modelId="{94F425CA-DF5F-486E-91C7-37A40778C73B}" type="presParOf" srcId="{64991924-3A68-42BA-9496-71B955A5059F}" destId="{CA508164-CA8F-46EE-8A3F-1B3D70AD564F}" srcOrd="0" destOrd="0" presId="urn:microsoft.com/office/officeart/2018/2/layout/IconVerticalSolidList"/>
    <dgm:cxn modelId="{D575A7C3-539D-4CF1-98B3-33D066B8647C}" type="presParOf" srcId="{64991924-3A68-42BA-9496-71B955A5059F}" destId="{F971C615-E956-4A11-AFF9-0A57B164D889}" srcOrd="1" destOrd="0" presId="urn:microsoft.com/office/officeart/2018/2/layout/IconVerticalSolidList"/>
    <dgm:cxn modelId="{27333099-3929-4E06-B947-7429F83AF98A}" type="presParOf" srcId="{64991924-3A68-42BA-9496-71B955A5059F}" destId="{9282A1EB-FC67-43FB-ABDF-6D1B9DB3349D}" srcOrd="2" destOrd="0" presId="urn:microsoft.com/office/officeart/2018/2/layout/IconVerticalSolidList"/>
    <dgm:cxn modelId="{F5C5A1A3-E971-4AE6-986B-0E817523E0EA}" type="presParOf" srcId="{64991924-3A68-42BA-9496-71B955A5059F}" destId="{F06C773E-141B-4980-8918-103C0AA029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FB6350-25AE-447A-825B-F63779A451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DBD3A9-FCFC-4890-BD95-63758F8218BC}">
      <dgm:prSet/>
      <dgm:spPr/>
      <dgm:t>
        <a:bodyPr/>
        <a:lstStyle/>
        <a:p>
          <a:r>
            <a:rPr lang="en-GB"/>
            <a:t>Write the first 100 words of task 1. </a:t>
          </a:r>
          <a:endParaRPr lang="en-US"/>
        </a:p>
      </dgm:t>
    </dgm:pt>
    <dgm:pt modelId="{F53924F8-2F6C-4C41-9652-B12E319182AE}" type="parTrans" cxnId="{44622C52-39B6-4AE7-9DCA-176AB0C85AB0}">
      <dgm:prSet/>
      <dgm:spPr/>
      <dgm:t>
        <a:bodyPr/>
        <a:lstStyle/>
        <a:p>
          <a:endParaRPr lang="en-US"/>
        </a:p>
      </dgm:t>
    </dgm:pt>
    <dgm:pt modelId="{FAB23B71-ACB2-4534-8580-A7662A1B5D84}" type="sibTrans" cxnId="{44622C52-39B6-4AE7-9DCA-176AB0C85AB0}">
      <dgm:prSet/>
      <dgm:spPr/>
      <dgm:t>
        <a:bodyPr/>
        <a:lstStyle/>
        <a:p>
          <a:endParaRPr lang="en-US"/>
        </a:p>
      </dgm:t>
    </dgm:pt>
    <dgm:pt modelId="{1F5B9F20-6C0D-468B-A16D-218D553D3D42}">
      <dgm:prSet/>
      <dgm:spPr/>
      <dgm:t>
        <a:bodyPr/>
        <a:lstStyle/>
        <a:p>
          <a:r>
            <a:rPr lang="en-GB"/>
            <a:t>Carry out your research. </a:t>
          </a:r>
          <a:endParaRPr lang="en-US"/>
        </a:p>
      </dgm:t>
    </dgm:pt>
    <dgm:pt modelId="{6E8D67C3-C483-4FC8-9FD6-78262DF0CD95}" type="parTrans" cxnId="{FF38DAB0-CDB6-4941-BE32-9573155878DF}">
      <dgm:prSet/>
      <dgm:spPr/>
      <dgm:t>
        <a:bodyPr/>
        <a:lstStyle/>
        <a:p>
          <a:endParaRPr lang="en-US"/>
        </a:p>
      </dgm:t>
    </dgm:pt>
    <dgm:pt modelId="{C5B781DB-8257-49CE-AD13-874185DFB7BF}" type="sibTrans" cxnId="{FF38DAB0-CDB6-4941-BE32-9573155878DF}">
      <dgm:prSet/>
      <dgm:spPr/>
      <dgm:t>
        <a:bodyPr/>
        <a:lstStyle/>
        <a:p>
          <a:endParaRPr lang="en-US"/>
        </a:p>
      </dgm:t>
    </dgm:pt>
    <dgm:pt modelId="{04D2B17F-9D62-4A1E-AB49-2BFF89A95A6B}">
      <dgm:prSet/>
      <dgm:spPr/>
      <dgm:t>
        <a:bodyPr/>
        <a:lstStyle/>
        <a:p>
          <a:r>
            <a:rPr lang="en-GB"/>
            <a:t>Do this independently. </a:t>
          </a:r>
          <a:endParaRPr lang="en-US"/>
        </a:p>
      </dgm:t>
    </dgm:pt>
    <dgm:pt modelId="{EDD16D15-A09A-447B-9D3B-696BCCAF57B9}" type="parTrans" cxnId="{490D0EA8-A6C1-4481-9820-0FA4AA38B7C4}">
      <dgm:prSet/>
      <dgm:spPr/>
      <dgm:t>
        <a:bodyPr/>
        <a:lstStyle/>
        <a:p>
          <a:endParaRPr lang="en-US"/>
        </a:p>
      </dgm:t>
    </dgm:pt>
    <dgm:pt modelId="{696AA4F5-7AB9-4BF9-AA17-CFFEAA36C2B2}" type="sibTrans" cxnId="{490D0EA8-A6C1-4481-9820-0FA4AA38B7C4}">
      <dgm:prSet/>
      <dgm:spPr/>
      <dgm:t>
        <a:bodyPr/>
        <a:lstStyle/>
        <a:p>
          <a:endParaRPr lang="en-US"/>
        </a:p>
      </dgm:t>
    </dgm:pt>
    <dgm:pt modelId="{EE9C6C38-0DC8-4C47-AA81-A0A5F0CEF12E}">
      <dgm:prSet/>
      <dgm:spPr/>
      <dgm:t>
        <a:bodyPr/>
        <a:lstStyle/>
        <a:p>
          <a:r>
            <a:rPr lang="en-GB"/>
            <a:t>15 minutes to complete it. </a:t>
          </a:r>
          <a:endParaRPr lang="en-US"/>
        </a:p>
      </dgm:t>
    </dgm:pt>
    <dgm:pt modelId="{A8DCCF92-D9BE-48CB-A1CF-EA21E5775C5D}" type="parTrans" cxnId="{6A97DC17-4F92-466D-BDD4-2E8CAEFCAC33}">
      <dgm:prSet/>
      <dgm:spPr/>
      <dgm:t>
        <a:bodyPr/>
        <a:lstStyle/>
        <a:p>
          <a:endParaRPr lang="en-US"/>
        </a:p>
      </dgm:t>
    </dgm:pt>
    <dgm:pt modelId="{47D39315-5F21-4891-818A-040B729DDEF9}" type="sibTrans" cxnId="{6A97DC17-4F92-466D-BDD4-2E8CAEFCAC33}">
      <dgm:prSet/>
      <dgm:spPr/>
      <dgm:t>
        <a:bodyPr/>
        <a:lstStyle/>
        <a:p>
          <a:endParaRPr lang="en-US"/>
        </a:p>
      </dgm:t>
    </dgm:pt>
    <dgm:pt modelId="{8E22CB77-972A-496E-9803-2DBBF98C1BC4}" type="pres">
      <dgm:prSet presAssocID="{F6FB6350-25AE-447A-825B-F63779A451C2}" presName="root" presStyleCnt="0">
        <dgm:presLayoutVars>
          <dgm:dir/>
          <dgm:resizeHandles val="exact"/>
        </dgm:presLayoutVars>
      </dgm:prSet>
      <dgm:spPr/>
    </dgm:pt>
    <dgm:pt modelId="{760ED07D-630F-4CFB-9312-37B123826832}" type="pres">
      <dgm:prSet presAssocID="{C4DBD3A9-FCFC-4890-BD95-63758F8218BC}" presName="compNode" presStyleCnt="0"/>
      <dgm:spPr/>
    </dgm:pt>
    <dgm:pt modelId="{40EDE67F-B447-44D8-BFEB-FBCA5A52DE45}" type="pres">
      <dgm:prSet presAssocID="{C4DBD3A9-FCFC-4890-BD95-63758F8218BC}" presName="bgRect" presStyleLbl="bgShp" presStyleIdx="0" presStyleCnt="4"/>
      <dgm:spPr/>
    </dgm:pt>
    <dgm:pt modelId="{B58FF718-BB27-486C-8A76-73CC8AEFEEFC}" type="pres">
      <dgm:prSet presAssocID="{C4DBD3A9-FCFC-4890-BD95-63758F8218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2C631BB3-2AE9-4AA0-94B9-5BBC627E6AAD}" type="pres">
      <dgm:prSet presAssocID="{C4DBD3A9-FCFC-4890-BD95-63758F8218BC}" presName="spaceRect" presStyleCnt="0"/>
      <dgm:spPr/>
    </dgm:pt>
    <dgm:pt modelId="{37E4F61F-7829-4098-B8EF-C0137E403FD7}" type="pres">
      <dgm:prSet presAssocID="{C4DBD3A9-FCFC-4890-BD95-63758F8218BC}" presName="parTx" presStyleLbl="revTx" presStyleIdx="0" presStyleCnt="4">
        <dgm:presLayoutVars>
          <dgm:chMax val="0"/>
          <dgm:chPref val="0"/>
        </dgm:presLayoutVars>
      </dgm:prSet>
      <dgm:spPr/>
    </dgm:pt>
    <dgm:pt modelId="{E4715CEA-050A-46FE-BE04-FCC26CBD467C}" type="pres">
      <dgm:prSet presAssocID="{FAB23B71-ACB2-4534-8580-A7662A1B5D84}" presName="sibTrans" presStyleCnt="0"/>
      <dgm:spPr/>
    </dgm:pt>
    <dgm:pt modelId="{3B135EB1-97F3-496E-954D-5164F0EC984E}" type="pres">
      <dgm:prSet presAssocID="{1F5B9F20-6C0D-468B-A16D-218D553D3D42}" presName="compNode" presStyleCnt="0"/>
      <dgm:spPr/>
    </dgm:pt>
    <dgm:pt modelId="{5AB53D76-FD6E-4F8B-9336-EC6CA1A0414A}" type="pres">
      <dgm:prSet presAssocID="{1F5B9F20-6C0D-468B-A16D-218D553D3D42}" presName="bgRect" presStyleLbl="bgShp" presStyleIdx="1" presStyleCnt="4"/>
      <dgm:spPr/>
    </dgm:pt>
    <dgm:pt modelId="{74EFCDE0-CB68-459D-B7CA-5AE077933FA7}" type="pres">
      <dgm:prSet presAssocID="{1F5B9F20-6C0D-468B-A16D-218D553D3D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code"/>
        </a:ext>
      </dgm:extLst>
    </dgm:pt>
    <dgm:pt modelId="{8C64CC77-4C90-433A-827F-E69F70AF923D}" type="pres">
      <dgm:prSet presAssocID="{1F5B9F20-6C0D-468B-A16D-218D553D3D42}" presName="spaceRect" presStyleCnt="0"/>
      <dgm:spPr/>
    </dgm:pt>
    <dgm:pt modelId="{01586E3F-D4A5-4777-9FD0-7DE588744368}" type="pres">
      <dgm:prSet presAssocID="{1F5B9F20-6C0D-468B-A16D-218D553D3D42}" presName="parTx" presStyleLbl="revTx" presStyleIdx="1" presStyleCnt="4">
        <dgm:presLayoutVars>
          <dgm:chMax val="0"/>
          <dgm:chPref val="0"/>
        </dgm:presLayoutVars>
      </dgm:prSet>
      <dgm:spPr/>
    </dgm:pt>
    <dgm:pt modelId="{77FBD216-FC26-4C5D-A45C-A68925520EE1}" type="pres">
      <dgm:prSet presAssocID="{C5B781DB-8257-49CE-AD13-874185DFB7BF}" presName="sibTrans" presStyleCnt="0"/>
      <dgm:spPr/>
    </dgm:pt>
    <dgm:pt modelId="{EA389361-3FF6-40AE-BF78-38C2FF4E01D5}" type="pres">
      <dgm:prSet presAssocID="{04D2B17F-9D62-4A1E-AB49-2BFF89A95A6B}" presName="compNode" presStyleCnt="0"/>
      <dgm:spPr/>
    </dgm:pt>
    <dgm:pt modelId="{CC619535-C9CE-4682-805B-59DDE65FF728}" type="pres">
      <dgm:prSet presAssocID="{04D2B17F-9D62-4A1E-AB49-2BFF89A95A6B}" presName="bgRect" presStyleLbl="bgShp" presStyleIdx="2" presStyleCnt="4"/>
      <dgm:spPr/>
    </dgm:pt>
    <dgm:pt modelId="{8A2C7FEA-C78E-4F61-A66F-3EBDF6D6F7E7}" type="pres">
      <dgm:prSet presAssocID="{04D2B17F-9D62-4A1E-AB49-2BFF89A95A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E7DDA0C-F424-42CC-9F61-8E8BA552F6DF}" type="pres">
      <dgm:prSet presAssocID="{04D2B17F-9D62-4A1E-AB49-2BFF89A95A6B}" presName="spaceRect" presStyleCnt="0"/>
      <dgm:spPr/>
    </dgm:pt>
    <dgm:pt modelId="{7EC45A1E-AA25-4BB9-AB62-43C10960AACB}" type="pres">
      <dgm:prSet presAssocID="{04D2B17F-9D62-4A1E-AB49-2BFF89A95A6B}" presName="parTx" presStyleLbl="revTx" presStyleIdx="2" presStyleCnt="4">
        <dgm:presLayoutVars>
          <dgm:chMax val="0"/>
          <dgm:chPref val="0"/>
        </dgm:presLayoutVars>
      </dgm:prSet>
      <dgm:spPr/>
    </dgm:pt>
    <dgm:pt modelId="{FF5DD5B3-2B04-4B3F-9463-550BA247BD56}" type="pres">
      <dgm:prSet presAssocID="{696AA4F5-7AB9-4BF9-AA17-CFFEAA36C2B2}" presName="sibTrans" presStyleCnt="0"/>
      <dgm:spPr/>
    </dgm:pt>
    <dgm:pt modelId="{3EC1FB75-C923-4828-AF7B-A0705B0A70D8}" type="pres">
      <dgm:prSet presAssocID="{EE9C6C38-0DC8-4C47-AA81-A0A5F0CEF12E}" presName="compNode" presStyleCnt="0"/>
      <dgm:spPr/>
    </dgm:pt>
    <dgm:pt modelId="{447FA70A-D6F9-4038-B6DA-DA3F1F6A639C}" type="pres">
      <dgm:prSet presAssocID="{EE9C6C38-0DC8-4C47-AA81-A0A5F0CEF12E}" presName="bgRect" presStyleLbl="bgShp" presStyleIdx="3" presStyleCnt="4"/>
      <dgm:spPr/>
    </dgm:pt>
    <dgm:pt modelId="{C330A80E-69A6-4B9A-8072-B7DCF7EC7C1E}" type="pres">
      <dgm:prSet presAssocID="{EE9C6C38-0DC8-4C47-AA81-A0A5F0CEF1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8847D5D-9126-4BA6-9FBE-1CD2112D931D}" type="pres">
      <dgm:prSet presAssocID="{EE9C6C38-0DC8-4C47-AA81-A0A5F0CEF12E}" presName="spaceRect" presStyleCnt="0"/>
      <dgm:spPr/>
    </dgm:pt>
    <dgm:pt modelId="{7FC82423-CEC7-4406-8E93-2BE1858CA77B}" type="pres">
      <dgm:prSet presAssocID="{EE9C6C38-0DC8-4C47-AA81-A0A5F0CEF12E}" presName="parTx" presStyleLbl="revTx" presStyleIdx="3" presStyleCnt="4">
        <dgm:presLayoutVars>
          <dgm:chMax val="0"/>
          <dgm:chPref val="0"/>
        </dgm:presLayoutVars>
      </dgm:prSet>
      <dgm:spPr/>
    </dgm:pt>
  </dgm:ptLst>
  <dgm:cxnLst>
    <dgm:cxn modelId="{FB622B0C-B990-4AF3-9CC4-BEEFA4B2B560}" type="presOf" srcId="{EE9C6C38-0DC8-4C47-AA81-A0A5F0CEF12E}" destId="{7FC82423-CEC7-4406-8E93-2BE1858CA77B}" srcOrd="0" destOrd="0" presId="urn:microsoft.com/office/officeart/2018/2/layout/IconVerticalSolidList"/>
    <dgm:cxn modelId="{6A97DC17-4F92-466D-BDD4-2E8CAEFCAC33}" srcId="{F6FB6350-25AE-447A-825B-F63779A451C2}" destId="{EE9C6C38-0DC8-4C47-AA81-A0A5F0CEF12E}" srcOrd="3" destOrd="0" parTransId="{A8DCCF92-D9BE-48CB-A1CF-EA21E5775C5D}" sibTransId="{47D39315-5F21-4891-818A-040B729DDEF9}"/>
    <dgm:cxn modelId="{F7143B1A-9989-444C-8F9F-2CCEB9E4A8C2}" type="presOf" srcId="{1F5B9F20-6C0D-468B-A16D-218D553D3D42}" destId="{01586E3F-D4A5-4777-9FD0-7DE588744368}" srcOrd="0" destOrd="0" presId="urn:microsoft.com/office/officeart/2018/2/layout/IconVerticalSolidList"/>
    <dgm:cxn modelId="{D3750862-2B41-4AE6-993A-9BC6D489F7E3}" type="presOf" srcId="{04D2B17F-9D62-4A1E-AB49-2BFF89A95A6B}" destId="{7EC45A1E-AA25-4BB9-AB62-43C10960AACB}" srcOrd="0" destOrd="0" presId="urn:microsoft.com/office/officeart/2018/2/layout/IconVerticalSolidList"/>
    <dgm:cxn modelId="{EEFD9071-EAFC-45AB-81E8-27B0F93BE6DB}" type="presOf" srcId="{C4DBD3A9-FCFC-4890-BD95-63758F8218BC}" destId="{37E4F61F-7829-4098-B8EF-C0137E403FD7}" srcOrd="0" destOrd="0" presId="urn:microsoft.com/office/officeart/2018/2/layout/IconVerticalSolidList"/>
    <dgm:cxn modelId="{44622C52-39B6-4AE7-9DCA-176AB0C85AB0}" srcId="{F6FB6350-25AE-447A-825B-F63779A451C2}" destId="{C4DBD3A9-FCFC-4890-BD95-63758F8218BC}" srcOrd="0" destOrd="0" parTransId="{F53924F8-2F6C-4C41-9652-B12E319182AE}" sibTransId="{FAB23B71-ACB2-4534-8580-A7662A1B5D84}"/>
    <dgm:cxn modelId="{490D0EA8-A6C1-4481-9820-0FA4AA38B7C4}" srcId="{F6FB6350-25AE-447A-825B-F63779A451C2}" destId="{04D2B17F-9D62-4A1E-AB49-2BFF89A95A6B}" srcOrd="2" destOrd="0" parTransId="{EDD16D15-A09A-447B-9D3B-696BCCAF57B9}" sibTransId="{696AA4F5-7AB9-4BF9-AA17-CFFEAA36C2B2}"/>
    <dgm:cxn modelId="{FF38DAB0-CDB6-4941-BE32-9573155878DF}" srcId="{F6FB6350-25AE-447A-825B-F63779A451C2}" destId="{1F5B9F20-6C0D-468B-A16D-218D553D3D42}" srcOrd="1" destOrd="0" parTransId="{6E8D67C3-C483-4FC8-9FD6-78262DF0CD95}" sibTransId="{C5B781DB-8257-49CE-AD13-874185DFB7BF}"/>
    <dgm:cxn modelId="{8B91BAB8-A86F-4548-A3FE-673EC15DB1E2}" type="presOf" srcId="{F6FB6350-25AE-447A-825B-F63779A451C2}" destId="{8E22CB77-972A-496E-9803-2DBBF98C1BC4}" srcOrd="0" destOrd="0" presId="urn:microsoft.com/office/officeart/2018/2/layout/IconVerticalSolidList"/>
    <dgm:cxn modelId="{79564ADC-7072-4B52-AEBB-4AA73D747537}" type="presParOf" srcId="{8E22CB77-972A-496E-9803-2DBBF98C1BC4}" destId="{760ED07D-630F-4CFB-9312-37B123826832}" srcOrd="0" destOrd="0" presId="urn:microsoft.com/office/officeart/2018/2/layout/IconVerticalSolidList"/>
    <dgm:cxn modelId="{0B31FCA4-39B8-4773-A2E5-6C585E239B4B}" type="presParOf" srcId="{760ED07D-630F-4CFB-9312-37B123826832}" destId="{40EDE67F-B447-44D8-BFEB-FBCA5A52DE45}" srcOrd="0" destOrd="0" presId="urn:microsoft.com/office/officeart/2018/2/layout/IconVerticalSolidList"/>
    <dgm:cxn modelId="{90F85965-54B6-41B9-B523-544384E7BE77}" type="presParOf" srcId="{760ED07D-630F-4CFB-9312-37B123826832}" destId="{B58FF718-BB27-486C-8A76-73CC8AEFEEFC}" srcOrd="1" destOrd="0" presId="urn:microsoft.com/office/officeart/2018/2/layout/IconVerticalSolidList"/>
    <dgm:cxn modelId="{83BA700A-005B-4689-982C-68903BE41224}" type="presParOf" srcId="{760ED07D-630F-4CFB-9312-37B123826832}" destId="{2C631BB3-2AE9-4AA0-94B9-5BBC627E6AAD}" srcOrd="2" destOrd="0" presId="urn:microsoft.com/office/officeart/2018/2/layout/IconVerticalSolidList"/>
    <dgm:cxn modelId="{15A4E213-E7C3-449B-804E-BD2A400ADE9A}" type="presParOf" srcId="{760ED07D-630F-4CFB-9312-37B123826832}" destId="{37E4F61F-7829-4098-B8EF-C0137E403FD7}" srcOrd="3" destOrd="0" presId="urn:microsoft.com/office/officeart/2018/2/layout/IconVerticalSolidList"/>
    <dgm:cxn modelId="{E6E45FB0-A5FE-4B5B-B2C5-BCB1971210E5}" type="presParOf" srcId="{8E22CB77-972A-496E-9803-2DBBF98C1BC4}" destId="{E4715CEA-050A-46FE-BE04-FCC26CBD467C}" srcOrd="1" destOrd="0" presId="urn:microsoft.com/office/officeart/2018/2/layout/IconVerticalSolidList"/>
    <dgm:cxn modelId="{7CC8DFC5-9D4B-4452-8AC2-26B0C29D47FC}" type="presParOf" srcId="{8E22CB77-972A-496E-9803-2DBBF98C1BC4}" destId="{3B135EB1-97F3-496E-954D-5164F0EC984E}" srcOrd="2" destOrd="0" presId="urn:microsoft.com/office/officeart/2018/2/layout/IconVerticalSolidList"/>
    <dgm:cxn modelId="{B9273FE6-5736-4D1D-BEB0-1BE1D5D6ADE1}" type="presParOf" srcId="{3B135EB1-97F3-496E-954D-5164F0EC984E}" destId="{5AB53D76-FD6E-4F8B-9336-EC6CA1A0414A}" srcOrd="0" destOrd="0" presId="urn:microsoft.com/office/officeart/2018/2/layout/IconVerticalSolidList"/>
    <dgm:cxn modelId="{3883106B-1943-474D-8CA4-3CD3ED987576}" type="presParOf" srcId="{3B135EB1-97F3-496E-954D-5164F0EC984E}" destId="{74EFCDE0-CB68-459D-B7CA-5AE077933FA7}" srcOrd="1" destOrd="0" presId="urn:microsoft.com/office/officeart/2018/2/layout/IconVerticalSolidList"/>
    <dgm:cxn modelId="{B36FAF19-6FDA-475C-8815-F66CB4EEC5E3}" type="presParOf" srcId="{3B135EB1-97F3-496E-954D-5164F0EC984E}" destId="{8C64CC77-4C90-433A-827F-E69F70AF923D}" srcOrd="2" destOrd="0" presId="urn:microsoft.com/office/officeart/2018/2/layout/IconVerticalSolidList"/>
    <dgm:cxn modelId="{A73BA94B-DE16-4960-A013-BCCA9996683B}" type="presParOf" srcId="{3B135EB1-97F3-496E-954D-5164F0EC984E}" destId="{01586E3F-D4A5-4777-9FD0-7DE588744368}" srcOrd="3" destOrd="0" presId="urn:microsoft.com/office/officeart/2018/2/layout/IconVerticalSolidList"/>
    <dgm:cxn modelId="{B3FB2EAE-7044-4ACF-9011-0DD2839ADCD6}" type="presParOf" srcId="{8E22CB77-972A-496E-9803-2DBBF98C1BC4}" destId="{77FBD216-FC26-4C5D-A45C-A68925520EE1}" srcOrd="3" destOrd="0" presId="urn:microsoft.com/office/officeart/2018/2/layout/IconVerticalSolidList"/>
    <dgm:cxn modelId="{27B1F229-A604-4D7B-AE13-4884D2D91E13}" type="presParOf" srcId="{8E22CB77-972A-496E-9803-2DBBF98C1BC4}" destId="{EA389361-3FF6-40AE-BF78-38C2FF4E01D5}" srcOrd="4" destOrd="0" presId="urn:microsoft.com/office/officeart/2018/2/layout/IconVerticalSolidList"/>
    <dgm:cxn modelId="{1DB0477B-9F5D-4E8D-AFFB-584E04319098}" type="presParOf" srcId="{EA389361-3FF6-40AE-BF78-38C2FF4E01D5}" destId="{CC619535-C9CE-4682-805B-59DDE65FF728}" srcOrd="0" destOrd="0" presId="urn:microsoft.com/office/officeart/2018/2/layout/IconVerticalSolidList"/>
    <dgm:cxn modelId="{20CBF397-3E4B-4E74-8449-423CF49BBA59}" type="presParOf" srcId="{EA389361-3FF6-40AE-BF78-38C2FF4E01D5}" destId="{8A2C7FEA-C78E-4F61-A66F-3EBDF6D6F7E7}" srcOrd="1" destOrd="0" presId="urn:microsoft.com/office/officeart/2018/2/layout/IconVerticalSolidList"/>
    <dgm:cxn modelId="{6DF9B5DB-CCE9-4585-92C4-86EED407384B}" type="presParOf" srcId="{EA389361-3FF6-40AE-BF78-38C2FF4E01D5}" destId="{3E7DDA0C-F424-42CC-9F61-8E8BA552F6DF}" srcOrd="2" destOrd="0" presId="urn:microsoft.com/office/officeart/2018/2/layout/IconVerticalSolidList"/>
    <dgm:cxn modelId="{13A3D388-9E2A-430A-A7BE-E3F097E3E0B9}" type="presParOf" srcId="{EA389361-3FF6-40AE-BF78-38C2FF4E01D5}" destId="{7EC45A1E-AA25-4BB9-AB62-43C10960AACB}" srcOrd="3" destOrd="0" presId="urn:microsoft.com/office/officeart/2018/2/layout/IconVerticalSolidList"/>
    <dgm:cxn modelId="{F3BDB464-EDC2-4D87-88AF-E9640218A712}" type="presParOf" srcId="{8E22CB77-972A-496E-9803-2DBBF98C1BC4}" destId="{FF5DD5B3-2B04-4B3F-9463-550BA247BD56}" srcOrd="5" destOrd="0" presId="urn:microsoft.com/office/officeart/2018/2/layout/IconVerticalSolidList"/>
    <dgm:cxn modelId="{CF330E5A-0C68-4F5A-9E36-055CAB6F5BF4}" type="presParOf" srcId="{8E22CB77-972A-496E-9803-2DBBF98C1BC4}" destId="{3EC1FB75-C923-4828-AF7B-A0705B0A70D8}" srcOrd="6" destOrd="0" presId="urn:microsoft.com/office/officeart/2018/2/layout/IconVerticalSolidList"/>
    <dgm:cxn modelId="{A5FD308D-414E-4F95-9D11-279B5D3A4091}" type="presParOf" srcId="{3EC1FB75-C923-4828-AF7B-A0705B0A70D8}" destId="{447FA70A-D6F9-4038-B6DA-DA3F1F6A639C}" srcOrd="0" destOrd="0" presId="urn:microsoft.com/office/officeart/2018/2/layout/IconVerticalSolidList"/>
    <dgm:cxn modelId="{E5DCC9EE-5B51-4982-8D89-2BF4D213B6EA}" type="presParOf" srcId="{3EC1FB75-C923-4828-AF7B-A0705B0A70D8}" destId="{C330A80E-69A6-4B9A-8072-B7DCF7EC7C1E}" srcOrd="1" destOrd="0" presId="urn:microsoft.com/office/officeart/2018/2/layout/IconVerticalSolidList"/>
    <dgm:cxn modelId="{E078DB7E-B4EE-480C-99AB-F8E8F35EB9F6}" type="presParOf" srcId="{3EC1FB75-C923-4828-AF7B-A0705B0A70D8}" destId="{48847D5D-9126-4BA6-9FBE-1CD2112D931D}" srcOrd="2" destOrd="0" presId="urn:microsoft.com/office/officeart/2018/2/layout/IconVerticalSolidList"/>
    <dgm:cxn modelId="{01623FE5-B1D7-42BF-B3F4-49953ABE43F9}" type="presParOf" srcId="{3EC1FB75-C923-4828-AF7B-A0705B0A70D8}" destId="{7FC82423-CEC7-4406-8E93-2BE1858CA7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E24FDC-2CFE-478A-AD8D-3517FA2420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BDF628-E73B-4C65-92D6-A348A06CE832}">
      <dgm:prSet/>
      <dgm:spPr/>
      <dgm:t>
        <a:bodyPr/>
        <a:lstStyle/>
        <a:p>
          <a:r>
            <a:rPr lang="en-GB"/>
            <a:t>2-minute video presentation. </a:t>
          </a:r>
          <a:endParaRPr lang="en-US"/>
        </a:p>
      </dgm:t>
    </dgm:pt>
    <dgm:pt modelId="{5D5FAFCB-3FD9-413B-9012-5B2354893656}" type="parTrans" cxnId="{99610796-2F9F-4AA1-8939-A23BB0EE3D84}">
      <dgm:prSet/>
      <dgm:spPr/>
      <dgm:t>
        <a:bodyPr/>
        <a:lstStyle/>
        <a:p>
          <a:endParaRPr lang="en-US"/>
        </a:p>
      </dgm:t>
    </dgm:pt>
    <dgm:pt modelId="{55AE93A6-AC68-4ACD-B6EE-CC5EADA294D8}" type="sibTrans" cxnId="{99610796-2F9F-4AA1-8939-A23BB0EE3D84}">
      <dgm:prSet/>
      <dgm:spPr/>
      <dgm:t>
        <a:bodyPr/>
        <a:lstStyle/>
        <a:p>
          <a:endParaRPr lang="en-US"/>
        </a:p>
      </dgm:t>
    </dgm:pt>
    <dgm:pt modelId="{07435FDE-0B42-40D0-8DCA-A49BD7ACA454}">
      <dgm:prSet/>
      <dgm:spPr/>
      <dgm:t>
        <a:bodyPr/>
        <a:lstStyle/>
        <a:p>
          <a:r>
            <a:rPr lang="en-GB"/>
            <a:t>About yourself and your personal identify. </a:t>
          </a:r>
          <a:endParaRPr lang="en-US"/>
        </a:p>
      </dgm:t>
    </dgm:pt>
    <dgm:pt modelId="{E0A3B686-A1CA-43AC-8983-F863A3583797}" type="parTrans" cxnId="{DE2439AB-0764-449A-B132-855260193D46}">
      <dgm:prSet/>
      <dgm:spPr/>
      <dgm:t>
        <a:bodyPr/>
        <a:lstStyle/>
        <a:p>
          <a:endParaRPr lang="en-US"/>
        </a:p>
      </dgm:t>
    </dgm:pt>
    <dgm:pt modelId="{A703C8A8-513B-4A63-9ED2-561F2F9A112D}" type="sibTrans" cxnId="{DE2439AB-0764-449A-B132-855260193D46}">
      <dgm:prSet/>
      <dgm:spPr/>
      <dgm:t>
        <a:bodyPr/>
        <a:lstStyle/>
        <a:p>
          <a:endParaRPr lang="en-US"/>
        </a:p>
      </dgm:t>
    </dgm:pt>
    <dgm:pt modelId="{7725A020-91FE-4C01-A7AF-C93E2C2A5BD9}">
      <dgm:prSet/>
      <dgm:spPr/>
      <dgm:t>
        <a:bodyPr/>
        <a:lstStyle/>
        <a:p>
          <a:r>
            <a:rPr lang="en-GB"/>
            <a:t>How does that make you a good team player? </a:t>
          </a:r>
          <a:endParaRPr lang="en-US"/>
        </a:p>
      </dgm:t>
    </dgm:pt>
    <dgm:pt modelId="{7E85F852-F313-4D78-B784-F381857D604C}" type="parTrans" cxnId="{11497E00-D01E-44B5-911E-93EF75223CF4}">
      <dgm:prSet/>
      <dgm:spPr/>
      <dgm:t>
        <a:bodyPr/>
        <a:lstStyle/>
        <a:p>
          <a:endParaRPr lang="en-US"/>
        </a:p>
      </dgm:t>
    </dgm:pt>
    <dgm:pt modelId="{E70765DA-D156-4059-BBF1-C3118F8211D2}" type="sibTrans" cxnId="{11497E00-D01E-44B5-911E-93EF75223CF4}">
      <dgm:prSet/>
      <dgm:spPr/>
      <dgm:t>
        <a:bodyPr/>
        <a:lstStyle/>
        <a:p>
          <a:endParaRPr lang="en-US"/>
        </a:p>
      </dgm:t>
    </dgm:pt>
    <dgm:pt modelId="{8ED145F8-C50B-49CD-BADE-63E33C269106}">
      <dgm:prSet/>
      <dgm:spPr/>
      <dgm:t>
        <a:bodyPr/>
        <a:lstStyle/>
        <a:p>
          <a:r>
            <a:rPr lang="en-GB"/>
            <a:t>Remember to think of the skills. </a:t>
          </a:r>
          <a:endParaRPr lang="en-US"/>
        </a:p>
      </dgm:t>
    </dgm:pt>
    <dgm:pt modelId="{78C9AAEB-5939-49A2-A95A-A01C5C7554B4}" type="parTrans" cxnId="{0695D7E4-A399-4438-BB0B-AA90BF4F6588}">
      <dgm:prSet/>
      <dgm:spPr/>
      <dgm:t>
        <a:bodyPr/>
        <a:lstStyle/>
        <a:p>
          <a:endParaRPr lang="en-US"/>
        </a:p>
      </dgm:t>
    </dgm:pt>
    <dgm:pt modelId="{0091D5B0-960C-4829-B9B9-C6E454D835EA}" type="sibTrans" cxnId="{0695D7E4-A399-4438-BB0B-AA90BF4F6588}">
      <dgm:prSet/>
      <dgm:spPr/>
      <dgm:t>
        <a:bodyPr/>
        <a:lstStyle/>
        <a:p>
          <a:endParaRPr lang="en-US"/>
        </a:p>
      </dgm:t>
    </dgm:pt>
    <dgm:pt modelId="{3B930E51-234D-4EA8-AD20-8B7B23FCDCE5}" type="pres">
      <dgm:prSet presAssocID="{7FE24FDC-2CFE-478A-AD8D-3517FA242008}" presName="root" presStyleCnt="0">
        <dgm:presLayoutVars>
          <dgm:dir/>
          <dgm:resizeHandles val="exact"/>
        </dgm:presLayoutVars>
      </dgm:prSet>
      <dgm:spPr/>
    </dgm:pt>
    <dgm:pt modelId="{8520A289-F412-43FD-9384-2D0946B42395}" type="pres">
      <dgm:prSet presAssocID="{6BBDF628-E73B-4C65-92D6-A348A06CE832}" presName="compNode" presStyleCnt="0"/>
      <dgm:spPr/>
    </dgm:pt>
    <dgm:pt modelId="{EB67089E-1FE7-4121-A0E7-C3D99729F3B5}" type="pres">
      <dgm:prSet presAssocID="{6BBDF628-E73B-4C65-92D6-A348A06CE832}" presName="bgRect" presStyleLbl="bgShp" presStyleIdx="0" presStyleCnt="4"/>
      <dgm:spPr/>
    </dgm:pt>
    <dgm:pt modelId="{A4FF05D6-29F8-497B-9CDB-3855FD46B7EB}" type="pres">
      <dgm:prSet presAssocID="{6BBDF628-E73B-4C65-92D6-A348A06CE8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62B45FBB-CA92-4572-99A0-7F1EF91CB9AF}" type="pres">
      <dgm:prSet presAssocID="{6BBDF628-E73B-4C65-92D6-A348A06CE832}" presName="spaceRect" presStyleCnt="0"/>
      <dgm:spPr/>
    </dgm:pt>
    <dgm:pt modelId="{33DCEDB9-1550-483F-9590-FC3F3FA5CF54}" type="pres">
      <dgm:prSet presAssocID="{6BBDF628-E73B-4C65-92D6-A348A06CE832}" presName="parTx" presStyleLbl="revTx" presStyleIdx="0" presStyleCnt="4">
        <dgm:presLayoutVars>
          <dgm:chMax val="0"/>
          <dgm:chPref val="0"/>
        </dgm:presLayoutVars>
      </dgm:prSet>
      <dgm:spPr/>
    </dgm:pt>
    <dgm:pt modelId="{2BE67BDF-3AA2-44B0-80B6-94878071716D}" type="pres">
      <dgm:prSet presAssocID="{55AE93A6-AC68-4ACD-B6EE-CC5EADA294D8}" presName="sibTrans" presStyleCnt="0"/>
      <dgm:spPr/>
    </dgm:pt>
    <dgm:pt modelId="{346628AE-C27B-47B8-A12A-E67F07EF346C}" type="pres">
      <dgm:prSet presAssocID="{07435FDE-0B42-40D0-8DCA-A49BD7ACA454}" presName="compNode" presStyleCnt="0"/>
      <dgm:spPr/>
    </dgm:pt>
    <dgm:pt modelId="{26868A07-D085-4C58-9FE6-9FAC485D3ED6}" type="pres">
      <dgm:prSet presAssocID="{07435FDE-0B42-40D0-8DCA-A49BD7ACA454}" presName="bgRect" presStyleLbl="bgShp" presStyleIdx="1" presStyleCnt="4"/>
      <dgm:spPr/>
    </dgm:pt>
    <dgm:pt modelId="{7A630479-FB8E-4461-B959-E7DAFBB2246E}" type="pres">
      <dgm:prSet presAssocID="{07435FDE-0B42-40D0-8DCA-A49BD7ACA4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A0386A66-2651-4B08-83C3-8A48BD30A8F5}" type="pres">
      <dgm:prSet presAssocID="{07435FDE-0B42-40D0-8DCA-A49BD7ACA454}" presName="spaceRect" presStyleCnt="0"/>
      <dgm:spPr/>
    </dgm:pt>
    <dgm:pt modelId="{3B012894-D2BD-4015-9819-0A3BBC00044C}" type="pres">
      <dgm:prSet presAssocID="{07435FDE-0B42-40D0-8DCA-A49BD7ACA454}" presName="parTx" presStyleLbl="revTx" presStyleIdx="1" presStyleCnt="4">
        <dgm:presLayoutVars>
          <dgm:chMax val="0"/>
          <dgm:chPref val="0"/>
        </dgm:presLayoutVars>
      </dgm:prSet>
      <dgm:spPr/>
    </dgm:pt>
    <dgm:pt modelId="{EEA9D6A3-1A95-43C8-A5A9-518D5A847DBE}" type="pres">
      <dgm:prSet presAssocID="{A703C8A8-513B-4A63-9ED2-561F2F9A112D}" presName="sibTrans" presStyleCnt="0"/>
      <dgm:spPr/>
    </dgm:pt>
    <dgm:pt modelId="{408F593C-9488-44B3-8373-BCA384C93475}" type="pres">
      <dgm:prSet presAssocID="{7725A020-91FE-4C01-A7AF-C93E2C2A5BD9}" presName="compNode" presStyleCnt="0"/>
      <dgm:spPr/>
    </dgm:pt>
    <dgm:pt modelId="{E5CFFCC7-1BDC-4103-B88C-E0F9E2298AD9}" type="pres">
      <dgm:prSet presAssocID="{7725A020-91FE-4C01-A7AF-C93E2C2A5BD9}" presName="bgRect" presStyleLbl="bgShp" presStyleIdx="2" presStyleCnt="4"/>
      <dgm:spPr/>
    </dgm:pt>
    <dgm:pt modelId="{1849B01F-DA19-4C16-8689-4E702EBC12C5}" type="pres">
      <dgm:prSet presAssocID="{7725A020-91FE-4C01-A7AF-C93E2C2A5B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42EE2B96-0FBD-4365-85BF-27A6356FBC89}" type="pres">
      <dgm:prSet presAssocID="{7725A020-91FE-4C01-A7AF-C93E2C2A5BD9}" presName="spaceRect" presStyleCnt="0"/>
      <dgm:spPr/>
    </dgm:pt>
    <dgm:pt modelId="{87502225-2B96-4D8D-A66D-5718D752427C}" type="pres">
      <dgm:prSet presAssocID="{7725A020-91FE-4C01-A7AF-C93E2C2A5BD9}" presName="parTx" presStyleLbl="revTx" presStyleIdx="2" presStyleCnt="4">
        <dgm:presLayoutVars>
          <dgm:chMax val="0"/>
          <dgm:chPref val="0"/>
        </dgm:presLayoutVars>
      </dgm:prSet>
      <dgm:spPr/>
    </dgm:pt>
    <dgm:pt modelId="{4D25B8AA-A8A0-4CFE-B87C-1EEF894CDA07}" type="pres">
      <dgm:prSet presAssocID="{E70765DA-D156-4059-BBF1-C3118F8211D2}" presName="sibTrans" presStyleCnt="0"/>
      <dgm:spPr/>
    </dgm:pt>
    <dgm:pt modelId="{47E0344A-B52F-4A41-BF79-F339B5E6BB85}" type="pres">
      <dgm:prSet presAssocID="{8ED145F8-C50B-49CD-BADE-63E33C269106}" presName="compNode" presStyleCnt="0"/>
      <dgm:spPr/>
    </dgm:pt>
    <dgm:pt modelId="{BDC53A1B-99E8-4880-ACD0-920363DCA992}" type="pres">
      <dgm:prSet presAssocID="{8ED145F8-C50B-49CD-BADE-63E33C269106}" presName="bgRect" presStyleLbl="bgShp" presStyleIdx="3" presStyleCnt="4"/>
      <dgm:spPr/>
    </dgm:pt>
    <dgm:pt modelId="{75EB0FE8-2CBB-4A7F-8D4D-76F69E4BF3DF}" type="pres">
      <dgm:prSet presAssocID="{8ED145F8-C50B-49CD-BADE-63E33C2691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5B49C357-F7D5-4575-8E4C-6FE320D7E098}" type="pres">
      <dgm:prSet presAssocID="{8ED145F8-C50B-49CD-BADE-63E33C269106}" presName="spaceRect" presStyleCnt="0"/>
      <dgm:spPr/>
    </dgm:pt>
    <dgm:pt modelId="{F5BF37EF-60B5-4B49-BFC3-47C40184BC92}" type="pres">
      <dgm:prSet presAssocID="{8ED145F8-C50B-49CD-BADE-63E33C269106}" presName="parTx" presStyleLbl="revTx" presStyleIdx="3" presStyleCnt="4">
        <dgm:presLayoutVars>
          <dgm:chMax val="0"/>
          <dgm:chPref val="0"/>
        </dgm:presLayoutVars>
      </dgm:prSet>
      <dgm:spPr/>
    </dgm:pt>
  </dgm:ptLst>
  <dgm:cxnLst>
    <dgm:cxn modelId="{11497E00-D01E-44B5-911E-93EF75223CF4}" srcId="{7FE24FDC-2CFE-478A-AD8D-3517FA242008}" destId="{7725A020-91FE-4C01-A7AF-C93E2C2A5BD9}" srcOrd="2" destOrd="0" parTransId="{7E85F852-F313-4D78-B784-F381857D604C}" sibTransId="{E70765DA-D156-4059-BBF1-C3118F8211D2}"/>
    <dgm:cxn modelId="{9FB2CA36-102F-48D1-9128-A5246FF22827}" type="presOf" srcId="{7FE24FDC-2CFE-478A-AD8D-3517FA242008}" destId="{3B930E51-234D-4EA8-AD20-8B7B23FCDCE5}" srcOrd="0" destOrd="0" presId="urn:microsoft.com/office/officeart/2018/2/layout/IconVerticalSolidList"/>
    <dgm:cxn modelId="{C3B45951-A8BA-4F07-9FB8-67F539539F55}" type="presOf" srcId="{7725A020-91FE-4C01-A7AF-C93E2C2A5BD9}" destId="{87502225-2B96-4D8D-A66D-5718D752427C}" srcOrd="0" destOrd="0" presId="urn:microsoft.com/office/officeart/2018/2/layout/IconVerticalSolidList"/>
    <dgm:cxn modelId="{FA8C5091-45C1-42D5-8502-EE76FD147444}" type="presOf" srcId="{6BBDF628-E73B-4C65-92D6-A348A06CE832}" destId="{33DCEDB9-1550-483F-9590-FC3F3FA5CF54}" srcOrd="0" destOrd="0" presId="urn:microsoft.com/office/officeart/2018/2/layout/IconVerticalSolidList"/>
    <dgm:cxn modelId="{99610796-2F9F-4AA1-8939-A23BB0EE3D84}" srcId="{7FE24FDC-2CFE-478A-AD8D-3517FA242008}" destId="{6BBDF628-E73B-4C65-92D6-A348A06CE832}" srcOrd="0" destOrd="0" parTransId="{5D5FAFCB-3FD9-413B-9012-5B2354893656}" sibTransId="{55AE93A6-AC68-4ACD-B6EE-CC5EADA294D8}"/>
    <dgm:cxn modelId="{7B1A0F9A-3218-4F27-8E6B-DE33B0E38441}" type="presOf" srcId="{07435FDE-0B42-40D0-8DCA-A49BD7ACA454}" destId="{3B012894-D2BD-4015-9819-0A3BBC00044C}" srcOrd="0" destOrd="0" presId="urn:microsoft.com/office/officeart/2018/2/layout/IconVerticalSolidList"/>
    <dgm:cxn modelId="{DE2439AB-0764-449A-B132-855260193D46}" srcId="{7FE24FDC-2CFE-478A-AD8D-3517FA242008}" destId="{07435FDE-0B42-40D0-8DCA-A49BD7ACA454}" srcOrd="1" destOrd="0" parTransId="{E0A3B686-A1CA-43AC-8983-F863A3583797}" sibTransId="{A703C8A8-513B-4A63-9ED2-561F2F9A112D}"/>
    <dgm:cxn modelId="{EC6B31DF-44A6-4448-932C-E73DA428CBFC}" type="presOf" srcId="{8ED145F8-C50B-49CD-BADE-63E33C269106}" destId="{F5BF37EF-60B5-4B49-BFC3-47C40184BC92}" srcOrd="0" destOrd="0" presId="urn:microsoft.com/office/officeart/2018/2/layout/IconVerticalSolidList"/>
    <dgm:cxn modelId="{0695D7E4-A399-4438-BB0B-AA90BF4F6588}" srcId="{7FE24FDC-2CFE-478A-AD8D-3517FA242008}" destId="{8ED145F8-C50B-49CD-BADE-63E33C269106}" srcOrd="3" destOrd="0" parTransId="{78C9AAEB-5939-49A2-A95A-A01C5C7554B4}" sibTransId="{0091D5B0-960C-4829-B9B9-C6E454D835EA}"/>
    <dgm:cxn modelId="{6C06896F-145C-41A3-8F15-E1E9DF73F7A5}" type="presParOf" srcId="{3B930E51-234D-4EA8-AD20-8B7B23FCDCE5}" destId="{8520A289-F412-43FD-9384-2D0946B42395}" srcOrd="0" destOrd="0" presId="urn:microsoft.com/office/officeart/2018/2/layout/IconVerticalSolidList"/>
    <dgm:cxn modelId="{CD91C257-856B-409C-BFAE-14C0C6124FBB}" type="presParOf" srcId="{8520A289-F412-43FD-9384-2D0946B42395}" destId="{EB67089E-1FE7-4121-A0E7-C3D99729F3B5}" srcOrd="0" destOrd="0" presId="urn:microsoft.com/office/officeart/2018/2/layout/IconVerticalSolidList"/>
    <dgm:cxn modelId="{E9DA5BC7-A6E6-4213-A5FD-952CF0AFD05D}" type="presParOf" srcId="{8520A289-F412-43FD-9384-2D0946B42395}" destId="{A4FF05D6-29F8-497B-9CDB-3855FD46B7EB}" srcOrd="1" destOrd="0" presId="urn:microsoft.com/office/officeart/2018/2/layout/IconVerticalSolidList"/>
    <dgm:cxn modelId="{136F2F33-BFDC-42E6-ABAB-9FE4F6024BAD}" type="presParOf" srcId="{8520A289-F412-43FD-9384-2D0946B42395}" destId="{62B45FBB-CA92-4572-99A0-7F1EF91CB9AF}" srcOrd="2" destOrd="0" presId="urn:microsoft.com/office/officeart/2018/2/layout/IconVerticalSolidList"/>
    <dgm:cxn modelId="{309838C2-3841-4332-9C0B-2D675A209D1F}" type="presParOf" srcId="{8520A289-F412-43FD-9384-2D0946B42395}" destId="{33DCEDB9-1550-483F-9590-FC3F3FA5CF54}" srcOrd="3" destOrd="0" presId="urn:microsoft.com/office/officeart/2018/2/layout/IconVerticalSolidList"/>
    <dgm:cxn modelId="{0D9460C5-6FBB-41A0-A35C-21B8B0A42E00}" type="presParOf" srcId="{3B930E51-234D-4EA8-AD20-8B7B23FCDCE5}" destId="{2BE67BDF-3AA2-44B0-80B6-94878071716D}" srcOrd="1" destOrd="0" presId="urn:microsoft.com/office/officeart/2018/2/layout/IconVerticalSolidList"/>
    <dgm:cxn modelId="{715CDF4A-251D-4B49-B07D-78F1D63200AB}" type="presParOf" srcId="{3B930E51-234D-4EA8-AD20-8B7B23FCDCE5}" destId="{346628AE-C27B-47B8-A12A-E67F07EF346C}" srcOrd="2" destOrd="0" presId="urn:microsoft.com/office/officeart/2018/2/layout/IconVerticalSolidList"/>
    <dgm:cxn modelId="{2A14B020-43A1-4DF3-969F-51A5ABB0F2A7}" type="presParOf" srcId="{346628AE-C27B-47B8-A12A-E67F07EF346C}" destId="{26868A07-D085-4C58-9FE6-9FAC485D3ED6}" srcOrd="0" destOrd="0" presId="urn:microsoft.com/office/officeart/2018/2/layout/IconVerticalSolidList"/>
    <dgm:cxn modelId="{5917C6EE-56FD-4C6C-9976-BF881D7926FE}" type="presParOf" srcId="{346628AE-C27B-47B8-A12A-E67F07EF346C}" destId="{7A630479-FB8E-4461-B959-E7DAFBB2246E}" srcOrd="1" destOrd="0" presId="urn:microsoft.com/office/officeart/2018/2/layout/IconVerticalSolidList"/>
    <dgm:cxn modelId="{BE1A587E-4B38-402C-A85A-5CCF8C29BF63}" type="presParOf" srcId="{346628AE-C27B-47B8-A12A-E67F07EF346C}" destId="{A0386A66-2651-4B08-83C3-8A48BD30A8F5}" srcOrd="2" destOrd="0" presId="urn:microsoft.com/office/officeart/2018/2/layout/IconVerticalSolidList"/>
    <dgm:cxn modelId="{878A784F-F4B1-4D34-98C9-2A339C4CD067}" type="presParOf" srcId="{346628AE-C27B-47B8-A12A-E67F07EF346C}" destId="{3B012894-D2BD-4015-9819-0A3BBC00044C}" srcOrd="3" destOrd="0" presId="urn:microsoft.com/office/officeart/2018/2/layout/IconVerticalSolidList"/>
    <dgm:cxn modelId="{0CCB0C43-418D-4856-B0E4-B66F7AF3290C}" type="presParOf" srcId="{3B930E51-234D-4EA8-AD20-8B7B23FCDCE5}" destId="{EEA9D6A3-1A95-43C8-A5A9-518D5A847DBE}" srcOrd="3" destOrd="0" presId="urn:microsoft.com/office/officeart/2018/2/layout/IconVerticalSolidList"/>
    <dgm:cxn modelId="{BC1099DB-2ADF-4EEB-9873-39C14FC4EF57}" type="presParOf" srcId="{3B930E51-234D-4EA8-AD20-8B7B23FCDCE5}" destId="{408F593C-9488-44B3-8373-BCA384C93475}" srcOrd="4" destOrd="0" presId="urn:microsoft.com/office/officeart/2018/2/layout/IconVerticalSolidList"/>
    <dgm:cxn modelId="{2E35FD32-4940-4200-A90A-FE5BB0B8D61F}" type="presParOf" srcId="{408F593C-9488-44B3-8373-BCA384C93475}" destId="{E5CFFCC7-1BDC-4103-B88C-E0F9E2298AD9}" srcOrd="0" destOrd="0" presId="urn:microsoft.com/office/officeart/2018/2/layout/IconVerticalSolidList"/>
    <dgm:cxn modelId="{A722DF3E-B985-4C66-A2A1-25E8CB5A31AB}" type="presParOf" srcId="{408F593C-9488-44B3-8373-BCA384C93475}" destId="{1849B01F-DA19-4C16-8689-4E702EBC12C5}" srcOrd="1" destOrd="0" presId="urn:microsoft.com/office/officeart/2018/2/layout/IconVerticalSolidList"/>
    <dgm:cxn modelId="{085A1E42-EA2C-48CC-B3A6-79F514AA96F1}" type="presParOf" srcId="{408F593C-9488-44B3-8373-BCA384C93475}" destId="{42EE2B96-0FBD-4365-85BF-27A6356FBC89}" srcOrd="2" destOrd="0" presId="urn:microsoft.com/office/officeart/2018/2/layout/IconVerticalSolidList"/>
    <dgm:cxn modelId="{5FC4BD9B-A0F8-4858-8DDC-8EAC3AD7C315}" type="presParOf" srcId="{408F593C-9488-44B3-8373-BCA384C93475}" destId="{87502225-2B96-4D8D-A66D-5718D752427C}" srcOrd="3" destOrd="0" presId="urn:microsoft.com/office/officeart/2018/2/layout/IconVerticalSolidList"/>
    <dgm:cxn modelId="{2AB0C91C-4CA6-4798-A348-80CFAFAFB1CC}" type="presParOf" srcId="{3B930E51-234D-4EA8-AD20-8B7B23FCDCE5}" destId="{4D25B8AA-A8A0-4CFE-B87C-1EEF894CDA07}" srcOrd="5" destOrd="0" presId="urn:microsoft.com/office/officeart/2018/2/layout/IconVerticalSolidList"/>
    <dgm:cxn modelId="{25591F9D-C560-473C-A296-D0F37BF7444C}" type="presParOf" srcId="{3B930E51-234D-4EA8-AD20-8B7B23FCDCE5}" destId="{47E0344A-B52F-4A41-BF79-F339B5E6BB85}" srcOrd="6" destOrd="0" presId="urn:microsoft.com/office/officeart/2018/2/layout/IconVerticalSolidList"/>
    <dgm:cxn modelId="{DCEB53CD-FC5F-4A71-B88D-DF620F1AB68A}" type="presParOf" srcId="{47E0344A-B52F-4A41-BF79-F339B5E6BB85}" destId="{BDC53A1B-99E8-4880-ACD0-920363DCA992}" srcOrd="0" destOrd="0" presId="urn:microsoft.com/office/officeart/2018/2/layout/IconVerticalSolidList"/>
    <dgm:cxn modelId="{4F7A2EC2-470B-4663-B663-1A7044EA875E}" type="presParOf" srcId="{47E0344A-B52F-4A41-BF79-F339B5E6BB85}" destId="{75EB0FE8-2CBB-4A7F-8D4D-76F69E4BF3DF}" srcOrd="1" destOrd="0" presId="urn:microsoft.com/office/officeart/2018/2/layout/IconVerticalSolidList"/>
    <dgm:cxn modelId="{6232CC63-A91F-4D62-83BA-22BEF91A1687}" type="presParOf" srcId="{47E0344A-B52F-4A41-BF79-F339B5E6BB85}" destId="{5B49C357-F7D5-4575-8E4C-6FE320D7E098}" srcOrd="2" destOrd="0" presId="urn:microsoft.com/office/officeart/2018/2/layout/IconVerticalSolidList"/>
    <dgm:cxn modelId="{52B31131-A800-4DD5-8CF2-DCEAADAA9429}" type="presParOf" srcId="{47E0344A-B52F-4A41-BF79-F339B5E6BB85}" destId="{F5BF37EF-60B5-4B49-BFC3-47C40184BC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88F323-65A2-44E9-98A7-BDDE314C96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EAE65-DCC9-4D65-BF72-BAEBD14CAB63}">
      <dgm:prSet/>
      <dgm:spPr/>
      <dgm:t>
        <a:bodyPr/>
        <a:lstStyle/>
        <a:p>
          <a:r>
            <a:rPr lang="en-GB"/>
            <a:t>Look back at the previous slides that are now available on Moodle for examples. </a:t>
          </a:r>
          <a:endParaRPr lang="en-US"/>
        </a:p>
      </dgm:t>
    </dgm:pt>
    <dgm:pt modelId="{CCC88656-8E5F-49A2-9F40-B46F7A7AAC5B}" type="parTrans" cxnId="{C57DDC47-4EE6-4145-8A06-7FE58B8DECC0}">
      <dgm:prSet/>
      <dgm:spPr/>
      <dgm:t>
        <a:bodyPr/>
        <a:lstStyle/>
        <a:p>
          <a:endParaRPr lang="en-US"/>
        </a:p>
      </dgm:t>
    </dgm:pt>
    <dgm:pt modelId="{7E685E13-DAEA-4D40-AB3D-0E989C312A45}" type="sibTrans" cxnId="{C57DDC47-4EE6-4145-8A06-7FE58B8DECC0}">
      <dgm:prSet/>
      <dgm:spPr/>
      <dgm:t>
        <a:bodyPr/>
        <a:lstStyle/>
        <a:p>
          <a:endParaRPr lang="en-US"/>
        </a:p>
      </dgm:t>
    </dgm:pt>
    <dgm:pt modelId="{8B88F79B-D468-4BEC-9AE4-B6152DAAA12C}">
      <dgm:prSet/>
      <dgm:spPr/>
      <dgm:t>
        <a:bodyPr/>
        <a:lstStyle/>
        <a:p>
          <a:r>
            <a:rPr lang="en-GB"/>
            <a:t>Remember Description ( Small), Feeling ( Small). </a:t>
          </a:r>
          <a:endParaRPr lang="en-US"/>
        </a:p>
      </dgm:t>
    </dgm:pt>
    <dgm:pt modelId="{52A3180B-6E07-410D-A203-204EE7F2745E}" type="parTrans" cxnId="{9581798C-CA6C-47F9-816C-2C217D962ECD}">
      <dgm:prSet/>
      <dgm:spPr/>
      <dgm:t>
        <a:bodyPr/>
        <a:lstStyle/>
        <a:p>
          <a:endParaRPr lang="en-US"/>
        </a:p>
      </dgm:t>
    </dgm:pt>
    <dgm:pt modelId="{7DE55CB3-8C4B-458E-9BFC-D1A6E124870D}" type="sibTrans" cxnId="{9581798C-CA6C-47F9-816C-2C217D962ECD}">
      <dgm:prSet/>
      <dgm:spPr/>
      <dgm:t>
        <a:bodyPr/>
        <a:lstStyle/>
        <a:p>
          <a:endParaRPr lang="en-US"/>
        </a:p>
      </dgm:t>
    </dgm:pt>
    <dgm:pt modelId="{EFA3DF35-A461-4A35-8C5F-5A8541A70940}" type="pres">
      <dgm:prSet presAssocID="{8788F323-65A2-44E9-98A7-BDDE314C96FE}" presName="root" presStyleCnt="0">
        <dgm:presLayoutVars>
          <dgm:dir/>
          <dgm:resizeHandles val="exact"/>
        </dgm:presLayoutVars>
      </dgm:prSet>
      <dgm:spPr/>
    </dgm:pt>
    <dgm:pt modelId="{B43E1027-ECB9-4BCD-AFA3-E2793152440A}" type="pres">
      <dgm:prSet presAssocID="{26EEAE65-DCC9-4D65-BF72-BAEBD14CAB63}" presName="compNode" presStyleCnt="0"/>
      <dgm:spPr/>
    </dgm:pt>
    <dgm:pt modelId="{FCDA063B-7116-4677-9C3F-C9E69F9B7790}" type="pres">
      <dgm:prSet presAssocID="{26EEAE65-DCC9-4D65-BF72-BAEBD14CAB63}" presName="bgRect" presStyleLbl="bgShp" presStyleIdx="0" presStyleCnt="2"/>
      <dgm:spPr/>
    </dgm:pt>
    <dgm:pt modelId="{2CE1B00D-6572-4E41-9C39-F1658EEE8FDC}" type="pres">
      <dgm:prSet presAssocID="{26EEAE65-DCC9-4D65-BF72-BAEBD14CAB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ginning"/>
        </a:ext>
      </dgm:extLst>
    </dgm:pt>
    <dgm:pt modelId="{CF1E7E93-A212-41E8-AF91-29B17F494009}" type="pres">
      <dgm:prSet presAssocID="{26EEAE65-DCC9-4D65-BF72-BAEBD14CAB63}" presName="spaceRect" presStyleCnt="0"/>
      <dgm:spPr/>
    </dgm:pt>
    <dgm:pt modelId="{0D7BA7BD-512E-4C94-B1D0-8A46C0E20204}" type="pres">
      <dgm:prSet presAssocID="{26EEAE65-DCC9-4D65-BF72-BAEBD14CAB63}" presName="parTx" presStyleLbl="revTx" presStyleIdx="0" presStyleCnt="2">
        <dgm:presLayoutVars>
          <dgm:chMax val="0"/>
          <dgm:chPref val="0"/>
        </dgm:presLayoutVars>
      </dgm:prSet>
      <dgm:spPr/>
    </dgm:pt>
    <dgm:pt modelId="{07FDC288-6DB6-4921-AB2B-EC460CF26ECE}" type="pres">
      <dgm:prSet presAssocID="{7E685E13-DAEA-4D40-AB3D-0E989C312A45}" presName="sibTrans" presStyleCnt="0"/>
      <dgm:spPr/>
    </dgm:pt>
    <dgm:pt modelId="{14261638-E4EE-42E3-91F0-B127C5BDDB26}" type="pres">
      <dgm:prSet presAssocID="{8B88F79B-D468-4BEC-9AE4-B6152DAAA12C}" presName="compNode" presStyleCnt="0"/>
      <dgm:spPr/>
    </dgm:pt>
    <dgm:pt modelId="{0D182714-2276-4B95-B496-D3EACE893877}" type="pres">
      <dgm:prSet presAssocID="{8B88F79B-D468-4BEC-9AE4-B6152DAAA12C}" presName="bgRect" presStyleLbl="bgShp" presStyleIdx="1" presStyleCnt="2"/>
      <dgm:spPr/>
    </dgm:pt>
    <dgm:pt modelId="{2C3BBAB8-6C23-4EBA-AF94-151BD23C479B}" type="pres">
      <dgm:prSet presAssocID="{8B88F79B-D468-4BEC-9AE4-B6152DAAA1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vil Face Outline"/>
        </a:ext>
      </dgm:extLst>
    </dgm:pt>
    <dgm:pt modelId="{1FBD7D35-CE71-41D8-9112-06E6CBF34766}" type="pres">
      <dgm:prSet presAssocID="{8B88F79B-D468-4BEC-9AE4-B6152DAAA12C}" presName="spaceRect" presStyleCnt="0"/>
      <dgm:spPr/>
    </dgm:pt>
    <dgm:pt modelId="{E9AF1EE3-D363-40CA-B1D0-FDACD47D4F7D}" type="pres">
      <dgm:prSet presAssocID="{8B88F79B-D468-4BEC-9AE4-B6152DAAA12C}" presName="parTx" presStyleLbl="revTx" presStyleIdx="1" presStyleCnt="2">
        <dgm:presLayoutVars>
          <dgm:chMax val="0"/>
          <dgm:chPref val="0"/>
        </dgm:presLayoutVars>
      </dgm:prSet>
      <dgm:spPr/>
    </dgm:pt>
  </dgm:ptLst>
  <dgm:cxnLst>
    <dgm:cxn modelId="{26E22B17-42F1-41BC-9627-22F6F946A2B5}" type="presOf" srcId="{26EEAE65-DCC9-4D65-BF72-BAEBD14CAB63}" destId="{0D7BA7BD-512E-4C94-B1D0-8A46C0E20204}" srcOrd="0" destOrd="0" presId="urn:microsoft.com/office/officeart/2018/2/layout/IconVerticalSolidList"/>
    <dgm:cxn modelId="{C57DDC47-4EE6-4145-8A06-7FE58B8DECC0}" srcId="{8788F323-65A2-44E9-98A7-BDDE314C96FE}" destId="{26EEAE65-DCC9-4D65-BF72-BAEBD14CAB63}" srcOrd="0" destOrd="0" parTransId="{CCC88656-8E5F-49A2-9F40-B46F7A7AAC5B}" sibTransId="{7E685E13-DAEA-4D40-AB3D-0E989C312A45}"/>
    <dgm:cxn modelId="{9581798C-CA6C-47F9-816C-2C217D962ECD}" srcId="{8788F323-65A2-44E9-98A7-BDDE314C96FE}" destId="{8B88F79B-D468-4BEC-9AE4-B6152DAAA12C}" srcOrd="1" destOrd="0" parTransId="{52A3180B-6E07-410D-A203-204EE7F2745E}" sibTransId="{7DE55CB3-8C4B-458E-9BFC-D1A6E124870D}"/>
    <dgm:cxn modelId="{1431C6B9-7D4F-48E1-9360-E0E03927DABB}" type="presOf" srcId="{8B88F79B-D468-4BEC-9AE4-B6152DAAA12C}" destId="{E9AF1EE3-D363-40CA-B1D0-FDACD47D4F7D}" srcOrd="0" destOrd="0" presId="urn:microsoft.com/office/officeart/2018/2/layout/IconVerticalSolidList"/>
    <dgm:cxn modelId="{FEF9FAF5-B15A-41A1-B086-33937AD9774E}" type="presOf" srcId="{8788F323-65A2-44E9-98A7-BDDE314C96FE}" destId="{EFA3DF35-A461-4A35-8C5F-5A8541A70940}" srcOrd="0" destOrd="0" presId="urn:microsoft.com/office/officeart/2018/2/layout/IconVerticalSolidList"/>
    <dgm:cxn modelId="{8902608A-73E6-431B-B64B-C184A9C01CA4}" type="presParOf" srcId="{EFA3DF35-A461-4A35-8C5F-5A8541A70940}" destId="{B43E1027-ECB9-4BCD-AFA3-E2793152440A}" srcOrd="0" destOrd="0" presId="urn:microsoft.com/office/officeart/2018/2/layout/IconVerticalSolidList"/>
    <dgm:cxn modelId="{65F92A8F-23B2-4790-92A9-A889B0CEB994}" type="presParOf" srcId="{B43E1027-ECB9-4BCD-AFA3-E2793152440A}" destId="{FCDA063B-7116-4677-9C3F-C9E69F9B7790}" srcOrd="0" destOrd="0" presId="urn:microsoft.com/office/officeart/2018/2/layout/IconVerticalSolidList"/>
    <dgm:cxn modelId="{D432832A-DD7C-405A-A83E-28ED904C3D0B}" type="presParOf" srcId="{B43E1027-ECB9-4BCD-AFA3-E2793152440A}" destId="{2CE1B00D-6572-4E41-9C39-F1658EEE8FDC}" srcOrd="1" destOrd="0" presId="urn:microsoft.com/office/officeart/2018/2/layout/IconVerticalSolidList"/>
    <dgm:cxn modelId="{EA913C60-ECC8-40EA-8B7E-4554EEF3371F}" type="presParOf" srcId="{B43E1027-ECB9-4BCD-AFA3-E2793152440A}" destId="{CF1E7E93-A212-41E8-AF91-29B17F494009}" srcOrd="2" destOrd="0" presId="urn:microsoft.com/office/officeart/2018/2/layout/IconVerticalSolidList"/>
    <dgm:cxn modelId="{F1D2CAB0-89AD-47AF-A387-9C1AB4288F42}" type="presParOf" srcId="{B43E1027-ECB9-4BCD-AFA3-E2793152440A}" destId="{0D7BA7BD-512E-4C94-B1D0-8A46C0E20204}" srcOrd="3" destOrd="0" presId="urn:microsoft.com/office/officeart/2018/2/layout/IconVerticalSolidList"/>
    <dgm:cxn modelId="{2F8A640F-3FA3-4946-9E03-7F9170A40863}" type="presParOf" srcId="{EFA3DF35-A461-4A35-8C5F-5A8541A70940}" destId="{07FDC288-6DB6-4921-AB2B-EC460CF26ECE}" srcOrd="1" destOrd="0" presId="urn:microsoft.com/office/officeart/2018/2/layout/IconVerticalSolidList"/>
    <dgm:cxn modelId="{6B63F6EE-38C8-4EE6-9F21-CE82EB3872E3}" type="presParOf" srcId="{EFA3DF35-A461-4A35-8C5F-5A8541A70940}" destId="{14261638-E4EE-42E3-91F0-B127C5BDDB26}" srcOrd="2" destOrd="0" presId="urn:microsoft.com/office/officeart/2018/2/layout/IconVerticalSolidList"/>
    <dgm:cxn modelId="{E03ED178-49C9-4424-957A-DD82D818B041}" type="presParOf" srcId="{14261638-E4EE-42E3-91F0-B127C5BDDB26}" destId="{0D182714-2276-4B95-B496-D3EACE893877}" srcOrd="0" destOrd="0" presId="urn:microsoft.com/office/officeart/2018/2/layout/IconVerticalSolidList"/>
    <dgm:cxn modelId="{584D313A-094D-469C-9E15-E486F05000CD}" type="presParOf" srcId="{14261638-E4EE-42E3-91F0-B127C5BDDB26}" destId="{2C3BBAB8-6C23-4EBA-AF94-151BD23C479B}" srcOrd="1" destOrd="0" presId="urn:microsoft.com/office/officeart/2018/2/layout/IconVerticalSolidList"/>
    <dgm:cxn modelId="{B6ABC38E-11C1-41B6-8EF8-688307DDCB4E}" type="presParOf" srcId="{14261638-E4EE-42E3-91F0-B127C5BDDB26}" destId="{1FBD7D35-CE71-41D8-9112-06E6CBF34766}" srcOrd="2" destOrd="0" presId="urn:microsoft.com/office/officeart/2018/2/layout/IconVerticalSolidList"/>
    <dgm:cxn modelId="{49DEA4B2-2080-4460-AB4E-303B8A8B86B2}" type="presParOf" srcId="{14261638-E4EE-42E3-91F0-B127C5BDDB26}" destId="{E9AF1EE3-D363-40CA-B1D0-FDACD47D4F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8B1C6B-356B-4AA3-9AF3-25002E61A5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83CC974-E966-4B22-980A-7AEE62913B75}">
      <dgm:prSet/>
      <dgm:spPr/>
      <dgm:t>
        <a:bodyPr/>
        <a:lstStyle/>
        <a:p>
          <a:r>
            <a:rPr lang="en-GB"/>
            <a:t>Once you know how you best learn you will be able to adapt your learning. </a:t>
          </a:r>
          <a:endParaRPr lang="en-US"/>
        </a:p>
      </dgm:t>
    </dgm:pt>
    <dgm:pt modelId="{E0214665-64C7-48A1-9720-A672E87502FB}" type="parTrans" cxnId="{31A76B72-A44F-43E7-9966-7CA3E0C9F3AB}">
      <dgm:prSet/>
      <dgm:spPr/>
      <dgm:t>
        <a:bodyPr/>
        <a:lstStyle/>
        <a:p>
          <a:endParaRPr lang="en-US"/>
        </a:p>
      </dgm:t>
    </dgm:pt>
    <dgm:pt modelId="{5EEE5476-7F38-4A8C-B9D3-577A366BB18D}" type="sibTrans" cxnId="{31A76B72-A44F-43E7-9966-7CA3E0C9F3AB}">
      <dgm:prSet/>
      <dgm:spPr/>
      <dgm:t>
        <a:bodyPr/>
        <a:lstStyle/>
        <a:p>
          <a:endParaRPr lang="en-US"/>
        </a:p>
      </dgm:t>
    </dgm:pt>
    <dgm:pt modelId="{A1F6922C-1FE2-4813-B7CA-C21FD7F4F173}">
      <dgm:prSet/>
      <dgm:spPr/>
      <dgm:t>
        <a:bodyPr/>
        <a:lstStyle/>
        <a:p>
          <a:r>
            <a:rPr lang="en-GB"/>
            <a:t>Different types of learners. </a:t>
          </a:r>
          <a:endParaRPr lang="en-US"/>
        </a:p>
      </dgm:t>
    </dgm:pt>
    <dgm:pt modelId="{2BF62DF5-C1CD-44B5-939F-A2BD5D82496D}" type="parTrans" cxnId="{81D16D72-BA08-4E9D-8367-016EF964DA7C}">
      <dgm:prSet/>
      <dgm:spPr/>
      <dgm:t>
        <a:bodyPr/>
        <a:lstStyle/>
        <a:p>
          <a:endParaRPr lang="en-US"/>
        </a:p>
      </dgm:t>
    </dgm:pt>
    <dgm:pt modelId="{75BDEB4E-EDA3-4F92-B542-3E11F8C813E9}" type="sibTrans" cxnId="{81D16D72-BA08-4E9D-8367-016EF964DA7C}">
      <dgm:prSet/>
      <dgm:spPr/>
      <dgm:t>
        <a:bodyPr/>
        <a:lstStyle/>
        <a:p>
          <a:endParaRPr lang="en-US"/>
        </a:p>
      </dgm:t>
    </dgm:pt>
    <dgm:pt modelId="{39A67A5B-F2CE-4B6F-AB88-3152A8D5DA04}">
      <dgm:prSet/>
      <dgm:spPr/>
      <dgm:t>
        <a:bodyPr/>
        <a:lstStyle/>
        <a:p>
          <a:r>
            <a:rPr lang="en-GB"/>
            <a:t>Did the style you got match what you thought? </a:t>
          </a:r>
          <a:endParaRPr lang="en-US"/>
        </a:p>
      </dgm:t>
    </dgm:pt>
    <dgm:pt modelId="{D1147384-8123-4CD1-870D-3F32443316CA}" type="parTrans" cxnId="{1D67B8D0-27EA-480B-A700-170D40B426B8}">
      <dgm:prSet/>
      <dgm:spPr/>
      <dgm:t>
        <a:bodyPr/>
        <a:lstStyle/>
        <a:p>
          <a:endParaRPr lang="en-US"/>
        </a:p>
      </dgm:t>
    </dgm:pt>
    <dgm:pt modelId="{6CB7A5B2-A538-40A9-AD48-74F99C8FF5ED}" type="sibTrans" cxnId="{1D67B8D0-27EA-480B-A700-170D40B426B8}">
      <dgm:prSet/>
      <dgm:spPr/>
      <dgm:t>
        <a:bodyPr/>
        <a:lstStyle/>
        <a:p>
          <a:endParaRPr lang="en-US"/>
        </a:p>
      </dgm:t>
    </dgm:pt>
    <dgm:pt modelId="{597847A5-3B88-4BCB-90AB-5CB293D6475F}" type="pres">
      <dgm:prSet presAssocID="{CF8B1C6B-356B-4AA3-9AF3-25002E61A57B}" presName="linear" presStyleCnt="0">
        <dgm:presLayoutVars>
          <dgm:animLvl val="lvl"/>
          <dgm:resizeHandles val="exact"/>
        </dgm:presLayoutVars>
      </dgm:prSet>
      <dgm:spPr/>
    </dgm:pt>
    <dgm:pt modelId="{FFBB1496-9429-4B84-A5CB-B18B82047344}" type="pres">
      <dgm:prSet presAssocID="{A83CC974-E966-4B22-980A-7AEE62913B75}" presName="parentText" presStyleLbl="node1" presStyleIdx="0" presStyleCnt="3">
        <dgm:presLayoutVars>
          <dgm:chMax val="0"/>
          <dgm:bulletEnabled val="1"/>
        </dgm:presLayoutVars>
      </dgm:prSet>
      <dgm:spPr/>
    </dgm:pt>
    <dgm:pt modelId="{DA2AA35A-369B-4F1D-A360-DC19202B4BAF}" type="pres">
      <dgm:prSet presAssocID="{5EEE5476-7F38-4A8C-B9D3-577A366BB18D}" presName="spacer" presStyleCnt="0"/>
      <dgm:spPr/>
    </dgm:pt>
    <dgm:pt modelId="{1168F47F-B166-4C9F-8509-70964D7E1D31}" type="pres">
      <dgm:prSet presAssocID="{A1F6922C-1FE2-4813-B7CA-C21FD7F4F173}" presName="parentText" presStyleLbl="node1" presStyleIdx="1" presStyleCnt="3">
        <dgm:presLayoutVars>
          <dgm:chMax val="0"/>
          <dgm:bulletEnabled val="1"/>
        </dgm:presLayoutVars>
      </dgm:prSet>
      <dgm:spPr/>
    </dgm:pt>
    <dgm:pt modelId="{D4281C08-1805-4125-9B3F-15FCD18E52BC}" type="pres">
      <dgm:prSet presAssocID="{75BDEB4E-EDA3-4F92-B542-3E11F8C813E9}" presName="spacer" presStyleCnt="0"/>
      <dgm:spPr/>
    </dgm:pt>
    <dgm:pt modelId="{E07E9E54-463A-47F4-B2BE-19EB18DE4037}" type="pres">
      <dgm:prSet presAssocID="{39A67A5B-F2CE-4B6F-AB88-3152A8D5DA04}" presName="parentText" presStyleLbl="node1" presStyleIdx="2" presStyleCnt="3">
        <dgm:presLayoutVars>
          <dgm:chMax val="0"/>
          <dgm:bulletEnabled val="1"/>
        </dgm:presLayoutVars>
      </dgm:prSet>
      <dgm:spPr/>
    </dgm:pt>
  </dgm:ptLst>
  <dgm:cxnLst>
    <dgm:cxn modelId="{B459B002-08E0-42AA-B6AE-47304B825D44}" type="presOf" srcId="{CF8B1C6B-356B-4AA3-9AF3-25002E61A57B}" destId="{597847A5-3B88-4BCB-90AB-5CB293D6475F}" srcOrd="0" destOrd="0" presId="urn:microsoft.com/office/officeart/2005/8/layout/vList2"/>
    <dgm:cxn modelId="{31A76B72-A44F-43E7-9966-7CA3E0C9F3AB}" srcId="{CF8B1C6B-356B-4AA3-9AF3-25002E61A57B}" destId="{A83CC974-E966-4B22-980A-7AEE62913B75}" srcOrd="0" destOrd="0" parTransId="{E0214665-64C7-48A1-9720-A672E87502FB}" sibTransId="{5EEE5476-7F38-4A8C-B9D3-577A366BB18D}"/>
    <dgm:cxn modelId="{81D16D72-BA08-4E9D-8367-016EF964DA7C}" srcId="{CF8B1C6B-356B-4AA3-9AF3-25002E61A57B}" destId="{A1F6922C-1FE2-4813-B7CA-C21FD7F4F173}" srcOrd="1" destOrd="0" parTransId="{2BF62DF5-C1CD-44B5-939F-A2BD5D82496D}" sibTransId="{75BDEB4E-EDA3-4F92-B542-3E11F8C813E9}"/>
    <dgm:cxn modelId="{2C584DA9-08B0-4346-BB02-F5BA5CA44A28}" type="presOf" srcId="{39A67A5B-F2CE-4B6F-AB88-3152A8D5DA04}" destId="{E07E9E54-463A-47F4-B2BE-19EB18DE4037}" srcOrd="0" destOrd="0" presId="urn:microsoft.com/office/officeart/2005/8/layout/vList2"/>
    <dgm:cxn modelId="{2BFCAFBF-F152-4C66-B912-EDD77C4E4D8F}" type="presOf" srcId="{A83CC974-E966-4B22-980A-7AEE62913B75}" destId="{FFBB1496-9429-4B84-A5CB-B18B82047344}" srcOrd="0" destOrd="0" presId="urn:microsoft.com/office/officeart/2005/8/layout/vList2"/>
    <dgm:cxn modelId="{4FFEB2C3-9172-4EE5-8016-9BFAC5EBB19B}" type="presOf" srcId="{A1F6922C-1FE2-4813-B7CA-C21FD7F4F173}" destId="{1168F47F-B166-4C9F-8509-70964D7E1D31}" srcOrd="0" destOrd="0" presId="urn:microsoft.com/office/officeart/2005/8/layout/vList2"/>
    <dgm:cxn modelId="{1D67B8D0-27EA-480B-A700-170D40B426B8}" srcId="{CF8B1C6B-356B-4AA3-9AF3-25002E61A57B}" destId="{39A67A5B-F2CE-4B6F-AB88-3152A8D5DA04}" srcOrd="2" destOrd="0" parTransId="{D1147384-8123-4CD1-870D-3F32443316CA}" sibTransId="{6CB7A5B2-A538-40A9-AD48-74F99C8FF5ED}"/>
    <dgm:cxn modelId="{70499536-3AF7-4630-8224-F1338C2F2F9D}" type="presParOf" srcId="{597847A5-3B88-4BCB-90AB-5CB293D6475F}" destId="{FFBB1496-9429-4B84-A5CB-B18B82047344}" srcOrd="0" destOrd="0" presId="urn:microsoft.com/office/officeart/2005/8/layout/vList2"/>
    <dgm:cxn modelId="{0D675528-2DD0-450D-9E97-BB3C09B9578A}" type="presParOf" srcId="{597847A5-3B88-4BCB-90AB-5CB293D6475F}" destId="{DA2AA35A-369B-4F1D-A360-DC19202B4BAF}" srcOrd="1" destOrd="0" presId="urn:microsoft.com/office/officeart/2005/8/layout/vList2"/>
    <dgm:cxn modelId="{EBA45211-2552-45A7-B103-6016311A361B}" type="presParOf" srcId="{597847A5-3B88-4BCB-90AB-5CB293D6475F}" destId="{1168F47F-B166-4C9F-8509-70964D7E1D31}" srcOrd="2" destOrd="0" presId="urn:microsoft.com/office/officeart/2005/8/layout/vList2"/>
    <dgm:cxn modelId="{443CD983-B6B3-4CDC-B01F-B2B5F5DB7426}" type="presParOf" srcId="{597847A5-3B88-4BCB-90AB-5CB293D6475F}" destId="{D4281C08-1805-4125-9B3F-15FCD18E52BC}" srcOrd="3" destOrd="0" presId="urn:microsoft.com/office/officeart/2005/8/layout/vList2"/>
    <dgm:cxn modelId="{575AB1FE-F290-40F1-8039-AA3923BC3AFA}" type="presParOf" srcId="{597847A5-3B88-4BCB-90AB-5CB293D6475F}" destId="{E07E9E54-463A-47F4-B2BE-19EB18DE40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2C6F64-EC86-4874-92F6-085E8AD4F3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70EC24-F290-4D30-A229-B6B362D9D072}">
      <dgm:prSet/>
      <dgm:spPr/>
      <dgm:t>
        <a:bodyPr/>
        <a:lstStyle/>
        <a:p>
          <a:r>
            <a:rPr lang="en-GB"/>
            <a:t>Email it to me by 23:59pm and this will be classed as a successful submission. </a:t>
          </a:r>
          <a:endParaRPr lang="en-US"/>
        </a:p>
      </dgm:t>
    </dgm:pt>
    <dgm:pt modelId="{8DAD1318-4F74-4085-8E77-6147A7F74F06}" type="parTrans" cxnId="{45E98367-532D-47B0-AB47-830BBA31DFD2}">
      <dgm:prSet/>
      <dgm:spPr/>
      <dgm:t>
        <a:bodyPr/>
        <a:lstStyle/>
        <a:p>
          <a:endParaRPr lang="en-US"/>
        </a:p>
      </dgm:t>
    </dgm:pt>
    <dgm:pt modelId="{5BBBFE4F-F808-44C5-AC4C-E9BDF5209906}" type="sibTrans" cxnId="{45E98367-532D-47B0-AB47-830BBA31DFD2}">
      <dgm:prSet/>
      <dgm:spPr/>
      <dgm:t>
        <a:bodyPr/>
        <a:lstStyle/>
        <a:p>
          <a:endParaRPr lang="en-US"/>
        </a:p>
      </dgm:t>
    </dgm:pt>
    <dgm:pt modelId="{103ACB50-7523-4F62-BB46-740D56622732}">
      <dgm:prSet/>
      <dgm:spPr/>
      <dgm:t>
        <a:bodyPr/>
        <a:lstStyle/>
        <a:p>
          <a:r>
            <a:rPr lang="en-GB"/>
            <a:t>Please do not worry. </a:t>
          </a:r>
          <a:endParaRPr lang="en-US"/>
        </a:p>
      </dgm:t>
    </dgm:pt>
    <dgm:pt modelId="{9833046C-4B4E-4889-A969-A0DB15B7A236}" type="parTrans" cxnId="{F48B41C5-9A55-4F1E-9126-820336D564F9}">
      <dgm:prSet/>
      <dgm:spPr/>
      <dgm:t>
        <a:bodyPr/>
        <a:lstStyle/>
        <a:p>
          <a:endParaRPr lang="en-US"/>
        </a:p>
      </dgm:t>
    </dgm:pt>
    <dgm:pt modelId="{62CDDCA2-47FA-4D21-A923-3F0852C84BE8}" type="sibTrans" cxnId="{F48B41C5-9A55-4F1E-9126-820336D564F9}">
      <dgm:prSet/>
      <dgm:spPr/>
      <dgm:t>
        <a:bodyPr/>
        <a:lstStyle/>
        <a:p>
          <a:endParaRPr lang="en-US"/>
        </a:p>
      </dgm:t>
    </dgm:pt>
    <dgm:pt modelId="{D3BD5427-BD41-4419-B696-DD6E7A74F5EB}" type="pres">
      <dgm:prSet presAssocID="{8C2C6F64-EC86-4874-92F6-085E8AD4F3AD}" presName="root" presStyleCnt="0">
        <dgm:presLayoutVars>
          <dgm:dir/>
          <dgm:resizeHandles val="exact"/>
        </dgm:presLayoutVars>
      </dgm:prSet>
      <dgm:spPr/>
    </dgm:pt>
    <dgm:pt modelId="{9EDD653D-6C57-472A-A28B-1F722FE45BDE}" type="pres">
      <dgm:prSet presAssocID="{E670EC24-F290-4D30-A229-B6B362D9D072}" presName="compNode" presStyleCnt="0"/>
      <dgm:spPr/>
    </dgm:pt>
    <dgm:pt modelId="{CA645189-F0D2-4634-825C-D92A501D8871}" type="pres">
      <dgm:prSet presAssocID="{E670EC24-F290-4D30-A229-B6B362D9D072}" presName="bgRect" presStyleLbl="bgShp" presStyleIdx="0" presStyleCnt="2"/>
      <dgm:spPr/>
    </dgm:pt>
    <dgm:pt modelId="{E1C45565-19C7-4CCC-8E59-EF6F65974411}" type="pres">
      <dgm:prSet presAssocID="{E670EC24-F290-4D30-A229-B6B362D9D0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0DAC6ADD-3A74-452E-A4E8-F66BB9C02B57}" type="pres">
      <dgm:prSet presAssocID="{E670EC24-F290-4D30-A229-B6B362D9D072}" presName="spaceRect" presStyleCnt="0"/>
      <dgm:spPr/>
    </dgm:pt>
    <dgm:pt modelId="{5D206169-A956-442B-A835-E98D6F837EA6}" type="pres">
      <dgm:prSet presAssocID="{E670EC24-F290-4D30-A229-B6B362D9D072}" presName="parTx" presStyleLbl="revTx" presStyleIdx="0" presStyleCnt="2">
        <dgm:presLayoutVars>
          <dgm:chMax val="0"/>
          <dgm:chPref val="0"/>
        </dgm:presLayoutVars>
      </dgm:prSet>
      <dgm:spPr/>
    </dgm:pt>
    <dgm:pt modelId="{3FF49BCE-E843-46D7-A22C-484F2758F20F}" type="pres">
      <dgm:prSet presAssocID="{5BBBFE4F-F808-44C5-AC4C-E9BDF5209906}" presName="sibTrans" presStyleCnt="0"/>
      <dgm:spPr/>
    </dgm:pt>
    <dgm:pt modelId="{E1861A93-0ADF-4A25-BFF0-5D1805814940}" type="pres">
      <dgm:prSet presAssocID="{103ACB50-7523-4F62-BB46-740D56622732}" presName="compNode" presStyleCnt="0"/>
      <dgm:spPr/>
    </dgm:pt>
    <dgm:pt modelId="{2F7A705B-B56D-47FD-ADCF-7DC61D7D050B}" type="pres">
      <dgm:prSet presAssocID="{103ACB50-7523-4F62-BB46-740D56622732}" presName="bgRect" presStyleLbl="bgShp" presStyleIdx="1" presStyleCnt="2"/>
      <dgm:spPr/>
    </dgm:pt>
    <dgm:pt modelId="{7354171B-9F48-4A32-85B0-8510FFA8C356}" type="pres">
      <dgm:prSet presAssocID="{103ACB50-7523-4F62-BB46-740D566227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Face with No Fill"/>
        </a:ext>
      </dgm:extLst>
    </dgm:pt>
    <dgm:pt modelId="{AC322B24-6EE3-4CF7-9A97-3BCD4B970F10}" type="pres">
      <dgm:prSet presAssocID="{103ACB50-7523-4F62-BB46-740D56622732}" presName="spaceRect" presStyleCnt="0"/>
      <dgm:spPr/>
    </dgm:pt>
    <dgm:pt modelId="{3A0275F1-2291-4FF0-9D9F-1419143501CE}" type="pres">
      <dgm:prSet presAssocID="{103ACB50-7523-4F62-BB46-740D56622732}" presName="parTx" presStyleLbl="revTx" presStyleIdx="1" presStyleCnt="2">
        <dgm:presLayoutVars>
          <dgm:chMax val="0"/>
          <dgm:chPref val="0"/>
        </dgm:presLayoutVars>
      </dgm:prSet>
      <dgm:spPr/>
    </dgm:pt>
  </dgm:ptLst>
  <dgm:cxnLst>
    <dgm:cxn modelId="{47CD1E03-55A6-41F7-AD83-1A5978779F67}" type="presOf" srcId="{8C2C6F64-EC86-4874-92F6-085E8AD4F3AD}" destId="{D3BD5427-BD41-4419-B696-DD6E7A74F5EB}" srcOrd="0" destOrd="0" presId="urn:microsoft.com/office/officeart/2018/2/layout/IconVerticalSolidList"/>
    <dgm:cxn modelId="{49114413-F536-4E51-B3D5-C01B0882C2D7}" type="presOf" srcId="{E670EC24-F290-4D30-A229-B6B362D9D072}" destId="{5D206169-A956-442B-A835-E98D6F837EA6}" srcOrd="0" destOrd="0" presId="urn:microsoft.com/office/officeart/2018/2/layout/IconVerticalSolidList"/>
    <dgm:cxn modelId="{DE924E36-1D19-409B-958A-47AD478F89C1}" type="presOf" srcId="{103ACB50-7523-4F62-BB46-740D56622732}" destId="{3A0275F1-2291-4FF0-9D9F-1419143501CE}" srcOrd="0" destOrd="0" presId="urn:microsoft.com/office/officeart/2018/2/layout/IconVerticalSolidList"/>
    <dgm:cxn modelId="{45E98367-532D-47B0-AB47-830BBA31DFD2}" srcId="{8C2C6F64-EC86-4874-92F6-085E8AD4F3AD}" destId="{E670EC24-F290-4D30-A229-B6B362D9D072}" srcOrd="0" destOrd="0" parTransId="{8DAD1318-4F74-4085-8E77-6147A7F74F06}" sibTransId="{5BBBFE4F-F808-44C5-AC4C-E9BDF5209906}"/>
    <dgm:cxn modelId="{F48B41C5-9A55-4F1E-9126-820336D564F9}" srcId="{8C2C6F64-EC86-4874-92F6-085E8AD4F3AD}" destId="{103ACB50-7523-4F62-BB46-740D56622732}" srcOrd="1" destOrd="0" parTransId="{9833046C-4B4E-4889-A969-A0DB15B7A236}" sibTransId="{62CDDCA2-47FA-4D21-A923-3F0852C84BE8}"/>
    <dgm:cxn modelId="{C24427F3-D25F-45EE-9F11-FF3DE3723CEA}" type="presParOf" srcId="{D3BD5427-BD41-4419-B696-DD6E7A74F5EB}" destId="{9EDD653D-6C57-472A-A28B-1F722FE45BDE}" srcOrd="0" destOrd="0" presId="urn:microsoft.com/office/officeart/2018/2/layout/IconVerticalSolidList"/>
    <dgm:cxn modelId="{3B9C81C1-D0BF-40AA-8253-C52D6B3E3F40}" type="presParOf" srcId="{9EDD653D-6C57-472A-A28B-1F722FE45BDE}" destId="{CA645189-F0D2-4634-825C-D92A501D8871}" srcOrd="0" destOrd="0" presId="urn:microsoft.com/office/officeart/2018/2/layout/IconVerticalSolidList"/>
    <dgm:cxn modelId="{24D99B83-6D19-4770-A191-8113CB7C8CE2}" type="presParOf" srcId="{9EDD653D-6C57-472A-A28B-1F722FE45BDE}" destId="{E1C45565-19C7-4CCC-8E59-EF6F65974411}" srcOrd="1" destOrd="0" presId="urn:microsoft.com/office/officeart/2018/2/layout/IconVerticalSolidList"/>
    <dgm:cxn modelId="{93655F04-2EC6-4EFF-A3D8-19CE8CBA7AC6}" type="presParOf" srcId="{9EDD653D-6C57-472A-A28B-1F722FE45BDE}" destId="{0DAC6ADD-3A74-452E-A4E8-F66BB9C02B57}" srcOrd="2" destOrd="0" presId="urn:microsoft.com/office/officeart/2018/2/layout/IconVerticalSolidList"/>
    <dgm:cxn modelId="{5DCD0947-F401-4E52-A89A-058AC19C3323}" type="presParOf" srcId="{9EDD653D-6C57-472A-A28B-1F722FE45BDE}" destId="{5D206169-A956-442B-A835-E98D6F837EA6}" srcOrd="3" destOrd="0" presId="urn:microsoft.com/office/officeart/2018/2/layout/IconVerticalSolidList"/>
    <dgm:cxn modelId="{7DE80435-71D4-4493-935F-DB9FEC077A04}" type="presParOf" srcId="{D3BD5427-BD41-4419-B696-DD6E7A74F5EB}" destId="{3FF49BCE-E843-46D7-A22C-484F2758F20F}" srcOrd="1" destOrd="0" presId="urn:microsoft.com/office/officeart/2018/2/layout/IconVerticalSolidList"/>
    <dgm:cxn modelId="{9BDB79EB-1420-43C1-AFBD-56F5AE4E036F}" type="presParOf" srcId="{D3BD5427-BD41-4419-B696-DD6E7A74F5EB}" destId="{E1861A93-0ADF-4A25-BFF0-5D1805814940}" srcOrd="2" destOrd="0" presId="urn:microsoft.com/office/officeart/2018/2/layout/IconVerticalSolidList"/>
    <dgm:cxn modelId="{761148FC-0DAA-4B9A-B96B-7095AD203878}" type="presParOf" srcId="{E1861A93-0ADF-4A25-BFF0-5D1805814940}" destId="{2F7A705B-B56D-47FD-ADCF-7DC61D7D050B}" srcOrd="0" destOrd="0" presId="urn:microsoft.com/office/officeart/2018/2/layout/IconVerticalSolidList"/>
    <dgm:cxn modelId="{0D020641-6C41-40F8-9C38-758A3D8C476B}" type="presParOf" srcId="{E1861A93-0ADF-4A25-BFF0-5D1805814940}" destId="{7354171B-9F48-4A32-85B0-8510FFA8C356}" srcOrd="1" destOrd="0" presId="urn:microsoft.com/office/officeart/2018/2/layout/IconVerticalSolidList"/>
    <dgm:cxn modelId="{3D7D9EA5-0BA4-416D-A4D5-1CBB4DD81FB7}" type="presParOf" srcId="{E1861A93-0ADF-4A25-BFF0-5D1805814940}" destId="{AC322B24-6EE3-4CF7-9A97-3BCD4B970F10}" srcOrd="2" destOrd="0" presId="urn:microsoft.com/office/officeart/2018/2/layout/IconVerticalSolidList"/>
    <dgm:cxn modelId="{28D6603A-963B-4308-8F44-289EC9E2DB70}" type="presParOf" srcId="{E1861A93-0ADF-4A25-BFF0-5D1805814940}" destId="{3A0275F1-2291-4FF0-9D9F-1419143501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E7F792-8EFC-4C0A-B3F5-509F290097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25D64A-4644-44C0-A899-3A1298C9E5B5}">
      <dgm:prSet/>
      <dgm:spPr/>
      <dgm:t>
        <a:bodyPr/>
        <a:lstStyle/>
        <a:p>
          <a:r>
            <a:rPr lang="en-GB"/>
            <a:t>Last hour of this session. </a:t>
          </a:r>
          <a:endParaRPr lang="en-US"/>
        </a:p>
      </dgm:t>
    </dgm:pt>
    <dgm:pt modelId="{45A62AE5-E6DD-4C24-A8A2-592CFEB17484}" type="parTrans" cxnId="{1DDB110D-F6F7-455A-8B52-684486FBEF40}">
      <dgm:prSet/>
      <dgm:spPr/>
      <dgm:t>
        <a:bodyPr/>
        <a:lstStyle/>
        <a:p>
          <a:endParaRPr lang="en-US"/>
        </a:p>
      </dgm:t>
    </dgm:pt>
    <dgm:pt modelId="{BD1D9233-F21D-4C2C-B60A-773A3B2AC2A2}" type="sibTrans" cxnId="{1DDB110D-F6F7-455A-8B52-684486FBEF40}">
      <dgm:prSet/>
      <dgm:spPr/>
      <dgm:t>
        <a:bodyPr/>
        <a:lstStyle/>
        <a:p>
          <a:endParaRPr lang="en-US"/>
        </a:p>
      </dgm:t>
    </dgm:pt>
    <dgm:pt modelId="{698AEA69-2B95-4190-A5E0-200575E1FCDC}">
      <dgm:prSet/>
      <dgm:spPr/>
      <dgm:t>
        <a:bodyPr/>
        <a:lstStyle/>
        <a:p>
          <a:r>
            <a:rPr lang="en-GB"/>
            <a:t>3:30pm – 4:30pm. </a:t>
          </a:r>
          <a:endParaRPr lang="en-US"/>
        </a:p>
      </dgm:t>
    </dgm:pt>
    <dgm:pt modelId="{39CE8E42-A0A3-440B-B748-608BD8E71300}" type="parTrans" cxnId="{4ABBDCE5-7EE1-4F70-960C-F391A9547F6C}">
      <dgm:prSet/>
      <dgm:spPr/>
      <dgm:t>
        <a:bodyPr/>
        <a:lstStyle/>
        <a:p>
          <a:endParaRPr lang="en-US"/>
        </a:p>
      </dgm:t>
    </dgm:pt>
    <dgm:pt modelId="{E787EB9F-9F09-4F19-A794-14869A5A78C1}" type="sibTrans" cxnId="{4ABBDCE5-7EE1-4F70-960C-F391A9547F6C}">
      <dgm:prSet/>
      <dgm:spPr/>
      <dgm:t>
        <a:bodyPr/>
        <a:lstStyle/>
        <a:p>
          <a:endParaRPr lang="en-US"/>
        </a:p>
      </dgm:t>
    </dgm:pt>
    <dgm:pt modelId="{1F584BF3-3915-4BB6-A6C4-D96DCD91C4B0}">
      <dgm:prSet/>
      <dgm:spPr/>
      <dgm:t>
        <a:bodyPr/>
        <a:lstStyle/>
        <a:p>
          <a:r>
            <a:rPr lang="en-GB"/>
            <a:t>Let me know of you wish for me to see a draft and I will call you back into the room. </a:t>
          </a:r>
          <a:endParaRPr lang="en-US"/>
        </a:p>
      </dgm:t>
    </dgm:pt>
    <dgm:pt modelId="{F8E47929-3C3C-483E-8F89-2D5614251FCF}" type="parTrans" cxnId="{760F94D4-EA41-49FA-BF7E-0A96176D974D}">
      <dgm:prSet/>
      <dgm:spPr/>
      <dgm:t>
        <a:bodyPr/>
        <a:lstStyle/>
        <a:p>
          <a:endParaRPr lang="en-US"/>
        </a:p>
      </dgm:t>
    </dgm:pt>
    <dgm:pt modelId="{37899B63-DDA6-4048-A5C5-DB4EE80B18B6}" type="sibTrans" cxnId="{760F94D4-EA41-49FA-BF7E-0A96176D974D}">
      <dgm:prSet/>
      <dgm:spPr/>
      <dgm:t>
        <a:bodyPr/>
        <a:lstStyle/>
        <a:p>
          <a:endParaRPr lang="en-US"/>
        </a:p>
      </dgm:t>
    </dgm:pt>
    <dgm:pt modelId="{79BA53B7-A095-49C1-9332-13FC7E138541}" type="pres">
      <dgm:prSet presAssocID="{E8E7F792-8EFC-4C0A-B3F5-509F2900977B}" presName="root" presStyleCnt="0">
        <dgm:presLayoutVars>
          <dgm:dir/>
          <dgm:resizeHandles val="exact"/>
        </dgm:presLayoutVars>
      </dgm:prSet>
      <dgm:spPr/>
    </dgm:pt>
    <dgm:pt modelId="{49A8AB5F-95D7-48A9-8963-29DB36FDA431}" type="pres">
      <dgm:prSet presAssocID="{0625D64A-4644-44C0-A899-3A1298C9E5B5}" presName="compNode" presStyleCnt="0"/>
      <dgm:spPr/>
    </dgm:pt>
    <dgm:pt modelId="{8ABD3085-1929-4217-A5FB-BFE9FA333F5C}" type="pres">
      <dgm:prSet presAssocID="{0625D64A-4644-44C0-A899-3A1298C9E5B5}" presName="bgRect" presStyleLbl="bgShp" presStyleIdx="0" presStyleCnt="3"/>
      <dgm:spPr/>
    </dgm:pt>
    <dgm:pt modelId="{E67DC363-77C5-438B-9610-93A885EEAF28}" type="pres">
      <dgm:prSet presAssocID="{0625D64A-4644-44C0-A899-3A1298C9E5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487F2FC1-F5C4-423B-B3B4-6A977F1FAE35}" type="pres">
      <dgm:prSet presAssocID="{0625D64A-4644-44C0-A899-3A1298C9E5B5}" presName="spaceRect" presStyleCnt="0"/>
      <dgm:spPr/>
    </dgm:pt>
    <dgm:pt modelId="{1C7FB3DC-CF7A-4D4A-9E07-01DD43F28CCC}" type="pres">
      <dgm:prSet presAssocID="{0625D64A-4644-44C0-A899-3A1298C9E5B5}" presName="parTx" presStyleLbl="revTx" presStyleIdx="0" presStyleCnt="3">
        <dgm:presLayoutVars>
          <dgm:chMax val="0"/>
          <dgm:chPref val="0"/>
        </dgm:presLayoutVars>
      </dgm:prSet>
      <dgm:spPr/>
    </dgm:pt>
    <dgm:pt modelId="{9615FA07-7C67-4013-8E34-E0B80DC60A3D}" type="pres">
      <dgm:prSet presAssocID="{BD1D9233-F21D-4C2C-B60A-773A3B2AC2A2}" presName="sibTrans" presStyleCnt="0"/>
      <dgm:spPr/>
    </dgm:pt>
    <dgm:pt modelId="{B968790D-B1E3-43DF-B578-6A2D5A3E2964}" type="pres">
      <dgm:prSet presAssocID="{698AEA69-2B95-4190-A5E0-200575E1FCDC}" presName="compNode" presStyleCnt="0"/>
      <dgm:spPr/>
    </dgm:pt>
    <dgm:pt modelId="{E6A6BAB0-5E2A-4356-995E-F5B56B5AD882}" type="pres">
      <dgm:prSet presAssocID="{698AEA69-2B95-4190-A5E0-200575E1FCDC}" presName="bgRect" presStyleLbl="bgShp" presStyleIdx="1" presStyleCnt="3"/>
      <dgm:spPr/>
    </dgm:pt>
    <dgm:pt modelId="{D8666BBD-165D-49C1-9C18-DEF69867933E}" type="pres">
      <dgm:prSet presAssocID="{698AEA69-2B95-4190-A5E0-200575E1FC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DA8A72C2-F504-4FDA-9B62-4F971254F771}" type="pres">
      <dgm:prSet presAssocID="{698AEA69-2B95-4190-A5E0-200575E1FCDC}" presName="spaceRect" presStyleCnt="0"/>
      <dgm:spPr/>
    </dgm:pt>
    <dgm:pt modelId="{89FDA474-3DE7-46A7-ADB0-31BA356BBAB7}" type="pres">
      <dgm:prSet presAssocID="{698AEA69-2B95-4190-A5E0-200575E1FCDC}" presName="parTx" presStyleLbl="revTx" presStyleIdx="1" presStyleCnt="3">
        <dgm:presLayoutVars>
          <dgm:chMax val="0"/>
          <dgm:chPref val="0"/>
        </dgm:presLayoutVars>
      </dgm:prSet>
      <dgm:spPr/>
    </dgm:pt>
    <dgm:pt modelId="{CE9479A1-3793-4719-A942-F52BB46CE7E3}" type="pres">
      <dgm:prSet presAssocID="{E787EB9F-9F09-4F19-A794-14869A5A78C1}" presName="sibTrans" presStyleCnt="0"/>
      <dgm:spPr/>
    </dgm:pt>
    <dgm:pt modelId="{400235E7-1A0E-441D-9B29-D152F563EB73}" type="pres">
      <dgm:prSet presAssocID="{1F584BF3-3915-4BB6-A6C4-D96DCD91C4B0}" presName="compNode" presStyleCnt="0"/>
      <dgm:spPr/>
    </dgm:pt>
    <dgm:pt modelId="{FCFDA326-85D4-4C87-8CD4-76D0143E0468}" type="pres">
      <dgm:prSet presAssocID="{1F584BF3-3915-4BB6-A6C4-D96DCD91C4B0}" presName="bgRect" presStyleLbl="bgShp" presStyleIdx="2" presStyleCnt="3"/>
      <dgm:spPr/>
    </dgm:pt>
    <dgm:pt modelId="{C7B26212-50CE-456C-BC87-191E53ED1764}" type="pres">
      <dgm:prSet presAssocID="{1F584BF3-3915-4BB6-A6C4-D96DCD91C4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eiver"/>
        </a:ext>
      </dgm:extLst>
    </dgm:pt>
    <dgm:pt modelId="{F1EF6C6C-3B21-45C4-BB4D-0AFE7CD21E01}" type="pres">
      <dgm:prSet presAssocID="{1F584BF3-3915-4BB6-A6C4-D96DCD91C4B0}" presName="spaceRect" presStyleCnt="0"/>
      <dgm:spPr/>
    </dgm:pt>
    <dgm:pt modelId="{926623AA-103C-4D38-B551-A74BC226E593}" type="pres">
      <dgm:prSet presAssocID="{1F584BF3-3915-4BB6-A6C4-D96DCD91C4B0}" presName="parTx" presStyleLbl="revTx" presStyleIdx="2" presStyleCnt="3">
        <dgm:presLayoutVars>
          <dgm:chMax val="0"/>
          <dgm:chPref val="0"/>
        </dgm:presLayoutVars>
      </dgm:prSet>
      <dgm:spPr/>
    </dgm:pt>
  </dgm:ptLst>
  <dgm:cxnLst>
    <dgm:cxn modelId="{1DDB110D-F6F7-455A-8B52-684486FBEF40}" srcId="{E8E7F792-8EFC-4C0A-B3F5-509F2900977B}" destId="{0625D64A-4644-44C0-A899-3A1298C9E5B5}" srcOrd="0" destOrd="0" parTransId="{45A62AE5-E6DD-4C24-A8A2-592CFEB17484}" sibTransId="{BD1D9233-F21D-4C2C-B60A-773A3B2AC2A2}"/>
    <dgm:cxn modelId="{2966AA33-1DF4-4F98-AC61-1A2BF506DC27}" type="presOf" srcId="{0625D64A-4644-44C0-A899-3A1298C9E5B5}" destId="{1C7FB3DC-CF7A-4D4A-9E07-01DD43F28CCC}" srcOrd="0" destOrd="0" presId="urn:microsoft.com/office/officeart/2018/2/layout/IconVerticalSolidList"/>
    <dgm:cxn modelId="{2DBDB139-B3CA-43D7-ACA1-8E24C160D918}" type="presOf" srcId="{1F584BF3-3915-4BB6-A6C4-D96DCD91C4B0}" destId="{926623AA-103C-4D38-B551-A74BC226E593}" srcOrd="0" destOrd="0" presId="urn:microsoft.com/office/officeart/2018/2/layout/IconVerticalSolidList"/>
    <dgm:cxn modelId="{153A3E7F-079B-4F5D-AFF1-F91324058EEB}" type="presOf" srcId="{698AEA69-2B95-4190-A5E0-200575E1FCDC}" destId="{89FDA474-3DE7-46A7-ADB0-31BA356BBAB7}" srcOrd="0" destOrd="0" presId="urn:microsoft.com/office/officeart/2018/2/layout/IconVerticalSolidList"/>
    <dgm:cxn modelId="{7093DC94-29DB-4851-B0E5-E8E35FFBE9DC}" type="presOf" srcId="{E8E7F792-8EFC-4C0A-B3F5-509F2900977B}" destId="{79BA53B7-A095-49C1-9332-13FC7E138541}" srcOrd="0" destOrd="0" presId="urn:microsoft.com/office/officeart/2018/2/layout/IconVerticalSolidList"/>
    <dgm:cxn modelId="{760F94D4-EA41-49FA-BF7E-0A96176D974D}" srcId="{E8E7F792-8EFC-4C0A-B3F5-509F2900977B}" destId="{1F584BF3-3915-4BB6-A6C4-D96DCD91C4B0}" srcOrd="2" destOrd="0" parTransId="{F8E47929-3C3C-483E-8F89-2D5614251FCF}" sibTransId="{37899B63-DDA6-4048-A5C5-DB4EE80B18B6}"/>
    <dgm:cxn modelId="{4ABBDCE5-7EE1-4F70-960C-F391A9547F6C}" srcId="{E8E7F792-8EFC-4C0A-B3F5-509F2900977B}" destId="{698AEA69-2B95-4190-A5E0-200575E1FCDC}" srcOrd="1" destOrd="0" parTransId="{39CE8E42-A0A3-440B-B748-608BD8E71300}" sibTransId="{E787EB9F-9F09-4F19-A794-14869A5A78C1}"/>
    <dgm:cxn modelId="{4BF02CCF-36A8-4441-A837-0F4E3016A489}" type="presParOf" srcId="{79BA53B7-A095-49C1-9332-13FC7E138541}" destId="{49A8AB5F-95D7-48A9-8963-29DB36FDA431}" srcOrd="0" destOrd="0" presId="urn:microsoft.com/office/officeart/2018/2/layout/IconVerticalSolidList"/>
    <dgm:cxn modelId="{D4E8E071-0D4C-4989-926A-B62972AC83DB}" type="presParOf" srcId="{49A8AB5F-95D7-48A9-8963-29DB36FDA431}" destId="{8ABD3085-1929-4217-A5FB-BFE9FA333F5C}" srcOrd="0" destOrd="0" presId="urn:microsoft.com/office/officeart/2018/2/layout/IconVerticalSolidList"/>
    <dgm:cxn modelId="{5AB42839-2378-409B-BCD7-0EF00FA4D5F1}" type="presParOf" srcId="{49A8AB5F-95D7-48A9-8963-29DB36FDA431}" destId="{E67DC363-77C5-438B-9610-93A885EEAF28}" srcOrd="1" destOrd="0" presId="urn:microsoft.com/office/officeart/2018/2/layout/IconVerticalSolidList"/>
    <dgm:cxn modelId="{7D7109C0-BB5B-4887-AD95-B53BC107ADF4}" type="presParOf" srcId="{49A8AB5F-95D7-48A9-8963-29DB36FDA431}" destId="{487F2FC1-F5C4-423B-B3B4-6A977F1FAE35}" srcOrd="2" destOrd="0" presId="urn:microsoft.com/office/officeart/2018/2/layout/IconVerticalSolidList"/>
    <dgm:cxn modelId="{46F2EF08-C6FD-4DB4-B2E8-551B7FF288DD}" type="presParOf" srcId="{49A8AB5F-95D7-48A9-8963-29DB36FDA431}" destId="{1C7FB3DC-CF7A-4D4A-9E07-01DD43F28CCC}" srcOrd="3" destOrd="0" presId="urn:microsoft.com/office/officeart/2018/2/layout/IconVerticalSolidList"/>
    <dgm:cxn modelId="{4DA53D71-5C4F-4AA7-A40A-0CB82F7D7C58}" type="presParOf" srcId="{79BA53B7-A095-49C1-9332-13FC7E138541}" destId="{9615FA07-7C67-4013-8E34-E0B80DC60A3D}" srcOrd="1" destOrd="0" presId="urn:microsoft.com/office/officeart/2018/2/layout/IconVerticalSolidList"/>
    <dgm:cxn modelId="{BE2D9B0A-42DC-40F7-BD1F-60328834F71A}" type="presParOf" srcId="{79BA53B7-A095-49C1-9332-13FC7E138541}" destId="{B968790D-B1E3-43DF-B578-6A2D5A3E2964}" srcOrd="2" destOrd="0" presId="urn:microsoft.com/office/officeart/2018/2/layout/IconVerticalSolidList"/>
    <dgm:cxn modelId="{BD056C94-4455-4B8A-999D-F132D568ED92}" type="presParOf" srcId="{B968790D-B1E3-43DF-B578-6A2D5A3E2964}" destId="{E6A6BAB0-5E2A-4356-995E-F5B56B5AD882}" srcOrd="0" destOrd="0" presId="urn:microsoft.com/office/officeart/2018/2/layout/IconVerticalSolidList"/>
    <dgm:cxn modelId="{63C990CD-5974-4865-8A7C-F285336EAA45}" type="presParOf" srcId="{B968790D-B1E3-43DF-B578-6A2D5A3E2964}" destId="{D8666BBD-165D-49C1-9C18-DEF69867933E}" srcOrd="1" destOrd="0" presId="urn:microsoft.com/office/officeart/2018/2/layout/IconVerticalSolidList"/>
    <dgm:cxn modelId="{D6082477-14E5-4FB1-97BD-44DB54F56C23}" type="presParOf" srcId="{B968790D-B1E3-43DF-B578-6A2D5A3E2964}" destId="{DA8A72C2-F504-4FDA-9B62-4F971254F771}" srcOrd="2" destOrd="0" presId="urn:microsoft.com/office/officeart/2018/2/layout/IconVerticalSolidList"/>
    <dgm:cxn modelId="{36BA65F2-21C6-4817-BCEE-25892097C594}" type="presParOf" srcId="{B968790D-B1E3-43DF-B578-6A2D5A3E2964}" destId="{89FDA474-3DE7-46A7-ADB0-31BA356BBAB7}" srcOrd="3" destOrd="0" presId="urn:microsoft.com/office/officeart/2018/2/layout/IconVerticalSolidList"/>
    <dgm:cxn modelId="{4FB5D7DF-5B83-45EF-89D7-8F59B612F9FC}" type="presParOf" srcId="{79BA53B7-A095-49C1-9332-13FC7E138541}" destId="{CE9479A1-3793-4719-A942-F52BB46CE7E3}" srcOrd="3" destOrd="0" presId="urn:microsoft.com/office/officeart/2018/2/layout/IconVerticalSolidList"/>
    <dgm:cxn modelId="{03B5A9AE-5AE2-40DF-8688-26CC60E52744}" type="presParOf" srcId="{79BA53B7-A095-49C1-9332-13FC7E138541}" destId="{400235E7-1A0E-441D-9B29-D152F563EB73}" srcOrd="4" destOrd="0" presId="urn:microsoft.com/office/officeart/2018/2/layout/IconVerticalSolidList"/>
    <dgm:cxn modelId="{11090226-9122-4A17-906C-DB656E5FBB2D}" type="presParOf" srcId="{400235E7-1A0E-441D-9B29-D152F563EB73}" destId="{FCFDA326-85D4-4C87-8CD4-76D0143E0468}" srcOrd="0" destOrd="0" presId="urn:microsoft.com/office/officeart/2018/2/layout/IconVerticalSolidList"/>
    <dgm:cxn modelId="{CD9E7A66-BDFB-4E2A-BCF4-87FCA95E0536}" type="presParOf" srcId="{400235E7-1A0E-441D-9B29-D152F563EB73}" destId="{C7B26212-50CE-456C-BC87-191E53ED1764}" srcOrd="1" destOrd="0" presId="urn:microsoft.com/office/officeart/2018/2/layout/IconVerticalSolidList"/>
    <dgm:cxn modelId="{C041DC2E-2BC5-4E46-8B70-D4131ABF5793}" type="presParOf" srcId="{400235E7-1A0E-441D-9B29-D152F563EB73}" destId="{F1EF6C6C-3B21-45C4-BB4D-0AFE7CD21E01}" srcOrd="2" destOrd="0" presId="urn:microsoft.com/office/officeart/2018/2/layout/IconVerticalSolidList"/>
    <dgm:cxn modelId="{FCAB9672-0E5A-4281-843B-2877C730DD47}" type="presParOf" srcId="{400235E7-1A0E-441D-9B29-D152F563EB73}" destId="{926623AA-103C-4D38-B551-A74BC226E5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337B61-CD51-4C80-8439-6ACA27ACAAE6}" type="doc">
      <dgm:prSet loTypeId="urn:microsoft.com/office/officeart/2009/3/layout/HorizontalOrganizationChart" loCatId="hierarchy" qsTypeId="urn:microsoft.com/office/officeart/2005/8/quickstyle/simple4" qsCatId="simple" csTypeId="urn:microsoft.com/office/officeart/2005/8/colors/colorful2" csCatId="colorful"/>
      <dgm:spPr/>
      <dgm:t>
        <a:bodyPr/>
        <a:lstStyle/>
        <a:p>
          <a:endParaRPr lang="en-US"/>
        </a:p>
      </dgm:t>
    </dgm:pt>
    <dgm:pt modelId="{52D82E3F-6263-4051-9696-1B9A82A4DCDB}">
      <dgm:prSet/>
      <dgm:spPr/>
      <dgm:t>
        <a:bodyPr/>
        <a:lstStyle/>
        <a:p>
          <a:r>
            <a:rPr lang="en-GB"/>
            <a:t>It has been a pleasure to teach you all over the past 5 weeks. </a:t>
          </a:r>
          <a:endParaRPr lang="en-US"/>
        </a:p>
      </dgm:t>
    </dgm:pt>
    <dgm:pt modelId="{CE844F3A-7AB0-4E42-8D2A-07962599085C}" type="parTrans" cxnId="{1BEB069D-818D-4F9A-ABE2-05B3053F0642}">
      <dgm:prSet/>
      <dgm:spPr/>
      <dgm:t>
        <a:bodyPr/>
        <a:lstStyle/>
        <a:p>
          <a:endParaRPr lang="en-US"/>
        </a:p>
      </dgm:t>
    </dgm:pt>
    <dgm:pt modelId="{E91E99D6-1780-4CE9-82B8-1C5F13227CC6}" type="sibTrans" cxnId="{1BEB069D-818D-4F9A-ABE2-05B3053F0642}">
      <dgm:prSet/>
      <dgm:spPr/>
      <dgm:t>
        <a:bodyPr/>
        <a:lstStyle/>
        <a:p>
          <a:endParaRPr lang="en-US"/>
        </a:p>
      </dgm:t>
    </dgm:pt>
    <dgm:pt modelId="{0576162C-8C0B-4852-AC72-61F09D59C614}">
      <dgm:prSet/>
      <dgm:spPr/>
      <dgm:t>
        <a:bodyPr/>
        <a:lstStyle/>
        <a:p>
          <a:r>
            <a:rPr lang="en-GB"/>
            <a:t>Thank you all for engaging in the sessions and attending. </a:t>
          </a:r>
          <a:endParaRPr lang="en-US"/>
        </a:p>
      </dgm:t>
    </dgm:pt>
    <dgm:pt modelId="{EE24CF89-4C4C-4890-927A-DCBD11353311}" type="parTrans" cxnId="{9D416335-B7C3-40ED-BDB6-7E463B3D490A}">
      <dgm:prSet/>
      <dgm:spPr/>
      <dgm:t>
        <a:bodyPr/>
        <a:lstStyle/>
        <a:p>
          <a:endParaRPr lang="en-US"/>
        </a:p>
      </dgm:t>
    </dgm:pt>
    <dgm:pt modelId="{356F9485-C653-408E-8210-3BAC52CD3192}" type="sibTrans" cxnId="{9D416335-B7C3-40ED-BDB6-7E463B3D490A}">
      <dgm:prSet/>
      <dgm:spPr/>
      <dgm:t>
        <a:bodyPr/>
        <a:lstStyle/>
        <a:p>
          <a:endParaRPr lang="en-US"/>
        </a:p>
      </dgm:t>
    </dgm:pt>
    <dgm:pt modelId="{7513038C-4D5D-4AFE-8433-3FB76161CC58}">
      <dgm:prSet/>
      <dgm:spPr/>
      <dgm:t>
        <a:bodyPr/>
        <a:lstStyle/>
        <a:p>
          <a:r>
            <a:rPr lang="en-GB"/>
            <a:t>I have every confidence that all of you are going to go far. </a:t>
          </a:r>
          <a:endParaRPr lang="en-US"/>
        </a:p>
      </dgm:t>
    </dgm:pt>
    <dgm:pt modelId="{7ACA5FB7-F091-46F8-8A77-FDD637FB6F06}" type="parTrans" cxnId="{93D68355-E7F4-4908-9D74-B4FA88B8C662}">
      <dgm:prSet/>
      <dgm:spPr/>
      <dgm:t>
        <a:bodyPr/>
        <a:lstStyle/>
        <a:p>
          <a:endParaRPr lang="en-US"/>
        </a:p>
      </dgm:t>
    </dgm:pt>
    <dgm:pt modelId="{28064E98-CEEF-4BB0-956D-4DFFB1EE6040}" type="sibTrans" cxnId="{93D68355-E7F4-4908-9D74-B4FA88B8C662}">
      <dgm:prSet/>
      <dgm:spPr/>
      <dgm:t>
        <a:bodyPr/>
        <a:lstStyle/>
        <a:p>
          <a:endParaRPr lang="en-US"/>
        </a:p>
      </dgm:t>
    </dgm:pt>
    <dgm:pt modelId="{C8AD958D-2EBC-4CD3-8868-7394EDD51BC0}">
      <dgm:prSet/>
      <dgm:spPr/>
      <dgm:t>
        <a:bodyPr/>
        <a:lstStyle/>
        <a:p>
          <a:r>
            <a:rPr lang="en-GB"/>
            <a:t>My door is always open if you need a chat. </a:t>
          </a:r>
          <a:endParaRPr lang="en-US"/>
        </a:p>
      </dgm:t>
    </dgm:pt>
    <dgm:pt modelId="{3342AA70-E75D-4726-9730-3D51E3C3E44A}" type="parTrans" cxnId="{0C158E42-14BB-4BA1-AE80-C5D333F1CF4B}">
      <dgm:prSet/>
      <dgm:spPr/>
      <dgm:t>
        <a:bodyPr/>
        <a:lstStyle/>
        <a:p>
          <a:endParaRPr lang="en-US"/>
        </a:p>
      </dgm:t>
    </dgm:pt>
    <dgm:pt modelId="{75084B83-8C09-4ACE-B707-2BDFFD0F4515}" type="sibTrans" cxnId="{0C158E42-14BB-4BA1-AE80-C5D333F1CF4B}">
      <dgm:prSet/>
      <dgm:spPr/>
      <dgm:t>
        <a:bodyPr/>
        <a:lstStyle/>
        <a:p>
          <a:endParaRPr lang="en-US"/>
        </a:p>
      </dgm:t>
    </dgm:pt>
    <dgm:pt modelId="{3B5E3F7C-D999-421D-AC00-8F9F25CE8916}" type="pres">
      <dgm:prSet presAssocID="{35337B61-CD51-4C80-8439-6ACA27ACAAE6}" presName="hierChild1" presStyleCnt="0">
        <dgm:presLayoutVars>
          <dgm:orgChart val="1"/>
          <dgm:chPref val="1"/>
          <dgm:dir/>
          <dgm:animOne val="branch"/>
          <dgm:animLvl val="lvl"/>
          <dgm:resizeHandles/>
        </dgm:presLayoutVars>
      </dgm:prSet>
      <dgm:spPr/>
    </dgm:pt>
    <dgm:pt modelId="{7562A405-D6F2-4E51-91D6-0D8C15FBDB20}" type="pres">
      <dgm:prSet presAssocID="{52D82E3F-6263-4051-9696-1B9A82A4DCDB}" presName="hierRoot1" presStyleCnt="0">
        <dgm:presLayoutVars>
          <dgm:hierBranch val="init"/>
        </dgm:presLayoutVars>
      </dgm:prSet>
      <dgm:spPr/>
    </dgm:pt>
    <dgm:pt modelId="{F748AC3B-F2E7-44ED-8CFB-FBA869E88826}" type="pres">
      <dgm:prSet presAssocID="{52D82E3F-6263-4051-9696-1B9A82A4DCDB}" presName="rootComposite1" presStyleCnt="0"/>
      <dgm:spPr/>
    </dgm:pt>
    <dgm:pt modelId="{CFFC87E0-4001-4FE3-B3C1-7CB092683D65}" type="pres">
      <dgm:prSet presAssocID="{52D82E3F-6263-4051-9696-1B9A82A4DCDB}" presName="rootText1" presStyleLbl="node0" presStyleIdx="0" presStyleCnt="4">
        <dgm:presLayoutVars>
          <dgm:chPref val="3"/>
        </dgm:presLayoutVars>
      </dgm:prSet>
      <dgm:spPr/>
    </dgm:pt>
    <dgm:pt modelId="{0BFAE138-7184-468B-8D54-8AC351B088D2}" type="pres">
      <dgm:prSet presAssocID="{52D82E3F-6263-4051-9696-1B9A82A4DCDB}" presName="rootConnector1" presStyleLbl="node1" presStyleIdx="0" presStyleCnt="0"/>
      <dgm:spPr/>
    </dgm:pt>
    <dgm:pt modelId="{DF64CF22-63F9-4B2E-95B1-825D6DF6049A}" type="pres">
      <dgm:prSet presAssocID="{52D82E3F-6263-4051-9696-1B9A82A4DCDB}" presName="hierChild2" presStyleCnt="0"/>
      <dgm:spPr/>
    </dgm:pt>
    <dgm:pt modelId="{72CAE29B-D4E7-493C-BFD1-E00E43D154AE}" type="pres">
      <dgm:prSet presAssocID="{52D82E3F-6263-4051-9696-1B9A82A4DCDB}" presName="hierChild3" presStyleCnt="0"/>
      <dgm:spPr/>
    </dgm:pt>
    <dgm:pt modelId="{54199763-3BE2-442F-968D-395C4CD8117E}" type="pres">
      <dgm:prSet presAssocID="{0576162C-8C0B-4852-AC72-61F09D59C614}" presName="hierRoot1" presStyleCnt="0">
        <dgm:presLayoutVars>
          <dgm:hierBranch val="init"/>
        </dgm:presLayoutVars>
      </dgm:prSet>
      <dgm:spPr/>
    </dgm:pt>
    <dgm:pt modelId="{7ADC8C7C-8E71-4360-9D65-E8DA01D2516D}" type="pres">
      <dgm:prSet presAssocID="{0576162C-8C0B-4852-AC72-61F09D59C614}" presName="rootComposite1" presStyleCnt="0"/>
      <dgm:spPr/>
    </dgm:pt>
    <dgm:pt modelId="{C43D85BE-95B4-4A7E-AF81-E2D802D02DC8}" type="pres">
      <dgm:prSet presAssocID="{0576162C-8C0B-4852-AC72-61F09D59C614}" presName="rootText1" presStyleLbl="node0" presStyleIdx="1" presStyleCnt="4">
        <dgm:presLayoutVars>
          <dgm:chPref val="3"/>
        </dgm:presLayoutVars>
      </dgm:prSet>
      <dgm:spPr/>
    </dgm:pt>
    <dgm:pt modelId="{EDD5F031-E72B-4B5B-9C66-1FA29FF420DF}" type="pres">
      <dgm:prSet presAssocID="{0576162C-8C0B-4852-AC72-61F09D59C614}" presName="rootConnector1" presStyleLbl="node1" presStyleIdx="0" presStyleCnt="0"/>
      <dgm:spPr/>
    </dgm:pt>
    <dgm:pt modelId="{5CACE0B6-2B8A-48EB-974C-3DA047517C39}" type="pres">
      <dgm:prSet presAssocID="{0576162C-8C0B-4852-AC72-61F09D59C614}" presName="hierChild2" presStyleCnt="0"/>
      <dgm:spPr/>
    </dgm:pt>
    <dgm:pt modelId="{889114BB-9BF0-451D-A19F-C59E9B7AB655}" type="pres">
      <dgm:prSet presAssocID="{0576162C-8C0B-4852-AC72-61F09D59C614}" presName="hierChild3" presStyleCnt="0"/>
      <dgm:spPr/>
    </dgm:pt>
    <dgm:pt modelId="{E6264630-BE84-4442-B0CD-E32EC838F80D}" type="pres">
      <dgm:prSet presAssocID="{7513038C-4D5D-4AFE-8433-3FB76161CC58}" presName="hierRoot1" presStyleCnt="0">
        <dgm:presLayoutVars>
          <dgm:hierBranch val="init"/>
        </dgm:presLayoutVars>
      </dgm:prSet>
      <dgm:spPr/>
    </dgm:pt>
    <dgm:pt modelId="{B5891B83-F52F-464B-8962-6E92BD8DB59A}" type="pres">
      <dgm:prSet presAssocID="{7513038C-4D5D-4AFE-8433-3FB76161CC58}" presName="rootComposite1" presStyleCnt="0"/>
      <dgm:spPr/>
    </dgm:pt>
    <dgm:pt modelId="{FCBF52A4-965E-4728-85F3-CCA281A309E3}" type="pres">
      <dgm:prSet presAssocID="{7513038C-4D5D-4AFE-8433-3FB76161CC58}" presName="rootText1" presStyleLbl="node0" presStyleIdx="2" presStyleCnt="4">
        <dgm:presLayoutVars>
          <dgm:chPref val="3"/>
        </dgm:presLayoutVars>
      </dgm:prSet>
      <dgm:spPr/>
    </dgm:pt>
    <dgm:pt modelId="{E2EACC98-350B-447A-8475-06A88D548427}" type="pres">
      <dgm:prSet presAssocID="{7513038C-4D5D-4AFE-8433-3FB76161CC58}" presName="rootConnector1" presStyleLbl="node1" presStyleIdx="0" presStyleCnt="0"/>
      <dgm:spPr/>
    </dgm:pt>
    <dgm:pt modelId="{B8744BF6-EA26-4279-82CC-C27E0F54B5AC}" type="pres">
      <dgm:prSet presAssocID="{7513038C-4D5D-4AFE-8433-3FB76161CC58}" presName="hierChild2" presStyleCnt="0"/>
      <dgm:spPr/>
    </dgm:pt>
    <dgm:pt modelId="{9F009354-E84B-49C8-AB2C-AACCC570FC3D}" type="pres">
      <dgm:prSet presAssocID="{7513038C-4D5D-4AFE-8433-3FB76161CC58}" presName="hierChild3" presStyleCnt="0"/>
      <dgm:spPr/>
    </dgm:pt>
    <dgm:pt modelId="{D5D84278-A69B-46B4-ACEB-3D58132982D5}" type="pres">
      <dgm:prSet presAssocID="{C8AD958D-2EBC-4CD3-8868-7394EDD51BC0}" presName="hierRoot1" presStyleCnt="0">
        <dgm:presLayoutVars>
          <dgm:hierBranch val="init"/>
        </dgm:presLayoutVars>
      </dgm:prSet>
      <dgm:spPr/>
    </dgm:pt>
    <dgm:pt modelId="{C177DF63-D1DF-4F6C-8E02-5F102ED4B197}" type="pres">
      <dgm:prSet presAssocID="{C8AD958D-2EBC-4CD3-8868-7394EDD51BC0}" presName="rootComposite1" presStyleCnt="0"/>
      <dgm:spPr/>
    </dgm:pt>
    <dgm:pt modelId="{C705E0B5-21BD-456B-95AE-0420C8A7FEFB}" type="pres">
      <dgm:prSet presAssocID="{C8AD958D-2EBC-4CD3-8868-7394EDD51BC0}" presName="rootText1" presStyleLbl="node0" presStyleIdx="3" presStyleCnt="4">
        <dgm:presLayoutVars>
          <dgm:chPref val="3"/>
        </dgm:presLayoutVars>
      </dgm:prSet>
      <dgm:spPr/>
    </dgm:pt>
    <dgm:pt modelId="{2DB46072-F354-4832-9667-A8D974A8B951}" type="pres">
      <dgm:prSet presAssocID="{C8AD958D-2EBC-4CD3-8868-7394EDD51BC0}" presName="rootConnector1" presStyleLbl="node1" presStyleIdx="0" presStyleCnt="0"/>
      <dgm:spPr/>
    </dgm:pt>
    <dgm:pt modelId="{8BA77ED2-0F04-4B2B-B318-AF515D24CF9C}" type="pres">
      <dgm:prSet presAssocID="{C8AD958D-2EBC-4CD3-8868-7394EDD51BC0}" presName="hierChild2" presStyleCnt="0"/>
      <dgm:spPr/>
    </dgm:pt>
    <dgm:pt modelId="{B34D7BDD-8CEF-4526-8B93-51D29DD71B45}" type="pres">
      <dgm:prSet presAssocID="{C8AD958D-2EBC-4CD3-8868-7394EDD51BC0}" presName="hierChild3" presStyleCnt="0"/>
      <dgm:spPr/>
    </dgm:pt>
  </dgm:ptLst>
  <dgm:cxnLst>
    <dgm:cxn modelId="{9DB39E0A-BE6C-44FB-A1C3-5C4A121806CB}" type="presOf" srcId="{C8AD958D-2EBC-4CD3-8868-7394EDD51BC0}" destId="{C705E0B5-21BD-456B-95AE-0420C8A7FEFB}" srcOrd="0" destOrd="0" presId="urn:microsoft.com/office/officeart/2009/3/layout/HorizontalOrganizationChart"/>
    <dgm:cxn modelId="{E21D5427-1147-4E09-BAFD-8FC07013EFDE}" type="presOf" srcId="{0576162C-8C0B-4852-AC72-61F09D59C614}" destId="{C43D85BE-95B4-4A7E-AF81-E2D802D02DC8}" srcOrd="0" destOrd="0" presId="urn:microsoft.com/office/officeart/2009/3/layout/HorizontalOrganizationChart"/>
    <dgm:cxn modelId="{9D416335-B7C3-40ED-BDB6-7E463B3D490A}" srcId="{35337B61-CD51-4C80-8439-6ACA27ACAAE6}" destId="{0576162C-8C0B-4852-AC72-61F09D59C614}" srcOrd="1" destOrd="0" parTransId="{EE24CF89-4C4C-4890-927A-DCBD11353311}" sibTransId="{356F9485-C653-408E-8210-3BAC52CD3192}"/>
    <dgm:cxn modelId="{0C158E42-14BB-4BA1-AE80-C5D333F1CF4B}" srcId="{35337B61-CD51-4C80-8439-6ACA27ACAAE6}" destId="{C8AD958D-2EBC-4CD3-8868-7394EDD51BC0}" srcOrd="3" destOrd="0" parTransId="{3342AA70-E75D-4726-9730-3D51E3C3E44A}" sibTransId="{75084B83-8C09-4ACE-B707-2BDFFD0F4515}"/>
    <dgm:cxn modelId="{DD9A2064-1A47-436C-802A-0DAB46F1D487}" type="presOf" srcId="{52D82E3F-6263-4051-9696-1B9A82A4DCDB}" destId="{CFFC87E0-4001-4FE3-B3C1-7CB092683D65}" srcOrd="0" destOrd="0" presId="urn:microsoft.com/office/officeart/2009/3/layout/HorizontalOrganizationChart"/>
    <dgm:cxn modelId="{5FF94E65-F087-4AAC-B5F4-B9CE1E78A075}" type="presOf" srcId="{7513038C-4D5D-4AFE-8433-3FB76161CC58}" destId="{E2EACC98-350B-447A-8475-06A88D548427}" srcOrd="1" destOrd="0" presId="urn:microsoft.com/office/officeart/2009/3/layout/HorizontalOrganizationChart"/>
    <dgm:cxn modelId="{93D68355-E7F4-4908-9D74-B4FA88B8C662}" srcId="{35337B61-CD51-4C80-8439-6ACA27ACAAE6}" destId="{7513038C-4D5D-4AFE-8433-3FB76161CC58}" srcOrd="2" destOrd="0" parTransId="{7ACA5FB7-F091-46F8-8A77-FDD637FB6F06}" sibTransId="{28064E98-CEEF-4BB0-956D-4DFFB1EE6040}"/>
    <dgm:cxn modelId="{75FF8C85-7F72-49FF-B001-30FB8B6224AD}" type="presOf" srcId="{35337B61-CD51-4C80-8439-6ACA27ACAAE6}" destId="{3B5E3F7C-D999-421D-AC00-8F9F25CE8916}" srcOrd="0" destOrd="0" presId="urn:microsoft.com/office/officeart/2009/3/layout/HorizontalOrganizationChart"/>
    <dgm:cxn modelId="{A80B0F90-9949-4D35-9414-4B57004BD74E}" type="presOf" srcId="{52D82E3F-6263-4051-9696-1B9A82A4DCDB}" destId="{0BFAE138-7184-468B-8D54-8AC351B088D2}" srcOrd="1" destOrd="0" presId="urn:microsoft.com/office/officeart/2009/3/layout/HorizontalOrganizationChart"/>
    <dgm:cxn modelId="{66626990-0D8F-488B-B891-DF6C42A4EBE3}" type="presOf" srcId="{C8AD958D-2EBC-4CD3-8868-7394EDD51BC0}" destId="{2DB46072-F354-4832-9667-A8D974A8B951}" srcOrd="1" destOrd="0" presId="urn:microsoft.com/office/officeart/2009/3/layout/HorizontalOrganizationChart"/>
    <dgm:cxn modelId="{1BEB069D-818D-4F9A-ABE2-05B3053F0642}" srcId="{35337B61-CD51-4C80-8439-6ACA27ACAAE6}" destId="{52D82E3F-6263-4051-9696-1B9A82A4DCDB}" srcOrd="0" destOrd="0" parTransId="{CE844F3A-7AB0-4E42-8D2A-07962599085C}" sibTransId="{E91E99D6-1780-4CE9-82B8-1C5F13227CC6}"/>
    <dgm:cxn modelId="{7E4982AA-3527-4E38-9D75-5F57BC5CE3CF}" type="presOf" srcId="{7513038C-4D5D-4AFE-8433-3FB76161CC58}" destId="{FCBF52A4-965E-4728-85F3-CCA281A309E3}" srcOrd="0" destOrd="0" presId="urn:microsoft.com/office/officeart/2009/3/layout/HorizontalOrganizationChart"/>
    <dgm:cxn modelId="{A05FDFF1-C8EC-4216-8B1E-F5C0A500700B}" type="presOf" srcId="{0576162C-8C0B-4852-AC72-61F09D59C614}" destId="{EDD5F031-E72B-4B5B-9C66-1FA29FF420DF}" srcOrd="1" destOrd="0" presId="urn:microsoft.com/office/officeart/2009/3/layout/HorizontalOrganizationChart"/>
    <dgm:cxn modelId="{ABBFF51C-6560-447F-B91D-E851BC9B66EB}" type="presParOf" srcId="{3B5E3F7C-D999-421D-AC00-8F9F25CE8916}" destId="{7562A405-D6F2-4E51-91D6-0D8C15FBDB20}" srcOrd="0" destOrd="0" presId="urn:microsoft.com/office/officeart/2009/3/layout/HorizontalOrganizationChart"/>
    <dgm:cxn modelId="{59A7109F-7EB8-40E5-B01F-5BE632FD7C62}" type="presParOf" srcId="{7562A405-D6F2-4E51-91D6-0D8C15FBDB20}" destId="{F748AC3B-F2E7-44ED-8CFB-FBA869E88826}" srcOrd="0" destOrd="0" presId="urn:microsoft.com/office/officeart/2009/3/layout/HorizontalOrganizationChart"/>
    <dgm:cxn modelId="{FC8353B3-4A68-45DD-B525-7EB4A6E2F067}" type="presParOf" srcId="{F748AC3B-F2E7-44ED-8CFB-FBA869E88826}" destId="{CFFC87E0-4001-4FE3-B3C1-7CB092683D65}" srcOrd="0" destOrd="0" presId="urn:microsoft.com/office/officeart/2009/3/layout/HorizontalOrganizationChart"/>
    <dgm:cxn modelId="{52C5379E-0662-4D0A-B30D-BCC713F233FC}" type="presParOf" srcId="{F748AC3B-F2E7-44ED-8CFB-FBA869E88826}" destId="{0BFAE138-7184-468B-8D54-8AC351B088D2}" srcOrd="1" destOrd="0" presId="urn:microsoft.com/office/officeart/2009/3/layout/HorizontalOrganizationChart"/>
    <dgm:cxn modelId="{939BF14B-D6D8-41F1-9A67-401B11CFB2B4}" type="presParOf" srcId="{7562A405-D6F2-4E51-91D6-0D8C15FBDB20}" destId="{DF64CF22-63F9-4B2E-95B1-825D6DF6049A}" srcOrd="1" destOrd="0" presId="urn:microsoft.com/office/officeart/2009/3/layout/HorizontalOrganizationChart"/>
    <dgm:cxn modelId="{EEA127C6-28F0-4916-BD19-BABE896FDD91}" type="presParOf" srcId="{7562A405-D6F2-4E51-91D6-0D8C15FBDB20}" destId="{72CAE29B-D4E7-493C-BFD1-E00E43D154AE}" srcOrd="2" destOrd="0" presId="urn:microsoft.com/office/officeart/2009/3/layout/HorizontalOrganizationChart"/>
    <dgm:cxn modelId="{8025E48C-F825-460A-BB15-D2055A07A9D3}" type="presParOf" srcId="{3B5E3F7C-D999-421D-AC00-8F9F25CE8916}" destId="{54199763-3BE2-442F-968D-395C4CD8117E}" srcOrd="1" destOrd="0" presId="urn:microsoft.com/office/officeart/2009/3/layout/HorizontalOrganizationChart"/>
    <dgm:cxn modelId="{D631E8B1-495E-44A2-87A3-F80B1FFE6390}" type="presParOf" srcId="{54199763-3BE2-442F-968D-395C4CD8117E}" destId="{7ADC8C7C-8E71-4360-9D65-E8DA01D2516D}" srcOrd="0" destOrd="0" presId="urn:microsoft.com/office/officeart/2009/3/layout/HorizontalOrganizationChart"/>
    <dgm:cxn modelId="{2B2C03DF-8A98-40B5-BD98-1618A29729F0}" type="presParOf" srcId="{7ADC8C7C-8E71-4360-9D65-E8DA01D2516D}" destId="{C43D85BE-95B4-4A7E-AF81-E2D802D02DC8}" srcOrd="0" destOrd="0" presId="urn:microsoft.com/office/officeart/2009/3/layout/HorizontalOrganizationChart"/>
    <dgm:cxn modelId="{FCBC2AE1-4C37-4B68-ADFD-510D97C6861E}" type="presParOf" srcId="{7ADC8C7C-8E71-4360-9D65-E8DA01D2516D}" destId="{EDD5F031-E72B-4B5B-9C66-1FA29FF420DF}" srcOrd="1" destOrd="0" presId="urn:microsoft.com/office/officeart/2009/3/layout/HorizontalOrganizationChart"/>
    <dgm:cxn modelId="{A417BEA9-58EF-4521-8781-4FBE58F60F7D}" type="presParOf" srcId="{54199763-3BE2-442F-968D-395C4CD8117E}" destId="{5CACE0B6-2B8A-48EB-974C-3DA047517C39}" srcOrd="1" destOrd="0" presId="urn:microsoft.com/office/officeart/2009/3/layout/HorizontalOrganizationChart"/>
    <dgm:cxn modelId="{83C5192B-CE0E-42FF-8C8D-2BDDDBD43653}" type="presParOf" srcId="{54199763-3BE2-442F-968D-395C4CD8117E}" destId="{889114BB-9BF0-451D-A19F-C59E9B7AB655}" srcOrd="2" destOrd="0" presId="urn:microsoft.com/office/officeart/2009/3/layout/HorizontalOrganizationChart"/>
    <dgm:cxn modelId="{F264E0EF-83FE-4D32-AB24-8A24227862AC}" type="presParOf" srcId="{3B5E3F7C-D999-421D-AC00-8F9F25CE8916}" destId="{E6264630-BE84-4442-B0CD-E32EC838F80D}" srcOrd="2" destOrd="0" presId="urn:microsoft.com/office/officeart/2009/3/layout/HorizontalOrganizationChart"/>
    <dgm:cxn modelId="{D1AC9273-A84A-42FB-89DC-5E316B71B64F}" type="presParOf" srcId="{E6264630-BE84-4442-B0CD-E32EC838F80D}" destId="{B5891B83-F52F-464B-8962-6E92BD8DB59A}" srcOrd="0" destOrd="0" presId="urn:microsoft.com/office/officeart/2009/3/layout/HorizontalOrganizationChart"/>
    <dgm:cxn modelId="{ACF8B8E4-640E-47EA-8D0C-CE2205879E57}" type="presParOf" srcId="{B5891B83-F52F-464B-8962-6E92BD8DB59A}" destId="{FCBF52A4-965E-4728-85F3-CCA281A309E3}" srcOrd="0" destOrd="0" presId="urn:microsoft.com/office/officeart/2009/3/layout/HorizontalOrganizationChart"/>
    <dgm:cxn modelId="{D11AEA20-78AF-44F9-BB2A-67A19C523DB0}" type="presParOf" srcId="{B5891B83-F52F-464B-8962-6E92BD8DB59A}" destId="{E2EACC98-350B-447A-8475-06A88D548427}" srcOrd="1" destOrd="0" presId="urn:microsoft.com/office/officeart/2009/3/layout/HorizontalOrganizationChart"/>
    <dgm:cxn modelId="{34B30577-6796-4921-8EEA-D98F0DE86EEE}" type="presParOf" srcId="{E6264630-BE84-4442-B0CD-E32EC838F80D}" destId="{B8744BF6-EA26-4279-82CC-C27E0F54B5AC}" srcOrd="1" destOrd="0" presId="urn:microsoft.com/office/officeart/2009/3/layout/HorizontalOrganizationChart"/>
    <dgm:cxn modelId="{060247DF-A926-401F-9844-6A7A07820C10}" type="presParOf" srcId="{E6264630-BE84-4442-B0CD-E32EC838F80D}" destId="{9F009354-E84B-49C8-AB2C-AACCC570FC3D}" srcOrd="2" destOrd="0" presId="urn:microsoft.com/office/officeart/2009/3/layout/HorizontalOrganizationChart"/>
    <dgm:cxn modelId="{E44A5292-959D-4844-BE2B-237FD1C1CA87}" type="presParOf" srcId="{3B5E3F7C-D999-421D-AC00-8F9F25CE8916}" destId="{D5D84278-A69B-46B4-ACEB-3D58132982D5}" srcOrd="3" destOrd="0" presId="urn:microsoft.com/office/officeart/2009/3/layout/HorizontalOrganizationChart"/>
    <dgm:cxn modelId="{47C78FF3-A282-4A76-A03A-C6235A88090E}" type="presParOf" srcId="{D5D84278-A69B-46B4-ACEB-3D58132982D5}" destId="{C177DF63-D1DF-4F6C-8E02-5F102ED4B197}" srcOrd="0" destOrd="0" presId="urn:microsoft.com/office/officeart/2009/3/layout/HorizontalOrganizationChart"/>
    <dgm:cxn modelId="{FCC3DAE8-E462-4F5C-B499-E57EDA5E2F69}" type="presParOf" srcId="{C177DF63-D1DF-4F6C-8E02-5F102ED4B197}" destId="{C705E0B5-21BD-456B-95AE-0420C8A7FEFB}" srcOrd="0" destOrd="0" presId="urn:microsoft.com/office/officeart/2009/3/layout/HorizontalOrganizationChart"/>
    <dgm:cxn modelId="{4685FC9E-B804-482F-B37E-5C2F3FF49781}" type="presParOf" srcId="{C177DF63-D1DF-4F6C-8E02-5F102ED4B197}" destId="{2DB46072-F354-4832-9667-A8D974A8B951}" srcOrd="1" destOrd="0" presId="urn:microsoft.com/office/officeart/2009/3/layout/HorizontalOrganizationChart"/>
    <dgm:cxn modelId="{EE329422-9354-4744-BE49-BBDB058061FD}" type="presParOf" srcId="{D5D84278-A69B-46B4-ACEB-3D58132982D5}" destId="{8BA77ED2-0F04-4B2B-B318-AF515D24CF9C}" srcOrd="1" destOrd="0" presId="urn:microsoft.com/office/officeart/2009/3/layout/HorizontalOrganizationChart"/>
    <dgm:cxn modelId="{86B6F07E-383C-4F49-897E-3DE47150CFAB}" type="presParOf" srcId="{D5D84278-A69B-46B4-ACEB-3D58132982D5}" destId="{B34D7BDD-8CEF-4526-8B93-51D29DD71B45}"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502CC-08DD-4A35-B4F0-4D925F849D15}">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98D54-C955-4AFC-8E4F-FCB3E2EFB537}">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2EA388-A3E3-4AE2-BEA6-C4A8FC9938C9}">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933450">
            <a:lnSpc>
              <a:spcPct val="90000"/>
            </a:lnSpc>
            <a:spcBef>
              <a:spcPct val="0"/>
            </a:spcBef>
            <a:spcAft>
              <a:spcPct val="35000"/>
            </a:spcAft>
            <a:buNone/>
          </a:pPr>
          <a:r>
            <a:rPr lang="en-GB" sz="2100" kern="1200"/>
            <a:t>The aim of today’s session is for students to start their assignment. </a:t>
          </a:r>
          <a:endParaRPr lang="en-US" sz="2100" kern="1200"/>
        </a:p>
      </dsp:txBody>
      <dsp:txXfrm>
        <a:off x="1671235" y="783768"/>
        <a:ext cx="5021578" cy="1446957"/>
      </dsp:txXfrm>
    </dsp:sp>
    <dsp:sp modelId="{FB73D007-1873-43F1-A17D-310F10D39C7C}">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9F359-C2D7-4EF5-8915-5E0DA33FDB95}">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FC0A18-FAB9-4B37-8B5C-9D63DA60B09C}">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933450">
            <a:lnSpc>
              <a:spcPct val="90000"/>
            </a:lnSpc>
            <a:spcBef>
              <a:spcPct val="0"/>
            </a:spcBef>
            <a:spcAft>
              <a:spcPct val="35000"/>
            </a:spcAft>
            <a:buNone/>
          </a:pPr>
          <a:r>
            <a:rPr lang="en-GB" sz="2100" kern="1200"/>
            <a:t>By the end of today’s session students should be able to demonstrate that they have started their assignment. </a:t>
          </a:r>
          <a:endParaRPr lang="en-US" sz="2100" kern="1200"/>
        </a:p>
      </dsp:txBody>
      <dsp:txXfrm>
        <a:off x="1671235" y="2592464"/>
        <a:ext cx="5021578" cy="144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9C042-80B4-4684-84B9-9A1882C2A299}">
      <dsp:nvSpPr>
        <dsp:cNvPr id="0" name=""/>
        <dsp:cNvSpPr/>
      </dsp:nvSpPr>
      <dsp:spPr>
        <a:xfrm>
          <a:off x="0" y="1560"/>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EA671-F5E2-46F8-BC1E-065C975E3672}">
      <dsp:nvSpPr>
        <dsp:cNvPr id="0" name=""/>
        <dsp:cNvSpPr/>
      </dsp:nvSpPr>
      <dsp:spPr>
        <a:xfrm>
          <a:off x="201113" y="151148"/>
          <a:ext cx="365660" cy="365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6F0451-C16F-40B1-BD06-8DB8E43023D3}">
      <dsp:nvSpPr>
        <dsp:cNvPr id="0" name=""/>
        <dsp:cNvSpPr/>
      </dsp:nvSpPr>
      <dsp:spPr>
        <a:xfrm>
          <a:off x="767886" y="1560"/>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Preparing for higher education – Summary. </a:t>
          </a:r>
          <a:endParaRPr lang="en-US" sz="1900" kern="1200"/>
        </a:p>
      </dsp:txBody>
      <dsp:txXfrm>
        <a:off x="767886" y="1560"/>
        <a:ext cx="5924927" cy="664837"/>
      </dsp:txXfrm>
    </dsp:sp>
    <dsp:sp modelId="{B5D06568-7BBE-4D94-8DED-A33CE2C5B180}">
      <dsp:nvSpPr>
        <dsp:cNvPr id="0" name=""/>
        <dsp:cNvSpPr/>
      </dsp:nvSpPr>
      <dsp:spPr>
        <a:xfrm>
          <a:off x="0" y="83260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AFDFC-6639-40F5-890F-7F366EFE7036}">
      <dsp:nvSpPr>
        <dsp:cNvPr id="0" name=""/>
        <dsp:cNvSpPr/>
      </dsp:nvSpPr>
      <dsp:spPr>
        <a:xfrm>
          <a:off x="201113" y="982195"/>
          <a:ext cx="365660" cy="365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1D7DC6-BBB6-4C3C-82DE-235BB59904FE}">
      <dsp:nvSpPr>
        <dsp:cNvPr id="0" name=""/>
        <dsp:cNvSpPr/>
      </dsp:nvSpPr>
      <dsp:spPr>
        <a:xfrm>
          <a:off x="767886" y="83260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A few things to consider; </a:t>
          </a:r>
          <a:endParaRPr lang="en-US" sz="1900" kern="1200"/>
        </a:p>
      </dsp:txBody>
      <dsp:txXfrm>
        <a:off x="767886" y="832606"/>
        <a:ext cx="5924927" cy="664837"/>
      </dsp:txXfrm>
    </dsp:sp>
    <dsp:sp modelId="{311673BA-57A9-431D-BCF1-385729D8E543}">
      <dsp:nvSpPr>
        <dsp:cNvPr id="0" name=""/>
        <dsp:cNvSpPr/>
      </dsp:nvSpPr>
      <dsp:spPr>
        <a:xfrm>
          <a:off x="0" y="1663653"/>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47D40-9018-40EE-8096-6E243ABE40A7}">
      <dsp:nvSpPr>
        <dsp:cNvPr id="0" name=""/>
        <dsp:cNvSpPr/>
      </dsp:nvSpPr>
      <dsp:spPr>
        <a:xfrm>
          <a:off x="201113" y="1813241"/>
          <a:ext cx="365660" cy="365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BD02E8-0762-4A39-86B5-BF340657169C}">
      <dsp:nvSpPr>
        <dsp:cNvPr id="0" name=""/>
        <dsp:cNvSpPr/>
      </dsp:nvSpPr>
      <dsp:spPr>
        <a:xfrm>
          <a:off x="767886" y="1663653"/>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1. It needs to be written in third person. </a:t>
          </a:r>
          <a:endParaRPr lang="en-US" sz="1900" kern="1200"/>
        </a:p>
      </dsp:txBody>
      <dsp:txXfrm>
        <a:off x="767886" y="1663653"/>
        <a:ext cx="5924927" cy="664837"/>
      </dsp:txXfrm>
    </dsp:sp>
    <dsp:sp modelId="{1CBEA7F6-DC35-40FD-BF76-B860E8BD967F}">
      <dsp:nvSpPr>
        <dsp:cNvPr id="0" name=""/>
        <dsp:cNvSpPr/>
      </dsp:nvSpPr>
      <dsp:spPr>
        <a:xfrm>
          <a:off x="0" y="2494699"/>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ABF43-7059-4271-A184-3FFD89C90165}">
      <dsp:nvSpPr>
        <dsp:cNvPr id="0" name=""/>
        <dsp:cNvSpPr/>
      </dsp:nvSpPr>
      <dsp:spPr>
        <a:xfrm>
          <a:off x="201113" y="2644288"/>
          <a:ext cx="365660" cy="3656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5F06F1-E3AA-4F02-B75B-A9079831EDB6}">
      <dsp:nvSpPr>
        <dsp:cNvPr id="0" name=""/>
        <dsp:cNvSpPr/>
      </dsp:nvSpPr>
      <dsp:spPr>
        <a:xfrm>
          <a:off x="767886" y="2494699"/>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2. Also base it of what you did to prepare for higher education. </a:t>
          </a:r>
          <a:endParaRPr lang="en-US" sz="1900" kern="1200"/>
        </a:p>
      </dsp:txBody>
      <dsp:txXfrm>
        <a:off x="767886" y="2494699"/>
        <a:ext cx="5924927" cy="664837"/>
      </dsp:txXfrm>
    </dsp:sp>
    <dsp:sp modelId="{56CB14C4-8034-40CF-B1C5-93161533106B}">
      <dsp:nvSpPr>
        <dsp:cNvPr id="0" name=""/>
        <dsp:cNvSpPr/>
      </dsp:nvSpPr>
      <dsp:spPr>
        <a:xfrm>
          <a:off x="0" y="332574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D8E19-A930-4B7D-BE3C-A64D4EC33E8B}">
      <dsp:nvSpPr>
        <dsp:cNvPr id="0" name=""/>
        <dsp:cNvSpPr/>
      </dsp:nvSpPr>
      <dsp:spPr>
        <a:xfrm>
          <a:off x="201113" y="3475334"/>
          <a:ext cx="365660" cy="3656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1914DD-F652-48A3-88CD-AD62567902CF}">
      <dsp:nvSpPr>
        <dsp:cNvPr id="0" name=""/>
        <dsp:cNvSpPr/>
      </dsp:nvSpPr>
      <dsp:spPr>
        <a:xfrm>
          <a:off x="767886" y="332574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3. Research topic specific. </a:t>
          </a:r>
          <a:endParaRPr lang="en-US" sz="1900" kern="1200"/>
        </a:p>
      </dsp:txBody>
      <dsp:txXfrm>
        <a:off x="767886" y="3325746"/>
        <a:ext cx="5924927" cy="664837"/>
      </dsp:txXfrm>
    </dsp:sp>
    <dsp:sp modelId="{CA508164-CA8F-46EE-8A3F-1B3D70AD564F}">
      <dsp:nvSpPr>
        <dsp:cNvPr id="0" name=""/>
        <dsp:cNvSpPr/>
      </dsp:nvSpPr>
      <dsp:spPr>
        <a:xfrm>
          <a:off x="0" y="4156792"/>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1C615-E956-4A11-AFF9-0A57B164D889}">
      <dsp:nvSpPr>
        <dsp:cNvPr id="0" name=""/>
        <dsp:cNvSpPr/>
      </dsp:nvSpPr>
      <dsp:spPr>
        <a:xfrm>
          <a:off x="201113" y="4306380"/>
          <a:ext cx="365660" cy="3656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6C773E-141B-4980-8918-103C0AA029FD}">
      <dsp:nvSpPr>
        <dsp:cNvPr id="0" name=""/>
        <dsp:cNvSpPr/>
      </dsp:nvSpPr>
      <dsp:spPr>
        <a:xfrm>
          <a:off x="767886" y="4156792"/>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4. Insert a picture. </a:t>
          </a:r>
          <a:endParaRPr lang="en-US" sz="1900" kern="1200"/>
        </a:p>
      </dsp:txBody>
      <dsp:txXfrm>
        <a:off x="767886" y="4156792"/>
        <a:ext cx="5924927" cy="6648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DE67F-B447-44D8-BFEB-FBCA5A52DE45}">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8FF718-BB27-486C-8A76-73CC8AEFEEFC}">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E4F61F-7829-4098-B8EF-C0137E403FD7}">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Write the first 100 words of task 1. </a:t>
          </a:r>
          <a:endParaRPr lang="en-US" sz="2200" kern="1200"/>
        </a:p>
      </dsp:txBody>
      <dsp:txXfrm>
        <a:off x="1171823" y="2001"/>
        <a:ext cx="5520990" cy="1014565"/>
      </dsp:txXfrm>
    </dsp:sp>
    <dsp:sp modelId="{5AB53D76-FD6E-4F8B-9336-EC6CA1A0414A}">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EFCDE0-CB68-459D-B7CA-5AE077933FA7}">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E3F-D4A5-4777-9FD0-7DE588744368}">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Carry out your research. </a:t>
          </a:r>
          <a:endParaRPr lang="en-US" sz="2200" kern="1200"/>
        </a:p>
      </dsp:txBody>
      <dsp:txXfrm>
        <a:off x="1171823" y="1270208"/>
        <a:ext cx="5520990" cy="1014565"/>
      </dsp:txXfrm>
    </dsp:sp>
    <dsp:sp modelId="{CC619535-C9CE-4682-805B-59DDE65FF728}">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C7FEA-C78E-4F61-A66F-3EBDF6D6F7E7}">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C45A1E-AA25-4BB9-AB62-43C10960AACB}">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Do this independently. </a:t>
          </a:r>
          <a:endParaRPr lang="en-US" sz="2200" kern="1200"/>
        </a:p>
      </dsp:txBody>
      <dsp:txXfrm>
        <a:off x="1171823" y="2538415"/>
        <a:ext cx="5520990" cy="1014565"/>
      </dsp:txXfrm>
    </dsp:sp>
    <dsp:sp modelId="{447FA70A-D6F9-4038-B6DA-DA3F1F6A639C}">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30A80E-69A6-4B9A-8072-B7DCF7EC7C1E}">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C82423-CEC7-4406-8E93-2BE1858CA77B}">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15 minutes to complete it. </a:t>
          </a:r>
          <a:endParaRPr lang="en-US" sz="2200" kern="1200"/>
        </a:p>
      </dsp:txBody>
      <dsp:txXfrm>
        <a:off x="1171823" y="3806622"/>
        <a:ext cx="5520990" cy="1014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7089E-1FE7-4121-A0E7-C3D99729F3B5}">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F05D6-29F8-497B-9CDB-3855FD46B7EB}">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DCEDB9-1550-483F-9590-FC3F3FA5CF54}">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2-minute video presentation. </a:t>
          </a:r>
          <a:endParaRPr lang="en-US" sz="2200" kern="1200"/>
        </a:p>
      </dsp:txBody>
      <dsp:txXfrm>
        <a:off x="1171823" y="2001"/>
        <a:ext cx="5520990" cy="1014565"/>
      </dsp:txXfrm>
    </dsp:sp>
    <dsp:sp modelId="{26868A07-D085-4C58-9FE6-9FAC485D3ED6}">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30479-FB8E-4461-B959-E7DAFBB2246E}">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012894-D2BD-4015-9819-0A3BBC00044C}">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About yourself and your personal identify. </a:t>
          </a:r>
          <a:endParaRPr lang="en-US" sz="2200" kern="1200"/>
        </a:p>
      </dsp:txBody>
      <dsp:txXfrm>
        <a:off x="1171823" y="1270208"/>
        <a:ext cx="5520990" cy="1014565"/>
      </dsp:txXfrm>
    </dsp:sp>
    <dsp:sp modelId="{E5CFFCC7-1BDC-4103-B88C-E0F9E2298AD9}">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9B01F-DA19-4C16-8689-4E702EBC12C5}">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502225-2B96-4D8D-A66D-5718D752427C}">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How does that make you a good team player? </a:t>
          </a:r>
          <a:endParaRPr lang="en-US" sz="2200" kern="1200"/>
        </a:p>
      </dsp:txBody>
      <dsp:txXfrm>
        <a:off x="1171823" y="2538415"/>
        <a:ext cx="5520990" cy="1014565"/>
      </dsp:txXfrm>
    </dsp:sp>
    <dsp:sp modelId="{BDC53A1B-99E8-4880-ACD0-920363DCA992}">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B0FE8-2CBB-4A7F-8D4D-76F69E4BF3DF}">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BF37EF-60B5-4B49-BFC3-47C40184BC92}">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Remember to think of the skills. </a:t>
          </a:r>
          <a:endParaRPr lang="en-US" sz="2200" kern="1200"/>
        </a:p>
      </dsp:txBody>
      <dsp:txXfrm>
        <a:off x="1171823" y="3806622"/>
        <a:ext cx="5520990" cy="10145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A063B-7116-4677-9C3F-C9E69F9B7790}">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1B00D-6572-4E41-9C39-F1658EEE8FDC}">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7BA7BD-512E-4C94-B1D0-8A46C0E20204}">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Look back at the previous slides that are now available on Moodle for examples. </a:t>
          </a:r>
          <a:endParaRPr lang="en-US" sz="2500" kern="1200"/>
        </a:p>
      </dsp:txBody>
      <dsp:txXfrm>
        <a:off x="1671235" y="783768"/>
        <a:ext cx="5021578" cy="1446957"/>
      </dsp:txXfrm>
    </dsp:sp>
    <dsp:sp modelId="{0D182714-2276-4B95-B496-D3EACE893877}">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BBAB8-6C23-4EBA-AF94-151BD23C479B}">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AF1EE3-D363-40CA-B1D0-FDACD47D4F7D}">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Remember Description ( Small), Feeling ( Small). </a:t>
          </a:r>
          <a:endParaRPr lang="en-US" sz="2500" kern="1200"/>
        </a:p>
      </dsp:txBody>
      <dsp:txXfrm>
        <a:off x="1671235" y="2592464"/>
        <a:ext cx="5021578" cy="144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B1496-9429-4B84-A5CB-B18B82047344}">
      <dsp:nvSpPr>
        <dsp:cNvPr id="0" name=""/>
        <dsp:cNvSpPr/>
      </dsp:nvSpPr>
      <dsp:spPr>
        <a:xfrm>
          <a:off x="0" y="37799"/>
          <a:ext cx="6692813" cy="15268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Once you know how you best learn you will be able to adapt your learning. </a:t>
          </a:r>
          <a:endParaRPr lang="en-US" sz="2900" kern="1200"/>
        </a:p>
      </dsp:txBody>
      <dsp:txXfrm>
        <a:off x="74535" y="112334"/>
        <a:ext cx="6543743" cy="1377780"/>
      </dsp:txXfrm>
    </dsp:sp>
    <dsp:sp modelId="{1168F47F-B166-4C9F-8509-70964D7E1D31}">
      <dsp:nvSpPr>
        <dsp:cNvPr id="0" name=""/>
        <dsp:cNvSpPr/>
      </dsp:nvSpPr>
      <dsp:spPr>
        <a:xfrm>
          <a:off x="0" y="1648170"/>
          <a:ext cx="6692813" cy="152685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Different types of learners. </a:t>
          </a:r>
          <a:endParaRPr lang="en-US" sz="2900" kern="1200"/>
        </a:p>
      </dsp:txBody>
      <dsp:txXfrm>
        <a:off x="74535" y="1722705"/>
        <a:ext cx="6543743" cy="1377780"/>
      </dsp:txXfrm>
    </dsp:sp>
    <dsp:sp modelId="{E07E9E54-463A-47F4-B2BE-19EB18DE4037}">
      <dsp:nvSpPr>
        <dsp:cNvPr id="0" name=""/>
        <dsp:cNvSpPr/>
      </dsp:nvSpPr>
      <dsp:spPr>
        <a:xfrm>
          <a:off x="0" y="3258540"/>
          <a:ext cx="6692813" cy="152685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Did the style you got match what you thought? </a:t>
          </a:r>
          <a:endParaRPr lang="en-US" sz="2900" kern="1200"/>
        </a:p>
      </dsp:txBody>
      <dsp:txXfrm>
        <a:off x="74535" y="3333075"/>
        <a:ext cx="6543743" cy="13777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45189-F0D2-4634-825C-D92A501D8871}">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45565-19C7-4CCC-8E59-EF6F65974411}">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206169-A956-442B-A835-E98D6F837EA6}">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Email it to me by 23:59pm and this will be classed as a successful submission. </a:t>
          </a:r>
          <a:endParaRPr lang="en-US" sz="2500" kern="1200"/>
        </a:p>
      </dsp:txBody>
      <dsp:txXfrm>
        <a:off x="1671235" y="783768"/>
        <a:ext cx="5021578" cy="1446957"/>
      </dsp:txXfrm>
    </dsp:sp>
    <dsp:sp modelId="{2F7A705B-B56D-47FD-ADCF-7DC61D7D050B}">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4171B-9F48-4A32-85B0-8510FFA8C356}">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0275F1-2291-4FF0-9D9F-1419143501CE}">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Please do not worry. </a:t>
          </a:r>
          <a:endParaRPr lang="en-US" sz="2500" kern="1200"/>
        </a:p>
      </dsp:txBody>
      <dsp:txXfrm>
        <a:off x="1671235" y="2592464"/>
        <a:ext cx="5021578" cy="1446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D3085-1929-4217-A5FB-BFE9FA333F5C}">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7DC363-77C5-438B-9610-93A885EEAF28}">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7FB3DC-CF7A-4D4A-9E07-01DD43F28CCC}">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Last hour of this session. </a:t>
          </a:r>
          <a:endParaRPr lang="en-US" sz="2500" kern="1200"/>
        </a:p>
      </dsp:txBody>
      <dsp:txXfrm>
        <a:off x="1591264" y="588"/>
        <a:ext cx="5101549" cy="1377717"/>
      </dsp:txXfrm>
    </dsp:sp>
    <dsp:sp modelId="{E6A6BAB0-5E2A-4356-995E-F5B56B5AD882}">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66BBD-165D-49C1-9C18-DEF69867933E}">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FDA474-3DE7-46A7-ADB0-31BA356BBAB7}">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3:30pm – 4:30pm. </a:t>
          </a:r>
          <a:endParaRPr lang="en-US" sz="2500" kern="1200"/>
        </a:p>
      </dsp:txBody>
      <dsp:txXfrm>
        <a:off x="1591264" y="1722736"/>
        <a:ext cx="5101549" cy="1377717"/>
      </dsp:txXfrm>
    </dsp:sp>
    <dsp:sp modelId="{FCFDA326-85D4-4C87-8CD4-76D0143E0468}">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26212-50CE-456C-BC87-191E53ED1764}">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6623AA-103C-4D38-B551-A74BC226E593}">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Let me know of you wish for me to see a draft and I will call you back into the room. </a:t>
          </a:r>
          <a:endParaRPr lang="en-US" sz="2500" kern="1200"/>
        </a:p>
      </dsp:txBody>
      <dsp:txXfrm>
        <a:off x="1591264" y="3444883"/>
        <a:ext cx="5101549" cy="13777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C87E0-4001-4FE3-B3C1-7CB092683D65}">
      <dsp:nvSpPr>
        <dsp:cNvPr id="0" name=""/>
        <dsp:cNvSpPr/>
      </dsp:nvSpPr>
      <dsp:spPr>
        <a:xfrm>
          <a:off x="1834968" y="850"/>
          <a:ext cx="3022877" cy="921977"/>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It has been a pleasure to teach you all over the past 5 weeks. </a:t>
          </a:r>
          <a:endParaRPr lang="en-US" sz="2200" kern="1200"/>
        </a:p>
      </dsp:txBody>
      <dsp:txXfrm>
        <a:off x="1834968" y="850"/>
        <a:ext cx="3022877" cy="921977"/>
      </dsp:txXfrm>
    </dsp:sp>
    <dsp:sp modelId="{C43D85BE-95B4-4A7E-AF81-E2D802D02DC8}">
      <dsp:nvSpPr>
        <dsp:cNvPr id="0" name=""/>
        <dsp:cNvSpPr/>
      </dsp:nvSpPr>
      <dsp:spPr>
        <a:xfrm>
          <a:off x="1834968" y="1300687"/>
          <a:ext cx="3022877" cy="921977"/>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Thank you all for engaging in the sessions and attending. </a:t>
          </a:r>
          <a:endParaRPr lang="en-US" sz="2200" kern="1200"/>
        </a:p>
      </dsp:txBody>
      <dsp:txXfrm>
        <a:off x="1834968" y="1300687"/>
        <a:ext cx="3022877" cy="921977"/>
      </dsp:txXfrm>
    </dsp:sp>
    <dsp:sp modelId="{FCBF52A4-965E-4728-85F3-CCA281A309E3}">
      <dsp:nvSpPr>
        <dsp:cNvPr id="0" name=""/>
        <dsp:cNvSpPr/>
      </dsp:nvSpPr>
      <dsp:spPr>
        <a:xfrm>
          <a:off x="1834968" y="2600524"/>
          <a:ext cx="3022877" cy="921977"/>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I have every confidence that all of you are going to go far. </a:t>
          </a:r>
          <a:endParaRPr lang="en-US" sz="2200" kern="1200"/>
        </a:p>
      </dsp:txBody>
      <dsp:txXfrm>
        <a:off x="1834968" y="2600524"/>
        <a:ext cx="3022877" cy="921977"/>
      </dsp:txXfrm>
    </dsp:sp>
    <dsp:sp modelId="{C705E0B5-21BD-456B-95AE-0420C8A7FEFB}">
      <dsp:nvSpPr>
        <dsp:cNvPr id="0" name=""/>
        <dsp:cNvSpPr/>
      </dsp:nvSpPr>
      <dsp:spPr>
        <a:xfrm>
          <a:off x="1834968" y="3900362"/>
          <a:ext cx="3022877" cy="921977"/>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My door is always open if you need a chat. </a:t>
          </a:r>
          <a:endParaRPr lang="en-US" sz="2200" kern="1200"/>
        </a:p>
      </dsp:txBody>
      <dsp:txXfrm>
        <a:off x="1834968" y="3900362"/>
        <a:ext cx="3022877" cy="9219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856CC-6AA5-4076-9824-5F982CD924DE}" type="datetimeFigureOut">
              <a:rPr lang="en-GB" smtClean="0"/>
              <a:t>26/06/2023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57B18-3E5A-4514-9FAC-0001879BF989}" type="slidenum">
              <a:rPr lang="en-GB" smtClean="0"/>
              <a:t>‹#›</a:t>
            </a:fld>
            <a:endParaRPr lang="en-GB"/>
          </a:p>
        </p:txBody>
      </p:sp>
    </p:spTree>
    <p:extLst>
      <p:ext uri="{BB962C8B-B14F-4D97-AF65-F5344CB8AC3E}">
        <p14:creationId xmlns:p14="http://schemas.microsoft.com/office/powerpoint/2010/main" val="3146888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BE57B18-3E5A-4514-9FAC-0001879BF989}" type="slidenum">
              <a:rPr lang="en-GB" smtClean="0"/>
              <a:t>25</a:t>
            </a:fld>
            <a:endParaRPr lang="en-GB"/>
          </a:p>
        </p:txBody>
      </p:sp>
    </p:spTree>
    <p:extLst>
      <p:ext uri="{BB962C8B-B14F-4D97-AF65-F5344CB8AC3E}">
        <p14:creationId xmlns:p14="http://schemas.microsoft.com/office/powerpoint/2010/main" val="1957964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E57B18-3E5A-4514-9FAC-0001879BF989}" type="slidenum">
              <a:rPr lang="en-GB" smtClean="0"/>
              <a:t>26</a:t>
            </a:fld>
            <a:endParaRPr lang="en-GB"/>
          </a:p>
        </p:txBody>
      </p:sp>
    </p:spTree>
    <p:extLst>
      <p:ext uri="{BB962C8B-B14F-4D97-AF65-F5344CB8AC3E}">
        <p14:creationId xmlns:p14="http://schemas.microsoft.com/office/powerpoint/2010/main" val="617246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E57B18-3E5A-4514-9FAC-0001879BF989}" type="slidenum">
              <a:rPr lang="en-GB" smtClean="0"/>
              <a:t>27</a:t>
            </a:fld>
            <a:endParaRPr lang="en-GB"/>
          </a:p>
        </p:txBody>
      </p:sp>
    </p:spTree>
    <p:extLst>
      <p:ext uri="{BB962C8B-B14F-4D97-AF65-F5344CB8AC3E}">
        <p14:creationId xmlns:p14="http://schemas.microsoft.com/office/powerpoint/2010/main" val="108345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1972202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907280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1682171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7DCE4-D6B1-450D-A912-EF86E2D66B3A}"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3185227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57DCE4-D6B1-450D-A912-EF86E2D66B3A}" type="datetimeFigureOut">
              <a:rPr lang="en-GB" smtClean="0"/>
              <a:t>26/06/2023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618684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57DCE4-D6B1-450D-A912-EF86E2D66B3A}" type="datetimeFigureOut">
              <a:rPr lang="en-GB" smtClean="0"/>
              <a:t>26/06/2023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327415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57DCE4-D6B1-450D-A912-EF86E2D66B3A}" type="datetimeFigureOut">
              <a:rPr lang="en-GB" smtClean="0"/>
              <a:t>26/06/2023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157984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57DCE4-D6B1-450D-A912-EF86E2D66B3A}"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690945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C167C-892E-4367-8107-D215F05DFC39}" type="slidenum">
              <a:rPr lang="en-GB" smtClean="0"/>
              <a:t>‹#›</a:t>
            </a:fld>
            <a:endParaRPr lang="en-GB"/>
          </a:p>
        </p:txBody>
      </p:sp>
      <p:sp>
        <p:nvSpPr>
          <p:cNvPr id="5" name="Date Placeholder 4"/>
          <p:cNvSpPr>
            <a:spLocks noGrp="1"/>
          </p:cNvSpPr>
          <p:nvPr>
            <p:ph type="dt" sz="half" idx="10"/>
          </p:nvPr>
        </p:nvSpPr>
        <p:spPr/>
        <p:txBody>
          <a:bodyPr/>
          <a:lstStyle/>
          <a:p>
            <a:fld id="{4E57DCE4-D6B1-450D-A912-EF86E2D66B3A}" type="datetimeFigureOut">
              <a:rPr lang="en-GB" smtClean="0"/>
              <a:t>26/06/2023</a:t>
            </a:fld>
            <a:endParaRPr lang="en-GB"/>
          </a:p>
        </p:txBody>
      </p:sp>
    </p:spTree>
    <p:extLst>
      <p:ext uri="{BB962C8B-B14F-4D97-AF65-F5344CB8AC3E}">
        <p14:creationId xmlns:p14="http://schemas.microsoft.com/office/powerpoint/2010/main" val="3919897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89430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9921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1729748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743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2256320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2755677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57DCE4-D6B1-450D-A912-EF86E2D66B3A}"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C167C-892E-4367-8107-D215F05DFC39}" type="slidenum">
              <a:rPr lang="en-GB" smtClean="0"/>
              <a:t>‹#›</a:t>
            </a:fld>
            <a:endParaRPr lang="en-GB"/>
          </a:p>
        </p:txBody>
      </p:sp>
    </p:spTree>
    <p:extLst>
      <p:ext uri="{BB962C8B-B14F-4D97-AF65-F5344CB8AC3E}">
        <p14:creationId xmlns:p14="http://schemas.microsoft.com/office/powerpoint/2010/main" val="3831846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57DCE4-D6B1-450D-A912-EF86E2D66B3A}" type="datetimeFigureOut">
              <a:rPr lang="en-GB" smtClean="0"/>
              <a:t>26/06/2023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4AC167C-892E-4367-8107-D215F05DFC39}" type="slidenum">
              <a:rPr lang="en-GB" smtClean="0"/>
              <a:t>‹#›</a:t>
            </a:fld>
            <a:endParaRPr lang="en-GB"/>
          </a:p>
        </p:txBody>
      </p:sp>
    </p:spTree>
    <p:extLst>
      <p:ext uri="{BB962C8B-B14F-4D97-AF65-F5344CB8AC3E}">
        <p14:creationId xmlns:p14="http://schemas.microsoft.com/office/powerpoint/2010/main" val="290949878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youtube.com/channel/UCfmqLyr1PI3_zbwppHNEzuQ" TargetMode="External"/><Relationship Id="rId4" Type="http://schemas.openxmlformats.org/officeDocument/2006/relationships/hyperlink" Target="https://www.grammarly.com/"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qQ_VmcYnHPo?feature=oembed" TargetMode="External"/><Relationship Id="rId4" Type="http://schemas.openxmlformats.org/officeDocument/2006/relationships/image" Target="../media/image57.jpeg"/></Relationships>
</file>

<file path=ppt/slides/_rels/slide2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learningstylequiz.com/" TargetMode="Externa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2E995-5E4E-F82E-483E-D83159327B57}"/>
              </a:ext>
            </a:extLst>
          </p:cNvPr>
          <p:cNvSpPr>
            <a:spLocks noGrp="1"/>
          </p:cNvSpPr>
          <p:nvPr>
            <p:ph type="ctrTitle"/>
          </p:nvPr>
        </p:nvSpPr>
        <p:spPr/>
        <p:txBody>
          <a:bodyPr/>
          <a:lstStyle/>
          <a:p>
            <a:pPr algn="ctr"/>
            <a:r>
              <a:rPr lang="en-GB" sz="6000" b="1" i="1" u="sng" dirty="0"/>
              <a:t>Assignment discussion</a:t>
            </a:r>
          </a:p>
        </p:txBody>
      </p:sp>
      <p:sp>
        <p:nvSpPr>
          <p:cNvPr id="3" name="Subtitle 2">
            <a:extLst>
              <a:ext uri="{FF2B5EF4-FFF2-40B4-BE49-F238E27FC236}">
                <a16:creationId xmlns:a16="http://schemas.microsoft.com/office/drawing/2014/main" id="{CEC5EA30-9608-9976-7567-653E84349651}"/>
              </a:ext>
            </a:extLst>
          </p:cNvPr>
          <p:cNvSpPr>
            <a:spLocks noGrp="1"/>
          </p:cNvSpPr>
          <p:nvPr>
            <p:ph type="subTitle" idx="1"/>
          </p:nvPr>
        </p:nvSpPr>
        <p:spPr/>
        <p:txBody>
          <a:bodyPr/>
          <a:lstStyle/>
          <a:p>
            <a:pPr algn="ctr"/>
            <a:r>
              <a:rPr lang="en-GB" dirty="0"/>
              <a:t>By Zita Draper </a:t>
            </a:r>
          </a:p>
        </p:txBody>
      </p:sp>
    </p:spTree>
    <p:extLst>
      <p:ext uri="{BB962C8B-B14F-4D97-AF65-F5344CB8AC3E}">
        <p14:creationId xmlns:p14="http://schemas.microsoft.com/office/powerpoint/2010/main" val="3187080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E0F931-A962-06A9-F1F7-25685F3EC413}"/>
              </a:ext>
            </a:extLst>
          </p:cNvPr>
          <p:cNvSpPr>
            <a:spLocks noGrp="1"/>
          </p:cNvSpPr>
          <p:nvPr>
            <p:ph type="title"/>
          </p:nvPr>
        </p:nvSpPr>
        <p:spPr>
          <a:xfrm>
            <a:off x="7181723" y="609600"/>
            <a:ext cx="4512989" cy="2227730"/>
          </a:xfrm>
        </p:spPr>
        <p:txBody>
          <a:bodyPr anchor="ctr">
            <a:normAutofit/>
          </a:bodyPr>
          <a:lstStyle/>
          <a:p>
            <a:pPr algn="ctr"/>
            <a:r>
              <a:rPr lang="en-GB" sz="6600" b="1" i="1" u="sng" dirty="0">
                <a:solidFill>
                  <a:srgbClr val="FFFFFF"/>
                </a:solidFill>
              </a:rPr>
              <a:t>Content </a:t>
            </a:r>
          </a:p>
        </p:txBody>
      </p:sp>
      <p:pic>
        <p:nvPicPr>
          <p:cNvPr id="5" name="Graphic 4" descr="Books outline">
            <a:extLst>
              <a:ext uri="{FF2B5EF4-FFF2-40B4-BE49-F238E27FC236}">
                <a16:creationId xmlns:a16="http://schemas.microsoft.com/office/drawing/2014/main" id="{5B5A4050-A628-4E4A-6A6B-ED5FFD6948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E9422924-8AE8-9234-85C2-372ECFAE7E99}"/>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Aims and Learning Objectives. </a:t>
            </a:r>
          </a:p>
          <a:p>
            <a:r>
              <a:rPr lang="en-GB" dirty="0">
                <a:solidFill>
                  <a:srgbClr val="FFFFFF"/>
                </a:solidFill>
              </a:rPr>
              <a:t>Task 1</a:t>
            </a:r>
          </a:p>
          <a:p>
            <a:r>
              <a:rPr lang="en-GB" dirty="0">
                <a:solidFill>
                  <a:srgbClr val="FFFFFF"/>
                </a:solidFill>
              </a:rPr>
              <a:t>Task 2 </a:t>
            </a:r>
          </a:p>
          <a:p>
            <a:r>
              <a:rPr lang="en-GB" dirty="0">
                <a:solidFill>
                  <a:srgbClr val="FFFFFF"/>
                </a:solidFill>
              </a:rPr>
              <a:t>Task 3</a:t>
            </a:r>
          </a:p>
          <a:p>
            <a:r>
              <a:rPr lang="en-GB" dirty="0">
                <a:solidFill>
                  <a:srgbClr val="FFFFFF"/>
                </a:solidFill>
              </a:rPr>
              <a:t>Task 4</a:t>
            </a:r>
          </a:p>
          <a:p>
            <a:r>
              <a:rPr lang="en-GB" dirty="0">
                <a:solidFill>
                  <a:srgbClr val="FFFFFF"/>
                </a:solidFill>
              </a:rPr>
              <a:t>Task 5</a:t>
            </a:r>
          </a:p>
          <a:p>
            <a:r>
              <a:rPr lang="en-GB" dirty="0">
                <a:solidFill>
                  <a:srgbClr val="FFFFFF"/>
                </a:solidFill>
              </a:rPr>
              <a:t>Referencing. </a:t>
            </a:r>
          </a:p>
          <a:p>
            <a:r>
              <a:rPr lang="en-GB" dirty="0">
                <a:solidFill>
                  <a:srgbClr val="FFFFFF"/>
                </a:solidFill>
              </a:rPr>
              <a:t>Final discussions. </a:t>
            </a:r>
          </a:p>
        </p:txBody>
      </p:sp>
    </p:spTree>
    <p:extLst>
      <p:ext uri="{BB962C8B-B14F-4D97-AF65-F5344CB8AC3E}">
        <p14:creationId xmlns:p14="http://schemas.microsoft.com/office/powerpoint/2010/main" val="3486906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05F67CF-39C4-AB16-E3EC-D278FEF80F7E}"/>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Aims and Learning Objectives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784E63-317D-1DB0-227E-D78F2649ADA6}"/>
              </a:ext>
            </a:extLst>
          </p:cNvPr>
          <p:cNvGraphicFramePr>
            <a:graphicFrameLocks noGrp="1"/>
          </p:cNvGraphicFramePr>
          <p:nvPr>
            <p:ph idx="1"/>
            <p:extLst>
              <p:ext uri="{D42A27DB-BD31-4B8C-83A1-F6EECF244321}">
                <p14:modId xmlns:p14="http://schemas.microsoft.com/office/powerpoint/2010/main" val="123406612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33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9A34905-99A7-1068-3809-4042F178FB31}"/>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Task 1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D6544E-339E-CD9C-5F56-3EA08D431BDF}"/>
              </a:ext>
            </a:extLst>
          </p:cNvPr>
          <p:cNvGraphicFramePr>
            <a:graphicFrameLocks noGrp="1"/>
          </p:cNvGraphicFramePr>
          <p:nvPr>
            <p:ph idx="1"/>
            <p:extLst>
              <p:ext uri="{D42A27DB-BD31-4B8C-83A1-F6EECF244321}">
                <p14:modId xmlns:p14="http://schemas.microsoft.com/office/powerpoint/2010/main" val="1035721658"/>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17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ollie puppy running in a garden">
            <a:extLst>
              <a:ext uri="{FF2B5EF4-FFF2-40B4-BE49-F238E27FC236}">
                <a16:creationId xmlns:a16="http://schemas.microsoft.com/office/drawing/2014/main" id="{8AE1AE84-6D82-5C55-4783-0F5EAC60B3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03" r="29736" b="-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9FF8908-FDD4-7CCD-BE20-3172D6088B5E}"/>
              </a:ext>
            </a:extLst>
          </p:cNvPr>
          <p:cNvSpPr>
            <a:spLocks noGrp="1"/>
          </p:cNvSpPr>
          <p:nvPr>
            <p:ph type="title"/>
          </p:nvPr>
        </p:nvSpPr>
        <p:spPr>
          <a:xfrm>
            <a:off x="677333" y="609600"/>
            <a:ext cx="3851123" cy="1320800"/>
          </a:xfrm>
        </p:spPr>
        <p:txBody>
          <a:bodyPr>
            <a:normAutofit/>
          </a:bodyPr>
          <a:lstStyle/>
          <a:p>
            <a:r>
              <a:rPr lang="en-GB" b="1" i="1" u="sng"/>
              <a:t>An example</a:t>
            </a:r>
          </a:p>
        </p:txBody>
      </p:sp>
      <p:sp>
        <p:nvSpPr>
          <p:cNvPr id="3" name="Content Placeholder 2">
            <a:extLst>
              <a:ext uri="{FF2B5EF4-FFF2-40B4-BE49-F238E27FC236}">
                <a16:creationId xmlns:a16="http://schemas.microsoft.com/office/drawing/2014/main" id="{2B904085-A2F9-C084-5338-7841929DD47B}"/>
              </a:ext>
            </a:extLst>
          </p:cNvPr>
          <p:cNvSpPr>
            <a:spLocks noGrp="1"/>
          </p:cNvSpPr>
          <p:nvPr>
            <p:ph idx="1"/>
          </p:nvPr>
        </p:nvSpPr>
        <p:spPr>
          <a:xfrm>
            <a:off x="264473" y="1223750"/>
            <a:ext cx="3851122" cy="3880773"/>
          </a:xfrm>
        </p:spPr>
        <p:txBody>
          <a:bodyPr>
            <a:normAutofit/>
          </a:bodyPr>
          <a:lstStyle/>
          <a:p>
            <a:r>
              <a:rPr lang="en-GB" dirty="0"/>
              <a:t>In order to prepare to buy a dog an individual should first research what dog fits best into their lifestyle. This includes researching the characteristics of the dog and the health needs that it may have. According to the PDSA people should also consider the cost of buying a dog ( PDSA, No date).  </a:t>
            </a:r>
          </a:p>
          <a:p>
            <a:pPr marL="0" indent="0">
              <a:buNone/>
            </a:pPr>
            <a:r>
              <a:rPr lang="en-GB" dirty="0"/>
              <a:t>                        </a:t>
            </a:r>
          </a:p>
        </p:txBody>
      </p:sp>
      <p:cxnSp>
        <p:nvCxnSpPr>
          <p:cNvPr id="1031" name="Straight Connector 103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A0167A6D-27F2-55AF-B391-14B1ED7512E5}"/>
              </a:ext>
            </a:extLst>
          </p:cNvPr>
          <p:cNvSpPr txBox="1"/>
          <p:nvPr/>
        </p:nvSpPr>
        <p:spPr>
          <a:xfrm>
            <a:off x="6494765" y="424934"/>
            <a:ext cx="6100674" cy="369332"/>
          </a:xfrm>
          <a:prstGeom prst="rect">
            <a:avLst/>
          </a:prstGeom>
          <a:noFill/>
        </p:spPr>
        <p:txBody>
          <a:bodyPr wrap="square">
            <a:spAutoFit/>
          </a:bodyPr>
          <a:lstStyle/>
          <a:p>
            <a:r>
              <a:rPr lang="en-GB" dirty="0">
                <a:solidFill>
                  <a:schemeClr val="accent1">
                    <a:lumMod val="75000"/>
                  </a:schemeClr>
                </a:solidFill>
              </a:rPr>
              <a:t>( PDSA, No date) </a:t>
            </a:r>
          </a:p>
        </p:txBody>
      </p:sp>
    </p:spTree>
    <p:extLst>
      <p:ext uri="{BB962C8B-B14F-4D97-AF65-F5344CB8AC3E}">
        <p14:creationId xmlns:p14="http://schemas.microsoft.com/office/powerpoint/2010/main" val="1773326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A3F5B6-58CD-7D26-AEEC-81A8FDD2606C}"/>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Activity</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17DC4B0-F191-7E2D-3D2E-1AD091AD9113}"/>
              </a:ext>
            </a:extLst>
          </p:cNvPr>
          <p:cNvGraphicFramePr>
            <a:graphicFrameLocks noGrp="1"/>
          </p:cNvGraphicFramePr>
          <p:nvPr>
            <p:ph idx="1"/>
            <p:extLst>
              <p:ext uri="{D42A27DB-BD31-4B8C-83A1-F6EECF244321}">
                <p14:modId xmlns:p14="http://schemas.microsoft.com/office/powerpoint/2010/main" val="65795679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4667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97EF0-1D40-728E-1EE2-9370107E78AB}"/>
              </a:ext>
            </a:extLst>
          </p:cNvPr>
          <p:cNvSpPr>
            <a:spLocks noGrp="1"/>
          </p:cNvSpPr>
          <p:nvPr>
            <p:ph type="title"/>
          </p:nvPr>
        </p:nvSpPr>
        <p:spPr>
          <a:xfrm>
            <a:off x="5536734" y="609600"/>
            <a:ext cx="3737268" cy="1320800"/>
          </a:xfrm>
        </p:spPr>
        <p:txBody>
          <a:bodyPr>
            <a:normAutofit/>
          </a:bodyPr>
          <a:lstStyle/>
          <a:p>
            <a:r>
              <a:rPr lang="en-GB" b="1" i="1" u="sng"/>
              <a:t>Task 2</a:t>
            </a:r>
          </a:p>
        </p:txBody>
      </p:sp>
      <p:sp>
        <p:nvSpPr>
          <p:cNvPr id="3" name="Content Placeholder 2">
            <a:extLst>
              <a:ext uri="{FF2B5EF4-FFF2-40B4-BE49-F238E27FC236}">
                <a16:creationId xmlns:a16="http://schemas.microsoft.com/office/drawing/2014/main" id="{156C5D7D-F1D5-648F-7FC3-FF9E6656D3DC}"/>
              </a:ext>
            </a:extLst>
          </p:cNvPr>
          <p:cNvSpPr>
            <a:spLocks noGrp="1"/>
          </p:cNvSpPr>
          <p:nvPr>
            <p:ph idx="1"/>
          </p:nvPr>
        </p:nvSpPr>
        <p:spPr>
          <a:xfrm>
            <a:off x="5209563" y="2160589"/>
            <a:ext cx="4064439" cy="3880773"/>
          </a:xfrm>
        </p:spPr>
        <p:txBody>
          <a:bodyPr>
            <a:normAutofit/>
          </a:bodyPr>
          <a:lstStyle/>
          <a:p>
            <a:r>
              <a:rPr lang="en-GB" dirty="0"/>
              <a:t>Mind map of 300 words on becoming a digital learner. </a:t>
            </a:r>
          </a:p>
          <a:p>
            <a:endParaRPr lang="en-GB" dirty="0"/>
          </a:p>
          <a:p>
            <a:r>
              <a:rPr lang="en-GB" dirty="0"/>
              <a:t>Also include how they will help you in your future career. </a:t>
            </a:r>
          </a:p>
          <a:p>
            <a:endParaRPr lang="en-GB" dirty="0"/>
          </a:p>
          <a:p>
            <a:r>
              <a:rPr lang="en-GB" dirty="0"/>
              <a:t>If needed, please revisit the slides on Moodle. </a:t>
            </a:r>
          </a:p>
        </p:txBody>
      </p:sp>
      <p:pic>
        <p:nvPicPr>
          <p:cNvPr id="27" name="Picture 4" descr="Scribbles on a notebook">
            <a:extLst>
              <a:ext uri="{FF2B5EF4-FFF2-40B4-BE49-F238E27FC236}">
                <a16:creationId xmlns:a16="http://schemas.microsoft.com/office/drawing/2014/main" id="{382D3F08-4129-41C5-4BC6-7B1FC464C245}"/>
              </a:ext>
            </a:extLst>
          </p:cNvPr>
          <p:cNvPicPr>
            <a:picLocks noChangeAspect="1"/>
          </p:cNvPicPr>
          <p:nvPr/>
        </p:nvPicPr>
        <p:blipFill rotWithShape="1">
          <a:blip r:embed="rId2"/>
          <a:srcRect l="17651" r="28462"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60835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7084-6DB7-9BA5-3F54-5B243621F044}"/>
              </a:ext>
            </a:extLst>
          </p:cNvPr>
          <p:cNvSpPr>
            <a:spLocks noGrp="1"/>
          </p:cNvSpPr>
          <p:nvPr>
            <p:ph type="title"/>
          </p:nvPr>
        </p:nvSpPr>
        <p:spPr>
          <a:xfrm>
            <a:off x="901726" y="679878"/>
            <a:ext cx="8596668" cy="1320800"/>
          </a:xfrm>
        </p:spPr>
        <p:txBody>
          <a:bodyPr>
            <a:normAutofit/>
          </a:bodyPr>
          <a:lstStyle/>
          <a:p>
            <a:pPr algn="ctr"/>
            <a:r>
              <a:rPr lang="en-GB" sz="6000" b="1" i="1" u="sng" dirty="0"/>
              <a:t>An example</a:t>
            </a:r>
          </a:p>
        </p:txBody>
      </p:sp>
      <p:sp>
        <p:nvSpPr>
          <p:cNvPr id="4" name="Oval 3">
            <a:extLst>
              <a:ext uri="{FF2B5EF4-FFF2-40B4-BE49-F238E27FC236}">
                <a16:creationId xmlns:a16="http://schemas.microsoft.com/office/drawing/2014/main" id="{C35AC67C-A471-C615-5AE0-919FF1643E0B}"/>
              </a:ext>
            </a:extLst>
          </p:cNvPr>
          <p:cNvSpPr/>
          <p:nvPr/>
        </p:nvSpPr>
        <p:spPr>
          <a:xfrm>
            <a:off x="4409315" y="3680039"/>
            <a:ext cx="1823191" cy="1408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News in the United Kingdom </a:t>
            </a:r>
          </a:p>
        </p:txBody>
      </p:sp>
      <p:cxnSp>
        <p:nvCxnSpPr>
          <p:cNvPr id="6" name="Straight Arrow Connector 5">
            <a:extLst>
              <a:ext uri="{FF2B5EF4-FFF2-40B4-BE49-F238E27FC236}">
                <a16:creationId xmlns:a16="http://schemas.microsoft.com/office/drawing/2014/main" id="{5A0B9E22-5562-CD61-3FB5-2F5148B304E1}"/>
              </a:ext>
            </a:extLst>
          </p:cNvPr>
          <p:cNvCxnSpPr>
            <a:cxnSpLocks/>
          </p:cNvCxnSpPr>
          <p:nvPr/>
        </p:nvCxnSpPr>
        <p:spPr>
          <a:xfrm>
            <a:off x="6299823" y="4319558"/>
            <a:ext cx="24683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FA5DB2F-94F8-C1E3-22AD-1B24A4438092}"/>
              </a:ext>
            </a:extLst>
          </p:cNvPr>
          <p:cNvCxnSpPr>
            <a:cxnSpLocks/>
          </p:cNvCxnSpPr>
          <p:nvPr/>
        </p:nvCxnSpPr>
        <p:spPr>
          <a:xfrm flipV="1">
            <a:off x="8357225" y="3505825"/>
            <a:ext cx="373052" cy="504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9C48320-D643-8173-CA4A-5BE7C4A7C2EA}"/>
              </a:ext>
            </a:extLst>
          </p:cNvPr>
          <p:cNvCxnSpPr>
            <a:stCxn id="4" idx="2"/>
          </p:cNvCxnSpPr>
          <p:nvPr/>
        </p:nvCxnSpPr>
        <p:spPr>
          <a:xfrm flipH="1">
            <a:off x="3820285" y="4384071"/>
            <a:ext cx="589030" cy="14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EED74DB-E256-B976-1363-F82A3E0021BC}"/>
              </a:ext>
            </a:extLst>
          </p:cNvPr>
          <p:cNvCxnSpPr>
            <a:cxnSpLocks/>
          </p:cNvCxnSpPr>
          <p:nvPr/>
        </p:nvCxnSpPr>
        <p:spPr>
          <a:xfrm flipV="1">
            <a:off x="8137039" y="3107838"/>
            <a:ext cx="294514" cy="219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2534B757-1E90-B5DC-3AD5-4E6F9B395F71}"/>
              </a:ext>
            </a:extLst>
          </p:cNvPr>
          <p:cNvSpPr/>
          <p:nvPr/>
        </p:nvSpPr>
        <p:spPr>
          <a:xfrm>
            <a:off x="6546655" y="3769796"/>
            <a:ext cx="998548" cy="99854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Broadcasting services</a:t>
            </a:r>
          </a:p>
        </p:txBody>
      </p:sp>
      <p:cxnSp>
        <p:nvCxnSpPr>
          <p:cNvPr id="16" name="Straight Arrow Connector 15">
            <a:extLst>
              <a:ext uri="{FF2B5EF4-FFF2-40B4-BE49-F238E27FC236}">
                <a16:creationId xmlns:a16="http://schemas.microsoft.com/office/drawing/2014/main" id="{E0AB33E8-C5CB-120D-7DA4-D74B826718A8}"/>
              </a:ext>
            </a:extLst>
          </p:cNvPr>
          <p:cNvCxnSpPr>
            <a:stCxn id="14" idx="7"/>
          </p:cNvCxnSpPr>
          <p:nvPr/>
        </p:nvCxnSpPr>
        <p:spPr>
          <a:xfrm flipV="1">
            <a:off x="7398969" y="3769796"/>
            <a:ext cx="286479" cy="1462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018321A-7336-A7CA-1057-D0D97C737386}"/>
              </a:ext>
            </a:extLst>
          </p:cNvPr>
          <p:cNvCxnSpPr>
            <a:stCxn id="14" idx="6"/>
          </p:cNvCxnSpPr>
          <p:nvPr/>
        </p:nvCxnSpPr>
        <p:spPr>
          <a:xfrm flipV="1">
            <a:off x="7545203" y="4224191"/>
            <a:ext cx="263661" cy="44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8C242411-39E3-4DCB-0E23-8CAE9DC1E96D}"/>
              </a:ext>
            </a:extLst>
          </p:cNvPr>
          <p:cNvSpPr/>
          <p:nvPr/>
        </p:nvSpPr>
        <p:spPr>
          <a:xfrm>
            <a:off x="7657967" y="3259682"/>
            <a:ext cx="706457" cy="656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BBC</a:t>
            </a:r>
          </a:p>
        </p:txBody>
      </p:sp>
      <p:sp>
        <p:nvSpPr>
          <p:cNvPr id="20" name="Oval 19">
            <a:extLst>
              <a:ext uri="{FF2B5EF4-FFF2-40B4-BE49-F238E27FC236}">
                <a16:creationId xmlns:a16="http://schemas.microsoft.com/office/drawing/2014/main" id="{B9CDECA6-930E-3D43-802C-B1950F86F038}"/>
              </a:ext>
            </a:extLst>
          </p:cNvPr>
          <p:cNvSpPr/>
          <p:nvPr/>
        </p:nvSpPr>
        <p:spPr>
          <a:xfrm>
            <a:off x="7904231" y="3999799"/>
            <a:ext cx="639520" cy="6114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Sky News </a:t>
            </a:r>
          </a:p>
        </p:txBody>
      </p:sp>
      <p:sp>
        <p:nvSpPr>
          <p:cNvPr id="23" name="Oval 22">
            <a:extLst>
              <a:ext uri="{FF2B5EF4-FFF2-40B4-BE49-F238E27FC236}">
                <a16:creationId xmlns:a16="http://schemas.microsoft.com/office/drawing/2014/main" id="{AABF54D0-5C2F-1631-D4B2-75863CF1739B}"/>
              </a:ext>
            </a:extLst>
          </p:cNvPr>
          <p:cNvSpPr/>
          <p:nvPr/>
        </p:nvSpPr>
        <p:spPr>
          <a:xfrm>
            <a:off x="8431553" y="2653443"/>
            <a:ext cx="740496" cy="549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Wales</a:t>
            </a:r>
          </a:p>
        </p:txBody>
      </p:sp>
      <p:sp>
        <p:nvSpPr>
          <p:cNvPr id="24" name="Oval 23">
            <a:extLst>
              <a:ext uri="{FF2B5EF4-FFF2-40B4-BE49-F238E27FC236}">
                <a16:creationId xmlns:a16="http://schemas.microsoft.com/office/drawing/2014/main" id="{CD024897-2393-B6AA-70AB-4E45C64D231E}"/>
              </a:ext>
            </a:extLst>
          </p:cNvPr>
          <p:cNvSpPr/>
          <p:nvPr/>
        </p:nvSpPr>
        <p:spPr>
          <a:xfrm>
            <a:off x="8748507" y="3192175"/>
            <a:ext cx="1001353" cy="6507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Scotland</a:t>
            </a:r>
          </a:p>
        </p:txBody>
      </p:sp>
      <p:sp>
        <p:nvSpPr>
          <p:cNvPr id="25" name="Oval 24">
            <a:extLst>
              <a:ext uri="{FF2B5EF4-FFF2-40B4-BE49-F238E27FC236}">
                <a16:creationId xmlns:a16="http://schemas.microsoft.com/office/drawing/2014/main" id="{E8B738D7-C392-7CAC-DE9A-ACAE5C0EBE71}"/>
              </a:ext>
            </a:extLst>
          </p:cNvPr>
          <p:cNvSpPr/>
          <p:nvPr/>
        </p:nvSpPr>
        <p:spPr>
          <a:xfrm>
            <a:off x="2858202" y="3848333"/>
            <a:ext cx="891960" cy="9424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Bad</a:t>
            </a:r>
          </a:p>
        </p:txBody>
      </p:sp>
      <p:cxnSp>
        <p:nvCxnSpPr>
          <p:cNvPr id="29" name="Straight Arrow Connector 28">
            <a:extLst>
              <a:ext uri="{FF2B5EF4-FFF2-40B4-BE49-F238E27FC236}">
                <a16:creationId xmlns:a16="http://schemas.microsoft.com/office/drawing/2014/main" id="{6DFE140A-A108-ADEF-CC99-0E36699BBCD2}"/>
              </a:ext>
            </a:extLst>
          </p:cNvPr>
          <p:cNvCxnSpPr>
            <a:stCxn id="25" idx="4"/>
          </p:cNvCxnSpPr>
          <p:nvPr/>
        </p:nvCxnSpPr>
        <p:spPr>
          <a:xfrm>
            <a:off x="3304182" y="4790782"/>
            <a:ext cx="0" cy="5946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8CB9201C-C6DA-BFF8-48A0-BC06FD76C7B4}"/>
              </a:ext>
            </a:extLst>
          </p:cNvPr>
          <p:cNvCxnSpPr>
            <a:stCxn id="25" idx="2"/>
          </p:cNvCxnSpPr>
          <p:nvPr/>
        </p:nvCxnSpPr>
        <p:spPr>
          <a:xfrm flipH="1">
            <a:off x="2384172" y="4319558"/>
            <a:ext cx="474030" cy="64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Oval 31">
            <a:extLst>
              <a:ext uri="{FF2B5EF4-FFF2-40B4-BE49-F238E27FC236}">
                <a16:creationId xmlns:a16="http://schemas.microsoft.com/office/drawing/2014/main" id="{F0078F2C-0FE0-8BD7-07C4-ED3D3ECCFA46}"/>
              </a:ext>
            </a:extLst>
          </p:cNvPr>
          <p:cNvSpPr/>
          <p:nvPr/>
        </p:nvSpPr>
        <p:spPr>
          <a:xfrm>
            <a:off x="2640824" y="5432173"/>
            <a:ext cx="1326716" cy="7807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Submarine</a:t>
            </a:r>
            <a:r>
              <a:rPr lang="en-GB" dirty="0"/>
              <a:t> </a:t>
            </a:r>
          </a:p>
        </p:txBody>
      </p:sp>
      <p:sp>
        <p:nvSpPr>
          <p:cNvPr id="33" name="Oval 32">
            <a:extLst>
              <a:ext uri="{FF2B5EF4-FFF2-40B4-BE49-F238E27FC236}">
                <a16:creationId xmlns:a16="http://schemas.microsoft.com/office/drawing/2014/main" id="{C14360F7-B0A6-073F-8755-0C05107127B0}"/>
              </a:ext>
            </a:extLst>
          </p:cNvPr>
          <p:cNvSpPr/>
          <p:nvPr/>
        </p:nvSpPr>
        <p:spPr>
          <a:xfrm>
            <a:off x="1444531" y="4038133"/>
            <a:ext cx="891957" cy="83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Murder</a:t>
            </a:r>
          </a:p>
        </p:txBody>
      </p:sp>
      <p:cxnSp>
        <p:nvCxnSpPr>
          <p:cNvPr id="35" name="Straight Arrow Connector 34">
            <a:extLst>
              <a:ext uri="{FF2B5EF4-FFF2-40B4-BE49-F238E27FC236}">
                <a16:creationId xmlns:a16="http://schemas.microsoft.com/office/drawing/2014/main" id="{605780A6-3369-7048-1E3F-E2B00DC177F5}"/>
              </a:ext>
            </a:extLst>
          </p:cNvPr>
          <p:cNvCxnSpPr>
            <a:stCxn id="4" idx="0"/>
          </p:cNvCxnSpPr>
          <p:nvPr/>
        </p:nvCxnSpPr>
        <p:spPr>
          <a:xfrm flipH="1" flipV="1">
            <a:off x="5320910" y="3203205"/>
            <a:ext cx="1" cy="476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id="{6C1E2D8A-A00D-87FB-6F02-25A89FFD0533}"/>
              </a:ext>
            </a:extLst>
          </p:cNvPr>
          <p:cNvSpPr/>
          <p:nvPr/>
        </p:nvSpPr>
        <p:spPr>
          <a:xfrm>
            <a:off x="4827246" y="2374355"/>
            <a:ext cx="987327" cy="7755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Real or Fake</a:t>
            </a:r>
          </a:p>
        </p:txBody>
      </p:sp>
    </p:spTree>
    <p:extLst>
      <p:ext uri="{BB962C8B-B14F-4D97-AF65-F5344CB8AC3E}">
        <p14:creationId xmlns:p14="http://schemas.microsoft.com/office/powerpoint/2010/main" val="688531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paper aeroplane flying the opposite way as many grey paper aeroplanes">
            <a:extLst>
              <a:ext uri="{FF2B5EF4-FFF2-40B4-BE49-F238E27FC236}">
                <a16:creationId xmlns:a16="http://schemas.microsoft.com/office/drawing/2014/main" id="{B984CD75-FA1E-5693-6A71-5EAD004CF3FC}"/>
              </a:ext>
            </a:extLst>
          </p:cNvPr>
          <p:cNvPicPr>
            <a:picLocks noChangeAspect="1"/>
          </p:cNvPicPr>
          <p:nvPr/>
        </p:nvPicPr>
        <p:blipFill rotWithShape="1">
          <a:blip r:embed="rId2"/>
          <a:srcRect l="487" r="2240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07E99C7-BE3F-A660-E729-AE22185F1883}"/>
              </a:ext>
            </a:extLst>
          </p:cNvPr>
          <p:cNvSpPr>
            <a:spLocks noGrp="1"/>
          </p:cNvSpPr>
          <p:nvPr>
            <p:ph type="title"/>
          </p:nvPr>
        </p:nvSpPr>
        <p:spPr>
          <a:xfrm>
            <a:off x="677333" y="609600"/>
            <a:ext cx="3851123" cy="1320800"/>
          </a:xfrm>
        </p:spPr>
        <p:txBody>
          <a:bodyPr>
            <a:normAutofit/>
          </a:bodyPr>
          <a:lstStyle/>
          <a:p>
            <a:pPr algn="ctr"/>
            <a:r>
              <a:rPr lang="en-GB" b="1" i="1" u="sng" dirty="0"/>
              <a:t>Activity</a:t>
            </a:r>
          </a:p>
        </p:txBody>
      </p:sp>
      <p:sp>
        <p:nvSpPr>
          <p:cNvPr id="3" name="Content Placeholder 2">
            <a:extLst>
              <a:ext uri="{FF2B5EF4-FFF2-40B4-BE49-F238E27FC236}">
                <a16:creationId xmlns:a16="http://schemas.microsoft.com/office/drawing/2014/main" id="{316F5115-653A-739F-9601-172EB8A1F60B}"/>
              </a:ext>
            </a:extLst>
          </p:cNvPr>
          <p:cNvSpPr>
            <a:spLocks noGrp="1"/>
          </p:cNvSpPr>
          <p:nvPr>
            <p:ph idx="1"/>
          </p:nvPr>
        </p:nvSpPr>
        <p:spPr>
          <a:xfrm>
            <a:off x="677334" y="2160589"/>
            <a:ext cx="3851122" cy="3880773"/>
          </a:xfrm>
        </p:spPr>
        <p:txBody>
          <a:bodyPr>
            <a:normAutofit/>
          </a:bodyPr>
          <a:lstStyle/>
          <a:p>
            <a:r>
              <a:rPr lang="en-GB" dirty="0"/>
              <a:t>Start your mind map for your assignment. </a:t>
            </a:r>
          </a:p>
          <a:p>
            <a:endParaRPr lang="en-GB" dirty="0"/>
          </a:p>
          <a:p>
            <a:r>
              <a:rPr lang="en-GB" dirty="0"/>
              <a:t>Create the centre title and start the outside boxes. </a:t>
            </a:r>
          </a:p>
          <a:p>
            <a:endParaRPr lang="en-GB" dirty="0"/>
          </a:p>
          <a:p>
            <a:pPr marL="0" indent="0">
              <a:buNone/>
            </a:pPr>
            <a:r>
              <a:rPr lang="en-GB" dirty="0"/>
              <a:t>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5834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CD128E9-70C9-8902-2B83-599678AA6D22}"/>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Task 3</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A0733E-34D7-3634-9CEB-C511F744D106}"/>
              </a:ext>
            </a:extLst>
          </p:cNvPr>
          <p:cNvGraphicFramePr>
            <a:graphicFrameLocks noGrp="1"/>
          </p:cNvGraphicFramePr>
          <p:nvPr>
            <p:ph idx="1"/>
            <p:extLst>
              <p:ext uri="{D42A27DB-BD31-4B8C-83A1-F6EECF244321}">
                <p14:modId xmlns:p14="http://schemas.microsoft.com/office/powerpoint/2010/main" val="130812427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9429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2C2E3641-EE8F-CBEC-01A1-1232E0EC45E5}"/>
              </a:ext>
            </a:extLst>
          </p:cNvPr>
          <p:cNvPicPr>
            <a:picLocks noChangeAspect="1"/>
          </p:cNvPicPr>
          <p:nvPr/>
        </p:nvPicPr>
        <p:blipFill rotWithShape="1">
          <a:blip r:embed="rId2"/>
          <a:srcRect l="18313" r="1670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2087124-8920-489B-39C7-BFD201113E0C}"/>
              </a:ext>
            </a:extLst>
          </p:cNvPr>
          <p:cNvSpPr>
            <a:spLocks noGrp="1"/>
          </p:cNvSpPr>
          <p:nvPr>
            <p:ph type="title"/>
          </p:nvPr>
        </p:nvSpPr>
        <p:spPr>
          <a:xfrm>
            <a:off x="677333" y="609600"/>
            <a:ext cx="3851123" cy="1320800"/>
          </a:xfrm>
        </p:spPr>
        <p:txBody>
          <a:bodyPr>
            <a:normAutofit/>
          </a:bodyPr>
          <a:lstStyle/>
          <a:p>
            <a:r>
              <a:rPr lang="en-GB" b="1" i="1" u="sng"/>
              <a:t>An example</a:t>
            </a:r>
          </a:p>
        </p:txBody>
      </p:sp>
      <p:sp>
        <p:nvSpPr>
          <p:cNvPr id="3" name="Content Placeholder 2">
            <a:extLst>
              <a:ext uri="{FF2B5EF4-FFF2-40B4-BE49-F238E27FC236}">
                <a16:creationId xmlns:a16="http://schemas.microsoft.com/office/drawing/2014/main" id="{FA9D6619-2E19-1469-1932-9B70BC336AC1}"/>
              </a:ext>
            </a:extLst>
          </p:cNvPr>
          <p:cNvSpPr>
            <a:spLocks noGrp="1"/>
          </p:cNvSpPr>
          <p:nvPr>
            <p:ph idx="1"/>
          </p:nvPr>
        </p:nvSpPr>
        <p:spPr>
          <a:xfrm>
            <a:off x="677334" y="2160589"/>
            <a:ext cx="3851122" cy="3880773"/>
          </a:xfrm>
        </p:spPr>
        <p:txBody>
          <a:bodyPr>
            <a:normAutofit/>
          </a:bodyPr>
          <a:lstStyle/>
          <a:p>
            <a:r>
              <a:rPr lang="en-GB" dirty="0"/>
              <a:t>I am Welsh. </a:t>
            </a:r>
            <a:endParaRPr lang="en-GB"/>
          </a:p>
          <a:p>
            <a:r>
              <a:rPr lang="en-GB" dirty="0"/>
              <a:t>I have 4 Siblings. </a:t>
            </a:r>
            <a:endParaRPr lang="en-GB"/>
          </a:p>
          <a:p>
            <a:r>
              <a:rPr lang="en-GB" dirty="0"/>
              <a:t>I live in a small town. </a:t>
            </a:r>
            <a:endParaRPr lang="en-GB"/>
          </a:p>
          <a:p>
            <a:r>
              <a:rPr lang="en-GB" dirty="0"/>
              <a:t>What makes me a good team player? </a:t>
            </a:r>
            <a:endParaRPr lang="en-GB"/>
          </a:p>
          <a:p>
            <a:r>
              <a:rPr lang="en-GB" dirty="0"/>
              <a:t>Independent. </a:t>
            </a:r>
            <a:endParaRPr lang="en-GB"/>
          </a:p>
          <a:p>
            <a:r>
              <a:rPr lang="en-GB" dirty="0"/>
              <a:t>Can work as part of a team. </a:t>
            </a:r>
            <a:endParaRPr lang="en-GB"/>
          </a:p>
          <a:p>
            <a:pPr marL="0" indent="0">
              <a:buNone/>
            </a:pP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1259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aper ships being led by a yellow ship">
            <a:extLst>
              <a:ext uri="{FF2B5EF4-FFF2-40B4-BE49-F238E27FC236}">
                <a16:creationId xmlns:a16="http://schemas.microsoft.com/office/drawing/2014/main" id="{0A5B2AA4-1BB6-83F6-13D4-9313D94E27C0}"/>
              </a:ext>
            </a:extLst>
          </p:cNvPr>
          <p:cNvPicPr>
            <a:picLocks noChangeAspect="1"/>
          </p:cNvPicPr>
          <p:nvPr/>
        </p:nvPicPr>
        <p:blipFill rotWithShape="1">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1E6F92F-FAE1-EA62-3408-882495706EBB}"/>
              </a:ext>
            </a:extLst>
          </p:cNvPr>
          <p:cNvSpPr>
            <a:spLocks noGrp="1"/>
          </p:cNvSpPr>
          <p:nvPr>
            <p:ph type="title"/>
          </p:nvPr>
        </p:nvSpPr>
        <p:spPr>
          <a:xfrm>
            <a:off x="677333" y="609600"/>
            <a:ext cx="3851123" cy="1320800"/>
          </a:xfrm>
        </p:spPr>
        <p:txBody>
          <a:bodyPr>
            <a:normAutofit/>
          </a:bodyPr>
          <a:lstStyle/>
          <a:p>
            <a:r>
              <a:rPr lang="en-GB" b="1" i="1" u="sng"/>
              <a:t>Activity</a:t>
            </a:r>
          </a:p>
        </p:txBody>
      </p:sp>
      <p:sp>
        <p:nvSpPr>
          <p:cNvPr id="3" name="Content Placeholder 2">
            <a:extLst>
              <a:ext uri="{FF2B5EF4-FFF2-40B4-BE49-F238E27FC236}">
                <a16:creationId xmlns:a16="http://schemas.microsoft.com/office/drawing/2014/main" id="{EB39DE38-CA83-6F71-835A-A46009484E65}"/>
              </a:ext>
            </a:extLst>
          </p:cNvPr>
          <p:cNvSpPr>
            <a:spLocks noGrp="1"/>
          </p:cNvSpPr>
          <p:nvPr>
            <p:ph idx="1"/>
          </p:nvPr>
        </p:nvSpPr>
        <p:spPr>
          <a:xfrm>
            <a:off x="677334" y="2160589"/>
            <a:ext cx="3851122" cy="3880773"/>
          </a:xfrm>
        </p:spPr>
        <p:txBody>
          <a:bodyPr>
            <a:normAutofit/>
          </a:bodyPr>
          <a:lstStyle/>
          <a:p>
            <a:r>
              <a:rPr lang="en-GB" dirty="0"/>
              <a:t>Create the first few slides of the presentation for the two minute video presentation. </a:t>
            </a:r>
          </a:p>
          <a:p>
            <a:endParaRPr lang="en-GB" dirty="0"/>
          </a:p>
          <a:p>
            <a:r>
              <a:rPr lang="en-GB" dirty="0"/>
              <a:t>Regarding, </a:t>
            </a:r>
          </a:p>
          <a:p>
            <a:endParaRPr lang="en-GB" dirty="0"/>
          </a:p>
          <a:p>
            <a:r>
              <a:rPr lang="en-GB" dirty="0"/>
              <a:t>Your personal identity and sense of place.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56183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246F3-30FD-BF35-F192-F7777ADEAC3B}"/>
              </a:ext>
            </a:extLst>
          </p:cNvPr>
          <p:cNvSpPr>
            <a:spLocks noGrp="1"/>
          </p:cNvSpPr>
          <p:nvPr>
            <p:ph type="title"/>
          </p:nvPr>
        </p:nvSpPr>
        <p:spPr/>
        <p:txBody>
          <a:bodyPr>
            <a:normAutofit/>
          </a:bodyPr>
          <a:lstStyle/>
          <a:p>
            <a:pPr algn="ctr"/>
            <a:r>
              <a:rPr lang="en-GB" sz="5400" b="1" i="1" u="sng" dirty="0"/>
              <a:t>Task 4</a:t>
            </a:r>
          </a:p>
        </p:txBody>
      </p:sp>
      <p:sp>
        <p:nvSpPr>
          <p:cNvPr id="3" name="Content Placeholder 2">
            <a:extLst>
              <a:ext uri="{FF2B5EF4-FFF2-40B4-BE49-F238E27FC236}">
                <a16:creationId xmlns:a16="http://schemas.microsoft.com/office/drawing/2014/main" id="{EB5A0845-226F-BD9E-3E22-D8BCA28BB2A8}"/>
              </a:ext>
            </a:extLst>
          </p:cNvPr>
          <p:cNvSpPr>
            <a:spLocks noGrp="1"/>
          </p:cNvSpPr>
          <p:nvPr>
            <p:ph idx="1"/>
          </p:nvPr>
        </p:nvSpPr>
        <p:spPr/>
        <p:txBody>
          <a:bodyPr/>
          <a:lstStyle/>
          <a:p>
            <a:r>
              <a:rPr lang="en-GB" dirty="0"/>
              <a:t>1,000-word reflection using the Gibbs Reflective cycle. </a:t>
            </a:r>
          </a:p>
          <a:p>
            <a:endParaRPr lang="en-GB" dirty="0"/>
          </a:p>
          <a:p>
            <a:r>
              <a:rPr lang="en-GB" dirty="0"/>
              <a:t>Description, feeling, evaluation, analysis, conclusion, plan. </a:t>
            </a:r>
          </a:p>
          <a:p>
            <a:endParaRPr lang="en-GB" dirty="0"/>
          </a:p>
          <a:p>
            <a:r>
              <a:rPr lang="en-GB" dirty="0"/>
              <a:t>You need to reference </a:t>
            </a:r>
            <a:r>
              <a:rPr lang="en-GB" dirty="0" err="1"/>
              <a:t>gibbs</a:t>
            </a:r>
            <a:r>
              <a:rPr lang="en-GB" dirty="0"/>
              <a:t>. </a:t>
            </a:r>
          </a:p>
          <a:p>
            <a:endParaRPr lang="en-GB" dirty="0"/>
          </a:p>
          <a:p>
            <a:r>
              <a:rPr lang="en-GB" dirty="0"/>
              <a:t>Starting University. </a:t>
            </a:r>
          </a:p>
        </p:txBody>
      </p:sp>
    </p:spTree>
    <p:extLst>
      <p:ext uri="{BB962C8B-B14F-4D97-AF65-F5344CB8AC3E}">
        <p14:creationId xmlns:p14="http://schemas.microsoft.com/office/powerpoint/2010/main" val="2635792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6839879-63F2-DAB8-EC78-FDA82E03F9F4}"/>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An example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B26E84-064A-A970-903B-51682897A695}"/>
              </a:ext>
            </a:extLst>
          </p:cNvPr>
          <p:cNvGraphicFramePr>
            <a:graphicFrameLocks noGrp="1"/>
          </p:cNvGraphicFramePr>
          <p:nvPr>
            <p:ph idx="1"/>
            <p:extLst>
              <p:ext uri="{D42A27DB-BD31-4B8C-83A1-F6EECF244321}">
                <p14:modId xmlns:p14="http://schemas.microsoft.com/office/powerpoint/2010/main" val="260605444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097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02AD21FD-D90B-4C24-D457-22F78C01B1DE}"/>
              </a:ext>
            </a:extLst>
          </p:cNvPr>
          <p:cNvPicPr>
            <a:picLocks noChangeAspect="1"/>
          </p:cNvPicPr>
          <p:nvPr/>
        </p:nvPicPr>
        <p:blipFill rotWithShape="1">
          <a:blip r:embed="rId2"/>
          <a:srcRect l="15693" r="719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EA98534-69BE-0B7E-082C-EB31BF6615E4}"/>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BA710C83-9B02-3016-138E-F89827BE846C}"/>
              </a:ext>
            </a:extLst>
          </p:cNvPr>
          <p:cNvSpPr>
            <a:spLocks noGrp="1"/>
          </p:cNvSpPr>
          <p:nvPr>
            <p:ph idx="1"/>
          </p:nvPr>
        </p:nvSpPr>
        <p:spPr>
          <a:xfrm>
            <a:off x="677334" y="2160589"/>
            <a:ext cx="3851122" cy="3880773"/>
          </a:xfrm>
        </p:spPr>
        <p:txBody>
          <a:bodyPr>
            <a:normAutofit/>
          </a:bodyPr>
          <a:lstStyle/>
          <a:p>
            <a:r>
              <a:rPr lang="en-GB" dirty="0"/>
              <a:t>Write the description and feelings element of this part of the reflection. </a:t>
            </a:r>
          </a:p>
          <a:p>
            <a:endParaRPr lang="en-GB" dirty="0"/>
          </a:p>
          <a:p>
            <a:r>
              <a:rPr lang="en-GB" dirty="0"/>
              <a:t>Remember to keep them short. </a:t>
            </a:r>
          </a:p>
          <a:p>
            <a:endParaRPr lang="en-GB" dirty="0"/>
          </a:p>
          <a:p>
            <a:r>
              <a:rPr lang="en-GB" dirty="0"/>
              <a:t>15 Minutes to do this. </a:t>
            </a:r>
          </a:p>
          <a:p>
            <a:endParaRPr lang="en-GB" dirty="0"/>
          </a:p>
          <a:p>
            <a:endParaRPr lang="en-GB" dirty="0"/>
          </a:p>
          <a:p>
            <a:endParaRPr lang="en-GB" dirty="0"/>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09415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2C677F-8AB9-CDEF-B42A-F3C3C69D44E4}"/>
              </a:ext>
            </a:extLst>
          </p:cNvPr>
          <p:cNvSpPr>
            <a:spLocks noGrp="1"/>
          </p:cNvSpPr>
          <p:nvPr>
            <p:ph type="ctrTitle"/>
          </p:nvPr>
        </p:nvSpPr>
        <p:spPr>
          <a:xfrm>
            <a:off x="4974337" y="1265314"/>
            <a:ext cx="4299666" cy="3249131"/>
          </a:xfrm>
        </p:spPr>
        <p:txBody>
          <a:bodyPr>
            <a:normAutofit/>
          </a:bodyPr>
          <a:lstStyle/>
          <a:p>
            <a:pPr algn="l"/>
            <a:r>
              <a:rPr lang="en-GB" dirty="0"/>
              <a:t>Let’s take a break </a:t>
            </a:r>
            <a:endParaRPr lang="en-GB"/>
          </a:p>
        </p:txBody>
      </p:sp>
      <p:sp>
        <p:nvSpPr>
          <p:cNvPr id="11" name="Isosceles Triangle 10">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Graphic 7" descr="Coffee">
            <a:extLst>
              <a:ext uri="{FF2B5EF4-FFF2-40B4-BE49-F238E27FC236}">
                <a16:creationId xmlns:a16="http://schemas.microsoft.com/office/drawing/2014/main" id="{87C8ED7B-8D97-4BA5-DFAB-DF578C39D3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9784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E1530-1BB8-6BCC-D3A4-30829D8755DB}"/>
              </a:ext>
            </a:extLst>
          </p:cNvPr>
          <p:cNvSpPr>
            <a:spLocks noGrp="1"/>
          </p:cNvSpPr>
          <p:nvPr>
            <p:ph type="title"/>
          </p:nvPr>
        </p:nvSpPr>
        <p:spPr>
          <a:xfrm>
            <a:off x="5536734" y="609600"/>
            <a:ext cx="3737268" cy="1320800"/>
          </a:xfrm>
        </p:spPr>
        <p:txBody>
          <a:bodyPr>
            <a:normAutofit/>
          </a:bodyPr>
          <a:lstStyle/>
          <a:p>
            <a:r>
              <a:rPr lang="en-GB" b="1" i="1" u="sng"/>
              <a:t>Task 5 </a:t>
            </a:r>
          </a:p>
        </p:txBody>
      </p:sp>
      <p:sp>
        <p:nvSpPr>
          <p:cNvPr id="3" name="Content Placeholder 2">
            <a:extLst>
              <a:ext uri="{FF2B5EF4-FFF2-40B4-BE49-F238E27FC236}">
                <a16:creationId xmlns:a16="http://schemas.microsoft.com/office/drawing/2014/main" id="{7F4F92E5-716B-6822-9654-5A241D5D3F7E}"/>
              </a:ext>
            </a:extLst>
          </p:cNvPr>
          <p:cNvSpPr>
            <a:spLocks noGrp="1"/>
          </p:cNvSpPr>
          <p:nvPr>
            <p:ph idx="1"/>
          </p:nvPr>
        </p:nvSpPr>
        <p:spPr>
          <a:xfrm>
            <a:off x="5209563" y="2160589"/>
            <a:ext cx="4064439" cy="3880773"/>
          </a:xfrm>
        </p:spPr>
        <p:txBody>
          <a:bodyPr>
            <a:normAutofit/>
          </a:bodyPr>
          <a:lstStyle/>
          <a:p>
            <a:r>
              <a:rPr lang="en-GB" dirty="0"/>
              <a:t>Personal development plan. </a:t>
            </a:r>
          </a:p>
          <a:p>
            <a:endParaRPr lang="en-GB" dirty="0"/>
          </a:p>
          <a:p>
            <a:r>
              <a:rPr lang="en-GB" dirty="0"/>
              <a:t>Develop skills for future. </a:t>
            </a:r>
          </a:p>
          <a:p>
            <a:endParaRPr lang="en-GB" dirty="0"/>
          </a:p>
          <a:p>
            <a:r>
              <a:rPr lang="en-GB" dirty="0"/>
              <a:t>Develop skills for the workplace. </a:t>
            </a:r>
          </a:p>
        </p:txBody>
      </p:sp>
      <p:pic>
        <p:nvPicPr>
          <p:cNvPr id="5" name="Picture 4" descr="Person writing on a notepad">
            <a:extLst>
              <a:ext uri="{FF2B5EF4-FFF2-40B4-BE49-F238E27FC236}">
                <a16:creationId xmlns:a16="http://schemas.microsoft.com/office/drawing/2014/main" id="{7B6F31E5-54E2-1411-4A41-4E762ACB2DF9}"/>
              </a:ext>
            </a:extLst>
          </p:cNvPr>
          <p:cNvPicPr>
            <a:picLocks noChangeAspect="1"/>
          </p:cNvPicPr>
          <p:nvPr/>
        </p:nvPicPr>
        <p:blipFill rotWithShape="1">
          <a:blip r:embed="rId2"/>
          <a:srcRect l="22521" r="1513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79487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642CD-8479-C286-7584-5B74014ED3E7}"/>
              </a:ext>
            </a:extLst>
          </p:cNvPr>
          <p:cNvSpPr>
            <a:spLocks noGrp="1"/>
          </p:cNvSpPr>
          <p:nvPr>
            <p:ph type="title"/>
          </p:nvPr>
        </p:nvSpPr>
        <p:spPr>
          <a:xfrm>
            <a:off x="5536734" y="609600"/>
            <a:ext cx="3737268" cy="1320800"/>
          </a:xfrm>
        </p:spPr>
        <p:txBody>
          <a:bodyPr>
            <a:normAutofit/>
          </a:bodyPr>
          <a:lstStyle/>
          <a:p>
            <a:r>
              <a:rPr lang="en-GB" b="1" i="1" u="sng"/>
              <a:t>An example </a:t>
            </a:r>
          </a:p>
        </p:txBody>
      </p:sp>
      <p:sp>
        <p:nvSpPr>
          <p:cNvPr id="3" name="Content Placeholder 2">
            <a:extLst>
              <a:ext uri="{FF2B5EF4-FFF2-40B4-BE49-F238E27FC236}">
                <a16:creationId xmlns:a16="http://schemas.microsoft.com/office/drawing/2014/main" id="{1BD5455B-D921-9CC3-ED7C-07CE770E7176}"/>
              </a:ext>
            </a:extLst>
          </p:cNvPr>
          <p:cNvSpPr>
            <a:spLocks noGrp="1"/>
          </p:cNvSpPr>
          <p:nvPr>
            <p:ph idx="1"/>
          </p:nvPr>
        </p:nvSpPr>
        <p:spPr>
          <a:xfrm>
            <a:off x="5209563" y="2160589"/>
            <a:ext cx="4064439" cy="3880773"/>
          </a:xfrm>
        </p:spPr>
        <p:txBody>
          <a:bodyPr>
            <a:normAutofit/>
          </a:bodyPr>
          <a:lstStyle/>
          <a:p>
            <a:r>
              <a:rPr lang="en-GB" dirty="0"/>
              <a:t>Skills; Communication skills. </a:t>
            </a:r>
          </a:p>
          <a:p>
            <a:endParaRPr lang="en-GB" dirty="0"/>
          </a:p>
          <a:p>
            <a:r>
              <a:rPr lang="en-GB" dirty="0"/>
              <a:t>Measurable; Yes via practice. </a:t>
            </a:r>
          </a:p>
          <a:p>
            <a:endParaRPr lang="en-GB" dirty="0"/>
          </a:p>
          <a:p>
            <a:r>
              <a:rPr lang="en-GB" dirty="0"/>
              <a:t>Achieved by; 19</a:t>
            </a:r>
            <a:r>
              <a:rPr lang="en-GB" baseline="30000" dirty="0"/>
              <a:t>th</a:t>
            </a:r>
            <a:r>
              <a:rPr lang="en-GB" dirty="0"/>
              <a:t> of July 2023. </a:t>
            </a:r>
          </a:p>
        </p:txBody>
      </p:sp>
      <p:pic>
        <p:nvPicPr>
          <p:cNvPr id="5" name="Picture 4" descr="Pins pinned on a white surface and connecting a black thread">
            <a:extLst>
              <a:ext uri="{FF2B5EF4-FFF2-40B4-BE49-F238E27FC236}">
                <a16:creationId xmlns:a16="http://schemas.microsoft.com/office/drawing/2014/main" id="{56696E56-8D98-438C-AB6D-FDBF3FB9CF91}"/>
              </a:ext>
            </a:extLst>
          </p:cNvPr>
          <p:cNvPicPr>
            <a:picLocks noChangeAspect="1"/>
          </p:cNvPicPr>
          <p:nvPr/>
        </p:nvPicPr>
        <p:blipFill rotWithShape="1">
          <a:blip r:embed="rId2"/>
          <a:srcRect l="8786" r="3870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82620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0E8ACE2C-C62F-2AA9-5731-637310E8D919}"/>
              </a:ext>
            </a:extLst>
          </p:cNvPr>
          <p:cNvPicPr>
            <a:picLocks noChangeAspect="1"/>
          </p:cNvPicPr>
          <p:nvPr/>
        </p:nvPicPr>
        <p:blipFill rotWithShape="1">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A056C0A-7F16-8A44-80D1-39C13DBEE425}"/>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8C7B0432-8656-4FC2-BF1F-9EB0CE73C879}"/>
              </a:ext>
            </a:extLst>
          </p:cNvPr>
          <p:cNvSpPr>
            <a:spLocks noGrp="1"/>
          </p:cNvSpPr>
          <p:nvPr>
            <p:ph idx="1"/>
          </p:nvPr>
        </p:nvSpPr>
        <p:spPr>
          <a:xfrm>
            <a:off x="677334" y="2160589"/>
            <a:ext cx="3851122" cy="3880773"/>
          </a:xfrm>
        </p:spPr>
        <p:txBody>
          <a:bodyPr>
            <a:normAutofit/>
          </a:bodyPr>
          <a:lstStyle/>
          <a:p>
            <a:r>
              <a:rPr lang="en-GB" dirty="0"/>
              <a:t>Within the template of the personal development please complete one of the rows. </a:t>
            </a:r>
          </a:p>
          <a:p>
            <a:endParaRPr lang="en-GB" dirty="0"/>
          </a:p>
          <a:p>
            <a:r>
              <a:rPr lang="en-GB" dirty="0"/>
              <a:t>Look back at your reflection and pick out elements that you would like to improve.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7676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8233FB9-2233-3C7E-54C0-24C1B689F991}"/>
              </a:ext>
            </a:extLst>
          </p:cNvPr>
          <p:cNvSpPr>
            <a:spLocks noGrp="1"/>
          </p:cNvSpPr>
          <p:nvPr>
            <p:ph type="ctrTitle"/>
          </p:nvPr>
        </p:nvSpPr>
        <p:spPr>
          <a:xfrm>
            <a:off x="4974337" y="1265314"/>
            <a:ext cx="4299666" cy="3249131"/>
          </a:xfrm>
        </p:spPr>
        <p:txBody>
          <a:bodyPr>
            <a:normAutofit/>
          </a:bodyPr>
          <a:lstStyle/>
          <a:p>
            <a:pPr algn="l"/>
            <a:r>
              <a:rPr lang="en-GB" b="1" i="1" u="sng"/>
              <a:t>Some questions</a:t>
            </a:r>
          </a:p>
        </p:txBody>
      </p:sp>
      <p:sp>
        <p:nvSpPr>
          <p:cNvPr id="11" name="Isosceles Triangle 10">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Graphic 7" descr="Thought bubble">
            <a:extLst>
              <a:ext uri="{FF2B5EF4-FFF2-40B4-BE49-F238E27FC236}">
                <a16:creationId xmlns:a16="http://schemas.microsoft.com/office/drawing/2014/main" id="{11678814-9732-7CAE-CC98-A43AB48E5D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141841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DE8BB5F-A72C-D4A3-460D-2412B8FBF2AE}"/>
              </a:ext>
            </a:extLst>
          </p:cNvPr>
          <p:cNvSpPr>
            <a:spLocks noGrp="1"/>
          </p:cNvSpPr>
          <p:nvPr>
            <p:ph type="title"/>
          </p:nvPr>
        </p:nvSpPr>
        <p:spPr/>
        <p:txBody>
          <a:bodyPr/>
          <a:lstStyle/>
          <a:p>
            <a:pPr algn="ctr"/>
            <a:r>
              <a:rPr lang="en-GB" b="1" i="1" u="sng" dirty="0"/>
              <a:t>What is the difference between Task 1 and Task 4?</a:t>
            </a:r>
          </a:p>
        </p:txBody>
      </p:sp>
      <p:sp>
        <p:nvSpPr>
          <p:cNvPr id="7" name="Content Placeholder 6">
            <a:extLst>
              <a:ext uri="{FF2B5EF4-FFF2-40B4-BE49-F238E27FC236}">
                <a16:creationId xmlns:a16="http://schemas.microsoft.com/office/drawing/2014/main" id="{3A227896-1A76-7A3B-1C03-DED75009DEB2}"/>
              </a:ext>
            </a:extLst>
          </p:cNvPr>
          <p:cNvSpPr>
            <a:spLocks noGrp="1"/>
          </p:cNvSpPr>
          <p:nvPr>
            <p:ph idx="1"/>
          </p:nvPr>
        </p:nvSpPr>
        <p:spPr/>
        <p:txBody>
          <a:bodyPr/>
          <a:lstStyle/>
          <a:p>
            <a:r>
              <a:rPr lang="en-GB" dirty="0"/>
              <a:t>Task 1 is written in third person and is not a reflection. It is a summary. You can write it without any structure. </a:t>
            </a:r>
          </a:p>
          <a:p>
            <a:endParaRPr lang="en-GB" dirty="0"/>
          </a:p>
          <a:p>
            <a:r>
              <a:rPr lang="en-GB" dirty="0"/>
              <a:t>Task 4 is a reflection, where you need to use the Gibbs reflective cycle to reflect. There is a set structure. You need to write in first person. The reflection is about you. </a:t>
            </a:r>
          </a:p>
        </p:txBody>
      </p:sp>
    </p:spTree>
    <p:extLst>
      <p:ext uri="{BB962C8B-B14F-4D97-AF65-F5344CB8AC3E}">
        <p14:creationId xmlns:p14="http://schemas.microsoft.com/office/powerpoint/2010/main" val="87704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301355-51AC-4CBC-FF51-E6CF04F6355D}"/>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What pictures should we use?</a:t>
            </a:r>
          </a:p>
        </p:txBody>
      </p:sp>
      <p:pic>
        <p:nvPicPr>
          <p:cNvPr id="7" name="Graphic 6" descr="Pin">
            <a:extLst>
              <a:ext uri="{FF2B5EF4-FFF2-40B4-BE49-F238E27FC236}">
                <a16:creationId xmlns:a16="http://schemas.microsoft.com/office/drawing/2014/main" id="{833FA615-5046-7C8C-422B-4620215C01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537F95A-723F-7264-CD7B-EC19E92F9682}"/>
              </a:ext>
            </a:extLst>
          </p:cNvPr>
          <p:cNvSpPr>
            <a:spLocks noGrp="1"/>
          </p:cNvSpPr>
          <p:nvPr>
            <p:ph idx="1"/>
          </p:nvPr>
        </p:nvSpPr>
        <p:spPr>
          <a:xfrm>
            <a:off x="7181725" y="2837329"/>
            <a:ext cx="4512988" cy="3317938"/>
          </a:xfrm>
        </p:spPr>
        <p:txBody>
          <a:bodyPr anchor="t">
            <a:normAutofit/>
          </a:bodyPr>
          <a:lstStyle/>
          <a:p>
            <a:r>
              <a:rPr lang="en-GB">
                <a:solidFill>
                  <a:srgbClr val="FFFFFF"/>
                </a:solidFill>
              </a:rPr>
              <a:t>Something that relates to what you are discussing in task 1 of the assignment. </a:t>
            </a:r>
          </a:p>
          <a:p>
            <a:endParaRPr lang="en-GB">
              <a:solidFill>
                <a:srgbClr val="FFFFFF"/>
              </a:solidFill>
            </a:endParaRPr>
          </a:p>
          <a:p>
            <a:r>
              <a:rPr lang="en-GB">
                <a:solidFill>
                  <a:srgbClr val="FFFFFF"/>
                </a:solidFill>
              </a:rPr>
              <a:t>Link it to the task. </a:t>
            </a:r>
          </a:p>
        </p:txBody>
      </p:sp>
    </p:spTree>
    <p:extLst>
      <p:ext uri="{BB962C8B-B14F-4D97-AF65-F5344CB8AC3E}">
        <p14:creationId xmlns:p14="http://schemas.microsoft.com/office/powerpoint/2010/main" val="1691550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72CC2A-76CB-2016-3328-24A4AB8F9931}"/>
              </a:ext>
            </a:extLst>
          </p:cNvPr>
          <p:cNvSpPr>
            <a:spLocks noGrp="1"/>
          </p:cNvSpPr>
          <p:nvPr>
            <p:ph type="ctrTitle"/>
          </p:nvPr>
        </p:nvSpPr>
        <p:spPr/>
        <p:txBody>
          <a:bodyPr/>
          <a:lstStyle/>
          <a:p>
            <a:pPr algn="ctr"/>
            <a:r>
              <a:rPr lang="en-GB" dirty="0"/>
              <a:t>Do you have any other questions about the assignment?</a:t>
            </a:r>
          </a:p>
        </p:txBody>
      </p:sp>
    </p:spTree>
    <p:extLst>
      <p:ext uri="{BB962C8B-B14F-4D97-AF65-F5344CB8AC3E}">
        <p14:creationId xmlns:p14="http://schemas.microsoft.com/office/powerpoint/2010/main" val="2831918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0EB0BB-DAED-8245-A320-A8A207FCA1C0}"/>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Final tips for the assignment</a:t>
            </a:r>
          </a:p>
        </p:txBody>
      </p:sp>
      <p:pic>
        <p:nvPicPr>
          <p:cNvPr id="7" name="Graphic 6" descr="Document">
            <a:extLst>
              <a:ext uri="{FF2B5EF4-FFF2-40B4-BE49-F238E27FC236}">
                <a16:creationId xmlns:a16="http://schemas.microsoft.com/office/drawing/2014/main" id="{DBADE023-08AF-5106-39A0-92B68764FB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5E19920-31EF-C2BA-ED30-DF0C7DBC95CF}"/>
              </a:ext>
            </a:extLst>
          </p:cNvPr>
          <p:cNvSpPr>
            <a:spLocks noGrp="1"/>
          </p:cNvSpPr>
          <p:nvPr>
            <p:ph idx="1"/>
          </p:nvPr>
        </p:nvSpPr>
        <p:spPr>
          <a:xfrm>
            <a:off x="7181725" y="2837329"/>
            <a:ext cx="4512988" cy="3317938"/>
          </a:xfrm>
        </p:spPr>
        <p:txBody>
          <a:bodyPr anchor="t">
            <a:normAutofit/>
          </a:bodyPr>
          <a:lstStyle/>
          <a:p>
            <a:r>
              <a:rPr lang="en-GB">
                <a:solidFill>
                  <a:srgbClr val="FFFFFF"/>
                </a:solidFill>
              </a:rPr>
              <a:t>Ensure that you proofread your work. </a:t>
            </a:r>
          </a:p>
          <a:p>
            <a:endParaRPr lang="en-GB">
              <a:solidFill>
                <a:srgbClr val="FFFFFF"/>
              </a:solidFill>
            </a:endParaRPr>
          </a:p>
          <a:p>
            <a:r>
              <a:rPr lang="en-GB">
                <a:solidFill>
                  <a:srgbClr val="FFFFFF"/>
                </a:solidFill>
              </a:rPr>
              <a:t>Write the assignment and then leave it for a few days and then go back to it and read it. </a:t>
            </a:r>
          </a:p>
          <a:p>
            <a:endParaRPr lang="en-GB">
              <a:solidFill>
                <a:srgbClr val="FFFFFF"/>
              </a:solidFill>
            </a:endParaRPr>
          </a:p>
          <a:p>
            <a:r>
              <a:rPr lang="en-GB">
                <a:solidFill>
                  <a:srgbClr val="FFFFFF"/>
                </a:solidFill>
              </a:rPr>
              <a:t>Or ask a friend to read the assignment to ensure that you what you have written makes sense. </a:t>
            </a:r>
          </a:p>
        </p:txBody>
      </p:sp>
    </p:spTree>
    <p:extLst>
      <p:ext uri="{BB962C8B-B14F-4D97-AF65-F5344CB8AC3E}">
        <p14:creationId xmlns:p14="http://schemas.microsoft.com/office/powerpoint/2010/main" val="2366201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any question marks on black background">
            <a:extLst>
              <a:ext uri="{FF2B5EF4-FFF2-40B4-BE49-F238E27FC236}">
                <a16:creationId xmlns:a16="http://schemas.microsoft.com/office/drawing/2014/main" id="{CF71F101-EF72-42B1-1B9F-51677D0AF363}"/>
              </a:ext>
            </a:extLst>
          </p:cNvPr>
          <p:cNvPicPr>
            <a:picLocks noChangeAspect="1"/>
          </p:cNvPicPr>
          <p:nvPr/>
        </p:nvPicPr>
        <p:blipFill rotWithShape="1">
          <a:blip r:embed="rId3"/>
          <a:srcRect l="29534"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B76CF52-D960-EFAD-F7CB-32B562149389}"/>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b="1" i="1" u="sng"/>
              <a:t>Grammarly</a:t>
            </a:r>
          </a:p>
        </p:txBody>
      </p:sp>
      <p:sp>
        <p:nvSpPr>
          <p:cNvPr id="5" name="TextBox 4">
            <a:extLst>
              <a:ext uri="{FF2B5EF4-FFF2-40B4-BE49-F238E27FC236}">
                <a16:creationId xmlns:a16="http://schemas.microsoft.com/office/drawing/2014/main" id="{F6786572-A9C5-7AC0-EA65-864683CF11DC}"/>
              </a:ext>
            </a:extLst>
          </p:cNvPr>
          <p:cNvSpPr txBox="1"/>
          <p:nvPr/>
        </p:nvSpPr>
        <p:spPr>
          <a:xfrm>
            <a:off x="677334" y="2160589"/>
            <a:ext cx="3851122"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solidFill>
                  <a:schemeClr val="tx1">
                    <a:lumMod val="75000"/>
                    <a:lumOff val="25000"/>
                  </a:schemeClr>
                </a:solidFill>
                <a:hlinkClick r:id="rId4"/>
              </a:rPr>
              <a:t>Grammarly: Free Writing AI Assistance</a:t>
            </a:r>
            <a:endParaRPr lang="en-US">
              <a:solidFill>
                <a:schemeClr val="tx1">
                  <a:lumMod val="75000"/>
                  <a:lumOff val="25000"/>
                </a:schemeClr>
              </a:solidFill>
            </a:endParaRPr>
          </a:p>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r>
              <a:rPr lang="en-US">
                <a:solidFill>
                  <a:schemeClr val="tx1">
                    <a:lumMod val="75000"/>
                    <a:lumOff val="25000"/>
                  </a:schemeClr>
                </a:solidFill>
                <a:hlinkClick r:id="rId5"/>
              </a:rPr>
              <a:t>Grammarly – YouTube</a:t>
            </a:r>
            <a:endParaRPr lang="en-US">
              <a:solidFill>
                <a:schemeClr val="tx1">
                  <a:lumMod val="75000"/>
                  <a:lumOff val="25000"/>
                </a:schemeClr>
              </a:solidFill>
            </a:endParaRP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93452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F635B-A86D-98FA-804F-B910D2374B4A}"/>
              </a:ext>
            </a:extLst>
          </p:cNvPr>
          <p:cNvSpPr>
            <a:spLocks noGrp="1"/>
          </p:cNvSpPr>
          <p:nvPr>
            <p:ph type="title"/>
          </p:nvPr>
        </p:nvSpPr>
        <p:spPr/>
        <p:txBody>
          <a:bodyPr>
            <a:normAutofit/>
          </a:bodyPr>
          <a:lstStyle/>
          <a:p>
            <a:pPr algn="ctr"/>
            <a:r>
              <a:rPr lang="en-GB" sz="6000" b="1" i="1" u="sng" dirty="0"/>
              <a:t>Some extra guidance</a:t>
            </a:r>
          </a:p>
        </p:txBody>
      </p:sp>
      <p:pic>
        <p:nvPicPr>
          <p:cNvPr id="4" name="Online Media 3" title="Moodle &amp; Teams Induction Video">
            <a:hlinkClick r:id="" action="ppaction://media"/>
            <a:extLst>
              <a:ext uri="{FF2B5EF4-FFF2-40B4-BE49-F238E27FC236}">
                <a16:creationId xmlns:a16="http://schemas.microsoft.com/office/drawing/2014/main" id="{B4B98A30-6CE7-CCE4-61E9-C60676441EB7}"/>
              </a:ext>
            </a:extLst>
          </p:cNvPr>
          <p:cNvPicPr>
            <a:picLocks noGrp="1" noRot="1" noChangeAspect="1"/>
          </p:cNvPicPr>
          <p:nvPr>
            <p:ph idx="1"/>
            <a:videoFile r:link="rId1"/>
          </p:nvPr>
        </p:nvPicPr>
        <p:blipFill>
          <a:blip r:embed="rId4"/>
          <a:stretch>
            <a:fillRect/>
          </a:stretch>
        </p:blipFill>
        <p:spPr>
          <a:xfrm>
            <a:off x="1541463" y="2160588"/>
            <a:ext cx="6869112" cy="3881437"/>
          </a:xfrm>
          <a:prstGeom prst="rect">
            <a:avLst/>
          </a:prstGeom>
        </p:spPr>
      </p:pic>
    </p:spTree>
    <p:extLst>
      <p:ext uri="{BB962C8B-B14F-4D97-AF65-F5344CB8AC3E}">
        <p14:creationId xmlns:p14="http://schemas.microsoft.com/office/powerpoint/2010/main" val="255308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87DDB50-F0B2-85C3-8DFF-18ECC10E833F}"/>
              </a:ext>
            </a:extLst>
          </p:cNvPr>
          <p:cNvPicPr>
            <a:picLocks noChangeAspect="1"/>
          </p:cNvPicPr>
          <p:nvPr/>
        </p:nvPicPr>
        <p:blipFill rotWithShape="1">
          <a:blip r:embed="rId3">
            <a:duotone>
              <a:prstClr val="black"/>
              <a:prstClr val="white"/>
            </a:duotone>
          </a:blip>
          <a:srcRect l="36923" r="3882" b="1"/>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4" name="Title 3">
            <a:extLst>
              <a:ext uri="{FF2B5EF4-FFF2-40B4-BE49-F238E27FC236}">
                <a16:creationId xmlns:a16="http://schemas.microsoft.com/office/drawing/2014/main" id="{41F15F13-0280-14D4-D6DD-0847ED5A30B7}"/>
              </a:ext>
            </a:extLst>
          </p:cNvPr>
          <p:cNvSpPr>
            <a:spLocks noGrp="1"/>
          </p:cNvSpPr>
          <p:nvPr>
            <p:ph type="ctrTitle"/>
          </p:nvPr>
        </p:nvSpPr>
        <p:spPr>
          <a:xfrm>
            <a:off x="668866" y="1678666"/>
            <a:ext cx="5123515" cy="2369093"/>
          </a:xfrm>
        </p:spPr>
        <p:txBody>
          <a:bodyPr>
            <a:normAutofit/>
          </a:bodyPr>
          <a:lstStyle/>
          <a:p>
            <a:r>
              <a:rPr lang="en-GB" sz="4800" b="1" i="1" u="sng"/>
              <a:t>Learning styles</a:t>
            </a:r>
          </a:p>
        </p:txBody>
      </p:sp>
      <p:sp>
        <p:nvSpPr>
          <p:cNvPr id="5" name="Subtitle 4">
            <a:extLst>
              <a:ext uri="{FF2B5EF4-FFF2-40B4-BE49-F238E27FC236}">
                <a16:creationId xmlns:a16="http://schemas.microsoft.com/office/drawing/2014/main" id="{A3EFD198-DD16-A2F3-81B1-4A3D345F5069}"/>
              </a:ext>
            </a:extLst>
          </p:cNvPr>
          <p:cNvSpPr>
            <a:spLocks noGrp="1"/>
          </p:cNvSpPr>
          <p:nvPr>
            <p:ph type="subTitle" idx="1"/>
          </p:nvPr>
        </p:nvSpPr>
        <p:spPr>
          <a:xfrm>
            <a:off x="677335" y="4050831"/>
            <a:ext cx="5113217" cy="1096901"/>
          </a:xfrm>
        </p:spPr>
        <p:txBody>
          <a:bodyPr>
            <a:normAutofit/>
          </a:bodyPr>
          <a:lstStyle/>
          <a:p>
            <a:r>
              <a:rPr lang="en-GB" sz="1600" dirty="0">
                <a:hlinkClick r:id="rId4"/>
              </a:rPr>
              <a:t>Free Learning Style Quiz: How Do You Learn?</a:t>
            </a:r>
            <a:endParaRPr lang="en-GB" sz="1600" dirty="0"/>
          </a:p>
        </p:txBody>
      </p:sp>
      <p:cxnSp>
        <p:nvCxnSpPr>
          <p:cNvPr id="11" name="Straight Connector 10">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562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6ADBE23-763F-E429-94D1-D9DE2980022B}"/>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How will this help?</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F2B110E-77EA-287D-2574-924C463FFAA2}"/>
              </a:ext>
            </a:extLst>
          </p:cNvPr>
          <p:cNvGraphicFramePr>
            <a:graphicFrameLocks noGrp="1"/>
          </p:cNvGraphicFramePr>
          <p:nvPr>
            <p:ph idx="1"/>
            <p:extLst>
              <p:ext uri="{D42A27DB-BD31-4B8C-83A1-F6EECF244321}">
                <p14:modId xmlns:p14="http://schemas.microsoft.com/office/powerpoint/2010/main" val="315878876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9827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CA82D90-0DC4-5E9E-DF46-273E4B70FE5E}"/>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What if I cannot submit to the link?</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D9EB77-BABE-D01D-8BDA-EB23D24959C8}"/>
              </a:ext>
            </a:extLst>
          </p:cNvPr>
          <p:cNvGraphicFramePr>
            <a:graphicFrameLocks noGrp="1"/>
          </p:cNvGraphicFramePr>
          <p:nvPr>
            <p:ph idx="1"/>
            <p:extLst>
              <p:ext uri="{D42A27DB-BD31-4B8C-83A1-F6EECF244321}">
                <p14:modId xmlns:p14="http://schemas.microsoft.com/office/powerpoint/2010/main" val="382648932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933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56BFEF-A873-5EB8-7F9B-F8F3B4962B59}"/>
              </a:ext>
            </a:extLst>
          </p:cNvPr>
          <p:cNvSpPr>
            <a:spLocks noGrp="1"/>
          </p:cNvSpPr>
          <p:nvPr>
            <p:ph type="ctrTitle"/>
          </p:nvPr>
        </p:nvSpPr>
        <p:spPr>
          <a:xfrm>
            <a:off x="4491892" y="996043"/>
            <a:ext cx="5398213" cy="3249131"/>
          </a:xfrm>
        </p:spPr>
        <p:txBody>
          <a:bodyPr>
            <a:normAutofit/>
          </a:bodyPr>
          <a:lstStyle/>
          <a:p>
            <a:pPr algn="ctr"/>
            <a:r>
              <a:rPr lang="en-GB" sz="7200" b="1" i="1" u="sng" dirty="0"/>
              <a:t>Referencing</a:t>
            </a:r>
          </a:p>
        </p:txBody>
      </p:sp>
      <p:sp>
        <p:nvSpPr>
          <p:cNvPr id="11" name="Isosceles Triangle 10">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Graphic 7" descr="Books">
            <a:extLst>
              <a:ext uri="{FF2B5EF4-FFF2-40B4-BE49-F238E27FC236}">
                <a16:creationId xmlns:a16="http://schemas.microsoft.com/office/drawing/2014/main" id="{99C5F5BD-006F-E3B5-7CF0-801BF05D91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6146381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1058-787F-FB36-FBF4-F1FF94690B55}"/>
              </a:ext>
            </a:extLst>
          </p:cNvPr>
          <p:cNvSpPr>
            <a:spLocks noGrp="1"/>
          </p:cNvSpPr>
          <p:nvPr>
            <p:ph type="title"/>
          </p:nvPr>
        </p:nvSpPr>
        <p:spPr>
          <a:xfrm>
            <a:off x="2849562" y="609600"/>
            <a:ext cx="6424440" cy="1320800"/>
          </a:xfrm>
        </p:spPr>
        <p:txBody>
          <a:bodyPr>
            <a:normAutofit/>
          </a:bodyPr>
          <a:lstStyle/>
          <a:p>
            <a:r>
              <a:rPr lang="en-GB" b="1" i="1" u="sng"/>
              <a:t>Referencing</a:t>
            </a:r>
          </a:p>
        </p:txBody>
      </p:sp>
      <p:pic>
        <p:nvPicPr>
          <p:cNvPr id="5" name="Picture 4" descr="Green dialogue boxes">
            <a:extLst>
              <a:ext uri="{FF2B5EF4-FFF2-40B4-BE49-F238E27FC236}">
                <a16:creationId xmlns:a16="http://schemas.microsoft.com/office/drawing/2014/main" id="{3D790CF2-2004-16D8-F31E-7B4563E3FA69}"/>
              </a:ext>
            </a:extLst>
          </p:cNvPr>
          <p:cNvPicPr>
            <a:picLocks noChangeAspect="1"/>
          </p:cNvPicPr>
          <p:nvPr/>
        </p:nvPicPr>
        <p:blipFill rotWithShape="1">
          <a:blip r:embed="rId2"/>
          <a:srcRect l="34701" r="32158"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A2E166C-D110-52FB-D096-542425A6A81E}"/>
              </a:ext>
            </a:extLst>
          </p:cNvPr>
          <p:cNvSpPr>
            <a:spLocks noGrp="1"/>
          </p:cNvSpPr>
          <p:nvPr>
            <p:ph idx="1"/>
          </p:nvPr>
        </p:nvSpPr>
        <p:spPr>
          <a:xfrm>
            <a:off x="2849562" y="2160589"/>
            <a:ext cx="6424440" cy="3880773"/>
          </a:xfrm>
        </p:spPr>
        <p:txBody>
          <a:bodyPr>
            <a:normAutofit/>
          </a:bodyPr>
          <a:lstStyle/>
          <a:p>
            <a:r>
              <a:rPr lang="en-GB"/>
              <a:t>In text citations and reference list. </a:t>
            </a:r>
          </a:p>
          <a:p>
            <a:endParaRPr lang="en-GB"/>
          </a:p>
          <a:p>
            <a:r>
              <a:rPr lang="en-GB"/>
              <a:t>Let's look at the Harvard referencing guide. </a:t>
            </a:r>
          </a:p>
          <a:p>
            <a:endParaRPr lang="en-GB"/>
          </a:p>
          <a:p>
            <a:r>
              <a:rPr lang="en-GB"/>
              <a:t>I will put a link to this in the chat. </a:t>
            </a:r>
          </a:p>
          <a:p>
            <a:endParaRPr lang="en-GB" dirty="0"/>
          </a:p>
          <a:p>
            <a:pPr marL="0" indent="0">
              <a:buNone/>
            </a:pPr>
            <a:endParaRPr lang="en-GB" dirty="0"/>
          </a:p>
        </p:txBody>
      </p:sp>
    </p:spTree>
    <p:extLst>
      <p:ext uri="{BB962C8B-B14F-4D97-AF65-F5344CB8AC3E}">
        <p14:creationId xmlns:p14="http://schemas.microsoft.com/office/powerpoint/2010/main" val="791096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Question marks in a line and one question mark is lit">
            <a:extLst>
              <a:ext uri="{FF2B5EF4-FFF2-40B4-BE49-F238E27FC236}">
                <a16:creationId xmlns:a16="http://schemas.microsoft.com/office/drawing/2014/main" id="{1E10C495-8C79-8A24-83D8-70F1286496EC}"/>
              </a:ext>
            </a:extLst>
          </p:cNvPr>
          <p:cNvPicPr>
            <a:picLocks noChangeAspect="1"/>
          </p:cNvPicPr>
          <p:nvPr/>
        </p:nvPicPr>
        <p:blipFill rotWithShape="1">
          <a:blip r:embed="rId2">
            <a:duotone>
              <a:prstClr val="black"/>
              <a:prstClr val="white"/>
            </a:duotone>
          </a:blip>
          <a:srcRect r="30981" b="-2"/>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4" name="Title 3">
            <a:extLst>
              <a:ext uri="{FF2B5EF4-FFF2-40B4-BE49-F238E27FC236}">
                <a16:creationId xmlns:a16="http://schemas.microsoft.com/office/drawing/2014/main" id="{F559DD6A-B5CA-5DAC-7BF1-06FDBAC82BEE}"/>
              </a:ext>
            </a:extLst>
          </p:cNvPr>
          <p:cNvSpPr>
            <a:spLocks noGrp="1"/>
          </p:cNvSpPr>
          <p:nvPr>
            <p:ph type="ctrTitle"/>
          </p:nvPr>
        </p:nvSpPr>
        <p:spPr>
          <a:xfrm>
            <a:off x="668866" y="1678666"/>
            <a:ext cx="5123515" cy="2369093"/>
          </a:xfrm>
        </p:spPr>
        <p:txBody>
          <a:bodyPr>
            <a:normAutofit/>
          </a:bodyPr>
          <a:lstStyle/>
          <a:p>
            <a:pPr algn="ctr"/>
            <a:r>
              <a:rPr lang="en-GB" sz="6600" b="1" i="1" u="sng" dirty="0"/>
              <a:t>If in doubt reference</a:t>
            </a:r>
          </a:p>
        </p:txBody>
      </p:sp>
      <p:cxnSp>
        <p:nvCxnSpPr>
          <p:cNvPr id="10" name="Straight Connector 9">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734729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D8C9-BD14-7810-9576-E75EC47C7BF3}"/>
              </a:ext>
            </a:extLst>
          </p:cNvPr>
          <p:cNvSpPr>
            <a:spLocks noGrp="1"/>
          </p:cNvSpPr>
          <p:nvPr>
            <p:ph type="title"/>
          </p:nvPr>
        </p:nvSpPr>
        <p:spPr>
          <a:xfrm>
            <a:off x="5536734" y="609600"/>
            <a:ext cx="3737268" cy="1320800"/>
          </a:xfrm>
        </p:spPr>
        <p:txBody>
          <a:bodyPr>
            <a:normAutofit/>
          </a:bodyPr>
          <a:lstStyle/>
          <a:p>
            <a:pPr algn="ctr"/>
            <a:r>
              <a:rPr lang="en-GB" sz="4400" b="1" i="1" u="sng" dirty="0"/>
              <a:t>Next week</a:t>
            </a:r>
          </a:p>
        </p:txBody>
      </p:sp>
      <p:sp>
        <p:nvSpPr>
          <p:cNvPr id="3" name="Content Placeholder 2">
            <a:extLst>
              <a:ext uri="{FF2B5EF4-FFF2-40B4-BE49-F238E27FC236}">
                <a16:creationId xmlns:a16="http://schemas.microsoft.com/office/drawing/2014/main" id="{B256210B-66D1-A919-BC91-DF119DCA0E92}"/>
              </a:ext>
            </a:extLst>
          </p:cNvPr>
          <p:cNvSpPr>
            <a:spLocks noGrp="1"/>
          </p:cNvSpPr>
          <p:nvPr>
            <p:ph idx="1"/>
          </p:nvPr>
        </p:nvSpPr>
        <p:spPr>
          <a:xfrm>
            <a:off x="5209563" y="2160589"/>
            <a:ext cx="4064439" cy="3880773"/>
          </a:xfrm>
        </p:spPr>
        <p:txBody>
          <a:bodyPr>
            <a:normAutofit/>
          </a:bodyPr>
          <a:lstStyle/>
          <a:p>
            <a:r>
              <a:rPr lang="en-GB" dirty="0">
                <a:solidFill>
                  <a:schemeClr val="accent1">
                    <a:lumMod val="75000"/>
                  </a:schemeClr>
                </a:solidFill>
              </a:rPr>
              <a:t>9 am – 1pm – Criminal Litigation with Scott </a:t>
            </a:r>
            <a:r>
              <a:rPr lang="en-GB" dirty="0" err="1">
                <a:solidFill>
                  <a:schemeClr val="accent1">
                    <a:lumMod val="75000"/>
                  </a:schemeClr>
                </a:solidFill>
              </a:rPr>
              <a:t>Tuppen</a:t>
            </a:r>
            <a:r>
              <a:rPr lang="en-GB" dirty="0">
                <a:solidFill>
                  <a:schemeClr val="accent1">
                    <a:lumMod val="75000"/>
                  </a:schemeClr>
                </a:solidFill>
              </a:rPr>
              <a:t>. </a:t>
            </a:r>
          </a:p>
          <a:p>
            <a:endParaRPr lang="en-GB" dirty="0">
              <a:solidFill>
                <a:schemeClr val="accent1">
                  <a:lumMod val="75000"/>
                </a:schemeClr>
              </a:solidFill>
            </a:endParaRPr>
          </a:p>
          <a:p>
            <a:r>
              <a:rPr lang="en-GB" dirty="0">
                <a:solidFill>
                  <a:schemeClr val="accent1">
                    <a:lumMod val="75000"/>
                  </a:schemeClr>
                </a:solidFill>
              </a:rPr>
              <a:t>No learning in the digital era or criminal law.</a:t>
            </a:r>
          </a:p>
          <a:p>
            <a:endParaRPr lang="en-GB" dirty="0">
              <a:solidFill>
                <a:schemeClr val="accent1">
                  <a:lumMod val="75000"/>
                </a:schemeClr>
              </a:solidFill>
            </a:endParaRPr>
          </a:p>
          <a:p>
            <a:r>
              <a:rPr lang="en-GB" dirty="0">
                <a:solidFill>
                  <a:schemeClr val="accent1">
                    <a:lumMod val="75000"/>
                  </a:schemeClr>
                </a:solidFill>
              </a:rPr>
              <a:t>However, regardless of the fact there are no more criminal law and learning in the digital era class my door is always open if you have any questions. </a:t>
            </a:r>
          </a:p>
          <a:p>
            <a:endParaRPr lang="en-GB" dirty="0"/>
          </a:p>
          <a:p>
            <a:endParaRPr lang="en-GB" dirty="0"/>
          </a:p>
        </p:txBody>
      </p:sp>
      <p:pic>
        <p:nvPicPr>
          <p:cNvPr id="5" name="Picture 4" descr="Different coloured question marks">
            <a:extLst>
              <a:ext uri="{FF2B5EF4-FFF2-40B4-BE49-F238E27FC236}">
                <a16:creationId xmlns:a16="http://schemas.microsoft.com/office/drawing/2014/main" id="{BD8CF2D9-5E08-962B-8103-B49CE1DC4859}"/>
              </a:ext>
            </a:extLst>
          </p:cNvPr>
          <p:cNvPicPr>
            <a:picLocks noChangeAspect="1"/>
          </p:cNvPicPr>
          <p:nvPr/>
        </p:nvPicPr>
        <p:blipFill rotWithShape="1">
          <a:blip r:embed="rId2"/>
          <a:srcRect l="26182" r="2956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682867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7037333-F7E8-167A-99C4-3DB9A6E3C9BB}"/>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Drop in session</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428459-AD55-1553-AC0D-C7C09796803C}"/>
              </a:ext>
            </a:extLst>
          </p:cNvPr>
          <p:cNvGraphicFramePr>
            <a:graphicFrameLocks noGrp="1"/>
          </p:cNvGraphicFramePr>
          <p:nvPr>
            <p:ph idx="1"/>
            <p:extLst>
              <p:ext uri="{D42A27DB-BD31-4B8C-83A1-F6EECF244321}">
                <p14:modId xmlns:p14="http://schemas.microsoft.com/office/powerpoint/2010/main" val="252055574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6698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37094-AAC5-0B39-3AE5-8F5F0B9C3C45}"/>
              </a:ext>
            </a:extLst>
          </p:cNvPr>
          <p:cNvSpPr>
            <a:spLocks noGrp="1"/>
          </p:cNvSpPr>
          <p:nvPr>
            <p:ph type="title"/>
          </p:nvPr>
        </p:nvSpPr>
        <p:spPr>
          <a:xfrm>
            <a:off x="5536734" y="609600"/>
            <a:ext cx="3737268" cy="1320800"/>
          </a:xfrm>
        </p:spPr>
        <p:txBody>
          <a:bodyPr>
            <a:normAutofit/>
          </a:bodyPr>
          <a:lstStyle/>
          <a:p>
            <a:r>
              <a:rPr lang="en-GB" b="1" i="1" u="sng"/>
              <a:t>Summary </a:t>
            </a:r>
          </a:p>
        </p:txBody>
      </p:sp>
      <p:sp>
        <p:nvSpPr>
          <p:cNvPr id="3" name="Content Placeholder 2">
            <a:extLst>
              <a:ext uri="{FF2B5EF4-FFF2-40B4-BE49-F238E27FC236}">
                <a16:creationId xmlns:a16="http://schemas.microsoft.com/office/drawing/2014/main" id="{476CB7F8-C65B-7C76-C8DE-254D44A50077}"/>
              </a:ext>
            </a:extLst>
          </p:cNvPr>
          <p:cNvSpPr>
            <a:spLocks noGrp="1"/>
          </p:cNvSpPr>
          <p:nvPr>
            <p:ph idx="1"/>
          </p:nvPr>
        </p:nvSpPr>
        <p:spPr>
          <a:xfrm>
            <a:off x="5209563" y="2160589"/>
            <a:ext cx="4064439" cy="3880773"/>
          </a:xfrm>
        </p:spPr>
        <p:txBody>
          <a:bodyPr>
            <a:normAutofit/>
          </a:bodyPr>
          <a:lstStyle/>
          <a:p>
            <a:r>
              <a:rPr lang="en-GB" dirty="0">
                <a:solidFill>
                  <a:schemeClr val="accent1">
                    <a:lumMod val="75000"/>
                  </a:schemeClr>
                </a:solidFill>
              </a:rPr>
              <a:t>Task 1. </a:t>
            </a:r>
          </a:p>
          <a:p>
            <a:r>
              <a:rPr lang="en-GB" dirty="0">
                <a:solidFill>
                  <a:schemeClr val="accent1">
                    <a:lumMod val="75000"/>
                  </a:schemeClr>
                </a:solidFill>
              </a:rPr>
              <a:t>Task 2. </a:t>
            </a:r>
          </a:p>
          <a:p>
            <a:r>
              <a:rPr lang="en-GB" dirty="0">
                <a:solidFill>
                  <a:schemeClr val="accent1">
                    <a:lumMod val="75000"/>
                  </a:schemeClr>
                </a:solidFill>
              </a:rPr>
              <a:t>Task 3. </a:t>
            </a:r>
          </a:p>
          <a:p>
            <a:r>
              <a:rPr lang="en-GB" dirty="0">
                <a:solidFill>
                  <a:schemeClr val="accent1">
                    <a:lumMod val="75000"/>
                  </a:schemeClr>
                </a:solidFill>
              </a:rPr>
              <a:t>Task 4. </a:t>
            </a:r>
          </a:p>
          <a:p>
            <a:r>
              <a:rPr lang="en-GB" dirty="0">
                <a:solidFill>
                  <a:schemeClr val="accent1">
                    <a:lumMod val="75000"/>
                  </a:schemeClr>
                </a:solidFill>
              </a:rPr>
              <a:t>Task 5. </a:t>
            </a:r>
          </a:p>
          <a:p>
            <a:r>
              <a:rPr lang="en-GB" dirty="0">
                <a:solidFill>
                  <a:schemeClr val="accent1">
                    <a:lumMod val="75000"/>
                  </a:schemeClr>
                </a:solidFill>
              </a:rPr>
              <a:t>Referencing. </a:t>
            </a:r>
          </a:p>
          <a:p>
            <a:r>
              <a:rPr lang="en-GB" dirty="0">
                <a:solidFill>
                  <a:schemeClr val="accent1">
                    <a:lumMod val="75000"/>
                  </a:schemeClr>
                </a:solidFill>
              </a:rPr>
              <a:t>Next week. </a:t>
            </a:r>
          </a:p>
          <a:p>
            <a:r>
              <a:rPr lang="en-GB" dirty="0">
                <a:solidFill>
                  <a:schemeClr val="accent1">
                    <a:lumMod val="75000"/>
                  </a:schemeClr>
                </a:solidFill>
              </a:rPr>
              <a:t>Drop-in Session. </a:t>
            </a:r>
          </a:p>
        </p:txBody>
      </p:sp>
      <p:pic>
        <p:nvPicPr>
          <p:cNvPr id="5" name="Picture 4" descr="White puzzle with one red piece">
            <a:extLst>
              <a:ext uri="{FF2B5EF4-FFF2-40B4-BE49-F238E27FC236}">
                <a16:creationId xmlns:a16="http://schemas.microsoft.com/office/drawing/2014/main" id="{933733B7-60D8-5452-D5B2-AF389FC01278}"/>
              </a:ext>
            </a:extLst>
          </p:cNvPr>
          <p:cNvPicPr>
            <a:picLocks noChangeAspect="1"/>
          </p:cNvPicPr>
          <p:nvPr/>
        </p:nvPicPr>
        <p:blipFill rotWithShape="1">
          <a:blip r:embed="rId2"/>
          <a:srcRect l="28677" r="2707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352162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830E888-638B-FC99-8C7F-D25B6D678556}"/>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Thank you!</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3C032C-9469-5D60-459C-A0BA6ED0C0C2}"/>
              </a:ext>
            </a:extLst>
          </p:cNvPr>
          <p:cNvGraphicFramePr>
            <a:graphicFrameLocks noGrp="1"/>
          </p:cNvGraphicFramePr>
          <p:nvPr>
            <p:ph idx="1"/>
            <p:extLst>
              <p:ext uri="{D42A27DB-BD31-4B8C-83A1-F6EECF244321}">
                <p14:modId xmlns:p14="http://schemas.microsoft.com/office/powerpoint/2010/main" val="371945026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2066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74F03-7575-5E2A-AFF5-F865AF276080}"/>
              </a:ext>
            </a:extLst>
          </p:cNvPr>
          <p:cNvPicPr>
            <a:picLocks noChangeAspect="1"/>
          </p:cNvPicPr>
          <p:nvPr/>
        </p:nvPicPr>
        <p:blipFill rotWithShape="1">
          <a:blip r:embed="rId2"/>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5AE6E453-C54D-A727-3D25-540625613268}"/>
              </a:ext>
            </a:extLst>
          </p:cNvPr>
          <p:cNvSpPr>
            <a:spLocks noGrp="1"/>
          </p:cNvSpPr>
          <p:nvPr>
            <p:ph type="ctrTitle"/>
          </p:nvPr>
        </p:nvSpPr>
        <p:spPr>
          <a:xfrm>
            <a:off x="668865" y="1156016"/>
            <a:ext cx="5266319" cy="2369093"/>
          </a:xfrm>
        </p:spPr>
        <p:txBody>
          <a:bodyPr>
            <a:normAutofit/>
          </a:bodyPr>
          <a:lstStyle/>
          <a:p>
            <a:r>
              <a:rPr lang="en-GB" sz="6600" b="1" i="1" u="sng" dirty="0"/>
              <a:t>Thank you!</a:t>
            </a:r>
          </a:p>
        </p:txBody>
      </p:sp>
      <p:sp>
        <p:nvSpPr>
          <p:cNvPr id="5" name="Subtitle 4">
            <a:extLst>
              <a:ext uri="{FF2B5EF4-FFF2-40B4-BE49-F238E27FC236}">
                <a16:creationId xmlns:a16="http://schemas.microsoft.com/office/drawing/2014/main" id="{82AAA27F-AAD4-2FFF-FCF1-A6780D3B19CC}"/>
              </a:ext>
            </a:extLst>
          </p:cNvPr>
          <p:cNvSpPr>
            <a:spLocks noGrp="1"/>
          </p:cNvSpPr>
          <p:nvPr>
            <p:ph type="subTitle" idx="1"/>
          </p:nvPr>
        </p:nvSpPr>
        <p:spPr>
          <a:xfrm>
            <a:off x="552153" y="3484239"/>
            <a:ext cx="4079721" cy="1096901"/>
          </a:xfrm>
        </p:spPr>
        <p:txBody>
          <a:bodyPr>
            <a:normAutofit/>
          </a:bodyPr>
          <a:lstStyle/>
          <a:p>
            <a:r>
              <a:rPr lang="en-GB" dirty="0">
                <a:solidFill>
                  <a:schemeClr val="accent1">
                    <a:lumMod val="75000"/>
                  </a:schemeClr>
                </a:solidFill>
              </a:rPr>
              <a:t>Any Questions?</a:t>
            </a:r>
          </a:p>
        </p:txBody>
      </p:sp>
      <p:cxnSp>
        <p:nvCxnSpPr>
          <p:cNvPr id="11" name="Straight Connector 1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025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994</Words>
  <Application>Microsoft Office PowerPoint</Application>
  <PresentationFormat>Widescreen</PresentationFormat>
  <Paragraphs>174</Paragraphs>
  <Slides>37</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Trebuchet MS</vt:lpstr>
      <vt:lpstr>Wingdings 3</vt:lpstr>
      <vt:lpstr>Facet</vt:lpstr>
      <vt:lpstr>Assignment discussion</vt:lpstr>
      <vt:lpstr>Content </vt:lpstr>
      <vt:lpstr>Aims and Learning Objectives </vt:lpstr>
      <vt:lpstr>Task 1 </vt:lpstr>
      <vt:lpstr>An example</vt:lpstr>
      <vt:lpstr>Activity</vt:lpstr>
      <vt:lpstr>Task 2</vt:lpstr>
      <vt:lpstr>An example</vt:lpstr>
      <vt:lpstr>Activity</vt:lpstr>
      <vt:lpstr>Task 3</vt:lpstr>
      <vt:lpstr>An example</vt:lpstr>
      <vt:lpstr>Activity</vt:lpstr>
      <vt:lpstr>Task 4</vt:lpstr>
      <vt:lpstr>An example </vt:lpstr>
      <vt:lpstr>Activity </vt:lpstr>
      <vt:lpstr>Let’s take a break </vt:lpstr>
      <vt:lpstr>Task 5 </vt:lpstr>
      <vt:lpstr>An example </vt:lpstr>
      <vt:lpstr>Activity </vt:lpstr>
      <vt:lpstr>Some questions</vt:lpstr>
      <vt:lpstr>What is the difference between Task 1 and Task 4?</vt:lpstr>
      <vt:lpstr>What pictures should we use?</vt:lpstr>
      <vt:lpstr>Do you have any other questions about the assignment?</vt:lpstr>
      <vt:lpstr>Final tips for the assignment</vt:lpstr>
      <vt:lpstr>Grammarly</vt:lpstr>
      <vt:lpstr>Some extra guidance</vt:lpstr>
      <vt:lpstr>Learning styles</vt:lpstr>
      <vt:lpstr>How will this help?</vt:lpstr>
      <vt:lpstr>What if I cannot submit to the link?</vt:lpstr>
      <vt:lpstr>Referencing</vt:lpstr>
      <vt:lpstr>Referencing</vt:lpstr>
      <vt:lpstr>If in doubt reference</vt:lpstr>
      <vt:lpstr>Next week</vt:lpstr>
      <vt:lpstr>Drop in session</vt:lpstr>
      <vt:lpstr>Summary </vt:lpstr>
      <vt:lpstr>Thank you!</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discussion</dc:title>
  <dc:creator>Zita Draper</dc:creator>
  <cp:lastModifiedBy>Zita Draper</cp:lastModifiedBy>
  <cp:revision>2</cp:revision>
  <dcterms:created xsi:type="dcterms:W3CDTF">2023-06-24T13:19:03Z</dcterms:created>
  <dcterms:modified xsi:type="dcterms:W3CDTF">2023-06-26T14:27:08Z</dcterms:modified>
</cp:coreProperties>
</file>