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1" r:id="rId1"/>
    <p:sldMasterId id="2147483693" r:id="rId2"/>
  </p:sldMasterIdLst>
  <p:sldIdLst>
    <p:sldId id="337" r:id="rId3"/>
    <p:sldId id="256" r:id="rId4"/>
    <p:sldId id="338" r:id="rId5"/>
    <p:sldId id="339" r:id="rId6"/>
    <p:sldId id="341" r:id="rId7"/>
    <p:sldId id="257" r:id="rId8"/>
    <p:sldId id="340" r:id="rId9"/>
    <p:sldId id="342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FDFCF9-24DF-4F71-98E9-6B21428C1DA3}" v="9" dt="2024-03-05T21:27:50.3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 showGuides="1">
      <p:cViewPr>
        <p:scale>
          <a:sx n="74" d="100"/>
          <a:sy n="74" d="100"/>
        </p:scale>
        <p:origin x="712" y="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4B788F96-264A-4118-A591-494716FB333C}"/>
    <pc:docChg chg="custSel addSld modSld">
      <pc:chgData name="Alissa Flatley" userId="0242edfc-aa31-435e-a161-b1e1fa7a13bd" providerId="ADAL" clId="{4B788F96-264A-4118-A591-494716FB333C}" dt="2023-09-07T13:13:42.324" v="51" actId="26606"/>
      <pc:docMkLst>
        <pc:docMk/>
      </pc:docMkLst>
      <pc:sldChg chg="addSp modSp new mod setBg">
        <pc:chgData name="Alissa Flatley" userId="0242edfc-aa31-435e-a161-b1e1fa7a13bd" providerId="ADAL" clId="{4B788F96-264A-4118-A591-494716FB333C}" dt="2023-09-07T13:13:42.324" v="51" actId="26606"/>
        <pc:sldMkLst>
          <pc:docMk/>
          <pc:sldMk cId="2743966469" sldId="338"/>
        </pc:sldMkLst>
        <pc:spChg chg="mod">
          <ac:chgData name="Alissa Flatley" userId="0242edfc-aa31-435e-a161-b1e1fa7a13bd" providerId="ADAL" clId="{4B788F96-264A-4118-A591-494716FB333C}" dt="2023-09-07T13:13:42.324" v="51" actId="26606"/>
          <ac:spMkLst>
            <pc:docMk/>
            <pc:sldMk cId="2743966469" sldId="338"/>
            <ac:spMk id="2" creationId="{9EF569A1-2640-7E6A-4A22-A30D0D786B37}"/>
          </ac:spMkLst>
        </pc:spChg>
        <pc:spChg chg="mod">
          <ac:chgData name="Alissa Flatley" userId="0242edfc-aa31-435e-a161-b1e1fa7a13bd" providerId="ADAL" clId="{4B788F96-264A-4118-A591-494716FB333C}" dt="2023-09-07T13:13:42.324" v="51" actId="26606"/>
          <ac:spMkLst>
            <pc:docMk/>
            <pc:sldMk cId="2743966469" sldId="338"/>
            <ac:spMk id="3" creationId="{3D47818A-4339-1DFB-64EC-3A08D4CC5B23}"/>
          </ac:spMkLst>
        </pc:spChg>
        <pc:grpChg chg="add">
          <ac:chgData name="Alissa Flatley" userId="0242edfc-aa31-435e-a161-b1e1fa7a13bd" providerId="ADAL" clId="{4B788F96-264A-4118-A591-494716FB333C}" dt="2023-09-07T13:13:42.324" v="51" actId="26606"/>
          <ac:grpSpMkLst>
            <pc:docMk/>
            <pc:sldMk cId="2743966469" sldId="338"/>
            <ac:grpSpMk id="10" creationId="{71E4E172-1EA7-E251-8265-AD4D67315470}"/>
          </ac:grpSpMkLst>
        </pc:grpChg>
        <pc:picChg chg="add mod modCrop">
          <ac:chgData name="Alissa Flatley" userId="0242edfc-aa31-435e-a161-b1e1fa7a13bd" providerId="ADAL" clId="{4B788F96-264A-4118-A591-494716FB333C}" dt="2023-09-07T13:13:42.324" v="51" actId="26606"/>
          <ac:picMkLst>
            <pc:docMk/>
            <pc:sldMk cId="2743966469" sldId="338"/>
            <ac:picMk id="5" creationId="{A12A1245-BB53-C509-446A-9A4E1117EF05}"/>
          </ac:picMkLst>
        </pc:picChg>
      </pc:sldChg>
    </pc:docChg>
  </pc:docChgLst>
  <pc:docChgLst>
    <pc:chgData name="Alissa Flatley" userId="0242edfc-aa31-435e-a161-b1e1fa7a13bd" providerId="ADAL" clId="{65FDFCF9-24DF-4F71-98E9-6B21428C1DA3}"/>
    <pc:docChg chg="custSel addSld delSld modSld sldOrd">
      <pc:chgData name="Alissa Flatley" userId="0242edfc-aa31-435e-a161-b1e1fa7a13bd" providerId="ADAL" clId="{65FDFCF9-24DF-4F71-98E9-6B21428C1DA3}" dt="2024-03-05T21:33:05.879" v="576" actId="115"/>
      <pc:docMkLst>
        <pc:docMk/>
      </pc:docMkLst>
      <pc:sldChg chg="modSp">
        <pc:chgData name="Alissa Flatley" userId="0242edfc-aa31-435e-a161-b1e1fa7a13bd" providerId="ADAL" clId="{65FDFCF9-24DF-4F71-98E9-6B21428C1DA3}" dt="2024-03-05T21:21:16.800" v="92" actId="404"/>
        <pc:sldMkLst>
          <pc:docMk/>
          <pc:sldMk cId="843655689" sldId="256"/>
        </pc:sldMkLst>
        <pc:spChg chg="mod">
          <ac:chgData name="Alissa Flatley" userId="0242edfc-aa31-435e-a161-b1e1fa7a13bd" providerId="ADAL" clId="{65FDFCF9-24DF-4F71-98E9-6B21428C1DA3}" dt="2024-03-05T21:21:16.800" v="92" actId="404"/>
          <ac:spMkLst>
            <pc:docMk/>
            <pc:sldMk cId="843655689" sldId="256"/>
            <ac:spMk id="2" creationId="{00000000-0000-0000-0000-000000000000}"/>
          </ac:spMkLst>
        </pc:spChg>
      </pc:sldChg>
      <pc:sldChg chg="modSp mod">
        <pc:chgData name="Alissa Flatley" userId="0242edfc-aa31-435e-a161-b1e1fa7a13bd" providerId="ADAL" clId="{65FDFCF9-24DF-4F71-98E9-6B21428C1DA3}" dt="2024-03-05T21:30:38.770" v="452" actId="14100"/>
        <pc:sldMkLst>
          <pc:docMk/>
          <pc:sldMk cId="445822532" sldId="257"/>
        </pc:sldMkLst>
        <pc:spChg chg="mod">
          <ac:chgData name="Alissa Flatley" userId="0242edfc-aa31-435e-a161-b1e1fa7a13bd" providerId="ADAL" clId="{65FDFCF9-24DF-4F71-98E9-6B21428C1DA3}" dt="2024-03-05T21:30:38.770" v="452" actId="14100"/>
          <ac:spMkLst>
            <pc:docMk/>
            <pc:sldMk cId="445822532" sldId="257"/>
            <ac:spMk id="2" creationId="{00000000-0000-0000-0000-000000000000}"/>
          </ac:spMkLst>
        </pc:spChg>
        <pc:spChg chg="mod">
          <ac:chgData name="Alissa Flatley" userId="0242edfc-aa31-435e-a161-b1e1fa7a13bd" providerId="ADAL" clId="{65FDFCF9-24DF-4F71-98E9-6B21428C1DA3}" dt="2024-03-05T21:30:25.353" v="419"/>
          <ac:spMkLst>
            <pc:docMk/>
            <pc:sldMk cId="445822532" sldId="257"/>
            <ac:spMk id="3" creationId="{00000000-0000-0000-0000-000000000000}"/>
          </ac:spMkLst>
        </pc:spChg>
      </pc:sldChg>
      <pc:sldChg chg="del">
        <pc:chgData name="Alissa Flatley" userId="0242edfc-aa31-435e-a161-b1e1fa7a13bd" providerId="ADAL" clId="{65FDFCF9-24DF-4F71-98E9-6B21428C1DA3}" dt="2024-03-05T08:45:07.111" v="50" actId="47"/>
        <pc:sldMkLst>
          <pc:docMk/>
          <pc:sldMk cId="510464484" sldId="258"/>
        </pc:sldMkLst>
      </pc:sldChg>
      <pc:sldChg chg="modSp del mod">
        <pc:chgData name="Alissa Flatley" userId="0242edfc-aa31-435e-a161-b1e1fa7a13bd" providerId="ADAL" clId="{65FDFCF9-24DF-4F71-98E9-6B21428C1DA3}" dt="2024-03-05T21:30:02.819" v="414" actId="47"/>
        <pc:sldMkLst>
          <pc:docMk/>
          <pc:sldMk cId="2491096034" sldId="259"/>
        </pc:sldMkLst>
        <pc:spChg chg="mod">
          <ac:chgData name="Alissa Flatley" userId="0242edfc-aa31-435e-a161-b1e1fa7a13bd" providerId="ADAL" clId="{65FDFCF9-24DF-4F71-98E9-6B21428C1DA3}" dt="2024-03-05T08:44:55.170" v="49" actId="113"/>
          <ac:spMkLst>
            <pc:docMk/>
            <pc:sldMk cId="2491096034" sldId="259"/>
            <ac:spMk id="2" creationId="{00000000-0000-0000-0000-000000000000}"/>
          </ac:spMkLst>
        </pc:spChg>
      </pc:sldChg>
      <pc:sldChg chg="modSp mod">
        <pc:chgData name="Alissa Flatley" userId="0242edfc-aa31-435e-a161-b1e1fa7a13bd" providerId="ADAL" clId="{65FDFCF9-24DF-4F71-98E9-6B21428C1DA3}" dt="2024-03-05T21:31:43.403" v="485" actId="403"/>
        <pc:sldMkLst>
          <pc:docMk/>
          <pc:sldMk cId="568743651" sldId="260"/>
        </pc:sldMkLst>
        <pc:spChg chg="mod">
          <ac:chgData name="Alissa Flatley" userId="0242edfc-aa31-435e-a161-b1e1fa7a13bd" providerId="ADAL" clId="{65FDFCF9-24DF-4F71-98E9-6B21428C1DA3}" dt="2024-03-05T21:31:43.403" v="485" actId="403"/>
          <ac:spMkLst>
            <pc:docMk/>
            <pc:sldMk cId="568743651" sldId="260"/>
            <ac:spMk id="2" creationId="{00000000-0000-0000-0000-000000000000}"/>
          </ac:spMkLst>
        </pc:spChg>
      </pc:sldChg>
      <pc:sldChg chg="del">
        <pc:chgData name="Alissa Flatley" userId="0242edfc-aa31-435e-a161-b1e1fa7a13bd" providerId="ADAL" clId="{65FDFCF9-24DF-4F71-98E9-6B21428C1DA3}" dt="2024-03-05T21:30:57.683" v="453" actId="47"/>
        <pc:sldMkLst>
          <pc:docMk/>
          <pc:sldMk cId="1659957890" sldId="261"/>
        </pc:sldMkLst>
      </pc:sldChg>
      <pc:sldChg chg="modSp">
        <pc:chgData name="Alissa Flatley" userId="0242edfc-aa31-435e-a161-b1e1fa7a13bd" providerId="ADAL" clId="{65FDFCF9-24DF-4F71-98E9-6B21428C1DA3}" dt="2024-03-05T21:21:32.851" v="93" actId="2711"/>
        <pc:sldMkLst>
          <pc:docMk/>
          <pc:sldMk cId="388115795" sldId="337"/>
        </pc:sldMkLst>
        <pc:spChg chg="mod">
          <ac:chgData name="Alissa Flatley" userId="0242edfc-aa31-435e-a161-b1e1fa7a13bd" providerId="ADAL" clId="{65FDFCF9-24DF-4F71-98E9-6B21428C1DA3}" dt="2024-03-05T21:21:32.851" v="93" actId="2711"/>
          <ac:spMkLst>
            <pc:docMk/>
            <pc:sldMk cId="388115795" sldId="337"/>
            <ac:spMk id="2" creationId="{00000000-0000-0000-0000-000000000000}"/>
          </ac:spMkLst>
        </pc:spChg>
      </pc:sldChg>
      <pc:sldChg chg="modSp mod">
        <pc:chgData name="Alissa Flatley" userId="0242edfc-aa31-435e-a161-b1e1fa7a13bd" providerId="ADAL" clId="{65FDFCF9-24DF-4F71-98E9-6B21428C1DA3}" dt="2024-03-05T08:44:25.378" v="27" actId="1076"/>
        <pc:sldMkLst>
          <pc:docMk/>
          <pc:sldMk cId="2743966469" sldId="338"/>
        </pc:sldMkLst>
        <pc:spChg chg="mod">
          <ac:chgData name="Alissa Flatley" userId="0242edfc-aa31-435e-a161-b1e1fa7a13bd" providerId="ADAL" clId="{65FDFCF9-24DF-4F71-98E9-6B21428C1DA3}" dt="2024-03-05T08:43:48.231" v="25" actId="113"/>
          <ac:spMkLst>
            <pc:docMk/>
            <pc:sldMk cId="2743966469" sldId="338"/>
            <ac:spMk id="2" creationId="{9EF569A1-2640-7E6A-4A22-A30D0D786B37}"/>
          </ac:spMkLst>
        </pc:spChg>
        <pc:spChg chg="mod">
          <ac:chgData name="Alissa Flatley" userId="0242edfc-aa31-435e-a161-b1e1fa7a13bd" providerId="ADAL" clId="{65FDFCF9-24DF-4F71-98E9-6B21428C1DA3}" dt="2024-03-05T08:44:25.378" v="27" actId="1076"/>
          <ac:spMkLst>
            <pc:docMk/>
            <pc:sldMk cId="2743966469" sldId="338"/>
            <ac:spMk id="3" creationId="{3D47818A-4339-1DFB-64EC-3A08D4CC5B23}"/>
          </ac:spMkLst>
        </pc:spChg>
        <pc:picChg chg="mod">
          <ac:chgData name="Alissa Flatley" userId="0242edfc-aa31-435e-a161-b1e1fa7a13bd" providerId="ADAL" clId="{65FDFCF9-24DF-4F71-98E9-6B21428C1DA3}" dt="2024-03-05T08:41:20.615" v="12" actId="1076"/>
          <ac:picMkLst>
            <pc:docMk/>
            <pc:sldMk cId="2743966469" sldId="338"/>
            <ac:picMk id="5" creationId="{A12A1245-BB53-C509-446A-9A4E1117EF05}"/>
          </ac:picMkLst>
        </pc:picChg>
      </pc:sldChg>
      <pc:sldChg chg="addSp delSp modSp add mod">
        <pc:chgData name="Alissa Flatley" userId="0242edfc-aa31-435e-a161-b1e1fa7a13bd" providerId="ADAL" clId="{65FDFCF9-24DF-4F71-98E9-6B21428C1DA3}" dt="2024-03-05T08:44:44.987" v="46" actId="2711"/>
        <pc:sldMkLst>
          <pc:docMk/>
          <pc:sldMk cId="1080828749" sldId="339"/>
        </pc:sldMkLst>
        <pc:spChg chg="mod">
          <ac:chgData name="Alissa Flatley" userId="0242edfc-aa31-435e-a161-b1e1fa7a13bd" providerId="ADAL" clId="{65FDFCF9-24DF-4F71-98E9-6B21428C1DA3}" dt="2024-03-05T08:44:44.987" v="46" actId="2711"/>
          <ac:spMkLst>
            <pc:docMk/>
            <pc:sldMk cId="1080828749" sldId="339"/>
            <ac:spMk id="2" creationId="{9EF569A1-2640-7E6A-4A22-A30D0D786B37}"/>
          </ac:spMkLst>
        </pc:spChg>
        <pc:spChg chg="add mod">
          <ac:chgData name="Alissa Flatley" userId="0242edfc-aa31-435e-a161-b1e1fa7a13bd" providerId="ADAL" clId="{65FDFCF9-24DF-4F71-98E9-6B21428C1DA3}" dt="2024-03-05T08:43:08.614" v="18" actId="1076"/>
          <ac:spMkLst>
            <pc:docMk/>
            <pc:sldMk cId="1080828749" sldId="339"/>
            <ac:spMk id="6" creationId="{43FD0F23-8E79-3111-3AE9-709FD7A2205C}"/>
          </ac:spMkLst>
        </pc:spChg>
        <pc:picChg chg="del">
          <ac:chgData name="Alissa Flatley" userId="0242edfc-aa31-435e-a161-b1e1fa7a13bd" providerId="ADAL" clId="{65FDFCF9-24DF-4F71-98E9-6B21428C1DA3}" dt="2024-03-05T08:42:26.063" v="14" actId="478"/>
          <ac:picMkLst>
            <pc:docMk/>
            <pc:sldMk cId="1080828749" sldId="339"/>
            <ac:picMk id="5" creationId="{A12A1245-BB53-C509-446A-9A4E1117EF05}"/>
          </ac:picMkLst>
        </pc:picChg>
        <pc:picChg chg="add mod modCrop">
          <ac:chgData name="Alissa Flatley" userId="0242edfc-aa31-435e-a161-b1e1fa7a13bd" providerId="ADAL" clId="{65FDFCF9-24DF-4F71-98E9-6B21428C1DA3}" dt="2024-03-05T08:43:23.514" v="22" actId="1076"/>
          <ac:picMkLst>
            <pc:docMk/>
            <pc:sldMk cId="1080828749" sldId="339"/>
            <ac:picMk id="8" creationId="{46169F3E-B0D8-A4DA-A4D6-B238CC93A899}"/>
          </ac:picMkLst>
        </pc:picChg>
      </pc:sldChg>
      <pc:sldChg chg="addSp delSp modSp add mod ord">
        <pc:chgData name="Alissa Flatley" userId="0242edfc-aa31-435e-a161-b1e1fa7a13bd" providerId="ADAL" clId="{65FDFCF9-24DF-4F71-98E9-6B21428C1DA3}" dt="2024-03-05T21:32:23.522" v="492" actId="13926"/>
        <pc:sldMkLst>
          <pc:docMk/>
          <pc:sldMk cId="3457960932" sldId="340"/>
        </pc:sldMkLst>
        <pc:spChg chg="mod">
          <ac:chgData name="Alissa Flatley" userId="0242edfc-aa31-435e-a161-b1e1fa7a13bd" providerId="ADAL" clId="{65FDFCF9-24DF-4F71-98E9-6B21428C1DA3}" dt="2024-03-05T09:15:51.812" v="75" actId="20577"/>
          <ac:spMkLst>
            <pc:docMk/>
            <pc:sldMk cId="3457960932" sldId="340"/>
            <ac:spMk id="2" creationId="{9EF569A1-2640-7E6A-4A22-A30D0D786B37}"/>
          </ac:spMkLst>
        </pc:spChg>
        <pc:spChg chg="del">
          <ac:chgData name="Alissa Flatley" userId="0242edfc-aa31-435e-a161-b1e1fa7a13bd" providerId="ADAL" clId="{65FDFCF9-24DF-4F71-98E9-6B21428C1DA3}" dt="2024-03-05T09:16:04.710" v="80" actId="478"/>
          <ac:spMkLst>
            <pc:docMk/>
            <pc:sldMk cId="3457960932" sldId="340"/>
            <ac:spMk id="3" creationId="{3D47818A-4339-1DFB-64EC-3A08D4CC5B23}"/>
          </ac:spMkLst>
        </pc:spChg>
        <pc:spChg chg="add mod">
          <ac:chgData name="Alissa Flatley" userId="0242edfc-aa31-435e-a161-b1e1fa7a13bd" providerId="ADAL" clId="{65FDFCF9-24DF-4F71-98E9-6B21428C1DA3}" dt="2024-03-05T21:32:23.522" v="492" actId="13926"/>
          <ac:spMkLst>
            <pc:docMk/>
            <pc:sldMk cId="3457960932" sldId="340"/>
            <ac:spMk id="5" creationId="{D57410F6-0726-DFC9-181D-3F7120822A06}"/>
          </ac:spMkLst>
        </pc:spChg>
        <pc:spChg chg="del">
          <ac:chgData name="Alissa Flatley" userId="0242edfc-aa31-435e-a161-b1e1fa7a13bd" providerId="ADAL" clId="{65FDFCF9-24DF-4F71-98E9-6B21428C1DA3}" dt="2024-03-05T09:15:57.867" v="78" actId="478"/>
          <ac:spMkLst>
            <pc:docMk/>
            <pc:sldMk cId="3457960932" sldId="340"/>
            <ac:spMk id="6" creationId="{43FD0F23-8E79-3111-3AE9-709FD7A2205C}"/>
          </ac:spMkLst>
        </pc:spChg>
        <pc:spChg chg="add del mod">
          <ac:chgData name="Alissa Flatley" userId="0242edfc-aa31-435e-a161-b1e1fa7a13bd" providerId="ADAL" clId="{65FDFCF9-24DF-4F71-98E9-6B21428C1DA3}" dt="2024-03-05T09:17:02.993" v="88" actId="478"/>
          <ac:spMkLst>
            <pc:docMk/>
            <pc:sldMk cId="3457960932" sldId="340"/>
            <ac:spMk id="9" creationId="{663DDFBB-C50A-D1C5-6019-9D01536E3F97}"/>
          </ac:spMkLst>
        </pc:spChg>
        <pc:picChg chg="del">
          <ac:chgData name="Alissa Flatley" userId="0242edfc-aa31-435e-a161-b1e1fa7a13bd" providerId="ADAL" clId="{65FDFCF9-24DF-4F71-98E9-6B21428C1DA3}" dt="2024-03-05T09:15:53.808" v="76" actId="478"/>
          <ac:picMkLst>
            <pc:docMk/>
            <pc:sldMk cId="3457960932" sldId="340"/>
            <ac:picMk id="8" creationId="{46169F3E-B0D8-A4DA-A4D6-B238CC93A899}"/>
          </ac:picMkLst>
        </pc:picChg>
        <pc:picChg chg="add mod modCrop">
          <ac:chgData name="Alissa Flatley" userId="0242edfc-aa31-435e-a161-b1e1fa7a13bd" providerId="ADAL" clId="{65FDFCF9-24DF-4F71-98E9-6B21428C1DA3}" dt="2024-03-05T09:17:01.234" v="87" actId="1076"/>
          <ac:picMkLst>
            <pc:docMk/>
            <pc:sldMk cId="3457960932" sldId="340"/>
            <ac:picMk id="14" creationId="{144A3368-3887-17DD-7C9C-B45A4EAD7346}"/>
          </ac:picMkLst>
        </pc:picChg>
      </pc:sldChg>
      <pc:sldChg chg="addSp delSp modSp add mod setBg delDesignElem">
        <pc:chgData name="Alissa Flatley" userId="0242edfc-aa31-435e-a161-b1e1fa7a13bd" providerId="ADAL" clId="{65FDFCF9-24DF-4F71-98E9-6B21428C1DA3}" dt="2024-03-05T21:27:32.163" v="413" actId="1076"/>
        <pc:sldMkLst>
          <pc:docMk/>
          <pc:sldMk cId="3345441668" sldId="341"/>
        </pc:sldMkLst>
        <pc:spChg chg="mod">
          <ac:chgData name="Alissa Flatley" userId="0242edfc-aa31-435e-a161-b1e1fa7a13bd" providerId="ADAL" clId="{65FDFCF9-24DF-4F71-98E9-6B21428C1DA3}" dt="2024-03-05T21:22:29.578" v="109" actId="20577"/>
          <ac:spMkLst>
            <pc:docMk/>
            <pc:sldMk cId="3345441668" sldId="341"/>
            <ac:spMk id="2" creationId="{00000000-0000-0000-0000-000000000000}"/>
          </ac:spMkLst>
        </pc:spChg>
        <pc:spChg chg="mod">
          <ac:chgData name="Alissa Flatley" userId="0242edfc-aa31-435e-a161-b1e1fa7a13bd" providerId="ADAL" clId="{65FDFCF9-24DF-4F71-98E9-6B21428C1DA3}" dt="2024-03-05T21:27:07.254" v="408" actId="20577"/>
          <ac:spMkLst>
            <pc:docMk/>
            <pc:sldMk cId="3345441668" sldId="341"/>
            <ac:spMk id="3" creationId="{00000000-0000-0000-0000-000000000000}"/>
          </ac:spMkLst>
        </pc:spChg>
        <pc:spChg chg="del">
          <ac:chgData name="Alissa Flatley" userId="0242edfc-aa31-435e-a161-b1e1fa7a13bd" providerId="ADAL" clId="{65FDFCF9-24DF-4F71-98E9-6B21428C1DA3}" dt="2024-03-05T21:22:22.942" v="95"/>
          <ac:spMkLst>
            <pc:docMk/>
            <pc:sldMk cId="3345441668" sldId="341"/>
            <ac:spMk id="16" creationId="{4F7EBAE4-9945-4473-9E34-B2C66EA0F03D}"/>
          </ac:spMkLst>
        </pc:spChg>
        <pc:spChg chg="del">
          <ac:chgData name="Alissa Flatley" userId="0242edfc-aa31-435e-a161-b1e1fa7a13bd" providerId="ADAL" clId="{65FDFCF9-24DF-4F71-98E9-6B21428C1DA3}" dt="2024-03-05T21:22:22.942" v="95"/>
          <ac:spMkLst>
            <pc:docMk/>
            <pc:sldMk cId="3345441668" sldId="341"/>
            <ac:spMk id="18" creationId="{70BEB1E7-2F88-40BC-B73D-42E5B6F80BFC}"/>
          </ac:spMkLst>
        </pc:spChg>
        <pc:spChg chg="del">
          <ac:chgData name="Alissa Flatley" userId="0242edfc-aa31-435e-a161-b1e1fa7a13bd" providerId="ADAL" clId="{65FDFCF9-24DF-4F71-98E9-6B21428C1DA3}" dt="2024-03-05T21:22:22.942" v="95"/>
          <ac:spMkLst>
            <pc:docMk/>
            <pc:sldMk cId="3345441668" sldId="341"/>
            <ac:spMk id="20" creationId="{A7B99495-F43F-4D80-A44F-2CB4764EB90B}"/>
          </ac:spMkLst>
        </pc:spChg>
        <pc:picChg chg="del">
          <ac:chgData name="Alissa Flatley" userId="0242edfc-aa31-435e-a161-b1e1fa7a13bd" providerId="ADAL" clId="{65FDFCF9-24DF-4F71-98E9-6B21428C1DA3}" dt="2024-03-05T21:23:32.780" v="298" actId="478"/>
          <ac:picMkLst>
            <pc:docMk/>
            <pc:sldMk cId="3345441668" sldId="341"/>
            <ac:picMk id="4" creationId="{00000000-0000-0000-0000-000000000000}"/>
          </ac:picMkLst>
        </pc:picChg>
        <pc:picChg chg="add mod modCrop">
          <ac:chgData name="Alissa Flatley" userId="0242edfc-aa31-435e-a161-b1e1fa7a13bd" providerId="ADAL" clId="{65FDFCF9-24DF-4F71-98E9-6B21428C1DA3}" dt="2024-03-05T21:27:32.163" v="413" actId="1076"/>
          <ac:picMkLst>
            <pc:docMk/>
            <pc:sldMk cId="3345441668" sldId="341"/>
            <ac:picMk id="5" creationId="{05F3B6B5-B436-CD67-B83C-771A8388CD8D}"/>
          </ac:picMkLst>
        </pc:picChg>
      </pc:sldChg>
      <pc:sldChg chg="addSp delSp modSp add mod">
        <pc:chgData name="Alissa Flatley" userId="0242edfc-aa31-435e-a161-b1e1fa7a13bd" providerId="ADAL" clId="{65FDFCF9-24DF-4F71-98E9-6B21428C1DA3}" dt="2024-03-05T21:33:05.879" v="576" actId="115"/>
        <pc:sldMkLst>
          <pc:docMk/>
          <pc:sldMk cId="3053321602" sldId="342"/>
        </pc:sldMkLst>
        <pc:spChg chg="mod">
          <ac:chgData name="Alissa Flatley" userId="0242edfc-aa31-435e-a161-b1e1fa7a13bd" providerId="ADAL" clId="{65FDFCF9-24DF-4F71-98E9-6B21428C1DA3}" dt="2024-03-05T21:31:53.493" v="487" actId="26606"/>
          <ac:spMkLst>
            <pc:docMk/>
            <pc:sldMk cId="3053321602" sldId="342"/>
            <ac:spMk id="2" creationId="{00000000-0000-0000-0000-000000000000}"/>
          </ac:spMkLst>
        </pc:spChg>
        <pc:spChg chg="mod">
          <ac:chgData name="Alissa Flatley" userId="0242edfc-aa31-435e-a161-b1e1fa7a13bd" providerId="ADAL" clId="{65FDFCF9-24DF-4F71-98E9-6B21428C1DA3}" dt="2024-03-05T21:33:05.879" v="576" actId="115"/>
          <ac:spMkLst>
            <pc:docMk/>
            <pc:sldMk cId="3053321602" sldId="342"/>
            <ac:spMk id="3" creationId="{00000000-0000-0000-0000-000000000000}"/>
          </ac:spMkLst>
        </pc:spChg>
        <pc:spChg chg="del">
          <ac:chgData name="Alissa Flatley" userId="0242edfc-aa31-435e-a161-b1e1fa7a13bd" providerId="ADAL" clId="{65FDFCF9-24DF-4F71-98E9-6B21428C1DA3}" dt="2024-03-05T21:31:53.493" v="487" actId="26606"/>
          <ac:spMkLst>
            <pc:docMk/>
            <pc:sldMk cId="3053321602" sldId="342"/>
            <ac:spMk id="16" creationId="{4F7EBAE4-9945-4473-9E34-B2C66EA0F03D}"/>
          </ac:spMkLst>
        </pc:spChg>
        <pc:spChg chg="del">
          <ac:chgData name="Alissa Flatley" userId="0242edfc-aa31-435e-a161-b1e1fa7a13bd" providerId="ADAL" clId="{65FDFCF9-24DF-4F71-98E9-6B21428C1DA3}" dt="2024-03-05T21:31:53.493" v="487" actId="26606"/>
          <ac:spMkLst>
            <pc:docMk/>
            <pc:sldMk cId="3053321602" sldId="342"/>
            <ac:spMk id="18" creationId="{70BEB1E7-2F88-40BC-B73D-42E5B6F80BFC}"/>
          </ac:spMkLst>
        </pc:spChg>
        <pc:spChg chg="del">
          <ac:chgData name="Alissa Flatley" userId="0242edfc-aa31-435e-a161-b1e1fa7a13bd" providerId="ADAL" clId="{65FDFCF9-24DF-4F71-98E9-6B21428C1DA3}" dt="2024-03-05T21:31:53.493" v="487" actId="26606"/>
          <ac:spMkLst>
            <pc:docMk/>
            <pc:sldMk cId="3053321602" sldId="342"/>
            <ac:spMk id="20" creationId="{A7B99495-F43F-4D80-A44F-2CB4764EB90B}"/>
          </ac:spMkLst>
        </pc:spChg>
        <pc:spChg chg="add">
          <ac:chgData name="Alissa Flatley" userId="0242edfc-aa31-435e-a161-b1e1fa7a13bd" providerId="ADAL" clId="{65FDFCF9-24DF-4F71-98E9-6B21428C1DA3}" dt="2024-03-05T21:31:53.493" v="487" actId="26606"/>
          <ac:spMkLst>
            <pc:docMk/>
            <pc:sldMk cId="3053321602" sldId="342"/>
            <ac:spMk id="26" creationId="{79BB35BC-D5C2-4C8B-A22A-A71E6191913B}"/>
          </ac:spMkLst>
        </pc:spChg>
        <pc:picChg chg="del">
          <ac:chgData name="Alissa Flatley" userId="0242edfc-aa31-435e-a161-b1e1fa7a13bd" providerId="ADAL" clId="{65FDFCF9-24DF-4F71-98E9-6B21428C1DA3}" dt="2024-03-05T21:31:48.757" v="486" actId="478"/>
          <ac:picMkLst>
            <pc:docMk/>
            <pc:sldMk cId="3053321602" sldId="342"/>
            <ac:picMk id="4" creationId="{00000000-0000-0000-0000-000000000000}"/>
          </ac:picMkLst>
        </pc:picChg>
        <pc:picChg chg="add">
          <ac:chgData name="Alissa Flatley" userId="0242edfc-aa31-435e-a161-b1e1fa7a13bd" providerId="ADAL" clId="{65FDFCF9-24DF-4F71-98E9-6B21428C1DA3}" dt="2024-03-05T21:31:53.493" v="487" actId="26606"/>
          <ac:picMkLst>
            <pc:docMk/>
            <pc:sldMk cId="3053321602" sldId="342"/>
            <ac:picMk id="22" creationId="{B35F05C9-55DE-9692-2601-C3E1F652B41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497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981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99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687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705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677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88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344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367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219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557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7C6AC-8E0B-AB13-61C5-DA4388CF4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B0FCAB-D49A-3169-2620-5CEB89D51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91687-550D-429A-0EA1-8A78B1D46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EEBBA-553F-6C8F-EEF0-F4161F787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61DD3-935A-C613-A566-74F24832A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012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CF518-4903-C9F8-B551-CC82E121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C0E68-38F9-C1D6-B4CF-4308E34005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A6BFD-1B8F-06D3-A9D8-30281EA4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7167C-5BE4-A530-CEB5-DA4D0DBCE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2338E-6270-5ECE-EFFC-0AEDAF4BA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8412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F92AE-ACE6-F5B7-7525-ADB82C9BD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716D32-704B-DA08-73DC-F374FACC2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76E30-A488-F626-1ECA-32458FDFF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3E57B-6343-502E-2104-E64117064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364BF-72A9-FFE3-95AD-8A6C11D6E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971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9A245-DF4E-414C-0608-A0DA18655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047DB-7DA5-3BFD-3D63-54A5B51036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3B132-5989-9FB1-CC7F-4A6CF98E4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FA288-4503-2E0F-9796-CA1614A58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1163E-244A-30B4-6175-B1864412F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7B193-C6CC-CAE3-1C09-D1DABB506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0117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0CEAE-968A-F39F-C6A3-6E08D7FBD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89EEE-E8DE-4933-BC08-446224415D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9EBB18-9770-3D2D-922C-A3282CFD01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24E441-9144-A75F-1F48-2DDE103FEE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11874-63BE-FF2A-0246-6DF4DC4532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A60953-36FA-4DCE-1C9B-376E9C7CE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BDAF62-2E7A-CF91-2EF5-865D4E0D8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5A0FB5-9075-21D0-7EBE-9ED6A6CC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914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9A74B-106D-BAD5-EB0C-60DB986C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315050-F11B-BED2-2372-42C4FE656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A9FAD-F3AA-B4A9-F8EF-45588FB95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F69EF2-4636-5075-AC9C-B9B101795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1779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B9752B-34C6-CAF0-A4FB-EA3A3AE6A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B7F652-6AF6-57FE-E5CD-53DA0020D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62612-B28A-6635-D098-656D5359E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3630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11209-5BCC-4A14-C503-43DEBBEC3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60D90-D60C-41E8-9605-32B884C24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400961-C729-280A-78D8-C2FA040C7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03794B-7A40-3C01-E341-79BEE6A3D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EBC02-F937-45ED-10BF-5F3AAFB2E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598FE-9A2F-1AC1-8E4F-FE09B51DB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580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68378-1FAB-5409-0FAE-0C98E2B3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04F9D5-5331-DE45-110F-49C6E23FA1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79D1F-C55B-AE0A-9CB5-DEA6503B3D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D1C176-A122-AA36-DF72-05269A51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C1B038-656A-7109-6BA8-8D180F959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9B6EF-4864-F9D9-993C-AF675EBFB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6444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855A3-C1B4-F7FD-C1D2-421B72CA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CF8811-D650-B12E-1982-735F0604C2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823FA6-FBD2-316A-FB9F-3F5CF2C2B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F1994-33F7-D0A4-0870-650A2BF67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31668-996B-7736-6C66-657911B0F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7763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870E51-0DCE-7B2F-E1D3-6C38D0BE3A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D8E33E-BFD9-588C-19F7-4FEB0A8B4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8EBE4-53B7-60D6-E19B-5846CF69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B27D0-599A-3A71-01A4-A2D52E790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FADB6-EBE0-0DB9-0982-6A32B6841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2809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33400"/>
            <a:ext cx="10058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/>
          <p:cNvSpPr>
            <a:spLocks noGrp="1"/>
          </p:cNvSpPr>
          <p:nvPr>
            <p:ph type="clipArt" sz="half" idx="1"/>
          </p:nvPr>
        </p:nvSpPr>
        <p:spPr>
          <a:xfrm>
            <a:off x="1828800" y="1981200"/>
            <a:ext cx="4978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10400" y="1981200"/>
            <a:ext cx="49784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2352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0" y="6248400"/>
            <a:ext cx="4572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Introduction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652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F25325E-DECE-4875-8EAB-C9C5156C29F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40584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33400"/>
            <a:ext cx="10058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28800" y="1981200"/>
            <a:ext cx="49784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7010400" y="1981200"/>
            <a:ext cx="4978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2352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0" y="6248400"/>
            <a:ext cx="4572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Introduction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652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1F64DB5-C7BD-471D-9E58-1012AD410D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7288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490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FE2545-02EA-07B2-5D4F-C6E3375E0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C73DD5-F7DF-0386-1BEF-9088C5A5E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6BFAC-C61A-A4C9-32C1-F7A14913E0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F1133-3259-4C45-BABA-5B62D9C6F78D}" type="datetimeFigureOut">
              <a:rPr lang="en-US" smtClean="0"/>
              <a:t>3/5/2024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6F282-0AD3-F36E-7F2F-24DD86AFA2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EF5C4-4A0A-75A4-0E83-DDE1DB8055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134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rewildingeurope.com/wp-content/uploads/2019/05/Rewilding-Europe-Strategic-Plan-2019-2021_website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wildingeurope.com/?gad_source=1&amp;gclid=CjwKCAiAopuvBhBCEiwAm8jaMbwN8qTTImMI2fV5Li0TEptSFYvltcu5a3C4WrEIgH6nVSMpav7XWhoChDUQAvD_BwE" TargetMode="External"/><Relationship Id="rId2" Type="http://schemas.openxmlformats.org/officeDocument/2006/relationships/hyperlink" Target="https://rewildingeurope.com/wp-content/uploads/2019/05/Rewilding-Europe-Strategic-Plan-2019-2021_websit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youtube.com/watch?v=SYdm6k1tg3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citizenzoo.org/rewilding-2019-conference-powerpoint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Hw8yiHD4Iw" TargetMode="External"/><Relationship Id="rId7" Type="http://schemas.openxmlformats.org/officeDocument/2006/relationships/image" Target="../media/image12.jpeg"/><Relationship Id="rId2" Type="http://schemas.openxmlformats.org/officeDocument/2006/relationships/hyperlink" Target="https://www.youtube.com/watch?v=SQzVkOC6XF8&amp;t=97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hyperlink" Target="https://www.youtube.com/watch?v=VpLP7Dnbed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qua and green fractal background like floral petal">
            <a:extLst>
              <a:ext uri="{FF2B5EF4-FFF2-40B4-BE49-F238E27FC236}">
                <a16:creationId xmlns:a16="http://schemas.microsoft.com/office/drawing/2014/main" id="{2D2FF362-4ED3-4C1C-4340-01D5AD7119C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8168" y="1826933"/>
            <a:ext cx="4000501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b="1" dirty="0">
                <a:solidFill>
                  <a:schemeClr val="bg1"/>
                </a:solidFill>
                <a:latin typeface="Neue Haas Grotesk Text Pro" panose="020B0504020202020204" pitchFamily="34" charset="0"/>
              </a:rPr>
              <a:t>Rewilding Landscape</a:t>
            </a:r>
            <a:br>
              <a:rPr lang="en-US" sz="4800" dirty="0">
                <a:solidFill>
                  <a:schemeClr val="bg1"/>
                </a:solidFill>
              </a:rPr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82F3119C-0176-4041-3EF8-9AE7D19DAF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50" y="5590364"/>
            <a:ext cx="2376013" cy="109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1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014139"/>
            <a:ext cx="9448800" cy="1825096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Neue Haas Grotesk Text Pro" panose="020B0504020202020204" pitchFamily="34" charset="0"/>
              </a:rPr>
              <a:t>Rewilding landscape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42935"/>
            <a:ext cx="9448800" cy="685800"/>
          </a:xfrm>
        </p:spPr>
        <p:txBody>
          <a:bodyPr>
            <a:normAutofit/>
          </a:bodyPr>
          <a:lstStyle/>
          <a:p>
            <a:r>
              <a:rPr lang="en-GB" dirty="0"/>
              <a:t>A debate, a dictum or a necessity?</a:t>
            </a:r>
          </a:p>
        </p:txBody>
      </p:sp>
    </p:spTree>
    <p:extLst>
      <p:ext uri="{BB962C8B-B14F-4D97-AF65-F5344CB8AC3E}">
        <p14:creationId xmlns:p14="http://schemas.microsoft.com/office/powerpoint/2010/main" val="84365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569A1-2640-7E6A-4A22-A30D0D786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96" y="115103"/>
            <a:ext cx="8908313" cy="3072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Neue Haas Grotesk Text Pro" panose="020B0504020202020204" pitchFamily="34" charset="0"/>
              </a:rPr>
              <a:t>Operational Model – Rewilding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7818A-4339-1DFB-64EC-3A08D4CC5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6747" y="-248079"/>
            <a:ext cx="2722701" cy="14075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RewildingEuropeStrategicPlan2019-2021_online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2A1245-BB53-C509-446A-9A4E1117EF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4723" y="938754"/>
            <a:ext cx="11282554" cy="5463569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1E4E172-1EA7-E251-8265-AD4D67315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36EE4C1-7905-4652-A645-D2C3112E2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B2D6870-BDC0-AE8B-A7F5-D570327D1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3966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569A1-2640-7E6A-4A22-A30D0D786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814" y="115103"/>
            <a:ext cx="8417595" cy="3072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Neue Haas Grotesk Text Pro" panose="020B0504020202020204" pitchFamily="34" charset="0"/>
              </a:rPr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7818A-4339-1DFB-64EC-3A08D4CC5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1295" y="-217281"/>
            <a:ext cx="3806727" cy="14075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RewildingEuropeStrategicPlan2019-2021_online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1E4E172-1EA7-E251-8265-AD4D67315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36EE4C1-7905-4652-A645-D2C3112E2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B2D6870-BDC0-AE8B-A7F5-D570327D1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43FD0F23-8E79-3111-3AE9-709FD7A2205C}"/>
              </a:ext>
            </a:extLst>
          </p:cNvPr>
          <p:cNvSpPr txBox="1"/>
          <p:nvPr/>
        </p:nvSpPr>
        <p:spPr>
          <a:xfrm>
            <a:off x="108096" y="6257787"/>
            <a:ext cx="62239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3"/>
              </a:rPr>
              <a:t>Rewilding Europe | Making Europe a Wilder Place</a:t>
            </a: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169F3E-B0D8-A4DA-A4D6-B238CC93A89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8814" y="918874"/>
            <a:ext cx="10058401" cy="5201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828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Neue Haas Grotesk Text Pro" panose="020B0504020202020204" pitchFamily="34" charset="0"/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85059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Choose a case-study from the examples and summarise the rewilding process.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What is the rewilding vision?</a:t>
            </a:r>
          </a:p>
          <a:p>
            <a:pPr marL="0" indent="0">
              <a:buNone/>
            </a:pPr>
            <a:r>
              <a:rPr lang="en-GB" sz="2400" dirty="0"/>
              <a:t>How are they carrying this out?</a:t>
            </a:r>
          </a:p>
          <a:p>
            <a:pPr marL="0" indent="0">
              <a:buNone/>
            </a:pPr>
            <a:r>
              <a:rPr lang="en-GB" sz="2400" dirty="0"/>
              <a:t>What are their main achievements?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F3B6B5-B436-CD67-B83C-771A8388CD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8200" y="4229771"/>
            <a:ext cx="8811162" cy="2263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441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410361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Neue Haas Grotesk Text Pro" panose="020B0504020202020204" pitchFamily="34" charset="0"/>
              </a:rPr>
              <a:t>National Parks Conference (2015)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400" dirty="0"/>
              <a:t>Time to go wild talk at the National Parks Conference</a:t>
            </a:r>
          </a:p>
          <a:p>
            <a:r>
              <a:rPr lang="en-GB" sz="2400" dirty="0">
                <a:hlinkClick r:id="rId2"/>
              </a:rPr>
              <a:t>George Monbiot (27 mins)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50302" y="2333896"/>
            <a:ext cx="3546855" cy="3546855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5822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569A1-2640-7E6A-4A22-A30D0D786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814" y="115103"/>
            <a:ext cx="8417595" cy="3072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Neue Haas Grotesk Text Pro" panose="020B0504020202020204" pitchFamily="34" charset="0"/>
              </a:rPr>
              <a:t>Rewilding Conference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1E4E172-1EA7-E251-8265-AD4D67315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36EE4C1-7905-4652-A645-D2C3112E2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B2D6870-BDC0-AE8B-A7F5-D570327D1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57410F6-0726-DFC9-181D-3F7120822A06}"/>
              </a:ext>
            </a:extLst>
          </p:cNvPr>
          <p:cNvSpPr txBox="1"/>
          <p:nvPr/>
        </p:nvSpPr>
        <p:spPr>
          <a:xfrm>
            <a:off x="101799" y="6285146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2"/>
              </a:rPr>
              <a:t>Rewilding Conference PowerPoints - Citizen Zoo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44A3368-3887-17DD-7C9C-B45A4EAD734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321" b="3899"/>
          <a:stretch/>
        </p:blipFill>
        <p:spPr>
          <a:xfrm>
            <a:off x="598814" y="1040267"/>
            <a:ext cx="8783629" cy="496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960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dirty="0">
                <a:latin typeface="Neue Haas Grotesk Text Pro" panose="020B0504020202020204" pitchFamily="34" charset="0"/>
              </a:rPr>
              <a:t>Discussion</a:t>
            </a:r>
          </a:p>
        </p:txBody>
      </p:sp>
      <p:pic>
        <p:nvPicPr>
          <p:cNvPr id="22" name="Picture 21" descr="Colourful flowers on field">
            <a:extLst>
              <a:ext uri="{FF2B5EF4-FFF2-40B4-BE49-F238E27FC236}">
                <a16:creationId xmlns:a16="http://schemas.microsoft.com/office/drawing/2014/main" id="{B35F05C9-55DE-9692-2601-C3E1F652B4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93" r="6272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dirty="0"/>
              <a:t>Construct an argument for the case </a:t>
            </a:r>
            <a:r>
              <a:rPr lang="en-GB" u="sng" dirty="0"/>
              <a:t>for </a:t>
            </a:r>
            <a:r>
              <a:rPr lang="en-GB" dirty="0"/>
              <a:t>and </a:t>
            </a:r>
            <a:r>
              <a:rPr lang="en-GB" u="sng" dirty="0"/>
              <a:t>against </a:t>
            </a:r>
            <a:r>
              <a:rPr lang="en-GB" dirty="0"/>
              <a:t>Monbiot’s standpoint.</a:t>
            </a:r>
          </a:p>
          <a:p>
            <a:r>
              <a:rPr lang="en-GB" dirty="0"/>
              <a:t>Should our landscape be wild?</a:t>
            </a:r>
          </a:p>
          <a:p>
            <a:r>
              <a:rPr lang="en-GB" dirty="0"/>
              <a:t>Use the 2019 rewilding conference to guide your argument.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53321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4" y="750498"/>
            <a:ext cx="3564488" cy="1104181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Neue Haas Grotesk Text Pro" panose="020B0504020202020204" pitchFamily="34" charset="0"/>
              </a:rPr>
              <a:t>Additional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594" y="2533476"/>
            <a:ext cx="4319452" cy="3447832"/>
          </a:xfrm>
        </p:spPr>
        <p:txBody>
          <a:bodyPr anchor="t">
            <a:normAutofit fontScale="85000" lnSpcReduction="20000"/>
          </a:bodyPr>
          <a:lstStyle/>
          <a:p>
            <a:r>
              <a:rPr lang="en-GB" sz="2600" dirty="0"/>
              <a:t>How wolves have influence river hydrology (National Geographic 2015 : 90 mins)</a:t>
            </a:r>
          </a:p>
          <a:p>
            <a:pPr lvl="1"/>
            <a:r>
              <a:rPr lang="en-GB" sz="2600" dirty="0">
                <a:hlinkClick r:id="rId2"/>
              </a:rPr>
              <a:t>Wolf project US</a:t>
            </a:r>
            <a:endParaRPr lang="en-GB" sz="2600" dirty="0"/>
          </a:p>
          <a:p>
            <a:r>
              <a:rPr lang="en-GB" sz="2600" dirty="0"/>
              <a:t>George Monbiot Sustainable Earth Institute 2016</a:t>
            </a:r>
          </a:p>
          <a:p>
            <a:pPr lvl="1"/>
            <a:r>
              <a:rPr lang="en-GB" sz="2600" dirty="0">
                <a:hlinkClick r:id="rId3"/>
              </a:rPr>
              <a:t>Rewilding 90 mins</a:t>
            </a:r>
            <a:endParaRPr lang="en-GB" sz="2600" dirty="0"/>
          </a:p>
          <a:p>
            <a:r>
              <a:rPr lang="en-GB" sz="2600" dirty="0"/>
              <a:t>Alan Featherstone SEI 2016</a:t>
            </a:r>
          </a:p>
          <a:p>
            <a:pPr lvl="1"/>
            <a:r>
              <a:rPr lang="en-GB" sz="2600" dirty="0">
                <a:hlinkClick r:id="rId4"/>
              </a:rPr>
              <a:t>Rewilding Scotland</a:t>
            </a:r>
            <a:r>
              <a:rPr lang="en-GB" sz="2600" dirty="0"/>
              <a:t> 80 mins</a:t>
            </a:r>
          </a:p>
          <a:p>
            <a:r>
              <a:rPr lang="en-GB" sz="2600" dirty="0"/>
              <a:t>Watch and use to facilitate and edit your essay plan.</a:t>
            </a:r>
          </a:p>
          <a:p>
            <a:pPr lvl="1"/>
            <a:endParaRPr lang="en-GB" sz="17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>
            <a:off x="5058877" y="877411"/>
            <a:ext cx="2687276" cy="25515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9051" y="3429000"/>
            <a:ext cx="2687102" cy="25515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46380" y="877412"/>
            <a:ext cx="3564488" cy="5103175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1BE23172-A5AD-AAA1-9BC1-049E46E22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8877" y="5858828"/>
            <a:ext cx="6253899" cy="123363"/>
            <a:chOff x="7015162" y="5858828"/>
            <a:chExt cx="4300544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16CC856-6C43-AD46-7BCC-2BA6551F7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A304B5B-7146-237F-8414-C1F6052D4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68743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3700</TotalTime>
  <Words>173</Words>
  <Application>Microsoft Office PowerPoint</Application>
  <PresentationFormat>Widescreen</PresentationFormat>
  <Paragraphs>32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Neue Haas Grotesk Text Pro</vt:lpstr>
      <vt:lpstr>Office Theme</vt:lpstr>
      <vt:lpstr>1_Office Theme</vt:lpstr>
      <vt:lpstr>Rewilding Landscape </vt:lpstr>
      <vt:lpstr>Rewilding landscape</vt:lpstr>
      <vt:lpstr>Operational Model – Rewilding Europe</vt:lpstr>
      <vt:lpstr>Case Studies</vt:lpstr>
      <vt:lpstr>Activity</vt:lpstr>
      <vt:lpstr>National Parks Conference (2015)</vt:lpstr>
      <vt:lpstr>Rewilding Conference</vt:lpstr>
      <vt:lpstr>Discussion</vt:lpstr>
      <vt:lpstr>Additional Content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Architecture</dc:title>
  <dc:creator>Alissa Flatley</dc:creator>
  <cp:lastModifiedBy>Alissa Flatley</cp:lastModifiedBy>
  <cp:revision>12</cp:revision>
  <dcterms:created xsi:type="dcterms:W3CDTF">2016-11-22T14:38:01Z</dcterms:created>
  <dcterms:modified xsi:type="dcterms:W3CDTF">2024-03-05T21:33:40Z</dcterms:modified>
</cp:coreProperties>
</file>