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60" r:id="rId5"/>
  </p:sldMasterIdLst>
  <p:sldIdLst>
    <p:sldId id="277" r:id="rId6"/>
    <p:sldId id="330" r:id="rId7"/>
    <p:sldId id="348" r:id="rId8"/>
    <p:sldId id="308" r:id="rId9"/>
    <p:sldId id="331" r:id="rId10"/>
    <p:sldId id="332" r:id="rId11"/>
    <p:sldId id="333" r:id="rId12"/>
    <p:sldId id="349" r:id="rId13"/>
    <p:sldId id="335" r:id="rId14"/>
    <p:sldId id="334" r:id="rId15"/>
    <p:sldId id="336" r:id="rId16"/>
    <p:sldId id="337" r:id="rId17"/>
    <p:sldId id="347" r:id="rId18"/>
    <p:sldId id="338" r:id="rId19"/>
    <p:sldId id="339" r:id="rId20"/>
    <p:sldId id="312" r:id="rId21"/>
    <p:sldId id="357" r:id="rId22"/>
    <p:sldId id="261" r:id="rId23"/>
    <p:sldId id="341" r:id="rId24"/>
    <p:sldId id="343" r:id="rId25"/>
    <p:sldId id="352" r:id="rId26"/>
    <p:sldId id="356" r:id="rId27"/>
    <p:sldId id="353" r:id="rId28"/>
    <p:sldId id="258" r:id="rId29"/>
    <p:sldId id="259" r:id="rId30"/>
    <p:sldId id="260" r:id="rId31"/>
    <p:sldId id="354" r:id="rId32"/>
    <p:sldId id="262" r:id="rId33"/>
    <p:sldId id="263" r:id="rId34"/>
    <p:sldId id="264" r:id="rId35"/>
    <p:sldId id="265" r:id="rId36"/>
    <p:sldId id="266" r:id="rId37"/>
    <p:sldId id="324" r:id="rId38"/>
    <p:sldId id="315" r:id="rId39"/>
    <p:sldId id="344" r:id="rId40"/>
    <p:sldId id="346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F63302-C62D-468F-BB59-EB6842FE75FD}" v="166" dt="2023-09-09T05:41:55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51"/>
  </p:normalViewPr>
  <p:slideViewPr>
    <p:cSldViewPr snapToGrid="0" snapToObjects="1">
      <p:cViewPr varScale="1">
        <p:scale>
          <a:sx n="97" d="100"/>
          <a:sy n="97" d="100"/>
        </p:scale>
        <p:origin x="10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ti Chitsazan" userId="6948b48b-ec33-407f-99c1-338c0d17402f" providerId="ADAL" clId="{D1F63302-C62D-468F-BB59-EB6842FE75FD}"/>
    <pc:docChg chg="undo redo custSel addSld delSld modSld">
      <pc:chgData name="Hasti Chitsazan" userId="6948b48b-ec33-407f-99c1-338c0d17402f" providerId="ADAL" clId="{D1F63302-C62D-468F-BB59-EB6842FE75FD}" dt="2023-09-09T05:41:55.271" v="215" actId="20577"/>
      <pc:docMkLst>
        <pc:docMk/>
      </pc:docMkLst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1169530736" sldId="258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2695606715" sldId="259"/>
        </pc:sldMkLst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861224234" sldId="260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1647142876" sldId="262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1328736827" sldId="263"/>
        </pc:sldMkLst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2116136367" sldId="264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1838713277" sldId="265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1091644743" sldId="266"/>
        </pc:sldMkLst>
      </pc:sldChg>
      <pc:sldChg chg="modSp mod">
        <pc:chgData name="Hasti Chitsazan" userId="6948b48b-ec33-407f-99c1-338c0d17402f" providerId="ADAL" clId="{D1F63302-C62D-468F-BB59-EB6842FE75FD}" dt="2023-09-08T10:44:03.635" v="33" actId="207"/>
        <pc:sldMkLst>
          <pc:docMk/>
          <pc:sldMk cId="0" sldId="277"/>
        </pc:sldMkLst>
        <pc:spChg chg="mod">
          <ac:chgData name="Hasti Chitsazan" userId="6948b48b-ec33-407f-99c1-338c0d17402f" providerId="ADAL" clId="{D1F63302-C62D-468F-BB59-EB6842FE75FD}" dt="2023-09-08T10:43:54.049" v="32" actId="207"/>
          <ac:spMkLst>
            <pc:docMk/>
            <pc:sldMk cId="0" sldId="277"/>
            <ac:spMk id="2" creationId="{EBB1C850-45F6-F0B5-B94A-73D5C532F48B}"/>
          </ac:spMkLst>
        </pc:spChg>
        <pc:spChg chg="mod">
          <ac:chgData name="Hasti Chitsazan" userId="6948b48b-ec33-407f-99c1-338c0d17402f" providerId="ADAL" clId="{D1F63302-C62D-468F-BB59-EB6842FE75FD}" dt="2023-09-08T10:44:03.635" v="33" actId="207"/>
          <ac:spMkLst>
            <pc:docMk/>
            <pc:sldMk cId="0" sldId="277"/>
            <ac:spMk id="6" creationId="{7ED2FB02-6FDF-2255-F7D1-7A2A40CA8E4F}"/>
          </ac:spMkLst>
        </pc:spChg>
      </pc:sldChg>
      <pc:sldChg chg="modSp add mod setBg">
        <pc:chgData name="Hasti Chitsazan" userId="6948b48b-ec33-407f-99c1-338c0d17402f" providerId="ADAL" clId="{D1F63302-C62D-468F-BB59-EB6842FE75FD}" dt="2023-09-08T10:46:59.268" v="93" actId="20577"/>
        <pc:sldMkLst>
          <pc:docMk/>
          <pc:sldMk cId="0" sldId="308"/>
        </pc:sldMkLst>
        <pc:spChg chg="mod">
          <ac:chgData name="Hasti Chitsazan" userId="6948b48b-ec33-407f-99c1-338c0d17402f" providerId="ADAL" clId="{D1F63302-C62D-468F-BB59-EB6842FE75FD}" dt="2023-09-08T10:46:59.268" v="93" actId="20577"/>
          <ac:spMkLst>
            <pc:docMk/>
            <pc:sldMk cId="0" sldId="308"/>
            <ac:spMk id="6" creationId="{7E4CB887-E67D-FFE6-BB95-DAF8DB485E3A}"/>
          </ac:spMkLst>
        </pc:spChg>
        <pc:spChg chg="mod">
          <ac:chgData name="Hasti Chitsazan" userId="6948b48b-ec33-407f-99c1-338c0d17402f" providerId="ADAL" clId="{D1F63302-C62D-468F-BB59-EB6842FE75FD}" dt="2023-09-08T10:46:56.611" v="91" actId="20577"/>
          <ac:spMkLst>
            <pc:docMk/>
            <pc:sldMk cId="0" sldId="308"/>
            <ac:spMk id="8194" creationId="{12D62C0B-97E8-9A1E-A003-8AA49C85E33F}"/>
          </ac:spMkLst>
        </pc:spChg>
        <pc:picChg chg="mod">
          <ac:chgData name="Hasti Chitsazan" userId="6948b48b-ec33-407f-99c1-338c0d17402f" providerId="ADAL" clId="{D1F63302-C62D-468F-BB59-EB6842FE75FD}" dt="2023-09-08T10:46:19.166" v="87" actId="1035"/>
          <ac:picMkLst>
            <pc:docMk/>
            <pc:sldMk cId="0" sldId="308"/>
            <ac:picMk id="8196" creationId="{65F72A7F-46CA-CD4B-ADEF-3AAB869F992E}"/>
          </ac:picMkLst>
        </pc:picChg>
      </pc:sldChg>
      <pc:sldChg chg="modSp add del mod setBg">
        <pc:chgData name="Hasti Chitsazan" userId="6948b48b-ec33-407f-99c1-338c0d17402f" providerId="ADAL" clId="{D1F63302-C62D-468F-BB59-EB6842FE75FD}" dt="2023-09-08T10:49:09.784" v="142"/>
        <pc:sldMkLst>
          <pc:docMk/>
          <pc:sldMk cId="0" sldId="309"/>
        </pc:sldMkLst>
        <pc:spChg chg="mod">
          <ac:chgData name="Hasti Chitsazan" userId="6948b48b-ec33-407f-99c1-338c0d17402f" providerId="ADAL" clId="{D1F63302-C62D-468F-BB59-EB6842FE75FD}" dt="2023-09-08T10:49:08.983" v="141" actId="113"/>
          <ac:spMkLst>
            <pc:docMk/>
            <pc:sldMk cId="0" sldId="309"/>
            <ac:spMk id="6" creationId="{8AFD5244-42BF-601F-E6E3-4423B72F568F}"/>
          </ac:spMkLst>
        </pc:spChg>
      </pc:sldChg>
      <pc:sldChg chg="add del">
        <pc:chgData name="Hasti Chitsazan" userId="6948b48b-ec33-407f-99c1-338c0d17402f" providerId="ADAL" clId="{D1F63302-C62D-468F-BB59-EB6842FE75FD}" dt="2023-09-08T10:59:49.913" v="163" actId="2696"/>
        <pc:sldMkLst>
          <pc:docMk/>
          <pc:sldMk cId="236743541" sldId="312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2121121516" sldId="312"/>
        </pc:sldMkLst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3380001043" sldId="315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2028507779" sldId="324"/>
        </pc:sldMkLst>
      </pc:sldChg>
      <pc:sldChg chg="del">
        <pc:chgData name="Hasti Chitsazan" userId="6948b48b-ec33-407f-99c1-338c0d17402f" providerId="ADAL" clId="{D1F63302-C62D-468F-BB59-EB6842FE75FD}" dt="2023-09-08T10:58:11.668" v="159" actId="47"/>
        <pc:sldMkLst>
          <pc:docMk/>
          <pc:sldMk cId="0" sldId="325"/>
        </pc:sldMkLst>
      </pc:sldChg>
      <pc:sldChg chg="del">
        <pc:chgData name="Hasti Chitsazan" userId="6948b48b-ec33-407f-99c1-338c0d17402f" providerId="ADAL" clId="{D1F63302-C62D-468F-BB59-EB6842FE75FD}" dt="2023-09-08T10:58:13.558" v="160" actId="47"/>
        <pc:sldMkLst>
          <pc:docMk/>
          <pc:sldMk cId="0" sldId="326"/>
        </pc:sldMkLst>
      </pc:sldChg>
      <pc:sldChg chg="modSp modAnim">
        <pc:chgData name="Hasti Chitsazan" userId="6948b48b-ec33-407f-99c1-338c0d17402f" providerId="ADAL" clId="{D1F63302-C62D-468F-BB59-EB6842FE75FD}" dt="2023-09-09T05:41:55.271" v="215" actId="20577"/>
        <pc:sldMkLst>
          <pc:docMk/>
          <pc:sldMk cId="0" sldId="330"/>
        </pc:sldMkLst>
        <pc:spChg chg="mod">
          <ac:chgData name="Hasti Chitsazan" userId="6948b48b-ec33-407f-99c1-338c0d17402f" providerId="ADAL" clId="{D1F63302-C62D-468F-BB59-EB6842FE75FD}" dt="2023-09-09T05:41:55.271" v="215" actId="20577"/>
          <ac:spMkLst>
            <pc:docMk/>
            <pc:sldMk cId="0" sldId="330"/>
            <ac:spMk id="4" creationId="{21BC48F1-F204-B99E-1A1A-56BC63ADDB62}"/>
          </ac:spMkLst>
        </pc:spChg>
      </pc:sldChg>
      <pc:sldChg chg="modSp modAnim">
        <pc:chgData name="Hasti Chitsazan" userId="6948b48b-ec33-407f-99c1-338c0d17402f" providerId="ADAL" clId="{D1F63302-C62D-468F-BB59-EB6842FE75FD}" dt="2023-09-08T10:32:46.566" v="24" actId="6549"/>
        <pc:sldMkLst>
          <pc:docMk/>
          <pc:sldMk cId="896406314" sldId="336"/>
        </pc:sldMkLst>
        <pc:spChg chg="mod">
          <ac:chgData name="Hasti Chitsazan" userId="6948b48b-ec33-407f-99c1-338c0d17402f" providerId="ADAL" clId="{D1F63302-C62D-468F-BB59-EB6842FE75FD}" dt="2023-09-08T10:31:02.451" v="14" actId="6549"/>
          <ac:spMkLst>
            <pc:docMk/>
            <pc:sldMk cId="896406314" sldId="336"/>
            <ac:spMk id="4" creationId="{21BC48F1-F204-B99E-1A1A-56BC63ADDB62}"/>
          </ac:spMkLst>
        </pc:spChg>
      </pc:sldChg>
      <pc:sldChg chg="addSp delSp modSp mod">
        <pc:chgData name="Hasti Chitsazan" userId="6948b48b-ec33-407f-99c1-338c0d17402f" providerId="ADAL" clId="{D1F63302-C62D-468F-BB59-EB6842FE75FD}" dt="2023-09-08T10:33:31.961" v="29" actId="20577"/>
        <pc:sldMkLst>
          <pc:docMk/>
          <pc:sldMk cId="2006376526" sldId="337"/>
        </pc:sldMkLst>
        <pc:spChg chg="add del mod">
          <ac:chgData name="Hasti Chitsazan" userId="6948b48b-ec33-407f-99c1-338c0d17402f" providerId="ADAL" clId="{D1F63302-C62D-468F-BB59-EB6842FE75FD}" dt="2023-09-08T10:32:09.086" v="21" actId="6549"/>
          <ac:spMkLst>
            <pc:docMk/>
            <pc:sldMk cId="2006376526" sldId="337"/>
            <ac:spMk id="2" creationId="{76426389-9124-723F-8946-0076A2862972}"/>
          </ac:spMkLst>
        </pc:spChg>
        <pc:spChg chg="mod">
          <ac:chgData name="Hasti Chitsazan" userId="6948b48b-ec33-407f-99c1-338c0d17402f" providerId="ADAL" clId="{D1F63302-C62D-468F-BB59-EB6842FE75FD}" dt="2023-09-08T10:33:31.961" v="29" actId="20577"/>
          <ac:spMkLst>
            <pc:docMk/>
            <pc:sldMk cId="2006376526" sldId="337"/>
            <ac:spMk id="4" creationId="{21BC48F1-F204-B99E-1A1A-56BC63ADDB62}"/>
          </ac:spMkLst>
        </pc:spChg>
      </pc:sldChg>
      <pc:sldChg chg="modSp add modAnim">
        <pc:chgData name="Hasti Chitsazan" userId="6948b48b-ec33-407f-99c1-338c0d17402f" providerId="ADAL" clId="{D1F63302-C62D-468F-BB59-EB6842FE75FD}" dt="2023-09-08T11:01:16.938" v="172" actId="5793"/>
        <pc:sldMkLst>
          <pc:docMk/>
          <pc:sldMk cId="2472377991" sldId="339"/>
        </pc:sldMkLst>
        <pc:spChg chg="mod">
          <ac:chgData name="Hasti Chitsazan" userId="6948b48b-ec33-407f-99c1-338c0d17402f" providerId="ADAL" clId="{D1F63302-C62D-468F-BB59-EB6842FE75FD}" dt="2023-09-08T11:01:16.938" v="172" actId="5793"/>
          <ac:spMkLst>
            <pc:docMk/>
            <pc:sldMk cId="2472377991" sldId="339"/>
            <ac:spMk id="4" creationId="{21BC48F1-F204-B99E-1A1A-56BC63ADDB62}"/>
          </ac:spMkLst>
        </pc:spChg>
      </pc:sldChg>
      <pc:sldChg chg="modSp del">
        <pc:chgData name="Hasti Chitsazan" userId="6948b48b-ec33-407f-99c1-338c0d17402f" providerId="ADAL" clId="{D1F63302-C62D-468F-BB59-EB6842FE75FD}" dt="2023-09-08T11:00:38.984" v="165" actId="2696"/>
        <pc:sldMkLst>
          <pc:docMk/>
          <pc:sldMk cId="3679111248" sldId="339"/>
        </pc:sldMkLst>
        <pc:spChg chg="mod">
          <ac:chgData name="Hasti Chitsazan" userId="6948b48b-ec33-407f-99c1-338c0d17402f" providerId="ADAL" clId="{D1F63302-C62D-468F-BB59-EB6842FE75FD}" dt="2023-09-08T10:57:39.191" v="158" actId="20577"/>
          <ac:spMkLst>
            <pc:docMk/>
            <pc:sldMk cId="3679111248" sldId="339"/>
            <ac:spMk id="4" creationId="{21BC48F1-F204-B99E-1A1A-56BC63ADDB62}"/>
          </ac:spMkLst>
        </pc:spChg>
      </pc:sldChg>
      <pc:sldChg chg="del">
        <pc:chgData name="Hasti Chitsazan" userId="6948b48b-ec33-407f-99c1-338c0d17402f" providerId="ADAL" clId="{D1F63302-C62D-468F-BB59-EB6842FE75FD}" dt="2023-09-08T10:51:07.725" v="145" actId="47"/>
        <pc:sldMkLst>
          <pc:docMk/>
          <pc:sldMk cId="4025718871" sldId="340"/>
        </pc:sldMkLst>
      </pc:sldChg>
      <pc:sldChg chg="del">
        <pc:chgData name="Hasti Chitsazan" userId="6948b48b-ec33-407f-99c1-338c0d17402f" providerId="ADAL" clId="{D1F63302-C62D-468F-BB59-EB6842FE75FD}" dt="2023-09-08T10:51:21.496" v="146" actId="47"/>
        <pc:sldMkLst>
          <pc:docMk/>
          <pc:sldMk cId="3867206839" sldId="342"/>
        </pc:sldMkLst>
      </pc:sldChg>
      <pc:sldChg chg="modSp modAnim">
        <pc:chgData name="Hasti Chitsazan" userId="6948b48b-ec33-407f-99c1-338c0d17402f" providerId="ADAL" clId="{D1F63302-C62D-468F-BB59-EB6842FE75FD}" dt="2023-09-08T10:51:47.744" v="147" actId="6549"/>
        <pc:sldMkLst>
          <pc:docMk/>
          <pc:sldMk cId="725008489" sldId="343"/>
        </pc:sldMkLst>
        <pc:spChg chg="mod">
          <ac:chgData name="Hasti Chitsazan" userId="6948b48b-ec33-407f-99c1-338c0d17402f" providerId="ADAL" clId="{D1F63302-C62D-468F-BB59-EB6842FE75FD}" dt="2023-09-08T10:51:47.744" v="147" actId="6549"/>
          <ac:spMkLst>
            <pc:docMk/>
            <pc:sldMk cId="725008489" sldId="343"/>
            <ac:spMk id="4" creationId="{21BC48F1-F204-B99E-1A1A-56BC63ADDB62}"/>
          </ac:spMkLst>
        </pc:spChg>
      </pc:sldChg>
      <pc:sldChg chg="modSp modAnim">
        <pc:chgData name="Hasti Chitsazan" userId="6948b48b-ec33-407f-99c1-338c0d17402f" providerId="ADAL" clId="{D1F63302-C62D-468F-BB59-EB6842FE75FD}" dt="2023-09-08T10:52:03.338" v="149" actId="20577"/>
        <pc:sldMkLst>
          <pc:docMk/>
          <pc:sldMk cId="200293445" sldId="344"/>
        </pc:sldMkLst>
        <pc:spChg chg="mod">
          <ac:chgData name="Hasti Chitsazan" userId="6948b48b-ec33-407f-99c1-338c0d17402f" providerId="ADAL" clId="{D1F63302-C62D-468F-BB59-EB6842FE75FD}" dt="2023-09-08T10:52:03.338" v="149" actId="20577"/>
          <ac:spMkLst>
            <pc:docMk/>
            <pc:sldMk cId="200293445" sldId="344"/>
            <ac:spMk id="4" creationId="{21BC48F1-F204-B99E-1A1A-56BC63ADDB62}"/>
          </ac:spMkLst>
        </pc:spChg>
      </pc:sldChg>
      <pc:sldChg chg="del">
        <pc:chgData name="Hasti Chitsazan" userId="6948b48b-ec33-407f-99c1-338c0d17402f" providerId="ADAL" clId="{D1F63302-C62D-468F-BB59-EB6842FE75FD}" dt="2023-09-08T10:53:32.468" v="150" actId="2696"/>
        <pc:sldMkLst>
          <pc:docMk/>
          <pc:sldMk cId="1595388820" sldId="345"/>
        </pc:sldMkLst>
      </pc:sldChg>
      <pc:sldChg chg="addSp delSp mod">
        <pc:chgData name="Hasti Chitsazan" userId="6948b48b-ec33-407f-99c1-338c0d17402f" providerId="ADAL" clId="{D1F63302-C62D-468F-BB59-EB6842FE75FD}" dt="2023-09-08T10:49:15.085" v="144" actId="22"/>
        <pc:sldMkLst>
          <pc:docMk/>
          <pc:sldMk cId="1747813615" sldId="349"/>
        </pc:sldMkLst>
        <pc:spChg chg="add del">
          <ac:chgData name="Hasti Chitsazan" userId="6948b48b-ec33-407f-99c1-338c0d17402f" providerId="ADAL" clId="{D1F63302-C62D-468F-BB59-EB6842FE75FD}" dt="2023-09-08T10:49:15.085" v="144" actId="22"/>
          <ac:spMkLst>
            <pc:docMk/>
            <pc:sldMk cId="1747813615" sldId="349"/>
            <ac:spMk id="4" creationId="{E9265F90-CA40-AB63-936A-6BD579AEC430}"/>
          </ac:spMkLst>
        </pc:spChg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478733143" sldId="352"/>
        </pc:sldMkLst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2663710679" sldId="353"/>
        </pc:sldMkLst>
      </pc:sldChg>
      <pc:sldChg chg="add">
        <pc:chgData name="Hasti Chitsazan" userId="6948b48b-ec33-407f-99c1-338c0d17402f" providerId="ADAL" clId="{D1F63302-C62D-468F-BB59-EB6842FE75FD}" dt="2023-09-08T10:58:59.418" v="162"/>
        <pc:sldMkLst>
          <pc:docMk/>
          <pc:sldMk cId="3357184080" sldId="354"/>
        </pc:sldMkLst>
      </pc:sldChg>
      <pc:sldChg chg="add">
        <pc:chgData name="Hasti Chitsazan" userId="6948b48b-ec33-407f-99c1-338c0d17402f" providerId="ADAL" clId="{D1F63302-C62D-468F-BB59-EB6842FE75FD}" dt="2023-09-08T11:01:37.140" v="174"/>
        <pc:sldMkLst>
          <pc:docMk/>
          <pc:sldMk cId="1539106422" sldId="356"/>
        </pc:sldMkLst>
      </pc:sldChg>
      <pc:sldChg chg="add del">
        <pc:chgData name="Hasti Chitsazan" userId="6948b48b-ec33-407f-99c1-338c0d17402f" providerId="ADAL" clId="{D1F63302-C62D-468F-BB59-EB6842FE75FD}" dt="2023-09-08T10:59:49.913" v="163" actId="2696"/>
        <pc:sldMkLst>
          <pc:docMk/>
          <pc:sldMk cId="2542762218" sldId="356"/>
        </pc:sldMkLst>
      </pc:sldChg>
      <pc:sldChg chg="del">
        <pc:chgData name="Hasti Chitsazan" userId="6948b48b-ec33-407f-99c1-338c0d17402f" providerId="ADAL" clId="{D1F63302-C62D-468F-BB59-EB6842FE75FD}" dt="2023-09-08T10:58:47.846" v="161" actId="2696"/>
        <pc:sldMkLst>
          <pc:docMk/>
          <pc:sldMk cId="2724898023" sldId="356"/>
        </pc:sldMkLst>
      </pc:sldChg>
      <pc:sldChg chg="add del">
        <pc:chgData name="Hasti Chitsazan" userId="6948b48b-ec33-407f-99c1-338c0d17402f" providerId="ADAL" clId="{D1F63302-C62D-468F-BB59-EB6842FE75FD}" dt="2023-09-08T11:01:34.456" v="173" actId="2696"/>
        <pc:sldMkLst>
          <pc:docMk/>
          <pc:sldMk cId="3837499739" sldId="356"/>
        </pc:sldMkLst>
      </pc:sldChg>
      <pc:sldChg chg="modSp add modAnim">
        <pc:chgData name="Hasti Chitsazan" userId="6948b48b-ec33-407f-99c1-338c0d17402f" providerId="ADAL" clId="{D1F63302-C62D-468F-BB59-EB6842FE75FD}" dt="2023-09-08T11:01:04.525" v="170" actId="6549"/>
        <pc:sldMkLst>
          <pc:docMk/>
          <pc:sldMk cId="4109404931" sldId="357"/>
        </pc:sldMkLst>
        <pc:spChg chg="mod">
          <ac:chgData name="Hasti Chitsazan" userId="6948b48b-ec33-407f-99c1-338c0d17402f" providerId="ADAL" clId="{D1F63302-C62D-468F-BB59-EB6842FE75FD}" dt="2023-09-08T11:01:04.525" v="170" actId="6549"/>
          <ac:spMkLst>
            <pc:docMk/>
            <pc:sldMk cId="4109404931" sldId="357"/>
            <ac:spMk id="4" creationId="{21BC48F1-F204-B99E-1A1A-56BC63ADDB62}"/>
          </ac:spMkLst>
        </pc:spChg>
      </pc:sldChg>
    </pc:docChg>
  </pc:docChgLst>
  <pc:docChgLst>
    <pc:chgData name="Hasti Chitsazan" userId="6948b48b-ec33-407f-99c1-338c0d17402f" providerId="ADAL" clId="{296F07CC-3CF0-41E8-85D0-2EF35723745C}"/>
    <pc:docChg chg="modSld">
      <pc:chgData name="Hasti Chitsazan" userId="6948b48b-ec33-407f-99c1-338c0d17402f" providerId="ADAL" clId="{296F07CC-3CF0-41E8-85D0-2EF35723745C}" dt="2023-05-22T10:08:15.778" v="2" actId="14100"/>
      <pc:docMkLst>
        <pc:docMk/>
      </pc:docMkLst>
      <pc:sldChg chg="modSp mod">
        <pc:chgData name="Hasti Chitsazan" userId="6948b48b-ec33-407f-99c1-338c0d17402f" providerId="ADAL" clId="{296F07CC-3CF0-41E8-85D0-2EF35723745C}" dt="2023-05-22T10:08:15.778" v="2" actId="14100"/>
        <pc:sldMkLst>
          <pc:docMk/>
          <pc:sldMk cId="402810419" sldId="261"/>
        </pc:sldMkLst>
        <pc:picChg chg="mod">
          <ac:chgData name="Hasti Chitsazan" userId="6948b48b-ec33-407f-99c1-338c0d17402f" providerId="ADAL" clId="{296F07CC-3CF0-41E8-85D0-2EF35723745C}" dt="2023-05-22T10:08:15.778" v="2" actId="14100"/>
          <ac:picMkLst>
            <pc:docMk/>
            <pc:sldMk cId="402810419" sldId="261"/>
            <ac:picMk id="7" creationId="{D8912595-6473-CA44-906B-934406E4B55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F9A163-4F5B-415A-AE64-161E6E645EFD}" type="doc">
      <dgm:prSet loTypeId="urn:microsoft.com/office/officeart/2005/8/layout/defaul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EBFA984-1042-49AE-9D6D-E1B1D88D54E9}">
      <dgm:prSet/>
      <dgm:spPr/>
      <dgm:t>
        <a:bodyPr/>
        <a:lstStyle/>
        <a:p>
          <a:r>
            <a:rPr lang="en-GB" dirty="0"/>
            <a:t>Google Sites </a:t>
          </a:r>
        </a:p>
      </dgm:t>
    </dgm:pt>
    <dgm:pt modelId="{C11A0E2B-5FD5-4B79-826D-C6CA314BC1C3}" type="parTrans" cxnId="{EF648897-5E4E-4F1A-9F9B-3FE7CC8BA2AD}">
      <dgm:prSet/>
      <dgm:spPr/>
      <dgm:t>
        <a:bodyPr/>
        <a:lstStyle/>
        <a:p>
          <a:endParaRPr lang="en-GB"/>
        </a:p>
      </dgm:t>
    </dgm:pt>
    <dgm:pt modelId="{DDC9417A-D5DC-4135-92ED-185D4D8DAA8D}" type="sibTrans" cxnId="{EF648897-5E4E-4F1A-9F9B-3FE7CC8BA2AD}">
      <dgm:prSet/>
      <dgm:spPr/>
      <dgm:t>
        <a:bodyPr/>
        <a:lstStyle/>
        <a:p>
          <a:endParaRPr lang="en-GB"/>
        </a:p>
      </dgm:t>
    </dgm:pt>
    <dgm:pt modelId="{07FD2940-AFCB-449A-9D1D-349FB18CBB7F}">
      <dgm:prSet/>
      <dgm:spPr/>
      <dgm:t>
        <a:bodyPr/>
        <a:lstStyle/>
        <a:p>
          <a:r>
            <a:rPr lang="en-GB" dirty="0" err="1"/>
            <a:t>Wix</a:t>
          </a:r>
          <a:r>
            <a:rPr lang="en-GB" dirty="0"/>
            <a:t> </a:t>
          </a:r>
        </a:p>
      </dgm:t>
    </dgm:pt>
    <dgm:pt modelId="{0BD0177E-2B51-4E0B-A125-C72D5FA4B7A1}" type="parTrans" cxnId="{DD6AF33B-BA7A-4236-A4A6-B8903C44DE66}">
      <dgm:prSet/>
      <dgm:spPr/>
      <dgm:t>
        <a:bodyPr/>
        <a:lstStyle/>
        <a:p>
          <a:endParaRPr lang="en-GB"/>
        </a:p>
      </dgm:t>
    </dgm:pt>
    <dgm:pt modelId="{14F669A8-A004-4DE2-87A1-A3F03948A3A6}" type="sibTrans" cxnId="{DD6AF33B-BA7A-4236-A4A6-B8903C44DE66}">
      <dgm:prSet/>
      <dgm:spPr/>
      <dgm:t>
        <a:bodyPr/>
        <a:lstStyle/>
        <a:p>
          <a:endParaRPr lang="en-GB"/>
        </a:p>
      </dgm:t>
    </dgm:pt>
    <dgm:pt modelId="{6EF0C5B1-B3C1-4F2A-91AA-CB8F094AA0D3}">
      <dgm:prSet/>
      <dgm:spPr/>
      <dgm:t>
        <a:bodyPr/>
        <a:lstStyle/>
        <a:p>
          <a:r>
            <a:rPr lang="en-GB" dirty="0"/>
            <a:t>Weebly </a:t>
          </a:r>
        </a:p>
      </dgm:t>
    </dgm:pt>
    <dgm:pt modelId="{E0670B93-ABF3-4620-9463-09117435BF84}" type="parTrans" cxnId="{6190C787-A47E-421C-81C9-BB60978DFBF0}">
      <dgm:prSet/>
      <dgm:spPr/>
      <dgm:t>
        <a:bodyPr/>
        <a:lstStyle/>
        <a:p>
          <a:endParaRPr lang="en-GB"/>
        </a:p>
      </dgm:t>
    </dgm:pt>
    <dgm:pt modelId="{701B39CB-2667-4137-B241-C6BF44C79779}" type="sibTrans" cxnId="{6190C787-A47E-421C-81C9-BB60978DFBF0}">
      <dgm:prSet/>
      <dgm:spPr/>
      <dgm:t>
        <a:bodyPr/>
        <a:lstStyle/>
        <a:p>
          <a:endParaRPr lang="en-GB"/>
        </a:p>
      </dgm:t>
    </dgm:pt>
    <dgm:pt modelId="{90509E5B-91C8-4D14-8E44-171680ADBEC8}">
      <dgm:prSet/>
      <dgm:spPr/>
      <dgm:t>
        <a:bodyPr/>
        <a:lstStyle/>
        <a:p>
          <a:r>
            <a:rPr lang="en-GB" dirty="0"/>
            <a:t>Canva </a:t>
          </a:r>
        </a:p>
      </dgm:t>
    </dgm:pt>
    <dgm:pt modelId="{5428FBE7-E63B-46AA-8CDC-81B5EB38735E}" type="parTrans" cxnId="{8F51F5D5-7B65-4879-93E2-D6CB72ACE6EE}">
      <dgm:prSet/>
      <dgm:spPr/>
      <dgm:t>
        <a:bodyPr/>
        <a:lstStyle/>
        <a:p>
          <a:endParaRPr lang="en-GB"/>
        </a:p>
      </dgm:t>
    </dgm:pt>
    <dgm:pt modelId="{0E81D42A-E6D2-4D2D-889F-B583EA86CE60}" type="sibTrans" cxnId="{8F51F5D5-7B65-4879-93E2-D6CB72ACE6EE}">
      <dgm:prSet/>
      <dgm:spPr/>
      <dgm:t>
        <a:bodyPr/>
        <a:lstStyle/>
        <a:p>
          <a:endParaRPr lang="en-GB"/>
        </a:p>
      </dgm:t>
    </dgm:pt>
    <dgm:pt modelId="{E85D4B76-3454-4C61-B502-1D4CE333BBFD}">
      <dgm:prSet/>
      <dgm:spPr/>
      <dgm:t>
        <a:bodyPr/>
        <a:lstStyle/>
        <a:p>
          <a:r>
            <a:rPr lang="en-GB" dirty="0"/>
            <a:t>Adobe Spark </a:t>
          </a:r>
        </a:p>
      </dgm:t>
    </dgm:pt>
    <dgm:pt modelId="{95582A18-2934-4F9A-95CD-3DB13A15E4A1}" type="parTrans" cxnId="{688675CB-BF6E-490F-8413-0E33E6BE26A5}">
      <dgm:prSet/>
      <dgm:spPr/>
      <dgm:t>
        <a:bodyPr/>
        <a:lstStyle/>
        <a:p>
          <a:endParaRPr lang="en-GB"/>
        </a:p>
      </dgm:t>
    </dgm:pt>
    <dgm:pt modelId="{710638FF-E1C0-48D0-AB48-0C1FBD9D233B}" type="sibTrans" cxnId="{688675CB-BF6E-490F-8413-0E33E6BE26A5}">
      <dgm:prSet/>
      <dgm:spPr/>
      <dgm:t>
        <a:bodyPr/>
        <a:lstStyle/>
        <a:p>
          <a:endParaRPr lang="en-GB"/>
        </a:p>
      </dgm:t>
    </dgm:pt>
    <dgm:pt modelId="{2C484984-3D82-4BC3-A152-0B6E0832FE42}">
      <dgm:prSet/>
      <dgm:spPr/>
      <dgm:t>
        <a:bodyPr/>
        <a:lstStyle/>
        <a:p>
          <a:r>
            <a:rPr lang="en-GB"/>
            <a:t>an Office 365 App. such as OneNote or Sway</a:t>
          </a:r>
        </a:p>
      </dgm:t>
    </dgm:pt>
    <dgm:pt modelId="{CC5B6BB8-15FB-425D-B942-03D52A372E70}" type="parTrans" cxnId="{9BAD1A7B-A99A-4DA4-BD36-DC80274CECD5}">
      <dgm:prSet/>
      <dgm:spPr/>
      <dgm:t>
        <a:bodyPr/>
        <a:lstStyle/>
        <a:p>
          <a:endParaRPr lang="en-GB"/>
        </a:p>
      </dgm:t>
    </dgm:pt>
    <dgm:pt modelId="{61DA18A9-6F7F-43A0-ADC7-7D7E7A3C7034}" type="sibTrans" cxnId="{9BAD1A7B-A99A-4DA4-BD36-DC80274CECD5}">
      <dgm:prSet/>
      <dgm:spPr/>
      <dgm:t>
        <a:bodyPr/>
        <a:lstStyle/>
        <a:p>
          <a:endParaRPr lang="en-GB"/>
        </a:p>
      </dgm:t>
    </dgm:pt>
    <dgm:pt modelId="{DD08B26B-6EF9-4FCE-8A51-2EDB23D9689A}" type="pres">
      <dgm:prSet presAssocID="{98F9A163-4F5B-415A-AE64-161E6E645EFD}" presName="diagram" presStyleCnt="0">
        <dgm:presLayoutVars>
          <dgm:dir/>
          <dgm:resizeHandles val="exact"/>
        </dgm:presLayoutVars>
      </dgm:prSet>
      <dgm:spPr/>
    </dgm:pt>
    <dgm:pt modelId="{4015EF61-C51C-42CD-B8E6-7720593BAFB3}" type="pres">
      <dgm:prSet presAssocID="{9EBFA984-1042-49AE-9D6D-E1B1D88D54E9}" presName="node" presStyleLbl="node1" presStyleIdx="0" presStyleCnt="6">
        <dgm:presLayoutVars>
          <dgm:bulletEnabled val="1"/>
        </dgm:presLayoutVars>
      </dgm:prSet>
      <dgm:spPr/>
    </dgm:pt>
    <dgm:pt modelId="{23928DDA-B538-448F-880C-2EB15AB73798}" type="pres">
      <dgm:prSet presAssocID="{DDC9417A-D5DC-4135-92ED-185D4D8DAA8D}" presName="sibTrans" presStyleCnt="0"/>
      <dgm:spPr/>
    </dgm:pt>
    <dgm:pt modelId="{F37DDF54-207A-463C-9FF1-D58E38E0082B}" type="pres">
      <dgm:prSet presAssocID="{07FD2940-AFCB-449A-9D1D-349FB18CBB7F}" presName="node" presStyleLbl="node1" presStyleIdx="1" presStyleCnt="6" custLinFactNeighborY="-4982">
        <dgm:presLayoutVars>
          <dgm:bulletEnabled val="1"/>
        </dgm:presLayoutVars>
      </dgm:prSet>
      <dgm:spPr/>
    </dgm:pt>
    <dgm:pt modelId="{1439AED6-4139-4924-9DA4-52C151338A36}" type="pres">
      <dgm:prSet presAssocID="{14F669A8-A004-4DE2-87A1-A3F03948A3A6}" presName="sibTrans" presStyleCnt="0"/>
      <dgm:spPr/>
    </dgm:pt>
    <dgm:pt modelId="{0DEF3861-B079-4CCA-A520-9516DC27C1C2}" type="pres">
      <dgm:prSet presAssocID="{6EF0C5B1-B3C1-4F2A-91AA-CB8F094AA0D3}" presName="node" presStyleLbl="node1" presStyleIdx="2" presStyleCnt="6">
        <dgm:presLayoutVars>
          <dgm:bulletEnabled val="1"/>
        </dgm:presLayoutVars>
      </dgm:prSet>
      <dgm:spPr/>
    </dgm:pt>
    <dgm:pt modelId="{430FF40D-E659-4C89-BF1B-683473FDE936}" type="pres">
      <dgm:prSet presAssocID="{701B39CB-2667-4137-B241-C6BF44C79779}" presName="sibTrans" presStyleCnt="0"/>
      <dgm:spPr/>
    </dgm:pt>
    <dgm:pt modelId="{C5E2E20E-3C6D-4CF2-B307-962F17720CBB}" type="pres">
      <dgm:prSet presAssocID="{90509E5B-91C8-4D14-8E44-171680ADBEC8}" presName="node" presStyleLbl="node1" presStyleIdx="3" presStyleCnt="6">
        <dgm:presLayoutVars>
          <dgm:bulletEnabled val="1"/>
        </dgm:presLayoutVars>
      </dgm:prSet>
      <dgm:spPr/>
    </dgm:pt>
    <dgm:pt modelId="{E8F142F8-F551-44DF-9E92-AFDD170474B9}" type="pres">
      <dgm:prSet presAssocID="{0E81D42A-E6D2-4D2D-889F-B583EA86CE60}" presName="sibTrans" presStyleCnt="0"/>
      <dgm:spPr/>
    </dgm:pt>
    <dgm:pt modelId="{87DC26CA-1693-4B5E-9DA8-434AD41A0E30}" type="pres">
      <dgm:prSet presAssocID="{E85D4B76-3454-4C61-B502-1D4CE333BBFD}" presName="node" presStyleLbl="node1" presStyleIdx="4" presStyleCnt="6">
        <dgm:presLayoutVars>
          <dgm:bulletEnabled val="1"/>
        </dgm:presLayoutVars>
      </dgm:prSet>
      <dgm:spPr/>
    </dgm:pt>
    <dgm:pt modelId="{CF26DBD3-36EE-413B-B347-01D12118B249}" type="pres">
      <dgm:prSet presAssocID="{710638FF-E1C0-48D0-AB48-0C1FBD9D233B}" presName="sibTrans" presStyleCnt="0"/>
      <dgm:spPr/>
    </dgm:pt>
    <dgm:pt modelId="{65821A46-CE55-4510-BCF5-2FE4CC7FF4A8}" type="pres">
      <dgm:prSet presAssocID="{2C484984-3D82-4BC3-A152-0B6E0832FE42}" presName="node" presStyleLbl="node1" presStyleIdx="5" presStyleCnt="6">
        <dgm:presLayoutVars>
          <dgm:bulletEnabled val="1"/>
        </dgm:presLayoutVars>
      </dgm:prSet>
      <dgm:spPr/>
    </dgm:pt>
  </dgm:ptLst>
  <dgm:cxnLst>
    <dgm:cxn modelId="{65797F26-CDDB-4F56-A12A-61500260848D}" type="presOf" srcId="{9EBFA984-1042-49AE-9D6D-E1B1D88D54E9}" destId="{4015EF61-C51C-42CD-B8E6-7720593BAFB3}" srcOrd="0" destOrd="0" presId="urn:microsoft.com/office/officeart/2005/8/layout/default"/>
    <dgm:cxn modelId="{DD6AF33B-BA7A-4236-A4A6-B8903C44DE66}" srcId="{98F9A163-4F5B-415A-AE64-161E6E645EFD}" destId="{07FD2940-AFCB-449A-9D1D-349FB18CBB7F}" srcOrd="1" destOrd="0" parTransId="{0BD0177E-2B51-4E0B-A125-C72D5FA4B7A1}" sibTransId="{14F669A8-A004-4DE2-87A1-A3F03948A3A6}"/>
    <dgm:cxn modelId="{D769F73E-CB54-4155-A18A-B8B395E3FE41}" type="presOf" srcId="{6EF0C5B1-B3C1-4F2A-91AA-CB8F094AA0D3}" destId="{0DEF3861-B079-4CCA-A520-9516DC27C1C2}" srcOrd="0" destOrd="0" presId="urn:microsoft.com/office/officeart/2005/8/layout/default"/>
    <dgm:cxn modelId="{A6110C65-5C30-479A-8643-4D876F37CA06}" type="presOf" srcId="{07FD2940-AFCB-449A-9D1D-349FB18CBB7F}" destId="{F37DDF54-207A-463C-9FF1-D58E38E0082B}" srcOrd="0" destOrd="0" presId="urn:microsoft.com/office/officeart/2005/8/layout/default"/>
    <dgm:cxn modelId="{9BAD1A7B-A99A-4DA4-BD36-DC80274CECD5}" srcId="{98F9A163-4F5B-415A-AE64-161E6E645EFD}" destId="{2C484984-3D82-4BC3-A152-0B6E0832FE42}" srcOrd="5" destOrd="0" parTransId="{CC5B6BB8-15FB-425D-B942-03D52A372E70}" sibTransId="{61DA18A9-6F7F-43A0-ADC7-7D7E7A3C7034}"/>
    <dgm:cxn modelId="{6190C787-A47E-421C-81C9-BB60978DFBF0}" srcId="{98F9A163-4F5B-415A-AE64-161E6E645EFD}" destId="{6EF0C5B1-B3C1-4F2A-91AA-CB8F094AA0D3}" srcOrd="2" destOrd="0" parTransId="{E0670B93-ABF3-4620-9463-09117435BF84}" sibTransId="{701B39CB-2667-4137-B241-C6BF44C79779}"/>
    <dgm:cxn modelId="{FF74358A-F8D5-4821-87EC-99C6025A9E4C}" type="presOf" srcId="{90509E5B-91C8-4D14-8E44-171680ADBEC8}" destId="{C5E2E20E-3C6D-4CF2-B307-962F17720CBB}" srcOrd="0" destOrd="0" presId="urn:microsoft.com/office/officeart/2005/8/layout/default"/>
    <dgm:cxn modelId="{EF648897-5E4E-4F1A-9F9B-3FE7CC8BA2AD}" srcId="{98F9A163-4F5B-415A-AE64-161E6E645EFD}" destId="{9EBFA984-1042-49AE-9D6D-E1B1D88D54E9}" srcOrd="0" destOrd="0" parTransId="{C11A0E2B-5FD5-4B79-826D-C6CA314BC1C3}" sibTransId="{DDC9417A-D5DC-4135-92ED-185D4D8DAA8D}"/>
    <dgm:cxn modelId="{93EF96B3-4C64-475C-B826-D93DD1B70D50}" type="presOf" srcId="{2C484984-3D82-4BC3-A152-0B6E0832FE42}" destId="{65821A46-CE55-4510-BCF5-2FE4CC7FF4A8}" srcOrd="0" destOrd="0" presId="urn:microsoft.com/office/officeart/2005/8/layout/default"/>
    <dgm:cxn modelId="{88707FB5-A15C-4D3D-8D69-BF7B65145F98}" type="presOf" srcId="{E85D4B76-3454-4C61-B502-1D4CE333BBFD}" destId="{87DC26CA-1693-4B5E-9DA8-434AD41A0E30}" srcOrd="0" destOrd="0" presId="urn:microsoft.com/office/officeart/2005/8/layout/default"/>
    <dgm:cxn modelId="{837035CA-8314-44F1-80A9-53ABAC3701F5}" type="presOf" srcId="{98F9A163-4F5B-415A-AE64-161E6E645EFD}" destId="{DD08B26B-6EF9-4FCE-8A51-2EDB23D9689A}" srcOrd="0" destOrd="0" presId="urn:microsoft.com/office/officeart/2005/8/layout/default"/>
    <dgm:cxn modelId="{688675CB-BF6E-490F-8413-0E33E6BE26A5}" srcId="{98F9A163-4F5B-415A-AE64-161E6E645EFD}" destId="{E85D4B76-3454-4C61-B502-1D4CE333BBFD}" srcOrd="4" destOrd="0" parTransId="{95582A18-2934-4F9A-95CD-3DB13A15E4A1}" sibTransId="{710638FF-E1C0-48D0-AB48-0C1FBD9D233B}"/>
    <dgm:cxn modelId="{8F51F5D5-7B65-4879-93E2-D6CB72ACE6EE}" srcId="{98F9A163-4F5B-415A-AE64-161E6E645EFD}" destId="{90509E5B-91C8-4D14-8E44-171680ADBEC8}" srcOrd="3" destOrd="0" parTransId="{5428FBE7-E63B-46AA-8CDC-81B5EB38735E}" sibTransId="{0E81D42A-E6D2-4D2D-889F-B583EA86CE60}"/>
    <dgm:cxn modelId="{F7BF7977-5DEB-4AEB-85EA-119619FCC29B}" type="presParOf" srcId="{DD08B26B-6EF9-4FCE-8A51-2EDB23D9689A}" destId="{4015EF61-C51C-42CD-B8E6-7720593BAFB3}" srcOrd="0" destOrd="0" presId="urn:microsoft.com/office/officeart/2005/8/layout/default"/>
    <dgm:cxn modelId="{A02315CF-A140-4FB0-A7AB-6F71E9DBB38F}" type="presParOf" srcId="{DD08B26B-6EF9-4FCE-8A51-2EDB23D9689A}" destId="{23928DDA-B538-448F-880C-2EB15AB73798}" srcOrd="1" destOrd="0" presId="urn:microsoft.com/office/officeart/2005/8/layout/default"/>
    <dgm:cxn modelId="{978A83C6-E49C-4E09-9E09-895F99D8B54F}" type="presParOf" srcId="{DD08B26B-6EF9-4FCE-8A51-2EDB23D9689A}" destId="{F37DDF54-207A-463C-9FF1-D58E38E0082B}" srcOrd="2" destOrd="0" presId="urn:microsoft.com/office/officeart/2005/8/layout/default"/>
    <dgm:cxn modelId="{3E86E991-3927-45F4-B87E-FA1ABCFB6F0C}" type="presParOf" srcId="{DD08B26B-6EF9-4FCE-8A51-2EDB23D9689A}" destId="{1439AED6-4139-4924-9DA4-52C151338A36}" srcOrd="3" destOrd="0" presId="urn:microsoft.com/office/officeart/2005/8/layout/default"/>
    <dgm:cxn modelId="{5E82EFA3-EEE4-46CE-BB3A-BE93493918B8}" type="presParOf" srcId="{DD08B26B-6EF9-4FCE-8A51-2EDB23D9689A}" destId="{0DEF3861-B079-4CCA-A520-9516DC27C1C2}" srcOrd="4" destOrd="0" presId="urn:microsoft.com/office/officeart/2005/8/layout/default"/>
    <dgm:cxn modelId="{14DC2A05-73DD-4ABD-B5C5-D49665509ED3}" type="presParOf" srcId="{DD08B26B-6EF9-4FCE-8A51-2EDB23D9689A}" destId="{430FF40D-E659-4C89-BF1B-683473FDE936}" srcOrd="5" destOrd="0" presId="urn:microsoft.com/office/officeart/2005/8/layout/default"/>
    <dgm:cxn modelId="{DBCDF673-A16B-430C-862D-D4659DC42BA3}" type="presParOf" srcId="{DD08B26B-6EF9-4FCE-8A51-2EDB23D9689A}" destId="{C5E2E20E-3C6D-4CF2-B307-962F17720CBB}" srcOrd="6" destOrd="0" presId="urn:microsoft.com/office/officeart/2005/8/layout/default"/>
    <dgm:cxn modelId="{51A02599-8905-4EE6-AE9F-79AB155813BE}" type="presParOf" srcId="{DD08B26B-6EF9-4FCE-8A51-2EDB23D9689A}" destId="{E8F142F8-F551-44DF-9E92-AFDD170474B9}" srcOrd="7" destOrd="0" presId="urn:microsoft.com/office/officeart/2005/8/layout/default"/>
    <dgm:cxn modelId="{4BD968B4-10E6-4A60-80EF-129539E91A19}" type="presParOf" srcId="{DD08B26B-6EF9-4FCE-8A51-2EDB23D9689A}" destId="{87DC26CA-1693-4B5E-9DA8-434AD41A0E30}" srcOrd="8" destOrd="0" presId="urn:microsoft.com/office/officeart/2005/8/layout/default"/>
    <dgm:cxn modelId="{E75B22B4-A0F4-4B79-B76E-357137A0BF29}" type="presParOf" srcId="{DD08B26B-6EF9-4FCE-8A51-2EDB23D9689A}" destId="{CF26DBD3-36EE-413B-B347-01D12118B249}" srcOrd="9" destOrd="0" presId="urn:microsoft.com/office/officeart/2005/8/layout/default"/>
    <dgm:cxn modelId="{95F97E83-69E7-465B-9DAA-52ACCB69566C}" type="presParOf" srcId="{DD08B26B-6EF9-4FCE-8A51-2EDB23D9689A}" destId="{65821A46-CE55-4510-BCF5-2FE4CC7FF4A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5EF61-C51C-42CD-B8E6-7720593BAFB3}">
      <dsp:nvSpPr>
        <dsp:cNvPr id="0" name=""/>
        <dsp:cNvSpPr/>
      </dsp:nvSpPr>
      <dsp:spPr>
        <a:xfrm>
          <a:off x="237395" y="2096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Google Sites </a:t>
          </a:r>
        </a:p>
      </dsp:txBody>
      <dsp:txXfrm>
        <a:off x="237395" y="2096"/>
        <a:ext cx="2489358" cy="1493614"/>
      </dsp:txXfrm>
    </dsp:sp>
    <dsp:sp modelId="{F37DDF54-207A-463C-9FF1-D58E38E0082B}">
      <dsp:nvSpPr>
        <dsp:cNvPr id="0" name=""/>
        <dsp:cNvSpPr/>
      </dsp:nvSpPr>
      <dsp:spPr>
        <a:xfrm>
          <a:off x="2975689" y="0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Wix</a:t>
          </a:r>
          <a:r>
            <a:rPr lang="en-GB" sz="2300" kern="1200" dirty="0"/>
            <a:t> </a:t>
          </a:r>
        </a:p>
      </dsp:txBody>
      <dsp:txXfrm>
        <a:off x="2975689" y="0"/>
        <a:ext cx="2489358" cy="1493614"/>
      </dsp:txXfrm>
    </dsp:sp>
    <dsp:sp modelId="{0DEF3861-B079-4CCA-A520-9516DC27C1C2}">
      <dsp:nvSpPr>
        <dsp:cNvPr id="0" name=""/>
        <dsp:cNvSpPr/>
      </dsp:nvSpPr>
      <dsp:spPr>
        <a:xfrm>
          <a:off x="5713983" y="2096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Weebly </a:t>
          </a:r>
        </a:p>
      </dsp:txBody>
      <dsp:txXfrm>
        <a:off x="5713983" y="2096"/>
        <a:ext cx="2489358" cy="1493614"/>
      </dsp:txXfrm>
    </dsp:sp>
    <dsp:sp modelId="{C5E2E20E-3C6D-4CF2-B307-962F17720CBB}">
      <dsp:nvSpPr>
        <dsp:cNvPr id="0" name=""/>
        <dsp:cNvSpPr/>
      </dsp:nvSpPr>
      <dsp:spPr>
        <a:xfrm>
          <a:off x="237395" y="1744647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Canva </a:t>
          </a:r>
        </a:p>
      </dsp:txBody>
      <dsp:txXfrm>
        <a:off x="237395" y="1744647"/>
        <a:ext cx="2489358" cy="1493614"/>
      </dsp:txXfrm>
    </dsp:sp>
    <dsp:sp modelId="{87DC26CA-1693-4B5E-9DA8-434AD41A0E30}">
      <dsp:nvSpPr>
        <dsp:cNvPr id="0" name=""/>
        <dsp:cNvSpPr/>
      </dsp:nvSpPr>
      <dsp:spPr>
        <a:xfrm>
          <a:off x="2975689" y="1744647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Adobe Spark </a:t>
          </a:r>
        </a:p>
      </dsp:txBody>
      <dsp:txXfrm>
        <a:off x="2975689" y="1744647"/>
        <a:ext cx="2489358" cy="1493614"/>
      </dsp:txXfrm>
    </dsp:sp>
    <dsp:sp modelId="{65821A46-CE55-4510-BCF5-2FE4CC7FF4A8}">
      <dsp:nvSpPr>
        <dsp:cNvPr id="0" name=""/>
        <dsp:cNvSpPr/>
      </dsp:nvSpPr>
      <dsp:spPr>
        <a:xfrm>
          <a:off x="5713983" y="1744647"/>
          <a:ext cx="2489358" cy="14936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Office 365 App. such as OneNote or Sway</a:t>
          </a:r>
        </a:p>
      </dsp:txBody>
      <dsp:txXfrm>
        <a:off x="5713983" y="1744647"/>
        <a:ext cx="2489358" cy="14936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BB50B-A97E-B14F-812D-791E94C450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CDE893-A7B1-6A45-B182-8DD0F838C8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48BDD-A543-644D-B1B9-7EBF145CA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F3F90-40D2-3449-A2DC-6F321A751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3EAAD-CBC4-3140-A25A-6E3A07195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256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9924-83BD-8849-B9F3-69E939E14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22785-5B84-D148-B142-A827AF748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7B56D-E4F3-2A46-9931-3F1AB98A2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FECC4-5F1B-CF41-B135-E6FE2416F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19652-D412-D940-8615-5AEB7F157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418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4055C-823A-0341-80AC-E3058D479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C714D-61AE-B548-9A25-1E762C892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ADE38-A633-8D44-92FD-51686F4B2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80BD7-F627-DF40-A113-EE3362A40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9F533-1E8E-1C4C-85AB-C6A80AB0A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53489-FED3-B64A-A644-E59CB1D28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5B82F-9C5E-1D4A-A637-3AB122AC5C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DB2D64-282B-A741-B6CC-865FC09418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68AA64-13CE-6B46-84AC-616FB87CD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FAF8C-2B64-B640-9AA4-F9A3029E0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DF301-17FD-1848-96A5-928CB716F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879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F3A22-F121-1949-9649-C4D1FFD65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A5C341-B060-BD4F-835E-D4846CDFEE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958456-84C8-1740-B355-49C1C97029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96923D-8CFF-DF4F-B0C8-7620E62FB2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A2A27D-7C48-AB48-ABBE-AFF0CC7645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12C828-4235-EF47-B427-E5DCC4554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E2802-2B12-BE4C-9653-87D0581D3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E2CBD4-F9FF-914E-B8B9-FC3E4EA5C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93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F8AFD-AC5A-7F49-9198-0D119436C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EFDAA-EB26-B149-9018-CC2929623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66840-F8E1-AB4C-A875-28BBFE11B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FA79E-E87C-EA40-B1A0-F343BBEDC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6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30B234-16D6-0642-9B92-7AAC89026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6C971B-FB71-174E-BFBF-9622BC999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9EC2D-0C6B-524E-98D1-4ADA48B4B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947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69A1D-0BBD-A841-A7CB-A4AB824E2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B4217-EF07-2848-9D8D-F1D938135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7B7665-4FCA-EF49-90BF-2B0CB7553E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A5127B-B88A-354B-8C49-2AA48F7D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010EA-8FAD-B74F-87FE-0F344319B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D5B01-BBE9-9746-8F57-8105A28C8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25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46A7-4655-F944-B309-7C22A601A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B82B73-F72E-9946-BA96-E611107693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BA535-B672-9E4E-B6EB-3A82EB1C0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CEC566-16E7-4D4C-A280-84575571A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F0C187-5533-E64E-8A62-A5F169296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E88CE-49D0-F941-88C2-3D0823155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D9604-C915-B24B-B6E4-995E5AC9D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05DDC-DFDF-AD48-B770-E81723DE59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C0C95-E8CB-4A42-87A2-67381602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A1574-B9F6-C14A-AD70-CD3858262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8BEA6-E900-1342-A959-98D076538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904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BFE79F-1376-3D4C-8441-6A5A9C3340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F29D6F-5467-1C48-A3DA-D36AC23C63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4BCE-D5B7-F74F-B161-8B00817E5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256C3-2D3E-8A46-8D6B-A910AB427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29B5A-7F38-E04C-8053-E90D766A7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334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0D19F-2469-E032-D84F-FFB3FF1B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686B0-6D8D-44B6-96C5-00E43E46C3C0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C20BB-E9F7-6A07-5832-EE0727E8A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CD535-4F43-E8EB-3EBC-8CDBA6304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F231B-635F-45C2-BD3A-F665DD7558A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609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3E2FD-83AF-28D1-2A6E-7BA8B3AC6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F7646-3663-4AFE-B7C9-D09D893BFCB3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5B41A-DC19-1E1A-BD45-AFA22F46C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0D746-8CB3-05F7-695F-FA924A3D9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8CDEC-AA45-4F79-A944-78C0B74E5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3858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5345B-00E3-5A6C-54FB-E2C29CAFC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0D711-CC9B-4EE0-B604-495A7695E892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D0E4528-F850-8FE9-6176-A72A64FFE9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0E1C5-A2A1-4721-857A-D7949FECCB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7755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6FE5FC4-CC14-64E4-6A94-FAE2D64C5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6C3A5-1D30-4B44-9198-4B7AAF9EB7EF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8927-07F6-3C3F-3BFE-D25E2A23DD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A9106-B970-4042-95B3-3FEA6A229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25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66BEA06-3A0D-E7D7-6D2B-5AAA37ABC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C5FE5-9549-49C7-B763-8117CBD801FF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68985E9-E9F7-E298-CC9F-C28E68AB50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3443-AB62-4DFD-B6E3-C380F39A80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7909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9B279EE-620E-0D7F-44D0-CBAF0A39E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DE0C6-0740-4472-86AD-5A3F6C21577B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190932D-7A9F-2193-5B0F-832F98265F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4F63-CC19-422D-9F22-518AF95EDF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3753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0D73B7F-F8C4-0F9D-DE90-FE646DC32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41DE2-2FD2-4F80-A6EB-14E21A997832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9E5F0BA-A3ED-9BE8-E2B4-C468EEFAF6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E3506-5E0A-47C7-A827-FFB16D0332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85831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D7D522-6ACD-90B5-EF63-89A0802B2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09B28-60A0-4AAF-8F1F-B397AF451BA2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F4DEB-5B08-CAE6-C4FF-CAC6E525AA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E34DD-7C5C-43FA-BD9D-F2B8A9871B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38303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CE2087-D18B-C48E-59BA-9D67AFBC8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26DF-0BD3-4205-AC38-AF1850019364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A02C3-6C73-D265-A6FE-0BEEC9C107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9107E-40C8-48CC-8243-4C0B00FE17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1560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CF02B-1EEE-8AFE-2639-9654A673C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E40DB-CF02-4D0A-BC49-5EBED0BE883A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E2FC427-C810-A773-2DC4-2AF3555ADF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CDF12-7FA9-4B77-99EC-232C7FE2DE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2752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E7FE2-E019-4205-73F2-52B246987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2D3D7-9CFD-4591-94C3-0FB9ECA818EE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BBFADB5-48AD-F9C8-2528-77B4A39993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AD5A4-F6CF-4B2A-9DBC-E95EC9300A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700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0CD046-C27E-184A-BEFB-B17B88A68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282793-D497-2044-9C8E-4FBFCB803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922B9-24C5-9F43-95B6-F78CAC3EEF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11177-CD02-054E-9C88-A376C5442009}" type="datetimeFigureOut">
              <a:rPr lang="en-US" smtClean="0"/>
              <a:t>9/9/2023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F7FAD-0294-9046-9158-07D82E7AD1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6F71F-DA60-AF4D-8E0C-965182CFD5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287B0-6ECC-7F48-8F92-37F7969754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782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CEDCC05-A08E-EB88-DB8F-EB87E7572D5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345D990-4ED0-8C47-CDCF-56130C51CB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DB890-DB53-2021-5C28-D805674020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69EDCB-5CB8-4E9E-A7EA-29716AE2F476}" type="datetime1">
              <a:rPr lang="en-GB" altLang="en-US"/>
              <a:pPr>
                <a:defRPr/>
              </a:pPr>
              <a:t>09/09/2023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E3D53-36A9-6B3D-E8E3-0CED783D68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41A7B819-191B-4A1A-951D-037E25541B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0536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rYYQvPilSk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erbwebsitebuilders.com/how-to-create-eportfolio-on-wix/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vVUWLAtNGk" TargetMode="External"/><Relationship Id="rId2" Type="http://schemas.openxmlformats.org/officeDocument/2006/relationships/hyperlink" Target="https://www.youtube.com/watch?v=YxpjW-Mq96Q&amp;t=258s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14BEBE-E652-7686-B236-685FC800958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54182017-D074-7A23-043A-96B1D20A32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C2734F6F-6274-4735-A521-7B87D6C62201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ED2FB02-6FDF-2255-F7D1-7A2A40CA8E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5255" y="1819444"/>
            <a:ext cx="7992690" cy="1286522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r>
              <a:rPr lang="en-GB" sz="5300" b="1" dirty="0">
                <a:solidFill>
                  <a:srgbClr val="002060"/>
                </a:solidFill>
              </a:rPr>
              <a:t>Software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sz="5300" b="1" dirty="0">
                <a:solidFill>
                  <a:srgbClr val="002060"/>
                </a:solidFill>
              </a:rPr>
              <a:t>Solutions</a:t>
            </a:r>
            <a:r>
              <a:rPr lang="en-GB" b="1" dirty="0">
                <a:solidFill>
                  <a:srgbClr val="002060"/>
                </a:solidFill>
              </a:rPr>
              <a:t> for </a:t>
            </a:r>
            <a:r>
              <a:rPr lang="en-GB" sz="5300" b="1" dirty="0">
                <a:solidFill>
                  <a:srgbClr val="002060"/>
                </a:solidFill>
              </a:rPr>
              <a:t>Business</a:t>
            </a:r>
            <a:br>
              <a:rPr lang="en-GB" sz="5300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ACCA4026</a:t>
            </a:r>
            <a:br>
              <a:rPr lang="en-GB" sz="3600" b="1" dirty="0">
                <a:solidFill>
                  <a:srgbClr val="FFFF00"/>
                </a:solidFill>
              </a:rPr>
            </a:br>
            <a:br>
              <a:rPr lang="en-GB" b="1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			</a:t>
            </a:r>
            <a:br>
              <a:rPr lang="en-GB" altLang="en-US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BB1C850-45F6-F0B5-B94A-73D5C532F48B}"/>
              </a:ext>
            </a:extLst>
          </p:cNvPr>
          <p:cNvSpPr/>
          <p:nvPr/>
        </p:nvSpPr>
        <p:spPr>
          <a:xfrm>
            <a:off x="2365255" y="3057970"/>
            <a:ext cx="799269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3200" b="1" dirty="0">
              <a:solidFill>
                <a:prstClr val="black"/>
              </a:solidFill>
              <a:latin typeface="Myriad Pro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4000" b="1" dirty="0">
                <a:solidFill>
                  <a:srgbClr val="FFFF00"/>
                </a:solidFill>
                <a:latin typeface="Myriad Pro"/>
                <a:cs typeface="Arial" panose="020B0604020202020204" pitchFamily="34" charset="0"/>
              </a:rPr>
              <a:t>E-Commerce Websites, Website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4000" b="1" dirty="0">
                <a:solidFill>
                  <a:srgbClr val="FFFF00"/>
                </a:solidFill>
                <a:latin typeface="Myriad Pro"/>
                <a:cs typeface="Arial" panose="020B0604020202020204" pitchFamily="34" charset="0"/>
              </a:rPr>
              <a:t>Builders, and E-Portfolios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and define E-Commerce</a:t>
            </a:r>
          </a:p>
          <a:p>
            <a:r>
              <a:rPr lang="en-US" dirty="0"/>
              <a:t>Explore E-Commerce Websites</a:t>
            </a:r>
          </a:p>
          <a:p>
            <a:r>
              <a:rPr lang="en-US" dirty="0"/>
              <a:t>Explore E-Commerce Website Builders</a:t>
            </a:r>
          </a:p>
          <a:p>
            <a:r>
              <a:rPr lang="en-US" dirty="0"/>
              <a:t>Discuss and review Assessment 1, Task 1</a:t>
            </a:r>
          </a:p>
          <a:p>
            <a:r>
              <a:rPr lang="en-US" dirty="0"/>
              <a:t>Creating an e-portfolio using </a:t>
            </a:r>
            <a:r>
              <a:rPr lang="en-US"/>
              <a:t>MS Sway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1277600" cy="523254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en-GB" u="sng" dirty="0">
                <a:solidFill>
                  <a:srgbClr val="FFFF00"/>
                </a:solidFill>
              </a:rPr>
              <a:t>E-Commerce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872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2D62C0B-97E8-9A1E-A003-8AA49C85E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701" y="1069975"/>
            <a:ext cx="7339013" cy="1131888"/>
          </a:xfrm>
        </p:spPr>
        <p:txBody>
          <a:bodyPr/>
          <a:lstStyle/>
          <a:p>
            <a:r>
              <a:rPr lang="en-GB" altLang="en-US" dirty="0"/>
              <a:t>E-Commerce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4CB887-E67D-FFE6-BB95-DAF8DB485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5700" y="2365375"/>
            <a:ext cx="4699000" cy="10636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Q. What is E-Commerce?</a:t>
            </a:r>
          </a:p>
        </p:txBody>
      </p:sp>
      <p:pic>
        <p:nvPicPr>
          <p:cNvPr id="8196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65F72A7F-46CA-CD4B-ADEF-3AAB869F9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3" r="22990" b="-2"/>
          <a:stretch>
            <a:fillRect/>
          </a:stretch>
        </p:blipFill>
        <p:spPr bwMode="auto">
          <a:xfrm>
            <a:off x="8569071" y="1525996"/>
            <a:ext cx="3257550" cy="377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4F5DF98-4E14-774A-4202-8E60F236F9E9}"/>
              </a:ext>
            </a:extLst>
          </p:cNvPr>
          <p:cNvSpPr txBox="1"/>
          <p:nvPr/>
        </p:nvSpPr>
        <p:spPr>
          <a:xfrm>
            <a:off x="8847139" y="5849939"/>
            <a:ext cx="1819275" cy="161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450"/>
              </a:spcAft>
              <a:defRPr/>
            </a:pPr>
            <a:r>
              <a:rPr lang="en-GB" sz="450" dirty="0">
                <a:solidFill>
                  <a:srgbClr val="FFFFFF"/>
                </a:solidFill>
                <a:hlinkClick r:id="rId3" tooltip="https://www.thomaello.com.br/studio/e-commerce-em-rio-preto-o-que-voce-precisa-saber-antes-de-criar-um/"/>
              </a:rPr>
              <a:t>This Photo</a:t>
            </a:r>
            <a:r>
              <a:rPr lang="en-GB" sz="45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450" dirty="0">
                <a:solidFill>
                  <a:srgbClr val="FFFFFF"/>
                </a:solidFill>
                <a:hlinkClick r:id="rId4" tooltip="https://creativecommons.org/licenses/by-nc-sa/3.0/"/>
              </a:rPr>
              <a:t>CC BY-SA-NC</a:t>
            </a:r>
            <a:endParaRPr lang="en-GB" sz="4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E-commerce?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50867"/>
            <a:ext cx="10972800" cy="3917032"/>
          </a:xfrm>
        </p:spPr>
        <p:txBody>
          <a:bodyPr/>
          <a:lstStyle/>
          <a:p>
            <a:r>
              <a:rPr lang="en-US" dirty="0"/>
              <a:t>In groups, research and brainstorm </a:t>
            </a:r>
            <a:r>
              <a:rPr lang="en-US" i="1" dirty="0"/>
              <a:t>‘What is E-Commerce?’</a:t>
            </a:r>
          </a:p>
          <a:p>
            <a:endParaRPr lang="en-US" dirty="0"/>
          </a:p>
          <a:p>
            <a:r>
              <a:rPr lang="en-US" dirty="0"/>
              <a:t>What experience do you have of using E-Commerce?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BA5387-BDC0-481B-86B8-25A2F1852DE2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09/09/2023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77F9BE5B-9B81-4511-840D-7E8EA8FA884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50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E-Commerce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Commerce (Noun) – ‘</a:t>
            </a:r>
            <a:r>
              <a:rPr lang="en-US" i="1" dirty="0"/>
              <a:t>The activity of buying and selling, especially on a large scale.</a:t>
            </a:r>
            <a:r>
              <a:rPr lang="en-US" dirty="0"/>
              <a:t>’ </a:t>
            </a:r>
            <a:r>
              <a:rPr lang="en-US" sz="2000" dirty="0"/>
              <a:t>(Cambridge Dictionary, 2023) </a:t>
            </a:r>
          </a:p>
          <a:p>
            <a:endParaRPr lang="en-US" dirty="0"/>
          </a:p>
          <a:p>
            <a:r>
              <a:rPr lang="en-US" dirty="0"/>
              <a:t>E-Commerce – ‘</a:t>
            </a:r>
            <a:r>
              <a:rPr lang="en-US" i="1" dirty="0"/>
              <a:t>The buying and selling of goods and services over the internet</a:t>
            </a:r>
            <a:r>
              <a:rPr lang="en-US" dirty="0"/>
              <a:t>.’ </a:t>
            </a:r>
            <a:r>
              <a:rPr lang="en-US" sz="2000" dirty="0"/>
              <a:t>(Cambridge Dictionary, 2023)</a:t>
            </a:r>
            <a:endParaRPr lang="en-US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15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E-Commerce Websites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Research and list </a:t>
            </a:r>
            <a:r>
              <a:rPr lang="en-US" b="1" dirty="0"/>
              <a:t>five</a:t>
            </a:r>
            <a:r>
              <a:rPr lang="en-US" dirty="0"/>
              <a:t> of the UK’s most successful E-Commerce websites.  </a:t>
            </a:r>
          </a:p>
          <a:p>
            <a:endParaRPr lang="en-US" dirty="0"/>
          </a:p>
          <a:p>
            <a:r>
              <a:rPr lang="en-US" dirty="0"/>
              <a:t>Which of these do members of your group regularly use and why?</a:t>
            </a:r>
          </a:p>
          <a:p>
            <a:endParaRPr lang="en-GB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24C5D9B-9112-E6B7-2FB7-D8F8E0B7E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3437" y="2925929"/>
            <a:ext cx="2368963" cy="2368963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BA5387-BDC0-481B-86B8-25A2F1852DE2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09/09/2023</a:t>
            </a:fld>
            <a:endParaRPr lang="en-GB" altLang="en-US" sz="900"/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D9871B44-85B5-28A5-0716-F7800BEAFE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1627" y="1563108"/>
            <a:ext cx="2390773" cy="1478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34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1277600" cy="523254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en-GB" u="sng" dirty="0">
                <a:solidFill>
                  <a:srgbClr val="FFFF00"/>
                </a:solidFill>
              </a:rPr>
              <a:t>E-Commerce Website Builders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813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E-Commerce </a:t>
            </a:r>
            <a:r>
              <a:rPr lang="en-US" u="sng" dirty="0"/>
              <a:t>Website Builders 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an E-Commerce Website builder?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Name five popular E-Commerce Website builders?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63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2697"/>
            <a:ext cx="10972800" cy="1143000"/>
          </a:xfrm>
        </p:spPr>
        <p:txBody>
          <a:bodyPr/>
          <a:lstStyle/>
          <a:p>
            <a:r>
              <a:rPr lang="en-US" dirty="0"/>
              <a:t>E-Commerce </a:t>
            </a:r>
            <a:r>
              <a:rPr lang="en-US" u="sng" dirty="0"/>
              <a:t>Website Builders 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08983"/>
            <a:ext cx="10972800" cy="432184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Website builders are tools that allow the construction of websites without specialist coding.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They help users (often small businesses):</a:t>
            </a:r>
          </a:p>
          <a:p>
            <a:pPr marL="0" indent="0">
              <a:buNone/>
            </a:pPr>
            <a:endParaRPr 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Build online stores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Find customers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Create marketing strategies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Take payment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Maximize Search Engine Optimization (SEO)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5984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2697"/>
            <a:ext cx="10972800" cy="1143000"/>
          </a:xfrm>
        </p:spPr>
        <p:txBody>
          <a:bodyPr/>
          <a:lstStyle/>
          <a:p>
            <a:r>
              <a:rPr lang="en-US" dirty="0"/>
              <a:t>Task - E-Commerce </a:t>
            </a:r>
            <a:r>
              <a:rPr lang="en-US" u="sng" dirty="0"/>
              <a:t>Website Builders 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17279"/>
            <a:ext cx="109728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sz="24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In a group, research, and make a small presentation, on some of the biggest and most popular E-Commerce Website Builders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What are the advantages of these sites?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Choose one and make a list of notable features and limitations they have?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40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US" dirty="0"/>
              <a:t>Software Solutions For Business – </a:t>
            </a:r>
            <a:br>
              <a:rPr lang="fa-IR" dirty="0"/>
            </a:br>
            <a:r>
              <a:rPr lang="en-US" b="1" dirty="0"/>
              <a:t>Assessment 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25279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spcBef>
                <a:spcPts val="5"/>
              </a:spcBef>
              <a:spcAft>
                <a:spcPts val="12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en-US" sz="1800" b="1" spc="-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1.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-Commerce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Website builders/software solutions</a:t>
            </a:r>
            <a:r>
              <a:rPr lang="en-US" sz="1800" b="1" spc="-3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(Approx.</a:t>
            </a:r>
            <a:r>
              <a:rPr lang="en-US" sz="1800" b="1" spc="-15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400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words)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47370" marR="136525" indent="-229235" algn="just">
              <a:lnSpc>
                <a:spcPct val="150000"/>
              </a:lnSpc>
              <a:spcAft>
                <a:spcPts val="1200"/>
              </a:spcAft>
              <a:tabLst>
                <a:tab pos="54864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Give a description of several contemporary e-Commerce website builders/software solutions. (approx. 2/3 sources)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376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1277600" cy="523254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en-GB" u="sng" dirty="0">
                <a:solidFill>
                  <a:schemeClr val="accent2"/>
                </a:solidFill>
              </a:rPr>
              <a:t>E-Portfolios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6202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US" dirty="0"/>
              <a:t>E-Portfolios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25279"/>
            <a:ext cx="109728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sz="2400" dirty="0"/>
          </a:p>
          <a:p>
            <a:r>
              <a:rPr lang="en-US" dirty="0"/>
              <a:t>An E-Portfolio is an </a:t>
            </a:r>
            <a:r>
              <a:rPr lang="en-US" b="1" dirty="0"/>
              <a:t>Electronic</a:t>
            </a:r>
            <a:r>
              <a:rPr lang="en-US" dirty="0"/>
              <a:t> Portfolio </a:t>
            </a:r>
          </a:p>
          <a:p>
            <a:endParaRPr lang="en-US" dirty="0"/>
          </a:p>
          <a:p>
            <a:r>
              <a:rPr lang="en-US" b="1" dirty="0"/>
              <a:t>Portfolio</a:t>
            </a:r>
            <a:r>
              <a:rPr lang="en-US" dirty="0"/>
              <a:t> – ‘A collection of drawings and documents that represent a person’s, especially an artist’s, work.’ Cambridge Dictionary (2023)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69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US" dirty="0"/>
              <a:t>E-Portfolios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sz="2400" dirty="0"/>
          </a:p>
          <a:p>
            <a:r>
              <a:rPr lang="en-US" sz="2400" dirty="0"/>
              <a:t>Sometimes known as Digital/Online Portfolio</a:t>
            </a:r>
          </a:p>
          <a:p>
            <a:r>
              <a:rPr lang="en-US" sz="2400" dirty="0"/>
              <a:t>Display </a:t>
            </a:r>
            <a:r>
              <a:rPr lang="en-US" sz="2400" b="1" dirty="0"/>
              <a:t>evidence</a:t>
            </a:r>
            <a:r>
              <a:rPr lang="en-US" sz="2400" dirty="0"/>
              <a:t> of work </a:t>
            </a:r>
          </a:p>
          <a:p>
            <a:r>
              <a:rPr lang="en-US" sz="2400" dirty="0"/>
              <a:t>Can include text, image, voice, and video recordings</a:t>
            </a:r>
          </a:p>
          <a:p>
            <a:r>
              <a:rPr lang="en-US" sz="2400" dirty="0"/>
              <a:t>Can be safely stored in the cloud </a:t>
            </a:r>
          </a:p>
          <a:p>
            <a:endParaRPr lang="en-US" sz="2400" dirty="0"/>
          </a:p>
          <a:p>
            <a:r>
              <a:rPr lang="en-US" sz="2400" dirty="0"/>
              <a:t>Microsoft’s E-Portfolio Builder is called </a:t>
            </a:r>
            <a:r>
              <a:rPr lang="en-US" sz="2400" b="1" dirty="0"/>
              <a:t>MS SWAY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237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978ED0B2-F1EE-0D7D-BE32-A31B18349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1" y="274638"/>
            <a:ext cx="7787208" cy="1143000"/>
          </a:xfrm>
        </p:spPr>
        <p:txBody>
          <a:bodyPr/>
          <a:lstStyle/>
          <a:p>
            <a:r>
              <a:rPr lang="en-GB" altLang="en-US" sz="3600" b="1" dirty="0">
                <a:ea typeface="Times New Roman" panose="02020603050405020304" pitchFamily="18" charset="0"/>
                <a:cs typeface="Arial" panose="020B0604020202020204" pitchFamily="34" charset="0"/>
              </a:rPr>
              <a:t>platforms to create </a:t>
            </a:r>
            <a:br>
              <a:rPr lang="en-GB" altLang="en-US" sz="3600" b="1" dirty="0"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600" b="1" dirty="0">
                <a:ea typeface="Times New Roman" panose="02020603050405020304" pitchFamily="18" charset="0"/>
                <a:cs typeface="Arial" panose="020B0604020202020204" pitchFamily="34" charset="0"/>
              </a:rPr>
              <a:t>Online e-portfolio</a:t>
            </a:r>
            <a:endParaRPr lang="en-GB" altLang="en-US" sz="3600" b="1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67E6FC6C-4817-14C6-7ABC-8DC715A117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1" y="2204865"/>
          <a:ext cx="8440738" cy="3240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121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US" dirty="0"/>
              <a:t>E-Portfolios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Let’s listen, follow, and make notes on the following lecture / video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40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F59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descr="How to use Microsoft Sway - tutorial for beginners">
            <a:hlinkClick r:id="" action="ppaction://media"/>
            <a:extLst>
              <a:ext uri="{FF2B5EF4-FFF2-40B4-BE49-F238E27FC236}">
                <a16:creationId xmlns:a16="http://schemas.microsoft.com/office/drawing/2014/main" id="{D8912595-6473-CA44-906B-934406E4B55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0206" y="643467"/>
            <a:ext cx="9865940" cy="559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1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US" dirty="0"/>
              <a:t>E-Portfolio Design Tips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62584"/>
            <a:ext cx="10972800" cy="3917032"/>
          </a:xfrm>
        </p:spPr>
        <p:txBody>
          <a:bodyPr/>
          <a:lstStyle/>
          <a:p>
            <a:r>
              <a:rPr lang="en-US" sz="2800" dirty="0"/>
              <a:t>Keep your target audience in mind</a:t>
            </a:r>
          </a:p>
          <a:p>
            <a:r>
              <a:rPr lang="en-US" sz="2800" dirty="0"/>
              <a:t>Tell the audience what they are about to view</a:t>
            </a:r>
          </a:p>
          <a:p>
            <a:r>
              <a:rPr lang="en-US" sz="2800" dirty="0"/>
              <a:t>Be consistent and keep page design simple </a:t>
            </a:r>
          </a:p>
          <a:p>
            <a:r>
              <a:rPr lang="en-US" sz="2800" dirty="0"/>
              <a:t>Use consistent fonts and titles </a:t>
            </a:r>
          </a:p>
          <a:p>
            <a:r>
              <a:rPr lang="en-US" sz="2800" dirty="0"/>
              <a:t>Remember, an E-Portfolio is a ‘living document’ and can be reviewed, edited and updated regularly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04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GB" u="sng" dirty="0"/>
              <a:t>Task – Create an E-portfolio using MS Sway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470484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Use MS Office 365 – MS SWAY </a:t>
            </a:r>
          </a:p>
          <a:p>
            <a:endParaRPr lang="en-US" sz="2400" dirty="0"/>
          </a:p>
          <a:p>
            <a:r>
              <a:rPr lang="en-US" sz="2400" dirty="0"/>
              <a:t>Logon to MS Office 365</a:t>
            </a:r>
          </a:p>
          <a:p>
            <a:r>
              <a:rPr lang="en-US" sz="2400" dirty="0"/>
              <a:t>Locate and click to MS Sway </a:t>
            </a:r>
          </a:p>
          <a:p>
            <a:r>
              <a:rPr lang="en-US" sz="2400" dirty="0"/>
              <a:t>Create a new document </a:t>
            </a:r>
          </a:p>
          <a:p>
            <a:r>
              <a:rPr lang="en-US" sz="2400" dirty="0"/>
              <a:t>Create a short E-Portfolio about your hometown</a:t>
            </a:r>
          </a:p>
          <a:p>
            <a:r>
              <a:rPr lang="en-US" sz="2400" dirty="0"/>
              <a:t>Present your E-Portfolio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500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5154660-1148-B94B-FC61-225FC24B9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32657"/>
            <a:ext cx="8229600" cy="1209675"/>
          </a:xfrm>
        </p:spPr>
        <p:txBody>
          <a:bodyPr/>
          <a:lstStyle/>
          <a:p>
            <a:r>
              <a:rPr lang="en-US" altLang="en-US" sz="3600" dirty="0"/>
              <a:t>Step by step guide for creating an e-portfolio using </a:t>
            </a:r>
            <a:r>
              <a:rPr lang="en-US" altLang="en-US" sz="3600" dirty="0" err="1"/>
              <a:t>Wix</a:t>
            </a:r>
            <a:r>
              <a:rPr lang="en-US" altLang="en-US" sz="3600" dirty="0"/>
              <a:t> (Class Activity)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1A3FA-30F7-9E57-1141-353AD60E7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entire process of portfolio creation is fast and intuitive with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go ahead to explore the main steps below.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 Up for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a Website Editing Option.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 a Portfolio Template.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 The Theme.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 the Extensions.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Activate the Mobile Mode.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 SEO Parameters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Marketing Tools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 the Domain Name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 live </a:t>
            </a:r>
          </a:p>
          <a:p>
            <a:pPr marL="0" indent="0">
              <a:buNone/>
              <a:defRPr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any further help please visit: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https://superbwebsitebuilders.com/how-to-create-eportfolio-on-wix/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br>
              <a:rPr lang="en-GB" sz="1400" dirty="0"/>
            </a:br>
            <a:endParaRPr lang="en-GB" sz="1400" dirty="0">
              <a:solidFill>
                <a:srgbClr val="373737"/>
              </a:solidFill>
              <a:latin typeface="Helvetica Neue" panose="02000503000000020004" pitchFamily="2" charset="0"/>
            </a:endParaRPr>
          </a:p>
          <a:p>
            <a:pPr>
              <a:buFont typeface="+mj-lt"/>
              <a:buAutoNum type="arabicPeriod"/>
              <a:defRPr/>
            </a:pPr>
            <a:endParaRPr lang="en-GB" sz="1800" dirty="0">
              <a:latin typeface="arial" panose="020B0604020202020204" pitchFamily="34" charset="0"/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241DB-D148-B046-D196-6D79EC269D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0B78F103-286F-1B70-65CF-36F97D9B72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1D87A6B2-9FBB-4844-AE0F-B094AF30B907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7331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13FC7E-D074-BB7B-55AC-EC7FA600C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589BC2-C65D-45E6-871B-9E5ABF19C003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633B1D-9695-C6CB-2D46-D37BFCC31D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651465-AD92-46E1-AA7D-23F8E1096895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8CB57A-6CF5-1BA8-50CD-CB99E054307B}"/>
              </a:ext>
            </a:extLst>
          </p:cNvPr>
          <p:cNvSpPr txBox="1"/>
          <p:nvPr/>
        </p:nvSpPr>
        <p:spPr>
          <a:xfrm>
            <a:off x="2746375" y="1443842"/>
            <a:ext cx="48245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How to create a website 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using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Wix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?</a:t>
            </a: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9467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C4EC4679-EA05-F970-990E-8C74E3822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One example e-portfolio 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60B4597-5AC7-1229-0F26-CC6307E50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8888" y="2349550"/>
            <a:ext cx="7365504" cy="1943547"/>
          </a:xfrm>
        </p:spPr>
        <p:txBody>
          <a:bodyPr/>
          <a:lstStyle/>
          <a:p>
            <a:pPr marL="0" indent="0">
              <a:buNone/>
            </a:pPr>
            <a:endParaRPr lang="en-US" altLang="en-US" dirty="0"/>
          </a:p>
          <a:p>
            <a:r>
              <a:rPr lang="en-US" altLang="en-US" dirty="0"/>
              <a:t>Created using </a:t>
            </a:r>
            <a:r>
              <a:rPr lang="en-US" altLang="en-US" dirty="0" err="1"/>
              <a:t>Wix</a:t>
            </a:r>
            <a:r>
              <a:rPr lang="en-US" altLang="en-US" dirty="0"/>
              <a:t> </a:t>
            </a:r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9E043-8F2D-9D1B-4073-C03753CD010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E61F504E-E66B-4A2E-613E-538D39763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0D9DB47-4DBB-4835-8711-95BF3331B78D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7106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ject 2">
            <a:extLst>
              <a:ext uri="{FF2B5EF4-FFF2-40B4-BE49-F238E27FC236}">
                <a16:creationId xmlns:a16="http://schemas.microsoft.com/office/drawing/2014/main" id="{5EB4CC12-E76F-64FF-7BA9-E79410363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476" y="1862138"/>
            <a:ext cx="7566025" cy="397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ject 3">
            <a:extLst>
              <a:ext uri="{FF2B5EF4-FFF2-40B4-BE49-F238E27FC236}">
                <a16:creationId xmlns:a16="http://schemas.microsoft.com/office/drawing/2014/main" id="{B1DD7F31-616E-0108-2BF6-92DAF64F1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C0D2DA6D-F280-93A7-CCA1-B5126AAD89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77971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581" dirty="0"/>
              <a:t>BIOGRAPHY</a:t>
            </a:r>
            <a:endParaRPr sz="4500"/>
          </a:p>
        </p:txBody>
      </p:sp>
    </p:spTree>
    <p:extLst>
      <p:ext uri="{BB962C8B-B14F-4D97-AF65-F5344CB8AC3E}">
        <p14:creationId xmlns:p14="http://schemas.microsoft.com/office/powerpoint/2010/main" val="1169530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ject 2">
            <a:extLst>
              <a:ext uri="{FF2B5EF4-FFF2-40B4-BE49-F238E27FC236}">
                <a16:creationId xmlns:a16="http://schemas.microsoft.com/office/drawing/2014/main" id="{867B1460-2468-021D-3B55-D948762D60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1833564"/>
            <a:ext cx="7504112" cy="399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object 3">
            <a:extLst>
              <a:ext uri="{FF2B5EF4-FFF2-40B4-BE49-F238E27FC236}">
                <a16:creationId xmlns:a16="http://schemas.microsoft.com/office/drawing/2014/main" id="{9A279637-769D-F6FC-F290-AF6DB63D0B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38938349-0936-02CA-D028-E7AFACE95B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95926" y="1049339"/>
            <a:ext cx="418306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652" dirty="0"/>
              <a:t>C</a:t>
            </a:r>
            <a:r>
              <a:rPr sz="4500" spc="-593" dirty="0"/>
              <a:t>O</a:t>
            </a:r>
            <a:r>
              <a:rPr sz="4500" spc="-581" dirty="0"/>
              <a:t>N</a:t>
            </a:r>
            <a:r>
              <a:rPr sz="4500" spc="-1028" dirty="0"/>
              <a:t>T</a:t>
            </a:r>
            <a:r>
              <a:rPr sz="4500" spc="-623" dirty="0"/>
              <a:t>A</a:t>
            </a:r>
            <a:r>
              <a:rPr sz="4500" spc="-570" dirty="0"/>
              <a:t>C</a:t>
            </a:r>
            <a:r>
              <a:rPr sz="4500" spc="-585" dirty="0"/>
              <a:t>T</a:t>
            </a:r>
            <a:r>
              <a:rPr sz="4500" spc="-233" dirty="0"/>
              <a:t> </a:t>
            </a:r>
            <a:r>
              <a:rPr sz="4500" spc="-566" dirty="0"/>
              <a:t>D</a:t>
            </a:r>
            <a:r>
              <a:rPr sz="4500" spc="-574" dirty="0"/>
              <a:t>E</a:t>
            </a:r>
            <a:r>
              <a:rPr sz="4500" spc="-1009" dirty="0"/>
              <a:t>T</a:t>
            </a:r>
            <a:r>
              <a:rPr sz="4500" spc="-578" dirty="0"/>
              <a:t>A</a:t>
            </a:r>
            <a:r>
              <a:rPr sz="4500" spc="-566" dirty="0"/>
              <a:t>I</a:t>
            </a:r>
            <a:r>
              <a:rPr sz="4500" spc="-574" dirty="0"/>
              <a:t>LS</a:t>
            </a:r>
            <a:endParaRPr sz="4500"/>
          </a:p>
        </p:txBody>
      </p:sp>
    </p:spTree>
    <p:extLst>
      <p:ext uri="{BB962C8B-B14F-4D97-AF65-F5344CB8AC3E}">
        <p14:creationId xmlns:p14="http://schemas.microsoft.com/office/powerpoint/2010/main" val="2695606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ject 2">
            <a:extLst>
              <a:ext uri="{FF2B5EF4-FFF2-40B4-BE49-F238E27FC236}">
                <a16:creationId xmlns:a16="http://schemas.microsoft.com/office/drawing/2014/main" id="{881A330A-691B-AC67-1012-653F4E515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5601"/>
            <a:ext cx="74739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object 3">
            <a:extLst>
              <a:ext uri="{FF2B5EF4-FFF2-40B4-BE49-F238E27FC236}">
                <a16:creationId xmlns:a16="http://schemas.microsoft.com/office/drawing/2014/main" id="{88C30862-1D21-003F-7B51-76388F538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BA25FE9F-71D1-F46F-858F-ED9F2ECD0B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663825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769" dirty="0"/>
              <a:t>SELF</a:t>
            </a:r>
            <a:r>
              <a:rPr sz="4500" spc="-233" dirty="0"/>
              <a:t> </a:t>
            </a:r>
            <a:r>
              <a:rPr sz="4500" spc="-503" dirty="0"/>
              <a:t>INTRO</a:t>
            </a:r>
            <a:endParaRPr sz="4500"/>
          </a:p>
        </p:txBody>
      </p:sp>
    </p:spTree>
    <p:extLst>
      <p:ext uri="{BB962C8B-B14F-4D97-AF65-F5344CB8AC3E}">
        <p14:creationId xmlns:p14="http://schemas.microsoft.com/office/powerpoint/2010/main" val="8612242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4BF5E8FF-79C4-9653-01F3-03B77A496F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4925" y="1176338"/>
            <a:ext cx="2859088" cy="379412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270" dirty="0"/>
              <a:t>WORKING</a:t>
            </a:r>
            <a:r>
              <a:rPr sz="2400" spc="-116" dirty="0"/>
              <a:t> </a:t>
            </a:r>
            <a:r>
              <a:rPr sz="2400" spc="-375" dirty="0"/>
              <a:t>EXPERIENCE</a:t>
            </a:r>
            <a:endParaRPr sz="2400"/>
          </a:p>
        </p:txBody>
      </p:sp>
      <p:grpSp>
        <p:nvGrpSpPr>
          <p:cNvPr id="20483" name="object 3">
            <a:extLst>
              <a:ext uri="{FF2B5EF4-FFF2-40B4-BE49-F238E27FC236}">
                <a16:creationId xmlns:a16="http://schemas.microsoft.com/office/drawing/2014/main" id="{7B429AF3-1106-292A-D678-81DCDDAC96E4}"/>
              </a:ext>
            </a:extLst>
          </p:cNvPr>
          <p:cNvGrpSpPr>
            <a:grpSpLocks/>
          </p:cNvGrpSpPr>
          <p:nvPr/>
        </p:nvGrpSpPr>
        <p:grpSpPr bwMode="auto">
          <a:xfrm>
            <a:off x="2967039" y="1639889"/>
            <a:ext cx="6257925" cy="3578225"/>
            <a:chOff x="1924050" y="1042669"/>
            <a:chExt cx="8343900" cy="4771390"/>
          </a:xfrm>
        </p:grpSpPr>
        <p:pic>
          <p:nvPicPr>
            <p:cNvPr id="20485" name="object 4">
              <a:extLst>
                <a:ext uri="{FF2B5EF4-FFF2-40B4-BE49-F238E27FC236}">
                  <a16:creationId xmlns:a16="http://schemas.microsoft.com/office/drawing/2014/main" id="{22845BEB-D516-9526-5CED-CC2F0477F23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4050" y="1042669"/>
              <a:ext cx="8343900" cy="4771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86" name="object 5">
              <a:extLst>
                <a:ext uri="{FF2B5EF4-FFF2-40B4-BE49-F238E27FC236}">
                  <a16:creationId xmlns:a16="http://schemas.microsoft.com/office/drawing/2014/main" id="{0C5D5496-1814-5B1B-BFD2-53C59E91F98B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2029" y="2743199"/>
              <a:ext cx="3371850" cy="1541780"/>
            </a:xfrm>
            <a:custGeom>
              <a:avLst/>
              <a:gdLst>
                <a:gd name="T0" fmla="*/ 3371850 w 3371850"/>
                <a:gd name="T1" fmla="*/ 0 h 1541779"/>
                <a:gd name="T2" fmla="*/ 0 w 3371850"/>
                <a:gd name="T3" fmla="*/ 0 h 1541779"/>
                <a:gd name="T4" fmla="*/ 0 w 3371850"/>
                <a:gd name="T5" fmla="*/ 1541784 h 1541779"/>
                <a:gd name="T6" fmla="*/ 1685290 w 3371850"/>
                <a:gd name="T7" fmla="*/ 1541784 h 1541779"/>
                <a:gd name="T8" fmla="*/ 3371850 w 3371850"/>
                <a:gd name="T9" fmla="*/ 1541784 h 1541779"/>
                <a:gd name="T10" fmla="*/ 3371850 w 3371850"/>
                <a:gd name="T11" fmla="*/ 0 h 154177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371850" h="1541779">
                  <a:moveTo>
                    <a:pt x="3371850" y="0"/>
                  </a:moveTo>
                  <a:lnTo>
                    <a:pt x="0" y="0"/>
                  </a:lnTo>
                  <a:lnTo>
                    <a:pt x="0" y="1541780"/>
                  </a:lnTo>
                  <a:lnTo>
                    <a:pt x="1685290" y="1541780"/>
                  </a:lnTo>
                  <a:lnTo>
                    <a:pt x="3371850" y="1541780"/>
                  </a:lnTo>
                  <a:lnTo>
                    <a:pt x="3371850" y="0"/>
                  </a:lnTo>
                  <a:close/>
                </a:path>
              </a:pathLst>
            </a:custGeom>
            <a:solidFill>
              <a:srgbClr val="E421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0484" name="object 6">
            <a:extLst>
              <a:ext uri="{FF2B5EF4-FFF2-40B4-BE49-F238E27FC236}">
                <a16:creationId xmlns:a16="http://schemas.microsoft.com/office/drawing/2014/main" id="{23FA241F-8F43-D538-4E9E-C2780F8B5E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7389" y="2914651"/>
            <a:ext cx="2528887" cy="906463"/>
          </a:xfrm>
          <a:prstGeom prst="rect">
            <a:avLst/>
          </a:prstGeom>
          <a:noFill/>
          <a:ln w="12579">
            <a:solidFill>
              <a:srgbClr val="A8183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953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ts val="13"/>
              </a:spcBef>
              <a:spcAft>
                <a:spcPct val="0"/>
              </a:spcAft>
              <a:buNone/>
            </a:pPr>
            <a:endParaRPr lang="en-US" altLang="en-US" sz="180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EXPERIENCE OR ANY PROJECTS/VOLUNTEER SERVICE</a:t>
            </a:r>
            <a:endParaRPr lang="en-US" altLang="en-US" sz="13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1840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object 2">
            <a:extLst>
              <a:ext uri="{FF2B5EF4-FFF2-40B4-BE49-F238E27FC236}">
                <a16:creationId xmlns:a16="http://schemas.microsoft.com/office/drawing/2014/main" id="{0D057E5D-C0FF-66D7-60DF-AA89A8C74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object 3">
            <a:extLst>
              <a:ext uri="{FF2B5EF4-FFF2-40B4-BE49-F238E27FC236}">
                <a16:creationId xmlns:a16="http://schemas.microsoft.com/office/drawing/2014/main" id="{454A9154-6F9E-6B14-4AC3-17902DDF4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3" y="2047875"/>
            <a:ext cx="6832600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2C97D98-B077-92B2-0C21-6575F38220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49914" y="1328738"/>
            <a:ext cx="4086225" cy="425450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98" dirty="0"/>
              <a:t>PERSONAL</a:t>
            </a:r>
            <a:r>
              <a:rPr sz="2700" spc="-135" dirty="0"/>
              <a:t> </a:t>
            </a:r>
            <a:r>
              <a:rPr sz="2700" spc="-401" dirty="0"/>
              <a:t>CHARACTERISTICS</a:t>
            </a:r>
            <a:endParaRPr sz="2700"/>
          </a:p>
        </p:txBody>
      </p:sp>
    </p:spTree>
    <p:extLst>
      <p:ext uri="{BB962C8B-B14F-4D97-AF65-F5344CB8AC3E}">
        <p14:creationId xmlns:p14="http://schemas.microsoft.com/office/powerpoint/2010/main" val="16471428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ject 2">
            <a:extLst>
              <a:ext uri="{FF2B5EF4-FFF2-40B4-BE49-F238E27FC236}">
                <a16:creationId xmlns:a16="http://schemas.microsoft.com/office/drawing/2014/main" id="{6A6D1CEC-193D-1167-3B48-6E4B817360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1" y="1687514"/>
            <a:ext cx="7281863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object 3">
            <a:extLst>
              <a:ext uri="{FF2B5EF4-FFF2-40B4-BE49-F238E27FC236}">
                <a16:creationId xmlns:a16="http://schemas.microsoft.com/office/drawing/2014/main" id="{08B1EDBA-476A-569A-B52F-244E7AF20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CA2334E8-E63C-57AE-CBC7-E387A4DB6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05363" y="1268414"/>
            <a:ext cx="5815012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338" dirty="0"/>
              <a:t>AWARDS</a:t>
            </a:r>
            <a:r>
              <a:rPr sz="2400" spc="-105" dirty="0"/>
              <a:t> </a:t>
            </a:r>
            <a:r>
              <a:rPr sz="2400" dirty="0"/>
              <a:t>&amp;</a:t>
            </a:r>
            <a:r>
              <a:rPr sz="2400" spc="-116" dirty="0"/>
              <a:t> </a:t>
            </a:r>
            <a:r>
              <a:rPr sz="2400" spc="-281" dirty="0"/>
              <a:t>RECOGNITION/BEST</a:t>
            </a:r>
            <a:r>
              <a:rPr sz="2400" spc="-113" dirty="0"/>
              <a:t> </a:t>
            </a:r>
            <a:r>
              <a:rPr sz="2400" spc="-307" dirty="0"/>
              <a:t>ASSIGNMENTS</a:t>
            </a: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3287368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object 2">
            <a:extLst>
              <a:ext uri="{FF2B5EF4-FFF2-40B4-BE49-F238E27FC236}">
                <a16:creationId xmlns:a16="http://schemas.microsoft.com/office/drawing/2014/main" id="{5C80DFAF-C67D-CE8B-123F-1247B4783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63" y="1708151"/>
            <a:ext cx="7600950" cy="418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object 3">
            <a:extLst>
              <a:ext uri="{FF2B5EF4-FFF2-40B4-BE49-F238E27FC236}">
                <a16:creationId xmlns:a16="http://schemas.microsoft.com/office/drawing/2014/main" id="{F0B95DD2-53C6-4BBB-F438-90EE9787B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72C35C9-EC64-3844-19A9-406B1B4CEF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5738" y="1155701"/>
            <a:ext cx="2451100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158" dirty="0"/>
              <a:t>General</a:t>
            </a:r>
            <a:r>
              <a:rPr sz="2700" spc="-94" dirty="0"/>
              <a:t> </a:t>
            </a:r>
            <a:r>
              <a:rPr sz="2700" spc="-68" dirty="0"/>
              <a:t>Activities</a:t>
            </a:r>
            <a:endParaRPr sz="2700"/>
          </a:p>
        </p:txBody>
      </p:sp>
    </p:spTree>
    <p:extLst>
      <p:ext uri="{BB962C8B-B14F-4D97-AF65-F5344CB8AC3E}">
        <p14:creationId xmlns:p14="http://schemas.microsoft.com/office/powerpoint/2010/main" val="21161363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ject 2">
            <a:extLst>
              <a:ext uri="{FF2B5EF4-FFF2-40B4-BE49-F238E27FC236}">
                <a16:creationId xmlns:a16="http://schemas.microsoft.com/office/drawing/2014/main" id="{C98F33A4-6D48-4E13-5C96-25C58178E2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693864"/>
            <a:ext cx="6915150" cy="421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object 3">
            <a:extLst>
              <a:ext uri="{FF2B5EF4-FFF2-40B4-BE49-F238E27FC236}">
                <a16:creationId xmlns:a16="http://schemas.microsoft.com/office/drawing/2014/main" id="{C2FFBD11-BDFF-0090-4274-F97E94275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23961A1E-5744-F436-3F82-E83A87A870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0975" y="1155701"/>
            <a:ext cx="1684338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86" dirty="0"/>
              <a:t>WORKSHOP</a:t>
            </a:r>
            <a:endParaRPr sz="2700"/>
          </a:p>
        </p:txBody>
      </p:sp>
    </p:spTree>
    <p:extLst>
      <p:ext uri="{BB962C8B-B14F-4D97-AF65-F5344CB8AC3E}">
        <p14:creationId xmlns:p14="http://schemas.microsoft.com/office/powerpoint/2010/main" val="18387132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object 2">
            <a:extLst>
              <a:ext uri="{FF2B5EF4-FFF2-40B4-BE49-F238E27FC236}">
                <a16:creationId xmlns:a16="http://schemas.microsoft.com/office/drawing/2014/main" id="{8E052751-FA33-9032-FD73-CC10DD3E2D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12EAF75D-B117-D512-3F3A-9C5D08073B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639" y="1220789"/>
            <a:ext cx="5538787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127" dirty="0"/>
              <a:t>2</a:t>
            </a:r>
            <a:r>
              <a:rPr sz="2400" spc="-124" dirty="0"/>
              <a:t> </a:t>
            </a:r>
            <a:r>
              <a:rPr sz="2400" spc="-79" dirty="0"/>
              <a:t>MIN</a:t>
            </a:r>
            <a:r>
              <a:rPr sz="2400" spc="-120" dirty="0"/>
              <a:t> </a:t>
            </a:r>
            <a:r>
              <a:rPr sz="2400" spc="-270" dirty="0"/>
              <a:t>VIDEO</a:t>
            </a:r>
            <a:r>
              <a:rPr sz="2400" spc="-116" dirty="0"/>
              <a:t> </a:t>
            </a:r>
            <a:r>
              <a:rPr sz="2400" spc="-270" dirty="0"/>
              <a:t>ABOUT</a:t>
            </a:r>
            <a:r>
              <a:rPr sz="2400" spc="-120" dirty="0"/>
              <a:t> </a:t>
            </a:r>
            <a:r>
              <a:rPr sz="2400" spc="-341" dirty="0"/>
              <a:t>YOU</a:t>
            </a:r>
            <a:r>
              <a:rPr sz="2400" spc="-116" dirty="0"/>
              <a:t> </a:t>
            </a:r>
            <a:r>
              <a:rPr sz="2400" spc="-304" dirty="0"/>
              <a:t>LIFE</a:t>
            </a:r>
            <a:r>
              <a:rPr sz="2400" spc="-120" dirty="0"/>
              <a:t> </a:t>
            </a:r>
            <a:r>
              <a:rPr sz="2400" spc="-326" dirty="0"/>
              <a:t>FUTURE</a:t>
            </a:r>
            <a:r>
              <a:rPr sz="2400" spc="-120" dirty="0"/>
              <a:t> </a:t>
            </a:r>
            <a:r>
              <a:rPr sz="2400" spc="-296" dirty="0"/>
              <a:t>PLAN</a:t>
            </a:r>
            <a:endParaRPr sz="2400"/>
          </a:p>
        </p:txBody>
      </p:sp>
      <p:pic>
        <p:nvPicPr>
          <p:cNvPr id="25604" name="object 4">
            <a:extLst>
              <a:ext uri="{FF2B5EF4-FFF2-40B4-BE49-F238E27FC236}">
                <a16:creationId xmlns:a16="http://schemas.microsoft.com/office/drawing/2014/main" id="{916559D2-9DFE-1840-9D97-6F10489CF5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989" y="1639888"/>
            <a:ext cx="7405687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1644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A5B28326-5C9F-B585-EAB4-4861A4F16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63" y="987426"/>
            <a:ext cx="6589712" cy="1090613"/>
          </a:xfrm>
        </p:spPr>
        <p:txBody>
          <a:bodyPr/>
          <a:lstStyle/>
          <a:p>
            <a:r>
              <a:rPr lang="en-GB" altLang="en-US" dirty="0"/>
              <a:t>E-portfolio Tips</a:t>
            </a:r>
          </a:p>
        </p:txBody>
      </p:sp>
      <p:sp>
        <p:nvSpPr>
          <p:cNvPr id="27652" name="Content Placeholder 2">
            <a:extLst>
              <a:ext uri="{FF2B5EF4-FFF2-40B4-BE49-F238E27FC236}">
                <a16:creationId xmlns:a16="http://schemas.microsoft.com/office/drawing/2014/main" id="{EF016415-833D-5BA9-491E-262000C8F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4201" y="2293938"/>
            <a:ext cx="8488363" cy="3789362"/>
          </a:xfrm>
        </p:spPr>
        <p:txBody>
          <a:bodyPr/>
          <a:lstStyle/>
          <a:p>
            <a:pPr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Publish the site (e.g., </a:t>
            </a:r>
            <a:r>
              <a:rPr lang="en-GB" altLang="en-US" sz="21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Keep the design simple and consistent.</a:t>
            </a:r>
            <a:endParaRPr lang="en-GB" altLang="en-US" sz="2100" dirty="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50"/>
              </a:spcBef>
            </a:pPr>
            <a:r>
              <a:rPr lang="en-GB" altLang="en-US" sz="21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Use 2/3 colours.</a:t>
            </a:r>
          </a:p>
          <a:p>
            <a:pPr>
              <a:spcBef>
                <a:spcPts val="450"/>
              </a:spcBef>
            </a:pPr>
            <a:r>
              <a:rPr lang="en-GB" altLang="en-US" sz="21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Consistent font face and sizes for text titles and body text throughout.</a:t>
            </a:r>
          </a:p>
          <a:p>
            <a:pPr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Consistent Navigation menu throughout.</a:t>
            </a:r>
          </a:p>
          <a:p>
            <a:pPr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View the e-portfolio in an incognito tab and test you can access it as the marker would.</a:t>
            </a:r>
          </a:p>
        </p:txBody>
      </p:sp>
    </p:spTree>
    <p:extLst>
      <p:ext uri="{BB962C8B-B14F-4D97-AF65-F5344CB8AC3E}">
        <p14:creationId xmlns:p14="http://schemas.microsoft.com/office/powerpoint/2010/main" val="20285077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75E21BEC-6805-7E0A-4BA7-296E31600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551" y="198438"/>
            <a:ext cx="6583363" cy="1293812"/>
          </a:xfrm>
        </p:spPr>
        <p:txBody>
          <a:bodyPr/>
          <a:lstStyle/>
          <a:p>
            <a:r>
              <a:rPr lang="en-GB" altLang="en-US" dirty="0"/>
              <a:t>E-portfolio Creation </a:t>
            </a:r>
            <a:br>
              <a:rPr lang="en-GB" altLang="en-US" dirty="0"/>
            </a:br>
            <a:r>
              <a:rPr lang="en-GB" altLang="en-US" dirty="0"/>
              <a:t>(Class Activity)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28F21-3ADC-64D2-AAD0-103408AD7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538" y="1492251"/>
            <a:ext cx="8602662" cy="3952875"/>
          </a:xfrm>
        </p:spPr>
        <p:txBody>
          <a:bodyPr>
            <a:noAutofit/>
          </a:bodyPr>
          <a:lstStyle/>
          <a:p>
            <a:pPr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the e-portfolio or if you are struggling with the task, go to YouTube and search for:</a:t>
            </a:r>
          </a:p>
          <a:p>
            <a:pPr lvl="1">
              <a:spcBef>
                <a:spcPts val="450"/>
              </a:spcBef>
            </a:pP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altLang="en-US" sz="21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altLang="en-US" sz="21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1600" dirty="0">
                <a:ea typeface="Times New Roman" panose="02020603050405020304" pitchFamily="18" charset="0"/>
                <a:cs typeface="Arial" panose="020B0604020202020204" pitchFamily="34" charset="0"/>
              </a:rPr>
              <a:t>… or </a:t>
            </a:r>
            <a:r>
              <a:rPr lang="en-GB" altLang="en-US" sz="1600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altLang="en-US" sz="1600" dirty="0">
                <a:ea typeface="Times New Roman" panose="02020603050405020304" pitchFamily="18" charset="0"/>
                <a:cs typeface="Arial" panose="020B0604020202020204" pitchFamily="34" charset="0"/>
              </a:rPr>
              <a:t>, google sites, Sway etc.</a:t>
            </a:r>
          </a:p>
          <a:p>
            <a:pPr>
              <a:spcBef>
                <a:spcPts val="450"/>
              </a:spcBef>
            </a:pP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You will find 5-minute tutorials to help you complete the task with ease.</a:t>
            </a:r>
          </a:p>
          <a:p>
            <a:pPr>
              <a:spcBef>
                <a:spcPts val="450"/>
              </a:spcBef>
            </a:pP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You must ensure your lecturer is able to easily view the e-portfolio and all the task answers for marking purposes. </a:t>
            </a:r>
          </a:p>
          <a:p>
            <a:pPr>
              <a:spcBef>
                <a:spcPts val="450"/>
              </a:spcBef>
            </a:pP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Please make sure the e-portfolio is either shared so other people with the link can view it (in the case of OneNote) or published in the case of a web builder such as </a:t>
            </a:r>
            <a:r>
              <a:rPr lang="en-GB" altLang="en-US" sz="1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altLang="en-US" sz="1800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/Google sites and </a:t>
            </a:r>
            <a:r>
              <a:rPr lang="en-GB" altLang="en-US" sz="1800" b="1" dirty="0">
                <a:ea typeface="Times New Roman" panose="02020603050405020304" pitchFamily="18" charset="0"/>
                <a:cs typeface="Arial" panose="020B0604020202020204" pitchFamily="34" charset="0"/>
              </a:rPr>
              <a:t>NOT set to private</a:t>
            </a: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>
              <a:spcBef>
                <a:spcPts val="450"/>
              </a:spcBef>
            </a:pPr>
            <a:r>
              <a:rPr lang="en-GB" altLang="en-US" sz="1800" dirty="0">
                <a:ea typeface="Times New Roman" panose="02020603050405020304" pitchFamily="18" charset="0"/>
                <a:cs typeface="Arial" panose="020B0604020202020204" pitchFamily="34" charset="0"/>
              </a:rPr>
              <a:t>For assessment purposes only include the Assignment task answers. </a:t>
            </a:r>
          </a:p>
          <a:p>
            <a:pPr>
              <a:spcBef>
                <a:spcPts val="450"/>
              </a:spcBef>
            </a:pPr>
            <a:endParaRPr lang="en-GB" altLang="en-US" sz="18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50"/>
              </a:spcBef>
              <a:buNone/>
            </a:pPr>
            <a:endParaRPr lang="en-GB" altLang="en-US" dirty="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0010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GB" u="sng" dirty="0"/>
              <a:t>Review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47048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Today we have: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Identified and defined E-Commerce</a:t>
            </a:r>
          </a:p>
          <a:p>
            <a:r>
              <a:rPr lang="en-US" sz="2400" dirty="0"/>
              <a:t>Explored E-Commerce Websites</a:t>
            </a:r>
          </a:p>
          <a:p>
            <a:r>
              <a:rPr lang="en-US" sz="2400" dirty="0"/>
              <a:t>Explored E-Commerce Website Builders</a:t>
            </a:r>
          </a:p>
          <a:p>
            <a:r>
              <a:rPr lang="en-US" sz="2400" dirty="0"/>
              <a:t>Discussed and reviewed Assessment 1, Task 1 </a:t>
            </a:r>
          </a:p>
          <a:p>
            <a:r>
              <a:rPr lang="en-US" sz="2400" dirty="0"/>
              <a:t>Created an E-Portfolio using MS Sway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9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6389-9124-723F-8946-0076A2862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4339"/>
            <a:ext cx="10972800" cy="1143000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C48F1-F204-B99E-1A1A-56BC63ADD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470484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800" dirty="0"/>
              <a:t>Cambridge Dictionary, 2023, </a:t>
            </a:r>
            <a:r>
              <a:rPr lang="en-US" sz="2800" i="1" dirty="0"/>
              <a:t>Cambridge Dictionary</a:t>
            </a:r>
            <a:r>
              <a:rPr lang="en-US" sz="2800" dirty="0"/>
              <a:t>, Available at: </a:t>
            </a:r>
            <a:r>
              <a:rPr lang="en-US" sz="2800" dirty="0">
                <a:hlinkClick r:id="rId2"/>
              </a:rPr>
              <a:t>https://dictionary.cambridge.org/</a:t>
            </a:r>
            <a:r>
              <a:rPr lang="en-US" sz="2800" dirty="0"/>
              <a:t>, (Accessed: 3</a:t>
            </a:r>
            <a:r>
              <a:rPr lang="en-US" sz="2800" baseline="30000" dirty="0"/>
              <a:t>rd</a:t>
            </a:r>
            <a:r>
              <a:rPr lang="en-US" sz="2800" dirty="0"/>
              <a:t> May 2023)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70283-5373-F543-E41C-954B8528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09/09/2023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5" name="Slide Number Placeholder 5">
            <a:extLst>
              <a:ext uri="{FF2B5EF4-FFF2-40B4-BE49-F238E27FC236}">
                <a16:creationId xmlns:a16="http://schemas.microsoft.com/office/drawing/2014/main" id="{0DDDEF15-71AF-7E18-CE51-62D60CB301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77F9BE5B-9B81-4511-840D-7E8EA8FA884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3858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5" ma:contentTypeDescription="Create a new document." ma:contentTypeScope="" ma:versionID="dadd2aa58b574c52497a4824e9511d4f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9f2b68c54e3ae2941f252dd3f8d64d6d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A04F7F8-256A-47C2-A63D-60F664F0472A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5c225c8a-d58b-4f92-9659-fc93657787ef"/>
    <ds:schemaRef ds:uri="01059ada-d055-41df-ae87-635bd8b92658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DCDF82B-DADE-4247-AE39-FBE522C98E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5D238B-E2D9-44F9-96EE-3188D7AAC6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973</Words>
  <Application>Microsoft Office PowerPoint</Application>
  <PresentationFormat>Widescreen</PresentationFormat>
  <Paragraphs>199</Paragraphs>
  <Slides>36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Helvetica Neue</vt:lpstr>
      <vt:lpstr>Myriad Pro</vt:lpstr>
      <vt:lpstr>Arial</vt:lpstr>
      <vt:lpstr>Arial</vt:lpstr>
      <vt:lpstr>Calibri</vt:lpstr>
      <vt:lpstr>Calibri Light</vt:lpstr>
      <vt:lpstr>Times New Roman</vt:lpstr>
      <vt:lpstr>Office Theme</vt:lpstr>
      <vt:lpstr>20140311PresentationUWTSDTemplate</vt:lpstr>
      <vt:lpstr>      Software Solutions for Business ACCA4026          </vt:lpstr>
      <vt:lpstr>Learning Outcomes</vt:lpstr>
      <vt:lpstr>E-Commerce </vt:lpstr>
      <vt:lpstr>E-Commerce</vt:lpstr>
      <vt:lpstr>What is E-commerce?</vt:lpstr>
      <vt:lpstr>E-Commerce</vt:lpstr>
      <vt:lpstr>E-Commerce Websites</vt:lpstr>
      <vt:lpstr>E-Commerce Website Builders </vt:lpstr>
      <vt:lpstr>E-Commerce Website Builders </vt:lpstr>
      <vt:lpstr>E-Commerce Website Builders </vt:lpstr>
      <vt:lpstr>Task - E-Commerce Website Builders </vt:lpstr>
      <vt:lpstr>Software Solutions For Business –  Assessment </vt:lpstr>
      <vt:lpstr>E-Portfolios </vt:lpstr>
      <vt:lpstr>E-Portfolios</vt:lpstr>
      <vt:lpstr>E-Portfolios</vt:lpstr>
      <vt:lpstr>platforms to create  Online e-portfolio</vt:lpstr>
      <vt:lpstr>E-Portfolios</vt:lpstr>
      <vt:lpstr>PowerPoint Presentation</vt:lpstr>
      <vt:lpstr>E-Portfolio Design Tips</vt:lpstr>
      <vt:lpstr>Task – Create an E-portfolio using MS Sway</vt:lpstr>
      <vt:lpstr>Step by step guide for creating an e-portfolio using Wix (Class Activity)</vt:lpstr>
      <vt:lpstr>PowerPoint Presentation</vt:lpstr>
      <vt:lpstr>One example e-portfolio </vt:lpstr>
      <vt:lpstr>BIOGRAPHY</vt:lpstr>
      <vt:lpstr>CONTACT DETAILS</vt:lpstr>
      <vt:lpstr>SELF INTRO</vt:lpstr>
      <vt:lpstr>WORKING EXPERIENCE</vt:lpstr>
      <vt:lpstr>PERSONAL CHARACTERISTICS</vt:lpstr>
      <vt:lpstr>AWARDS &amp; RECOGNITION/BEST ASSIGNMENTS</vt:lpstr>
      <vt:lpstr>General Activities</vt:lpstr>
      <vt:lpstr>WORKSHOP</vt:lpstr>
      <vt:lpstr>2 MIN VIDEO ABOUT YOU LIFE FUTURE PLAN</vt:lpstr>
      <vt:lpstr>E-portfolio Tips</vt:lpstr>
      <vt:lpstr>E-portfolio Creation  (Class Activity)</vt:lpstr>
      <vt:lpstr>Review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E-Commerce websites, website builders, and E-Portfolios</dc:title>
  <dc:creator>Matthew Brian</dc:creator>
  <cp:lastModifiedBy>Hasti Chitsazan</cp:lastModifiedBy>
  <cp:revision>6</cp:revision>
  <dcterms:created xsi:type="dcterms:W3CDTF">2023-05-06T18:30:46Z</dcterms:created>
  <dcterms:modified xsi:type="dcterms:W3CDTF">2023-09-09T08:03:56Z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