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  <p:sldId id="270" r:id="rId12"/>
    <p:sldId id="266" r:id="rId13"/>
    <p:sldId id="267" r:id="rId14"/>
    <p:sldId id="268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7" d="100"/>
          <a:sy n="107" d="100"/>
        </p:scale>
        <p:origin x="-72" y="-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14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431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2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2874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921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77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82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00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5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6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5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95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743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2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University Life!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HPFY3002 - V</a:t>
            </a:r>
          </a:p>
          <a:p>
            <a:endParaRPr lang="en-GB" dirty="0"/>
          </a:p>
          <a:p>
            <a:r>
              <a:rPr lang="en-GB" dirty="0"/>
              <a:t>Dr Angus M Slater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51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Experiencing the </a:t>
            </a:r>
            <a:r>
              <a:rPr lang="en-GB" dirty="0" smtClean="0"/>
              <a:t>barriers: non-traditional </a:t>
            </a:r>
            <a:r>
              <a:rPr lang="en-GB" dirty="0"/>
              <a:t>students </a:t>
            </a:r>
            <a:r>
              <a:rPr lang="en-GB" dirty="0" smtClean="0"/>
              <a:t>entering higher education - Marion </a:t>
            </a:r>
            <a:r>
              <a:rPr lang="en-GB" dirty="0"/>
              <a:t>Bowl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511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Mind the Gap: are students prepared </a:t>
            </a:r>
            <a:r>
              <a:rPr lang="en-GB" dirty="0" smtClean="0"/>
              <a:t>for higher </a:t>
            </a:r>
            <a:r>
              <a:rPr lang="en-GB" dirty="0"/>
              <a:t>education</a:t>
            </a:r>
            <a:r>
              <a:rPr lang="en-GB" dirty="0" smtClean="0"/>
              <a:t>? – Houston Lowe &amp; Anthony Cook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183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Journal Articles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154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Books - Monographs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106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Books – edited volume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830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299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Magazines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63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Newspapers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30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 Reviews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697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</a:t>
            </a:r>
            <a:r>
              <a:rPr lang="en-GB" dirty="0" err="1" smtClean="0"/>
              <a:t>Encyclopedia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52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Split in three groups</a:t>
            </a:r>
          </a:p>
          <a:p>
            <a:pPr marL="0" indent="0">
              <a:buNone/>
            </a:pPr>
            <a:r>
              <a:rPr lang="en-GB" dirty="0" smtClean="0"/>
              <a:t>Identify the type of resources necessary for effectively answering the question.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Which resources would you think to check first?</a:t>
            </a:r>
          </a:p>
          <a:p>
            <a:pPr lvl="1"/>
            <a:r>
              <a:rPr lang="en-GB" dirty="0" smtClean="0"/>
              <a:t>How might each type of resource inform your answer?</a:t>
            </a:r>
          </a:p>
          <a:p>
            <a:pPr lvl="1"/>
            <a:r>
              <a:rPr lang="en-GB" dirty="0" smtClean="0"/>
              <a:t>How might you go about understanding the question?</a:t>
            </a:r>
          </a:p>
          <a:p>
            <a:pPr lvl="1"/>
            <a:r>
              <a:rPr lang="en-GB" dirty="0" smtClean="0"/>
              <a:t>What aspects of your answer might be best served by different resources?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428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 smtClean="0"/>
              <a:t>Reflect and assess the work of John Hick, particularly its changing position on religious pluralism.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970370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Evaluate the current research landscape in </a:t>
            </a:r>
            <a:r>
              <a:rPr lang="en-GB" sz="4400" dirty="0" err="1" smtClean="0"/>
              <a:t>ludology</a:t>
            </a:r>
            <a:r>
              <a:rPr lang="en-GB" sz="4400" dirty="0" smtClean="0"/>
              <a:t> regarding the integration of prophetic tropes within radically open player choice models.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0482710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Analyse the key themes of the reception of governmental de-radicalisation policy in the UK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56708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Evaluate</a:t>
            </a:r>
          </a:p>
          <a:p>
            <a:r>
              <a:rPr lang="en-GB" dirty="0" smtClean="0"/>
              <a:t>Analyse</a:t>
            </a:r>
          </a:p>
          <a:p>
            <a:r>
              <a:rPr lang="en-GB" dirty="0" smtClean="0"/>
              <a:t>Assess</a:t>
            </a:r>
          </a:p>
          <a:p>
            <a:r>
              <a:rPr lang="en-GB" dirty="0" smtClean="0"/>
              <a:t>Debate</a:t>
            </a:r>
          </a:p>
          <a:p>
            <a:r>
              <a:rPr lang="en-GB" dirty="0" smtClean="0"/>
              <a:t>Refute</a:t>
            </a:r>
          </a:p>
          <a:p>
            <a:r>
              <a:rPr lang="en-GB" dirty="0" smtClean="0"/>
              <a:t>Confirm</a:t>
            </a:r>
          </a:p>
          <a:p>
            <a:r>
              <a:rPr lang="en-GB" dirty="0" smtClean="0"/>
              <a:t>Describe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235978"/>
      </p:ext>
    </p:extLst>
  </p:cSld>
  <p:clrMapOvr>
    <a:masterClrMapping/>
  </p:clrMapOvr>
</p:sld>
</file>

<file path=ppt/theme/theme1.xml><?xml version="1.0" encoding="utf-8"?>
<a:theme xmlns:a="http://schemas.openxmlformats.org/drawingml/2006/main" name="Lampet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Lampeter" id="{097199B4-6F60-4B1B-8BB4-D42FB22A294A}" vid="{2315F513-19FB-4647-A335-3A24C89C66D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Lampeter</Template>
  <TotalTime>126</TotalTime>
  <Words>176</Words>
  <Application>Microsoft Office PowerPoint</Application>
  <PresentationFormat>Custom</PresentationFormat>
  <Paragraphs>34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Lampeter</vt:lpstr>
      <vt:lpstr>Introduction to University Life!</vt:lpstr>
      <vt:lpstr>Experiencing the barriers: non-traditional students entering higher education - Marion Bowl</vt:lpstr>
      <vt:lpstr>Mind the Gap: are students prepared for higher education? – Houston Lowe &amp; Anthony Cook</vt:lpstr>
      <vt:lpstr>Journal Articles</vt:lpstr>
      <vt:lpstr>Books - Monographs</vt:lpstr>
      <vt:lpstr>Books – edited volume</vt:lpstr>
      <vt:lpstr>Blogs</vt:lpstr>
      <vt:lpstr>Magazines</vt:lpstr>
      <vt:lpstr>Newspapers</vt:lpstr>
      <vt:lpstr>Book Reviews</vt:lpstr>
      <vt:lpstr>Academic Encyclopedia</vt:lpstr>
      <vt:lpstr>Task </vt:lpstr>
      <vt:lpstr>PowerPoint Presentation</vt:lpstr>
      <vt:lpstr>PowerPoint Presentation</vt:lpstr>
      <vt:lpstr>PowerPoint Presentation</vt:lpstr>
      <vt:lpstr>Key Words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University Life!</dc:title>
  <dc:creator>Administrator</dc:creator>
  <cp:lastModifiedBy>Administrator</cp:lastModifiedBy>
  <cp:revision>12</cp:revision>
  <dcterms:created xsi:type="dcterms:W3CDTF">2018-09-20T09:13:54Z</dcterms:created>
  <dcterms:modified xsi:type="dcterms:W3CDTF">2018-10-02T10:58:53Z</dcterms:modified>
</cp:coreProperties>
</file>