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4F1809-FC53-4B81-855A-C1E3BE91025E}" type="datetimeFigureOut">
              <a:rPr lang="en-US" smtClean="0"/>
              <a:pPr/>
              <a:t>11/16/2018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039E15-CA2D-4808-93E5-3FC36F1A8BD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4F1809-FC53-4B81-855A-C1E3BE91025E}" type="datetimeFigureOut">
              <a:rPr lang="en-US" smtClean="0"/>
              <a:pPr/>
              <a:t>11/16/2018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039E15-CA2D-4808-93E5-3FC36F1A8BD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Summer p</a:t>
            </a:r>
            <a:r>
              <a:rPr lang="en-GB" dirty="0" smtClean="0"/>
              <a:t>lacement </a:t>
            </a:r>
            <a:br>
              <a:rPr lang="en-GB" dirty="0" smtClean="0"/>
            </a:br>
            <a:r>
              <a:rPr lang="en-GB" dirty="0" smtClean="0"/>
              <a:t>Assignment part B</a:t>
            </a:r>
            <a:br>
              <a:rPr lang="en-GB" dirty="0" smtClean="0"/>
            </a:br>
            <a:r>
              <a:rPr lang="en-GB" dirty="0" smtClean="0"/>
              <a:t>Presentation</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will the placement do for me?</a:t>
            </a:r>
            <a:endParaRPr lang="en-GB" dirty="0"/>
          </a:p>
        </p:txBody>
      </p:sp>
      <p:sp>
        <p:nvSpPr>
          <p:cNvPr id="3" name="Content Placeholder 2"/>
          <p:cNvSpPr>
            <a:spLocks noGrp="1"/>
          </p:cNvSpPr>
          <p:nvPr>
            <p:ph idx="1"/>
          </p:nvPr>
        </p:nvSpPr>
        <p:spPr/>
        <p:txBody>
          <a:bodyPr>
            <a:normAutofit/>
          </a:bodyPr>
          <a:lstStyle/>
          <a:p>
            <a:r>
              <a:rPr lang="en-GB" sz="1600" dirty="0" smtClean="0"/>
              <a:t>Going abroad for placement will help me in many ways, such as visiting another country and learning more about their culture and living; it’ll help me with contacts for the future, perhaps if </a:t>
            </a:r>
            <a:r>
              <a:rPr lang="en-GB" sz="1600" dirty="0" smtClean="0"/>
              <a:t>I</a:t>
            </a:r>
            <a:r>
              <a:rPr lang="en-GB" sz="1600" dirty="0" smtClean="0"/>
              <a:t> like the program I will go back on placement or even work somewhere else and having contacts in other places will help me find somewhere I’d like to work in.</a:t>
            </a:r>
            <a:r>
              <a:rPr lang="en-GB" sz="1600" dirty="0"/>
              <a:t> </a:t>
            </a:r>
            <a:r>
              <a:rPr lang="en-GB" sz="1600" dirty="0" smtClean="0"/>
              <a:t>Experience is also very important for me, going for placement in a country I have never been to on my own and getting experience there will be very helpful for me when looking for jobs even if the jobs are in the local area because I will already have a good certain amount of experience which comes along with other life skills as I had to go abroad by myself. As well as improving my chance of getting jobs in the future it will also help me earn some money throughout the summer which is good.</a:t>
            </a:r>
          </a:p>
          <a:p>
            <a:r>
              <a:rPr lang="en-GB" sz="1600" dirty="0" smtClean="0"/>
              <a:t>On the individual aspect, it will help me develop my  skill set as a coach as well as putting what I have learnt in my degree into practice; it will also help me be more responsible as I will be on my own and won’t be depending on anybody or counting on any help.</a:t>
            </a:r>
            <a:endParaRPr lang="en-GB" sz="16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for my placement</a:t>
            </a:r>
            <a:endParaRPr lang="en-GB" dirty="0"/>
          </a:p>
        </p:txBody>
      </p:sp>
      <p:sp>
        <p:nvSpPr>
          <p:cNvPr id="3" name="Content Placeholder 2"/>
          <p:cNvSpPr>
            <a:spLocks noGrp="1"/>
          </p:cNvSpPr>
          <p:nvPr>
            <p:ph idx="1"/>
          </p:nvPr>
        </p:nvSpPr>
        <p:spPr/>
        <p:txBody>
          <a:bodyPr>
            <a:normAutofit/>
          </a:bodyPr>
          <a:lstStyle/>
          <a:p>
            <a:r>
              <a:rPr lang="en-GB" sz="1600" dirty="0" smtClean="0"/>
              <a:t>My goals for when I’m on placement will be to gain as much experience as I can and whilst being in university which is very helpful when looking for jobs; I will also be able to discover new and possible job careers and different kinds of working pathways I can go into and which can also be in different countries.</a:t>
            </a:r>
          </a:p>
          <a:p>
            <a:endParaRPr lang="en-GB" sz="1600" dirty="0" smtClean="0"/>
          </a:p>
          <a:p>
            <a:r>
              <a:rPr lang="en-GB" sz="1600" dirty="0" smtClean="0"/>
              <a:t>After my placement I will hope to have learn new kinds of skills or to have improved my existing skills, to meet new people, make new friendships and open new working possibilities and to learn more about the working environment and everything surrounding it.</a:t>
            </a:r>
            <a:endParaRPr lang="en-GB"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Options for </a:t>
            </a:r>
            <a:r>
              <a:rPr lang="en-GB" dirty="0" smtClean="0"/>
              <a:t>placement and evaluation </a:t>
            </a:r>
            <a:endParaRPr lang="en-GB" dirty="0"/>
          </a:p>
        </p:txBody>
      </p:sp>
      <p:sp>
        <p:nvSpPr>
          <p:cNvPr id="3" name="Content Placeholder 2"/>
          <p:cNvSpPr>
            <a:spLocks noGrp="1"/>
          </p:cNvSpPr>
          <p:nvPr>
            <p:ph idx="1"/>
          </p:nvPr>
        </p:nvSpPr>
        <p:spPr/>
        <p:txBody>
          <a:bodyPr>
            <a:normAutofit/>
          </a:bodyPr>
          <a:lstStyle/>
          <a:p>
            <a:r>
              <a:rPr lang="en-GB" sz="1600" dirty="0" smtClean="0"/>
              <a:t>My two main options for placement were </a:t>
            </a:r>
            <a:r>
              <a:rPr lang="en-GB" sz="1600" dirty="0" smtClean="0"/>
              <a:t>C</a:t>
            </a:r>
            <a:r>
              <a:rPr lang="en-GB" sz="1600" dirty="0" smtClean="0"/>
              <a:t>amp America and Challenger because I feel like going all the way to America will be very interesting and will benefit me loads from the experience I’ll get there.</a:t>
            </a:r>
          </a:p>
          <a:p>
            <a:endParaRPr lang="en-GB" sz="1600" dirty="0" smtClean="0"/>
          </a:p>
          <a:p>
            <a:r>
              <a:rPr lang="en-GB" sz="1600" dirty="0" smtClean="0"/>
              <a:t>Both </a:t>
            </a:r>
            <a:r>
              <a:rPr lang="en-GB" sz="1600" dirty="0" smtClean="0"/>
              <a:t>C</a:t>
            </a:r>
            <a:r>
              <a:rPr lang="en-GB" sz="1600" dirty="0" smtClean="0"/>
              <a:t>amp America and Challenger are situated in the USA and both will allow me to be able to coach my main sport which is football. Both will allow me to meet new people and gain a lot of experience, I will also be paid in both although Challenger pays a little more and Challenger will also provide a driving license for me and will give me a car so I can drive to different places within one state of their choice to coach in all those places which I feel like it will be amazing to be able to do this and which also makes me really excited and makes me more inclined to work with Challenger.</a:t>
            </a:r>
          </a:p>
          <a:p>
            <a:r>
              <a:rPr lang="en-GB" sz="1600" dirty="0" smtClean="0"/>
              <a:t>The cons of going with both of them is that I will be away from home for a long period of time in which I have never done before also with the fact that the time is different and that will make me have to get used to the time very quickly so </a:t>
            </a:r>
            <a:r>
              <a:rPr lang="en-GB" sz="1600" dirty="0" smtClean="0"/>
              <a:t>I</a:t>
            </a:r>
            <a:r>
              <a:rPr lang="en-GB" sz="1600" dirty="0" smtClean="0"/>
              <a:t> am able to wake up for work as well as the flights and visa costs having to be upfront.</a:t>
            </a:r>
            <a:endParaRPr lang="en-GB"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TotalTime>
  <Words>584</Words>
  <Application>Microsoft Office PowerPoint</Application>
  <PresentationFormat>On-screen Show (4:3)</PresentationFormat>
  <Paragraphs>13</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Summer placement  Assignment part B Presentation</vt:lpstr>
      <vt:lpstr>What will the placement do for me?</vt:lpstr>
      <vt:lpstr>Goals for my placement</vt:lpstr>
      <vt:lpstr>Options for placement and evaluation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dc:title>
  <dc:creator>Anon</dc:creator>
  <cp:lastModifiedBy>Anon</cp:lastModifiedBy>
  <cp:revision>2</cp:revision>
  <dcterms:created xsi:type="dcterms:W3CDTF">2018-11-15T21:23:08Z</dcterms:created>
  <dcterms:modified xsi:type="dcterms:W3CDTF">2018-11-16T16:00:18Z</dcterms:modified>
</cp:coreProperties>
</file>