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55" autoAdjust="0"/>
    <p:restoredTop sz="94660"/>
  </p:normalViewPr>
  <p:slideViewPr>
    <p:cSldViewPr snapToGrid="0">
      <p:cViewPr varScale="1">
        <p:scale>
          <a:sx n="71" d="100"/>
          <a:sy n="71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1F0DA-A9E0-183E-4CAC-F1FFEC5E42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EF5A3C-4063-1FCB-CCC1-7E025BDB2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D89F0-3531-26F7-0245-75890B1E2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C0AC4-47C3-D407-C580-79EBFCD57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8204F-45E9-770E-E5EC-F07605DE0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728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318EF-E04F-59FE-6154-2F7B35998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BE8B5-04A8-70BD-BACB-CA70B655E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5EF5F-3C84-B69E-898E-3A1F09AC0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957FB-43A5-EAC1-142F-496B05E8B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52DE8-D532-F4F8-CA2C-AF558D1B7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90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F9A5-05D1-26A1-E71E-064780F19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58BC72-5C4C-5F16-095E-64F4F19BE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BF601C-BAED-A374-4ECE-78B477CD7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D1E7DF-AD01-226A-88CB-3761467B5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9C0C2-FCFB-B2C0-6FEC-B43FBC85A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938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2B10E-B368-0DD7-8E00-91C5CA40F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06D8E-9EAC-2C27-7ED7-0736C58E07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62774E-4D8B-14F3-00F1-6CD2EDAFA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FE8A5-CDB8-C5B7-4C53-7921E8036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FECAF6-820D-7B15-61FC-318FFC2FC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22F65E-3C31-2B9E-711D-2B43DA6EA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576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412D5-DC03-898F-C4D2-82070488E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D5152E-6CF6-A4C2-493D-76C56C31AE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5C32D6-66C3-6B09-A069-7632971470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A4C49-EE86-06F0-A043-0383B2BDC7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C8C3CD-547C-77BE-F8A2-50A5517755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D3F425-75D5-07D7-7BE3-20F3BED5F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E278B2-9D86-4D53-6C7C-46F84EEF3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150377-B597-5D52-6BD4-E4F47FCD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87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306B-3A91-35E0-4302-92C172174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83CC49-F157-170E-5529-EDD950B28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1E5368-27CF-3D5A-792B-88BA7FF27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210569-167F-54BA-B78C-BE1E6DA42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447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166721-D5B8-A44D-CC44-53ED150AE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8D8B90-234D-A449-01D0-CC43294A6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E0DA50-4384-8DB3-622A-245C5D24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59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A634-B58E-DB78-3351-387A280CE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08075-17B3-8AA6-3AC5-8097345DD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639A9-1E96-9D03-AEC1-6132CC7731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190698-B0AD-2EC4-EEDD-1A5E3B510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4E381B-F835-AEDF-B444-AAF0B7D2A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C241EE-570B-CE08-DD26-598CD6FB2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84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5786-28B9-CAFD-9A60-7258D0A22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9D768-56C6-D3CC-F431-945EE41142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C76634-2757-31F7-1CF9-7A77D87F1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A0D5D0-A756-0A49-911F-067185BCB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61AC35-34A7-BF58-0415-4EEEEAB8C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B10C5D-14E1-4A6B-2B33-9C4BAD92E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618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65519-22B5-AE57-82AC-589436060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A4A695-28DB-1F02-85B7-89F43229A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33BBA-0C65-3148-B9CD-9BDA1C35C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4164-75CF-89EA-401E-579F048EED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B5695-631B-64C2-0E16-125E3FD56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621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7B1139-0A41-137F-44F0-BF4D3B3F7D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A3C910-7285-BABF-34EF-E6009A62B8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D0060-FA5A-4FA7-A500-021A9DFBF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33C3E-B8A1-E4E1-68F7-8404201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D511C-E552-983B-D7EC-324D695BB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97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DC7AE-8708-80CE-9BD4-6A5FD1278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2537D0-8342-195A-AA5C-7317E1311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BA9BC-975D-47DC-231F-08EE7BECA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5537-754F-4A4D-93C3-F74C5EC4D8E3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DD0314-9688-522C-48FE-7DEF0AC1DE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3D69CF-C304-1B33-D841-4CAF9EB16E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16F6FA-C84F-468C-9BC5-E032A06F15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93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ublicdomainpictures.net/en/view-image.php?image=240873&amp;picture=valentines-day-background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photoshop.org/2012/01/valentines-backgrounds-vectors-pictur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info@trinityhotel.net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photoshop.org/2012/01/valentines-backgrounds-vectors-picture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DFA8B45E-8DB0-C2F7-208A-32E360A12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F2F9E13-B5ED-FA2C-FAC5-30EECB4E19F9}"/>
              </a:ext>
            </a:extLst>
          </p:cNvPr>
          <p:cNvSpPr txBox="1"/>
          <p:nvPr/>
        </p:nvSpPr>
        <p:spPr>
          <a:xfrm>
            <a:off x="2992582" y="748145"/>
            <a:ext cx="689956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Assessment of Practical Tasks (Menu Engineering)</a:t>
            </a:r>
          </a:p>
          <a:p>
            <a:pPr algn="ctr"/>
            <a:endParaRPr lang="en-GB" sz="3200" b="1" dirty="0"/>
          </a:p>
          <a:p>
            <a:endParaRPr lang="en-GB" sz="2000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Name:		Mohammed Khaled Ahmed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	2128054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Food &amp; Beverage: BMIH4002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	Rohan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Dubrey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2404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7A74E4A-786E-D0D4-E814-84DCE1E4E6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D0C725D-0297-4C3E-3625-24CD0C1F1B95}"/>
              </a:ext>
            </a:extLst>
          </p:cNvPr>
          <p:cNvSpPr txBox="1"/>
          <p:nvPr/>
        </p:nvSpPr>
        <p:spPr>
          <a:xfrm>
            <a:off x="196947" y="1935834"/>
            <a:ext cx="526131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STARTER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Boxed Baked Camembert (V)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served with rustic toasted breads and apple date and tamarind chutney (for two to share).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Pan Seared Scallop (GF)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Fennel, orange, and sea herbs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Ham Hock Croquettes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Seeds of Colonel Mustard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Prawn and Crab Cucumber Cannelloni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with gazpacho sauce and lemon crème fraiche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MAINS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Walton Lodge Lamb Cutlet (GF)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Lamb Jus, pomme Anna, and broccoli purée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Butchers Steak</a:t>
            </a:r>
          </a:p>
          <a:p>
            <a:pPr algn="ctr"/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Koffman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Chips, peppercorn sauce, and cherry wine tomatoes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Roasted Shallot Tarte Tatin (VE)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Red wine, Armagnac, and roasted shallots on puff pastry. Offered with baby potatoes,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tenderstem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broccoli, and balsamic-glazed button mushrooms as side dishes.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1FFB2-1EAE-61B7-41AC-C2032F89AA6F}"/>
              </a:ext>
            </a:extLst>
          </p:cNvPr>
          <p:cNvSpPr txBox="1"/>
          <p:nvPr/>
        </p:nvSpPr>
        <p:spPr>
          <a:xfrm>
            <a:off x="3115894" y="56645"/>
            <a:ext cx="63867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Valentines Day Menu</a:t>
            </a:r>
          </a:p>
          <a:p>
            <a:pPr algn="ctr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600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COURSE  SET MEAL £34.95 per person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C92F49-3590-9E5E-D6CE-BD86FD79DA35}"/>
              </a:ext>
            </a:extLst>
          </p:cNvPr>
          <p:cNvSpPr txBox="1"/>
          <p:nvPr/>
        </p:nvSpPr>
        <p:spPr>
          <a:xfrm>
            <a:off x="6309260" y="1668418"/>
            <a:ext cx="5261317" cy="45320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DESSERT</a:t>
            </a:r>
          </a:p>
          <a:p>
            <a:pPr algn="ctr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Biscoff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Cheesecake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 vanilla cheesecake with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biscoff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spread, topped with crushed Lotus biscuits, on a digestive biscuit base drizzled with salted caramel sauce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Poached Season Fruits (VE)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In sparkling wine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Glazed Chocolate Delice (GFO)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Blood Orange Curd, Cardamom Sable, Blood Orange Sorbet 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DRINKS</a:t>
            </a:r>
          </a:p>
          <a:p>
            <a:pPr algn="ctr"/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Lanson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Le Black Label Brut Champagne NV, France </a:t>
            </a: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£35.99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With a fruity flavour and fine, exquisite bubbles, this style is lively and crisp.</a:t>
            </a: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White- Oyster Bay, Sauvignon Blanc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Bottle £16.99 175ml £5.05</a:t>
            </a:r>
          </a:p>
          <a:p>
            <a:pPr algn="ctr"/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A New Zealand. Lime is tart and refreshing and tropical fruit</a:t>
            </a:r>
          </a:p>
          <a:p>
            <a:pPr algn="ctr"/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Red- I Heart Shiraz 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Bottle £11.99, 175ml £3.60</a:t>
            </a:r>
          </a:p>
          <a:p>
            <a:pPr algn="ctr"/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Spain. Blackcurrants, plums, a hint of spice, and a pleasant, fruity finish</a:t>
            </a: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17658B-C3C9-A89F-1B0D-CDEF748D8FD5}"/>
              </a:ext>
            </a:extLst>
          </p:cNvPr>
          <p:cNvSpPr txBox="1"/>
          <p:nvPr/>
        </p:nvSpPr>
        <p:spPr>
          <a:xfrm>
            <a:off x="794725" y="6632881"/>
            <a:ext cx="464233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(V) Vegan, (VE) Vegetarians, (GF) Gluten free, (GFO) gluten free option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A0D906-9E2B-2009-8B59-72C78292D03B}"/>
              </a:ext>
            </a:extLst>
          </p:cNvPr>
          <p:cNvSpPr txBox="1"/>
          <p:nvPr/>
        </p:nvSpPr>
        <p:spPr>
          <a:xfrm>
            <a:off x="622445" y="1427499"/>
            <a:ext cx="5261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Treat the ones you love this Valentines’ Day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 2023 – 3pm-10pm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C8B02B-C1D9-9544-BEE9-90F8B972AE49}"/>
              </a:ext>
            </a:extLst>
          </p:cNvPr>
          <p:cNvSpPr txBox="1"/>
          <p:nvPr/>
        </p:nvSpPr>
        <p:spPr>
          <a:xfrm>
            <a:off x="6953518" y="1404907"/>
            <a:ext cx="4168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Pre-booking is essential – 01332 -123123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12D3D65-BB3A-8FFF-3F79-B89833ADF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948" y="79697"/>
            <a:ext cx="1195555" cy="119079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FCE2317-3187-D0A9-9F9E-B227C80195F5}"/>
              </a:ext>
            </a:extLst>
          </p:cNvPr>
          <p:cNvSpPr txBox="1"/>
          <p:nvPr/>
        </p:nvSpPr>
        <p:spPr>
          <a:xfrm>
            <a:off x="1392503" y="0"/>
            <a:ext cx="24479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Derby City Centre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(Cathedral Quarter)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Full Street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Derby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DE1 3AF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info@trinityhotel.net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www.trinityhotel.com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B64955-44B9-8CD3-3985-0D2B51DFE96B}"/>
              </a:ext>
            </a:extLst>
          </p:cNvPr>
          <p:cNvSpPr txBox="1"/>
          <p:nvPr/>
        </p:nvSpPr>
        <p:spPr>
          <a:xfrm>
            <a:off x="7567866" y="6436051"/>
            <a:ext cx="33574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Please let your server know of any specific allergy.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We reserve the rights to cancel reservations.</a:t>
            </a:r>
          </a:p>
        </p:txBody>
      </p:sp>
    </p:spTree>
    <p:extLst>
      <p:ext uri="{BB962C8B-B14F-4D97-AF65-F5344CB8AC3E}">
        <p14:creationId xmlns:p14="http://schemas.microsoft.com/office/powerpoint/2010/main" val="3391648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4AE128-56A6-590A-FD2B-045714710D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C0F258-A6CD-58BC-30AE-449D8DEFF3A9}"/>
              </a:ext>
            </a:extLst>
          </p:cNvPr>
          <p:cNvSpPr txBox="1"/>
          <p:nvPr/>
        </p:nvSpPr>
        <p:spPr>
          <a:xfrm>
            <a:off x="0" y="-231531"/>
            <a:ext cx="12192000" cy="70754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800" b="0" dirty="0">
                <a:effectLst/>
                <a:latin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Askitalian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Valentines Set Menu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Ask Italian. Available at: https://www.askitalian.co.uk/menus/valentines-set-menu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Western Plus Dover Marina Hotel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Waterfront Bar &amp; Lounge - Dover Marina Hotel &amp; Spa - Dover, Kent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BEST WESTERN PLUS Dover Marina Hotel &amp; Spa. Available at: https://www.dovermarinahotel.co.uk/waterfront-bar/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(2019).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Creative Commons — Attribution-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NonCommercial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3.0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Unported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— CC BY-NC 3.0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Creativecommons.org. Available at: https://creativecommons.org/licenses/by-nc/3.0/.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Greene King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SQUASH AND SAGE RAVIOLI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https://www.greeneking-pubs.co.uk/media/42196/gk7174_51234_pd_valentines-menu-2023_a4_hotels_pb1_aw_jcv2_lowres.pdf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La, H. and Femme, B.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 TASTING MENU £75 AMUSE BOUCHE Beetroot </a:t>
            </a:r>
            <a:r>
              <a:rPr lang="en-GB" sz="120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Espuma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STARTER Pan Seared Scallop INTERMEDIATE Tea Smoked Walton Lodge Duck Breast FISH COURSE PRE-DESSERT Rhubarb Ganache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https://www.peakedgehotel.co.uk/wp-content/uploads/2023/01/CL3800_PEAK_EDGE_Valentines_Tasting_Menu_V3.3.pdf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Looka.com (n.d.).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Logo Maker | Used By 2.3 Million Startups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www.looka.com. Available at: https://looka.com/editor/111069567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Miller &amp; Carter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Valentine’s Day 2023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Miller &amp; Carter. Available at: https://www.millerandcarter.co.uk/valentines#/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Sizzling Pubs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Wine List at Sizzling Pubs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Sizzling Pubs. Available at: https://www.sizzlingpubs.co.uk/drink/wine#/ [Accessed 8 Feb. 2023].</a:t>
            </a:r>
          </a:p>
          <a:p>
            <a:pPr>
              <a:lnSpc>
                <a:spcPct val="150000"/>
              </a:lnSpc>
            </a:pPr>
            <a:endParaRPr lang="en-GB" sz="1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Swan Hotel (2023).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Valentines Day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The Swan Hotel, Brasserie &amp; Coffee Shop, Stafford - Part of The Coaching Inn Group | Food, Drink, Rooms. Available at: https://theswanstafford.co.uk/valentines-day/ [Accessed 8 Feb. 2023].</a:t>
            </a:r>
          </a:p>
        </p:txBody>
      </p:sp>
    </p:spTree>
    <p:extLst>
      <p:ext uri="{BB962C8B-B14F-4D97-AF65-F5344CB8AC3E}">
        <p14:creationId xmlns:p14="http://schemas.microsoft.com/office/powerpoint/2010/main" val="3377753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831</Words>
  <Application>Microsoft Office PowerPoint</Application>
  <PresentationFormat>Widescreen</PresentationFormat>
  <Paragraphs>91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Ahmed</dc:creator>
  <cp:lastModifiedBy>Mohammed Ahmed</cp:lastModifiedBy>
  <cp:revision>4</cp:revision>
  <dcterms:created xsi:type="dcterms:W3CDTF">2023-02-08T08:59:20Z</dcterms:created>
  <dcterms:modified xsi:type="dcterms:W3CDTF">2023-02-09T09:57:01Z</dcterms:modified>
</cp:coreProperties>
</file>