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8F8"/>
    <a:srgbClr val="F7FA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 autoAdjust="0"/>
    <p:restoredTop sz="94628" autoAdjust="0"/>
  </p:normalViewPr>
  <p:slideViewPr>
    <p:cSldViewPr>
      <p:cViewPr varScale="1">
        <p:scale>
          <a:sx n="72" d="100"/>
          <a:sy n="72" d="100"/>
        </p:scale>
        <p:origin x="224" y="2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6E41B81-E8EC-9063-652E-E33DD3B8C078}"/>
              </a:ext>
            </a:extLst>
          </p:cNvPr>
          <p:cNvSpPr/>
          <p:nvPr/>
        </p:nvSpPr>
        <p:spPr>
          <a:xfrm>
            <a:off x="3022600" y="2895600"/>
            <a:ext cx="2133600" cy="381000"/>
          </a:xfrm>
          <a:prstGeom prst="rect">
            <a:avLst/>
          </a:prstGeom>
          <a:solidFill>
            <a:srgbClr val="F8F8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3EEE23-B2F7-86E8-63DD-26650D36A493}"/>
              </a:ext>
            </a:extLst>
          </p:cNvPr>
          <p:cNvSpPr/>
          <p:nvPr/>
        </p:nvSpPr>
        <p:spPr>
          <a:xfrm>
            <a:off x="11123708" y="2895600"/>
            <a:ext cx="2133600" cy="381000"/>
          </a:xfrm>
          <a:prstGeom prst="rect">
            <a:avLst/>
          </a:prstGeom>
          <a:solidFill>
            <a:srgbClr val="F8F8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ED2AC13-58AC-DC8E-318C-650089EBE79D}"/>
              </a:ext>
            </a:extLst>
          </p:cNvPr>
          <p:cNvSpPr/>
          <p:nvPr/>
        </p:nvSpPr>
        <p:spPr>
          <a:xfrm>
            <a:off x="4622800" y="6934200"/>
            <a:ext cx="533400" cy="228600"/>
          </a:xfrm>
          <a:prstGeom prst="rect">
            <a:avLst/>
          </a:prstGeom>
          <a:solidFill>
            <a:srgbClr val="F7FA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1D9F7B-34BE-143F-D663-B7F83058E03D}"/>
              </a:ext>
            </a:extLst>
          </p:cNvPr>
          <p:cNvSpPr/>
          <p:nvPr/>
        </p:nvSpPr>
        <p:spPr>
          <a:xfrm>
            <a:off x="7861300" y="6629400"/>
            <a:ext cx="533400" cy="304800"/>
          </a:xfrm>
          <a:prstGeom prst="rect">
            <a:avLst/>
          </a:prstGeom>
          <a:solidFill>
            <a:srgbClr val="F7FA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565172-555F-C781-21B9-EEC1B33FD69F}"/>
              </a:ext>
            </a:extLst>
          </p:cNvPr>
          <p:cNvSpPr/>
          <p:nvPr/>
        </p:nvSpPr>
        <p:spPr>
          <a:xfrm>
            <a:off x="12395200" y="6870700"/>
            <a:ext cx="533400" cy="304800"/>
          </a:xfrm>
          <a:prstGeom prst="rect">
            <a:avLst/>
          </a:prstGeom>
          <a:solidFill>
            <a:srgbClr val="F7FA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CAB2FC-1C1E-A9AD-C8D7-7D175537DC7F}"/>
              </a:ext>
            </a:extLst>
          </p:cNvPr>
          <p:cNvSpPr/>
          <p:nvPr/>
        </p:nvSpPr>
        <p:spPr>
          <a:xfrm>
            <a:off x="12128500" y="2590800"/>
            <a:ext cx="533400" cy="304800"/>
          </a:xfrm>
          <a:prstGeom prst="rect">
            <a:avLst/>
          </a:prstGeom>
          <a:solidFill>
            <a:srgbClr val="F7FA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E324AB8-9667-09C2-857D-AAC35C27244D}"/>
              </a:ext>
            </a:extLst>
          </p:cNvPr>
          <p:cNvSpPr/>
          <p:nvPr/>
        </p:nvSpPr>
        <p:spPr>
          <a:xfrm>
            <a:off x="6680200" y="2590800"/>
            <a:ext cx="533400" cy="304800"/>
          </a:xfrm>
          <a:prstGeom prst="rect">
            <a:avLst/>
          </a:prstGeom>
          <a:solidFill>
            <a:srgbClr val="F7FA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0</Words>
  <Application>Microsoft Macintosh PowerPoint</Application>
  <PresentationFormat>Custom</PresentationFormat>
  <Paragraphs>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Geraint Forster</cp:lastModifiedBy>
  <cp:revision>3</cp:revision>
  <dcterms:created xsi:type="dcterms:W3CDTF">2006-08-16T00:00:00Z</dcterms:created>
  <dcterms:modified xsi:type="dcterms:W3CDTF">2026-02-23T21:15:17Z</dcterms:modified>
</cp:coreProperties>
</file>