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5C708C-9795-439A-9032-430F072E9C60}" v="20" dt="2025-11-26T17:48:22.8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vador Puma" userId="0a4edd9662496394" providerId="LiveId" clId="{2AD46B43-9308-4685-9CB0-223B78C1F78E}"/>
    <pc:docChg chg="modSld">
      <pc:chgData name="Salvador Puma" userId="0a4edd9662496394" providerId="LiveId" clId="{2AD46B43-9308-4685-9CB0-223B78C1F78E}" dt="2025-11-26T17:48:22.871" v="19"/>
      <pc:docMkLst>
        <pc:docMk/>
      </pc:docMkLst>
      <pc:sldChg chg="modTransition">
        <pc:chgData name="Salvador Puma" userId="0a4edd9662496394" providerId="LiveId" clId="{2AD46B43-9308-4685-9CB0-223B78C1F78E}" dt="2025-11-26T17:41:01.840" v="0"/>
        <pc:sldMkLst>
          <pc:docMk/>
          <pc:sldMk cId="88953479" sldId="256"/>
        </pc:sldMkLst>
      </pc:sldChg>
      <pc:sldChg chg="modTransition">
        <pc:chgData name="Salvador Puma" userId="0a4edd9662496394" providerId="LiveId" clId="{2AD46B43-9308-4685-9CB0-223B78C1F78E}" dt="2025-11-26T17:41:21.440" v="1"/>
        <pc:sldMkLst>
          <pc:docMk/>
          <pc:sldMk cId="3420250984" sldId="257"/>
        </pc:sldMkLst>
      </pc:sldChg>
      <pc:sldChg chg="modTransition">
        <pc:chgData name="Salvador Puma" userId="0a4edd9662496394" providerId="LiveId" clId="{2AD46B43-9308-4685-9CB0-223B78C1F78E}" dt="2025-11-26T17:41:55.259" v="6"/>
        <pc:sldMkLst>
          <pc:docMk/>
          <pc:sldMk cId="2586879135" sldId="258"/>
        </pc:sldMkLst>
      </pc:sldChg>
      <pc:sldChg chg="modTransition">
        <pc:chgData name="Salvador Puma" userId="0a4edd9662496394" providerId="LiveId" clId="{2AD46B43-9308-4685-9CB0-223B78C1F78E}" dt="2025-11-26T17:42:19.490" v="7"/>
        <pc:sldMkLst>
          <pc:docMk/>
          <pc:sldMk cId="3366097885" sldId="259"/>
        </pc:sldMkLst>
      </pc:sldChg>
      <pc:sldChg chg="modTransition">
        <pc:chgData name="Salvador Puma" userId="0a4edd9662496394" providerId="LiveId" clId="{2AD46B43-9308-4685-9CB0-223B78C1F78E}" dt="2025-11-26T17:42:32.425" v="8"/>
        <pc:sldMkLst>
          <pc:docMk/>
          <pc:sldMk cId="633699729" sldId="260"/>
        </pc:sldMkLst>
      </pc:sldChg>
      <pc:sldChg chg="modTransition">
        <pc:chgData name="Salvador Puma" userId="0a4edd9662496394" providerId="LiveId" clId="{2AD46B43-9308-4685-9CB0-223B78C1F78E}" dt="2025-11-26T17:45:46.596" v="15"/>
        <pc:sldMkLst>
          <pc:docMk/>
          <pc:sldMk cId="3221478833" sldId="261"/>
        </pc:sldMkLst>
      </pc:sldChg>
      <pc:sldChg chg="modTransition">
        <pc:chgData name="Salvador Puma" userId="0a4edd9662496394" providerId="LiveId" clId="{2AD46B43-9308-4685-9CB0-223B78C1F78E}" dt="2025-11-26T17:48:09.263" v="18"/>
        <pc:sldMkLst>
          <pc:docMk/>
          <pc:sldMk cId="1615046311" sldId="262"/>
        </pc:sldMkLst>
      </pc:sldChg>
      <pc:sldChg chg="modTransition">
        <pc:chgData name="Salvador Puma" userId="0a4edd9662496394" providerId="LiveId" clId="{2AD46B43-9308-4685-9CB0-223B78C1F78E}" dt="2025-11-26T17:48:22.871" v="19"/>
        <pc:sldMkLst>
          <pc:docMk/>
          <pc:sldMk cId="4126835532" sldId="263"/>
        </pc:sldMkLst>
      </pc:sldChg>
      <pc:sldChg chg="modTransition">
        <pc:chgData name="Salvador Puma" userId="0a4edd9662496394" providerId="LiveId" clId="{2AD46B43-9308-4685-9CB0-223B78C1F78E}" dt="2025-11-26T17:43:40.269" v="12"/>
        <pc:sldMkLst>
          <pc:docMk/>
          <pc:sldMk cId="3405007027" sldId="264"/>
        </pc:sldMkLst>
      </pc:sldChg>
      <pc:sldChg chg="modTransition">
        <pc:chgData name="Salvador Puma" userId="0a4edd9662496394" providerId="LiveId" clId="{2AD46B43-9308-4685-9CB0-223B78C1F78E}" dt="2025-11-26T17:43:46.378" v="13"/>
        <pc:sldMkLst>
          <pc:docMk/>
          <pc:sldMk cId="944291905" sldId="26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38017-A523-D244-514D-09BC058E11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8CA624-01F5-AE57-0C88-ED4535FB2F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ECA001-4EF9-3654-6C73-ADC115D6B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D9B6-B5E2-4D4D-8CF3-F26228CBDA2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4B1F4-5D9A-1CDF-7348-F22742F52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41951-0708-FDDB-BC54-FDF6A4376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BC1A2-2B19-467F-A0E9-24680106E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115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FE406-D537-FC11-BEE5-7EF0E46E3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84788-D9F0-2C05-F7E7-6CBF5325F9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4EEC6D-1A7D-1EDA-2E95-F5E62C23F7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D9B6-B5E2-4D4D-8CF3-F26228CBDA2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CC74BA-7AA0-EC36-7CAB-8322118688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9FAAC4-C121-4D82-678B-FA9780453E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BC1A2-2B19-467F-A0E9-24680106E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960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411AB-B4EE-0641-604B-BB531CAE4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754D4D-4D77-4BBA-B14D-305349F487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C3A21E-8429-70AD-11F3-0C4179ACE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D9B6-B5E2-4D4D-8CF3-F26228CBDA2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6E41C-E429-751A-C993-42C42ABBA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91D3D8-F5DA-82D1-96A0-FCEBA7C82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BC1A2-2B19-467F-A0E9-24680106E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981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15C4E-AF44-665B-CE4E-FA5412B6F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39CB5-34E7-DE94-4C94-2604D55BE0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58E77A-C284-3A66-1824-8D3D41164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D663FF-12CF-85BF-77B3-3E5E2D0C73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D9B6-B5E2-4D4D-8CF3-F26228CBDA2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201586-A236-DEC9-405C-8B4ED9D51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13C80D-4C18-280C-2374-AD51B2FBD6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BC1A2-2B19-467F-A0E9-24680106E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168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6C192-399E-2046-16EF-03F175B95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61D157-951C-0480-0345-CD73929B21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B9D992-2EA2-AA5E-4A65-4EB6F5F1CF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9FFFF5-A57B-A75A-BB04-F1CDDB9EAA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AB9366-8651-1CA9-2064-F0AA24479F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F9985E-1551-A492-90E5-BA2E4DFEA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D9B6-B5E2-4D4D-8CF3-F26228CBDA2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42424-9FC3-ACB2-6394-7F2FA04BE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2D9FE3-96DC-EC2F-4939-461BE852B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BC1A2-2B19-467F-A0E9-24680106E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277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8DE4B-C59C-FF3D-04A4-52EDA35B9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1D7D17-924C-621C-D0A0-BD082A84C7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D9B6-B5E2-4D4D-8CF3-F26228CBDA2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AB360B-46C7-82DC-1CCD-C5C1CE80DB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0779DA-C348-C013-BFD6-E73966953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BC1A2-2B19-467F-A0E9-24680106E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625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55B85C-9D6F-1B12-4B85-4F3A592658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D9B6-B5E2-4D4D-8CF3-F26228CBDA2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B77472-095D-614A-C044-8B56C09952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8E2900-12F7-3157-1707-321997E5C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BC1A2-2B19-467F-A0E9-24680106E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5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07654-1A2C-C1A7-4657-A95458E27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187A7-921C-7472-B708-215073B60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1A2EED-BAD0-D99B-4505-C4F41D981A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004943-08F4-A8E9-C998-6651FE202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D9B6-B5E2-4D4D-8CF3-F26228CBDA2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14EC6D-1B64-4BD8-35AA-DFB4F9A3E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E4DDDD-5BB8-043F-382E-B04BC4806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BC1A2-2B19-467F-A0E9-24680106E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310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8C5D1-0B70-4C70-46DF-BCCB57BD0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3BC8FD-F39E-7BB3-FB1F-FE8A29CB940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883A37-393F-93BF-B4DE-E926EBAFB2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743C7-EF70-1130-4EF2-F4226E42AF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D9B6-B5E2-4D4D-8CF3-F26228CBDA2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007AA8-8E34-75A9-F7D9-CE2B4F5B7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1FC1A3-D62D-78CC-B5CF-685C92932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BC1A2-2B19-467F-A0E9-24680106E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807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F4FDD-35A6-DEEB-098C-1635687F4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F33E5C-541F-4C56-D35B-67F941DE0F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06DC7-AD74-C164-3CA3-A96CC36AE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D9B6-B5E2-4D4D-8CF3-F26228CBDA2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1DE663-2F7A-95FC-7555-F382496083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CF36B6-1074-E292-321E-8E787E3E9A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BC1A2-2B19-467F-A0E9-24680106E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0511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F13281-B1EF-E31A-E320-980F8F63B1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941FAF-A0CB-3483-C897-ECBB337662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4A4B9B-99DE-8863-4F27-6076D5660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FD9B6-B5E2-4D4D-8CF3-F26228CBDA2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EBCAC5-D85C-5F2E-7E7B-FB9D0FC388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43B19-C922-7EAC-3BA3-4A7B452CA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BC1A2-2B19-467F-A0E9-24680106E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774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41C4B-6538-9A8E-3DF3-A85C4677F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32E62-6344-FFC7-9C1A-04D80DA165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C635E1-FD41-88B1-252C-06A186DC4F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9FD9B6-B5E2-4D4D-8CF3-F26228CBDA2A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25EAFF-6012-2359-F88A-89583BD8AF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97A68-E83B-F8AA-29D7-BADDAFF434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3BC1A2-2B19-467F-A0E9-24680106E1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76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AAFE7-6AF9-047E-92D4-14419781EA2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DC297C-F68B-A1B9-A484-70353A3139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's face on a green and yellow background&#10;&#10;AI-generated content may be incorrect.">
            <a:extLst>
              <a:ext uri="{FF2B5EF4-FFF2-40B4-BE49-F238E27FC236}">
                <a16:creationId xmlns:a16="http://schemas.microsoft.com/office/drawing/2014/main" id="{A6C38074-AE60-8581-DDE4-DD707752A6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5347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93697-CB8F-39D8-6B45-DB6315B9903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92AFF6-F3E8-D6FD-55DE-1718C18B0DC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7" name="Picture 26" descr="A map and a sign with text&#10;&#10;AI-generated content may be incorrect.">
            <a:extLst>
              <a:ext uri="{FF2B5EF4-FFF2-40B4-BE49-F238E27FC236}">
                <a16:creationId xmlns:a16="http://schemas.microsoft.com/office/drawing/2014/main" id="{539CFE6F-2A95-A10E-677E-D81707332A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250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8585E-F8F1-CC0E-4436-659432F7573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6413B8-7BE0-E29B-6F38-420B40E699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 in a suit holding a phone&#10;&#10;AI-generated content may be incorrect.">
            <a:extLst>
              <a:ext uri="{FF2B5EF4-FFF2-40B4-BE49-F238E27FC236}">
                <a16:creationId xmlns:a16="http://schemas.microsoft.com/office/drawing/2014/main" id="{4BAB6ED5-D633-BE38-05CD-187E41B067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879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E63A2-47AB-B44A-6D7D-52A968EBD02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19F570-E289-3A6E-B2CF-01569B64FC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 and person talking&#10;&#10;AI-generated content may be incorrect.">
            <a:extLst>
              <a:ext uri="{FF2B5EF4-FFF2-40B4-BE49-F238E27FC236}">
                <a16:creationId xmlns:a16="http://schemas.microsoft.com/office/drawing/2014/main" id="{8DF3FC84-E349-8119-942C-E329903C35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097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switch dir="r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E85CC-8239-8A2E-B4A1-CA598F36CB7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4F0554-5F26-E2C6-2D98-3801F7AEBC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close-up of a document&#10;&#10;AI-generated content may be incorrect.">
            <a:extLst>
              <a:ext uri="{FF2B5EF4-FFF2-40B4-BE49-F238E27FC236}">
                <a16:creationId xmlns:a16="http://schemas.microsoft.com/office/drawing/2014/main" id="{8C29EFCA-8B63-4960-E5DD-F946AC542C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699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77E3D-6805-E48E-0FDE-1D64642A126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A8ABEE-3C7F-D7A5-3023-629C3A0337D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screen shot of a tablet&#10;&#10;AI-generated content may be incorrect.">
            <a:extLst>
              <a:ext uri="{FF2B5EF4-FFF2-40B4-BE49-F238E27FC236}">
                <a16:creationId xmlns:a16="http://schemas.microsoft.com/office/drawing/2014/main" id="{BBD0F6B2-3506-5E69-6DA2-425EBA5EFB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1478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C89F4-E752-6680-5F9C-842463B7F3A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9046AB-50CB-FEA0-C4A1-29052ED2AC8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 in a cellphone and a note&#10;&#10;AI-generated content may be incorrect.">
            <a:extLst>
              <a:ext uri="{FF2B5EF4-FFF2-40B4-BE49-F238E27FC236}">
                <a16:creationId xmlns:a16="http://schemas.microsoft.com/office/drawing/2014/main" id="{9BEE2C13-94F7-3AE5-23A9-A9B3ED94E3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04631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8094-F8A2-C642-B511-97871FA935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10558E-8164-913F-B1AD-BA61D189BB7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screenshot of a screen&#10;&#10;AI-generated content may be incorrect.">
            <a:extLst>
              <a:ext uri="{FF2B5EF4-FFF2-40B4-BE49-F238E27FC236}">
                <a16:creationId xmlns:a16="http://schemas.microsoft.com/office/drawing/2014/main" id="{B0BE86F8-9EE8-6A1F-B58B-C043E1F30F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683553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6B320-43AB-A5CA-A2FC-76D924FC795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17C427-8FC1-8B08-7623-BF7A929E7FB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 sitting in a room&#10;&#10;AI-generated content may be incorrect.">
            <a:extLst>
              <a:ext uri="{FF2B5EF4-FFF2-40B4-BE49-F238E27FC236}">
                <a16:creationId xmlns:a16="http://schemas.microsoft.com/office/drawing/2014/main" id="{125FB1A8-BFED-DEA8-3C7E-A77F2059EB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007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C3CC7-3686-EFD8-110C-42506FF8DA4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994FEA-5C9B-6977-4642-ECAE8A2AF49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person's face on a green board&#10;&#10;AI-generated content may be incorrect.">
            <a:extLst>
              <a:ext uri="{FF2B5EF4-FFF2-40B4-BE49-F238E27FC236}">
                <a16:creationId xmlns:a16="http://schemas.microsoft.com/office/drawing/2014/main" id="{01C3065C-4A6D-F9AB-090A-4297DC477E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29190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3BBD5-AFFA-943E-E05A-2DAF68BD11F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E2F8B5-1E4A-E4B2-99A1-A22C247107E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close-up of a reference page&#10;&#10;AI-generated content may be incorrect.">
            <a:extLst>
              <a:ext uri="{FF2B5EF4-FFF2-40B4-BE49-F238E27FC236}">
                <a16:creationId xmlns:a16="http://schemas.microsoft.com/office/drawing/2014/main" id="{B40C88D0-14E0-8E89-B765-788D9AD007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0060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6331D-AD5E-33F7-F610-AD20EA414C3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5BA431-6344-5671-B393-F47E4C6D29C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close-up of a reference form&#10;&#10;AI-generated content may be incorrect.">
            <a:extLst>
              <a:ext uri="{FF2B5EF4-FFF2-40B4-BE49-F238E27FC236}">
                <a16:creationId xmlns:a16="http://schemas.microsoft.com/office/drawing/2014/main" id="{20CA9FD8-2665-1E94-17D3-CB3CD9F61A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6171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 Puma La Spina (2414865)</dc:creator>
  <cp:lastModifiedBy>Sal Puma La Spina (2414865)</cp:lastModifiedBy>
  <cp:revision>1</cp:revision>
  <dcterms:created xsi:type="dcterms:W3CDTF">2025-11-26T17:33:48Z</dcterms:created>
  <dcterms:modified xsi:type="dcterms:W3CDTF">2025-11-26T17:48:28Z</dcterms:modified>
</cp:coreProperties>
</file>