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sldIdLst>
    <p:sldId id="256" r:id="rId2"/>
    <p:sldId id="257" r:id="rId3"/>
    <p:sldId id="258" r:id="rId4"/>
    <p:sldId id="259" r:id="rId5"/>
    <p:sldId id="261" r:id="rId6"/>
    <p:sldId id="260" r:id="rId7"/>
    <p:sldId id="265" r:id="rId8"/>
    <p:sldId id="262" r:id="rId9"/>
    <p:sldId id="263" r:id="rId10"/>
    <p:sldId id="264" r:id="rId11"/>
    <p:sldId id="266"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B9B893-EF62-B3B4-A43B-B59A6ED144B7}" v="133" dt="2025-12-11T12:35:35.855"/>
    <p1510:client id="{2942FB93-DDA3-FAE8-FA10-54BD66453754}" v="1" dt="2025-12-11T13:25:24.171"/>
    <p1510:client id="{460D2757-461F-BD48-2540-2A1D257BA6DF}" v="823" dt="2025-12-10T23:22:42.793"/>
    <p1510:client id="{71D8BA4D-117F-E983-0644-1CD3463870C7}" v="18" dt="2025-12-10T22:25:30.462"/>
    <p1510:client id="{78510545-B7A4-A12B-2B0F-991DDF47F2BB}" v="34" dt="2025-12-10T22:31:38.7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Milward (2305212)" userId="S::2305212@student.uwtsd.ac.uk::73eb119c-d5f6-4d72-b5df-93a2bf61a2e4" providerId="AD" clId="Web-{460D2757-461F-BD48-2540-2A1D257BA6DF}"/>
    <pc:docChg chg="addSld modSld sldOrd">
      <pc:chgData name="Hannah Milward (2305212)" userId="S::2305212@student.uwtsd.ac.uk::73eb119c-d5f6-4d72-b5df-93a2bf61a2e4" providerId="AD" clId="Web-{460D2757-461F-BD48-2540-2A1D257BA6DF}" dt="2025-12-10T23:22:42.793" v="827" actId="20577"/>
      <pc:docMkLst>
        <pc:docMk/>
      </pc:docMkLst>
      <pc:sldChg chg="modSp">
        <pc:chgData name="Hannah Milward (2305212)" userId="S::2305212@student.uwtsd.ac.uk::73eb119c-d5f6-4d72-b5df-93a2bf61a2e4" providerId="AD" clId="Web-{460D2757-461F-BD48-2540-2A1D257BA6DF}" dt="2025-12-10T22:36:23.719" v="82" actId="20577"/>
        <pc:sldMkLst>
          <pc:docMk/>
          <pc:sldMk cId="2405321007" sldId="257"/>
        </pc:sldMkLst>
        <pc:spChg chg="mod">
          <ac:chgData name="Hannah Milward (2305212)" userId="S::2305212@student.uwtsd.ac.uk::73eb119c-d5f6-4d72-b5df-93a2bf61a2e4" providerId="AD" clId="Web-{460D2757-461F-BD48-2540-2A1D257BA6DF}" dt="2025-12-10T22:36:23.719" v="82" actId="20577"/>
          <ac:spMkLst>
            <pc:docMk/>
            <pc:sldMk cId="2405321007" sldId="257"/>
            <ac:spMk id="3" creationId="{3E1C927E-92A0-F4E6-417E-0A309E046DB0}"/>
          </ac:spMkLst>
        </pc:spChg>
      </pc:sldChg>
      <pc:sldChg chg="modSp">
        <pc:chgData name="Hannah Milward (2305212)" userId="S::2305212@student.uwtsd.ac.uk::73eb119c-d5f6-4d72-b5df-93a2bf61a2e4" providerId="AD" clId="Web-{460D2757-461F-BD48-2540-2A1D257BA6DF}" dt="2025-12-10T22:46:03.324" v="485" actId="20577"/>
        <pc:sldMkLst>
          <pc:docMk/>
          <pc:sldMk cId="2853636052" sldId="260"/>
        </pc:sldMkLst>
        <pc:spChg chg="mod">
          <ac:chgData name="Hannah Milward (2305212)" userId="S::2305212@student.uwtsd.ac.uk::73eb119c-d5f6-4d72-b5df-93a2bf61a2e4" providerId="AD" clId="Web-{460D2757-461F-BD48-2540-2A1D257BA6DF}" dt="2025-12-10T22:46:03.324" v="485" actId="20577"/>
          <ac:spMkLst>
            <pc:docMk/>
            <pc:sldMk cId="2853636052" sldId="260"/>
            <ac:spMk id="3" creationId="{86931E7D-791A-6A03-AC7D-7755CEE434EA}"/>
          </ac:spMkLst>
        </pc:spChg>
      </pc:sldChg>
      <pc:sldChg chg="modSp ord">
        <pc:chgData name="Hannah Milward (2305212)" userId="S::2305212@student.uwtsd.ac.uk::73eb119c-d5f6-4d72-b5df-93a2bf61a2e4" providerId="AD" clId="Web-{460D2757-461F-BD48-2540-2A1D257BA6DF}" dt="2025-12-10T22:45:30.760" v="481" actId="20577"/>
        <pc:sldMkLst>
          <pc:docMk/>
          <pc:sldMk cId="3417155611" sldId="261"/>
        </pc:sldMkLst>
        <pc:spChg chg="mod">
          <ac:chgData name="Hannah Milward (2305212)" userId="S::2305212@student.uwtsd.ac.uk::73eb119c-d5f6-4d72-b5df-93a2bf61a2e4" providerId="AD" clId="Web-{460D2757-461F-BD48-2540-2A1D257BA6DF}" dt="2025-12-10T22:45:30.760" v="481" actId="20577"/>
          <ac:spMkLst>
            <pc:docMk/>
            <pc:sldMk cId="3417155611" sldId="261"/>
            <ac:spMk id="3" creationId="{39B22DC2-296C-6EB0-B7D9-E0A45B6EB3C5}"/>
          </ac:spMkLst>
        </pc:spChg>
      </pc:sldChg>
      <pc:sldChg chg="modSp">
        <pc:chgData name="Hannah Milward (2305212)" userId="S::2305212@student.uwtsd.ac.uk::73eb119c-d5f6-4d72-b5df-93a2bf61a2e4" providerId="AD" clId="Web-{460D2757-461F-BD48-2540-2A1D257BA6DF}" dt="2025-12-10T23:19:03.898" v="723" actId="20577"/>
        <pc:sldMkLst>
          <pc:docMk/>
          <pc:sldMk cId="1838016635" sldId="262"/>
        </pc:sldMkLst>
        <pc:spChg chg="mod">
          <ac:chgData name="Hannah Milward (2305212)" userId="S::2305212@student.uwtsd.ac.uk::73eb119c-d5f6-4d72-b5df-93a2bf61a2e4" providerId="AD" clId="Web-{460D2757-461F-BD48-2540-2A1D257BA6DF}" dt="2025-12-10T23:19:03.898" v="723" actId="20577"/>
          <ac:spMkLst>
            <pc:docMk/>
            <pc:sldMk cId="1838016635" sldId="262"/>
            <ac:spMk id="3" creationId="{27332977-1EB5-53E8-7F9E-E065C32BB529}"/>
          </ac:spMkLst>
        </pc:spChg>
      </pc:sldChg>
      <pc:sldChg chg="modSp new">
        <pc:chgData name="Hannah Milward (2305212)" userId="S::2305212@student.uwtsd.ac.uk::73eb119c-d5f6-4d72-b5df-93a2bf61a2e4" providerId="AD" clId="Web-{460D2757-461F-BD48-2540-2A1D257BA6DF}" dt="2025-12-10T23:22:42.793" v="827" actId="20577"/>
        <pc:sldMkLst>
          <pc:docMk/>
          <pc:sldMk cId="3390135928" sldId="265"/>
        </pc:sldMkLst>
        <pc:spChg chg="mod">
          <ac:chgData name="Hannah Milward (2305212)" userId="S::2305212@student.uwtsd.ac.uk::73eb119c-d5f6-4d72-b5df-93a2bf61a2e4" providerId="AD" clId="Web-{460D2757-461F-BD48-2540-2A1D257BA6DF}" dt="2025-12-10T23:09:24.650" v="508" actId="20577"/>
          <ac:spMkLst>
            <pc:docMk/>
            <pc:sldMk cId="3390135928" sldId="265"/>
            <ac:spMk id="2" creationId="{222E957B-E150-CFC6-12B9-A6F2DCD9EDB3}"/>
          </ac:spMkLst>
        </pc:spChg>
        <pc:spChg chg="mod">
          <ac:chgData name="Hannah Milward (2305212)" userId="S::2305212@student.uwtsd.ac.uk::73eb119c-d5f6-4d72-b5df-93a2bf61a2e4" providerId="AD" clId="Web-{460D2757-461F-BD48-2540-2A1D257BA6DF}" dt="2025-12-10T23:22:42.793" v="827" actId="20577"/>
          <ac:spMkLst>
            <pc:docMk/>
            <pc:sldMk cId="3390135928" sldId="265"/>
            <ac:spMk id="3" creationId="{C6684CF7-8E66-6AD1-DF9D-B05346752D16}"/>
          </ac:spMkLst>
        </pc:spChg>
      </pc:sldChg>
    </pc:docChg>
  </pc:docChgLst>
  <pc:docChgLst>
    <pc:chgData name="Hannah Milward (2305212)" userId="S::2305212@student.uwtsd.ac.uk::73eb119c-d5f6-4d72-b5df-93a2bf61a2e4" providerId="AD" clId="Web-{71D8BA4D-117F-E983-0644-1CD3463870C7}"/>
    <pc:docChg chg="addSld modSld addMainMaster delMainMaster">
      <pc:chgData name="Hannah Milward (2305212)" userId="S::2305212@student.uwtsd.ac.uk::73eb119c-d5f6-4d72-b5df-93a2bf61a2e4" providerId="AD" clId="Web-{71D8BA4D-117F-E983-0644-1CD3463870C7}" dt="2025-12-10T22:25:28.993" v="14" actId="20577"/>
      <pc:docMkLst>
        <pc:docMk/>
      </pc:docMkLst>
      <pc:sldChg chg="addSp modSp mod setBg modClrScheme setClrOvrMap chgLayout">
        <pc:chgData name="Hannah Milward (2305212)" userId="S::2305212@student.uwtsd.ac.uk::73eb119c-d5f6-4d72-b5df-93a2bf61a2e4" providerId="AD" clId="Web-{71D8BA4D-117F-E983-0644-1CD3463870C7}" dt="2025-12-10T22:23:02.914" v="8" actId="20577"/>
        <pc:sldMkLst>
          <pc:docMk/>
          <pc:sldMk cId="109857222" sldId="256"/>
        </pc:sldMkLst>
        <pc:spChg chg="mod">
          <ac:chgData name="Hannah Milward (2305212)" userId="S::2305212@student.uwtsd.ac.uk::73eb119c-d5f6-4d72-b5df-93a2bf61a2e4" providerId="AD" clId="Web-{71D8BA4D-117F-E983-0644-1CD3463870C7}" dt="2025-12-10T22:22:22.536" v="2"/>
          <ac:spMkLst>
            <pc:docMk/>
            <pc:sldMk cId="109857222" sldId="256"/>
            <ac:spMk id="2" creationId="{00000000-0000-0000-0000-000000000000}"/>
          </ac:spMkLst>
        </pc:spChg>
        <pc:spChg chg="mod">
          <ac:chgData name="Hannah Milward (2305212)" userId="S::2305212@student.uwtsd.ac.uk::73eb119c-d5f6-4d72-b5df-93a2bf61a2e4" providerId="AD" clId="Web-{71D8BA4D-117F-E983-0644-1CD3463870C7}" dt="2025-12-10T22:23:02.914" v="8" actId="20577"/>
          <ac:spMkLst>
            <pc:docMk/>
            <pc:sldMk cId="109857222" sldId="256"/>
            <ac:spMk id="3" creationId="{00000000-0000-0000-0000-000000000000}"/>
          </ac:spMkLst>
        </pc:spChg>
        <pc:spChg chg="add">
          <ac:chgData name="Hannah Milward (2305212)" userId="S::2305212@student.uwtsd.ac.uk::73eb119c-d5f6-4d72-b5df-93a2bf61a2e4" providerId="AD" clId="Web-{71D8BA4D-117F-E983-0644-1CD3463870C7}" dt="2025-12-10T22:22:22.536" v="2"/>
          <ac:spMkLst>
            <pc:docMk/>
            <pc:sldMk cId="109857222" sldId="256"/>
            <ac:spMk id="9" creationId="{8A95209C-5275-4E15-8EA7-7F42980ABF2D}"/>
          </ac:spMkLst>
        </pc:spChg>
        <pc:spChg chg="add">
          <ac:chgData name="Hannah Milward (2305212)" userId="S::2305212@student.uwtsd.ac.uk::73eb119c-d5f6-4d72-b5df-93a2bf61a2e4" providerId="AD" clId="Web-{71D8BA4D-117F-E983-0644-1CD3463870C7}" dt="2025-12-10T22:22:22.536" v="2"/>
          <ac:spMkLst>
            <pc:docMk/>
            <pc:sldMk cId="109857222" sldId="256"/>
            <ac:spMk id="11" creationId="{4F2ED431-E304-4FF0-9F4E-032783C9D612}"/>
          </ac:spMkLst>
        </pc:spChg>
        <pc:spChg chg="add">
          <ac:chgData name="Hannah Milward (2305212)" userId="S::2305212@student.uwtsd.ac.uk::73eb119c-d5f6-4d72-b5df-93a2bf61a2e4" providerId="AD" clId="Web-{71D8BA4D-117F-E983-0644-1CD3463870C7}" dt="2025-12-10T22:22:22.536" v="2"/>
          <ac:spMkLst>
            <pc:docMk/>
            <pc:sldMk cId="109857222" sldId="256"/>
            <ac:spMk id="13" creationId="{4E87FCFB-2CCE-460D-B3DD-557C8BD1B94A}"/>
          </ac:spMkLst>
        </pc:spChg>
        <pc:picChg chg="add">
          <ac:chgData name="Hannah Milward (2305212)" userId="S::2305212@student.uwtsd.ac.uk::73eb119c-d5f6-4d72-b5df-93a2bf61a2e4" providerId="AD" clId="Web-{71D8BA4D-117F-E983-0644-1CD3463870C7}" dt="2025-12-10T22:22:22.536" v="2"/>
          <ac:picMkLst>
            <pc:docMk/>
            <pc:sldMk cId="109857222" sldId="256"/>
            <ac:picMk id="4" creationId="{EF7210C9-FC42-A929-D90D-94CC0BED7534}"/>
          </ac:picMkLst>
        </pc:picChg>
      </pc:sldChg>
      <pc:sldChg chg="modSp new">
        <pc:chgData name="Hannah Milward (2305212)" userId="S::2305212@student.uwtsd.ac.uk::73eb119c-d5f6-4d72-b5df-93a2bf61a2e4" providerId="AD" clId="Web-{71D8BA4D-117F-E983-0644-1CD3463870C7}" dt="2025-12-10T22:25:28.993" v="14" actId="20577"/>
        <pc:sldMkLst>
          <pc:docMk/>
          <pc:sldMk cId="2405321007" sldId="257"/>
        </pc:sldMkLst>
        <pc:spChg chg="mod">
          <ac:chgData name="Hannah Milward (2305212)" userId="S::2305212@student.uwtsd.ac.uk::73eb119c-d5f6-4d72-b5df-93a2bf61a2e4" providerId="AD" clId="Web-{71D8BA4D-117F-E983-0644-1CD3463870C7}" dt="2025-12-10T22:24:56.459" v="12" actId="20577"/>
          <ac:spMkLst>
            <pc:docMk/>
            <pc:sldMk cId="2405321007" sldId="257"/>
            <ac:spMk id="2" creationId="{39B28178-402F-AF36-A185-F145951C282A}"/>
          </ac:spMkLst>
        </pc:spChg>
        <pc:spChg chg="mod">
          <ac:chgData name="Hannah Milward (2305212)" userId="S::2305212@student.uwtsd.ac.uk::73eb119c-d5f6-4d72-b5df-93a2bf61a2e4" providerId="AD" clId="Web-{71D8BA4D-117F-E983-0644-1CD3463870C7}" dt="2025-12-10T22:25:28.993" v="14" actId="20577"/>
          <ac:spMkLst>
            <pc:docMk/>
            <pc:sldMk cId="2405321007" sldId="257"/>
            <ac:spMk id="3" creationId="{3E1C927E-92A0-F4E6-417E-0A309E046DB0}"/>
          </ac:spMkLst>
        </pc:spChg>
      </pc:sldChg>
      <pc:sldMasterChg chg="del delSldLayout">
        <pc:chgData name="Hannah Milward (2305212)" userId="S::2305212@student.uwtsd.ac.uk::73eb119c-d5f6-4d72-b5df-93a2bf61a2e4" providerId="AD" clId="Web-{71D8BA4D-117F-E983-0644-1CD3463870C7}" dt="2025-12-10T22:22:22.536" v="2"/>
        <pc:sldMasterMkLst>
          <pc:docMk/>
          <pc:sldMasterMk cId="2460954070" sldId="2147483660"/>
        </pc:sldMasterMkLst>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2385387890" sldId="2147483661"/>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949138452" sldId="2147483662"/>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2591524520" sldId="2147483663"/>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1203092039" sldId="2147483664"/>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3733172339" sldId="2147483665"/>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3210312558" sldId="2147483666"/>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3146388984" sldId="2147483667"/>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3171841454" sldId="2147483668"/>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1718958274" sldId="2147483669"/>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2202905451" sldId="2147483670"/>
          </pc:sldLayoutMkLst>
        </pc:sldLayoutChg>
        <pc:sldLayoutChg chg="del">
          <pc:chgData name="Hannah Milward (2305212)" userId="S::2305212@student.uwtsd.ac.uk::73eb119c-d5f6-4d72-b5df-93a2bf61a2e4" providerId="AD" clId="Web-{71D8BA4D-117F-E983-0644-1CD3463870C7}" dt="2025-12-10T22:22:22.536" v="2"/>
          <pc:sldLayoutMkLst>
            <pc:docMk/>
            <pc:sldMasterMk cId="2460954070" sldId="2147483660"/>
            <pc:sldLayoutMk cId="3479445657" sldId="2147483671"/>
          </pc:sldLayoutMkLst>
        </pc:sldLayoutChg>
      </pc:sldMasterChg>
      <pc:sldMasterChg chg="add addSldLayout">
        <pc:chgData name="Hannah Milward (2305212)" userId="S::2305212@student.uwtsd.ac.uk::73eb119c-d5f6-4d72-b5df-93a2bf61a2e4" providerId="AD" clId="Web-{71D8BA4D-117F-E983-0644-1CD3463870C7}" dt="2025-12-10T22:22:22.536" v="2"/>
        <pc:sldMasterMkLst>
          <pc:docMk/>
          <pc:sldMasterMk cId="2014753283" sldId="2147483747"/>
        </pc:sldMasterMkLst>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2773731302" sldId="2147483736"/>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3416092333" sldId="2147483737"/>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586578566" sldId="2147483738"/>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2210025063" sldId="2147483739"/>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2610556409" sldId="2147483740"/>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2334389321" sldId="2147483741"/>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4071520112" sldId="2147483742"/>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1384569428" sldId="2147483743"/>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1192862691" sldId="2147483744"/>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1397959389" sldId="2147483745"/>
          </pc:sldLayoutMkLst>
        </pc:sldLayoutChg>
        <pc:sldLayoutChg chg="add">
          <pc:chgData name="Hannah Milward (2305212)" userId="S::2305212@student.uwtsd.ac.uk::73eb119c-d5f6-4d72-b5df-93a2bf61a2e4" providerId="AD" clId="Web-{71D8BA4D-117F-E983-0644-1CD3463870C7}" dt="2025-12-10T22:22:22.536" v="2"/>
          <pc:sldLayoutMkLst>
            <pc:docMk/>
            <pc:sldMasterMk cId="2014753283" sldId="2147483747"/>
            <pc:sldLayoutMk cId="887137255" sldId="2147483746"/>
          </pc:sldLayoutMkLst>
        </pc:sldLayoutChg>
      </pc:sldMasterChg>
    </pc:docChg>
  </pc:docChgLst>
  <pc:docChgLst>
    <pc:chgData name="Hannah Milward (2305212)" userId="S::2305212@student.uwtsd.ac.uk::73eb119c-d5f6-4d72-b5df-93a2bf61a2e4" providerId="AD" clId="Web-{11B9B893-EF62-B3B4-A43B-B59A6ED144B7}"/>
    <pc:docChg chg="addSld modSld sldOrd">
      <pc:chgData name="Hannah Milward (2305212)" userId="S::2305212@student.uwtsd.ac.uk::73eb119c-d5f6-4d72-b5df-93a2bf61a2e4" providerId="AD" clId="Web-{11B9B893-EF62-B3B4-A43B-B59A6ED144B7}" dt="2025-12-11T12:38:51.062" v="703" actId="20577"/>
      <pc:docMkLst>
        <pc:docMk/>
      </pc:docMkLst>
      <pc:sldChg chg="modSp modTransition">
        <pc:chgData name="Hannah Milward (2305212)" userId="S::2305212@student.uwtsd.ac.uk::73eb119c-d5f6-4d72-b5df-93a2bf61a2e4" providerId="AD" clId="Web-{11B9B893-EF62-B3B4-A43B-B59A6ED144B7}" dt="2025-12-11T12:22:26.748" v="653" actId="20577"/>
        <pc:sldMkLst>
          <pc:docMk/>
          <pc:sldMk cId="109857222" sldId="256"/>
        </pc:sldMkLst>
        <pc:spChg chg="mod">
          <ac:chgData name="Hannah Milward (2305212)" userId="S::2305212@student.uwtsd.ac.uk::73eb119c-d5f6-4d72-b5df-93a2bf61a2e4" providerId="AD" clId="Web-{11B9B893-EF62-B3B4-A43B-B59A6ED144B7}" dt="2025-12-11T12:22:26.748" v="653" actId="20577"/>
          <ac:spMkLst>
            <pc:docMk/>
            <pc:sldMk cId="109857222" sldId="256"/>
            <ac:spMk id="3" creationId="{00000000-0000-0000-0000-000000000000}"/>
          </ac:spMkLst>
        </pc:spChg>
      </pc:sldChg>
      <pc:sldChg chg="addSp delSp modSp mod modTransition setBg">
        <pc:chgData name="Hannah Milward (2305212)" userId="S::2305212@student.uwtsd.ac.uk::73eb119c-d5f6-4d72-b5df-93a2bf61a2e4" providerId="AD" clId="Web-{11B9B893-EF62-B3B4-A43B-B59A6ED144B7}" dt="2025-12-10T23:34:14.656" v="72"/>
        <pc:sldMkLst>
          <pc:docMk/>
          <pc:sldMk cId="2405321007" sldId="257"/>
        </pc:sldMkLst>
        <pc:spChg chg="mod">
          <ac:chgData name="Hannah Milward (2305212)" userId="S::2305212@student.uwtsd.ac.uk::73eb119c-d5f6-4d72-b5df-93a2bf61a2e4" providerId="AD" clId="Web-{11B9B893-EF62-B3B4-A43B-B59A6ED144B7}" dt="2025-12-10T23:24:50.738" v="0"/>
          <ac:spMkLst>
            <pc:docMk/>
            <pc:sldMk cId="2405321007" sldId="257"/>
            <ac:spMk id="2" creationId="{39B28178-402F-AF36-A185-F145951C282A}"/>
          </ac:spMkLst>
        </pc:spChg>
        <pc:spChg chg="del">
          <ac:chgData name="Hannah Milward (2305212)" userId="S::2305212@student.uwtsd.ac.uk::73eb119c-d5f6-4d72-b5df-93a2bf61a2e4" providerId="AD" clId="Web-{11B9B893-EF62-B3B4-A43B-B59A6ED144B7}" dt="2025-12-10T23:24:50.738" v="0"/>
          <ac:spMkLst>
            <pc:docMk/>
            <pc:sldMk cId="2405321007" sldId="257"/>
            <ac:spMk id="3" creationId="{3E1C927E-92A0-F4E6-417E-0A309E046DB0}"/>
          </ac:spMkLst>
        </pc:spChg>
        <pc:spChg chg="add">
          <ac:chgData name="Hannah Milward (2305212)" userId="S::2305212@student.uwtsd.ac.uk::73eb119c-d5f6-4d72-b5df-93a2bf61a2e4" providerId="AD" clId="Web-{11B9B893-EF62-B3B4-A43B-B59A6ED144B7}" dt="2025-12-10T23:24:50.738" v="0"/>
          <ac:spMkLst>
            <pc:docMk/>
            <pc:sldMk cId="2405321007" sldId="257"/>
            <ac:spMk id="9" creationId="{2E442304-DDBD-4F7B-8017-36BCC863FB40}"/>
          </ac:spMkLst>
        </pc:spChg>
        <pc:spChg chg="add">
          <ac:chgData name="Hannah Milward (2305212)" userId="S::2305212@student.uwtsd.ac.uk::73eb119c-d5f6-4d72-b5df-93a2bf61a2e4" providerId="AD" clId="Web-{11B9B893-EF62-B3B4-A43B-B59A6ED144B7}" dt="2025-12-10T23:24:50.738" v="0"/>
          <ac:spMkLst>
            <pc:docMk/>
            <pc:sldMk cId="2405321007" sldId="257"/>
            <ac:spMk id="11" creationId="{535742DD-1B16-4E9D-B715-0D74B4574A68}"/>
          </ac:spMkLst>
        </pc:spChg>
        <pc:graphicFrameChg chg="add modGraphic">
          <ac:chgData name="Hannah Milward (2305212)" userId="S::2305212@student.uwtsd.ac.uk::73eb119c-d5f6-4d72-b5df-93a2bf61a2e4" providerId="AD" clId="Web-{11B9B893-EF62-B3B4-A43B-B59A6ED144B7}" dt="2025-12-10T23:25:31.457" v="30" actId="20577"/>
          <ac:graphicFrameMkLst>
            <pc:docMk/>
            <pc:sldMk cId="2405321007" sldId="257"/>
            <ac:graphicFrameMk id="5" creationId="{2BB02CF4-4F05-BB8B-BEDF-E179DF7991F2}"/>
          </ac:graphicFrameMkLst>
        </pc:graphicFrameChg>
      </pc:sldChg>
      <pc:sldChg chg="addSp delSp modSp mod modTransition setBg">
        <pc:chgData name="Hannah Milward (2305212)" userId="S::2305212@student.uwtsd.ac.uk::73eb119c-d5f6-4d72-b5df-93a2bf61a2e4" providerId="AD" clId="Web-{11B9B893-EF62-B3B4-A43B-B59A6ED144B7}" dt="2025-12-11T09:32:13.957" v="292" actId="20577"/>
        <pc:sldMkLst>
          <pc:docMk/>
          <pc:sldMk cId="3046132578" sldId="258"/>
        </pc:sldMkLst>
        <pc:spChg chg="mod">
          <ac:chgData name="Hannah Milward (2305212)" userId="S::2305212@student.uwtsd.ac.uk::73eb119c-d5f6-4d72-b5df-93a2bf61a2e4" providerId="AD" clId="Web-{11B9B893-EF62-B3B4-A43B-B59A6ED144B7}" dt="2025-12-10T23:26:35.333" v="35"/>
          <ac:spMkLst>
            <pc:docMk/>
            <pc:sldMk cId="3046132578" sldId="258"/>
            <ac:spMk id="2" creationId="{1ED6B6D9-057A-24AB-941E-8AC04F1F0703}"/>
          </ac:spMkLst>
        </pc:spChg>
        <pc:spChg chg="add del">
          <ac:chgData name="Hannah Milward (2305212)" userId="S::2305212@student.uwtsd.ac.uk::73eb119c-d5f6-4d72-b5df-93a2bf61a2e4" providerId="AD" clId="Web-{11B9B893-EF62-B3B4-A43B-B59A6ED144B7}" dt="2025-12-10T23:26:35.333" v="35"/>
          <ac:spMkLst>
            <pc:docMk/>
            <pc:sldMk cId="3046132578" sldId="258"/>
            <ac:spMk id="3" creationId="{662A8D5A-5E09-F2BD-E111-C94E4639009A}"/>
          </ac:spMkLst>
        </pc:spChg>
        <pc:spChg chg="add">
          <ac:chgData name="Hannah Milward (2305212)" userId="S::2305212@student.uwtsd.ac.uk::73eb119c-d5f6-4d72-b5df-93a2bf61a2e4" providerId="AD" clId="Web-{11B9B893-EF62-B3B4-A43B-B59A6ED144B7}" dt="2025-12-10T23:26:35.333" v="35"/>
          <ac:spMkLst>
            <pc:docMk/>
            <pc:sldMk cId="3046132578" sldId="258"/>
            <ac:spMk id="8" creationId="{745DEEED-BE3A-4307-800A-45F555B51C2E}"/>
          </ac:spMkLst>
        </pc:spChg>
        <pc:spChg chg="add del">
          <ac:chgData name="Hannah Milward (2305212)" userId="S::2305212@student.uwtsd.ac.uk::73eb119c-d5f6-4d72-b5df-93a2bf61a2e4" providerId="AD" clId="Web-{11B9B893-EF62-B3B4-A43B-B59A6ED144B7}" dt="2025-12-10T23:26:29.817" v="32"/>
          <ac:spMkLst>
            <pc:docMk/>
            <pc:sldMk cId="3046132578" sldId="258"/>
            <ac:spMk id="9" creationId="{247B6BBF-09F2-4A29-AE4E-3771E2924817}"/>
          </ac:spMkLst>
        </pc:spChg>
        <pc:spChg chg="add">
          <ac:chgData name="Hannah Milward (2305212)" userId="S::2305212@student.uwtsd.ac.uk::73eb119c-d5f6-4d72-b5df-93a2bf61a2e4" providerId="AD" clId="Web-{11B9B893-EF62-B3B4-A43B-B59A6ED144B7}" dt="2025-12-10T23:26:35.333" v="35"/>
          <ac:spMkLst>
            <pc:docMk/>
            <pc:sldMk cId="3046132578" sldId="258"/>
            <ac:spMk id="10" creationId="{F5C73706-35AD-4797-B796-D806B8FE5A35}"/>
          </ac:spMkLst>
        </pc:spChg>
        <pc:spChg chg="add del">
          <ac:chgData name="Hannah Milward (2305212)" userId="S::2305212@student.uwtsd.ac.uk::73eb119c-d5f6-4d72-b5df-93a2bf61a2e4" providerId="AD" clId="Web-{11B9B893-EF62-B3B4-A43B-B59A6ED144B7}" dt="2025-12-10T23:26:29.817" v="32"/>
          <ac:spMkLst>
            <pc:docMk/>
            <pc:sldMk cId="3046132578" sldId="258"/>
            <ac:spMk id="11" creationId="{535742DD-1B16-4E9D-B715-0D74B4574A68}"/>
          </ac:spMkLst>
        </pc:spChg>
        <pc:spChg chg="add del">
          <ac:chgData name="Hannah Milward (2305212)" userId="S::2305212@student.uwtsd.ac.uk::73eb119c-d5f6-4d72-b5df-93a2bf61a2e4" providerId="AD" clId="Web-{11B9B893-EF62-B3B4-A43B-B59A6ED144B7}" dt="2025-12-10T23:26:35.333" v="34"/>
          <ac:spMkLst>
            <pc:docMk/>
            <pc:sldMk cId="3046132578" sldId="258"/>
            <ac:spMk id="13" creationId="{2E442304-DDBD-4F7B-8017-36BCC863FB40}"/>
          </ac:spMkLst>
        </pc:spChg>
        <pc:spChg chg="add del">
          <ac:chgData name="Hannah Milward (2305212)" userId="S::2305212@student.uwtsd.ac.uk::73eb119c-d5f6-4d72-b5df-93a2bf61a2e4" providerId="AD" clId="Web-{11B9B893-EF62-B3B4-A43B-B59A6ED144B7}" dt="2025-12-10T23:26:35.333" v="34"/>
          <ac:spMkLst>
            <pc:docMk/>
            <pc:sldMk cId="3046132578" sldId="258"/>
            <ac:spMk id="14" creationId="{535742DD-1B16-4E9D-B715-0D74B4574A68}"/>
          </ac:spMkLst>
        </pc:spChg>
        <pc:spChg chg="add mod">
          <ac:chgData name="Hannah Milward (2305212)" userId="S::2305212@student.uwtsd.ac.uk::73eb119c-d5f6-4d72-b5df-93a2bf61a2e4" providerId="AD" clId="Web-{11B9B893-EF62-B3B4-A43B-B59A6ED144B7}" dt="2025-12-11T09:32:13.957" v="292" actId="20577"/>
          <ac:spMkLst>
            <pc:docMk/>
            <pc:sldMk cId="3046132578" sldId="258"/>
            <ac:spMk id="17" creationId="{662A8D5A-5E09-F2BD-E111-C94E4639009A}"/>
          </ac:spMkLst>
        </pc:spChg>
        <pc:graphicFrameChg chg="add del">
          <ac:chgData name="Hannah Milward (2305212)" userId="S::2305212@student.uwtsd.ac.uk::73eb119c-d5f6-4d72-b5df-93a2bf61a2e4" providerId="AD" clId="Web-{11B9B893-EF62-B3B4-A43B-B59A6ED144B7}" dt="2025-12-10T23:26:29.817" v="32"/>
          <ac:graphicFrameMkLst>
            <pc:docMk/>
            <pc:sldMk cId="3046132578" sldId="258"/>
            <ac:graphicFrameMk id="5" creationId="{0F99A3E7-A4AC-B2BD-A50F-04EFAE759415}"/>
          </ac:graphicFrameMkLst>
        </pc:graphicFrameChg>
        <pc:graphicFrameChg chg="add del">
          <ac:chgData name="Hannah Milward (2305212)" userId="S::2305212@student.uwtsd.ac.uk::73eb119c-d5f6-4d72-b5df-93a2bf61a2e4" providerId="AD" clId="Web-{11B9B893-EF62-B3B4-A43B-B59A6ED144B7}" dt="2025-12-10T23:26:35.333" v="34"/>
          <ac:graphicFrameMkLst>
            <pc:docMk/>
            <pc:sldMk cId="3046132578" sldId="258"/>
            <ac:graphicFrameMk id="15" creationId="{50E59B9C-A772-C208-26DF-84FB99AA740C}"/>
          </ac:graphicFrameMkLst>
        </pc:graphicFrameChg>
      </pc:sldChg>
      <pc:sldChg chg="addSp delSp modSp mod ord modTransition setBg">
        <pc:chgData name="Hannah Milward (2305212)" userId="S::2305212@student.uwtsd.ac.uk::73eb119c-d5f6-4d72-b5df-93a2bf61a2e4" providerId="AD" clId="Web-{11B9B893-EF62-B3B4-A43B-B59A6ED144B7}" dt="2025-12-11T10:12:57.077" v="422" actId="20577"/>
        <pc:sldMkLst>
          <pc:docMk/>
          <pc:sldMk cId="3878531408" sldId="259"/>
        </pc:sldMkLst>
        <pc:spChg chg="mod">
          <ac:chgData name="Hannah Milward (2305212)" userId="S::2305212@student.uwtsd.ac.uk::73eb119c-d5f6-4d72-b5df-93a2bf61a2e4" providerId="AD" clId="Web-{11B9B893-EF62-B3B4-A43B-B59A6ED144B7}" dt="2025-12-10T23:27:59.631" v="42"/>
          <ac:spMkLst>
            <pc:docMk/>
            <pc:sldMk cId="3878531408" sldId="259"/>
            <ac:spMk id="2" creationId="{F3BB0FC5-142C-220F-11A9-4C2CB5E4790F}"/>
          </ac:spMkLst>
        </pc:spChg>
        <pc:spChg chg="add del">
          <ac:chgData name="Hannah Milward (2305212)" userId="S::2305212@student.uwtsd.ac.uk::73eb119c-d5f6-4d72-b5df-93a2bf61a2e4" providerId="AD" clId="Web-{11B9B893-EF62-B3B4-A43B-B59A6ED144B7}" dt="2025-12-10T23:27:13.177" v="39"/>
          <ac:spMkLst>
            <pc:docMk/>
            <pc:sldMk cId="3878531408" sldId="259"/>
            <ac:spMk id="3" creationId="{D9F59ACA-A808-35B0-612D-C71044270DBB}"/>
          </ac:spMkLst>
        </pc:spChg>
        <pc:spChg chg="add">
          <ac:chgData name="Hannah Milward (2305212)" userId="S::2305212@student.uwtsd.ac.uk::73eb119c-d5f6-4d72-b5df-93a2bf61a2e4" providerId="AD" clId="Web-{11B9B893-EF62-B3B4-A43B-B59A6ED144B7}" dt="2025-12-10T23:27:59.631" v="42"/>
          <ac:spMkLst>
            <pc:docMk/>
            <pc:sldMk cId="3878531408" sldId="259"/>
            <ac:spMk id="12" creationId="{2E442304-DDBD-4F7B-8017-36BCC863FB40}"/>
          </ac:spMkLst>
        </pc:spChg>
        <pc:spChg chg="add">
          <ac:chgData name="Hannah Milward (2305212)" userId="S::2305212@student.uwtsd.ac.uk::73eb119c-d5f6-4d72-b5df-93a2bf61a2e4" providerId="AD" clId="Web-{11B9B893-EF62-B3B4-A43B-B59A6ED144B7}" dt="2025-12-10T23:27:59.631" v="42"/>
          <ac:spMkLst>
            <pc:docMk/>
            <pc:sldMk cId="3878531408" sldId="259"/>
            <ac:spMk id="14" creationId="{535742DD-1B16-4E9D-B715-0D74B4574A68}"/>
          </ac:spMkLst>
        </pc:spChg>
        <pc:graphicFrameChg chg="add del">
          <ac:chgData name="Hannah Milward (2305212)" userId="S::2305212@student.uwtsd.ac.uk::73eb119c-d5f6-4d72-b5df-93a2bf61a2e4" providerId="AD" clId="Web-{11B9B893-EF62-B3B4-A43B-B59A6ED144B7}" dt="2025-12-10T23:27:13.161" v="38"/>
          <ac:graphicFrameMkLst>
            <pc:docMk/>
            <pc:sldMk cId="3878531408" sldId="259"/>
            <ac:graphicFrameMk id="5" creationId="{E9AC21DD-C23C-3C01-48F2-EA1E3574E720}"/>
          </ac:graphicFrameMkLst>
        </pc:graphicFrameChg>
        <pc:graphicFrameChg chg="add mod modGraphic">
          <ac:chgData name="Hannah Milward (2305212)" userId="S::2305212@student.uwtsd.ac.uk::73eb119c-d5f6-4d72-b5df-93a2bf61a2e4" providerId="AD" clId="Web-{11B9B893-EF62-B3B4-A43B-B59A6ED144B7}" dt="2025-12-11T10:12:57.077" v="422" actId="20577"/>
          <ac:graphicFrameMkLst>
            <pc:docMk/>
            <pc:sldMk cId="3878531408" sldId="259"/>
            <ac:graphicFrameMk id="7" creationId="{BDE85C5B-4852-6BB5-F9E0-EB22C22BEF47}"/>
          </ac:graphicFrameMkLst>
        </pc:graphicFrameChg>
      </pc:sldChg>
      <pc:sldChg chg="addSp delSp modSp mod modTransition setBg">
        <pc:chgData name="Hannah Milward (2305212)" userId="S::2305212@student.uwtsd.ac.uk::73eb119c-d5f6-4d72-b5df-93a2bf61a2e4" providerId="AD" clId="Web-{11B9B893-EF62-B3B4-A43B-B59A6ED144B7}" dt="2025-12-11T12:34:46.307" v="675"/>
        <pc:sldMkLst>
          <pc:docMk/>
          <pc:sldMk cId="2853636052" sldId="260"/>
        </pc:sldMkLst>
        <pc:spChg chg="mod">
          <ac:chgData name="Hannah Milward (2305212)" userId="S::2305212@student.uwtsd.ac.uk::73eb119c-d5f6-4d72-b5df-93a2bf61a2e4" providerId="AD" clId="Web-{11B9B893-EF62-B3B4-A43B-B59A6ED144B7}" dt="2025-12-10T23:30:03.960" v="50"/>
          <ac:spMkLst>
            <pc:docMk/>
            <pc:sldMk cId="2853636052" sldId="260"/>
            <ac:spMk id="2" creationId="{36478D26-F5F4-2C11-2701-76D25E70BA53}"/>
          </ac:spMkLst>
        </pc:spChg>
        <pc:spChg chg="del">
          <ac:chgData name="Hannah Milward (2305212)" userId="S::2305212@student.uwtsd.ac.uk::73eb119c-d5f6-4d72-b5df-93a2bf61a2e4" providerId="AD" clId="Web-{11B9B893-EF62-B3B4-A43B-B59A6ED144B7}" dt="2025-12-10T23:30:03.960" v="50"/>
          <ac:spMkLst>
            <pc:docMk/>
            <pc:sldMk cId="2853636052" sldId="260"/>
            <ac:spMk id="3" creationId="{86931E7D-791A-6A03-AC7D-7755CEE434EA}"/>
          </ac:spMkLst>
        </pc:spChg>
        <pc:spChg chg="add">
          <ac:chgData name="Hannah Milward (2305212)" userId="S::2305212@student.uwtsd.ac.uk::73eb119c-d5f6-4d72-b5df-93a2bf61a2e4" providerId="AD" clId="Web-{11B9B893-EF62-B3B4-A43B-B59A6ED144B7}" dt="2025-12-10T23:30:03.960" v="50"/>
          <ac:spMkLst>
            <pc:docMk/>
            <pc:sldMk cId="2853636052" sldId="260"/>
            <ac:spMk id="9" creationId="{43DAA0EF-336D-4CDC-A9A2-8460363E27FE}"/>
          </ac:spMkLst>
        </pc:spChg>
        <pc:spChg chg="add">
          <ac:chgData name="Hannah Milward (2305212)" userId="S::2305212@student.uwtsd.ac.uk::73eb119c-d5f6-4d72-b5df-93a2bf61a2e4" providerId="AD" clId="Web-{11B9B893-EF62-B3B4-A43B-B59A6ED144B7}" dt="2025-12-10T23:30:03.960" v="50"/>
          <ac:spMkLst>
            <pc:docMk/>
            <pc:sldMk cId="2853636052" sldId="260"/>
            <ac:spMk id="11" creationId="{FD079A19-B31E-4129-A464-7547FF05AE33}"/>
          </ac:spMkLst>
        </pc:spChg>
        <pc:graphicFrameChg chg="add modGraphic">
          <ac:chgData name="Hannah Milward (2305212)" userId="S::2305212@student.uwtsd.ac.uk::73eb119c-d5f6-4d72-b5df-93a2bf61a2e4" providerId="AD" clId="Web-{11B9B893-EF62-B3B4-A43B-B59A6ED144B7}" dt="2025-12-11T12:28:58.390" v="674" actId="20577"/>
          <ac:graphicFrameMkLst>
            <pc:docMk/>
            <pc:sldMk cId="2853636052" sldId="260"/>
            <ac:graphicFrameMk id="5" creationId="{4EEB29E4-0603-9506-580C-7FEA07BC8ADE}"/>
          </ac:graphicFrameMkLst>
        </pc:graphicFrameChg>
      </pc:sldChg>
      <pc:sldChg chg="addSp delSp modSp mod modTransition setBg setClrOvrMap">
        <pc:chgData name="Hannah Milward (2305212)" userId="S::2305212@student.uwtsd.ac.uk::73eb119c-d5f6-4d72-b5df-93a2bf61a2e4" providerId="AD" clId="Web-{11B9B893-EF62-B3B4-A43B-B59A6ED144B7}" dt="2025-12-11T12:26:28.739" v="656" actId="20577"/>
        <pc:sldMkLst>
          <pc:docMk/>
          <pc:sldMk cId="3417155611" sldId="261"/>
        </pc:sldMkLst>
        <pc:spChg chg="mod">
          <ac:chgData name="Hannah Milward (2305212)" userId="S::2305212@student.uwtsd.ac.uk::73eb119c-d5f6-4d72-b5df-93a2bf61a2e4" providerId="AD" clId="Web-{11B9B893-EF62-B3B4-A43B-B59A6ED144B7}" dt="2025-12-10T23:39:18.919" v="87"/>
          <ac:spMkLst>
            <pc:docMk/>
            <pc:sldMk cId="3417155611" sldId="261"/>
            <ac:spMk id="2" creationId="{4808740D-D8B2-D468-0FE8-2AD0E5482902}"/>
          </ac:spMkLst>
        </pc:spChg>
        <pc:spChg chg="del">
          <ac:chgData name="Hannah Milward (2305212)" userId="S::2305212@student.uwtsd.ac.uk::73eb119c-d5f6-4d72-b5df-93a2bf61a2e4" providerId="AD" clId="Web-{11B9B893-EF62-B3B4-A43B-B59A6ED144B7}" dt="2025-12-10T23:28:17.568" v="43"/>
          <ac:spMkLst>
            <pc:docMk/>
            <pc:sldMk cId="3417155611" sldId="261"/>
            <ac:spMk id="3" creationId="{39B22DC2-296C-6EB0-B7D9-E0A45B6EB3C5}"/>
          </ac:spMkLst>
        </pc:spChg>
        <pc:spChg chg="add del">
          <ac:chgData name="Hannah Milward (2305212)" userId="S::2305212@student.uwtsd.ac.uk::73eb119c-d5f6-4d72-b5df-93a2bf61a2e4" providerId="AD" clId="Web-{11B9B893-EF62-B3B4-A43B-B59A6ED144B7}" dt="2025-12-10T23:29:24.772" v="46"/>
          <ac:spMkLst>
            <pc:docMk/>
            <pc:sldMk cId="3417155611" sldId="261"/>
            <ac:spMk id="9" creationId="{2E442304-DDBD-4F7B-8017-36BCC863FB40}"/>
          </ac:spMkLst>
        </pc:spChg>
        <pc:spChg chg="add del">
          <ac:chgData name="Hannah Milward (2305212)" userId="S::2305212@student.uwtsd.ac.uk::73eb119c-d5f6-4d72-b5df-93a2bf61a2e4" providerId="AD" clId="Web-{11B9B893-EF62-B3B4-A43B-B59A6ED144B7}" dt="2025-12-10T23:29:24.772" v="46"/>
          <ac:spMkLst>
            <pc:docMk/>
            <pc:sldMk cId="3417155611" sldId="261"/>
            <ac:spMk id="11" creationId="{535742DD-1B16-4E9D-B715-0D74B4574A68}"/>
          </ac:spMkLst>
        </pc:spChg>
        <pc:spChg chg="add del">
          <ac:chgData name="Hannah Milward (2305212)" userId="S::2305212@student.uwtsd.ac.uk::73eb119c-d5f6-4d72-b5df-93a2bf61a2e4" providerId="AD" clId="Web-{11B9B893-EF62-B3B4-A43B-B59A6ED144B7}" dt="2025-12-10T23:29:52.038" v="49"/>
          <ac:spMkLst>
            <pc:docMk/>
            <pc:sldMk cId="3417155611" sldId="261"/>
            <ac:spMk id="16" creationId="{F13C74B1-5B17-4795-BED0-7140497B445A}"/>
          </ac:spMkLst>
        </pc:spChg>
        <pc:spChg chg="add del">
          <ac:chgData name="Hannah Milward (2305212)" userId="S::2305212@student.uwtsd.ac.uk::73eb119c-d5f6-4d72-b5df-93a2bf61a2e4" providerId="AD" clId="Web-{11B9B893-EF62-B3B4-A43B-B59A6ED144B7}" dt="2025-12-10T23:29:52.038" v="49"/>
          <ac:spMkLst>
            <pc:docMk/>
            <pc:sldMk cId="3417155611" sldId="261"/>
            <ac:spMk id="18" creationId="{3FCFB1DE-0B7E-48CC-BA90-B2AB0889F9D6}"/>
          </ac:spMkLst>
        </pc:spChg>
        <pc:spChg chg="add del">
          <ac:chgData name="Hannah Milward (2305212)" userId="S::2305212@student.uwtsd.ac.uk::73eb119c-d5f6-4d72-b5df-93a2bf61a2e4" providerId="AD" clId="Web-{11B9B893-EF62-B3B4-A43B-B59A6ED144B7}" dt="2025-12-10T23:38:15.199" v="81"/>
          <ac:spMkLst>
            <pc:docMk/>
            <pc:sldMk cId="3417155611" sldId="261"/>
            <ac:spMk id="23" creationId="{2E442304-DDBD-4F7B-8017-36BCC863FB40}"/>
          </ac:spMkLst>
        </pc:spChg>
        <pc:spChg chg="add del">
          <ac:chgData name="Hannah Milward (2305212)" userId="S::2305212@student.uwtsd.ac.uk::73eb119c-d5f6-4d72-b5df-93a2bf61a2e4" providerId="AD" clId="Web-{11B9B893-EF62-B3B4-A43B-B59A6ED144B7}" dt="2025-12-10T23:38:15.199" v="81"/>
          <ac:spMkLst>
            <pc:docMk/>
            <pc:sldMk cId="3417155611" sldId="261"/>
            <ac:spMk id="25" creationId="{535742DD-1B16-4E9D-B715-0D74B4574A68}"/>
          </ac:spMkLst>
        </pc:spChg>
        <pc:spChg chg="add del">
          <ac:chgData name="Hannah Milward (2305212)" userId="S::2305212@student.uwtsd.ac.uk::73eb119c-d5f6-4d72-b5df-93a2bf61a2e4" providerId="AD" clId="Web-{11B9B893-EF62-B3B4-A43B-B59A6ED144B7}" dt="2025-12-10T23:38:15.074" v="80"/>
          <ac:spMkLst>
            <pc:docMk/>
            <pc:sldMk cId="3417155611" sldId="261"/>
            <ac:spMk id="30" creationId="{2E442304-DDBD-4F7B-8017-36BCC863FB40}"/>
          </ac:spMkLst>
        </pc:spChg>
        <pc:spChg chg="add del">
          <ac:chgData name="Hannah Milward (2305212)" userId="S::2305212@student.uwtsd.ac.uk::73eb119c-d5f6-4d72-b5df-93a2bf61a2e4" providerId="AD" clId="Web-{11B9B893-EF62-B3B4-A43B-B59A6ED144B7}" dt="2025-12-10T23:38:15.074" v="80"/>
          <ac:spMkLst>
            <pc:docMk/>
            <pc:sldMk cId="3417155611" sldId="261"/>
            <ac:spMk id="32" creationId="{535742DD-1B16-4E9D-B715-0D74B4574A68}"/>
          </ac:spMkLst>
        </pc:spChg>
        <pc:spChg chg="add del">
          <ac:chgData name="Hannah Milward (2305212)" userId="S::2305212@student.uwtsd.ac.uk::73eb119c-d5f6-4d72-b5df-93a2bf61a2e4" providerId="AD" clId="Web-{11B9B893-EF62-B3B4-A43B-B59A6ED144B7}" dt="2025-12-10T23:38:50.544" v="84"/>
          <ac:spMkLst>
            <pc:docMk/>
            <pc:sldMk cId="3417155611" sldId="261"/>
            <ac:spMk id="34" creationId="{35DB3719-6FDC-4E5D-891D-FF40B7300F64}"/>
          </ac:spMkLst>
        </pc:spChg>
        <pc:spChg chg="add del">
          <ac:chgData name="Hannah Milward (2305212)" userId="S::2305212@student.uwtsd.ac.uk::73eb119c-d5f6-4d72-b5df-93a2bf61a2e4" providerId="AD" clId="Web-{11B9B893-EF62-B3B4-A43B-B59A6ED144B7}" dt="2025-12-10T23:39:18.919" v="87"/>
          <ac:spMkLst>
            <pc:docMk/>
            <pc:sldMk cId="3417155611" sldId="261"/>
            <ac:spMk id="39" creationId="{43DAA0EF-336D-4CDC-A9A2-8460363E27FE}"/>
          </ac:spMkLst>
        </pc:spChg>
        <pc:spChg chg="add del">
          <ac:chgData name="Hannah Milward (2305212)" userId="S::2305212@student.uwtsd.ac.uk::73eb119c-d5f6-4d72-b5df-93a2bf61a2e4" providerId="AD" clId="Web-{11B9B893-EF62-B3B4-A43B-B59A6ED144B7}" dt="2025-12-10T23:39:18.919" v="87"/>
          <ac:spMkLst>
            <pc:docMk/>
            <pc:sldMk cId="3417155611" sldId="261"/>
            <ac:spMk id="41" creationId="{FD079A19-B31E-4129-A464-7547FF05AE33}"/>
          </ac:spMkLst>
        </pc:spChg>
        <pc:spChg chg="add">
          <ac:chgData name="Hannah Milward (2305212)" userId="S::2305212@student.uwtsd.ac.uk::73eb119c-d5f6-4d72-b5df-93a2bf61a2e4" providerId="AD" clId="Web-{11B9B893-EF62-B3B4-A43B-B59A6ED144B7}" dt="2025-12-10T23:39:18.919" v="87"/>
          <ac:spMkLst>
            <pc:docMk/>
            <pc:sldMk cId="3417155611" sldId="261"/>
            <ac:spMk id="46" creationId="{1A9F7B4E-B03D-4F64-BE33-00D074458D45}"/>
          </ac:spMkLst>
        </pc:spChg>
        <pc:spChg chg="add">
          <ac:chgData name="Hannah Milward (2305212)" userId="S::2305212@student.uwtsd.ac.uk::73eb119c-d5f6-4d72-b5df-93a2bf61a2e4" providerId="AD" clId="Web-{11B9B893-EF62-B3B4-A43B-B59A6ED144B7}" dt="2025-12-10T23:39:18.919" v="87"/>
          <ac:spMkLst>
            <pc:docMk/>
            <pc:sldMk cId="3417155611" sldId="261"/>
            <ac:spMk id="48" creationId="{1CA8A97F-67F0-4D5F-A850-0C30727D1CE3}"/>
          </ac:spMkLst>
        </pc:spChg>
        <pc:graphicFrameChg chg="add mod modGraphic">
          <ac:chgData name="Hannah Milward (2305212)" userId="S::2305212@student.uwtsd.ac.uk::73eb119c-d5f6-4d72-b5df-93a2bf61a2e4" providerId="AD" clId="Web-{11B9B893-EF62-B3B4-A43B-B59A6ED144B7}" dt="2025-12-11T12:26:28.739" v="656" actId="20577"/>
          <ac:graphicFrameMkLst>
            <pc:docMk/>
            <pc:sldMk cId="3417155611" sldId="261"/>
            <ac:graphicFrameMk id="5" creationId="{5047DFB3-4F9C-4FA0-B07D-C064FCF6E916}"/>
          </ac:graphicFrameMkLst>
        </pc:graphicFrameChg>
      </pc:sldChg>
      <pc:sldChg chg="addSp delSp modSp mod ord modTransition setBg">
        <pc:chgData name="Hannah Milward (2305212)" userId="S::2305212@student.uwtsd.ac.uk::73eb119c-d5f6-4d72-b5df-93a2bf61a2e4" providerId="AD" clId="Web-{11B9B893-EF62-B3B4-A43B-B59A6ED144B7}" dt="2025-12-11T12:35:13.136" v="677"/>
        <pc:sldMkLst>
          <pc:docMk/>
          <pc:sldMk cId="1838016635" sldId="262"/>
        </pc:sldMkLst>
        <pc:spChg chg="mod">
          <ac:chgData name="Hannah Milward (2305212)" userId="S::2305212@student.uwtsd.ac.uk::73eb119c-d5f6-4d72-b5df-93a2bf61a2e4" providerId="AD" clId="Web-{11B9B893-EF62-B3B4-A43B-B59A6ED144B7}" dt="2025-12-10T23:31:09.398" v="60"/>
          <ac:spMkLst>
            <pc:docMk/>
            <pc:sldMk cId="1838016635" sldId="262"/>
            <ac:spMk id="2" creationId="{4978B498-6C70-B6CC-4EF6-A4BABCC1B068}"/>
          </ac:spMkLst>
        </pc:spChg>
        <pc:spChg chg="del">
          <ac:chgData name="Hannah Milward (2305212)" userId="S::2305212@student.uwtsd.ac.uk::73eb119c-d5f6-4d72-b5df-93a2bf61a2e4" providerId="AD" clId="Web-{11B9B893-EF62-B3B4-A43B-B59A6ED144B7}" dt="2025-12-10T23:31:09.398" v="60"/>
          <ac:spMkLst>
            <pc:docMk/>
            <pc:sldMk cId="1838016635" sldId="262"/>
            <ac:spMk id="3" creationId="{27332977-1EB5-53E8-7F9E-E065C32BB529}"/>
          </ac:spMkLst>
        </pc:spChg>
        <pc:spChg chg="add">
          <ac:chgData name="Hannah Milward (2305212)" userId="S::2305212@student.uwtsd.ac.uk::73eb119c-d5f6-4d72-b5df-93a2bf61a2e4" providerId="AD" clId="Web-{11B9B893-EF62-B3B4-A43B-B59A6ED144B7}" dt="2025-12-10T23:31:09.398" v="60"/>
          <ac:spMkLst>
            <pc:docMk/>
            <pc:sldMk cId="1838016635" sldId="262"/>
            <ac:spMk id="9" creationId="{2E442304-DDBD-4F7B-8017-36BCC863FB40}"/>
          </ac:spMkLst>
        </pc:spChg>
        <pc:spChg chg="add">
          <ac:chgData name="Hannah Milward (2305212)" userId="S::2305212@student.uwtsd.ac.uk::73eb119c-d5f6-4d72-b5df-93a2bf61a2e4" providerId="AD" clId="Web-{11B9B893-EF62-B3B4-A43B-B59A6ED144B7}" dt="2025-12-10T23:31:09.398" v="60"/>
          <ac:spMkLst>
            <pc:docMk/>
            <pc:sldMk cId="1838016635" sldId="262"/>
            <ac:spMk id="11" creationId="{535742DD-1B16-4E9D-B715-0D74B4574A68}"/>
          </ac:spMkLst>
        </pc:spChg>
        <pc:graphicFrameChg chg="add modGraphic">
          <ac:chgData name="Hannah Milward (2305212)" userId="S::2305212@student.uwtsd.ac.uk::73eb119c-d5f6-4d72-b5df-93a2bf61a2e4" providerId="AD" clId="Web-{11B9B893-EF62-B3B4-A43B-B59A6ED144B7}" dt="2025-12-11T10:09:26.570" v="419" actId="20577"/>
          <ac:graphicFrameMkLst>
            <pc:docMk/>
            <pc:sldMk cId="1838016635" sldId="262"/>
            <ac:graphicFrameMk id="5" creationId="{C3C6D9AA-3F6A-1299-ADB7-EF45D96789C7}"/>
          </ac:graphicFrameMkLst>
        </pc:graphicFrameChg>
      </pc:sldChg>
      <pc:sldChg chg="addSp delSp modSp mod modTransition setBg">
        <pc:chgData name="Hannah Milward (2305212)" userId="S::2305212@student.uwtsd.ac.uk::73eb119c-d5f6-4d72-b5df-93a2bf61a2e4" providerId="AD" clId="Web-{11B9B893-EF62-B3B4-A43B-B59A6ED144B7}" dt="2025-12-11T12:38:51.062" v="703" actId="20577"/>
        <pc:sldMkLst>
          <pc:docMk/>
          <pc:sldMk cId="1025735448" sldId="263"/>
        </pc:sldMkLst>
        <pc:spChg chg="mod">
          <ac:chgData name="Hannah Milward (2305212)" userId="S::2305212@student.uwtsd.ac.uk::73eb119c-d5f6-4d72-b5df-93a2bf61a2e4" providerId="AD" clId="Web-{11B9B893-EF62-B3B4-A43B-B59A6ED144B7}" dt="2025-12-10T23:31:32.664" v="65"/>
          <ac:spMkLst>
            <pc:docMk/>
            <pc:sldMk cId="1025735448" sldId="263"/>
            <ac:spMk id="2" creationId="{35404311-F3E8-6150-CBFC-E6710444155C}"/>
          </ac:spMkLst>
        </pc:spChg>
        <pc:spChg chg="add del">
          <ac:chgData name="Hannah Milward (2305212)" userId="S::2305212@student.uwtsd.ac.uk::73eb119c-d5f6-4d72-b5df-93a2bf61a2e4" providerId="AD" clId="Web-{11B9B893-EF62-B3B4-A43B-B59A6ED144B7}" dt="2025-12-10T23:31:32.664" v="65"/>
          <ac:spMkLst>
            <pc:docMk/>
            <pc:sldMk cId="1025735448" sldId="263"/>
            <ac:spMk id="3" creationId="{FFEF73CC-DBEF-4103-8D7F-9DB51CF9732E}"/>
          </ac:spMkLst>
        </pc:spChg>
        <pc:spChg chg="add del">
          <ac:chgData name="Hannah Milward (2305212)" userId="S::2305212@student.uwtsd.ac.uk::73eb119c-d5f6-4d72-b5df-93a2bf61a2e4" providerId="AD" clId="Web-{11B9B893-EF62-B3B4-A43B-B59A6ED144B7}" dt="2025-12-10T23:31:28.539" v="62"/>
          <ac:spMkLst>
            <pc:docMk/>
            <pc:sldMk cId="1025735448" sldId="263"/>
            <ac:spMk id="9" creationId="{2E442304-DDBD-4F7B-8017-36BCC863FB40}"/>
          </ac:spMkLst>
        </pc:spChg>
        <pc:spChg chg="add del">
          <ac:chgData name="Hannah Milward (2305212)" userId="S::2305212@student.uwtsd.ac.uk::73eb119c-d5f6-4d72-b5df-93a2bf61a2e4" providerId="AD" clId="Web-{11B9B893-EF62-B3B4-A43B-B59A6ED144B7}" dt="2025-12-10T23:31:28.539" v="62"/>
          <ac:spMkLst>
            <pc:docMk/>
            <pc:sldMk cId="1025735448" sldId="263"/>
            <ac:spMk id="11" creationId="{535742DD-1B16-4E9D-B715-0D74B4574A68}"/>
          </ac:spMkLst>
        </pc:spChg>
        <pc:spChg chg="add del">
          <ac:chgData name="Hannah Milward (2305212)" userId="S::2305212@student.uwtsd.ac.uk::73eb119c-d5f6-4d72-b5df-93a2bf61a2e4" providerId="AD" clId="Web-{11B9B893-EF62-B3B4-A43B-B59A6ED144B7}" dt="2025-12-10T23:31:32.633" v="64"/>
          <ac:spMkLst>
            <pc:docMk/>
            <pc:sldMk cId="1025735448" sldId="263"/>
            <ac:spMk id="13" creationId="{2E442304-DDBD-4F7B-8017-36BCC863FB40}"/>
          </ac:spMkLst>
        </pc:spChg>
        <pc:spChg chg="add del">
          <ac:chgData name="Hannah Milward (2305212)" userId="S::2305212@student.uwtsd.ac.uk::73eb119c-d5f6-4d72-b5df-93a2bf61a2e4" providerId="AD" clId="Web-{11B9B893-EF62-B3B4-A43B-B59A6ED144B7}" dt="2025-12-10T23:31:32.633" v="64"/>
          <ac:spMkLst>
            <pc:docMk/>
            <pc:sldMk cId="1025735448" sldId="263"/>
            <ac:spMk id="14" creationId="{535742DD-1B16-4E9D-B715-0D74B4574A68}"/>
          </ac:spMkLst>
        </pc:spChg>
        <pc:spChg chg="add">
          <ac:chgData name="Hannah Milward (2305212)" userId="S::2305212@student.uwtsd.ac.uk::73eb119c-d5f6-4d72-b5df-93a2bf61a2e4" providerId="AD" clId="Web-{11B9B893-EF62-B3B4-A43B-B59A6ED144B7}" dt="2025-12-10T23:31:32.664" v="65"/>
          <ac:spMkLst>
            <pc:docMk/>
            <pc:sldMk cId="1025735448" sldId="263"/>
            <ac:spMk id="17" creationId="{2E442304-DDBD-4F7B-8017-36BCC863FB40}"/>
          </ac:spMkLst>
        </pc:spChg>
        <pc:spChg chg="add">
          <ac:chgData name="Hannah Milward (2305212)" userId="S::2305212@student.uwtsd.ac.uk::73eb119c-d5f6-4d72-b5df-93a2bf61a2e4" providerId="AD" clId="Web-{11B9B893-EF62-B3B4-A43B-B59A6ED144B7}" dt="2025-12-10T23:31:32.664" v="65"/>
          <ac:spMkLst>
            <pc:docMk/>
            <pc:sldMk cId="1025735448" sldId="263"/>
            <ac:spMk id="18" creationId="{535742DD-1B16-4E9D-B715-0D74B4574A68}"/>
          </ac:spMkLst>
        </pc:spChg>
        <pc:graphicFrameChg chg="add del">
          <ac:chgData name="Hannah Milward (2305212)" userId="S::2305212@student.uwtsd.ac.uk::73eb119c-d5f6-4d72-b5df-93a2bf61a2e4" providerId="AD" clId="Web-{11B9B893-EF62-B3B4-A43B-B59A6ED144B7}" dt="2025-12-10T23:31:28.539" v="62"/>
          <ac:graphicFrameMkLst>
            <pc:docMk/>
            <pc:sldMk cId="1025735448" sldId="263"/>
            <ac:graphicFrameMk id="5" creationId="{1D401609-F05C-AB13-579A-F917B27BF1CB}"/>
          </ac:graphicFrameMkLst>
        </pc:graphicFrameChg>
        <pc:graphicFrameChg chg="add del">
          <ac:chgData name="Hannah Milward (2305212)" userId="S::2305212@student.uwtsd.ac.uk::73eb119c-d5f6-4d72-b5df-93a2bf61a2e4" providerId="AD" clId="Web-{11B9B893-EF62-B3B4-A43B-B59A6ED144B7}" dt="2025-12-10T23:31:32.633" v="64"/>
          <ac:graphicFrameMkLst>
            <pc:docMk/>
            <pc:sldMk cId="1025735448" sldId="263"/>
            <ac:graphicFrameMk id="15" creationId="{501166FF-2EAA-2142-5B27-C9DEB3B90AAE}"/>
          </ac:graphicFrameMkLst>
        </pc:graphicFrameChg>
        <pc:graphicFrameChg chg="add modGraphic">
          <ac:chgData name="Hannah Milward (2305212)" userId="S::2305212@student.uwtsd.ac.uk::73eb119c-d5f6-4d72-b5df-93a2bf61a2e4" providerId="AD" clId="Web-{11B9B893-EF62-B3B4-A43B-B59A6ED144B7}" dt="2025-12-11T12:38:51.062" v="703" actId="20577"/>
          <ac:graphicFrameMkLst>
            <pc:docMk/>
            <pc:sldMk cId="1025735448" sldId="263"/>
            <ac:graphicFrameMk id="19" creationId="{1D401609-F05C-AB13-579A-F917B27BF1CB}"/>
          </ac:graphicFrameMkLst>
        </pc:graphicFrameChg>
      </pc:sldChg>
      <pc:sldChg chg="addSp modSp mod modTransition setBg">
        <pc:chgData name="Hannah Milward (2305212)" userId="S::2305212@student.uwtsd.ac.uk::73eb119c-d5f6-4d72-b5df-93a2bf61a2e4" providerId="AD" clId="Web-{11B9B893-EF62-B3B4-A43B-B59A6ED144B7}" dt="2025-12-11T12:35:35.855" v="680"/>
        <pc:sldMkLst>
          <pc:docMk/>
          <pc:sldMk cId="3025578442" sldId="264"/>
        </pc:sldMkLst>
        <pc:spChg chg="mod">
          <ac:chgData name="Hannah Milward (2305212)" userId="S::2305212@student.uwtsd.ac.uk::73eb119c-d5f6-4d72-b5df-93a2bf61a2e4" providerId="AD" clId="Web-{11B9B893-EF62-B3B4-A43B-B59A6ED144B7}" dt="2025-12-11T12:22:16.560" v="651"/>
          <ac:spMkLst>
            <pc:docMk/>
            <pc:sldMk cId="3025578442" sldId="264"/>
            <ac:spMk id="2" creationId="{86CD1726-DD62-C5A1-42FC-23DA03615848}"/>
          </ac:spMkLst>
        </pc:spChg>
        <pc:spChg chg="mod">
          <ac:chgData name="Hannah Milward (2305212)" userId="S::2305212@student.uwtsd.ac.uk::73eb119c-d5f6-4d72-b5df-93a2bf61a2e4" providerId="AD" clId="Web-{11B9B893-EF62-B3B4-A43B-B59A6ED144B7}" dt="2025-12-11T12:22:16.560" v="651"/>
          <ac:spMkLst>
            <pc:docMk/>
            <pc:sldMk cId="3025578442" sldId="264"/>
            <ac:spMk id="3" creationId="{2755C543-F813-9FA8-0B7E-1DB70BBD489E}"/>
          </ac:spMkLst>
        </pc:spChg>
        <pc:spChg chg="add">
          <ac:chgData name="Hannah Milward (2305212)" userId="S::2305212@student.uwtsd.ac.uk::73eb119c-d5f6-4d72-b5df-93a2bf61a2e4" providerId="AD" clId="Web-{11B9B893-EF62-B3B4-A43B-B59A6ED144B7}" dt="2025-12-11T12:22:16.560" v="651"/>
          <ac:spMkLst>
            <pc:docMk/>
            <pc:sldMk cId="3025578442" sldId="264"/>
            <ac:spMk id="8" creationId="{AC17DE74-01C9-4859-B65A-85CF999E8580}"/>
          </ac:spMkLst>
        </pc:spChg>
        <pc:spChg chg="add">
          <ac:chgData name="Hannah Milward (2305212)" userId="S::2305212@student.uwtsd.ac.uk::73eb119c-d5f6-4d72-b5df-93a2bf61a2e4" providerId="AD" clId="Web-{11B9B893-EF62-B3B4-A43B-B59A6ED144B7}" dt="2025-12-11T12:22:16.560" v="651"/>
          <ac:spMkLst>
            <pc:docMk/>
            <pc:sldMk cId="3025578442" sldId="264"/>
            <ac:spMk id="10" creationId="{068C0432-0E90-4CC1-8CD3-D44A90DF07EF}"/>
          </ac:spMkLst>
        </pc:spChg>
      </pc:sldChg>
      <pc:sldChg chg="addSp delSp modSp mod modTransition setBg">
        <pc:chgData name="Hannah Milward (2305212)" userId="S::2305212@student.uwtsd.ac.uk::73eb119c-d5f6-4d72-b5df-93a2bf61a2e4" providerId="AD" clId="Web-{11B9B893-EF62-B3B4-A43B-B59A6ED144B7}" dt="2025-12-11T12:35:02.464" v="676"/>
        <pc:sldMkLst>
          <pc:docMk/>
          <pc:sldMk cId="3390135928" sldId="265"/>
        </pc:sldMkLst>
        <pc:spChg chg="mod">
          <ac:chgData name="Hannah Milward (2305212)" userId="S::2305212@student.uwtsd.ac.uk::73eb119c-d5f6-4d72-b5df-93a2bf61a2e4" providerId="AD" clId="Web-{11B9B893-EF62-B3B4-A43B-B59A6ED144B7}" dt="2025-12-10T23:30:56.882" v="59"/>
          <ac:spMkLst>
            <pc:docMk/>
            <pc:sldMk cId="3390135928" sldId="265"/>
            <ac:spMk id="2" creationId="{222E957B-E150-CFC6-12B9-A6F2DCD9EDB3}"/>
          </ac:spMkLst>
        </pc:spChg>
        <pc:spChg chg="add del">
          <ac:chgData name="Hannah Milward (2305212)" userId="S::2305212@student.uwtsd.ac.uk::73eb119c-d5f6-4d72-b5df-93a2bf61a2e4" providerId="AD" clId="Web-{11B9B893-EF62-B3B4-A43B-B59A6ED144B7}" dt="2025-12-10T23:30:56.882" v="59"/>
          <ac:spMkLst>
            <pc:docMk/>
            <pc:sldMk cId="3390135928" sldId="265"/>
            <ac:spMk id="3" creationId="{C6684CF7-8E66-6AD1-DF9D-B05346752D16}"/>
          </ac:spMkLst>
        </pc:spChg>
        <pc:spChg chg="add del">
          <ac:chgData name="Hannah Milward (2305212)" userId="S::2305212@student.uwtsd.ac.uk::73eb119c-d5f6-4d72-b5df-93a2bf61a2e4" providerId="AD" clId="Web-{11B9B893-EF62-B3B4-A43B-B59A6ED144B7}" dt="2025-12-10T23:30:41.617" v="54"/>
          <ac:spMkLst>
            <pc:docMk/>
            <pc:sldMk cId="3390135928" sldId="265"/>
            <ac:spMk id="8" creationId="{777A147A-9ED8-46B4-8660-1B3C2AA880B5}"/>
          </ac:spMkLst>
        </pc:spChg>
        <pc:spChg chg="add del">
          <ac:chgData name="Hannah Milward (2305212)" userId="S::2305212@student.uwtsd.ac.uk::73eb119c-d5f6-4d72-b5df-93a2bf61a2e4" providerId="AD" clId="Web-{11B9B893-EF62-B3B4-A43B-B59A6ED144B7}" dt="2025-12-10T23:30:35.960" v="52"/>
          <ac:spMkLst>
            <pc:docMk/>
            <pc:sldMk cId="3390135928" sldId="265"/>
            <ac:spMk id="9" creationId="{247B6BBF-09F2-4A29-AE4E-3771E2924817}"/>
          </ac:spMkLst>
        </pc:spChg>
        <pc:spChg chg="add del">
          <ac:chgData name="Hannah Milward (2305212)" userId="S::2305212@student.uwtsd.ac.uk::73eb119c-d5f6-4d72-b5df-93a2bf61a2e4" providerId="AD" clId="Web-{11B9B893-EF62-B3B4-A43B-B59A6ED144B7}" dt="2025-12-10T23:30:41.617" v="54"/>
          <ac:spMkLst>
            <pc:docMk/>
            <pc:sldMk cId="3390135928" sldId="265"/>
            <ac:spMk id="10" creationId="{5D6C15A0-C087-4593-8414-2B4EC1CDC3DE}"/>
          </ac:spMkLst>
        </pc:spChg>
        <pc:spChg chg="add del">
          <ac:chgData name="Hannah Milward (2305212)" userId="S::2305212@student.uwtsd.ac.uk::73eb119c-d5f6-4d72-b5df-93a2bf61a2e4" providerId="AD" clId="Web-{11B9B893-EF62-B3B4-A43B-B59A6ED144B7}" dt="2025-12-10T23:30:35.960" v="52"/>
          <ac:spMkLst>
            <pc:docMk/>
            <pc:sldMk cId="3390135928" sldId="265"/>
            <ac:spMk id="11" creationId="{535742DD-1B16-4E9D-B715-0D74B4574A68}"/>
          </ac:spMkLst>
        </pc:spChg>
        <pc:spChg chg="add del">
          <ac:chgData name="Hannah Milward (2305212)" userId="S::2305212@student.uwtsd.ac.uk::73eb119c-d5f6-4d72-b5df-93a2bf61a2e4" providerId="AD" clId="Web-{11B9B893-EF62-B3B4-A43B-B59A6ED144B7}" dt="2025-12-10T23:30:41.617" v="54"/>
          <ac:spMkLst>
            <pc:docMk/>
            <pc:sldMk cId="3390135928" sldId="265"/>
            <ac:spMk id="13" creationId="{C6684CF7-8E66-6AD1-DF9D-B05346752D16}"/>
          </ac:spMkLst>
        </pc:spChg>
        <pc:spChg chg="add del">
          <ac:chgData name="Hannah Milward (2305212)" userId="S::2305212@student.uwtsd.ac.uk::73eb119c-d5f6-4d72-b5df-93a2bf61a2e4" providerId="AD" clId="Web-{11B9B893-EF62-B3B4-A43B-B59A6ED144B7}" dt="2025-12-10T23:30:46.992" v="56"/>
          <ac:spMkLst>
            <pc:docMk/>
            <pc:sldMk cId="3390135928" sldId="265"/>
            <ac:spMk id="15" creationId="{247B6BBF-09F2-4A29-AE4E-3771E2924817}"/>
          </ac:spMkLst>
        </pc:spChg>
        <pc:spChg chg="add del">
          <ac:chgData name="Hannah Milward (2305212)" userId="S::2305212@student.uwtsd.ac.uk::73eb119c-d5f6-4d72-b5df-93a2bf61a2e4" providerId="AD" clId="Web-{11B9B893-EF62-B3B4-A43B-B59A6ED144B7}" dt="2025-12-10T23:30:46.992" v="56"/>
          <ac:spMkLst>
            <pc:docMk/>
            <pc:sldMk cId="3390135928" sldId="265"/>
            <ac:spMk id="16" creationId="{535742DD-1B16-4E9D-B715-0D74B4574A68}"/>
          </ac:spMkLst>
        </pc:spChg>
        <pc:spChg chg="add del">
          <ac:chgData name="Hannah Milward (2305212)" userId="S::2305212@student.uwtsd.ac.uk::73eb119c-d5f6-4d72-b5df-93a2bf61a2e4" providerId="AD" clId="Web-{11B9B893-EF62-B3B4-A43B-B59A6ED144B7}" dt="2025-12-10T23:30:56.851" v="58"/>
          <ac:spMkLst>
            <pc:docMk/>
            <pc:sldMk cId="3390135928" sldId="265"/>
            <ac:spMk id="19" creationId="{247B6BBF-09F2-4A29-AE4E-3771E2924817}"/>
          </ac:spMkLst>
        </pc:spChg>
        <pc:spChg chg="add del">
          <ac:chgData name="Hannah Milward (2305212)" userId="S::2305212@student.uwtsd.ac.uk::73eb119c-d5f6-4d72-b5df-93a2bf61a2e4" providerId="AD" clId="Web-{11B9B893-EF62-B3B4-A43B-B59A6ED144B7}" dt="2025-12-10T23:30:56.851" v="58"/>
          <ac:spMkLst>
            <pc:docMk/>
            <pc:sldMk cId="3390135928" sldId="265"/>
            <ac:spMk id="20" creationId="{535742DD-1B16-4E9D-B715-0D74B4574A68}"/>
          </ac:spMkLst>
        </pc:spChg>
        <pc:spChg chg="add">
          <ac:chgData name="Hannah Milward (2305212)" userId="S::2305212@student.uwtsd.ac.uk::73eb119c-d5f6-4d72-b5df-93a2bf61a2e4" providerId="AD" clId="Web-{11B9B893-EF62-B3B4-A43B-B59A6ED144B7}" dt="2025-12-10T23:30:56.882" v="59"/>
          <ac:spMkLst>
            <pc:docMk/>
            <pc:sldMk cId="3390135928" sldId="265"/>
            <ac:spMk id="23" creationId="{247B6BBF-09F2-4A29-AE4E-3771E2924817}"/>
          </ac:spMkLst>
        </pc:spChg>
        <pc:spChg chg="add">
          <ac:chgData name="Hannah Milward (2305212)" userId="S::2305212@student.uwtsd.ac.uk::73eb119c-d5f6-4d72-b5df-93a2bf61a2e4" providerId="AD" clId="Web-{11B9B893-EF62-B3B4-A43B-B59A6ED144B7}" dt="2025-12-10T23:30:56.882" v="59"/>
          <ac:spMkLst>
            <pc:docMk/>
            <pc:sldMk cId="3390135928" sldId="265"/>
            <ac:spMk id="24" creationId="{535742DD-1B16-4E9D-B715-0D74B4574A68}"/>
          </ac:spMkLst>
        </pc:spChg>
        <pc:graphicFrameChg chg="add del">
          <ac:chgData name="Hannah Milward (2305212)" userId="S::2305212@student.uwtsd.ac.uk::73eb119c-d5f6-4d72-b5df-93a2bf61a2e4" providerId="AD" clId="Web-{11B9B893-EF62-B3B4-A43B-B59A6ED144B7}" dt="2025-12-10T23:30:35.960" v="52"/>
          <ac:graphicFrameMkLst>
            <pc:docMk/>
            <pc:sldMk cId="3390135928" sldId="265"/>
            <ac:graphicFrameMk id="5" creationId="{B41BCEC1-CEB3-5469-107F-47AEDC399514}"/>
          </ac:graphicFrameMkLst>
        </pc:graphicFrameChg>
        <pc:graphicFrameChg chg="add del">
          <ac:chgData name="Hannah Milward (2305212)" userId="S::2305212@student.uwtsd.ac.uk::73eb119c-d5f6-4d72-b5df-93a2bf61a2e4" providerId="AD" clId="Web-{11B9B893-EF62-B3B4-A43B-B59A6ED144B7}" dt="2025-12-10T23:30:46.992" v="56"/>
          <ac:graphicFrameMkLst>
            <pc:docMk/>
            <pc:sldMk cId="3390135928" sldId="265"/>
            <ac:graphicFrameMk id="17" creationId="{B41BCEC1-CEB3-5469-107F-47AEDC399514}"/>
          </ac:graphicFrameMkLst>
        </pc:graphicFrameChg>
        <pc:graphicFrameChg chg="add del">
          <ac:chgData name="Hannah Milward (2305212)" userId="S::2305212@student.uwtsd.ac.uk::73eb119c-d5f6-4d72-b5df-93a2bf61a2e4" providerId="AD" clId="Web-{11B9B893-EF62-B3B4-A43B-B59A6ED144B7}" dt="2025-12-10T23:30:56.851" v="58"/>
          <ac:graphicFrameMkLst>
            <pc:docMk/>
            <pc:sldMk cId="3390135928" sldId="265"/>
            <ac:graphicFrameMk id="21" creationId="{071E9B2F-C6EE-9507-9CED-DEBC0169C01F}"/>
          </ac:graphicFrameMkLst>
        </pc:graphicFrameChg>
        <pc:graphicFrameChg chg="add modGraphic">
          <ac:chgData name="Hannah Milward (2305212)" userId="S::2305212@student.uwtsd.ac.uk::73eb119c-d5f6-4d72-b5df-93a2bf61a2e4" providerId="AD" clId="Web-{11B9B893-EF62-B3B4-A43B-B59A6ED144B7}" dt="2025-12-11T11:30:57.539" v="553" actId="20577"/>
          <ac:graphicFrameMkLst>
            <pc:docMk/>
            <pc:sldMk cId="3390135928" sldId="265"/>
            <ac:graphicFrameMk id="25" creationId="{B41BCEC1-CEB3-5469-107F-47AEDC399514}"/>
          </ac:graphicFrameMkLst>
        </pc:graphicFrameChg>
      </pc:sldChg>
      <pc:sldChg chg="modSp new">
        <pc:chgData name="Hannah Milward (2305212)" userId="S::2305212@student.uwtsd.ac.uk::73eb119c-d5f6-4d72-b5df-93a2bf61a2e4" providerId="AD" clId="Web-{11B9B893-EF62-B3B4-A43B-B59A6ED144B7}" dt="2025-12-11T12:01:00.461" v="591" actId="20577"/>
        <pc:sldMkLst>
          <pc:docMk/>
          <pc:sldMk cId="4202964082" sldId="266"/>
        </pc:sldMkLst>
        <pc:spChg chg="mod">
          <ac:chgData name="Hannah Milward (2305212)" userId="S::2305212@student.uwtsd.ac.uk::73eb119c-d5f6-4d72-b5df-93a2bf61a2e4" providerId="AD" clId="Web-{11B9B893-EF62-B3B4-A43B-B59A6ED144B7}" dt="2025-12-11T00:02:36.748" v="232" actId="20577"/>
          <ac:spMkLst>
            <pc:docMk/>
            <pc:sldMk cId="4202964082" sldId="266"/>
            <ac:spMk id="2" creationId="{47585AC2-39DE-7907-7800-3D01A428FFD9}"/>
          </ac:spMkLst>
        </pc:spChg>
        <pc:spChg chg="mod">
          <ac:chgData name="Hannah Milward (2305212)" userId="S::2305212@student.uwtsd.ac.uk::73eb119c-d5f6-4d72-b5df-93a2bf61a2e4" providerId="AD" clId="Web-{11B9B893-EF62-B3B4-A43B-B59A6ED144B7}" dt="2025-12-11T12:01:00.461" v="591" actId="20577"/>
          <ac:spMkLst>
            <pc:docMk/>
            <pc:sldMk cId="4202964082" sldId="266"/>
            <ac:spMk id="3" creationId="{27C3C008-8A1A-C5DF-37FB-9750385D0590}"/>
          </ac:spMkLst>
        </pc:spChg>
      </pc:sldChg>
    </pc:docChg>
  </pc:docChgLst>
  <pc:docChgLst>
    <pc:chgData name="Hannah Milward (2305212)" userId="S::2305212@student.uwtsd.ac.uk::73eb119c-d5f6-4d72-b5df-93a2bf61a2e4" providerId="AD" clId="Web-{BBC3C731-3CAC-9ACE-A730-F3F289AFC831}"/>
    <pc:docChg chg="modSld">
      <pc:chgData name="Hannah Milward (2305212)" userId="S::2305212@student.uwtsd.ac.uk::73eb119c-d5f6-4d72-b5df-93a2bf61a2e4" providerId="AD" clId="Web-{BBC3C731-3CAC-9ACE-A730-F3F289AFC831}" dt="2025-12-11T13:19:01.427" v="1" actId="20577"/>
      <pc:docMkLst>
        <pc:docMk/>
      </pc:docMkLst>
      <pc:sldChg chg="modSp">
        <pc:chgData name="Hannah Milward (2305212)" userId="S::2305212@student.uwtsd.ac.uk::73eb119c-d5f6-4d72-b5df-93a2bf61a2e4" providerId="AD" clId="Web-{BBC3C731-3CAC-9ACE-A730-F3F289AFC831}" dt="2025-12-11T13:19:01.427" v="1" actId="20577"/>
        <pc:sldMkLst>
          <pc:docMk/>
          <pc:sldMk cId="3417155611" sldId="261"/>
        </pc:sldMkLst>
        <pc:graphicFrameChg chg="modGraphic">
          <ac:chgData name="Hannah Milward (2305212)" userId="S::2305212@student.uwtsd.ac.uk::73eb119c-d5f6-4d72-b5df-93a2bf61a2e4" providerId="AD" clId="Web-{BBC3C731-3CAC-9ACE-A730-F3F289AFC831}" dt="2025-12-11T13:19:01.427" v="1" actId="20577"/>
          <ac:graphicFrameMkLst>
            <pc:docMk/>
            <pc:sldMk cId="3417155611" sldId="261"/>
            <ac:graphicFrameMk id="5" creationId="{5047DFB3-4F9C-4FA0-B07D-C064FCF6E916}"/>
          </ac:graphicFrameMkLst>
        </pc:graphicFrameChg>
      </pc:sldChg>
    </pc:docChg>
  </pc:docChgLst>
  <pc:docChgLst>
    <pc:chgData name="Hannah Milward (2305212)" userId="S::2305212@student.uwtsd.ac.uk::73eb119c-d5f6-4d72-b5df-93a2bf61a2e4" providerId="AD" clId="Web-{2942FB93-DDA3-FAE8-FA10-54BD66453754}"/>
    <pc:docChg chg="modSld">
      <pc:chgData name="Hannah Milward (2305212)" userId="S::2305212@student.uwtsd.ac.uk::73eb119c-d5f6-4d72-b5df-93a2bf61a2e4" providerId="AD" clId="Web-{2942FB93-DDA3-FAE8-FA10-54BD66453754}" dt="2025-12-11T13:27:02.376" v="92" actId="20577"/>
      <pc:docMkLst>
        <pc:docMk/>
      </pc:docMkLst>
      <pc:sldChg chg="modSp">
        <pc:chgData name="Hannah Milward (2305212)" userId="S::2305212@student.uwtsd.ac.uk::73eb119c-d5f6-4d72-b5df-93a2bf61a2e4" providerId="AD" clId="Web-{2942FB93-DDA3-FAE8-FA10-54BD66453754}" dt="2025-12-11T13:27:02.376" v="92" actId="20577"/>
        <pc:sldMkLst>
          <pc:docMk/>
          <pc:sldMk cId="3417155611" sldId="261"/>
        </pc:sldMkLst>
        <pc:graphicFrameChg chg="modGraphic">
          <ac:chgData name="Hannah Milward (2305212)" userId="S::2305212@student.uwtsd.ac.uk::73eb119c-d5f6-4d72-b5df-93a2bf61a2e4" providerId="AD" clId="Web-{2942FB93-DDA3-FAE8-FA10-54BD66453754}" dt="2025-12-11T13:27:02.376" v="92" actId="20577"/>
          <ac:graphicFrameMkLst>
            <pc:docMk/>
            <pc:sldMk cId="3417155611" sldId="261"/>
            <ac:graphicFrameMk id="5" creationId="{5047DFB3-4F9C-4FA0-B07D-C064FCF6E916}"/>
          </ac:graphicFrameMkLst>
        </pc:graphicFrameChg>
      </pc:sldChg>
    </pc:docChg>
  </pc:docChgLst>
  <pc:docChgLst>
    <pc:chgData name="Hannah Milward (2305212)" userId="S::2305212@student.uwtsd.ac.uk::73eb119c-d5f6-4d72-b5df-93a2bf61a2e4" providerId="AD" clId="Web-{78510545-B7A4-A12B-2B0F-991DDF47F2BB}"/>
    <pc:docChg chg="addSld modSld">
      <pc:chgData name="Hannah Milward (2305212)" userId="S::2305212@student.uwtsd.ac.uk::73eb119c-d5f6-4d72-b5df-93a2bf61a2e4" providerId="AD" clId="Web-{78510545-B7A4-A12B-2B0F-991DDF47F2BB}" dt="2025-12-10T22:31:38.703" v="35" actId="20577"/>
      <pc:docMkLst>
        <pc:docMk/>
      </pc:docMkLst>
      <pc:sldChg chg="modSp new">
        <pc:chgData name="Hannah Milward (2305212)" userId="S::2305212@student.uwtsd.ac.uk::73eb119c-d5f6-4d72-b5df-93a2bf61a2e4" providerId="AD" clId="Web-{78510545-B7A4-A12B-2B0F-991DDF47F2BB}" dt="2025-12-10T22:27:29.280" v="3" actId="20577"/>
        <pc:sldMkLst>
          <pc:docMk/>
          <pc:sldMk cId="3046132578" sldId="258"/>
        </pc:sldMkLst>
        <pc:spChg chg="mod">
          <ac:chgData name="Hannah Milward (2305212)" userId="S::2305212@student.uwtsd.ac.uk::73eb119c-d5f6-4d72-b5df-93a2bf61a2e4" providerId="AD" clId="Web-{78510545-B7A4-A12B-2B0F-991DDF47F2BB}" dt="2025-12-10T22:26:48.433" v="1" actId="20577"/>
          <ac:spMkLst>
            <pc:docMk/>
            <pc:sldMk cId="3046132578" sldId="258"/>
            <ac:spMk id="2" creationId="{1ED6B6D9-057A-24AB-941E-8AC04F1F0703}"/>
          </ac:spMkLst>
        </pc:spChg>
        <pc:spChg chg="mod">
          <ac:chgData name="Hannah Milward (2305212)" userId="S::2305212@student.uwtsd.ac.uk::73eb119c-d5f6-4d72-b5df-93a2bf61a2e4" providerId="AD" clId="Web-{78510545-B7A4-A12B-2B0F-991DDF47F2BB}" dt="2025-12-10T22:27:29.280" v="3" actId="20577"/>
          <ac:spMkLst>
            <pc:docMk/>
            <pc:sldMk cId="3046132578" sldId="258"/>
            <ac:spMk id="3" creationId="{662A8D5A-5E09-F2BD-E111-C94E4639009A}"/>
          </ac:spMkLst>
        </pc:spChg>
      </pc:sldChg>
      <pc:sldChg chg="modSp new">
        <pc:chgData name="Hannah Milward (2305212)" userId="S::2305212@student.uwtsd.ac.uk::73eb119c-d5f6-4d72-b5df-93a2bf61a2e4" providerId="AD" clId="Web-{78510545-B7A4-A12B-2B0F-991DDF47F2BB}" dt="2025-12-10T22:28:33.280" v="7" actId="20577"/>
        <pc:sldMkLst>
          <pc:docMk/>
          <pc:sldMk cId="3878531408" sldId="259"/>
        </pc:sldMkLst>
        <pc:spChg chg="mod">
          <ac:chgData name="Hannah Milward (2305212)" userId="S::2305212@student.uwtsd.ac.uk::73eb119c-d5f6-4d72-b5df-93a2bf61a2e4" providerId="AD" clId="Web-{78510545-B7A4-A12B-2B0F-991DDF47F2BB}" dt="2025-12-10T22:27:44.983" v="5" actId="20577"/>
          <ac:spMkLst>
            <pc:docMk/>
            <pc:sldMk cId="3878531408" sldId="259"/>
            <ac:spMk id="2" creationId="{F3BB0FC5-142C-220F-11A9-4C2CB5E4790F}"/>
          </ac:spMkLst>
        </pc:spChg>
        <pc:spChg chg="mod">
          <ac:chgData name="Hannah Milward (2305212)" userId="S::2305212@student.uwtsd.ac.uk::73eb119c-d5f6-4d72-b5df-93a2bf61a2e4" providerId="AD" clId="Web-{78510545-B7A4-A12B-2B0F-991DDF47F2BB}" dt="2025-12-10T22:28:33.280" v="7" actId="20577"/>
          <ac:spMkLst>
            <pc:docMk/>
            <pc:sldMk cId="3878531408" sldId="259"/>
            <ac:spMk id="3" creationId="{D9F59ACA-A808-35B0-612D-C71044270DBB}"/>
          </ac:spMkLst>
        </pc:spChg>
      </pc:sldChg>
      <pc:sldChg chg="modSp new">
        <pc:chgData name="Hannah Milward (2305212)" userId="S::2305212@student.uwtsd.ac.uk::73eb119c-d5f6-4d72-b5df-93a2bf61a2e4" providerId="AD" clId="Web-{78510545-B7A4-A12B-2B0F-991DDF47F2BB}" dt="2025-12-10T22:29:13.921" v="12" actId="20577"/>
        <pc:sldMkLst>
          <pc:docMk/>
          <pc:sldMk cId="2853636052" sldId="260"/>
        </pc:sldMkLst>
        <pc:spChg chg="mod">
          <ac:chgData name="Hannah Milward (2305212)" userId="S::2305212@student.uwtsd.ac.uk::73eb119c-d5f6-4d72-b5df-93a2bf61a2e4" providerId="AD" clId="Web-{78510545-B7A4-A12B-2B0F-991DDF47F2BB}" dt="2025-12-10T22:28:55.109" v="10" actId="20577"/>
          <ac:spMkLst>
            <pc:docMk/>
            <pc:sldMk cId="2853636052" sldId="260"/>
            <ac:spMk id="2" creationId="{36478D26-F5F4-2C11-2701-76D25E70BA53}"/>
          </ac:spMkLst>
        </pc:spChg>
        <pc:spChg chg="mod">
          <ac:chgData name="Hannah Milward (2305212)" userId="S::2305212@student.uwtsd.ac.uk::73eb119c-d5f6-4d72-b5df-93a2bf61a2e4" providerId="AD" clId="Web-{78510545-B7A4-A12B-2B0F-991DDF47F2BB}" dt="2025-12-10T22:29:13.921" v="12" actId="20577"/>
          <ac:spMkLst>
            <pc:docMk/>
            <pc:sldMk cId="2853636052" sldId="260"/>
            <ac:spMk id="3" creationId="{86931E7D-791A-6A03-AC7D-7755CEE434EA}"/>
          </ac:spMkLst>
        </pc:spChg>
      </pc:sldChg>
      <pc:sldChg chg="modSp new">
        <pc:chgData name="Hannah Milward (2305212)" userId="S::2305212@student.uwtsd.ac.uk::73eb119c-d5f6-4d72-b5df-93a2bf61a2e4" providerId="AD" clId="Web-{78510545-B7A4-A12B-2B0F-991DDF47F2BB}" dt="2025-12-10T22:29:48.750" v="20" actId="20577"/>
        <pc:sldMkLst>
          <pc:docMk/>
          <pc:sldMk cId="3417155611" sldId="261"/>
        </pc:sldMkLst>
        <pc:spChg chg="mod">
          <ac:chgData name="Hannah Milward (2305212)" userId="S::2305212@student.uwtsd.ac.uk::73eb119c-d5f6-4d72-b5df-93a2bf61a2e4" providerId="AD" clId="Web-{78510545-B7A4-A12B-2B0F-991DDF47F2BB}" dt="2025-12-10T22:29:18.187" v="15" actId="20577"/>
          <ac:spMkLst>
            <pc:docMk/>
            <pc:sldMk cId="3417155611" sldId="261"/>
            <ac:spMk id="2" creationId="{4808740D-D8B2-D468-0FE8-2AD0E5482902}"/>
          </ac:spMkLst>
        </pc:spChg>
        <pc:spChg chg="mod">
          <ac:chgData name="Hannah Milward (2305212)" userId="S::2305212@student.uwtsd.ac.uk::73eb119c-d5f6-4d72-b5df-93a2bf61a2e4" providerId="AD" clId="Web-{78510545-B7A4-A12B-2B0F-991DDF47F2BB}" dt="2025-12-10T22:29:48.750" v="20" actId="20577"/>
          <ac:spMkLst>
            <pc:docMk/>
            <pc:sldMk cId="3417155611" sldId="261"/>
            <ac:spMk id="3" creationId="{39B22DC2-296C-6EB0-B7D9-E0A45B6EB3C5}"/>
          </ac:spMkLst>
        </pc:spChg>
      </pc:sldChg>
      <pc:sldChg chg="modSp new">
        <pc:chgData name="Hannah Milward (2305212)" userId="S::2305212@student.uwtsd.ac.uk::73eb119c-d5f6-4d72-b5df-93a2bf61a2e4" providerId="AD" clId="Web-{78510545-B7A4-A12B-2B0F-991DDF47F2BB}" dt="2025-12-10T22:30:31.218" v="25" actId="20577"/>
        <pc:sldMkLst>
          <pc:docMk/>
          <pc:sldMk cId="1838016635" sldId="262"/>
        </pc:sldMkLst>
        <pc:spChg chg="mod">
          <ac:chgData name="Hannah Milward (2305212)" userId="S::2305212@student.uwtsd.ac.uk::73eb119c-d5f6-4d72-b5df-93a2bf61a2e4" providerId="AD" clId="Web-{78510545-B7A4-A12B-2B0F-991DDF47F2BB}" dt="2025-12-10T22:30:06.265" v="22" actId="20577"/>
          <ac:spMkLst>
            <pc:docMk/>
            <pc:sldMk cId="1838016635" sldId="262"/>
            <ac:spMk id="2" creationId="{4978B498-6C70-B6CC-4EF6-A4BABCC1B068}"/>
          </ac:spMkLst>
        </pc:spChg>
        <pc:spChg chg="mod">
          <ac:chgData name="Hannah Milward (2305212)" userId="S::2305212@student.uwtsd.ac.uk::73eb119c-d5f6-4d72-b5df-93a2bf61a2e4" providerId="AD" clId="Web-{78510545-B7A4-A12B-2B0F-991DDF47F2BB}" dt="2025-12-10T22:30:31.218" v="25" actId="20577"/>
          <ac:spMkLst>
            <pc:docMk/>
            <pc:sldMk cId="1838016635" sldId="262"/>
            <ac:spMk id="3" creationId="{27332977-1EB5-53E8-7F9E-E065C32BB529}"/>
          </ac:spMkLst>
        </pc:spChg>
      </pc:sldChg>
      <pc:sldChg chg="modSp new">
        <pc:chgData name="Hannah Milward (2305212)" userId="S::2305212@student.uwtsd.ac.uk::73eb119c-d5f6-4d72-b5df-93a2bf61a2e4" providerId="AD" clId="Web-{78510545-B7A4-A12B-2B0F-991DDF47F2BB}" dt="2025-12-10T22:30:54.734" v="30" actId="20577"/>
        <pc:sldMkLst>
          <pc:docMk/>
          <pc:sldMk cId="1025735448" sldId="263"/>
        </pc:sldMkLst>
        <pc:spChg chg="mod">
          <ac:chgData name="Hannah Milward (2305212)" userId="S::2305212@student.uwtsd.ac.uk::73eb119c-d5f6-4d72-b5df-93a2bf61a2e4" providerId="AD" clId="Web-{78510545-B7A4-A12B-2B0F-991DDF47F2BB}" dt="2025-12-10T22:30:38.390" v="27" actId="20577"/>
          <ac:spMkLst>
            <pc:docMk/>
            <pc:sldMk cId="1025735448" sldId="263"/>
            <ac:spMk id="2" creationId="{35404311-F3E8-6150-CBFC-E6710444155C}"/>
          </ac:spMkLst>
        </pc:spChg>
        <pc:spChg chg="mod">
          <ac:chgData name="Hannah Milward (2305212)" userId="S::2305212@student.uwtsd.ac.uk::73eb119c-d5f6-4d72-b5df-93a2bf61a2e4" providerId="AD" clId="Web-{78510545-B7A4-A12B-2B0F-991DDF47F2BB}" dt="2025-12-10T22:30:54.734" v="30" actId="20577"/>
          <ac:spMkLst>
            <pc:docMk/>
            <pc:sldMk cId="1025735448" sldId="263"/>
            <ac:spMk id="3" creationId="{FFEF73CC-DBEF-4103-8D7F-9DB51CF9732E}"/>
          </ac:spMkLst>
        </pc:spChg>
      </pc:sldChg>
      <pc:sldChg chg="modSp new">
        <pc:chgData name="Hannah Milward (2305212)" userId="S::2305212@student.uwtsd.ac.uk::73eb119c-d5f6-4d72-b5df-93a2bf61a2e4" providerId="AD" clId="Web-{78510545-B7A4-A12B-2B0F-991DDF47F2BB}" dt="2025-12-10T22:31:38.703" v="35" actId="20577"/>
        <pc:sldMkLst>
          <pc:docMk/>
          <pc:sldMk cId="3025578442" sldId="264"/>
        </pc:sldMkLst>
        <pc:spChg chg="mod">
          <ac:chgData name="Hannah Milward (2305212)" userId="S::2305212@student.uwtsd.ac.uk::73eb119c-d5f6-4d72-b5df-93a2bf61a2e4" providerId="AD" clId="Web-{78510545-B7A4-A12B-2B0F-991DDF47F2BB}" dt="2025-12-10T22:31:30.843" v="33" actId="20577"/>
          <ac:spMkLst>
            <pc:docMk/>
            <pc:sldMk cId="3025578442" sldId="264"/>
            <ac:spMk id="2" creationId="{86CD1726-DD62-C5A1-42FC-23DA03615848}"/>
          </ac:spMkLst>
        </pc:spChg>
        <pc:spChg chg="mod">
          <ac:chgData name="Hannah Milward (2305212)" userId="S::2305212@student.uwtsd.ac.uk::73eb119c-d5f6-4d72-b5df-93a2bf61a2e4" providerId="AD" clId="Web-{78510545-B7A4-A12B-2B0F-991DDF47F2BB}" dt="2025-12-10T22:31:38.703" v="35" actId="20577"/>
          <ac:spMkLst>
            <pc:docMk/>
            <pc:sldMk cId="3025578442" sldId="264"/>
            <ac:spMk id="3" creationId="{2755C543-F813-9FA8-0B7E-1DB70BBD489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E38B1F-3EAA-4C67-AD17-5F848F7A04F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B0383E7A-C46A-4BC3-A695-FDC2309BC3A0}">
      <dgm:prSet/>
      <dgm:spPr/>
      <dgm:t>
        <a:bodyPr/>
        <a:lstStyle/>
        <a:p>
          <a:pPr algn="l">
            <a:lnSpc>
              <a:spcPct val="90000"/>
            </a:lnSpc>
          </a:pPr>
          <a:r>
            <a:rPr lang="en-GB" sz="2300">
              <a:solidFill>
                <a:srgbClr val="FFFFFF"/>
              </a:solidFill>
              <a:latin typeface="The Hand Bold"/>
              <a:ea typeface="+mn-ea"/>
              <a:cs typeface="+mn-cs"/>
            </a:rPr>
            <a:t>What is serious and organised crime </a:t>
          </a:r>
          <a:endParaRPr lang="en-US" sz="2300">
            <a:solidFill>
              <a:srgbClr val="FFFFFF"/>
            </a:solidFill>
            <a:latin typeface="The Hand Bold"/>
            <a:ea typeface="+mn-ea"/>
            <a:cs typeface="+mn-cs"/>
          </a:endParaRPr>
        </a:p>
      </dgm:t>
    </dgm:pt>
    <dgm:pt modelId="{48C5547D-8AF4-4FB9-8EE0-979E106779D6}" type="parTrans" cxnId="{658A4C1B-D3BA-466A-82E0-45A0CA8BC9D3}">
      <dgm:prSet/>
      <dgm:spPr/>
      <dgm:t>
        <a:bodyPr/>
        <a:lstStyle/>
        <a:p>
          <a:endParaRPr lang="en-US"/>
        </a:p>
      </dgm:t>
    </dgm:pt>
    <dgm:pt modelId="{55BD8EAB-C7E5-4243-81F3-2DE1AE3EA4B5}" type="sibTrans" cxnId="{658A4C1B-D3BA-466A-82E0-45A0CA8BC9D3}">
      <dgm:prSet/>
      <dgm:spPr/>
      <dgm:t>
        <a:bodyPr/>
        <a:lstStyle/>
        <a:p>
          <a:endParaRPr lang="en-US"/>
        </a:p>
      </dgm:t>
    </dgm:pt>
    <dgm:pt modelId="{61490644-82DB-4C84-9DCC-355663F0BCEE}">
      <dgm:prSet/>
      <dgm:spPr/>
      <dgm:t>
        <a:bodyPr/>
        <a:lstStyle/>
        <a:p>
          <a:pPr algn="l">
            <a:lnSpc>
              <a:spcPct val="90000"/>
            </a:lnSpc>
          </a:pPr>
          <a:r>
            <a:rPr lang="en-GB" sz="2300">
              <a:solidFill>
                <a:srgbClr val="FFFFFF"/>
              </a:solidFill>
              <a:latin typeface="The Hand Bold"/>
              <a:ea typeface="+mn-ea"/>
              <a:cs typeface="+mn-cs"/>
            </a:rPr>
            <a:t>What are the challenges of SOC </a:t>
          </a:r>
          <a:endParaRPr lang="en-US" sz="2300">
            <a:solidFill>
              <a:srgbClr val="FFFFFF"/>
            </a:solidFill>
            <a:latin typeface="The Hand Bold"/>
            <a:ea typeface="+mn-ea"/>
            <a:cs typeface="+mn-cs"/>
          </a:endParaRPr>
        </a:p>
      </dgm:t>
    </dgm:pt>
    <dgm:pt modelId="{A34C3072-0334-4E1F-8900-F081271E78C9}" type="parTrans" cxnId="{B945D471-7F8A-4357-96D2-EA640A76115B}">
      <dgm:prSet/>
      <dgm:spPr/>
      <dgm:t>
        <a:bodyPr/>
        <a:lstStyle/>
        <a:p>
          <a:endParaRPr lang="en-US"/>
        </a:p>
      </dgm:t>
    </dgm:pt>
    <dgm:pt modelId="{9213E238-E873-4B05-97BC-061A94351EA6}" type="sibTrans" cxnId="{B945D471-7F8A-4357-96D2-EA640A76115B}">
      <dgm:prSet/>
      <dgm:spPr/>
      <dgm:t>
        <a:bodyPr/>
        <a:lstStyle/>
        <a:p>
          <a:endParaRPr lang="en-US"/>
        </a:p>
      </dgm:t>
    </dgm:pt>
    <dgm:pt modelId="{D6553A0F-56DD-4D71-BAC2-CE77E1143067}">
      <dgm:prSet/>
      <dgm:spPr/>
      <dgm:t>
        <a:bodyPr/>
        <a:lstStyle/>
        <a:p>
          <a:pPr algn="l">
            <a:lnSpc>
              <a:spcPct val="90000"/>
            </a:lnSpc>
          </a:pPr>
          <a:r>
            <a:rPr lang="en-GB" sz="2300">
              <a:solidFill>
                <a:srgbClr val="FFFFFF"/>
              </a:solidFill>
              <a:latin typeface="The Hand Bold"/>
              <a:ea typeface="+mn-ea"/>
              <a:cs typeface="+mn-cs"/>
            </a:rPr>
            <a:t>Government response </a:t>
          </a:r>
          <a:endParaRPr lang="en-US" sz="2300">
            <a:solidFill>
              <a:srgbClr val="FFFFFF"/>
            </a:solidFill>
            <a:latin typeface="The Hand Bold"/>
            <a:ea typeface="+mn-ea"/>
            <a:cs typeface="+mn-cs"/>
          </a:endParaRPr>
        </a:p>
      </dgm:t>
    </dgm:pt>
    <dgm:pt modelId="{10DF1BEE-5695-45A5-8F19-8E68FAA4704A}" type="parTrans" cxnId="{32925553-F8AE-40BB-BFCE-F6D134E6514B}">
      <dgm:prSet/>
      <dgm:spPr/>
      <dgm:t>
        <a:bodyPr/>
        <a:lstStyle/>
        <a:p>
          <a:endParaRPr lang="en-US"/>
        </a:p>
      </dgm:t>
    </dgm:pt>
    <dgm:pt modelId="{F5B4620E-9FA5-49FC-B61B-27E295BB769B}" type="sibTrans" cxnId="{32925553-F8AE-40BB-BFCE-F6D134E6514B}">
      <dgm:prSet/>
      <dgm:spPr/>
      <dgm:t>
        <a:bodyPr/>
        <a:lstStyle/>
        <a:p>
          <a:endParaRPr lang="en-US"/>
        </a:p>
      </dgm:t>
    </dgm:pt>
    <dgm:pt modelId="{32D04255-35B5-4790-AC26-1D9DA28C8814}">
      <dgm:prSet/>
      <dgm:spPr/>
      <dgm:t>
        <a:bodyPr/>
        <a:lstStyle/>
        <a:p>
          <a:pPr algn="l">
            <a:lnSpc>
              <a:spcPct val="90000"/>
            </a:lnSpc>
          </a:pPr>
          <a:r>
            <a:rPr lang="en-GB" sz="2300">
              <a:solidFill>
                <a:srgbClr val="FFFFFF"/>
              </a:solidFill>
              <a:latin typeface="The Hand Bold"/>
              <a:ea typeface="+mn-ea"/>
              <a:cs typeface="+mn-cs"/>
            </a:rPr>
            <a:t>The 4Ps strategy</a:t>
          </a:r>
          <a:endParaRPr lang="en-US" sz="2300">
            <a:solidFill>
              <a:srgbClr val="FFFFFF"/>
            </a:solidFill>
            <a:latin typeface="The Hand Bold"/>
            <a:ea typeface="+mn-ea"/>
            <a:cs typeface="+mn-cs"/>
          </a:endParaRPr>
        </a:p>
      </dgm:t>
    </dgm:pt>
    <dgm:pt modelId="{AAFEA110-D3F4-4789-8D78-4B87CC2255BF}" type="parTrans" cxnId="{E0819611-76DC-43D5-BA48-965F8CC767B6}">
      <dgm:prSet/>
      <dgm:spPr/>
      <dgm:t>
        <a:bodyPr/>
        <a:lstStyle/>
        <a:p>
          <a:endParaRPr lang="en-US"/>
        </a:p>
      </dgm:t>
    </dgm:pt>
    <dgm:pt modelId="{061DFAEC-1E19-4BBA-8506-56E7F732C4E8}" type="sibTrans" cxnId="{E0819611-76DC-43D5-BA48-965F8CC767B6}">
      <dgm:prSet/>
      <dgm:spPr/>
      <dgm:t>
        <a:bodyPr/>
        <a:lstStyle/>
        <a:p>
          <a:endParaRPr lang="en-US"/>
        </a:p>
      </dgm:t>
    </dgm:pt>
    <dgm:pt modelId="{E79EA48C-7AB6-4BD0-9086-7742EF0B6746}">
      <dgm:prSet/>
      <dgm:spPr/>
      <dgm:t>
        <a:bodyPr/>
        <a:lstStyle/>
        <a:p>
          <a:pPr algn="l">
            <a:lnSpc>
              <a:spcPct val="90000"/>
            </a:lnSpc>
          </a:pPr>
          <a:r>
            <a:rPr lang="en-GB" sz="2300">
              <a:solidFill>
                <a:srgbClr val="FFFFFF"/>
              </a:solidFill>
              <a:latin typeface="The Hand Bold"/>
              <a:ea typeface="+mn-ea"/>
              <a:cs typeface="+mn-cs"/>
            </a:rPr>
            <a:t>Law enforcement response</a:t>
          </a:r>
          <a:endParaRPr lang="en-US" sz="2300">
            <a:solidFill>
              <a:srgbClr val="FFFFFF"/>
            </a:solidFill>
            <a:latin typeface="The Hand Bold"/>
            <a:ea typeface="+mn-ea"/>
            <a:cs typeface="+mn-cs"/>
          </a:endParaRPr>
        </a:p>
      </dgm:t>
    </dgm:pt>
    <dgm:pt modelId="{B996C2EF-1ABE-41CD-BD56-C479797DDCD2}" type="parTrans" cxnId="{1C010DC0-7739-4B85-A0A0-22991086BE4B}">
      <dgm:prSet/>
      <dgm:spPr/>
      <dgm:t>
        <a:bodyPr/>
        <a:lstStyle/>
        <a:p>
          <a:endParaRPr lang="en-US"/>
        </a:p>
      </dgm:t>
    </dgm:pt>
    <dgm:pt modelId="{18A30BAF-A91C-4792-87BD-4FD2C7B2AE26}" type="sibTrans" cxnId="{1C010DC0-7739-4B85-A0A0-22991086BE4B}">
      <dgm:prSet/>
      <dgm:spPr/>
      <dgm:t>
        <a:bodyPr/>
        <a:lstStyle/>
        <a:p>
          <a:endParaRPr lang="en-US"/>
        </a:p>
      </dgm:t>
    </dgm:pt>
    <dgm:pt modelId="{E76F5DCB-C31C-488E-9096-79CDBA64C0C9}">
      <dgm:prSet/>
      <dgm:spPr/>
      <dgm:t>
        <a:bodyPr/>
        <a:lstStyle/>
        <a:p>
          <a:pPr algn="l">
            <a:lnSpc>
              <a:spcPct val="90000"/>
            </a:lnSpc>
          </a:pPr>
          <a:r>
            <a:rPr lang="en-GB" sz="2300">
              <a:solidFill>
                <a:srgbClr val="FFFFFF"/>
              </a:solidFill>
              <a:latin typeface="The Hand Bold"/>
              <a:ea typeface="+mn-ea"/>
              <a:cs typeface="+mn-cs"/>
            </a:rPr>
            <a:t>The hidden nature of SOC </a:t>
          </a:r>
          <a:endParaRPr lang="en-US" sz="2300">
            <a:solidFill>
              <a:srgbClr val="FFFFFF"/>
            </a:solidFill>
            <a:latin typeface="The Hand Bold"/>
            <a:ea typeface="+mn-ea"/>
            <a:cs typeface="+mn-cs"/>
          </a:endParaRPr>
        </a:p>
      </dgm:t>
    </dgm:pt>
    <dgm:pt modelId="{85B70DCE-7E86-42AA-A5A1-45D240D32AD8}" type="parTrans" cxnId="{8EDF34CD-D6B5-48B1-8F2B-B6C122B7C910}">
      <dgm:prSet/>
      <dgm:spPr/>
      <dgm:t>
        <a:bodyPr/>
        <a:lstStyle/>
        <a:p>
          <a:endParaRPr lang="en-US"/>
        </a:p>
      </dgm:t>
    </dgm:pt>
    <dgm:pt modelId="{E5C59A0B-7D7D-4779-A997-FEF377A9AFC7}" type="sibTrans" cxnId="{8EDF34CD-D6B5-48B1-8F2B-B6C122B7C910}">
      <dgm:prSet/>
      <dgm:spPr/>
      <dgm:t>
        <a:bodyPr/>
        <a:lstStyle/>
        <a:p>
          <a:endParaRPr lang="en-US"/>
        </a:p>
      </dgm:t>
    </dgm:pt>
    <dgm:pt modelId="{FC68AFBA-B8F5-4685-A055-72C45D56E6BA}">
      <dgm:prSet/>
      <dgm:spPr/>
      <dgm:t>
        <a:bodyPr/>
        <a:lstStyle/>
        <a:p>
          <a:pPr algn="l">
            <a:lnSpc>
              <a:spcPct val="90000"/>
            </a:lnSpc>
          </a:pPr>
          <a:r>
            <a:rPr lang="en-GB" sz="2300">
              <a:solidFill>
                <a:srgbClr val="FFFFFF"/>
              </a:solidFill>
              <a:latin typeface="The Hand Bold"/>
              <a:ea typeface="+mn-ea"/>
              <a:cs typeface="+mn-cs"/>
            </a:rPr>
            <a:t>Conclusion </a:t>
          </a:r>
          <a:endParaRPr lang="en-US" sz="2300">
            <a:solidFill>
              <a:srgbClr val="FFFFFF"/>
            </a:solidFill>
            <a:latin typeface="The Hand Bold"/>
            <a:ea typeface="+mn-ea"/>
            <a:cs typeface="+mn-cs"/>
          </a:endParaRPr>
        </a:p>
      </dgm:t>
    </dgm:pt>
    <dgm:pt modelId="{79434A83-928F-466B-8A8F-A929D5DC4E0D}" type="parTrans" cxnId="{73AA4BFE-0302-409A-A83F-B6B62D964497}">
      <dgm:prSet/>
      <dgm:spPr/>
      <dgm:t>
        <a:bodyPr/>
        <a:lstStyle/>
        <a:p>
          <a:endParaRPr lang="en-US"/>
        </a:p>
      </dgm:t>
    </dgm:pt>
    <dgm:pt modelId="{5B7C1835-567B-4B27-88C8-64EE65AA942A}" type="sibTrans" cxnId="{73AA4BFE-0302-409A-A83F-B6B62D964497}">
      <dgm:prSet/>
      <dgm:spPr/>
      <dgm:t>
        <a:bodyPr/>
        <a:lstStyle/>
        <a:p>
          <a:endParaRPr lang="en-US"/>
        </a:p>
      </dgm:t>
    </dgm:pt>
    <dgm:pt modelId="{76FF011C-1639-497C-B688-B40F37A8A632}">
      <dgm:prSet/>
      <dgm:spPr/>
      <dgm:t>
        <a:bodyPr/>
        <a:lstStyle/>
        <a:p>
          <a:pPr algn="l">
            <a:lnSpc>
              <a:spcPct val="90000"/>
            </a:lnSpc>
          </a:pPr>
          <a:r>
            <a:rPr lang="en-GB" sz="2300" dirty="0">
              <a:solidFill>
                <a:srgbClr val="FFFFFF"/>
              </a:solidFill>
              <a:latin typeface="The Hand Bold"/>
              <a:ea typeface="+mn-ea"/>
              <a:cs typeface="+mn-cs"/>
            </a:rPr>
            <a:t>References </a:t>
          </a:r>
          <a:endParaRPr lang="en-US" sz="2300" dirty="0">
            <a:solidFill>
              <a:srgbClr val="FFFFFF"/>
            </a:solidFill>
            <a:latin typeface="The Hand Bold"/>
            <a:ea typeface="+mn-ea"/>
            <a:cs typeface="+mn-cs"/>
          </a:endParaRPr>
        </a:p>
      </dgm:t>
    </dgm:pt>
    <dgm:pt modelId="{255A770F-73F8-4788-AD47-DBEC0037DD08}" type="parTrans" cxnId="{D41FACD5-77B5-42C1-9E0C-2CD1A14ACAFB}">
      <dgm:prSet/>
      <dgm:spPr/>
      <dgm:t>
        <a:bodyPr/>
        <a:lstStyle/>
        <a:p>
          <a:endParaRPr lang="en-US"/>
        </a:p>
      </dgm:t>
    </dgm:pt>
    <dgm:pt modelId="{9AF16846-A103-448B-B9E4-10BD0A5DFF74}" type="sibTrans" cxnId="{D41FACD5-77B5-42C1-9E0C-2CD1A14ACAFB}">
      <dgm:prSet/>
      <dgm:spPr/>
      <dgm:t>
        <a:bodyPr/>
        <a:lstStyle/>
        <a:p>
          <a:endParaRPr lang="en-US"/>
        </a:p>
      </dgm:t>
    </dgm:pt>
    <dgm:pt modelId="{B027254D-AF25-4C7B-8D5B-1B398D5ABE17}">
      <dgm:prSet phldr="0"/>
      <dgm:spPr/>
      <dgm:t>
        <a:bodyPr/>
        <a:lstStyle/>
        <a:p>
          <a:pPr algn="l" rtl="0">
            <a:lnSpc>
              <a:spcPct val="90000"/>
            </a:lnSpc>
          </a:pPr>
          <a:r>
            <a:rPr lang="en-GB" sz="2300" dirty="0">
              <a:solidFill>
                <a:srgbClr val="FFFFFF"/>
              </a:solidFill>
              <a:latin typeface="The Hand Bold"/>
              <a:ea typeface="+mn-ea"/>
              <a:cs typeface="+mn-cs"/>
            </a:rPr>
            <a:t>How effective is the 4ps approach </a:t>
          </a:r>
        </a:p>
      </dgm:t>
    </dgm:pt>
    <dgm:pt modelId="{29A7D30A-12D6-4362-8B6E-ABEA22593E3A}" type="parTrans" cxnId="{41B068A1-D171-40CE-8959-2C1BECAB843A}">
      <dgm:prSet/>
      <dgm:spPr/>
    </dgm:pt>
    <dgm:pt modelId="{5B6930EE-78F9-40E4-A66F-2836828529AC}" type="sibTrans" cxnId="{41B068A1-D171-40CE-8959-2C1BECAB843A}">
      <dgm:prSet/>
      <dgm:spPr/>
    </dgm:pt>
    <dgm:pt modelId="{1966B0FB-7F62-4A02-9664-C8129823A735}" type="pres">
      <dgm:prSet presAssocID="{37E38B1F-3EAA-4C67-AD17-5F848F7A04FE}" presName="linear" presStyleCnt="0">
        <dgm:presLayoutVars>
          <dgm:animLvl val="lvl"/>
          <dgm:resizeHandles val="exact"/>
        </dgm:presLayoutVars>
      </dgm:prSet>
      <dgm:spPr/>
    </dgm:pt>
    <dgm:pt modelId="{00126BA8-62C2-4060-80C2-9CC274A4DF06}" type="pres">
      <dgm:prSet presAssocID="{B0383E7A-C46A-4BC3-A695-FDC2309BC3A0}" presName="parentText" presStyleLbl="node1" presStyleIdx="0" presStyleCnt="9">
        <dgm:presLayoutVars>
          <dgm:chMax val="0"/>
          <dgm:bulletEnabled val="1"/>
        </dgm:presLayoutVars>
      </dgm:prSet>
      <dgm:spPr/>
    </dgm:pt>
    <dgm:pt modelId="{4AE92673-A4F5-4EF7-BD21-62D7CCE14555}" type="pres">
      <dgm:prSet presAssocID="{55BD8EAB-C7E5-4243-81F3-2DE1AE3EA4B5}" presName="spacer" presStyleCnt="0"/>
      <dgm:spPr/>
    </dgm:pt>
    <dgm:pt modelId="{A527D35E-5940-4D45-81E0-A99820D2D50F}" type="pres">
      <dgm:prSet presAssocID="{61490644-82DB-4C84-9DCC-355663F0BCEE}" presName="parentText" presStyleLbl="node1" presStyleIdx="1" presStyleCnt="9">
        <dgm:presLayoutVars>
          <dgm:chMax val="0"/>
          <dgm:bulletEnabled val="1"/>
        </dgm:presLayoutVars>
      </dgm:prSet>
      <dgm:spPr/>
    </dgm:pt>
    <dgm:pt modelId="{0C446347-B104-4773-B060-C2C35600C5DC}" type="pres">
      <dgm:prSet presAssocID="{9213E238-E873-4B05-97BC-061A94351EA6}" presName="spacer" presStyleCnt="0"/>
      <dgm:spPr/>
    </dgm:pt>
    <dgm:pt modelId="{8C38DB24-EB4B-42DD-81B9-F6B58D65CFA6}" type="pres">
      <dgm:prSet presAssocID="{D6553A0F-56DD-4D71-BAC2-CE77E1143067}" presName="parentText" presStyleLbl="node1" presStyleIdx="2" presStyleCnt="9">
        <dgm:presLayoutVars>
          <dgm:chMax val="0"/>
          <dgm:bulletEnabled val="1"/>
        </dgm:presLayoutVars>
      </dgm:prSet>
      <dgm:spPr/>
    </dgm:pt>
    <dgm:pt modelId="{F4E0AC24-2609-405E-BB51-394551E4A4A2}" type="pres">
      <dgm:prSet presAssocID="{F5B4620E-9FA5-49FC-B61B-27E295BB769B}" presName="spacer" presStyleCnt="0"/>
      <dgm:spPr/>
    </dgm:pt>
    <dgm:pt modelId="{2A4A81C2-B261-43E7-8665-7CBACBB3B642}" type="pres">
      <dgm:prSet presAssocID="{32D04255-35B5-4790-AC26-1D9DA28C8814}" presName="parentText" presStyleLbl="node1" presStyleIdx="3" presStyleCnt="9">
        <dgm:presLayoutVars>
          <dgm:chMax val="0"/>
          <dgm:bulletEnabled val="1"/>
        </dgm:presLayoutVars>
      </dgm:prSet>
      <dgm:spPr/>
    </dgm:pt>
    <dgm:pt modelId="{04823BDC-30C1-4D73-9AE6-554BD9AB10E3}" type="pres">
      <dgm:prSet presAssocID="{061DFAEC-1E19-4BBA-8506-56E7F732C4E8}" presName="spacer" presStyleCnt="0"/>
      <dgm:spPr/>
    </dgm:pt>
    <dgm:pt modelId="{FB75EF4D-05A9-4729-AA7F-AE1BCC635BAC}" type="pres">
      <dgm:prSet presAssocID="{B027254D-AF25-4C7B-8D5B-1B398D5ABE17}" presName="parentText" presStyleLbl="node1" presStyleIdx="4" presStyleCnt="9">
        <dgm:presLayoutVars>
          <dgm:chMax val="0"/>
          <dgm:bulletEnabled val="1"/>
        </dgm:presLayoutVars>
      </dgm:prSet>
      <dgm:spPr/>
    </dgm:pt>
    <dgm:pt modelId="{B476B712-4C7D-40FD-8505-871620B76EE4}" type="pres">
      <dgm:prSet presAssocID="{5B6930EE-78F9-40E4-A66F-2836828529AC}" presName="spacer" presStyleCnt="0"/>
      <dgm:spPr/>
    </dgm:pt>
    <dgm:pt modelId="{4FB70560-8484-46A9-AAAE-922F262C06D7}" type="pres">
      <dgm:prSet presAssocID="{E79EA48C-7AB6-4BD0-9086-7742EF0B6746}" presName="parentText" presStyleLbl="node1" presStyleIdx="5" presStyleCnt="9">
        <dgm:presLayoutVars>
          <dgm:chMax val="0"/>
          <dgm:bulletEnabled val="1"/>
        </dgm:presLayoutVars>
      </dgm:prSet>
      <dgm:spPr/>
    </dgm:pt>
    <dgm:pt modelId="{9A5B6104-EDE6-4975-9B5B-8FF109EE6BF7}" type="pres">
      <dgm:prSet presAssocID="{18A30BAF-A91C-4792-87BD-4FD2C7B2AE26}" presName="spacer" presStyleCnt="0"/>
      <dgm:spPr/>
    </dgm:pt>
    <dgm:pt modelId="{06CB5AB2-2690-40BA-A56F-786E693E4D3D}" type="pres">
      <dgm:prSet presAssocID="{E76F5DCB-C31C-488E-9096-79CDBA64C0C9}" presName="parentText" presStyleLbl="node1" presStyleIdx="6" presStyleCnt="9">
        <dgm:presLayoutVars>
          <dgm:chMax val="0"/>
          <dgm:bulletEnabled val="1"/>
        </dgm:presLayoutVars>
      </dgm:prSet>
      <dgm:spPr/>
    </dgm:pt>
    <dgm:pt modelId="{66D82A71-1381-4F51-B8D0-A21309DA7012}" type="pres">
      <dgm:prSet presAssocID="{E5C59A0B-7D7D-4779-A997-FEF377A9AFC7}" presName="spacer" presStyleCnt="0"/>
      <dgm:spPr/>
    </dgm:pt>
    <dgm:pt modelId="{8BFA2C20-5969-4C5B-A3DC-934D2F148977}" type="pres">
      <dgm:prSet presAssocID="{FC68AFBA-B8F5-4685-A055-72C45D56E6BA}" presName="parentText" presStyleLbl="node1" presStyleIdx="7" presStyleCnt="9">
        <dgm:presLayoutVars>
          <dgm:chMax val="0"/>
          <dgm:bulletEnabled val="1"/>
        </dgm:presLayoutVars>
      </dgm:prSet>
      <dgm:spPr/>
    </dgm:pt>
    <dgm:pt modelId="{43940BB3-3F49-46EF-8379-24D2CE5BB549}" type="pres">
      <dgm:prSet presAssocID="{5B7C1835-567B-4B27-88C8-64EE65AA942A}" presName="spacer" presStyleCnt="0"/>
      <dgm:spPr/>
    </dgm:pt>
    <dgm:pt modelId="{BC893525-5751-45CB-AEAC-3947A25A0494}" type="pres">
      <dgm:prSet presAssocID="{76FF011C-1639-497C-B688-B40F37A8A632}" presName="parentText" presStyleLbl="node1" presStyleIdx="8" presStyleCnt="9">
        <dgm:presLayoutVars>
          <dgm:chMax val="0"/>
          <dgm:bulletEnabled val="1"/>
        </dgm:presLayoutVars>
      </dgm:prSet>
      <dgm:spPr/>
    </dgm:pt>
  </dgm:ptLst>
  <dgm:cxnLst>
    <dgm:cxn modelId="{38E50502-9393-4EB8-A31B-815CB5C0D814}" type="presOf" srcId="{32D04255-35B5-4790-AC26-1D9DA28C8814}" destId="{2A4A81C2-B261-43E7-8665-7CBACBB3B642}" srcOrd="0" destOrd="0" presId="urn:microsoft.com/office/officeart/2005/8/layout/vList2"/>
    <dgm:cxn modelId="{29806605-C472-4214-A535-CCCBC4BC7DBB}" type="presOf" srcId="{B027254D-AF25-4C7B-8D5B-1B398D5ABE17}" destId="{FB75EF4D-05A9-4729-AA7F-AE1BCC635BAC}" srcOrd="0" destOrd="0" presId="urn:microsoft.com/office/officeart/2005/8/layout/vList2"/>
    <dgm:cxn modelId="{E0819611-76DC-43D5-BA48-965F8CC767B6}" srcId="{37E38B1F-3EAA-4C67-AD17-5F848F7A04FE}" destId="{32D04255-35B5-4790-AC26-1D9DA28C8814}" srcOrd="3" destOrd="0" parTransId="{AAFEA110-D3F4-4789-8D78-4B87CC2255BF}" sibTransId="{061DFAEC-1E19-4BBA-8506-56E7F732C4E8}"/>
    <dgm:cxn modelId="{658A4C1B-D3BA-466A-82E0-45A0CA8BC9D3}" srcId="{37E38B1F-3EAA-4C67-AD17-5F848F7A04FE}" destId="{B0383E7A-C46A-4BC3-A695-FDC2309BC3A0}" srcOrd="0" destOrd="0" parTransId="{48C5547D-8AF4-4FB9-8EE0-979E106779D6}" sibTransId="{55BD8EAB-C7E5-4243-81F3-2DE1AE3EA4B5}"/>
    <dgm:cxn modelId="{B945D471-7F8A-4357-96D2-EA640A76115B}" srcId="{37E38B1F-3EAA-4C67-AD17-5F848F7A04FE}" destId="{61490644-82DB-4C84-9DCC-355663F0BCEE}" srcOrd="1" destOrd="0" parTransId="{A34C3072-0334-4E1F-8900-F081271E78C9}" sibTransId="{9213E238-E873-4B05-97BC-061A94351EA6}"/>
    <dgm:cxn modelId="{32925553-F8AE-40BB-BFCE-F6D134E6514B}" srcId="{37E38B1F-3EAA-4C67-AD17-5F848F7A04FE}" destId="{D6553A0F-56DD-4D71-BAC2-CE77E1143067}" srcOrd="2" destOrd="0" parTransId="{10DF1BEE-5695-45A5-8F19-8E68FAA4704A}" sibTransId="{F5B4620E-9FA5-49FC-B61B-27E295BB769B}"/>
    <dgm:cxn modelId="{70FE9F8E-21F3-49FA-94AD-17D9F2D7E56C}" type="presOf" srcId="{76FF011C-1639-497C-B688-B40F37A8A632}" destId="{BC893525-5751-45CB-AEAC-3947A25A0494}" srcOrd="0" destOrd="0" presId="urn:microsoft.com/office/officeart/2005/8/layout/vList2"/>
    <dgm:cxn modelId="{90C20DA0-8BE5-4EE1-A9CA-9511011A25A6}" type="presOf" srcId="{FC68AFBA-B8F5-4685-A055-72C45D56E6BA}" destId="{8BFA2C20-5969-4C5B-A3DC-934D2F148977}" srcOrd="0" destOrd="0" presId="urn:microsoft.com/office/officeart/2005/8/layout/vList2"/>
    <dgm:cxn modelId="{41B068A1-D171-40CE-8959-2C1BECAB843A}" srcId="{37E38B1F-3EAA-4C67-AD17-5F848F7A04FE}" destId="{B027254D-AF25-4C7B-8D5B-1B398D5ABE17}" srcOrd="4" destOrd="0" parTransId="{29A7D30A-12D6-4362-8B6E-ABEA22593E3A}" sibTransId="{5B6930EE-78F9-40E4-A66F-2836828529AC}"/>
    <dgm:cxn modelId="{F59C88B4-2D38-4491-A532-EA91300C27B3}" type="presOf" srcId="{61490644-82DB-4C84-9DCC-355663F0BCEE}" destId="{A527D35E-5940-4D45-81E0-A99820D2D50F}" srcOrd="0" destOrd="0" presId="urn:microsoft.com/office/officeart/2005/8/layout/vList2"/>
    <dgm:cxn modelId="{1C010DC0-7739-4B85-A0A0-22991086BE4B}" srcId="{37E38B1F-3EAA-4C67-AD17-5F848F7A04FE}" destId="{E79EA48C-7AB6-4BD0-9086-7742EF0B6746}" srcOrd="5" destOrd="0" parTransId="{B996C2EF-1ABE-41CD-BD56-C479797DDCD2}" sibTransId="{18A30BAF-A91C-4792-87BD-4FD2C7B2AE26}"/>
    <dgm:cxn modelId="{54CA02C6-F981-4F02-B9F5-E0E39C188EF0}" type="presOf" srcId="{E76F5DCB-C31C-488E-9096-79CDBA64C0C9}" destId="{06CB5AB2-2690-40BA-A56F-786E693E4D3D}" srcOrd="0" destOrd="0" presId="urn:microsoft.com/office/officeart/2005/8/layout/vList2"/>
    <dgm:cxn modelId="{8EDF34CD-D6B5-48B1-8F2B-B6C122B7C910}" srcId="{37E38B1F-3EAA-4C67-AD17-5F848F7A04FE}" destId="{E76F5DCB-C31C-488E-9096-79CDBA64C0C9}" srcOrd="6" destOrd="0" parTransId="{85B70DCE-7E86-42AA-A5A1-45D240D32AD8}" sibTransId="{E5C59A0B-7D7D-4779-A997-FEF377A9AFC7}"/>
    <dgm:cxn modelId="{D41FACD5-77B5-42C1-9E0C-2CD1A14ACAFB}" srcId="{37E38B1F-3EAA-4C67-AD17-5F848F7A04FE}" destId="{76FF011C-1639-497C-B688-B40F37A8A632}" srcOrd="8" destOrd="0" parTransId="{255A770F-73F8-4788-AD47-DBEC0037DD08}" sibTransId="{9AF16846-A103-448B-B9E4-10BD0A5DFF74}"/>
    <dgm:cxn modelId="{5DAA7EF1-5AE4-455F-BE36-F9031F057866}" type="presOf" srcId="{37E38B1F-3EAA-4C67-AD17-5F848F7A04FE}" destId="{1966B0FB-7F62-4A02-9664-C8129823A735}" srcOrd="0" destOrd="0" presId="urn:microsoft.com/office/officeart/2005/8/layout/vList2"/>
    <dgm:cxn modelId="{0FDE64F3-E520-4063-8487-588B933164B6}" type="presOf" srcId="{D6553A0F-56DD-4D71-BAC2-CE77E1143067}" destId="{8C38DB24-EB4B-42DD-81B9-F6B58D65CFA6}" srcOrd="0" destOrd="0" presId="urn:microsoft.com/office/officeart/2005/8/layout/vList2"/>
    <dgm:cxn modelId="{6F6084FD-EE0B-4B42-BF0E-76DCF0E329CA}" type="presOf" srcId="{B0383E7A-C46A-4BC3-A695-FDC2309BC3A0}" destId="{00126BA8-62C2-4060-80C2-9CC274A4DF06}" srcOrd="0" destOrd="0" presId="urn:microsoft.com/office/officeart/2005/8/layout/vList2"/>
    <dgm:cxn modelId="{73AA4BFE-0302-409A-A83F-B6B62D964497}" srcId="{37E38B1F-3EAA-4C67-AD17-5F848F7A04FE}" destId="{FC68AFBA-B8F5-4685-A055-72C45D56E6BA}" srcOrd="7" destOrd="0" parTransId="{79434A83-928F-466B-8A8F-A929D5DC4E0D}" sibTransId="{5B7C1835-567B-4B27-88C8-64EE65AA942A}"/>
    <dgm:cxn modelId="{5D8CB0FE-535C-4F05-B81E-597C2C3EA492}" type="presOf" srcId="{E79EA48C-7AB6-4BD0-9086-7742EF0B6746}" destId="{4FB70560-8484-46A9-AAAE-922F262C06D7}" srcOrd="0" destOrd="0" presId="urn:microsoft.com/office/officeart/2005/8/layout/vList2"/>
    <dgm:cxn modelId="{11C818E7-ABAE-4103-8C09-3AB36875F643}" type="presParOf" srcId="{1966B0FB-7F62-4A02-9664-C8129823A735}" destId="{00126BA8-62C2-4060-80C2-9CC274A4DF06}" srcOrd="0" destOrd="0" presId="urn:microsoft.com/office/officeart/2005/8/layout/vList2"/>
    <dgm:cxn modelId="{53301FB1-B31C-4E85-92D3-79DB7D12CD50}" type="presParOf" srcId="{1966B0FB-7F62-4A02-9664-C8129823A735}" destId="{4AE92673-A4F5-4EF7-BD21-62D7CCE14555}" srcOrd="1" destOrd="0" presId="urn:microsoft.com/office/officeart/2005/8/layout/vList2"/>
    <dgm:cxn modelId="{10CB01B8-1E2C-46CE-93D6-CF68A614FDDF}" type="presParOf" srcId="{1966B0FB-7F62-4A02-9664-C8129823A735}" destId="{A527D35E-5940-4D45-81E0-A99820D2D50F}" srcOrd="2" destOrd="0" presId="urn:microsoft.com/office/officeart/2005/8/layout/vList2"/>
    <dgm:cxn modelId="{EBAE9B99-A679-4224-BE2E-AFA9D3CBCC08}" type="presParOf" srcId="{1966B0FB-7F62-4A02-9664-C8129823A735}" destId="{0C446347-B104-4773-B060-C2C35600C5DC}" srcOrd="3" destOrd="0" presId="urn:microsoft.com/office/officeart/2005/8/layout/vList2"/>
    <dgm:cxn modelId="{AA27F446-32A3-46E8-9FF2-414C0A6A283A}" type="presParOf" srcId="{1966B0FB-7F62-4A02-9664-C8129823A735}" destId="{8C38DB24-EB4B-42DD-81B9-F6B58D65CFA6}" srcOrd="4" destOrd="0" presId="urn:microsoft.com/office/officeart/2005/8/layout/vList2"/>
    <dgm:cxn modelId="{475B2988-9076-4858-829D-6CDCC1C68D27}" type="presParOf" srcId="{1966B0FB-7F62-4A02-9664-C8129823A735}" destId="{F4E0AC24-2609-405E-BB51-394551E4A4A2}" srcOrd="5" destOrd="0" presId="urn:microsoft.com/office/officeart/2005/8/layout/vList2"/>
    <dgm:cxn modelId="{8AEFCEE7-3839-4DB6-BD45-0E04B1C112D0}" type="presParOf" srcId="{1966B0FB-7F62-4A02-9664-C8129823A735}" destId="{2A4A81C2-B261-43E7-8665-7CBACBB3B642}" srcOrd="6" destOrd="0" presId="urn:microsoft.com/office/officeart/2005/8/layout/vList2"/>
    <dgm:cxn modelId="{D0992A6E-CC02-40DB-9068-E6847DCCAFE7}" type="presParOf" srcId="{1966B0FB-7F62-4A02-9664-C8129823A735}" destId="{04823BDC-30C1-4D73-9AE6-554BD9AB10E3}" srcOrd="7" destOrd="0" presId="urn:microsoft.com/office/officeart/2005/8/layout/vList2"/>
    <dgm:cxn modelId="{C92C1EDD-D280-4E7A-BA79-086D6531F98D}" type="presParOf" srcId="{1966B0FB-7F62-4A02-9664-C8129823A735}" destId="{FB75EF4D-05A9-4729-AA7F-AE1BCC635BAC}" srcOrd="8" destOrd="0" presId="urn:microsoft.com/office/officeart/2005/8/layout/vList2"/>
    <dgm:cxn modelId="{92970CF3-CBB5-4733-98FF-735929F7FC99}" type="presParOf" srcId="{1966B0FB-7F62-4A02-9664-C8129823A735}" destId="{B476B712-4C7D-40FD-8505-871620B76EE4}" srcOrd="9" destOrd="0" presId="urn:microsoft.com/office/officeart/2005/8/layout/vList2"/>
    <dgm:cxn modelId="{312AF7A0-7AB6-4725-A157-E0DE385DF1A9}" type="presParOf" srcId="{1966B0FB-7F62-4A02-9664-C8129823A735}" destId="{4FB70560-8484-46A9-AAAE-922F262C06D7}" srcOrd="10" destOrd="0" presId="urn:microsoft.com/office/officeart/2005/8/layout/vList2"/>
    <dgm:cxn modelId="{9533C366-F68D-4BC8-BFAB-E23E65E84197}" type="presParOf" srcId="{1966B0FB-7F62-4A02-9664-C8129823A735}" destId="{9A5B6104-EDE6-4975-9B5B-8FF109EE6BF7}" srcOrd="11" destOrd="0" presId="urn:microsoft.com/office/officeart/2005/8/layout/vList2"/>
    <dgm:cxn modelId="{4387FEA1-AE9C-4DEF-9C64-01D1778CBCAA}" type="presParOf" srcId="{1966B0FB-7F62-4A02-9664-C8129823A735}" destId="{06CB5AB2-2690-40BA-A56F-786E693E4D3D}" srcOrd="12" destOrd="0" presId="urn:microsoft.com/office/officeart/2005/8/layout/vList2"/>
    <dgm:cxn modelId="{CD0E1CE2-1755-4F05-8520-FD9EAFD06424}" type="presParOf" srcId="{1966B0FB-7F62-4A02-9664-C8129823A735}" destId="{66D82A71-1381-4F51-B8D0-A21309DA7012}" srcOrd="13" destOrd="0" presId="urn:microsoft.com/office/officeart/2005/8/layout/vList2"/>
    <dgm:cxn modelId="{1C95FC39-9822-480D-AF07-3275659AA81B}" type="presParOf" srcId="{1966B0FB-7F62-4A02-9664-C8129823A735}" destId="{8BFA2C20-5969-4C5B-A3DC-934D2F148977}" srcOrd="14" destOrd="0" presId="urn:microsoft.com/office/officeart/2005/8/layout/vList2"/>
    <dgm:cxn modelId="{60B54AF3-B504-4E0A-BBE3-109B73B25748}" type="presParOf" srcId="{1966B0FB-7F62-4A02-9664-C8129823A735}" destId="{43940BB3-3F49-46EF-8379-24D2CE5BB549}" srcOrd="15" destOrd="0" presId="urn:microsoft.com/office/officeart/2005/8/layout/vList2"/>
    <dgm:cxn modelId="{58E79656-7470-4F77-A2EE-AC4A1985EB5D}" type="presParOf" srcId="{1966B0FB-7F62-4A02-9664-C8129823A735}" destId="{BC893525-5751-45CB-AEAC-3947A25A0494}"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F7F498-78D0-4385-A152-66B2786E055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39D1F86-1ACA-4354-9A9B-5AD25985FFAA}">
      <dgm:prSet/>
      <dgm:spPr/>
      <dgm:t>
        <a:bodyPr/>
        <a:lstStyle/>
        <a:p>
          <a:pPr algn="l">
            <a:lnSpc>
              <a:spcPct val="90000"/>
            </a:lnSpc>
          </a:pPr>
          <a:r>
            <a:rPr lang="en-GB" sz="2300" dirty="0">
              <a:solidFill>
                <a:srgbClr val="FFFFFF"/>
              </a:solidFill>
              <a:latin typeface="The Hand Bold"/>
              <a:ea typeface="+mn-ea"/>
              <a:cs typeface="+mn-cs"/>
            </a:rPr>
            <a:t>The key criminal threats identified in the EU-SOCTA 2025 share common reinforcing elements that sustain and amplify them in different ways. To tackle these threats effectively, law enforcement must take these cross-cutting elements into account when designing strategies to tackle serious and organised crime.</a:t>
          </a:r>
          <a:endParaRPr lang="en-US" sz="2300" dirty="0">
            <a:solidFill>
              <a:srgbClr val="FFFFFF"/>
            </a:solidFill>
            <a:latin typeface="The Hand Bold"/>
            <a:ea typeface="+mn-ea"/>
            <a:cs typeface="+mn-cs"/>
          </a:endParaRPr>
        </a:p>
      </dgm:t>
    </dgm:pt>
    <dgm:pt modelId="{D81C17B6-C674-46C0-81B4-BD8D54FB0DF7}" type="parTrans" cxnId="{FA80D3E1-99EE-492B-9A89-8936F67A118E}">
      <dgm:prSet/>
      <dgm:spPr/>
      <dgm:t>
        <a:bodyPr/>
        <a:lstStyle/>
        <a:p>
          <a:endParaRPr lang="en-US"/>
        </a:p>
      </dgm:t>
    </dgm:pt>
    <dgm:pt modelId="{C5549400-682D-4430-8F32-008D00934869}" type="sibTrans" cxnId="{FA80D3E1-99EE-492B-9A89-8936F67A118E}">
      <dgm:prSet/>
      <dgm:spPr/>
      <dgm:t>
        <a:bodyPr/>
        <a:lstStyle/>
        <a:p>
          <a:endParaRPr lang="en-US"/>
        </a:p>
      </dgm:t>
    </dgm:pt>
    <dgm:pt modelId="{36356C76-FC9F-4ED0-B746-9FEBD863D320}">
      <dgm:prSet/>
      <dgm:spPr/>
      <dgm:t>
        <a:bodyPr/>
        <a:lstStyle/>
        <a:p>
          <a:pPr algn="l" rtl="0">
            <a:lnSpc>
              <a:spcPct val="90000"/>
            </a:lnSpc>
          </a:pPr>
          <a:r>
            <a:rPr lang="en-GB" sz="2300" dirty="0">
              <a:solidFill>
                <a:srgbClr val="FFFFFF"/>
              </a:solidFill>
              <a:latin typeface="The Hand Bold"/>
              <a:ea typeface="+mn-ea"/>
              <a:cs typeface="+mn-cs"/>
            </a:rPr>
            <a:t>The DNA of serious and organised crime is strongly embedded in the way criminal networks operate, as they find opportunities to act as proxies for hybrid threat  in the online realm and use AI and technology for criminal purposes. In addition, criminal networks operate across borders or even from within prison, adapting their tactics to benefit their operations.</a:t>
          </a:r>
          <a:r>
            <a:rPr lang="en-GB" sz="1100" dirty="0">
              <a:solidFill>
                <a:srgbClr val="000000"/>
              </a:solidFill>
              <a:latin typeface="Times New Roman"/>
              <a:ea typeface="+mn-ea"/>
              <a:cs typeface="Times New Roman"/>
            </a:rPr>
            <a:t>Union, E. (2025).</a:t>
          </a:r>
          <a:endParaRPr lang="en-US" sz="2300" dirty="0">
            <a:solidFill>
              <a:srgbClr val="FFFFFF"/>
            </a:solidFill>
            <a:latin typeface="The Hand Bold"/>
            <a:ea typeface="+mn-ea"/>
            <a:cs typeface="+mn-cs"/>
          </a:endParaRPr>
        </a:p>
      </dgm:t>
    </dgm:pt>
    <dgm:pt modelId="{0448FBD8-B920-47E2-AB53-BD3E0FE87516}" type="parTrans" cxnId="{30BC085F-2FA3-4E9F-BDCE-0D9A78739B64}">
      <dgm:prSet/>
      <dgm:spPr/>
      <dgm:t>
        <a:bodyPr/>
        <a:lstStyle/>
        <a:p>
          <a:endParaRPr lang="en-US"/>
        </a:p>
      </dgm:t>
    </dgm:pt>
    <dgm:pt modelId="{DCC8D159-B824-4D70-8C52-876BC2F673D2}" type="sibTrans" cxnId="{30BC085F-2FA3-4E9F-BDCE-0D9A78739B64}">
      <dgm:prSet/>
      <dgm:spPr/>
      <dgm:t>
        <a:bodyPr/>
        <a:lstStyle/>
        <a:p>
          <a:endParaRPr lang="en-US"/>
        </a:p>
      </dgm:t>
    </dgm:pt>
    <dgm:pt modelId="{28CA7E5E-06F3-472D-AC7F-EA6D2531E8E8}">
      <dgm:prSet/>
      <dgm:spPr/>
      <dgm:t>
        <a:bodyPr/>
        <a:lstStyle/>
        <a:p>
          <a:pPr algn="l">
            <a:lnSpc>
              <a:spcPct val="90000"/>
            </a:lnSpc>
          </a:pPr>
          <a:r>
            <a:rPr lang="en-GB" sz="2300" dirty="0">
              <a:solidFill>
                <a:srgbClr val="FFFFFF"/>
              </a:solidFill>
              <a:latin typeface="The Hand Bold"/>
              <a:ea typeface="+mn-ea"/>
              <a:cs typeface="+mn-cs"/>
            </a:rPr>
            <a:t>Criminal finances and money laundering methods continue to evolve, with illicit proceeds increasingly channelled into a parallel financial system designed to protect and grow criminal wealth. Digital platforms and emerging technologies such as blockchain facilitate this system, making it more resilient to disruption.</a:t>
          </a:r>
          <a:endParaRPr lang="en-US" sz="2300" dirty="0">
            <a:solidFill>
              <a:srgbClr val="FFFFFF"/>
            </a:solidFill>
            <a:latin typeface="The Hand Bold"/>
            <a:ea typeface="+mn-ea"/>
            <a:cs typeface="+mn-cs"/>
          </a:endParaRPr>
        </a:p>
      </dgm:t>
    </dgm:pt>
    <dgm:pt modelId="{161495C3-63DA-4B35-BA87-83731EECE9C1}" type="parTrans" cxnId="{DF3349F7-A8A6-4E13-B4D9-2F7E2BD52ADB}">
      <dgm:prSet/>
      <dgm:spPr/>
      <dgm:t>
        <a:bodyPr/>
        <a:lstStyle/>
        <a:p>
          <a:endParaRPr lang="en-US"/>
        </a:p>
      </dgm:t>
    </dgm:pt>
    <dgm:pt modelId="{A0268C9D-29E1-42F5-A9D9-90604119B397}" type="sibTrans" cxnId="{DF3349F7-A8A6-4E13-B4D9-2F7E2BD52ADB}">
      <dgm:prSet/>
      <dgm:spPr/>
      <dgm:t>
        <a:bodyPr/>
        <a:lstStyle/>
        <a:p>
          <a:endParaRPr lang="en-US"/>
        </a:p>
      </dgm:t>
    </dgm:pt>
    <dgm:pt modelId="{2F1CA65E-830C-4D5C-A009-A5AA4BA71ADE}" type="pres">
      <dgm:prSet presAssocID="{CEF7F498-78D0-4385-A152-66B2786E0553}" presName="linear" presStyleCnt="0">
        <dgm:presLayoutVars>
          <dgm:animLvl val="lvl"/>
          <dgm:resizeHandles val="exact"/>
        </dgm:presLayoutVars>
      </dgm:prSet>
      <dgm:spPr/>
    </dgm:pt>
    <dgm:pt modelId="{DEBF4916-DC89-4822-AF7E-8FB085D8E4C9}" type="pres">
      <dgm:prSet presAssocID="{E39D1F86-1ACA-4354-9A9B-5AD25985FFAA}" presName="parentText" presStyleLbl="node1" presStyleIdx="0" presStyleCnt="3">
        <dgm:presLayoutVars>
          <dgm:chMax val="0"/>
          <dgm:bulletEnabled val="1"/>
        </dgm:presLayoutVars>
      </dgm:prSet>
      <dgm:spPr/>
    </dgm:pt>
    <dgm:pt modelId="{43A14EE0-ED59-4130-8DF9-827E5E6E83CC}" type="pres">
      <dgm:prSet presAssocID="{C5549400-682D-4430-8F32-008D00934869}" presName="spacer" presStyleCnt="0"/>
      <dgm:spPr/>
    </dgm:pt>
    <dgm:pt modelId="{83B8CA97-4D3E-4A90-9A6C-623893594320}" type="pres">
      <dgm:prSet presAssocID="{36356C76-FC9F-4ED0-B746-9FEBD863D320}" presName="parentText" presStyleLbl="node1" presStyleIdx="1" presStyleCnt="3">
        <dgm:presLayoutVars>
          <dgm:chMax val="0"/>
          <dgm:bulletEnabled val="1"/>
        </dgm:presLayoutVars>
      </dgm:prSet>
      <dgm:spPr/>
    </dgm:pt>
    <dgm:pt modelId="{69D4484F-118E-47D4-BC81-8E12EDA8BBC6}" type="pres">
      <dgm:prSet presAssocID="{DCC8D159-B824-4D70-8C52-876BC2F673D2}" presName="spacer" presStyleCnt="0"/>
      <dgm:spPr/>
    </dgm:pt>
    <dgm:pt modelId="{028CB759-B54E-40D8-8944-1BB3BBE1D145}" type="pres">
      <dgm:prSet presAssocID="{28CA7E5E-06F3-472D-AC7F-EA6D2531E8E8}" presName="parentText" presStyleLbl="node1" presStyleIdx="2" presStyleCnt="3">
        <dgm:presLayoutVars>
          <dgm:chMax val="0"/>
          <dgm:bulletEnabled val="1"/>
        </dgm:presLayoutVars>
      </dgm:prSet>
      <dgm:spPr/>
    </dgm:pt>
  </dgm:ptLst>
  <dgm:cxnLst>
    <dgm:cxn modelId="{0E13470E-1F7C-4647-A353-06E6FD972772}" type="presOf" srcId="{28CA7E5E-06F3-472D-AC7F-EA6D2531E8E8}" destId="{028CB759-B54E-40D8-8944-1BB3BBE1D145}" srcOrd="0" destOrd="0" presId="urn:microsoft.com/office/officeart/2005/8/layout/vList2"/>
    <dgm:cxn modelId="{E0096136-A59F-43F2-8AF7-ABC825AC6C4F}" type="presOf" srcId="{CEF7F498-78D0-4385-A152-66B2786E0553}" destId="{2F1CA65E-830C-4D5C-A009-A5AA4BA71ADE}" srcOrd="0" destOrd="0" presId="urn:microsoft.com/office/officeart/2005/8/layout/vList2"/>
    <dgm:cxn modelId="{30BC085F-2FA3-4E9F-BDCE-0D9A78739B64}" srcId="{CEF7F498-78D0-4385-A152-66B2786E0553}" destId="{36356C76-FC9F-4ED0-B746-9FEBD863D320}" srcOrd="1" destOrd="0" parTransId="{0448FBD8-B920-47E2-AB53-BD3E0FE87516}" sibTransId="{DCC8D159-B824-4D70-8C52-876BC2F673D2}"/>
    <dgm:cxn modelId="{3B051C75-8C43-4A1F-99E0-F426DFE108EF}" type="presOf" srcId="{36356C76-FC9F-4ED0-B746-9FEBD863D320}" destId="{83B8CA97-4D3E-4A90-9A6C-623893594320}" srcOrd="0" destOrd="0" presId="urn:microsoft.com/office/officeart/2005/8/layout/vList2"/>
    <dgm:cxn modelId="{F6F88B78-3397-41E8-AD32-9BC791603BEB}" type="presOf" srcId="{E39D1F86-1ACA-4354-9A9B-5AD25985FFAA}" destId="{DEBF4916-DC89-4822-AF7E-8FB085D8E4C9}" srcOrd="0" destOrd="0" presId="urn:microsoft.com/office/officeart/2005/8/layout/vList2"/>
    <dgm:cxn modelId="{FA80D3E1-99EE-492B-9A89-8936F67A118E}" srcId="{CEF7F498-78D0-4385-A152-66B2786E0553}" destId="{E39D1F86-1ACA-4354-9A9B-5AD25985FFAA}" srcOrd="0" destOrd="0" parTransId="{D81C17B6-C674-46C0-81B4-BD8D54FB0DF7}" sibTransId="{C5549400-682D-4430-8F32-008D00934869}"/>
    <dgm:cxn modelId="{DF3349F7-A8A6-4E13-B4D9-2F7E2BD52ADB}" srcId="{CEF7F498-78D0-4385-A152-66B2786E0553}" destId="{28CA7E5E-06F3-472D-AC7F-EA6D2531E8E8}" srcOrd="2" destOrd="0" parTransId="{161495C3-63DA-4B35-BA87-83731EECE9C1}" sibTransId="{A0268C9D-29E1-42F5-A9D9-90604119B397}"/>
    <dgm:cxn modelId="{48C6CC09-4FD4-417B-B3DB-48AD8F40345C}" type="presParOf" srcId="{2F1CA65E-830C-4D5C-A009-A5AA4BA71ADE}" destId="{DEBF4916-DC89-4822-AF7E-8FB085D8E4C9}" srcOrd="0" destOrd="0" presId="urn:microsoft.com/office/officeart/2005/8/layout/vList2"/>
    <dgm:cxn modelId="{BC1C3BCB-8A52-4B97-95C2-D795B7C022EA}" type="presParOf" srcId="{2F1CA65E-830C-4D5C-A009-A5AA4BA71ADE}" destId="{43A14EE0-ED59-4130-8DF9-827E5E6E83CC}" srcOrd="1" destOrd="0" presId="urn:microsoft.com/office/officeart/2005/8/layout/vList2"/>
    <dgm:cxn modelId="{1A93306D-4377-4878-9A7B-0C91A1B10793}" type="presParOf" srcId="{2F1CA65E-830C-4D5C-A009-A5AA4BA71ADE}" destId="{83B8CA97-4D3E-4A90-9A6C-623893594320}" srcOrd="2" destOrd="0" presId="urn:microsoft.com/office/officeart/2005/8/layout/vList2"/>
    <dgm:cxn modelId="{EB9170D7-5FB9-4F34-80B6-C3FF01C355C2}" type="presParOf" srcId="{2F1CA65E-830C-4D5C-A009-A5AA4BA71ADE}" destId="{69D4484F-118E-47D4-BC81-8E12EDA8BBC6}" srcOrd="3" destOrd="0" presId="urn:microsoft.com/office/officeart/2005/8/layout/vList2"/>
    <dgm:cxn modelId="{A4799353-A44A-4B9B-A903-1BCF17183545}" type="presParOf" srcId="{2F1CA65E-830C-4D5C-A009-A5AA4BA71ADE}" destId="{028CB759-B54E-40D8-8944-1BB3BBE1D14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408717-72C9-49EC-8567-5D32B89BD970}"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E11FCE3A-95A7-4E1D-BD25-A348BCF4C964}">
      <dgm:prSet/>
      <dgm:spPr/>
      <dgm:t>
        <a:bodyPr/>
        <a:lstStyle/>
        <a:p>
          <a:r>
            <a:rPr lang="en-GB" dirty="0">
              <a:latin typeface="The Hand Bold"/>
              <a:ea typeface="+mn-ea"/>
              <a:cs typeface="+mn-cs"/>
            </a:rPr>
            <a:t>The Home Office and the National Crime Agency take the lead in tackling serious and organised crime and draw on a wide range of government departments, agencies, industries and local police forces to gather intelligence, carry out operations, and support crime prevention </a:t>
          </a:r>
          <a:endParaRPr lang="en-US" dirty="0">
            <a:latin typeface="The Hand Bold"/>
            <a:ea typeface="+mn-ea"/>
            <a:cs typeface="+mn-cs"/>
          </a:endParaRPr>
        </a:p>
      </dgm:t>
    </dgm:pt>
    <dgm:pt modelId="{94DC984A-FD29-4908-9A32-979D6F015A83}" type="parTrans" cxnId="{C787F6BB-3072-4E5E-A374-D51080D787B4}">
      <dgm:prSet/>
      <dgm:spPr/>
      <dgm:t>
        <a:bodyPr/>
        <a:lstStyle/>
        <a:p>
          <a:endParaRPr lang="en-US"/>
        </a:p>
      </dgm:t>
    </dgm:pt>
    <dgm:pt modelId="{F7073FAA-BE1F-4AA9-B922-D0BEE3688E68}" type="sibTrans" cxnId="{C787F6BB-3072-4E5E-A374-D51080D787B4}">
      <dgm:prSet/>
      <dgm:spPr/>
      <dgm:t>
        <a:bodyPr/>
        <a:lstStyle/>
        <a:p>
          <a:endParaRPr lang="en-US"/>
        </a:p>
      </dgm:t>
    </dgm:pt>
    <dgm:pt modelId="{9DF213F3-31B4-4391-ADCA-8DB4232BEED7}">
      <dgm:prSet/>
      <dgm:spPr/>
      <dgm:t>
        <a:bodyPr/>
        <a:lstStyle/>
        <a:p>
          <a:pPr rtl="0"/>
          <a:r>
            <a:rPr lang="en-GB" dirty="0">
              <a:latin typeface="The Hand Bold"/>
              <a:ea typeface="+mn-ea"/>
              <a:cs typeface="+mn-cs"/>
            </a:rPr>
            <a:t>The government has created multiple strategies to tackle serious and organised crime, including the Home Secretary’s 2018 SOC Strategy. This strategy requires police forces to work closely with Regional Organised Crime Units (ROCUs) to form a joined-up approach. ROCUs provide specialist support such as surveillance, cybercrime teams, intelligence units and asset recovery teams, helping police deal more effectively with organised crime.</a:t>
          </a:r>
          <a:endParaRPr lang="en-US" dirty="0">
            <a:latin typeface="The Hand Bold"/>
            <a:ea typeface="+mn-ea"/>
            <a:cs typeface="+mn-cs"/>
          </a:endParaRPr>
        </a:p>
      </dgm:t>
    </dgm:pt>
    <dgm:pt modelId="{3600655C-FFAA-4545-ACD7-3AADDAF6C61F}" type="parTrans" cxnId="{D268C872-070A-4F69-9601-361836783328}">
      <dgm:prSet/>
      <dgm:spPr/>
      <dgm:t>
        <a:bodyPr/>
        <a:lstStyle/>
        <a:p>
          <a:endParaRPr lang="en-US"/>
        </a:p>
      </dgm:t>
    </dgm:pt>
    <dgm:pt modelId="{E6E31851-3540-48A3-85BF-8317C2115F87}" type="sibTrans" cxnId="{D268C872-070A-4F69-9601-361836783328}">
      <dgm:prSet/>
      <dgm:spPr/>
      <dgm:t>
        <a:bodyPr/>
        <a:lstStyle/>
        <a:p>
          <a:endParaRPr lang="en-US"/>
        </a:p>
      </dgm:t>
    </dgm:pt>
    <dgm:pt modelId="{032EBF76-AD3A-4F9C-8619-CE05FD71C380}">
      <dgm:prSet/>
      <dgm:spPr/>
      <dgm:t>
        <a:bodyPr/>
        <a:lstStyle/>
        <a:p>
          <a:r>
            <a:rPr lang="en-GB" dirty="0">
              <a:latin typeface="The Hand Bold"/>
              <a:ea typeface="+mn-ea"/>
              <a:cs typeface="+mn-cs"/>
            </a:rPr>
            <a:t>Contest </a:t>
          </a:r>
          <a:r>
            <a:rPr lang="en-GB" dirty="0" err="1">
              <a:latin typeface="The Hand Bold"/>
              <a:ea typeface="+mn-ea"/>
              <a:cs typeface="+mn-cs"/>
            </a:rPr>
            <a:t>stratergy</a:t>
          </a:r>
          <a:r>
            <a:rPr lang="en-GB" dirty="0">
              <a:latin typeface="The Hand Bold"/>
              <a:ea typeface="+mn-ea"/>
              <a:cs typeface="+mn-cs"/>
            </a:rPr>
            <a:t> 2023 updated version, This approach for counter-terrorism has been around for 20years and has been updated throughout the years due to the </a:t>
          </a:r>
          <a:r>
            <a:rPr lang="en-GB" dirty="0" err="1">
              <a:latin typeface="The Hand Bold"/>
              <a:ea typeface="+mn-ea"/>
              <a:cs typeface="+mn-cs"/>
            </a:rPr>
            <a:t>foever</a:t>
          </a:r>
          <a:r>
            <a:rPr lang="en-GB" dirty="0">
              <a:latin typeface="The Hand Bold"/>
              <a:ea typeface="+mn-ea"/>
              <a:cs typeface="+mn-cs"/>
            </a:rPr>
            <a:t> evolving criminal world. The core of Contest which has been recognised as a world leading and remains unchanged from </a:t>
          </a:r>
          <a:r>
            <a:rPr lang="en-GB" dirty="0" err="1">
              <a:latin typeface="The Hand Bold"/>
              <a:ea typeface="+mn-ea"/>
              <a:cs typeface="+mn-cs"/>
            </a:rPr>
            <a:t>ealier</a:t>
          </a:r>
          <a:r>
            <a:rPr lang="en-GB" dirty="0">
              <a:latin typeface="The Hand Bold"/>
              <a:ea typeface="+mn-ea"/>
              <a:cs typeface="+mn-cs"/>
            </a:rPr>
            <a:t> </a:t>
          </a:r>
          <a:r>
            <a:rPr lang="en-GB" dirty="0" err="1">
              <a:latin typeface="The Hand Bold"/>
              <a:ea typeface="+mn-ea"/>
              <a:cs typeface="+mn-cs"/>
            </a:rPr>
            <a:t>ilritrations</a:t>
          </a:r>
          <a:r>
            <a:rPr lang="en-GB" dirty="0">
              <a:latin typeface="The Hand Bold"/>
              <a:ea typeface="+mn-ea"/>
              <a:cs typeface="+mn-cs"/>
            </a:rPr>
            <a:t> of this strategy. This is to prevent people becoming </a:t>
          </a:r>
          <a:r>
            <a:rPr lang="en-GB" dirty="0" err="1">
              <a:latin typeface="The Hand Bold"/>
              <a:ea typeface="+mn-ea"/>
              <a:cs typeface="+mn-cs"/>
            </a:rPr>
            <a:t>terroists</a:t>
          </a:r>
          <a:r>
            <a:rPr lang="en-GB" dirty="0">
              <a:latin typeface="The Hand Bold"/>
              <a:ea typeface="+mn-ea"/>
              <a:cs typeface="+mn-cs"/>
            </a:rPr>
            <a:t> or supporting </a:t>
          </a:r>
          <a:r>
            <a:rPr lang="en-GB" dirty="0" err="1">
              <a:latin typeface="The Hand Bold"/>
              <a:ea typeface="+mn-ea"/>
              <a:cs typeface="+mn-cs"/>
            </a:rPr>
            <a:t>terroism</a:t>
          </a:r>
          <a:r>
            <a:rPr lang="en-GB" dirty="0">
              <a:latin typeface="The Hand Bold"/>
              <a:ea typeface="+mn-ea"/>
              <a:cs typeface="+mn-cs"/>
            </a:rPr>
            <a:t> and to </a:t>
          </a:r>
          <a:r>
            <a:rPr lang="en-GB" dirty="0" err="1">
              <a:latin typeface="The Hand Bold"/>
              <a:ea typeface="+mn-ea"/>
              <a:cs typeface="+mn-cs"/>
            </a:rPr>
            <a:t>persue</a:t>
          </a:r>
          <a:r>
            <a:rPr lang="en-GB" dirty="0">
              <a:latin typeface="The Hand Bold"/>
              <a:ea typeface="+mn-ea"/>
              <a:cs typeface="+mn-cs"/>
            </a:rPr>
            <a:t> </a:t>
          </a:r>
          <a:r>
            <a:rPr lang="en-GB" dirty="0" err="1">
              <a:latin typeface="The Hand Bold"/>
              <a:ea typeface="+mn-ea"/>
              <a:cs typeface="+mn-cs"/>
            </a:rPr>
            <a:t>terroism</a:t>
          </a:r>
          <a:r>
            <a:rPr lang="en-GB" dirty="0">
              <a:latin typeface="The Hand Bold"/>
              <a:ea typeface="+mn-ea"/>
              <a:cs typeface="+mn-cs"/>
            </a:rPr>
            <a:t> and disrupt their plots this is designed to reduce threat. </a:t>
          </a:r>
          <a:endParaRPr lang="en-US" dirty="0">
            <a:latin typeface="The Hand Bold"/>
            <a:ea typeface="+mn-ea"/>
            <a:cs typeface="+mn-cs"/>
          </a:endParaRPr>
        </a:p>
      </dgm:t>
    </dgm:pt>
    <dgm:pt modelId="{C6941F1E-7496-4001-80BF-8A8A8DCD00E5}" type="parTrans" cxnId="{B61EDAC9-5491-4394-9527-1ECD4706DD17}">
      <dgm:prSet/>
      <dgm:spPr/>
      <dgm:t>
        <a:bodyPr/>
        <a:lstStyle/>
        <a:p>
          <a:endParaRPr lang="en-US"/>
        </a:p>
      </dgm:t>
    </dgm:pt>
    <dgm:pt modelId="{D85C91F6-3B84-4922-BF47-4F1CD6191078}" type="sibTrans" cxnId="{B61EDAC9-5491-4394-9527-1ECD4706DD17}">
      <dgm:prSet/>
      <dgm:spPr/>
      <dgm:t>
        <a:bodyPr/>
        <a:lstStyle/>
        <a:p>
          <a:endParaRPr lang="en-US"/>
        </a:p>
      </dgm:t>
    </dgm:pt>
    <dgm:pt modelId="{FF893639-31FE-4BA4-8C0A-9209DAD1E338}">
      <dgm:prSet phldr="0"/>
      <dgm:spPr/>
      <dgm:t>
        <a:bodyPr/>
        <a:lstStyle/>
        <a:p>
          <a:pPr rtl="0"/>
          <a:r>
            <a:rPr lang="en-GB" sz="1400" dirty="0"/>
            <a:t>The new strategy, which builds on the work already underway by government and law enforcement, sets out further action to eradicate complex criminal networks,</a:t>
          </a:r>
          <a:r>
            <a:rPr lang="en-GB" sz="1400" dirty="0">
              <a:latin typeface="The Serif Hand Black"/>
            </a:rPr>
            <a:t> this also</a:t>
          </a:r>
          <a:r>
            <a:rPr lang="en-GB" sz="1400" dirty="0"/>
            <a:t> empowers local forces to tackle these illicit crimes in their communities and sets out work overseas to prevent exploitation</a:t>
          </a:r>
          <a:r>
            <a:rPr lang="en-GB" sz="1400" dirty="0">
              <a:latin typeface="The Serif Hand Black"/>
            </a:rPr>
            <a:t>,. </a:t>
          </a:r>
          <a:r>
            <a:rPr lang="en-GB" sz="1400" dirty="0"/>
            <a:t>The government </a:t>
          </a:r>
          <a:r>
            <a:rPr lang="en-GB" sz="1400" dirty="0">
              <a:latin typeface="The Serif Hand Black"/>
            </a:rPr>
            <a:t>has </a:t>
          </a:r>
          <a:r>
            <a:rPr lang="en-GB" sz="1400" dirty="0"/>
            <a:t>also </a:t>
          </a:r>
          <a:r>
            <a:rPr lang="en-GB" sz="1400" dirty="0">
              <a:latin typeface="The Serif Hand Black"/>
            </a:rPr>
            <a:t>brought </a:t>
          </a:r>
          <a:r>
            <a:rPr lang="en-GB" sz="1400" dirty="0"/>
            <a:t> in new powers in the Criminal Justice Bill to ensure the police have the tools they need to disrupt serious and organised crime</a:t>
          </a:r>
          <a:r>
            <a:rPr lang="en-GB" sz="1400" dirty="0">
              <a:latin typeface="The Serif Hand Black"/>
            </a:rPr>
            <a:t>.(</a:t>
          </a:r>
          <a:r>
            <a:rPr lang="en-GB" sz="1400" dirty="0">
              <a:latin typeface="The Serif Hand Black"/>
              <a:ea typeface="+mn-ea"/>
              <a:cs typeface="+mn-cs"/>
            </a:rPr>
            <a:t> Home office, 2023) </a:t>
          </a:r>
          <a:endParaRPr lang="en-GB" dirty="0">
            <a:latin typeface="The Hand Bold"/>
            <a:ea typeface="+mn-ea"/>
            <a:cs typeface="+mn-cs"/>
          </a:endParaRPr>
        </a:p>
      </dgm:t>
    </dgm:pt>
    <dgm:pt modelId="{15B28855-B3E8-4ED5-8AC9-DB88C32789A6}" type="parTrans" cxnId="{96D48375-5447-4A92-85B2-AC698BA2B428}">
      <dgm:prSet/>
      <dgm:spPr/>
    </dgm:pt>
    <dgm:pt modelId="{DDB607EE-39F1-4CD8-A026-E7A380C9BC96}" type="sibTrans" cxnId="{96D48375-5447-4A92-85B2-AC698BA2B428}">
      <dgm:prSet/>
      <dgm:spPr/>
    </dgm:pt>
    <dgm:pt modelId="{E2722156-5F25-458B-862D-A45C8DABCF38}" type="pres">
      <dgm:prSet presAssocID="{7C408717-72C9-49EC-8567-5D32B89BD970}" presName="vert0" presStyleCnt="0">
        <dgm:presLayoutVars>
          <dgm:dir/>
          <dgm:animOne val="branch"/>
          <dgm:animLvl val="lvl"/>
        </dgm:presLayoutVars>
      </dgm:prSet>
      <dgm:spPr/>
    </dgm:pt>
    <dgm:pt modelId="{8405C91A-0E45-479B-8A70-C2E04ED8172B}" type="pres">
      <dgm:prSet presAssocID="{E11FCE3A-95A7-4E1D-BD25-A348BCF4C964}" presName="thickLine" presStyleLbl="alignNode1" presStyleIdx="0" presStyleCnt="4"/>
      <dgm:spPr/>
    </dgm:pt>
    <dgm:pt modelId="{D0D483EA-B32B-4772-AED0-A55EDE79990C}" type="pres">
      <dgm:prSet presAssocID="{E11FCE3A-95A7-4E1D-BD25-A348BCF4C964}" presName="horz1" presStyleCnt="0"/>
      <dgm:spPr/>
    </dgm:pt>
    <dgm:pt modelId="{437BED9A-6E83-49AB-924C-4DF12151A302}" type="pres">
      <dgm:prSet presAssocID="{E11FCE3A-95A7-4E1D-BD25-A348BCF4C964}" presName="tx1" presStyleLbl="revTx" presStyleIdx="0" presStyleCnt="4"/>
      <dgm:spPr/>
    </dgm:pt>
    <dgm:pt modelId="{F1E645CD-050A-4453-B395-2354A0F922DA}" type="pres">
      <dgm:prSet presAssocID="{E11FCE3A-95A7-4E1D-BD25-A348BCF4C964}" presName="vert1" presStyleCnt="0"/>
      <dgm:spPr/>
    </dgm:pt>
    <dgm:pt modelId="{FCE6C94B-83F1-4FA7-BE74-9582A40DD825}" type="pres">
      <dgm:prSet presAssocID="{9DF213F3-31B4-4391-ADCA-8DB4232BEED7}" presName="thickLine" presStyleLbl="alignNode1" presStyleIdx="1" presStyleCnt="4"/>
      <dgm:spPr/>
    </dgm:pt>
    <dgm:pt modelId="{E2397499-25AD-4F21-8D33-D1F9AA878558}" type="pres">
      <dgm:prSet presAssocID="{9DF213F3-31B4-4391-ADCA-8DB4232BEED7}" presName="horz1" presStyleCnt="0"/>
      <dgm:spPr/>
    </dgm:pt>
    <dgm:pt modelId="{CD95AAA1-7D11-4E4E-A61F-B6D06731060D}" type="pres">
      <dgm:prSet presAssocID="{9DF213F3-31B4-4391-ADCA-8DB4232BEED7}" presName="tx1" presStyleLbl="revTx" presStyleIdx="1" presStyleCnt="4"/>
      <dgm:spPr/>
    </dgm:pt>
    <dgm:pt modelId="{471CE4B0-BCEF-4C26-9C15-1D5BAC7CFBDA}" type="pres">
      <dgm:prSet presAssocID="{9DF213F3-31B4-4391-ADCA-8DB4232BEED7}" presName="vert1" presStyleCnt="0"/>
      <dgm:spPr/>
    </dgm:pt>
    <dgm:pt modelId="{8E209D57-5895-4E40-8E0E-54748DC06BD2}" type="pres">
      <dgm:prSet presAssocID="{032EBF76-AD3A-4F9C-8619-CE05FD71C380}" presName="thickLine" presStyleLbl="alignNode1" presStyleIdx="2" presStyleCnt="4"/>
      <dgm:spPr/>
    </dgm:pt>
    <dgm:pt modelId="{51F442EC-B9C8-4627-841C-0F4A15F42CA4}" type="pres">
      <dgm:prSet presAssocID="{032EBF76-AD3A-4F9C-8619-CE05FD71C380}" presName="horz1" presStyleCnt="0"/>
      <dgm:spPr/>
    </dgm:pt>
    <dgm:pt modelId="{A5A76716-1D3E-4E2E-8F45-0930E05EC06A}" type="pres">
      <dgm:prSet presAssocID="{032EBF76-AD3A-4F9C-8619-CE05FD71C380}" presName="tx1" presStyleLbl="revTx" presStyleIdx="2" presStyleCnt="4"/>
      <dgm:spPr/>
    </dgm:pt>
    <dgm:pt modelId="{2A5CB783-DAD3-4EC4-9152-6FF212E9D656}" type="pres">
      <dgm:prSet presAssocID="{032EBF76-AD3A-4F9C-8619-CE05FD71C380}" presName="vert1" presStyleCnt="0"/>
      <dgm:spPr/>
    </dgm:pt>
    <dgm:pt modelId="{571C483B-F991-4BB5-938B-CF023E9E84D3}" type="pres">
      <dgm:prSet presAssocID="{FF893639-31FE-4BA4-8C0A-9209DAD1E338}" presName="thickLine" presStyleLbl="alignNode1" presStyleIdx="3" presStyleCnt="4"/>
      <dgm:spPr/>
    </dgm:pt>
    <dgm:pt modelId="{FE54110D-7A10-48CA-B648-ABB44E4EB8DC}" type="pres">
      <dgm:prSet presAssocID="{FF893639-31FE-4BA4-8C0A-9209DAD1E338}" presName="horz1" presStyleCnt="0"/>
      <dgm:spPr/>
    </dgm:pt>
    <dgm:pt modelId="{0BA0A7BD-D648-4417-8CF1-63997DAFD412}" type="pres">
      <dgm:prSet presAssocID="{FF893639-31FE-4BA4-8C0A-9209DAD1E338}" presName="tx1" presStyleLbl="revTx" presStyleIdx="3" presStyleCnt="4"/>
      <dgm:spPr/>
    </dgm:pt>
    <dgm:pt modelId="{C2392D55-A8FE-436B-920E-8C7A85A5B3A0}" type="pres">
      <dgm:prSet presAssocID="{FF893639-31FE-4BA4-8C0A-9209DAD1E338}" presName="vert1" presStyleCnt="0"/>
      <dgm:spPr/>
    </dgm:pt>
  </dgm:ptLst>
  <dgm:cxnLst>
    <dgm:cxn modelId="{4BF6500D-CCAF-4CE7-A1F4-E5A489698787}" type="presOf" srcId="{FF893639-31FE-4BA4-8C0A-9209DAD1E338}" destId="{0BA0A7BD-D648-4417-8CF1-63997DAFD412}" srcOrd="0" destOrd="0" presId="urn:microsoft.com/office/officeart/2008/layout/LinedList"/>
    <dgm:cxn modelId="{71A10B40-89BD-416B-8422-8890474301E6}" type="presOf" srcId="{9DF213F3-31B4-4391-ADCA-8DB4232BEED7}" destId="{CD95AAA1-7D11-4E4E-A61F-B6D06731060D}" srcOrd="0" destOrd="0" presId="urn:microsoft.com/office/officeart/2008/layout/LinedList"/>
    <dgm:cxn modelId="{D268C872-070A-4F69-9601-361836783328}" srcId="{7C408717-72C9-49EC-8567-5D32B89BD970}" destId="{9DF213F3-31B4-4391-ADCA-8DB4232BEED7}" srcOrd="1" destOrd="0" parTransId="{3600655C-FFAA-4545-ACD7-3AADDAF6C61F}" sibTransId="{E6E31851-3540-48A3-85BF-8317C2115F87}"/>
    <dgm:cxn modelId="{96D48375-5447-4A92-85B2-AC698BA2B428}" srcId="{7C408717-72C9-49EC-8567-5D32B89BD970}" destId="{FF893639-31FE-4BA4-8C0A-9209DAD1E338}" srcOrd="3" destOrd="0" parTransId="{15B28855-B3E8-4ED5-8AC9-DB88C32789A6}" sibTransId="{DDB607EE-39F1-4CD8-A026-E7A380C9BC96}"/>
    <dgm:cxn modelId="{68237EAA-6DDD-42C8-A4A3-7AC693A8F480}" type="presOf" srcId="{E11FCE3A-95A7-4E1D-BD25-A348BCF4C964}" destId="{437BED9A-6E83-49AB-924C-4DF12151A302}" srcOrd="0" destOrd="0" presId="urn:microsoft.com/office/officeart/2008/layout/LinedList"/>
    <dgm:cxn modelId="{C787F6BB-3072-4E5E-A374-D51080D787B4}" srcId="{7C408717-72C9-49EC-8567-5D32B89BD970}" destId="{E11FCE3A-95A7-4E1D-BD25-A348BCF4C964}" srcOrd="0" destOrd="0" parTransId="{94DC984A-FD29-4908-9A32-979D6F015A83}" sibTransId="{F7073FAA-BE1F-4AA9-B922-D0BEE3688E68}"/>
    <dgm:cxn modelId="{CF9B54C8-E195-4B85-B4F3-BA5F6D3D641B}" type="presOf" srcId="{7C408717-72C9-49EC-8567-5D32B89BD970}" destId="{E2722156-5F25-458B-862D-A45C8DABCF38}" srcOrd="0" destOrd="0" presId="urn:microsoft.com/office/officeart/2008/layout/LinedList"/>
    <dgm:cxn modelId="{B61EDAC9-5491-4394-9527-1ECD4706DD17}" srcId="{7C408717-72C9-49EC-8567-5D32B89BD970}" destId="{032EBF76-AD3A-4F9C-8619-CE05FD71C380}" srcOrd="2" destOrd="0" parTransId="{C6941F1E-7496-4001-80BF-8A8A8DCD00E5}" sibTransId="{D85C91F6-3B84-4922-BF47-4F1CD6191078}"/>
    <dgm:cxn modelId="{F7D5CCCD-CB13-416C-BACB-6C32C5BEA6C3}" type="presOf" srcId="{032EBF76-AD3A-4F9C-8619-CE05FD71C380}" destId="{A5A76716-1D3E-4E2E-8F45-0930E05EC06A}" srcOrd="0" destOrd="0" presId="urn:microsoft.com/office/officeart/2008/layout/LinedList"/>
    <dgm:cxn modelId="{5F3EF9BE-286C-4CBE-B15E-E9DB1DF590F0}" type="presParOf" srcId="{E2722156-5F25-458B-862D-A45C8DABCF38}" destId="{8405C91A-0E45-479B-8A70-C2E04ED8172B}" srcOrd="0" destOrd="0" presId="urn:microsoft.com/office/officeart/2008/layout/LinedList"/>
    <dgm:cxn modelId="{29994F31-BDAF-49E4-A823-7733EBAB9D44}" type="presParOf" srcId="{E2722156-5F25-458B-862D-A45C8DABCF38}" destId="{D0D483EA-B32B-4772-AED0-A55EDE79990C}" srcOrd="1" destOrd="0" presId="urn:microsoft.com/office/officeart/2008/layout/LinedList"/>
    <dgm:cxn modelId="{E2433735-7F87-43EC-803B-D07D6CFAFB52}" type="presParOf" srcId="{D0D483EA-B32B-4772-AED0-A55EDE79990C}" destId="{437BED9A-6E83-49AB-924C-4DF12151A302}" srcOrd="0" destOrd="0" presId="urn:microsoft.com/office/officeart/2008/layout/LinedList"/>
    <dgm:cxn modelId="{E22D01C7-D43E-445E-9846-6E99A0C1EC3A}" type="presParOf" srcId="{D0D483EA-B32B-4772-AED0-A55EDE79990C}" destId="{F1E645CD-050A-4453-B395-2354A0F922DA}" srcOrd="1" destOrd="0" presId="urn:microsoft.com/office/officeart/2008/layout/LinedList"/>
    <dgm:cxn modelId="{C3276081-9AEA-429C-9E0F-3371D26E701F}" type="presParOf" srcId="{E2722156-5F25-458B-862D-A45C8DABCF38}" destId="{FCE6C94B-83F1-4FA7-BE74-9582A40DD825}" srcOrd="2" destOrd="0" presId="urn:microsoft.com/office/officeart/2008/layout/LinedList"/>
    <dgm:cxn modelId="{84A43DC1-937F-42E5-8E60-C900A243A7D0}" type="presParOf" srcId="{E2722156-5F25-458B-862D-A45C8DABCF38}" destId="{E2397499-25AD-4F21-8D33-D1F9AA878558}" srcOrd="3" destOrd="0" presId="urn:microsoft.com/office/officeart/2008/layout/LinedList"/>
    <dgm:cxn modelId="{33C613BD-8C4D-4431-AAF3-62DB8E9F8606}" type="presParOf" srcId="{E2397499-25AD-4F21-8D33-D1F9AA878558}" destId="{CD95AAA1-7D11-4E4E-A61F-B6D06731060D}" srcOrd="0" destOrd="0" presId="urn:microsoft.com/office/officeart/2008/layout/LinedList"/>
    <dgm:cxn modelId="{5AFF38BD-F7CE-4F7A-A697-526593D172F2}" type="presParOf" srcId="{E2397499-25AD-4F21-8D33-D1F9AA878558}" destId="{471CE4B0-BCEF-4C26-9C15-1D5BAC7CFBDA}" srcOrd="1" destOrd="0" presId="urn:microsoft.com/office/officeart/2008/layout/LinedList"/>
    <dgm:cxn modelId="{CF57941A-24CA-4596-96FB-109BE8397BD4}" type="presParOf" srcId="{E2722156-5F25-458B-862D-A45C8DABCF38}" destId="{8E209D57-5895-4E40-8E0E-54748DC06BD2}" srcOrd="4" destOrd="0" presId="urn:microsoft.com/office/officeart/2008/layout/LinedList"/>
    <dgm:cxn modelId="{DB8FC1B5-BA0D-4F89-9D70-4907A49911B9}" type="presParOf" srcId="{E2722156-5F25-458B-862D-A45C8DABCF38}" destId="{51F442EC-B9C8-4627-841C-0F4A15F42CA4}" srcOrd="5" destOrd="0" presId="urn:microsoft.com/office/officeart/2008/layout/LinedList"/>
    <dgm:cxn modelId="{460A125A-E104-4D81-969C-F46D23C7F615}" type="presParOf" srcId="{51F442EC-B9C8-4627-841C-0F4A15F42CA4}" destId="{A5A76716-1D3E-4E2E-8F45-0930E05EC06A}" srcOrd="0" destOrd="0" presId="urn:microsoft.com/office/officeart/2008/layout/LinedList"/>
    <dgm:cxn modelId="{BC7A4ECF-AE5D-4C39-B600-CF184B23978E}" type="presParOf" srcId="{51F442EC-B9C8-4627-841C-0F4A15F42CA4}" destId="{2A5CB783-DAD3-4EC4-9152-6FF212E9D656}" srcOrd="1" destOrd="0" presId="urn:microsoft.com/office/officeart/2008/layout/LinedList"/>
    <dgm:cxn modelId="{3E7EA951-F65C-4329-8171-2A753599A7BA}" type="presParOf" srcId="{E2722156-5F25-458B-862D-A45C8DABCF38}" destId="{571C483B-F991-4BB5-938B-CF023E9E84D3}" srcOrd="6" destOrd="0" presId="urn:microsoft.com/office/officeart/2008/layout/LinedList"/>
    <dgm:cxn modelId="{A6F992CA-9451-4FA4-8E63-64AC8234DDFD}" type="presParOf" srcId="{E2722156-5F25-458B-862D-A45C8DABCF38}" destId="{FE54110D-7A10-48CA-B648-ABB44E4EB8DC}" srcOrd="7" destOrd="0" presId="urn:microsoft.com/office/officeart/2008/layout/LinedList"/>
    <dgm:cxn modelId="{A5E6160E-3C55-42BE-9920-C15FF712DB82}" type="presParOf" srcId="{FE54110D-7A10-48CA-B648-ABB44E4EB8DC}" destId="{0BA0A7BD-D648-4417-8CF1-63997DAFD412}" srcOrd="0" destOrd="0" presId="urn:microsoft.com/office/officeart/2008/layout/LinedList"/>
    <dgm:cxn modelId="{C21D5870-D54E-4042-89E4-973F2CABB733}" type="presParOf" srcId="{FE54110D-7A10-48CA-B648-ABB44E4EB8DC}" destId="{C2392D55-A8FE-436B-920E-8C7A85A5B3A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ADCA58-64B4-4727-B542-512D04668A5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9A27B286-6CFD-4777-9659-D43AB78B252B}">
      <dgm:prSet/>
      <dgm:spPr/>
      <dgm:t>
        <a:bodyPr/>
        <a:lstStyle/>
        <a:p>
          <a:r>
            <a:rPr lang="en-GB" dirty="0"/>
            <a:t>This is an apporach to tackel counter terroism and serious and organised crime. </a:t>
          </a:r>
          <a:endParaRPr lang="en-US" dirty="0"/>
        </a:p>
      </dgm:t>
    </dgm:pt>
    <dgm:pt modelId="{7163986C-24F5-4004-BD43-EF7362CD3335}" type="parTrans" cxnId="{B83CE3C1-BCA5-4352-A81D-5BEFF1760781}">
      <dgm:prSet/>
      <dgm:spPr/>
      <dgm:t>
        <a:bodyPr/>
        <a:lstStyle/>
        <a:p>
          <a:endParaRPr lang="en-US"/>
        </a:p>
      </dgm:t>
    </dgm:pt>
    <dgm:pt modelId="{59731198-AF41-4F49-9E52-14CC7AB016B2}" type="sibTrans" cxnId="{B83CE3C1-BCA5-4352-A81D-5BEFF1760781}">
      <dgm:prSet/>
      <dgm:spPr/>
      <dgm:t>
        <a:bodyPr/>
        <a:lstStyle/>
        <a:p>
          <a:endParaRPr lang="en-US"/>
        </a:p>
      </dgm:t>
    </dgm:pt>
    <dgm:pt modelId="{21216BEF-1107-437F-8F04-61AA573F785D}">
      <dgm:prSet/>
      <dgm:spPr/>
      <dgm:t>
        <a:bodyPr/>
        <a:lstStyle/>
        <a:p>
          <a:r>
            <a:rPr lang="en-GB" dirty="0"/>
            <a:t>prevent people from taking part in criminal or terrorist activities;</a:t>
          </a:r>
          <a:endParaRPr lang="en-US" dirty="0"/>
        </a:p>
      </dgm:t>
    </dgm:pt>
    <dgm:pt modelId="{7B72596E-FA1D-44A8-8E1C-042B0EBD3048}" type="parTrans" cxnId="{0F2F4C7F-6829-4ED5-A5A0-6246D3D1382F}">
      <dgm:prSet/>
      <dgm:spPr/>
      <dgm:t>
        <a:bodyPr/>
        <a:lstStyle/>
        <a:p>
          <a:endParaRPr lang="en-US"/>
        </a:p>
      </dgm:t>
    </dgm:pt>
    <dgm:pt modelId="{E3D0CDFB-ACB2-483A-B0A0-A2BCDE108C51}" type="sibTrans" cxnId="{0F2F4C7F-6829-4ED5-A5A0-6246D3D1382F}">
      <dgm:prSet/>
      <dgm:spPr/>
      <dgm:t>
        <a:bodyPr/>
        <a:lstStyle/>
        <a:p>
          <a:endParaRPr lang="en-US"/>
        </a:p>
      </dgm:t>
    </dgm:pt>
    <dgm:pt modelId="{A3DC649C-F493-4FA0-9F01-3B5BA4FA4DF9}">
      <dgm:prSet/>
      <dgm:spPr/>
      <dgm:t>
        <a:bodyPr/>
        <a:lstStyle/>
        <a:p>
          <a:r>
            <a:rPr lang="en-GB" dirty="0"/>
            <a:t>pursue offenders involved in criminal or terrorist activities to disrupt and prosecute them;</a:t>
          </a:r>
          <a:endParaRPr lang="en-US" dirty="0"/>
        </a:p>
      </dgm:t>
    </dgm:pt>
    <dgm:pt modelId="{575902A2-99AF-4650-A38B-DF63AB79F3E4}" type="parTrans" cxnId="{21EF924F-2FAB-4359-9BC0-044F589DCA57}">
      <dgm:prSet/>
      <dgm:spPr/>
      <dgm:t>
        <a:bodyPr/>
        <a:lstStyle/>
        <a:p>
          <a:endParaRPr lang="en-US"/>
        </a:p>
      </dgm:t>
    </dgm:pt>
    <dgm:pt modelId="{ADBE7788-6D6C-4F0C-9A42-06013753B5E9}" type="sibTrans" cxnId="{21EF924F-2FAB-4359-9BC0-044F589DCA57}">
      <dgm:prSet/>
      <dgm:spPr/>
      <dgm:t>
        <a:bodyPr/>
        <a:lstStyle/>
        <a:p>
          <a:endParaRPr lang="en-US"/>
        </a:p>
      </dgm:t>
    </dgm:pt>
    <dgm:pt modelId="{56AC495F-AEA2-4BF8-B421-1CEB0DFC031F}">
      <dgm:prSet/>
      <dgm:spPr/>
      <dgm:t>
        <a:bodyPr/>
        <a:lstStyle/>
        <a:p>
          <a:r>
            <a:rPr lang="en-GB" dirty="0"/>
            <a:t>protect people, organisations and systems from criminal or terrorist activities; and</a:t>
          </a:r>
          <a:endParaRPr lang="en-US" dirty="0"/>
        </a:p>
      </dgm:t>
    </dgm:pt>
    <dgm:pt modelId="{95AEDD9C-03AC-442E-8526-079A510E111C}" type="parTrans" cxnId="{F1EEF671-4BE0-4320-A639-DAF598E7810F}">
      <dgm:prSet/>
      <dgm:spPr/>
      <dgm:t>
        <a:bodyPr/>
        <a:lstStyle/>
        <a:p>
          <a:endParaRPr lang="en-US"/>
        </a:p>
      </dgm:t>
    </dgm:pt>
    <dgm:pt modelId="{6D3AEA53-CC7E-4888-B0D5-37CEA232287F}" type="sibTrans" cxnId="{F1EEF671-4BE0-4320-A639-DAF598E7810F}">
      <dgm:prSet/>
      <dgm:spPr/>
      <dgm:t>
        <a:bodyPr/>
        <a:lstStyle/>
        <a:p>
          <a:endParaRPr lang="en-US"/>
        </a:p>
      </dgm:t>
    </dgm:pt>
    <dgm:pt modelId="{C2738F19-3C48-49D1-AC0A-34D0FDBD95CC}">
      <dgm:prSet/>
      <dgm:spPr/>
      <dgm:t>
        <a:bodyPr/>
        <a:lstStyle/>
        <a:p>
          <a:pPr rtl="0"/>
          <a:r>
            <a:rPr lang="en-GB" dirty="0"/>
            <a:t>prepare for criminal or terrorist activities to reduce their impact.</a:t>
          </a:r>
          <a:endParaRPr lang="en-GB" dirty="0">
            <a:latin typeface="The Serif Hand Black"/>
          </a:endParaRPr>
        </a:p>
      </dgm:t>
    </dgm:pt>
    <dgm:pt modelId="{D091251C-14A3-4305-A53F-1C079F221385}" type="parTrans" cxnId="{26F99E6F-921D-4EE6-8FA8-298CFCC3E68D}">
      <dgm:prSet/>
      <dgm:spPr/>
      <dgm:t>
        <a:bodyPr/>
        <a:lstStyle/>
        <a:p>
          <a:endParaRPr lang="en-US"/>
        </a:p>
      </dgm:t>
    </dgm:pt>
    <dgm:pt modelId="{9AB0B1A2-5E50-4FEF-870B-1B97F9D4D288}" type="sibTrans" cxnId="{26F99E6F-921D-4EE6-8FA8-298CFCC3E68D}">
      <dgm:prSet/>
      <dgm:spPr/>
      <dgm:t>
        <a:bodyPr/>
        <a:lstStyle/>
        <a:p>
          <a:endParaRPr lang="en-US"/>
        </a:p>
      </dgm:t>
    </dgm:pt>
    <dgm:pt modelId="{EED352B1-7676-459B-9DCE-A6FC1802D1D8}">
      <dgm:prSet phldr="0"/>
      <dgm:spPr/>
      <dgm:t>
        <a:bodyPr/>
        <a:lstStyle/>
        <a:p>
          <a:r>
            <a:rPr lang="en-US" dirty="0">
              <a:latin typeface="The Serif Hand Black"/>
            </a:rPr>
            <a:t>(HMICFRS,2019). </a:t>
          </a:r>
          <a:endParaRPr lang="en-GB" dirty="0"/>
        </a:p>
      </dgm:t>
    </dgm:pt>
    <dgm:pt modelId="{C8068685-0728-42C7-9160-3475CFF9290C}" type="parTrans" cxnId="{68ADB7AD-EDE5-4415-859D-2FCAB7D2BD95}">
      <dgm:prSet/>
      <dgm:spPr/>
    </dgm:pt>
    <dgm:pt modelId="{CC8964A7-D3BE-48C9-BB60-A042C460D490}" type="sibTrans" cxnId="{68ADB7AD-EDE5-4415-859D-2FCAB7D2BD95}">
      <dgm:prSet/>
      <dgm:spPr/>
    </dgm:pt>
    <dgm:pt modelId="{BB3E8C44-A6B0-4E63-A8BC-5DAF9C97B007}" type="pres">
      <dgm:prSet presAssocID="{7CADCA58-64B4-4727-B542-512D04668A54}" presName="linear" presStyleCnt="0">
        <dgm:presLayoutVars>
          <dgm:animLvl val="lvl"/>
          <dgm:resizeHandles val="exact"/>
        </dgm:presLayoutVars>
      </dgm:prSet>
      <dgm:spPr/>
    </dgm:pt>
    <dgm:pt modelId="{B1AEE1A8-605B-4C74-BAA5-7997434B8F19}" type="pres">
      <dgm:prSet presAssocID="{9A27B286-6CFD-4777-9659-D43AB78B252B}" presName="parentText" presStyleLbl="node1" presStyleIdx="0" presStyleCnt="6">
        <dgm:presLayoutVars>
          <dgm:chMax val="0"/>
          <dgm:bulletEnabled val="1"/>
        </dgm:presLayoutVars>
      </dgm:prSet>
      <dgm:spPr/>
    </dgm:pt>
    <dgm:pt modelId="{A1A34A55-6FC9-4010-ACD2-4CCAF4F973FD}" type="pres">
      <dgm:prSet presAssocID="{59731198-AF41-4F49-9E52-14CC7AB016B2}" presName="spacer" presStyleCnt="0"/>
      <dgm:spPr/>
    </dgm:pt>
    <dgm:pt modelId="{8A7B7C32-2739-4F78-8FA8-EB1996F4420F}" type="pres">
      <dgm:prSet presAssocID="{21216BEF-1107-437F-8F04-61AA573F785D}" presName="parentText" presStyleLbl="node1" presStyleIdx="1" presStyleCnt="6">
        <dgm:presLayoutVars>
          <dgm:chMax val="0"/>
          <dgm:bulletEnabled val="1"/>
        </dgm:presLayoutVars>
      </dgm:prSet>
      <dgm:spPr/>
    </dgm:pt>
    <dgm:pt modelId="{880C457A-EDF7-41BB-AE42-4E9EE1608290}" type="pres">
      <dgm:prSet presAssocID="{E3D0CDFB-ACB2-483A-B0A0-A2BCDE108C51}" presName="spacer" presStyleCnt="0"/>
      <dgm:spPr/>
    </dgm:pt>
    <dgm:pt modelId="{4704DF39-B389-4273-8B05-2C6D5D5C0411}" type="pres">
      <dgm:prSet presAssocID="{A3DC649C-F493-4FA0-9F01-3B5BA4FA4DF9}" presName="parentText" presStyleLbl="node1" presStyleIdx="2" presStyleCnt="6">
        <dgm:presLayoutVars>
          <dgm:chMax val="0"/>
          <dgm:bulletEnabled val="1"/>
        </dgm:presLayoutVars>
      </dgm:prSet>
      <dgm:spPr/>
    </dgm:pt>
    <dgm:pt modelId="{BAFD7E9D-B0A3-4448-95F5-364C79D9E81C}" type="pres">
      <dgm:prSet presAssocID="{ADBE7788-6D6C-4F0C-9A42-06013753B5E9}" presName="spacer" presStyleCnt="0"/>
      <dgm:spPr/>
    </dgm:pt>
    <dgm:pt modelId="{29B50E46-BAF2-4B5E-9306-8CDC13803D44}" type="pres">
      <dgm:prSet presAssocID="{56AC495F-AEA2-4BF8-B421-1CEB0DFC031F}" presName="parentText" presStyleLbl="node1" presStyleIdx="3" presStyleCnt="6">
        <dgm:presLayoutVars>
          <dgm:chMax val="0"/>
          <dgm:bulletEnabled val="1"/>
        </dgm:presLayoutVars>
      </dgm:prSet>
      <dgm:spPr/>
    </dgm:pt>
    <dgm:pt modelId="{DF2B6258-B1C6-46F2-A1BD-64B5DBC93B1D}" type="pres">
      <dgm:prSet presAssocID="{6D3AEA53-CC7E-4888-B0D5-37CEA232287F}" presName="spacer" presStyleCnt="0"/>
      <dgm:spPr/>
    </dgm:pt>
    <dgm:pt modelId="{000FC8AD-2A5A-4989-A3DB-EAD0CD1D926F}" type="pres">
      <dgm:prSet presAssocID="{C2738F19-3C48-49D1-AC0A-34D0FDBD95CC}" presName="parentText" presStyleLbl="node1" presStyleIdx="4" presStyleCnt="6">
        <dgm:presLayoutVars>
          <dgm:chMax val="0"/>
          <dgm:bulletEnabled val="1"/>
        </dgm:presLayoutVars>
      </dgm:prSet>
      <dgm:spPr/>
    </dgm:pt>
    <dgm:pt modelId="{D4814EA0-0417-4807-9B41-F085AE5F54E7}" type="pres">
      <dgm:prSet presAssocID="{9AB0B1A2-5E50-4FEF-870B-1B97F9D4D288}" presName="spacer" presStyleCnt="0"/>
      <dgm:spPr/>
    </dgm:pt>
    <dgm:pt modelId="{955CFC3B-26F7-4657-8850-45CFBBCCD387}" type="pres">
      <dgm:prSet presAssocID="{EED352B1-7676-459B-9DCE-A6FC1802D1D8}" presName="parentText" presStyleLbl="node1" presStyleIdx="5" presStyleCnt="6">
        <dgm:presLayoutVars>
          <dgm:chMax val="0"/>
          <dgm:bulletEnabled val="1"/>
        </dgm:presLayoutVars>
      </dgm:prSet>
      <dgm:spPr/>
    </dgm:pt>
  </dgm:ptLst>
  <dgm:cxnLst>
    <dgm:cxn modelId="{DB389C19-887C-4E6F-BCFF-C0DCCF0C8679}" type="presOf" srcId="{56AC495F-AEA2-4BF8-B421-1CEB0DFC031F}" destId="{29B50E46-BAF2-4B5E-9306-8CDC13803D44}" srcOrd="0" destOrd="0" presId="urn:microsoft.com/office/officeart/2005/8/layout/vList2"/>
    <dgm:cxn modelId="{5683E846-6218-4D67-A5CF-21B84B4D33EE}" type="presOf" srcId="{7CADCA58-64B4-4727-B542-512D04668A54}" destId="{BB3E8C44-A6B0-4E63-A8BC-5DAF9C97B007}" srcOrd="0" destOrd="0" presId="urn:microsoft.com/office/officeart/2005/8/layout/vList2"/>
    <dgm:cxn modelId="{21EF924F-2FAB-4359-9BC0-044F589DCA57}" srcId="{7CADCA58-64B4-4727-B542-512D04668A54}" destId="{A3DC649C-F493-4FA0-9F01-3B5BA4FA4DF9}" srcOrd="2" destOrd="0" parTransId="{575902A2-99AF-4650-A38B-DF63AB79F3E4}" sibTransId="{ADBE7788-6D6C-4F0C-9A42-06013753B5E9}"/>
    <dgm:cxn modelId="{26F99E6F-921D-4EE6-8FA8-298CFCC3E68D}" srcId="{7CADCA58-64B4-4727-B542-512D04668A54}" destId="{C2738F19-3C48-49D1-AC0A-34D0FDBD95CC}" srcOrd="4" destOrd="0" parTransId="{D091251C-14A3-4305-A53F-1C079F221385}" sibTransId="{9AB0B1A2-5E50-4FEF-870B-1B97F9D4D288}"/>
    <dgm:cxn modelId="{F1EEF671-4BE0-4320-A639-DAF598E7810F}" srcId="{7CADCA58-64B4-4727-B542-512D04668A54}" destId="{56AC495F-AEA2-4BF8-B421-1CEB0DFC031F}" srcOrd="3" destOrd="0" parTransId="{95AEDD9C-03AC-442E-8526-079A510E111C}" sibTransId="{6D3AEA53-CC7E-4888-B0D5-37CEA232287F}"/>
    <dgm:cxn modelId="{0F2F4C7F-6829-4ED5-A5A0-6246D3D1382F}" srcId="{7CADCA58-64B4-4727-B542-512D04668A54}" destId="{21216BEF-1107-437F-8F04-61AA573F785D}" srcOrd="1" destOrd="0" parTransId="{7B72596E-FA1D-44A8-8E1C-042B0EBD3048}" sibTransId="{E3D0CDFB-ACB2-483A-B0A0-A2BCDE108C51}"/>
    <dgm:cxn modelId="{F7F16BA8-72F2-4480-8616-5CD0EF2A92EA}" type="presOf" srcId="{21216BEF-1107-437F-8F04-61AA573F785D}" destId="{8A7B7C32-2739-4F78-8FA8-EB1996F4420F}" srcOrd="0" destOrd="0" presId="urn:microsoft.com/office/officeart/2005/8/layout/vList2"/>
    <dgm:cxn modelId="{68ADB7AD-EDE5-4415-859D-2FCAB7D2BD95}" srcId="{7CADCA58-64B4-4727-B542-512D04668A54}" destId="{EED352B1-7676-459B-9DCE-A6FC1802D1D8}" srcOrd="5" destOrd="0" parTransId="{C8068685-0728-42C7-9160-3475CFF9290C}" sibTransId="{CC8964A7-D3BE-48C9-BB60-A042C460D490}"/>
    <dgm:cxn modelId="{5DC32AB1-6073-48C5-BF84-6D8339B22A07}" type="presOf" srcId="{9A27B286-6CFD-4777-9659-D43AB78B252B}" destId="{B1AEE1A8-605B-4C74-BAA5-7997434B8F19}" srcOrd="0" destOrd="0" presId="urn:microsoft.com/office/officeart/2005/8/layout/vList2"/>
    <dgm:cxn modelId="{B83CE3C1-BCA5-4352-A81D-5BEFF1760781}" srcId="{7CADCA58-64B4-4727-B542-512D04668A54}" destId="{9A27B286-6CFD-4777-9659-D43AB78B252B}" srcOrd="0" destOrd="0" parTransId="{7163986C-24F5-4004-BD43-EF7362CD3335}" sibTransId="{59731198-AF41-4F49-9E52-14CC7AB016B2}"/>
    <dgm:cxn modelId="{D83C25D5-CAE2-4915-BA4D-72EFA9968401}" type="presOf" srcId="{EED352B1-7676-459B-9DCE-A6FC1802D1D8}" destId="{955CFC3B-26F7-4657-8850-45CFBBCCD387}" srcOrd="0" destOrd="0" presId="urn:microsoft.com/office/officeart/2005/8/layout/vList2"/>
    <dgm:cxn modelId="{25C3A2F1-4559-4D1B-9F31-95BADC0BFCA9}" type="presOf" srcId="{A3DC649C-F493-4FA0-9F01-3B5BA4FA4DF9}" destId="{4704DF39-B389-4273-8B05-2C6D5D5C0411}" srcOrd="0" destOrd="0" presId="urn:microsoft.com/office/officeart/2005/8/layout/vList2"/>
    <dgm:cxn modelId="{4ADF02F8-0589-47A8-A5D6-4DEE6B4AE2AB}" type="presOf" srcId="{C2738F19-3C48-49D1-AC0A-34D0FDBD95CC}" destId="{000FC8AD-2A5A-4989-A3DB-EAD0CD1D926F}" srcOrd="0" destOrd="0" presId="urn:microsoft.com/office/officeart/2005/8/layout/vList2"/>
    <dgm:cxn modelId="{A603824D-5AAF-4707-8FC5-CA0C6CFF46AF}" type="presParOf" srcId="{BB3E8C44-A6B0-4E63-A8BC-5DAF9C97B007}" destId="{B1AEE1A8-605B-4C74-BAA5-7997434B8F19}" srcOrd="0" destOrd="0" presId="urn:microsoft.com/office/officeart/2005/8/layout/vList2"/>
    <dgm:cxn modelId="{A4430071-B281-48FE-8772-C09113B0F49A}" type="presParOf" srcId="{BB3E8C44-A6B0-4E63-A8BC-5DAF9C97B007}" destId="{A1A34A55-6FC9-4010-ACD2-4CCAF4F973FD}" srcOrd="1" destOrd="0" presId="urn:microsoft.com/office/officeart/2005/8/layout/vList2"/>
    <dgm:cxn modelId="{2CFD0227-7018-42EA-9FD2-8B54E0E996A9}" type="presParOf" srcId="{BB3E8C44-A6B0-4E63-A8BC-5DAF9C97B007}" destId="{8A7B7C32-2739-4F78-8FA8-EB1996F4420F}" srcOrd="2" destOrd="0" presId="urn:microsoft.com/office/officeart/2005/8/layout/vList2"/>
    <dgm:cxn modelId="{3FE0DBB9-584F-4D7A-AA18-7A270EE9DE04}" type="presParOf" srcId="{BB3E8C44-A6B0-4E63-A8BC-5DAF9C97B007}" destId="{880C457A-EDF7-41BB-AE42-4E9EE1608290}" srcOrd="3" destOrd="0" presId="urn:microsoft.com/office/officeart/2005/8/layout/vList2"/>
    <dgm:cxn modelId="{0CAD2AEE-4F31-452C-B6AB-016D121CBB02}" type="presParOf" srcId="{BB3E8C44-A6B0-4E63-A8BC-5DAF9C97B007}" destId="{4704DF39-B389-4273-8B05-2C6D5D5C0411}" srcOrd="4" destOrd="0" presId="urn:microsoft.com/office/officeart/2005/8/layout/vList2"/>
    <dgm:cxn modelId="{597471F0-093F-4DF4-8F25-9B915DF61F54}" type="presParOf" srcId="{BB3E8C44-A6B0-4E63-A8BC-5DAF9C97B007}" destId="{BAFD7E9D-B0A3-4448-95F5-364C79D9E81C}" srcOrd="5" destOrd="0" presId="urn:microsoft.com/office/officeart/2005/8/layout/vList2"/>
    <dgm:cxn modelId="{1946FFA8-7F8C-4818-B8A2-764C78153220}" type="presParOf" srcId="{BB3E8C44-A6B0-4E63-A8BC-5DAF9C97B007}" destId="{29B50E46-BAF2-4B5E-9306-8CDC13803D44}" srcOrd="6" destOrd="0" presId="urn:microsoft.com/office/officeart/2005/8/layout/vList2"/>
    <dgm:cxn modelId="{C25C6DDE-A69C-4FD3-A28B-C8827E2B6E87}" type="presParOf" srcId="{BB3E8C44-A6B0-4E63-A8BC-5DAF9C97B007}" destId="{DF2B6258-B1C6-46F2-A1BD-64B5DBC93B1D}" srcOrd="7" destOrd="0" presId="urn:microsoft.com/office/officeart/2005/8/layout/vList2"/>
    <dgm:cxn modelId="{3BCD9D95-3AFC-4329-9F27-0D2D2E14FFAB}" type="presParOf" srcId="{BB3E8C44-A6B0-4E63-A8BC-5DAF9C97B007}" destId="{000FC8AD-2A5A-4989-A3DB-EAD0CD1D926F}" srcOrd="8" destOrd="0" presId="urn:microsoft.com/office/officeart/2005/8/layout/vList2"/>
    <dgm:cxn modelId="{6CBFE924-A205-4310-BD82-4BFE2329F887}" type="presParOf" srcId="{BB3E8C44-A6B0-4E63-A8BC-5DAF9C97B007}" destId="{D4814EA0-0417-4807-9B41-F085AE5F54E7}" srcOrd="9" destOrd="0" presId="urn:microsoft.com/office/officeart/2005/8/layout/vList2"/>
    <dgm:cxn modelId="{E02AE06C-5A40-4423-A6C9-9925842E1FAB}" type="presParOf" srcId="{BB3E8C44-A6B0-4E63-A8BC-5DAF9C97B007}" destId="{955CFC3B-26F7-4657-8850-45CFBBCCD387}"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0FC8ED-34E2-49B7-A03C-505CF5676741}" type="doc">
      <dgm:prSet loTypeId="urn:microsoft.com/office/officeart/2005/8/layout/process1" loCatId="process" qsTypeId="urn:microsoft.com/office/officeart/2005/8/quickstyle/simple1" qsCatId="simple" csTypeId="urn:microsoft.com/office/officeart/2005/8/colors/colorful2" csCatId="colorful" phldr="1"/>
      <dgm:spPr/>
      <dgm:t>
        <a:bodyPr/>
        <a:lstStyle/>
        <a:p>
          <a:endParaRPr lang="en-US"/>
        </a:p>
      </dgm:t>
    </dgm:pt>
    <dgm:pt modelId="{253A4208-42AC-4C5F-ABE0-44D27F213C42}">
      <dgm:prSet/>
      <dgm:spPr/>
      <dgm:t>
        <a:bodyPr/>
        <a:lstStyle/>
        <a:p>
          <a:r>
            <a:rPr lang="en-GB" dirty="0"/>
            <a:t>Although it has a very mixed success rate it is still being in the Context stratergy 2023. </a:t>
          </a:r>
          <a:endParaRPr lang="en-US" dirty="0"/>
        </a:p>
      </dgm:t>
    </dgm:pt>
    <dgm:pt modelId="{545641AD-DEBF-4E1A-9B41-04D483CF5290}" type="parTrans" cxnId="{88371764-3261-4855-97FF-3FBAB98BD33D}">
      <dgm:prSet/>
      <dgm:spPr/>
      <dgm:t>
        <a:bodyPr/>
        <a:lstStyle/>
        <a:p>
          <a:endParaRPr lang="en-US"/>
        </a:p>
      </dgm:t>
    </dgm:pt>
    <dgm:pt modelId="{84B4BE37-41DD-494A-B21F-E95A6A9A32B5}" type="sibTrans" cxnId="{88371764-3261-4855-97FF-3FBAB98BD33D}">
      <dgm:prSet/>
      <dgm:spPr/>
      <dgm:t>
        <a:bodyPr/>
        <a:lstStyle/>
        <a:p>
          <a:endParaRPr lang="en-US"/>
        </a:p>
      </dgm:t>
    </dgm:pt>
    <dgm:pt modelId="{80C0981F-CB61-4614-885E-A010F9E962B9}">
      <dgm:prSet phldr="0"/>
      <dgm:spPr/>
      <dgm:t>
        <a:bodyPr/>
        <a:lstStyle/>
        <a:p>
          <a:pPr algn="l" rtl="0"/>
          <a:r>
            <a:rPr lang="en-GB" dirty="0"/>
            <a:t>The launch of the 2023 Serious and Organised Crime Strategy had </a:t>
          </a:r>
          <a:r>
            <a:rPr lang="en-GB" dirty="0">
              <a:latin typeface="The Serif Hand Black"/>
            </a:rPr>
            <a:t>very little</a:t>
          </a:r>
          <a:r>
            <a:rPr lang="en-GB" dirty="0"/>
            <a:t> publicity or engagement. This is surprising because the 2018 strategy was launched with much more confidence and ambition. The new strategy is supposed to guide the UK’s response to growing threats until 2028, but the quiet launch raises doubts about how much energy and commitment there is to actually deliver it</a:t>
          </a:r>
          <a:r>
            <a:rPr lang="en-GB" dirty="0">
              <a:latin typeface="The Serif Hand Black"/>
            </a:rPr>
            <a:t>.</a:t>
          </a:r>
          <a:endParaRPr lang="en-GB" dirty="0"/>
        </a:p>
      </dgm:t>
    </dgm:pt>
    <dgm:pt modelId="{AE00C461-0E98-48A1-8CF9-814EBE6981BB}" type="parTrans" cxnId="{03B34859-C5BC-4797-A4A9-C9F703DD1612}">
      <dgm:prSet/>
      <dgm:spPr/>
    </dgm:pt>
    <dgm:pt modelId="{239A2412-6553-4E7A-BF5A-E37CD4316F9D}" type="sibTrans" cxnId="{03B34859-C5BC-4797-A4A9-C9F703DD1612}">
      <dgm:prSet/>
      <dgm:spPr/>
      <dgm:t>
        <a:bodyPr/>
        <a:lstStyle/>
        <a:p>
          <a:endParaRPr lang="en-GB"/>
        </a:p>
      </dgm:t>
    </dgm:pt>
    <dgm:pt modelId="{B3873F53-C976-462F-9BB9-EA0AC6F6077F}">
      <dgm:prSet phldr="0"/>
      <dgm:spPr/>
      <dgm:t>
        <a:bodyPr/>
        <a:lstStyle/>
        <a:p>
          <a:pPr algn="l" rtl="0"/>
          <a:r>
            <a:rPr lang="en-GB" dirty="0"/>
            <a:t>The mission of the new strategy is </a:t>
          </a:r>
          <a:r>
            <a:rPr lang="en-GB" i="1" dirty="0">
              <a:latin typeface="The Serif Hand Black"/>
            </a:rPr>
            <a:t>to reduce</a:t>
          </a:r>
          <a:r>
            <a:rPr lang="en-GB" i="1" dirty="0"/>
            <a:t> serious and organised crime in the UK</a:t>
          </a:r>
          <a:r>
            <a:rPr lang="en-GB" i="1" dirty="0">
              <a:latin typeface="The Serif Hand Black"/>
            </a:rPr>
            <a:t>,</a:t>
          </a:r>
          <a:r>
            <a:rPr lang="en-GB" dirty="0"/>
            <a:t> but this wording seems to focus only on crime committed inside the country, even though much of the crime affecting UK victims actually comes from overseas. The previous 4Ps approach had mixed results, and the new strategy moves away from that framework—but it does not explain why. It also isn’t clear whether the new five-part model will work better in today’s environment.</a:t>
          </a:r>
        </a:p>
      </dgm:t>
    </dgm:pt>
    <dgm:pt modelId="{22647595-D703-41F2-88DF-1FA472328C45}" type="parTrans" cxnId="{519A097C-B4D0-40CB-B2D5-A118E5D735F2}">
      <dgm:prSet/>
      <dgm:spPr/>
    </dgm:pt>
    <dgm:pt modelId="{F7C41FFF-C454-43F0-8D7B-66EC63582BD5}" type="sibTrans" cxnId="{519A097C-B4D0-40CB-B2D5-A118E5D735F2}">
      <dgm:prSet/>
      <dgm:spPr/>
      <dgm:t>
        <a:bodyPr/>
        <a:lstStyle/>
        <a:p>
          <a:endParaRPr lang="en-GB"/>
        </a:p>
      </dgm:t>
    </dgm:pt>
    <dgm:pt modelId="{E53F17EE-8E2A-4618-80F8-1C4A13F5410D}" type="pres">
      <dgm:prSet presAssocID="{450FC8ED-34E2-49B7-A03C-505CF5676741}" presName="Name0" presStyleCnt="0">
        <dgm:presLayoutVars>
          <dgm:dir/>
          <dgm:resizeHandles val="exact"/>
        </dgm:presLayoutVars>
      </dgm:prSet>
      <dgm:spPr/>
    </dgm:pt>
    <dgm:pt modelId="{59BE4977-F1B7-43F9-AC62-6A68BD8E3250}" type="pres">
      <dgm:prSet presAssocID="{80C0981F-CB61-4614-885E-A010F9E962B9}" presName="node" presStyleLbl="node1" presStyleIdx="0" presStyleCnt="3">
        <dgm:presLayoutVars>
          <dgm:bulletEnabled val="1"/>
        </dgm:presLayoutVars>
      </dgm:prSet>
      <dgm:spPr/>
    </dgm:pt>
    <dgm:pt modelId="{5B13C53B-7803-4C89-BDAE-96E5D7AF717D}" type="pres">
      <dgm:prSet presAssocID="{239A2412-6553-4E7A-BF5A-E37CD4316F9D}" presName="sibTrans" presStyleLbl="sibTrans2D1" presStyleIdx="0" presStyleCnt="2"/>
      <dgm:spPr/>
    </dgm:pt>
    <dgm:pt modelId="{C4EBE676-0127-4D5C-85FE-DF083DD2D469}" type="pres">
      <dgm:prSet presAssocID="{239A2412-6553-4E7A-BF5A-E37CD4316F9D}" presName="connectorText" presStyleLbl="sibTrans2D1" presStyleIdx="0" presStyleCnt="2"/>
      <dgm:spPr/>
    </dgm:pt>
    <dgm:pt modelId="{7B144DCB-1D81-4535-AD1E-954C124A264C}" type="pres">
      <dgm:prSet presAssocID="{B3873F53-C976-462F-9BB9-EA0AC6F6077F}" presName="node" presStyleLbl="node1" presStyleIdx="1" presStyleCnt="3">
        <dgm:presLayoutVars>
          <dgm:bulletEnabled val="1"/>
        </dgm:presLayoutVars>
      </dgm:prSet>
      <dgm:spPr/>
    </dgm:pt>
    <dgm:pt modelId="{B5514254-DD0F-4CB1-BEE3-B92B11F4D3CA}" type="pres">
      <dgm:prSet presAssocID="{F7C41FFF-C454-43F0-8D7B-66EC63582BD5}" presName="sibTrans" presStyleLbl="sibTrans2D1" presStyleIdx="1" presStyleCnt="2"/>
      <dgm:spPr/>
    </dgm:pt>
    <dgm:pt modelId="{E8C9A12A-096E-4439-A98C-7DAB77D16754}" type="pres">
      <dgm:prSet presAssocID="{F7C41FFF-C454-43F0-8D7B-66EC63582BD5}" presName="connectorText" presStyleLbl="sibTrans2D1" presStyleIdx="1" presStyleCnt="2"/>
      <dgm:spPr/>
    </dgm:pt>
    <dgm:pt modelId="{184A17CE-A2D4-48C1-BBD7-031501185135}" type="pres">
      <dgm:prSet presAssocID="{253A4208-42AC-4C5F-ABE0-44D27F213C42}" presName="node" presStyleLbl="node1" presStyleIdx="2" presStyleCnt="3">
        <dgm:presLayoutVars>
          <dgm:bulletEnabled val="1"/>
        </dgm:presLayoutVars>
      </dgm:prSet>
      <dgm:spPr/>
    </dgm:pt>
  </dgm:ptLst>
  <dgm:cxnLst>
    <dgm:cxn modelId="{E201241B-F0BF-4378-AD7B-6DAEC73D9E1D}" type="presOf" srcId="{F7C41FFF-C454-43F0-8D7B-66EC63582BD5}" destId="{B5514254-DD0F-4CB1-BEE3-B92B11F4D3CA}" srcOrd="0" destOrd="0" presId="urn:microsoft.com/office/officeart/2005/8/layout/process1"/>
    <dgm:cxn modelId="{CE4EA622-3743-42FB-9C93-36066DF1647E}" type="presOf" srcId="{239A2412-6553-4E7A-BF5A-E37CD4316F9D}" destId="{C4EBE676-0127-4D5C-85FE-DF083DD2D469}" srcOrd="1" destOrd="0" presId="urn:microsoft.com/office/officeart/2005/8/layout/process1"/>
    <dgm:cxn modelId="{88371764-3261-4855-97FF-3FBAB98BD33D}" srcId="{450FC8ED-34E2-49B7-A03C-505CF5676741}" destId="{253A4208-42AC-4C5F-ABE0-44D27F213C42}" srcOrd="2" destOrd="0" parTransId="{545641AD-DEBF-4E1A-9B41-04D483CF5290}" sibTransId="{84B4BE37-41DD-494A-B21F-E95A6A9A32B5}"/>
    <dgm:cxn modelId="{03B34859-C5BC-4797-A4A9-C9F703DD1612}" srcId="{450FC8ED-34E2-49B7-A03C-505CF5676741}" destId="{80C0981F-CB61-4614-885E-A010F9E962B9}" srcOrd="0" destOrd="0" parTransId="{AE00C461-0E98-48A1-8CF9-814EBE6981BB}" sibTransId="{239A2412-6553-4E7A-BF5A-E37CD4316F9D}"/>
    <dgm:cxn modelId="{519A097C-B4D0-40CB-B2D5-A118E5D735F2}" srcId="{450FC8ED-34E2-49B7-A03C-505CF5676741}" destId="{B3873F53-C976-462F-9BB9-EA0AC6F6077F}" srcOrd="1" destOrd="0" parTransId="{22647595-D703-41F2-88DF-1FA472328C45}" sibTransId="{F7C41FFF-C454-43F0-8D7B-66EC63582BD5}"/>
    <dgm:cxn modelId="{48B76984-741A-4DF1-9361-10641E983013}" type="presOf" srcId="{80C0981F-CB61-4614-885E-A010F9E962B9}" destId="{59BE4977-F1B7-43F9-AC62-6A68BD8E3250}" srcOrd="0" destOrd="0" presId="urn:microsoft.com/office/officeart/2005/8/layout/process1"/>
    <dgm:cxn modelId="{4FD1E78F-F37A-4E11-B2A4-3D81F5EBD156}" type="presOf" srcId="{253A4208-42AC-4C5F-ABE0-44D27F213C42}" destId="{184A17CE-A2D4-48C1-BBD7-031501185135}" srcOrd="0" destOrd="0" presId="urn:microsoft.com/office/officeart/2005/8/layout/process1"/>
    <dgm:cxn modelId="{2F9A82A6-7DA5-49B7-AEED-D50FD5E039DC}" type="presOf" srcId="{B3873F53-C976-462F-9BB9-EA0AC6F6077F}" destId="{7B144DCB-1D81-4535-AD1E-954C124A264C}" srcOrd="0" destOrd="0" presId="urn:microsoft.com/office/officeart/2005/8/layout/process1"/>
    <dgm:cxn modelId="{380E2DB3-7D3C-4286-A758-C77AE845417F}" type="presOf" srcId="{450FC8ED-34E2-49B7-A03C-505CF5676741}" destId="{E53F17EE-8E2A-4618-80F8-1C4A13F5410D}" srcOrd="0" destOrd="0" presId="urn:microsoft.com/office/officeart/2005/8/layout/process1"/>
    <dgm:cxn modelId="{049F2BB6-EC4A-45CA-B446-0C9B5C7579A5}" type="presOf" srcId="{239A2412-6553-4E7A-BF5A-E37CD4316F9D}" destId="{5B13C53B-7803-4C89-BDAE-96E5D7AF717D}" srcOrd="0" destOrd="0" presId="urn:microsoft.com/office/officeart/2005/8/layout/process1"/>
    <dgm:cxn modelId="{57DDABFB-52AA-4671-8A74-1EDE7606E5F7}" type="presOf" srcId="{F7C41FFF-C454-43F0-8D7B-66EC63582BD5}" destId="{E8C9A12A-096E-4439-A98C-7DAB77D16754}" srcOrd="1" destOrd="0" presId="urn:microsoft.com/office/officeart/2005/8/layout/process1"/>
    <dgm:cxn modelId="{9A919D48-DDED-4FE2-A9CC-470FE432ADE5}" type="presParOf" srcId="{E53F17EE-8E2A-4618-80F8-1C4A13F5410D}" destId="{59BE4977-F1B7-43F9-AC62-6A68BD8E3250}" srcOrd="0" destOrd="0" presId="urn:microsoft.com/office/officeart/2005/8/layout/process1"/>
    <dgm:cxn modelId="{CD826C37-86BF-4E11-9D4B-E21539644FD0}" type="presParOf" srcId="{E53F17EE-8E2A-4618-80F8-1C4A13F5410D}" destId="{5B13C53B-7803-4C89-BDAE-96E5D7AF717D}" srcOrd="1" destOrd="0" presId="urn:microsoft.com/office/officeart/2005/8/layout/process1"/>
    <dgm:cxn modelId="{5D0AC68D-8DC1-4E00-9767-D6354708902E}" type="presParOf" srcId="{5B13C53B-7803-4C89-BDAE-96E5D7AF717D}" destId="{C4EBE676-0127-4D5C-85FE-DF083DD2D469}" srcOrd="0" destOrd="0" presId="urn:microsoft.com/office/officeart/2005/8/layout/process1"/>
    <dgm:cxn modelId="{21BEF136-C22E-406E-8157-8BBA8C59DF74}" type="presParOf" srcId="{E53F17EE-8E2A-4618-80F8-1C4A13F5410D}" destId="{7B144DCB-1D81-4535-AD1E-954C124A264C}" srcOrd="2" destOrd="0" presId="urn:microsoft.com/office/officeart/2005/8/layout/process1"/>
    <dgm:cxn modelId="{2FBF2441-A707-4050-87D8-9AC746000F69}" type="presParOf" srcId="{E53F17EE-8E2A-4618-80F8-1C4A13F5410D}" destId="{B5514254-DD0F-4CB1-BEE3-B92B11F4D3CA}" srcOrd="3" destOrd="0" presId="urn:microsoft.com/office/officeart/2005/8/layout/process1"/>
    <dgm:cxn modelId="{C77EBED6-FB76-45B8-AF1E-86C78E74E3C7}" type="presParOf" srcId="{B5514254-DD0F-4CB1-BEE3-B92B11F4D3CA}" destId="{E8C9A12A-096E-4439-A98C-7DAB77D16754}" srcOrd="0" destOrd="0" presId="urn:microsoft.com/office/officeart/2005/8/layout/process1"/>
    <dgm:cxn modelId="{AABB91B4-7DE3-4840-8555-C16F8372748D}" type="presParOf" srcId="{E53F17EE-8E2A-4618-80F8-1C4A13F5410D}" destId="{184A17CE-A2D4-48C1-BBD7-031501185135}"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52DD81A-F1F0-4D55-8EA5-045DCE16F30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FE5D6044-0E1E-45CD-BFEC-E088D8CA1199}">
      <dgm:prSet/>
      <dgm:spPr/>
      <dgm:t>
        <a:bodyPr/>
        <a:lstStyle/>
        <a:p>
          <a:pPr rtl="0"/>
          <a:r>
            <a:rPr lang="en-GB" dirty="0"/>
            <a:t>January 2023, the home office </a:t>
          </a:r>
          <a:r>
            <a:rPr lang="en-GB" dirty="0">
              <a:latin typeface="The Serif Hand Black"/>
            </a:rPr>
            <a:t>2022 </a:t>
          </a:r>
          <a:r>
            <a:rPr lang="en-GB" dirty="0"/>
            <a:t>announced the expansion of clear, hold, build, this aims to reduce the serious and organised crime threat, reduce crime, and help local communities become more </a:t>
          </a:r>
          <a:r>
            <a:rPr lang="en-GB" dirty="0" err="1"/>
            <a:t>resiliant</a:t>
          </a:r>
          <a:r>
            <a:rPr lang="en-GB" dirty="0"/>
            <a:t> to SOC in the future</a:t>
          </a:r>
          <a:endParaRPr lang="en-US" dirty="0"/>
        </a:p>
      </dgm:t>
    </dgm:pt>
    <dgm:pt modelId="{A2ED8040-B317-4E1D-8150-CCA17F18574F}" type="parTrans" cxnId="{3AFA33B7-BC71-4CCE-8924-BE795912C6E3}">
      <dgm:prSet/>
      <dgm:spPr/>
      <dgm:t>
        <a:bodyPr/>
        <a:lstStyle/>
        <a:p>
          <a:endParaRPr lang="en-US"/>
        </a:p>
      </dgm:t>
    </dgm:pt>
    <dgm:pt modelId="{FE00E125-02E7-4C54-91FE-98C2DAA4CEA4}" type="sibTrans" cxnId="{3AFA33B7-BC71-4CCE-8924-BE795912C6E3}">
      <dgm:prSet/>
      <dgm:spPr/>
      <dgm:t>
        <a:bodyPr/>
        <a:lstStyle/>
        <a:p>
          <a:endParaRPr lang="en-US"/>
        </a:p>
      </dgm:t>
    </dgm:pt>
    <dgm:pt modelId="{504D3161-76B3-425B-9C4B-BE4B61EC7643}">
      <dgm:prSet/>
      <dgm:spPr/>
      <dgm:t>
        <a:bodyPr/>
        <a:lstStyle/>
        <a:p>
          <a:r>
            <a:rPr lang="en-GB" dirty="0"/>
            <a:t>Using this foundation, local forces and communities have interventions in place </a:t>
          </a:r>
          <a:r>
            <a:rPr lang="en-GB" dirty="0" err="1"/>
            <a:t>targegting</a:t>
          </a:r>
          <a:r>
            <a:rPr lang="en-GB" dirty="0"/>
            <a:t> towards young people such as the Serious Organised Crime Early Intervention Service</a:t>
          </a:r>
          <a:endParaRPr lang="en-US" dirty="0"/>
        </a:p>
      </dgm:t>
    </dgm:pt>
    <dgm:pt modelId="{A430CDCC-D289-47C6-96A1-DC8B6EB49351}" type="parTrans" cxnId="{D76081BA-42FB-48E6-85A2-09020989B8E9}">
      <dgm:prSet/>
      <dgm:spPr/>
      <dgm:t>
        <a:bodyPr/>
        <a:lstStyle/>
        <a:p>
          <a:endParaRPr lang="en-US"/>
        </a:p>
      </dgm:t>
    </dgm:pt>
    <dgm:pt modelId="{58335A72-18B2-4919-9ED7-3F8778B37407}" type="sibTrans" cxnId="{D76081BA-42FB-48E6-85A2-09020989B8E9}">
      <dgm:prSet/>
      <dgm:spPr/>
      <dgm:t>
        <a:bodyPr/>
        <a:lstStyle/>
        <a:p>
          <a:endParaRPr lang="en-US"/>
        </a:p>
      </dgm:t>
    </dgm:pt>
    <dgm:pt modelId="{F19D32DE-A8A7-4EF1-BAC7-AFF008528D66}">
      <dgm:prSet/>
      <dgm:spPr/>
      <dgm:t>
        <a:bodyPr/>
        <a:lstStyle/>
        <a:p>
          <a:pPr rtl="0"/>
          <a:r>
            <a:rPr lang="en-GB" dirty="0"/>
            <a:t>This is a new service run by Action for Children that supports young people aged 11–18 who are close to being involved in serious and organised crime or may become involved in the future. The programme first started in Glasgow in 2013. Due to its success, Action for Children received funding from the National Lottery Community Fund to try the same approach in four other places: Cardiff, Dundee, Edinburgh, and Newcastle</a:t>
          </a:r>
          <a:r>
            <a:rPr lang="en-GB" dirty="0">
              <a:latin typeface="The Serif Hand Black"/>
            </a:rPr>
            <a:t>.(</a:t>
          </a:r>
          <a:r>
            <a:rPr lang="en-GB" sz="1100" dirty="0">
              <a:latin typeface="Times New Roman"/>
              <a:cs typeface="Times New Roman"/>
            </a:rPr>
            <a:t>Maxwell, N, et al, 2022).</a:t>
          </a:r>
          <a:endParaRPr lang="en-US" dirty="0"/>
        </a:p>
      </dgm:t>
    </dgm:pt>
    <dgm:pt modelId="{994DAAB4-A34C-4620-A24D-CC4321FC5BE5}" type="parTrans" cxnId="{19B1BFAC-511B-4679-A0FE-2D3655DB8521}">
      <dgm:prSet/>
      <dgm:spPr/>
      <dgm:t>
        <a:bodyPr/>
        <a:lstStyle/>
        <a:p>
          <a:endParaRPr lang="en-US"/>
        </a:p>
      </dgm:t>
    </dgm:pt>
    <dgm:pt modelId="{26320495-2FD5-4A56-A4BE-8719D24BE1A8}" type="sibTrans" cxnId="{19B1BFAC-511B-4679-A0FE-2D3655DB8521}">
      <dgm:prSet/>
      <dgm:spPr/>
      <dgm:t>
        <a:bodyPr/>
        <a:lstStyle/>
        <a:p>
          <a:endParaRPr lang="en-US"/>
        </a:p>
      </dgm:t>
    </dgm:pt>
    <dgm:pt modelId="{5348E162-E917-4199-A9C6-EFDE8140D15A}">
      <dgm:prSet phldr="0"/>
      <dgm:spPr/>
      <dgm:t>
        <a:bodyPr/>
        <a:lstStyle/>
        <a:p>
          <a:pPr rtl="0"/>
          <a:r>
            <a:rPr lang="en-GB" sz="1100" dirty="0">
              <a:solidFill>
                <a:srgbClr val="2C2E36"/>
              </a:solidFill>
              <a:latin typeface="Bahnschrift"/>
            </a:rPr>
            <a:t> Operation SOLON, 2024 this operation was started in south wales. ( nantinal crime agency, 2024).  </a:t>
          </a:r>
          <a:endParaRPr lang="en-GB" dirty="0">
            <a:solidFill>
              <a:srgbClr val="2C2E36"/>
            </a:solidFill>
            <a:latin typeface="The Serif Hand Black"/>
          </a:endParaRPr>
        </a:p>
      </dgm:t>
    </dgm:pt>
    <dgm:pt modelId="{C3DA513D-9C82-4F12-B168-50230D1CD2C8}" type="parTrans" cxnId="{F03A1356-AC52-4510-A635-A3EA4134E130}">
      <dgm:prSet/>
      <dgm:spPr/>
    </dgm:pt>
    <dgm:pt modelId="{A922C824-4EBD-4D70-AFEF-555A6815A2CD}" type="sibTrans" cxnId="{F03A1356-AC52-4510-A635-A3EA4134E130}">
      <dgm:prSet/>
      <dgm:spPr/>
    </dgm:pt>
    <dgm:pt modelId="{C13E84CC-9377-4505-8C92-232F8DE9F5A0}" type="pres">
      <dgm:prSet presAssocID="{D52DD81A-F1F0-4D55-8EA5-045DCE16F30A}" presName="linear" presStyleCnt="0">
        <dgm:presLayoutVars>
          <dgm:animLvl val="lvl"/>
          <dgm:resizeHandles val="exact"/>
        </dgm:presLayoutVars>
      </dgm:prSet>
      <dgm:spPr/>
    </dgm:pt>
    <dgm:pt modelId="{9D63A64D-2C48-4D46-B02B-B5CC43BDF196}" type="pres">
      <dgm:prSet presAssocID="{FE5D6044-0E1E-45CD-BFEC-E088D8CA1199}" presName="parentText" presStyleLbl="node1" presStyleIdx="0" presStyleCnt="4">
        <dgm:presLayoutVars>
          <dgm:chMax val="0"/>
          <dgm:bulletEnabled val="1"/>
        </dgm:presLayoutVars>
      </dgm:prSet>
      <dgm:spPr/>
    </dgm:pt>
    <dgm:pt modelId="{79198FB4-5CD4-494E-9385-B1259FFD1AEE}" type="pres">
      <dgm:prSet presAssocID="{FE00E125-02E7-4C54-91FE-98C2DAA4CEA4}" presName="spacer" presStyleCnt="0"/>
      <dgm:spPr/>
    </dgm:pt>
    <dgm:pt modelId="{05F4BC8F-1CC8-44DB-B94A-E614D90995B2}" type="pres">
      <dgm:prSet presAssocID="{504D3161-76B3-425B-9C4B-BE4B61EC7643}" presName="parentText" presStyleLbl="node1" presStyleIdx="1" presStyleCnt="4">
        <dgm:presLayoutVars>
          <dgm:chMax val="0"/>
          <dgm:bulletEnabled val="1"/>
        </dgm:presLayoutVars>
      </dgm:prSet>
      <dgm:spPr/>
    </dgm:pt>
    <dgm:pt modelId="{AC572939-F1A4-4188-B711-387FE3F8FDEE}" type="pres">
      <dgm:prSet presAssocID="{58335A72-18B2-4919-9ED7-3F8778B37407}" presName="spacer" presStyleCnt="0"/>
      <dgm:spPr/>
    </dgm:pt>
    <dgm:pt modelId="{325BD5E1-3231-4119-94E6-A40265F09E3A}" type="pres">
      <dgm:prSet presAssocID="{F19D32DE-A8A7-4EF1-BAC7-AFF008528D66}" presName="parentText" presStyleLbl="node1" presStyleIdx="2" presStyleCnt="4">
        <dgm:presLayoutVars>
          <dgm:chMax val="0"/>
          <dgm:bulletEnabled val="1"/>
        </dgm:presLayoutVars>
      </dgm:prSet>
      <dgm:spPr/>
    </dgm:pt>
    <dgm:pt modelId="{007BB240-6195-4DB6-BDA1-ACAFDEBDCAD3}" type="pres">
      <dgm:prSet presAssocID="{26320495-2FD5-4A56-A4BE-8719D24BE1A8}" presName="spacer" presStyleCnt="0"/>
      <dgm:spPr/>
    </dgm:pt>
    <dgm:pt modelId="{4E3A361E-8B34-4E31-B231-C2F10B5416EE}" type="pres">
      <dgm:prSet presAssocID="{5348E162-E917-4199-A9C6-EFDE8140D15A}" presName="parentText" presStyleLbl="node1" presStyleIdx="3" presStyleCnt="4">
        <dgm:presLayoutVars>
          <dgm:chMax val="0"/>
          <dgm:bulletEnabled val="1"/>
        </dgm:presLayoutVars>
      </dgm:prSet>
      <dgm:spPr/>
    </dgm:pt>
  </dgm:ptLst>
  <dgm:cxnLst>
    <dgm:cxn modelId="{32474E1B-3F46-4CFE-9667-72AE7FFE5F83}" type="presOf" srcId="{5348E162-E917-4199-A9C6-EFDE8140D15A}" destId="{4E3A361E-8B34-4E31-B231-C2F10B5416EE}" srcOrd="0" destOrd="0" presId="urn:microsoft.com/office/officeart/2005/8/layout/vList2"/>
    <dgm:cxn modelId="{38085E5C-405A-43ED-B9E3-8ED5A6C02A87}" type="presOf" srcId="{FE5D6044-0E1E-45CD-BFEC-E088D8CA1199}" destId="{9D63A64D-2C48-4D46-B02B-B5CC43BDF196}" srcOrd="0" destOrd="0" presId="urn:microsoft.com/office/officeart/2005/8/layout/vList2"/>
    <dgm:cxn modelId="{F03A1356-AC52-4510-A635-A3EA4134E130}" srcId="{D52DD81A-F1F0-4D55-8EA5-045DCE16F30A}" destId="{5348E162-E917-4199-A9C6-EFDE8140D15A}" srcOrd="3" destOrd="0" parTransId="{C3DA513D-9C82-4F12-B168-50230D1CD2C8}" sibTransId="{A922C824-4EBD-4D70-AFEF-555A6815A2CD}"/>
    <dgm:cxn modelId="{742BC395-F22D-4CD0-A47A-4E52855A3676}" type="presOf" srcId="{F19D32DE-A8A7-4EF1-BAC7-AFF008528D66}" destId="{325BD5E1-3231-4119-94E6-A40265F09E3A}" srcOrd="0" destOrd="0" presId="urn:microsoft.com/office/officeart/2005/8/layout/vList2"/>
    <dgm:cxn modelId="{BD5EC3AB-D273-4583-B83C-7481345052F2}" type="presOf" srcId="{504D3161-76B3-425B-9C4B-BE4B61EC7643}" destId="{05F4BC8F-1CC8-44DB-B94A-E614D90995B2}" srcOrd="0" destOrd="0" presId="urn:microsoft.com/office/officeart/2005/8/layout/vList2"/>
    <dgm:cxn modelId="{19B1BFAC-511B-4679-A0FE-2D3655DB8521}" srcId="{D52DD81A-F1F0-4D55-8EA5-045DCE16F30A}" destId="{F19D32DE-A8A7-4EF1-BAC7-AFF008528D66}" srcOrd="2" destOrd="0" parTransId="{994DAAB4-A34C-4620-A24D-CC4321FC5BE5}" sibTransId="{26320495-2FD5-4A56-A4BE-8719D24BE1A8}"/>
    <dgm:cxn modelId="{3AFA33B7-BC71-4CCE-8924-BE795912C6E3}" srcId="{D52DD81A-F1F0-4D55-8EA5-045DCE16F30A}" destId="{FE5D6044-0E1E-45CD-BFEC-E088D8CA1199}" srcOrd="0" destOrd="0" parTransId="{A2ED8040-B317-4E1D-8150-CCA17F18574F}" sibTransId="{FE00E125-02E7-4C54-91FE-98C2DAA4CEA4}"/>
    <dgm:cxn modelId="{D76081BA-42FB-48E6-85A2-09020989B8E9}" srcId="{D52DD81A-F1F0-4D55-8EA5-045DCE16F30A}" destId="{504D3161-76B3-425B-9C4B-BE4B61EC7643}" srcOrd="1" destOrd="0" parTransId="{A430CDCC-D289-47C6-96A1-DC8B6EB49351}" sibTransId="{58335A72-18B2-4919-9ED7-3F8778B37407}"/>
    <dgm:cxn modelId="{ADF757CE-83E6-4872-849B-4BBA8BD46941}" type="presOf" srcId="{D52DD81A-F1F0-4D55-8EA5-045DCE16F30A}" destId="{C13E84CC-9377-4505-8C92-232F8DE9F5A0}" srcOrd="0" destOrd="0" presId="urn:microsoft.com/office/officeart/2005/8/layout/vList2"/>
    <dgm:cxn modelId="{FF838065-B82D-474C-846D-4A9B6F0CE969}" type="presParOf" srcId="{C13E84CC-9377-4505-8C92-232F8DE9F5A0}" destId="{9D63A64D-2C48-4D46-B02B-B5CC43BDF196}" srcOrd="0" destOrd="0" presId="urn:microsoft.com/office/officeart/2005/8/layout/vList2"/>
    <dgm:cxn modelId="{3BA78222-81F6-46F0-9EDC-ADE2C02F4651}" type="presParOf" srcId="{C13E84CC-9377-4505-8C92-232F8DE9F5A0}" destId="{79198FB4-5CD4-494E-9385-B1259FFD1AEE}" srcOrd="1" destOrd="0" presId="urn:microsoft.com/office/officeart/2005/8/layout/vList2"/>
    <dgm:cxn modelId="{7BB2BBF3-892C-413F-8D99-6FDE85EE5CA7}" type="presParOf" srcId="{C13E84CC-9377-4505-8C92-232F8DE9F5A0}" destId="{05F4BC8F-1CC8-44DB-B94A-E614D90995B2}" srcOrd="2" destOrd="0" presId="urn:microsoft.com/office/officeart/2005/8/layout/vList2"/>
    <dgm:cxn modelId="{9DCEDE05-48C5-4641-9A08-37CF9C5E7808}" type="presParOf" srcId="{C13E84CC-9377-4505-8C92-232F8DE9F5A0}" destId="{AC572939-F1A4-4188-B711-387FE3F8FDEE}" srcOrd="3" destOrd="0" presId="urn:microsoft.com/office/officeart/2005/8/layout/vList2"/>
    <dgm:cxn modelId="{1AED8C52-D405-4529-A12D-E16352164AB7}" type="presParOf" srcId="{C13E84CC-9377-4505-8C92-232F8DE9F5A0}" destId="{325BD5E1-3231-4119-94E6-A40265F09E3A}" srcOrd="4" destOrd="0" presId="urn:microsoft.com/office/officeart/2005/8/layout/vList2"/>
    <dgm:cxn modelId="{02D42FAC-5300-42D6-9E4D-050CEBD8EC47}" type="presParOf" srcId="{C13E84CC-9377-4505-8C92-232F8DE9F5A0}" destId="{007BB240-6195-4DB6-BDA1-ACAFDEBDCAD3}" srcOrd="5" destOrd="0" presId="urn:microsoft.com/office/officeart/2005/8/layout/vList2"/>
    <dgm:cxn modelId="{E12F9718-8571-4483-B6C9-DF5281B5CDB6}" type="presParOf" srcId="{C13E84CC-9377-4505-8C92-232F8DE9F5A0}" destId="{4E3A361E-8B34-4E31-B231-C2F10B5416E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738FF3F-35F0-43C5-9326-BE3A60D5DC3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002B478D-1312-4729-86F3-7B3EF6EB94F9}">
      <dgm:prSet phldr="0"/>
      <dgm:spPr/>
      <dgm:t>
        <a:bodyPr/>
        <a:lstStyle/>
        <a:p>
          <a:pPr algn="l" rtl="0">
            <a:lnSpc>
              <a:spcPct val="100000"/>
            </a:lnSpc>
          </a:pPr>
          <a:r>
            <a:rPr lang="en-GB" sz="1100" dirty="0">
              <a:solidFill>
                <a:srgbClr val="FFFFFF"/>
              </a:solidFill>
              <a:latin typeface="The Hand Bold"/>
              <a:ea typeface="+mn-ea"/>
              <a:cs typeface="+mn-cs"/>
            </a:rPr>
            <a:t>As concern grows about the harms caused by people smugglers, tax evasion, and the spread of illegal weapons, more focus is being placed on the impact of serious and organised crime (SOC). The UK Government’s 2018 SOC Strategy says that raising public awareness of these harms is important because it helps reduce the opportunities for organised crime groups to operate. This makes sense because SOC often relies on the cooperation—sometimes unknowingly—of the public and even state officials. ( Cheeseman,et, al, 2024). </a:t>
          </a:r>
          <a:r>
            <a:rPr lang="en-GB" sz="1100" dirty="0">
              <a:solidFill>
                <a:srgbClr val="444444"/>
              </a:solidFill>
              <a:latin typeface="Calibri"/>
              <a:ea typeface="Calibri"/>
              <a:cs typeface="Calibri"/>
            </a:rPr>
            <a:t>However, recent research shows that increasing public awareness about SOC can sometimes have negative effects, suggesting that awareness campaigns need to be handled carefully. (Haenlein,C,2023)</a:t>
          </a:r>
        </a:p>
      </dgm:t>
    </dgm:pt>
    <dgm:pt modelId="{02EC1A65-D558-448C-B93F-5E15A526F1EB}" type="parTrans" cxnId="{C45777B7-C5D3-414E-BBF4-07E22FD3E87E}">
      <dgm:prSet/>
      <dgm:spPr/>
    </dgm:pt>
    <dgm:pt modelId="{26AF3E87-ACF1-4D4B-B4FF-720BCBDA32C0}" type="sibTrans" cxnId="{C45777B7-C5D3-414E-BBF4-07E22FD3E87E}">
      <dgm:prSet/>
      <dgm:spPr/>
    </dgm:pt>
    <dgm:pt modelId="{51EDF633-3886-41F5-98AE-D4C400A3A922}">
      <dgm:prSet phldr="0"/>
      <dgm:spPr/>
      <dgm:t>
        <a:bodyPr/>
        <a:lstStyle/>
        <a:p>
          <a:pPr algn="l">
            <a:lnSpc>
              <a:spcPct val="100000"/>
            </a:lnSpc>
          </a:pPr>
          <a:r>
            <a:rPr lang="en-GB" sz="1100" dirty="0">
              <a:solidFill>
                <a:srgbClr val="FFFFFF"/>
              </a:solidFill>
              <a:latin typeface="The Hand Bold"/>
              <a:ea typeface="+mn-ea"/>
              <a:cs typeface="+mn-cs"/>
            </a:rPr>
            <a:t>The policing of serious and organised crime (SOC) has been widely criticised. SOC is often described as a major and constantly changing security threat, with criminals using new technology to expand their operations and profits. Because of this, many argue that policing efforts have struggled to keep up, and some even say that attempts to control SOC have repeatedly fallen short.</a:t>
          </a:r>
        </a:p>
      </dgm:t>
    </dgm:pt>
    <dgm:pt modelId="{92B9B7F3-74DC-4E9E-906E-58405679F624}" type="parTrans" cxnId="{3B2C3446-1BD9-4554-A892-617F83E95330}">
      <dgm:prSet/>
      <dgm:spPr/>
    </dgm:pt>
    <dgm:pt modelId="{4C853F3C-A7D2-471B-864C-39A997446E81}" type="sibTrans" cxnId="{3B2C3446-1BD9-4554-A892-617F83E95330}">
      <dgm:prSet/>
      <dgm:spPr/>
    </dgm:pt>
    <dgm:pt modelId="{CBA061CB-49CB-45BE-BC44-4948B0D6E8BD}">
      <dgm:prSet phldr="0"/>
      <dgm:spPr/>
      <dgm:t>
        <a:bodyPr/>
        <a:lstStyle/>
        <a:p>
          <a:pPr algn="l" rtl="0">
            <a:lnSpc>
              <a:spcPct val="110000"/>
            </a:lnSpc>
          </a:pPr>
          <a:r>
            <a:rPr lang="en-GB" sz="1100" dirty="0">
              <a:solidFill>
                <a:srgbClr val="FFFFFF"/>
              </a:solidFill>
              <a:latin typeface="The Hand Bold"/>
              <a:ea typeface="+mn-ea"/>
              <a:cs typeface="+mn-cs"/>
            </a:rPr>
            <a:t>Those working to tackle serious and organised crime (SOC) do cooperate effectively in some important areas. For example, the government and law enforcement agencies have a well-established, multi-agency approach to dealing with firearms offences, linking SOC policing with counter-terrorism. Because of this strong partnership, the government now has a clear understanding of how illegal firearms enter and move around the </a:t>
          </a:r>
          <a:r>
            <a:rPr lang="en-GB" sz="1100" dirty="0">
              <a:solidFill>
                <a:srgbClr val="000000"/>
              </a:solidFill>
              <a:latin typeface="The Hand Bold"/>
              <a:ea typeface="+mn-ea"/>
              <a:cs typeface="+mn-cs"/>
            </a:rPr>
            <a:t>UK ( Natinal audit office, 2019).</a:t>
          </a:r>
          <a:r>
            <a:rPr lang="en-GB" sz="1100" dirty="0">
              <a:solidFill>
                <a:srgbClr val="000000"/>
              </a:solidFill>
              <a:latin typeface="Times New Roman"/>
              <a:ea typeface="+mn-ea"/>
              <a:cs typeface="Times New Roman"/>
            </a:rPr>
            <a:t> </a:t>
          </a:r>
        </a:p>
      </dgm:t>
    </dgm:pt>
    <dgm:pt modelId="{F0659AF5-9B21-47F3-8851-989A7E92DD36}" type="parTrans" cxnId="{CD3BB16F-4909-476E-BDE2-E9C0612FBCA9}">
      <dgm:prSet/>
      <dgm:spPr/>
    </dgm:pt>
    <dgm:pt modelId="{40EBD9C5-957A-4796-AB2A-43962326D6A3}" type="sibTrans" cxnId="{CD3BB16F-4909-476E-BDE2-E9C0612FBCA9}">
      <dgm:prSet/>
      <dgm:spPr/>
    </dgm:pt>
    <dgm:pt modelId="{8392FEF1-17A5-443F-817A-F6CCA6ED7419}">
      <dgm:prSet phldr="0"/>
      <dgm:spPr/>
      <dgm:t>
        <a:bodyPr/>
        <a:lstStyle/>
        <a:p>
          <a:pPr algn="l">
            <a:lnSpc>
              <a:spcPct val="100000"/>
            </a:lnSpc>
          </a:pPr>
          <a:r>
            <a:rPr lang="en-GB" sz="1100" dirty="0">
              <a:solidFill>
                <a:srgbClr val="FFFFFF"/>
              </a:solidFill>
              <a:latin typeface="The Hand Bold"/>
              <a:ea typeface="+mn-ea"/>
              <a:cs typeface="+mn-cs"/>
            </a:rPr>
            <a:t>However, the government has also recognised that intelligence and analytical capabilities remain weak in several other areas of SOC. Many agencies still struggle to collect, share, and use data effectively, even though valuable information exists across both public and private sectors. As a result, opportunities to disrupt organised crime more efficiently are being missed.</a:t>
          </a:r>
        </a:p>
      </dgm:t>
    </dgm:pt>
    <dgm:pt modelId="{C1D9A85B-3FD1-4EFE-95D1-06B1759D8953}" type="parTrans" cxnId="{9611A060-0749-4506-8622-37AE091656F7}">
      <dgm:prSet/>
      <dgm:spPr/>
    </dgm:pt>
    <dgm:pt modelId="{114CBCA5-E4AF-4DBF-9178-233652B7F509}" type="sibTrans" cxnId="{9611A060-0749-4506-8622-37AE091656F7}">
      <dgm:prSet/>
      <dgm:spPr/>
    </dgm:pt>
    <dgm:pt modelId="{18CA2162-4E16-4775-8B06-34311906D029}">
      <dgm:prSet phldr="0"/>
      <dgm:spPr/>
      <dgm:t>
        <a:bodyPr/>
        <a:lstStyle/>
        <a:p>
          <a:pPr algn="l" rtl="0">
            <a:lnSpc>
              <a:spcPct val="100000"/>
            </a:lnSpc>
          </a:pPr>
          <a:r>
            <a:rPr lang="en-GB" sz="1100" dirty="0"/>
            <a:t>Organised crime groups aim to conceal their operations to avoid being discovered and interfered with. Almost all serious and organised crime is made possible by technology, which organised criminal groups use to hide financial transactions or communications. Technology advancements will probably make it much more difficult for law enforcement and intelligence organisations to disrupt organisations, obtain evidence, and prosecute criminals.</a:t>
          </a:r>
          <a:r>
            <a:rPr lang="en-GB" sz="1100" dirty="0">
              <a:latin typeface="The Serif Hand Black"/>
              <a:ea typeface="+mn-ea"/>
              <a:cs typeface="+mn-cs"/>
            </a:rPr>
            <a:t> (The home office, 2023).</a:t>
          </a:r>
        </a:p>
      </dgm:t>
    </dgm:pt>
    <dgm:pt modelId="{560EB898-9B20-4A4D-A13C-0784C8DD6BC7}" type="parTrans" cxnId="{A9E691A3-A903-4A00-9B2D-8033D1398896}">
      <dgm:prSet/>
      <dgm:spPr/>
    </dgm:pt>
    <dgm:pt modelId="{882D376D-760B-46BA-87A2-90277C8E169B}" type="sibTrans" cxnId="{A9E691A3-A903-4A00-9B2D-8033D1398896}">
      <dgm:prSet/>
      <dgm:spPr/>
    </dgm:pt>
    <dgm:pt modelId="{7EB41B95-7286-4236-AF1D-818FEB2827E2}" type="pres">
      <dgm:prSet presAssocID="{F738FF3F-35F0-43C5-9326-BE3A60D5DC3E}" presName="linear" presStyleCnt="0">
        <dgm:presLayoutVars>
          <dgm:animLvl val="lvl"/>
          <dgm:resizeHandles val="exact"/>
        </dgm:presLayoutVars>
      </dgm:prSet>
      <dgm:spPr/>
    </dgm:pt>
    <dgm:pt modelId="{4DC5BE1C-9538-4903-8D16-114F8DC48A53}" type="pres">
      <dgm:prSet presAssocID="{002B478D-1312-4729-86F3-7B3EF6EB94F9}" presName="parentText" presStyleLbl="node1" presStyleIdx="0" presStyleCnt="5">
        <dgm:presLayoutVars>
          <dgm:chMax val="0"/>
          <dgm:bulletEnabled val="1"/>
        </dgm:presLayoutVars>
      </dgm:prSet>
      <dgm:spPr/>
    </dgm:pt>
    <dgm:pt modelId="{1B885ACA-06B0-45A5-AC68-6E0EFAD0E9A9}" type="pres">
      <dgm:prSet presAssocID="{26AF3E87-ACF1-4D4B-B4FF-720BCBDA32C0}" presName="spacer" presStyleCnt="0"/>
      <dgm:spPr/>
    </dgm:pt>
    <dgm:pt modelId="{58D642E7-CF91-4D66-9DF1-54D23C1E44B1}" type="pres">
      <dgm:prSet presAssocID="{51EDF633-3886-41F5-98AE-D4C400A3A922}" presName="parentText" presStyleLbl="node1" presStyleIdx="1" presStyleCnt="5">
        <dgm:presLayoutVars>
          <dgm:chMax val="0"/>
          <dgm:bulletEnabled val="1"/>
        </dgm:presLayoutVars>
      </dgm:prSet>
      <dgm:spPr/>
    </dgm:pt>
    <dgm:pt modelId="{BC99DA4D-1A20-44F3-AA02-D9A11AD57B6E}" type="pres">
      <dgm:prSet presAssocID="{4C853F3C-A7D2-471B-864C-39A997446E81}" presName="spacer" presStyleCnt="0"/>
      <dgm:spPr/>
    </dgm:pt>
    <dgm:pt modelId="{F52411AE-09B1-49A0-B60A-8FD90C09BD3D}" type="pres">
      <dgm:prSet presAssocID="{18CA2162-4E16-4775-8B06-34311906D029}" presName="parentText" presStyleLbl="node1" presStyleIdx="2" presStyleCnt="5">
        <dgm:presLayoutVars>
          <dgm:chMax val="0"/>
          <dgm:bulletEnabled val="1"/>
        </dgm:presLayoutVars>
      </dgm:prSet>
      <dgm:spPr/>
    </dgm:pt>
    <dgm:pt modelId="{1147ED8D-3013-4962-B887-2818CA242322}" type="pres">
      <dgm:prSet presAssocID="{882D376D-760B-46BA-87A2-90277C8E169B}" presName="spacer" presStyleCnt="0"/>
      <dgm:spPr/>
    </dgm:pt>
    <dgm:pt modelId="{45DD487E-821A-4A27-871C-1ADF1A86523F}" type="pres">
      <dgm:prSet presAssocID="{CBA061CB-49CB-45BE-BC44-4948B0D6E8BD}" presName="parentText" presStyleLbl="node1" presStyleIdx="3" presStyleCnt="5">
        <dgm:presLayoutVars>
          <dgm:chMax val="0"/>
          <dgm:bulletEnabled val="1"/>
        </dgm:presLayoutVars>
      </dgm:prSet>
      <dgm:spPr/>
    </dgm:pt>
    <dgm:pt modelId="{0E315E2F-7E3B-44A5-9DE0-CC7F7A56B303}" type="pres">
      <dgm:prSet presAssocID="{40EBD9C5-957A-4796-AB2A-43962326D6A3}" presName="spacer" presStyleCnt="0"/>
      <dgm:spPr/>
    </dgm:pt>
    <dgm:pt modelId="{8D0C5AF3-D743-4665-A6F2-7E23103A1397}" type="pres">
      <dgm:prSet presAssocID="{8392FEF1-17A5-443F-817A-F6CCA6ED7419}" presName="parentText" presStyleLbl="node1" presStyleIdx="4" presStyleCnt="5">
        <dgm:presLayoutVars>
          <dgm:chMax val="0"/>
          <dgm:bulletEnabled val="1"/>
        </dgm:presLayoutVars>
      </dgm:prSet>
      <dgm:spPr/>
    </dgm:pt>
  </dgm:ptLst>
  <dgm:cxnLst>
    <dgm:cxn modelId="{9611A060-0749-4506-8622-37AE091656F7}" srcId="{F738FF3F-35F0-43C5-9326-BE3A60D5DC3E}" destId="{8392FEF1-17A5-443F-817A-F6CCA6ED7419}" srcOrd="4" destOrd="0" parTransId="{C1D9A85B-3FD1-4EFE-95D1-06B1759D8953}" sibTransId="{114CBCA5-E4AF-4DBF-9178-233652B7F509}"/>
    <dgm:cxn modelId="{3B2C3446-1BD9-4554-A892-617F83E95330}" srcId="{F738FF3F-35F0-43C5-9326-BE3A60D5DC3E}" destId="{51EDF633-3886-41F5-98AE-D4C400A3A922}" srcOrd="1" destOrd="0" parTransId="{92B9B7F3-74DC-4E9E-906E-58405679F624}" sibTransId="{4C853F3C-A7D2-471B-864C-39A997446E81}"/>
    <dgm:cxn modelId="{CD3BB16F-4909-476E-BDE2-E9C0612FBCA9}" srcId="{F738FF3F-35F0-43C5-9326-BE3A60D5DC3E}" destId="{CBA061CB-49CB-45BE-BC44-4948B0D6E8BD}" srcOrd="3" destOrd="0" parTransId="{F0659AF5-9B21-47F3-8851-989A7E92DD36}" sibTransId="{40EBD9C5-957A-4796-AB2A-43962326D6A3}"/>
    <dgm:cxn modelId="{0EDA8B80-46D9-4C8E-89A8-6B0438F82A56}" type="presOf" srcId="{8392FEF1-17A5-443F-817A-F6CCA6ED7419}" destId="{8D0C5AF3-D743-4665-A6F2-7E23103A1397}" srcOrd="0" destOrd="0" presId="urn:microsoft.com/office/officeart/2005/8/layout/vList2"/>
    <dgm:cxn modelId="{1F69538F-2ECC-4BB5-A8E8-FDC745881571}" type="presOf" srcId="{CBA061CB-49CB-45BE-BC44-4948B0D6E8BD}" destId="{45DD487E-821A-4A27-871C-1ADF1A86523F}" srcOrd="0" destOrd="0" presId="urn:microsoft.com/office/officeart/2005/8/layout/vList2"/>
    <dgm:cxn modelId="{A9E691A3-A903-4A00-9B2D-8033D1398896}" srcId="{F738FF3F-35F0-43C5-9326-BE3A60D5DC3E}" destId="{18CA2162-4E16-4775-8B06-34311906D029}" srcOrd="2" destOrd="0" parTransId="{560EB898-9B20-4A4D-A13C-0784C8DD6BC7}" sibTransId="{882D376D-760B-46BA-87A2-90277C8E169B}"/>
    <dgm:cxn modelId="{C45777B7-C5D3-414E-BBF4-07E22FD3E87E}" srcId="{F738FF3F-35F0-43C5-9326-BE3A60D5DC3E}" destId="{002B478D-1312-4729-86F3-7B3EF6EB94F9}" srcOrd="0" destOrd="0" parTransId="{02EC1A65-D558-448C-B93F-5E15A526F1EB}" sibTransId="{26AF3E87-ACF1-4D4B-B4FF-720BCBDA32C0}"/>
    <dgm:cxn modelId="{B6E0A7E0-728D-4A08-A71B-15289881EA67}" type="presOf" srcId="{51EDF633-3886-41F5-98AE-D4C400A3A922}" destId="{58D642E7-CF91-4D66-9DF1-54D23C1E44B1}" srcOrd="0" destOrd="0" presId="urn:microsoft.com/office/officeart/2005/8/layout/vList2"/>
    <dgm:cxn modelId="{4E36DAE9-F26D-4F6B-A80B-95593F9D8534}" type="presOf" srcId="{F738FF3F-35F0-43C5-9326-BE3A60D5DC3E}" destId="{7EB41B95-7286-4236-AF1D-818FEB2827E2}" srcOrd="0" destOrd="0" presId="urn:microsoft.com/office/officeart/2005/8/layout/vList2"/>
    <dgm:cxn modelId="{DEC410EA-5B17-438B-A7B3-F3B81D65C868}" type="presOf" srcId="{18CA2162-4E16-4775-8B06-34311906D029}" destId="{F52411AE-09B1-49A0-B60A-8FD90C09BD3D}" srcOrd="0" destOrd="0" presId="urn:microsoft.com/office/officeart/2005/8/layout/vList2"/>
    <dgm:cxn modelId="{CB5212F0-2E75-452A-AB72-C011119E240F}" type="presOf" srcId="{002B478D-1312-4729-86F3-7B3EF6EB94F9}" destId="{4DC5BE1C-9538-4903-8D16-114F8DC48A53}" srcOrd="0" destOrd="0" presId="urn:microsoft.com/office/officeart/2005/8/layout/vList2"/>
    <dgm:cxn modelId="{AA7978CD-4839-4F29-8477-77420428EBC1}" type="presParOf" srcId="{7EB41B95-7286-4236-AF1D-818FEB2827E2}" destId="{4DC5BE1C-9538-4903-8D16-114F8DC48A53}" srcOrd="0" destOrd="0" presId="urn:microsoft.com/office/officeart/2005/8/layout/vList2"/>
    <dgm:cxn modelId="{4941FB76-8769-433B-960B-445CF075FC10}" type="presParOf" srcId="{7EB41B95-7286-4236-AF1D-818FEB2827E2}" destId="{1B885ACA-06B0-45A5-AC68-6E0EFAD0E9A9}" srcOrd="1" destOrd="0" presId="urn:microsoft.com/office/officeart/2005/8/layout/vList2"/>
    <dgm:cxn modelId="{9BF74830-3986-477C-B5E0-312EE1B15C4F}" type="presParOf" srcId="{7EB41B95-7286-4236-AF1D-818FEB2827E2}" destId="{58D642E7-CF91-4D66-9DF1-54D23C1E44B1}" srcOrd="2" destOrd="0" presId="urn:microsoft.com/office/officeart/2005/8/layout/vList2"/>
    <dgm:cxn modelId="{EA5F75F2-974E-4438-808E-A44286417B85}" type="presParOf" srcId="{7EB41B95-7286-4236-AF1D-818FEB2827E2}" destId="{BC99DA4D-1A20-44F3-AA02-D9A11AD57B6E}" srcOrd="3" destOrd="0" presId="urn:microsoft.com/office/officeart/2005/8/layout/vList2"/>
    <dgm:cxn modelId="{828C0D33-AC07-4BFE-A314-2849B332ACDE}" type="presParOf" srcId="{7EB41B95-7286-4236-AF1D-818FEB2827E2}" destId="{F52411AE-09B1-49A0-B60A-8FD90C09BD3D}" srcOrd="4" destOrd="0" presId="urn:microsoft.com/office/officeart/2005/8/layout/vList2"/>
    <dgm:cxn modelId="{66A2871D-8825-4F34-91D5-03A41E0FC3CF}" type="presParOf" srcId="{7EB41B95-7286-4236-AF1D-818FEB2827E2}" destId="{1147ED8D-3013-4962-B887-2818CA242322}" srcOrd="5" destOrd="0" presId="urn:microsoft.com/office/officeart/2005/8/layout/vList2"/>
    <dgm:cxn modelId="{B2EBAACE-E737-4DC1-B82A-FF30747538DE}" type="presParOf" srcId="{7EB41B95-7286-4236-AF1D-818FEB2827E2}" destId="{45DD487E-821A-4A27-871C-1ADF1A86523F}" srcOrd="6" destOrd="0" presId="urn:microsoft.com/office/officeart/2005/8/layout/vList2"/>
    <dgm:cxn modelId="{56F15B06-60D8-4984-8DF6-98FE9105E087}" type="presParOf" srcId="{7EB41B95-7286-4236-AF1D-818FEB2827E2}" destId="{0E315E2F-7E3B-44A5-9DE0-CC7F7A56B303}" srcOrd="7" destOrd="0" presId="urn:microsoft.com/office/officeart/2005/8/layout/vList2"/>
    <dgm:cxn modelId="{EFE664D4-6ABF-4361-8BC5-39DFE46756BD}" type="presParOf" srcId="{7EB41B95-7286-4236-AF1D-818FEB2827E2}" destId="{8D0C5AF3-D743-4665-A6F2-7E23103A139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126BA8-62C2-4060-80C2-9CC274A4DF06}">
      <dsp:nvSpPr>
        <dsp:cNvPr id="0" name=""/>
        <dsp:cNvSpPr/>
      </dsp:nvSpPr>
      <dsp:spPr>
        <a:xfrm>
          <a:off x="0" y="20662"/>
          <a:ext cx="6900512" cy="55165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solidFill>
                <a:srgbClr val="FFFFFF"/>
              </a:solidFill>
              <a:latin typeface="The Hand Bold"/>
              <a:ea typeface="+mn-ea"/>
              <a:cs typeface="+mn-cs"/>
            </a:rPr>
            <a:t>What is serious and organised crime </a:t>
          </a:r>
          <a:endParaRPr lang="en-US" sz="2300" kern="1200">
            <a:solidFill>
              <a:srgbClr val="FFFFFF"/>
            </a:solidFill>
            <a:latin typeface="The Hand Bold"/>
            <a:ea typeface="+mn-ea"/>
            <a:cs typeface="+mn-cs"/>
          </a:endParaRPr>
        </a:p>
      </dsp:txBody>
      <dsp:txXfrm>
        <a:off x="26930" y="47592"/>
        <a:ext cx="6846652" cy="497795"/>
      </dsp:txXfrm>
    </dsp:sp>
    <dsp:sp modelId="{A527D35E-5940-4D45-81E0-A99820D2D50F}">
      <dsp:nvSpPr>
        <dsp:cNvPr id="0" name=""/>
        <dsp:cNvSpPr/>
      </dsp:nvSpPr>
      <dsp:spPr>
        <a:xfrm>
          <a:off x="0" y="638557"/>
          <a:ext cx="6900512" cy="551655"/>
        </a:xfrm>
        <a:prstGeom prst="roundRect">
          <a:avLst/>
        </a:prstGeom>
        <a:solidFill>
          <a:schemeClr val="accent2">
            <a:hueOff val="-306194"/>
            <a:satOff val="-1414"/>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solidFill>
                <a:srgbClr val="FFFFFF"/>
              </a:solidFill>
              <a:latin typeface="The Hand Bold"/>
              <a:ea typeface="+mn-ea"/>
              <a:cs typeface="+mn-cs"/>
            </a:rPr>
            <a:t>What are the challenges of SOC </a:t>
          </a:r>
          <a:endParaRPr lang="en-US" sz="2300" kern="1200">
            <a:solidFill>
              <a:srgbClr val="FFFFFF"/>
            </a:solidFill>
            <a:latin typeface="The Hand Bold"/>
            <a:ea typeface="+mn-ea"/>
            <a:cs typeface="+mn-cs"/>
          </a:endParaRPr>
        </a:p>
      </dsp:txBody>
      <dsp:txXfrm>
        <a:off x="26930" y="665487"/>
        <a:ext cx="6846652" cy="497795"/>
      </dsp:txXfrm>
    </dsp:sp>
    <dsp:sp modelId="{8C38DB24-EB4B-42DD-81B9-F6B58D65CFA6}">
      <dsp:nvSpPr>
        <dsp:cNvPr id="0" name=""/>
        <dsp:cNvSpPr/>
      </dsp:nvSpPr>
      <dsp:spPr>
        <a:xfrm>
          <a:off x="0" y="1256452"/>
          <a:ext cx="6900512" cy="551655"/>
        </a:xfrm>
        <a:prstGeom prst="roundRect">
          <a:avLst/>
        </a:prstGeom>
        <a:solidFill>
          <a:schemeClr val="accent2">
            <a:hueOff val="-612388"/>
            <a:satOff val="-2828"/>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solidFill>
                <a:srgbClr val="FFFFFF"/>
              </a:solidFill>
              <a:latin typeface="The Hand Bold"/>
              <a:ea typeface="+mn-ea"/>
              <a:cs typeface="+mn-cs"/>
            </a:rPr>
            <a:t>Government response </a:t>
          </a:r>
          <a:endParaRPr lang="en-US" sz="2300" kern="1200">
            <a:solidFill>
              <a:srgbClr val="FFFFFF"/>
            </a:solidFill>
            <a:latin typeface="The Hand Bold"/>
            <a:ea typeface="+mn-ea"/>
            <a:cs typeface="+mn-cs"/>
          </a:endParaRPr>
        </a:p>
      </dsp:txBody>
      <dsp:txXfrm>
        <a:off x="26930" y="1283382"/>
        <a:ext cx="6846652" cy="497795"/>
      </dsp:txXfrm>
    </dsp:sp>
    <dsp:sp modelId="{2A4A81C2-B261-43E7-8665-7CBACBB3B642}">
      <dsp:nvSpPr>
        <dsp:cNvPr id="0" name=""/>
        <dsp:cNvSpPr/>
      </dsp:nvSpPr>
      <dsp:spPr>
        <a:xfrm>
          <a:off x="0" y="1874348"/>
          <a:ext cx="6900512" cy="551655"/>
        </a:xfrm>
        <a:prstGeom prst="roundRect">
          <a:avLst/>
        </a:prstGeom>
        <a:solidFill>
          <a:schemeClr val="accent2">
            <a:hueOff val="-918581"/>
            <a:satOff val="-4243"/>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solidFill>
                <a:srgbClr val="FFFFFF"/>
              </a:solidFill>
              <a:latin typeface="The Hand Bold"/>
              <a:ea typeface="+mn-ea"/>
              <a:cs typeface="+mn-cs"/>
            </a:rPr>
            <a:t>The 4Ps strategy</a:t>
          </a:r>
          <a:endParaRPr lang="en-US" sz="2300" kern="1200">
            <a:solidFill>
              <a:srgbClr val="FFFFFF"/>
            </a:solidFill>
            <a:latin typeface="The Hand Bold"/>
            <a:ea typeface="+mn-ea"/>
            <a:cs typeface="+mn-cs"/>
          </a:endParaRPr>
        </a:p>
      </dsp:txBody>
      <dsp:txXfrm>
        <a:off x="26930" y="1901278"/>
        <a:ext cx="6846652" cy="497795"/>
      </dsp:txXfrm>
    </dsp:sp>
    <dsp:sp modelId="{FB75EF4D-05A9-4729-AA7F-AE1BCC635BAC}">
      <dsp:nvSpPr>
        <dsp:cNvPr id="0" name=""/>
        <dsp:cNvSpPr/>
      </dsp:nvSpPr>
      <dsp:spPr>
        <a:xfrm>
          <a:off x="0" y="2492243"/>
          <a:ext cx="6900512" cy="551655"/>
        </a:xfrm>
        <a:prstGeom prst="roundRect">
          <a:avLst/>
        </a:prstGeom>
        <a:solidFill>
          <a:schemeClr val="accent2">
            <a:hueOff val="-1224775"/>
            <a:satOff val="-565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GB" sz="2300" kern="1200" dirty="0">
              <a:solidFill>
                <a:srgbClr val="FFFFFF"/>
              </a:solidFill>
              <a:latin typeface="The Hand Bold"/>
              <a:ea typeface="+mn-ea"/>
              <a:cs typeface="+mn-cs"/>
            </a:rPr>
            <a:t>How effective is the 4ps approach </a:t>
          </a:r>
        </a:p>
      </dsp:txBody>
      <dsp:txXfrm>
        <a:off x="26930" y="2519173"/>
        <a:ext cx="6846652" cy="497795"/>
      </dsp:txXfrm>
    </dsp:sp>
    <dsp:sp modelId="{4FB70560-8484-46A9-AAAE-922F262C06D7}">
      <dsp:nvSpPr>
        <dsp:cNvPr id="0" name=""/>
        <dsp:cNvSpPr/>
      </dsp:nvSpPr>
      <dsp:spPr>
        <a:xfrm>
          <a:off x="0" y="3110138"/>
          <a:ext cx="6900512" cy="551655"/>
        </a:xfrm>
        <a:prstGeom prst="roundRect">
          <a:avLst/>
        </a:prstGeom>
        <a:solidFill>
          <a:schemeClr val="accent2">
            <a:hueOff val="-1530969"/>
            <a:satOff val="-7071"/>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solidFill>
                <a:srgbClr val="FFFFFF"/>
              </a:solidFill>
              <a:latin typeface="The Hand Bold"/>
              <a:ea typeface="+mn-ea"/>
              <a:cs typeface="+mn-cs"/>
            </a:rPr>
            <a:t>Law enforcement response</a:t>
          </a:r>
          <a:endParaRPr lang="en-US" sz="2300" kern="1200">
            <a:solidFill>
              <a:srgbClr val="FFFFFF"/>
            </a:solidFill>
            <a:latin typeface="The Hand Bold"/>
            <a:ea typeface="+mn-ea"/>
            <a:cs typeface="+mn-cs"/>
          </a:endParaRPr>
        </a:p>
      </dsp:txBody>
      <dsp:txXfrm>
        <a:off x="26930" y="3137068"/>
        <a:ext cx="6846652" cy="497795"/>
      </dsp:txXfrm>
    </dsp:sp>
    <dsp:sp modelId="{06CB5AB2-2690-40BA-A56F-786E693E4D3D}">
      <dsp:nvSpPr>
        <dsp:cNvPr id="0" name=""/>
        <dsp:cNvSpPr/>
      </dsp:nvSpPr>
      <dsp:spPr>
        <a:xfrm>
          <a:off x="0" y="3728033"/>
          <a:ext cx="6900512" cy="551655"/>
        </a:xfrm>
        <a:prstGeom prst="roundRect">
          <a:avLst/>
        </a:prstGeom>
        <a:solidFill>
          <a:schemeClr val="accent2">
            <a:hueOff val="-1837163"/>
            <a:satOff val="-8485"/>
            <a:lumOff val="-176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solidFill>
                <a:srgbClr val="FFFFFF"/>
              </a:solidFill>
              <a:latin typeface="The Hand Bold"/>
              <a:ea typeface="+mn-ea"/>
              <a:cs typeface="+mn-cs"/>
            </a:rPr>
            <a:t>The hidden nature of SOC </a:t>
          </a:r>
          <a:endParaRPr lang="en-US" sz="2300" kern="1200">
            <a:solidFill>
              <a:srgbClr val="FFFFFF"/>
            </a:solidFill>
            <a:latin typeface="The Hand Bold"/>
            <a:ea typeface="+mn-ea"/>
            <a:cs typeface="+mn-cs"/>
          </a:endParaRPr>
        </a:p>
      </dsp:txBody>
      <dsp:txXfrm>
        <a:off x="26930" y="3754963"/>
        <a:ext cx="6846652" cy="497795"/>
      </dsp:txXfrm>
    </dsp:sp>
    <dsp:sp modelId="{8BFA2C20-5969-4C5B-A3DC-934D2F148977}">
      <dsp:nvSpPr>
        <dsp:cNvPr id="0" name=""/>
        <dsp:cNvSpPr/>
      </dsp:nvSpPr>
      <dsp:spPr>
        <a:xfrm>
          <a:off x="0" y="4345928"/>
          <a:ext cx="6900512" cy="551655"/>
        </a:xfrm>
        <a:prstGeom prst="roundRect">
          <a:avLst/>
        </a:prstGeom>
        <a:solidFill>
          <a:schemeClr val="accent2">
            <a:hueOff val="-2143356"/>
            <a:satOff val="-9900"/>
            <a:lumOff val="-20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solidFill>
                <a:srgbClr val="FFFFFF"/>
              </a:solidFill>
              <a:latin typeface="The Hand Bold"/>
              <a:ea typeface="+mn-ea"/>
              <a:cs typeface="+mn-cs"/>
            </a:rPr>
            <a:t>Conclusion </a:t>
          </a:r>
          <a:endParaRPr lang="en-US" sz="2300" kern="1200">
            <a:solidFill>
              <a:srgbClr val="FFFFFF"/>
            </a:solidFill>
            <a:latin typeface="The Hand Bold"/>
            <a:ea typeface="+mn-ea"/>
            <a:cs typeface="+mn-cs"/>
          </a:endParaRPr>
        </a:p>
      </dsp:txBody>
      <dsp:txXfrm>
        <a:off x="26930" y="4372858"/>
        <a:ext cx="6846652" cy="497795"/>
      </dsp:txXfrm>
    </dsp:sp>
    <dsp:sp modelId="{BC893525-5751-45CB-AEAC-3947A25A0494}">
      <dsp:nvSpPr>
        <dsp:cNvPr id="0" name=""/>
        <dsp:cNvSpPr/>
      </dsp:nvSpPr>
      <dsp:spPr>
        <a:xfrm>
          <a:off x="0" y="4963823"/>
          <a:ext cx="6900512" cy="551655"/>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solidFill>
                <a:srgbClr val="FFFFFF"/>
              </a:solidFill>
              <a:latin typeface="The Hand Bold"/>
              <a:ea typeface="+mn-ea"/>
              <a:cs typeface="+mn-cs"/>
            </a:rPr>
            <a:t>References </a:t>
          </a:r>
          <a:endParaRPr lang="en-US" sz="2300" kern="1200" dirty="0">
            <a:solidFill>
              <a:srgbClr val="FFFFFF"/>
            </a:solidFill>
            <a:latin typeface="The Hand Bold"/>
            <a:ea typeface="+mn-ea"/>
            <a:cs typeface="+mn-cs"/>
          </a:endParaRPr>
        </a:p>
      </dsp:txBody>
      <dsp:txXfrm>
        <a:off x="26930" y="4990753"/>
        <a:ext cx="6846652" cy="4977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F4916-DC89-4822-AF7E-8FB085D8E4C9}">
      <dsp:nvSpPr>
        <dsp:cNvPr id="0" name=""/>
        <dsp:cNvSpPr/>
      </dsp:nvSpPr>
      <dsp:spPr>
        <a:xfrm>
          <a:off x="0" y="388110"/>
          <a:ext cx="6900512" cy="15444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solidFill>
                <a:srgbClr val="FFFFFF"/>
              </a:solidFill>
              <a:latin typeface="The Hand Bold"/>
              <a:ea typeface="+mn-ea"/>
              <a:cs typeface="+mn-cs"/>
            </a:rPr>
            <a:t>The key criminal threats identified in the EU-SOCTA 2025 share common reinforcing elements that sustain and amplify them in different ways. To tackle these threats effectively, law enforcement must take these cross-cutting elements into account when designing strategies to tackle serious and organised crime.</a:t>
          </a:r>
          <a:endParaRPr lang="en-US" sz="2200" kern="1200" dirty="0">
            <a:solidFill>
              <a:srgbClr val="FFFFFF"/>
            </a:solidFill>
            <a:latin typeface="The Hand Bold"/>
            <a:ea typeface="+mn-ea"/>
            <a:cs typeface="+mn-cs"/>
          </a:endParaRPr>
        </a:p>
      </dsp:txBody>
      <dsp:txXfrm>
        <a:off x="75391" y="463501"/>
        <a:ext cx="6749730" cy="1393618"/>
      </dsp:txXfrm>
    </dsp:sp>
    <dsp:sp modelId="{83B8CA97-4D3E-4A90-9A6C-623893594320}">
      <dsp:nvSpPr>
        <dsp:cNvPr id="0" name=""/>
        <dsp:cNvSpPr/>
      </dsp:nvSpPr>
      <dsp:spPr>
        <a:xfrm>
          <a:off x="0" y="1995870"/>
          <a:ext cx="6900512" cy="1544400"/>
        </a:xfrm>
        <a:prstGeom prst="roundRect">
          <a:avLst/>
        </a:prstGeom>
        <a:solidFill>
          <a:schemeClr val="accent5">
            <a:hueOff val="8704932"/>
            <a:satOff val="3846"/>
            <a:lumOff val="-421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GB" sz="2200" kern="1200" dirty="0">
              <a:solidFill>
                <a:srgbClr val="FFFFFF"/>
              </a:solidFill>
              <a:latin typeface="The Hand Bold"/>
              <a:ea typeface="+mn-ea"/>
              <a:cs typeface="+mn-cs"/>
            </a:rPr>
            <a:t>The DNA of serious and organised crime is strongly embedded in the way criminal networks operate, as they find opportunities to act as proxies for hybrid threat  in the online realm and use AI and technology for criminal purposes. In addition, criminal networks operate across borders or even from within prison, adapting their tactics to benefit their operations.</a:t>
          </a:r>
          <a:r>
            <a:rPr lang="en-GB" sz="2200" kern="1200" dirty="0">
              <a:solidFill>
                <a:srgbClr val="000000"/>
              </a:solidFill>
              <a:latin typeface="Times New Roman"/>
              <a:ea typeface="+mn-ea"/>
              <a:cs typeface="Times New Roman"/>
            </a:rPr>
            <a:t>Union, E. (2025).</a:t>
          </a:r>
          <a:endParaRPr lang="en-US" sz="2200" kern="1200" dirty="0">
            <a:solidFill>
              <a:srgbClr val="FFFFFF"/>
            </a:solidFill>
            <a:latin typeface="The Hand Bold"/>
            <a:ea typeface="+mn-ea"/>
            <a:cs typeface="+mn-cs"/>
          </a:endParaRPr>
        </a:p>
      </dsp:txBody>
      <dsp:txXfrm>
        <a:off x="75391" y="2071261"/>
        <a:ext cx="6749730" cy="1393618"/>
      </dsp:txXfrm>
    </dsp:sp>
    <dsp:sp modelId="{028CB759-B54E-40D8-8944-1BB3BBE1D145}">
      <dsp:nvSpPr>
        <dsp:cNvPr id="0" name=""/>
        <dsp:cNvSpPr/>
      </dsp:nvSpPr>
      <dsp:spPr>
        <a:xfrm>
          <a:off x="0" y="3603630"/>
          <a:ext cx="6900512" cy="1544400"/>
        </a:xfrm>
        <a:prstGeom prst="roundRect">
          <a:avLst/>
        </a:prstGeom>
        <a:solidFill>
          <a:schemeClr val="accent5">
            <a:hueOff val="17409864"/>
            <a:satOff val="7692"/>
            <a:lumOff val="-84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solidFill>
                <a:srgbClr val="FFFFFF"/>
              </a:solidFill>
              <a:latin typeface="The Hand Bold"/>
              <a:ea typeface="+mn-ea"/>
              <a:cs typeface="+mn-cs"/>
            </a:rPr>
            <a:t>Criminal finances and money laundering methods continue to evolve, with illicit proceeds increasingly channelled into a parallel financial system designed to protect and grow criminal wealth. Digital platforms and emerging technologies such as blockchain facilitate this system, making it more resilient to disruption.</a:t>
          </a:r>
          <a:endParaRPr lang="en-US" sz="2200" kern="1200" dirty="0">
            <a:solidFill>
              <a:srgbClr val="FFFFFF"/>
            </a:solidFill>
            <a:latin typeface="The Hand Bold"/>
            <a:ea typeface="+mn-ea"/>
            <a:cs typeface="+mn-cs"/>
          </a:endParaRPr>
        </a:p>
      </dsp:txBody>
      <dsp:txXfrm>
        <a:off x="75391" y="3679021"/>
        <a:ext cx="6749730" cy="13936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05C91A-0E45-479B-8A70-C2E04ED8172B}">
      <dsp:nvSpPr>
        <dsp:cNvPr id="0" name=""/>
        <dsp:cNvSpPr/>
      </dsp:nvSpPr>
      <dsp:spPr>
        <a:xfrm>
          <a:off x="0" y="0"/>
          <a:ext cx="10515600"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37BED9A-6E83-49AB-924C-4DF12151A302}">
      <dsp:nvSpPr>
        <dsp:cNvPr id="0" name=""/>
        <dsp:cNvSpPr/>
      </dsp:nvSpPr>
      <dsp:spPr>
        <a:xfrm>
          <a:off x="0" y="0"/>
          <a:ext cx="10515600" cy="1044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latin typeface="The Hand Bold"/>
              <a:ea typeface="+mn-ea"/>
              <a:cs typeface="+mn-cs"/>
            </a:rPr>
            <a:t>The Home Office and the National Crime Agency take the lead in tackling serious and organised crime and draw on a wide range of government departments, agencies, industries and local police forces to gather intelligence, carry out operations, and support crime prevention </a:t>
          </a:r>
          <a:endParaRPr lang="en-US" sz="2100" kern="1200" dirty="0">
            <a:latin typeface="The Hand Bold"/>
            <a:ea typeface="+mn-ea"/>
            <a:cs typeface="+mn-cs"/>
          </a:endParaRPr>
        </a:p>
      </dsp:txBody>
      <dsp:txXfrm>
        <a:off x="0" y="0"/>
        <a:ext cx="10515600" cy="1044224"/>
      </dsp:txXfrm>
    </dsp:sp>
    <dsp:sp modelId="{FCE6C94B-83F1-4FA7-BE74-9582A40DD825}">
      <dsp:nvSpPr>
        <dsp:cNvPr id="0" name=""/>
        <dsp:cNvSpPr/>
      </dsp:nvSpPr>
      <dsp:spPr>
        <a:xfrm>
          <a:off x="0" y="1044224"/>
          <a:ext cx="10515600"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D95AAA1-7D11-4E4E-A61F-B6D06731060D}">
      <dsp:nvSpPr>
        <dsp:cNvPr id="0" name=""/>
        <dsp:cNvSpPr/>
      </dsp:nvSpPr>
      <dsp:spPr>
        <a:xfrm>
          <a:off x="0" y="1044224"/>
          <a:ext cx="10515600" cy="1044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GB" sz="2100" kern="1200" dirty="0">
              <a:latin typeface="The Hand Bold"/>
              <a:ea typeface="+mn-ea"/>
              <a:cs typeface="+mn-cs"/>
            </a:rPr>
            <a:t>The government has created multiple strategies to tackle serious and organised crime, including the Home Secretary’s 2018 SOC Strategy. This strategy requires police forces to work closely with Regional Organised Crime Units (ROCUs) to form a joined-up approach. ROCUs provide specialist support such as surveillance, cybercrime teams, intelligence units and asset recovery teams, helping police deal more effectively with organised crime.</a:t>
          </a:r>
          <a:endParaRPr lang="en-US" sz="2100" kern="1200" dirty="0">
            <a:latin typeface="The Hand Bold"/>
            <a:ea typeface="+mn-ea"/>
            <a:cs typeface="+mn-cs"/>
          </a:endParaRPr>
        </a:p>
      </dsp:txBody>
      <dsp:txXfrm>
        <a:off x="0" y="1044224"/>
        <a:ext cx="10515600" cy="1044224"/>
      </dsp:txXfrm>
    </dsp:sp>
    <dsp:sp modelId="{8E209D57-5895-4E40-8E0E-54748DC06BD2}">
      <dsp:nvSpPr>
        <dsp:cNvPr id="0" name=""/>
        <dsp:cNvSpPr/>
      </dsp:nvSpPr>
      <dsp:spPr>
        <a:xfrm>
          <a:off x="0" y="2088448"/>
          <a:ext cx="10515600"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5A76716-1D3E-4E2E-8F45-0930E05EC06A}">
      <dsp:nvSpPr>
        <dsp:cNvPr id="0" name=""/>
        <dsp:cNvSpPr/>
      </dsp:nvSpPr>
      <dsp:spPr>
        <a:xfrm>
          <a:off x="0" y="2088448"/>
          <a:ext cx="10515600" cy="1044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latin typeface="The Hand Bold"/>
              <a:ea typeface="+mn-ea"/>
              <a:cs typeface="+mn-cs"/>
            </a:rPr>
            <a:t>Contest </a:t>
          </a:r>
          <a:r>
            <a:rPr lang="en-GB" sz="2100" kern="1200" dirty="0" err="1">
              <a:latin typeface="The Hand Bold"/>
              <a:ea typeface="+mn-ea"/>
              <a:cs typeface="+mn-cs"/>
            </a:rPr>
            <a:t>stratergy</a:t>
          </a:r>
          <a:r>
            <a:rPr lang="en-GB" sz="2100" kern="1200" dirty="0">
              <a:latin typeface="The Hand Bold"/>
              <a:ea typeface="+mn-ea"/>
              <a:cs typeface="+mn-cs"/>
            </a:rPr>
            <a:t> 2023 updated version, This approach for counter-terrorism has been around for 20years and has been updated throughout the years due to the </a:t>
          </a:r>
          <a:r>
            <a:rPr lang="en-GB" sz="2100" kern="1200" dirty="0" err="1">
              <a:latin typeface="The Hand Bold"/>
              <a:ea typeface="+mn-ea"/>
              <a:cs typeface="+mn-cs"/>
            </a:rPr>
            <a:t>foever</a:t>
          </a:r>
          <a:r>
            <a:rPr lang="en-GB" sz="2100" kern="1200" dirty="0">
              <a:latin typeface="The Hand Bold"/>
              <a:ea typeface="+mn-ea"/>
              <a:cs typeface="+mn-cs"/>
            </a:rPr>
            <a:t> evolving criminal world. The core of Contest which has been recognised as a world leading and remains unchanged from </a:t>
          </a:r>
          <a:r>
            <a:rPr lang="en-GB" sz="2100" kern="1200" dirty="0" err="1">
              <a:latin typeface="The Hand Bold"/>
              <a:ea typeface="+mn-ea"/>
              <a:cs typeface="+mn-cs"/>
            </a:rPr>
            <a:t>ealier</a:t>
          </a:r>
          <a:r>
            <a:rPr lang="en-GB" sz="2100" kern="1200" dirty="0">
              <a:latin typeface="The Hand Bold"/>
              <a:ea typeface="+mn-ea"/>
              <a:cs typeface="+mn-cs"/>
            </a:rPr>
            <a:t> </a:t>
          </a:r>
          <a:r>
            <a:rPr lang="en-GB" sz="2100" kern="1200" dirty="0" err="1">
              <a:latin typeface="The Hand Bold"/>
              <a:ea typeface="+mn-ea"/>
              <a:cs typeface="+mn-cs"/>
            </a:rPr>
            <a:t>ilritrations</a:t>
          </a:r>
          <a:r>
            <a:rPr lang="en-GB" sz="2100" kern="1200" dirty="0">
              <a:latin typeface="The Hand Bold"/>
              <a:ea typeface="+mn-ea"/>
              <a:cs typeface="+mn-cs"/>
            </a:rPr>
            <a:t> of this strategy. This is to prevent people becoming </a:t>
          </a:r>
          <a:r>
            <a:rPr lang="en-GB" sz="2100" kern="1200" dirty="0" err="1">
              <a:latin typeface="The Hand Bold"/>
              <a:ea typeface="+mn-ea"/>
              <a:cs typeface="+mn-cs"/>
            </a:rPr>
            <a:t>terroists</a:t>
          </a:r>
          <a:r>
            <a:rPr lang="en-GB" sz="2100" kern="1200" dirty="0">
              <a:latin typeface="The Hand Bold"/>
              <a:ea typeface="+mn-ea"/>
              <a:cs typeface="+mn-cs"/>
            </a:rPr>
            <a:t> or supporting </a:t>
          </a:r>
          <a:r>
            <a:rPr lang="en-GB" sz="2100" kern="1200" dirty="0" err="1">
              <a:latin typeface="The Hand Bold"/>
              <a:ea typeface="+mn-ea"/>
              <a:cs typeface="+mn-cs"/>
            </a:rPr>
            <a:t>terroism</a:t>
          </a:r>
          <a:r>
            <a:rPr lang="en-GB" sz="2100" kern="1200" dirty="0">
              <a:latin typeface="The Hand Bold"/>
              <a:ea typeface="+mn-ea"/>
              <a:cs typeface="+mn-cs"/>
            </a:rPr>
            <a:t> and to </a:t>
          </a:r>
          <a:r>
            <a:rPr lang="en-GB" sz="2100" kern="1200" dirty="0" err="1">
              <a:latin typeface="The Hand Bold"/>
              <a:ea typeface="+mn-ea"/>
              <a:cs typeface="+mn-cs"/>
            </a:rPr>
            <a:t>persue</a:t>
          </a:r>
          <a:r>
            <a:rPr lang="en-GB" sz="2100" kern="1200" dirty="0">
              <a:latin typeface="The Hand Bold"/>
              <a:ea typeface="+mn-ea"/>
              <a:cs typeface="+mn-cs"/>
            </a:rPr>
            <a:t> </a:t>
          </a:r>
          <a:r>
            <a:rPr lang="en-GB" sz="2100" kern="1200" dirty="0" err="1">
              <a:latin typeface="The Hand Bold"/>
              <a:ea typeface="+mn-ea"/>
              <a:cs typeface="+mn-cs"/>
            </a:rPr>
            <a:t>terroism</a:t>
          </a:r>
          <a:r>
            <a:rPr lang="en-GB" sz="2100" kern="1200" dirty="0">
              <a:latin typeface="The Hand Bold"/>
              <a:ea typeface="+mn-ea"/>
              <a:cs typeface="+mn-cs"/>
            </a:rPr>
            <a:t> and disrupt their plots this is designed to reduce threat. </a:t>
          </a:r>
          <a:endParaRPr lang="en-US" sz="2100" kern="1200" dirty="0">
            <a:latin typeface="The Hand Bold"/>
            <a:ea typeface="+mn-ea"/>
            <a:cs typeface="+mn-cs"/>
          </a:endParaRPr>
        </a:p>
      </dsp:txBody>
      <dsp:txXfrm>
        <a:off x="0" y="2088448"/>
        <a:ext cx="10515600" cy="1044224"/>
      </dsp:txXfrm>
    </dsp:sp>
    <dsp:sp modelId="{571C483B-F991-4BB5-938B-CF023E9E84D3}">
      <dsp:nvSpPr>
        <dsp:cNvPr id="0" name=""/>
        <dsp:cNvSpPr/>
      </dsp:nvSpPr>
      <dsp:spPr>
        <a:xfrm>
          <a:off x="0" y="3132672"/>
          <a:ext cx="10515600"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BA0A7BD-D648-4417-8CF1-63997DAFD412}">
      <dsp:nvSpPr>
        <dsp:cNvPr id="0" name=""/>
        <dsp:cNvSpPr/>
      </dsp:nvSpPr>
      <dsp:spPr>
        <a:xfrm>
          <a:off x="0" y="3132672"/>
          <a:ext cx="10515600" cy="10442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GB" sz="2100" kern="1200" dirty="0"/>
            <a:t>The new strategy, which builds on the work already underway by government and law enforcement, sets out further action to eradicate complex criminal networks,</a:t>
          </a:r>
          <a:r>
            <a:rPr lang="en-GB" sz="2100" kern="1200" dirty="0">
              <a:latin typeface="The Serif Hand Black"/>
            </a:rPr>
            <a:t> this also</a:t>
          </a:r>
          <a:r>
            <a:rPr lang="en-GB" sz="2100" kern="1200" dirty="0"/>
            <a:t> empowers local forces to tackle these illicit crimes in their communities and sets out work overseas to prevent exploitation</a:t>
          </a:r>
          <a:r>
            <a:rPr lang="en-GB" sz="2100" kern="1200" dirty="0">
              <a:latin typeface="The Serif Hand Black"/>
            </a:rPr>
            <a:t>,. </a:t>
          </a:r>
          <a:r>
            <a:rPr lang="en-GB" sz="2100" kern="1200" dirty="0"/>
            <a:t>The government </a:t>
          </a:r>
          <a:r>
            <a:rPr lang="en-GB" sz="2100" kern="1200" dirty="0">
              <a:latin typeface="The Serif Hand Black"/>
            </a:rPr>
            <a:t>has </a:t>
          </a:r>
          <a:r>
            <a:rPr lang="en-GB" sz="2100" kern="1200" dirty="0"/>
            <a:t>also </a:t>
          </a:r>
          <a:r>
            <a:rPr lang="en-GB" sz="2100" kern="1200" dirty="0">
              <a:latin typeface="The Serif Hand Black"/>
            </a:rPr>
            <a:t>brought </a:t>
          </a:r>
          <a:r>
            <a:rPr lang="en-GB" sz="2100" kern="1200" dirty="0"/>
            <a:t> in new powers in the Criminal Justice Bill to ensure the police have the tools they need to disrupt serious and organised crime</a:t>
          </a:r>
          <a:r>
            <a:rPr lang="en-GB" sz="2100" kern="1200" dirty="0">
              <a:latin typeface="The Serif Hand Black"/>
            </a:rPr>
            <a:t>.(</a:t>
          </a:r>
          <a:r>
            <a:rPr lang="en-GB" sz="2100" kern="1200" dirty="0">
              <a:latin typeface="The Serif Hand Black"/>
              <a:ea typeface="+mn-ea"/>
              <a:cs typeface="+mn-cs"/>
            </a:rPr>
            <a:t> Home office, 2023) </a:t>
          </a:r>
          <a:endParaRPr lang="en-GB" sz="2100" kern="1200" dirty="0">
            <a:latin typeface="The Hand Bold"/>
            <a:ea typeface="+mn-ea"/>
            <a:cs typeface="+mn-cs"/>
          </a:endParaRPr>
        </a:p>
      </dsp:txBody>
      <dsp:txXfrm>
        <a:off x="0" y="3132672"/>
        <a:ext cx="10515600" cy="10442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AEE1A8-605B-4C74-BAA5-7997434B8F19}">
      <dsp:nvSpPr>
        <dsp:cNvPr id="0" name=""/>
        <dsp:cNvSpPr/>
      </dsp:nvSpPr>
      <dsp:spPr>
        <a:xfrm>
          <a:off x="0" y="789195"/>
          <a:ext cx="6900512" cy="59962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This is an apporach to tackel counter terroism and serious and organised crime. </a:t>
          </a:r>
          <a:endParaRPr lang="en-US" sz="2500" kern="1200" dirty="0"/>
        </a:p>
      </dsp:txBody>
      <dsp:txXfrm>
        <a:off x="29271" y="818466"/>
        <a:ext cx="6841970" cy="541083"/>
      </dsp:txXfrm>
    </dsp:sp>
    <dsp:sp modelId="{8A7B7C32-2739-4F78-8FA8-EB1996F4420F}">
      <dsp:nvSpPr>
        <dsp:cNvPr id="0" name=""/>
        <dsp:cNvSpPr/>
      </dsp:nvSpPr>
      <dsp:spPr>
        <a:xfrm>
          <a:off x="0" y="1460820"/>
          <a:ext cx="6900512" cy="599625"/>
        </a:xfrm>
        <a:prstGeom prst="roundRect">
          <a:avLst/>
        </a:prstGeom>
        <a:solidFill>
          <a:schemeClr val="accent2">
            <a:hueOff val="-489910"/>
            <a:satOff val="-2263"/>
            <a:lumOff val="-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prevent people from taking part in criminal or terrorist activities;</a:t>
          </a:r>
          <a:endParaRPr lang="en-US" sz="2500" kern="1200" dirty="0"/>
        </a:p>
      </dsp:txBody>
      <dsp:txXfrm>
        <a:off x="29271" y="1490091"/>
        <a:ext cx="6841970" cy="541083"/>
      </dsp:txXfrm>
    </dsp:sp>
    <dsp:sp modelId="{4704DF39-B389-4273-8B05-2C6D5D5C0411}">
      <dsp:nvSpPr>
        <dsp:cNvPr id="0" name=""/>
        <dsp:cNvSpPr/>
      </dsp:nvSpPr>
      <dsp:spPr>
        <a:xfrm>
          <a:off x="0" y="2132445"/>
          <a:ext cx="6900512" cy="599625"/>
        </a:xfrm>
        <a:prstGeom prst="roundRect">
          <a:avLst/>
        </a:prstGeom>
        <a:solidFill>
          <a:schemeClr val="accent2">
            <a:hueOff val="-979820"/>
            <a:satOff val="-4526"/>
            <a:lumOff val="-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pursue offenders involved in criminal or terrorist activities to disrupt and prosecute them;</a:t>
          </a:r>
          <a:endParaRPr lang="en-US" sz="2500" kern="1200" dirty="0"/>
        </a:p>
      </dsp:txBody>
      <dsp:txXfrm>
        <a:off x="29271" y="2161716"/>
        <a:ext cx="6841970" cy="541083"/>
      </dsp:txXfrm>
    </dsp:sp>
    <dsp:sp modelId="{29B50E46-BAF2-4B5E-9306-8CDC13803D44}">
      <dsp:nvSpPr>
        <dsp:cNvPr id="0" name=""/>
        <dsp:cNvSpPr/>
      </dsp:nvSpPr>
      <dsp:spPr>
        <a:xfrm>
          <a:off x="0" y="2804070"/>
          <a:ext cx="6900512" cy="599625"/>
        </a:xfrm>
        <a:prstGeom prst="roundRect">
          <a:avLst/>
        </a:prstGeom>
        <a:solidFill>
          <a:schemeClr val="accent2">
            <a:hueOff val="-1469730"/>
            <a:satOff val="-6788"/>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protect people, organisations and systems from criminal or terrorist activities; and</a:t>
          </a:r>
          <a:endParaRPr lang="en-US" sz="2500" kern="1200" dirty="0"/>
        </a:p>
      </dsp:txBody>
      <dsp:txXfrm>
        <a:off x="29271" y="2833341"/>
        <a:ext cx="6841970" cy="541083"/>
      </dsp:txXfrm>
    </dsp:sp>
    <dsp:sp modelId="{000FC8AD-2A5A-4989-A3DB-EAD0CD1D926F}">
      <dsp:nvSpPr>
        <dsp:cNvPr id="0" name=""/>
        <dsp:cNvSpPr/>
      </dsp:nvSpPr>
      <dsp:spPr>
        <a:xfrm>
          <a:off x="0" y="3475695"/>
          <a:ext cx="6900512" cy="599625"/>
        </a:xfrm>
        <a:prstGeom prst="roundRect">
          <a:avLst/>
        </a:prstGeom>
        <a:solidFill>
          <a:schemeClr val="accent2">
            <a:hueOff val="-1959640"/>
            <a:satOff val="-9051"/>
            <a:lumOff val="-1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dirty="0"/>
            <a:t>prepare for criminal or terrorist activities to reduce their impact.</a:t>
          </a:r>
          <a:endParaRPr lang="en-GB" sz="2500" kern="1200" dirty="0">
            <a:latin typeface="The Serif Hand Black"/>
          </a:endParaRPr>
        </a:p>
      </dsp:txBody>
      <dsp:txXfrm>
        <a:off x="29271" y="3504966"/>
        <a:ext cx="6841970" cy="541083"/>
      </dsp:txXfrm>
    </dsp:sp>
    <dsp:sp modelId="{955CFC3B-26F7-4657-8850-45CFBBCCD387}">
      <dsp:nvSpPr>
        <dsp:cNvPr id="0" name=""/>
        <dsp:cNvSpPr/>
      </dsp:nvSpPr>
      <dsp:spPr>
        <a:xfrm>
          <a:off x="0" y="4147320"/>
          <a:ext cx="6900512" cy="599625"/>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latin typeface="The Serif Hand Black"/>
            </a:rPr>
            <a:t>(HMICFRS,2019). </a:t>
          </a:r>
          <a:endParaRPr lang="en-GB" sz="2500" kern="1200" dirty="0"/>
        </a:p>
      </dsp:txBody>
      <dsp:txXfrm>
        <a:off x="29271" y="4176591"/>
        <a:ext cx="6841970" cy="5410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BE4977-F1B7-43F9-AC62-6A68BD8E3250}">
      <dsp:nvSpPr>
        <dsp:cNvPr id="0" name=""/>
        <dsp:cNvSpPr/>
      </dsp:nvSpPr>
      <dsp:spPr>
        <a:xfrm>
          <a:off x="9594" y="226446"/>
          <a:ext cx="2867547" cy="30260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t>The launch of the 2023 Serious and Organised Crime Strategy had </a:t>
          </a:r>
          <a:r>
            <a:rPr lang="en-GB" sz="1800" kern="1200" dirty="0">
              <a:latin typeface="The Serif Hand Black"/>
            </a:rPr>
            <a:t>very little</a:t>
          </a:r>
          <a:r>
            <a:rPr lang="en-GB" sz="1800" kern="1200" dirty="0"/>
            <a:t> publicity or engagement. This is surprising because the 2018 strategy was launched with much more confidence and ambition. The new strategy is supposed to guide the UK’s response to growing threats until 2028, but the quiet launch raises doubts about how much energy and commitment there is to actually deliver it</a:t>
          </a:r>
          <a:r>
            <a:rPr lang="en-GB" sz="1800" kern="1200" dirty="0">
              <a:latin typeface="The Serif Hand Black"/>
            </a:rPr>
            <a:t>.</a:t>
          </a:r>
          <a:endParaRPr lang="en-GB" sz="1800" kern="1200" dirty="0"/>
        </a:p>
      </dsp:txBody>
      <dsp:txXfrm>
        <a:off x="93582" y="310434"/>
        <a:ext cx="2699571" cy="2858070"/>
      </dsp:txXfrm>
    </dsp:sp>
    <dsp:sp modelId="{5B13C53B-7803-4C89-BDAE-96E5D7AF717D}">
      <dsp:nvSpPr>
        <dsp:cNvPr id="0" name=""/>
        <dsp:cNvSpPr/>
      </dsp:nvSpPr>
      <dsp:spPr>
        <a:xfrm>
          <a:off x="3163896" y="1383894"/>
          <a:ext cx="607920" cy="71115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3163896" y="1526124"/>
        <a:ext cx="425544" cy="426691"/>
      </dsp:txXfrm>
    </dsp:sp>
    <dsp:sp modelId="{7B144DCB-1D81-4535-AD1E-954C124A264C}">
      <dsp:nvSpPr>
        <dsp:cNvPr id="0" name=""/>
        <dsp:cNvSpPr/>
      </dsp:nvSpPr>
      <dsp:spPr>
        <a:xfrm>
          <a:off x="4024160" y="226446"/>
          <a:ext cx="2867547" cy="3026046"/>
        </a:xfrm>
        <a:prstGeom prst="roundRect">
          <a:avLst>
            <a:gd name="adj" fmla="val 10000"/>
          </a:avLst>
        </a:prstGeom>
        <a:solidFill>
          <a:schemeClr val="accent2">
            <a:hueOff val="-1224775"/>
            <a:satOff val="-565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t>The mission of the new strategy is </a:t>
          </a:r>
          <a:r>
            <a:rPr lang="en-GB" sz="1800" i="1" kern="1200" dirty="0">
              <a:latin typeface="The Serif Hand Black"/>
            </a:rPr>
            <a:t>to reduce</a:t>
          </a:r>
          <a:r>
            <a:rPr lang="en-GB" sz="1800" i="1" kern="1200" dirty="0"/>
            <a:t> serious and organised crime in the UK</a:t>
          </a:r>
          <a:r>
            <a:rPr lang="en-GB" sz="1800" i="1" kern="1200" dirty="0">
              <a:latin typeface="The Serif Hand Black"/>
            </a:rPr>
            <a:t>,</a:t>
          </a:r>
          <a:r>
            <a:rPr lang="en-GB" sz="1800" kern="1200" dirty="0"/>
            <a:t> but this wording seems to focus only on crime committed inside the country, even though much of the crime affecting UK victims actually comes from overseas. The previous 4Ps approach had mixed results, and the new strategy moves away from that framework—but it does not explain why. It also isn’t clear whether the new five-part model will work better in today’s environment.</a:t>
          </a:r>
        </a:p>
      </dsp:txBody>
      <dsp:txXfrm>
        <a:off x="4108148" y="310434"/>
        <a:ext cx="2699571" cy="2858070"/>
      </dsp:txXfrm>
    </dsp:sp>
    <dsp:sp modelId="{B5514254-DD0F-4CB1-BEE3-B92B11F4D3CA}">
      <dsp:nvSpPr>
        <dsp:cNvPr id="0" name=""/>
        <dsp:cNvSpPr/>
      </dsp:nvSpPr>
      <dsp:spPr>
        <a:xfrm>
          <a:off x="7178463" y="1383894"/>
          <a:ext cx="607920" cy="711151"/>
        </a:xfrm>
        <a:prstGeom prst="rightArrow">
          <a:avLst>
            <a:gd name="adj1" fmla="val 60000"/>
            <a:gd name="adj2" fmla="val 50000"/>
          </a:avLst>
        </a:prstGeom>
        <a:solidFill>
          <a:schemeClr val="accent2">
            <a:hueOff val="-2449550"/>
            <a:satOff val="-11314"/>
            <a:lumOff val="-235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7178463" y="1526124"/>
        <a:ext cx="425544" cy="426691"/>
      </dsp:txXfrm>
    </dsp:sp>
    <dsp:sp modelId="{184A17CE-A2D4-48C1-BBD7-031501185135}">
      <dsp:nvSpPr>
        <dsp:cNvPr id="0" name=""/>
        <dsp:cNvSpPr/>
      </dsp:nvSpPr>
      <dsp:spPr>
        <a:xfrm>
          <a:off x="8038727" y="226446"/>
          <a:ext cx="2867547" cy="3026046"/>
        </a:xfrm>
        <a:prstGeom prst="roundRect">
          <a:avLst>
            <a:gd name="adj" fmla="val 10000"/>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Although it has a very mixed success rate it is still being in the Context stratergy 2023. </a:t>
          </a:r>
          <a:endParaRPr lang="en-US" sz="1800" kern="1200" dirty="0"/>
        </a:p>
      </dsp:txBody>
      <dsp:txXfrm>
        <a:off x="8122715" y="310434"/>
        <a:ext cx="2699571" cy="28580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63A64D-2C48-4D46-B02B-B5CC43BDF196}">
      <dsp:nvSpPr>
        <dsp:cNvPr id="0" name=""/>
        <dsp:cNvSpPr/>
      </dsp:nvSpPr>
      <dsp:spPr>
        <a:xfrm>
          <a:off x="0" y="184170"/>
          <a:ext cx="6900512" cy="12530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t>January 2023, the home office </a:t>
          </a:r>
          <a:r>
            <a:rPr lang="en-GB" sz="1800" kern="1200" dirty="0">
              <a:latin typeface="The Serif Hand Black"/>
            </a:rPr>
            <a:t>2022 </a:t>
          </a:r>
          <a:r>
            <a:rPr lang="en-GB" sz="1800" kern="1200" dirty="0"/>
            <a:t>announced the expansion of clear, hold, build, this aims to reduce the serious and organised crime threat, reduce crime, and help local communities become more </a:t>
          </a:r>
          <a:r>
            <a:rPr lang="en-GB" sz="1800" kern="1200" dirty="0" err="1"/>
            <a:t>resiliant</a:t>
          </a:r>
          <a:r>
            <a:rPr lang="en-GB" sz="1800" kern="1200" dirty="0"/>
            <a:t> to SOC in the future</a:t>
          </a:r>
          <a:endParaRPr lang="en-US" sz="1800" kern="1200" dirty="0"/>
        </a:p>
      </dsp:txBody>
      <dsp:txXfrm>
        <a:off x="61170" y="245340"/>
        <a:ext cx="6778172" cy="1130730"/>
      </dsp:txXfrm>
    </dsp:sp>
    <dsp:sp modelId="{05F4BC8F-1CC8-44DB-B94A-E614D90995B2}">
      <dsp:nvSpPr>
        <dsp:cNvPr id="0" name=""/>
        <dsp:cNvSpPr/>
      </dsp:nvSpPr>
      <dsp:spPr>
        <a:xfrm>
          <a:off x="0" y="1489080"/>
          <a:ext cx="6900512" cy="1253070"/>
        </a:xfrm>
        <a:prstGeom prst="roundRect">
          <a:avLst/>
        </a:prstGeom>
        <a:solidFill>
          <a:schemeClr val="accent2">
            <a:hueOff val="-816517"/>
            <a:satOff val="-3771"/>
            <a:lumOff val="-7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Using this foundation, local forces and communities have interventions in place </a:t>
          </a:r>
          <a:r>
            <a:rPr lang="en-GB" sz="1800" kern="1200" dirty="0" err="1"/>
            <a:t>targegting</a:t>
          </a:r>
          <a:r>
            <a:rPr lang="en-GB" sz="1800" kern="1200" dirty="0"/>
            <a:t> towards young people such as the Serious Organised Crime Early Intervention Service</a:t>
          </a:r>
          <a:endParaRPr lang="en-US" sz="1800" kern="1200" dirty="0"/>
        </a:p>
      </dsp:txBody>
      <dsp:txXfrm>
        <a:off x="61170" y="1550250"/>
        <a:ext cx="6778172" cy="1130730"/>
      </dsp:txXfrm>
    </dsp:sp>
    <dsp:sp modelId="{325BD5E1-3231-4119-94E6-A40265F09E3A}">
      <dsp:nvSpPr>
        <dsp:cNvPr id="0" name=""/>
        <dsp:cNvSpPr/>
      </dsp:nvSpPr>
      <dsp:spPr>
        <a:xfrm>
          <a:off x="0" y="2793990"/>
          <a:ext cx="6900512" cy="1253070"/>
        </a:xfrm>
        <a:prstGeom prst="roundRect">
          <a:avLst/>
        </a:prstGeom>
        <a:solidFill>
          <a:schemeClr val="accent2">
            <a:hueOff val="-1633033"/>
            <a:satOff val="-7543"/>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t>This is a new service run by Action for Children that supports young people aged 11–18 who are close to being involved in serious and organised crime or may become involved in the future. The programme first started in Glasgow in 2013. Due to its success, Action for Children received funding from the National Lottery Community Fund to try the same approach in four other places: Cardiff, Dundee, Edinburgh, and Newcastle</a:t>
          </a:r>
          <a:r>
            <a:rPr lang="en-GB" sz="1800" kern="1200" dirty="0">
              <a:latin typeface="The Serif Hand Black"/>
            </a:rPr>
            <a:t>.(</a:t>
          </a:r>
          <a:r>
            <a:rPr lang="en-GB" sz="1800" kern="1200" dirty="0">
              <a:latin typeface="Times New Roman"/>
              <a:cs typeface="Times New Roman"/>
            </a:rPr>
            <a:t>Maxwell, N, et al, 2022).</a:t>
          </a:r>
          <a:endParaRPr lang="en-US" sz="1800" kern="1200" dirty="0"/>
        </a:p>
      </dsp:txBody>
      <dsp:txXfrm>
        <a:off x="61170" y="2855160"/>
        <a:ext cx="6778172" cy="1130730"/>
      </dsp:txXfrm>
    </dsp:sp>
    <dsp:sp modelId="{4E3A361E-8B34-4E31-B231-C2F10B5416EE}">
      <dsp:nvSpPr>
        <dsp:cNvPr id="0" name=""/>
        <dsp:cNvSpPr/>
      </dsp:nvSpPr>
      <dsp:spPr>
        <a:xfrm>
          <a:off x="0" y="4098900"/>
          <a:ext cx="6900512" cy="1253070"/>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GB" sz="1800" kern="1200" dirty="0">
              <a:solidFill>
                <a:srgbClr val="2C2E36"/>
              </a:solidFill>
              <a:latin typeface="Bahnschrift"/>
            </a:rPr>
            <a:t> Operation SOLON, 2024 this operation was started in south wales. ( nantinal crime agency, 2024).  </a:t>
          </a:r>
          <a:endParaRPr lang="en-GB" sz="1800" kern="1200" dirty="0">
            <a:solidFill>
              <a:srgbClr val="2C2E36"/>
            </a:solidFill>
            <a:latin typeface="The Serif Hand Black"/>
          </a:endParaRPr>
        </a:p>
      </dsp:txBody>
      <dsp:txXfrm>
        <a:off x="61170" y="4160070"/>
        <a:ext cx="6778172" cy="11307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C5BE1C-9538-4903-8D16-114F8DC48A53}">
      <dsp:nvSpPr>
        <dsp:cNvPr id="0" name=""/>
        <dsp:cNvSpPr/>
      </dsp:nvSpPr>
      <dsp:spPr>
        <a:xfrm>
          <a:off x="0" y="66360"/>
          <a:ext cx="6900512" cy="10553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rtl="0">
            <a:lnSpc>
              <a:spcPct val="100000"/>
            </a:lnSpc>
            <a:spcBef>
              <a:spcPct val="0"/>
            </a:spcBef>
            <a:spcAft>
              <a:spcPct val="35000"/>
            </a:spcAft>
            <a:buNone/>
          </a:pPr>
          <a:r>
            <a:rPr lang="en-GB" sz="1100" kern="1200" dirty="0">
              <a:solidFill>
                <a:srgbClr val="FFFFFF"/>
              </a:solidFill>
              <a:latin typeface="The Hand Bold"/>
              <a:ea typeface="+mn-ea"/>
              <a:cs typeface="+mn-cs"/>
            </a:rPr>
            <a:t>As concern grows about the harms caused by people smugglers, tax evasion, and the spread of illegal weapons, more focus is being placed on the impact of serious and organised crime (SOC). The UK Government’s 2018 SOC Strategy says that raising public awareness of these harms is important because it helps reduce the opportunities for organised crime groups to operate. This makes sense because SOC often relies on the cooperation—sometimes unknowingly—of the public and even state officials. ( Cheeseman,et, al, 2024). </a:t>
          </a:r>
          <a:r>
            <a:rPr lang="en-GB" sz="1100" kern="1200" dirty="0">
              <a:solidFill>
                <a:srgbClr val="444444"/>
              </a:solidFill>
              <a:latin typeface="Calibri"/>
              <a:ea typeface="Calibri"/>
              <a:cs typeface="Calibri"/>
            </a:rPr>
            <a:t>However, recent research shows that increasing public awareness about SOC can sometimes have negative effects, suggesting that awareness campaigns need to be handled carefully. (Haenlein,C,2023)</a:t>
          </a:r>
        </a:p>
      </dsp:txBody>
      <dsp:txXfrm>
        <a:off x="51517" y="117877"/>
        <a:ext cx="6797478" cy="952306"/>
      </dsp:txXfrm>
    </dsp:sp>
    <dsp:sp modelId="{58D642E7-CF91-4D66-9DF1-54D23C1E44B1}">
      <dsp:nvSpPr>
        <dsp:cNvPr id="0" name=""/>
        <dsp:cNvSpPr/>
      </dsp:nvSpPr>
      <dsp:spPr>
        <a:xfrm>
          <a:off x="0" y="1153380"/>
          <a:ext cx="6900512" cy="1055340"/>
        </a:xfrm>
        <a:prstGeom prst="roundRect">
          <a:avLst/>
        </a:prstGeom>
        <a:solidFill>
          <a:schemeClr val="accent2">
            <a:hueOff val="-612388"/>
            <a:satOff val="-2828"/>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100000"/>
            </a:lnSpc>
            <a:spcBef>
              <a:spcPct val="0"/>
            </a:spcBef>
            <a:spcAft>
              <a:spcPct val="35000"/>
            </a:spcAft>
            <a:buNone/>
          </a:pPr>
          <a:r>
            <a:rPr lang="en-GB" sz="1100" kern="1200" dirty="0">
              <a:solidFill>
                <a:srgbClr val="FFFFFF"/>
              </a:solidFill>
              <a:latin typeface="The Hand Bold"/>
              <a:ea typeface="+mn-ea"/>
              <a:cs typeface="+mn-cs"/>
            </a:rPr>
            <a:t>The policing of serious and organised crime (SOC) has been widely criticised. SOC is often described as a major and constantly changing security threat, with criminals using new technology to expand their operations and profits. Because of this, many argue that policing efforts have struggled to keep up, and some even say that attempts to control SOC have repeatedly fallen short.</a:t>
          </a:r>
        </a:p>
      </dsp:txBody>
      <dsp:txXfrm>
        <a:off x="51517" y="1204897"/>
        <a:ext cx="6797478" cy="952306"/>
      </dsp:txXfrm>
    </dsp:sp>
    <dsp:sp modelId="{F52411AE-09B1-49A0-B60A-8FD90C09BD3D}">
      <dsp:nvSpPr>
        <dsp:cNvPr id="0" name=""/>
        <dsp:cNvSpPr/>
      </dsp:nvSpPr>
      <dsp:spPr>
        <a:xfrm>
          <a:off x="0" y="2240400"/>
          <a:ext cx="6900512" cy="1055340"/>
        </a:xfrm>
        <a:prstGeom prst="roundRect">
          <a:avLst/>
        </a:prstGeom>
        <a:solidFill>
          <a:schemeClr val="accent2">
            <a:hueOff val="-1224775"/>
            <a:satOff val="-565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rtl="0">
            <a:lnSpc>
              <a:spcPct val="100000"/>
            </a:lnSpc>
            <a:spcBef>
              <a:spcPct val="0"/>
            </a:spcBef>
            <a:spcAft>
              <a:spcPct val="35000"/>
            </a:spcAft>
            <a:buNone/>
          </a:pPr>
          <a:r>
            <a:rPr lang="en-GB" sz="1100" kern="1200" dirty="0"/>
            <a:t>Organised crime groups aim to conceal their operations to avoid being discovered and interfered with. Almost all serious and organised crime is made possible by technology, which organised criminal groups use to hide financial transactions or communications. Technology advancements will probably make it much more difficult for law enforcement and intelligence organisations to disrupt organisations, obtain evidence, and prosecute criminals.</a:t>
          </a:r>
          <a:r>
            <a:rPr lang="en-GB" sz="1100" kern="1200" dirty="0">
              <a:latin typeface="The Serif Hand Black"/>
              <a:ea typeface="+mn-ea"/>
              <a:cs typeface="+mn-cs"/>
            </a:rPr>
            <a:t> (The home office, 2023).</a:t>
          </a:r>
        </a:p>
      </dsp:txBody>
      <dsp:txXfrm>
        <a:off x="51517" y="2291917"/>
        <a:ext cx="6797478" cy="952306"/>
      </dsp:txXfrm>
    </dsp:sp>
    <dsp:sp modelId="{45DD487E-821A-4A27-871C-1ADF1A86523F}">
      <dsp:nvSpPr>
        <dsp:cNvPr id="0" name=""/>
        <dsp:cNvSpPr/>
      </dsp:nvSpPr>
      <dsp:spPr>
        <a:xfrm>
          <a:off x="0" y="3327420"/>
          <a:ext cx="6900512" cy="1055340"/>
        </a:xfrm>
        <a:prstGeom prst="roundRect">
          <a:avLst/>
        </a:prstGeom>
        <a:solidFill>
          <a:schemeClr val="accent2">
            <a:hueOff val="-1837163"/>
            <a:satOff val="-8485"/>
            <a:lumOff val="-176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rtl="0">
            <a:lnSpc>
              <a:spcPct val="110000"/>
            </a:lnSpc>
            <a:spcBef>
              <a:spcPct val="0"/>
            </a:spcBef>
            <a:spcAft>
              <a:spcPct val="35000"/>
            </a:spcAft>
            <a:buNone/>
          </a:pPr>
          <a:r>
            <a:rPr lang="en-GB" sz="1100" kern="1200" dirty="0">
              <a:solidFill>
                <a:srgbClr val="FFFFFF"/>
              </a:solidFill>
              <a:latin typeface="The Hand Bold"/>
              <a:ea typeface="+mn-ea"/>
              <a:cs typeface="+mn-cs"/>
            </a:rPr>
            <a:t>Those working to tackle serious and organised crime (SOC) do cooperate effectively in some important areas. For example, the government and law enforcement agencies have a well-established, multi-agency approach to dealing with firearms offences, linking SOC policing with counter-terrorism. Because of this strong partnership, the government now has a clear understanding of how illegal firearms enter and move around the </a:t>
          </a:r>
          <a:r>
            <a:rPr lang="en-GB" sz="1100" kern="1200" dirty="0">
              <a:solidFill>
                <a:srgbClr val="000000"/>
              </a:solidFill>
              <a:latin typeface="The Hand Bold"/>
              <a:ea typeface="+mn-ea"/>
              <a:cs typeface="+mn-cs"/>
            </a:rPr>
            <a:t>UK ( Natinal audit office, 2019).</a:t>
          </a:r>
          <a:r>
            <a:rPr lang="en-GB" sz="1100" kern="1200" dirty="0">
              <a:solidFill>
                <a:srgbClr val="000000"/>
              </a:solidFill>
              <a:latin typeface="Times New Roman"/>
              <a:ea typeface="+mn-ea"/>
              <a:cs typeface="Times New Roman"/>
            </a:rPr>
            <a:t> </a:t>
          </a:r>
        </a:p>
      </dsp:txBody>
      <dsp:txXfrm>
        <a:off x="51517" y="3378937"/>
        <a:ext cx="6797478" cy="952306"/>
      </dsp:txXfrm>
    </dsp:sp>
    <dsp:sp modelId="{8D0C5AF3-D743-4665-A6F2-7E23103A1397}">
      <dsp:nvSpPr>
        <dsp:cNvPr id="0" name=""/>
        <dsp:cNvSpPr/>
      </dsp:nvSpPr>
      <dsp:spPr>
        <a:xfrm>
          <a:off x="0" y="4414440"/>
          <a:ext cx="6900512" cy="1055340"/>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100000"/>
            </a:lnSpc>
            <a:spcBef>
              <a:spcPct val="0"/>
            </a:spcBef>
            <a:spcAft>
              <a:spcPct val="35000"/>
            </a:spcAft>
            <a:buNone/>
          </a:pPr>
          <a:r>
            <a:rPr lang="en-GB" sz="1100" kern="1200" dirty="0">
              <a:solidFill>
                <a:srgbClr val="FFFFFF"/>
              </a:solidFill>
              <a:latin typeface="The Hand Bold"/>
              <a:ea typeface="+mn-ea"/>
              <a:cs typeface="+mn-cs"/>
            </a:rPr>
            <a:t>However, the government has also recognised that intelligence and analytical capabilities remain weak in several other areas of SOC. Many agencies still struggle to collect, share, and use data effectively, even though valuable information exists across both public and private sectors. As a result, opportunities to disrupt organised crime more efficiently are being missed.</a:t>
          </a:r>
        </a:p>
      </dsp:txBody>
      <dsp:txXfrm>
        <a:off x="51517" y="4465957"/>
        <a:ext cx="6797478" cy="95230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12/11/2025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071520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84569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92862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97959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sX0" fmla="*/ 0 w 10515600"/>
              <a:gd name="csY0" fmla="*/ 0 h 27432"/>
              <a:gd name="csX1" fmla="*/ 446913 w 10515600"/>
              <a:gd name="csY1" fmla="*/ 0 h 27432"/>
              <a:gd name="csX2" fmla="*/ 1104138 w 10515600"/>
              <a:gd name="csY2" fmla="*/ 0 h 27432"/>
              <a:gd name="csX3" fmla="*/ 1866519 w 10515600"/>
              <a:gd name="csY3" fmla="*/ 0 h 27432"/>
              <a:gd name="csX4" fmla="*/ 2208276 w 10515600"/>
              <a:gd name="csY4" fmla="*/ 0 h 27432"/>
              <a:gd name="csX5" fmla="*/ 2550033 w 10515600"/>
              <a:gd name="csY5" fmla="*/ 0 h 27432"/>
              <a:gd name="csX6" fmla="*/ 3417570 w 10515600"/>
              <a:gd name="csY6" fmla="*/ 0 h 27432"/>
              <a:gd name="csX7" fmla="*/ 4074795 w 10515600"/>
              <a:gd name="csY7" fmla="*/ 0 h 27432"/>
              <a:gd name="csX8" fmla="*/ 4416552 w 10515600"/>
              <a:gd name="csY8" fmla="*/ 0 h 27432"/>
              <a:gd name="csX9" fmla="*/ 5073777 w 10515600"/>
              <a:gd name="csY9" fmla="*/ 0 h 27432"/>
              <a:gd name="csX10" fmla="*/ 5941314 w 10515600"/>
              <a:gd name="csY10" fmla="*/ 0 h 27432"/>
              <a:gd name="csX11" fmla="*/ 6493383 w 10515600"/>
              <a:gd name="csY11" fmla="*/ 0 h 27432"/>
              <a:gd name="csX12" fmla="*/ 7045452 w 10515600"/>
              <a:gd name="csY12" fmla="*/ 0 h 27432"/>
              <a:gd name="csX13" fmla="*/ 7702677 w 10515600"/>
              <a:gd name="csY13" fmla="*/ 0 h 27432"/>
              <a:gd name="csX14" fmla="*/ 8465058 w 10515600"/>
              <a:gd name="csY14" fmla="*/ 0 h 27432"/>
              <a:gd name="csX15" fmla="*/ 9227439 w 10515600"/>
              <a:gd name="csY15" fmla="*/ 0 h 27432"/>
              <a:gd name="csX16" fmla="*/ 10515600 w 10515600"/>
              <a:gd name="csY16" fmla="*/ 0 h 27432"/>
              <a:gd name="csX17" fmla="*/ 10515600 w 10515600"/>
              <a:gd name="csY17" fmla="*/ 27432 h 27432"/>
              <a:gd name="csX18" fmla="*/ 10068687 w 10515600"/>
              <a:gd name="csY18" fmla="*/ 27432 h 27432"/>
              <a:gd name="csX19" fmla="*/ 9201150 w 10515600"/>
              <a:gd name="csY19" fmla="*/ 27432 h 27432"/>
              <a:gd name="csX20" fmla="*/ 8543925 w 10515600"/>
              <a:gd name="csY20" fmla="*/ 27432 h 27432"/>
              <a:gd name="csX21" fmla="*/ 8202168 w 10515600"/>
              <a:gd name="csY21" fmla="*/ 27432 h 27432"/>
              <a:gd name="csX22" fmla="*/ 7544943 w 10515600"/>
              <a:gd name="csY22" fmla="*/ 27432 h 27432"/>
              <a:gd name="csX23" fmla="*/ 6992874 w 10515600"/>
              <a:gd name="csY23" fmla="*/ 27432 h 27432"/>
              <a:gd name="csX24" fmla="*/ 6440805 w 10515600"/>
              <a:gd name="csY24" fmla="*/ 27432 h 27432"/>
              <a:gd name="csX25" fmla="*/ 5888736 w 10515600"/>
              <a:gd name="csY25" fmla="*/ 27432 h 27432"/>
              <a:gd name="csX26" fmla="*/ 5336667 w 10515600"/>
              <a:gd name="csY26" fmla="*/ 27432 h 27432"/>
              <a:gd name="csX27" fmla="*/ 4574286 w 10515600"/>
              <a:gd name="csY27" fmla="*/ 27432 h 27432"/>
              <a:gd name="csX28" fmla="*/ 3917061 w 10515600"/>
              <a:gd name="csY28" fmla="*/ 27432 h 27432"/>
              <a:gd name="csX29" fmla="*/ 3575304 w 10515600"/>
              <a:gd name="csY29" fmla="*/ 27432 h 27432"/>
              <a:gd name="csX30" fmla="*/ 3023235 w 10515600"/>
              <a:gd name="csY30" fmla="*/ 27432 h 27432"/>
              <a:gd name="csX31" fmla="*/ 2260854 w 10515600"/>
              <a:gd name="csY31" fmla="*/ 27432 h 27432"/>
              <a:gd name="csX32" fmla="*/ 1813941 w 10515600"/>
              <a:gd name="csY32" fmla="*/ 27432 h 27432"/>
              <a:gd name="csX33" fmla="*/ 946404 w 10515600"/>
              <a:gd name="csY33" fmla="*/ 27432 h 27432"/>
              <a:gd name="csX34" fmla="*/ 0 w 10515600"/>
              <a:gd name="csY34" fmla="*/ 27432 h 27432"/>
              <a:gd name="csX35" fmla="*/ 0 w 10515600"/>
              <a:gd name="csY35"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87137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610556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773731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sX0" fmla="*/ 0 w 4480560"/>
              <a:gd name="csY0" fmla="*/ 0 h 27432"/>
              <a:gd name="csX1" fmla="*/ 595274 w 4480560"/>
              <a:gd name="csY1" fmla="*/ 0 h 27432"/>
              <a:gd name="csX2" fmla="*/ 1100938 w 4480560"/>
              <a:gd name="csY2" fmla="*/ 0 h 27432"/>
              <a:gd name="csX3" fmla="*/ 1651406 w 4480560"/>
              <a:gd name="csY3" fmla="*/ 0 h 27432"/>
              <a:gd name="csX4" fmla="*/ 2336292 w 4480560"/>
              <a:gd name="csY4" fmla="*/ 0 h 27432"/>
              <a:gd name="csX5" fmla="*/ 2931566 w 4480560"/>
              <a:gd name="csY5" fmla="*/ 0 h 27432"/>
              <a:gd name="csX6" fmla="*/ 3482035 w 4480560"/>
              <a:gd name="csY6" fmla="*/ 0 h 27432"/>
              <a:gd name="csX7" fmla="*/ 4480560 w 4480560"/>
              <a:gd name="csY7" fmla="*/ 0 h 27432"/>
              <a:gd name="csX8" fmla="*/ 4480560 w 4480560"/>
              <a:gd name="csY8" fmla="*/ 27432 h 27432"/>
              <a:gd name="csX9" fmla="*/ 3840480 w 4480560"/>
              <a:gd name="csY9" fmla="*/ 27432 h 27432"/>
              <a:gd name="csX10" fmla="*/ 3290011 w 4480560"/>
              <a:gd name="csY10" fmla="*/ 27432 h 27432"/>
              <a:gd name="csX11" fmla="*/ 2560320 w 4480560"/>
              <a:gd name="csY11" fmla="*/ 27432 h 27432"/>
              <a:gd name="csX12" fmla="*/ 1965046 w 4480560"/>
              <a:gd name="csY12" fmla="*/ 27432 h 27432"/>
              <a:gd name="csX13" fmla="*/ 1459382 w 4480560"/>
              <a:gd name="csY13" fmla="*/ 27432 h 27432"/>
              <a:gd name="csX14" fmla="*/ 774497 w 4480560"/>
              <a:gd name="csY14" fmla="*/ 27432 h 27432"/>
              <a:gd name="csX15" fmla="*/ 0 w 4480560"/>
              <a:gd name="csY15" fmla="*/ 27432 h 27432"/>
              <a:gd name="csX16" fmla="*/ 0 w 4480560"/>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6092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sX0" fmla="*/ 0 w 4480560"/>
              <a:gd name="csY0" fmla="*/ 0 h 27432"/>
              <a:gd name="csX1" fmla="*/ 595274 w 4480560"/>
              <a:gd name="csY1" fmla="*/ 0 h 27432"/>
              <a:gd name="csX2" fmla="*/ 1100938 w 4480560"/>
              <a:gd name="csY2" fmla="*/ 0 h 27432"/>
              <a:gd name="csX3" fmla="*/ 1651406 w 4480560"/>
              <a:gd name="csY3" fmla="*/ 0 h 27432"/>
              <a:gd name="csX4" fmla="*/ 2336292 w 4480560"/>
              <a:gd name="csY4" fmla="*/ 0 h 27432"/>
              <a:gd name="csX5" fmla="*/ 2931566 w 4480560"/>
              <a:gd name="csY5" fmla="*/ 0 h 27432"/>
              <a:gd name="csX6" fmla="*/ 3482035 w 4480560"/>
              <a:gd name="csY6" fmla="*/ 0 h 27432"/>
              <a:gd name="csX7" fmla="*/ 4480560 w 4480560"/>
              <a:gd name="csY7" fmla="*/ 0 h 27432"/>
              <a:gd name="csX8" fmla="*/ 4480560 w 4480560"/>
              <a:gd name="csY8" fmla="*/ 27432 h 27432"/>
              <a:gd name="csX9" fmla="*/ 3840480 w 4480560"/>
              <a:gd name="csY9" fmla="*/ 27432 h 27432"/>
              <a:gd name="csX10" fmla="*/ 3290011 w 4480560"/>
              <a:gd name="csY10" fmla="*/ 27432 h 27432"/>
              <a:gd name="csX11" fmla="*/ 2560320 w 4480560"/>
              <a:gd name="csY11" fmla="*/ 27432 h 27432"/>
              <a:gd name="csX12" fmla="*/ 1965046 w 4480560"/>
              <a:gd name="csY12" fmla="*/ 27432 h 27432"/>
              <a:gd name="csX13" fmla="*/ 1459382 w 4480560"/>
              <a:gd name="csY13" fmla="*/ 27432 h 27432"/>
              <a:gd name="csX14" fmla="*/ 774497 w 4480560"/>
              <a:gd name="csY14" fmla="*/ 27432 h 27432"/>
              <a:gd name="csX15" fmla="*/ 0 w 4480560"/>
              <a:gd name="csY15" fmla="*/ 27432 h 27432"/>
              <a:gd name="csX16" fmla="*/ 0 w 4480560"/>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86578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210025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12/11/2025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334389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12/11/2025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014753283"/>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0" r:id="rId6"/>
    <p:sldLayoutId id="2147483736" r:id="rId7"/>
    <p:sldLayoutId id="2147483737" r:id="rId8"/>
    <p:sldLayoutId id="2147483738" r:id="rId9"/>
    <p:sldLayoutId id="2147483739" r:id="rId10"/>
    <p:sldLayoutId id="2147483741"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assets.publishing.service.gov.uk/media/5bd99ee8e5274a6e39bf2c2e/SOC-2018-web.pdf" TargetMode="External"/><Relationship Id="rId3" Type="http://schemas.openxmlformats.org/officeDocument/2006/relationships/hyperlink" Target="https://www.gov.uk/government/publications/evaluation-of-clear-hold-build/evaluation-of-clear-hold-build-a-local-response-to-serious-and-organised-crime" TargetMode="External"/><Relationship Id="rId7" Type="http://schemas.openxmlformats.org/officeDocument/2006/relationships/hyperlink" Target="https://www.europol.europa.eu/cms/sites/default/files/documents/EU-SOCTA-2025.pdf" TargetMode="External"/><Relationship Id="rId2" Type="http://schemas.openxmlformats.org/officeDocument/2006/relationships/hyperlink" Target="https://cascadewales.org/wp-content/uploads/sites/3/2022/05/Serious-Organised-Crime-Early-Intervention-Service-Interim-Evaluation-Report.pdf" TargetMode="External"/><Relationship Id="rId1" Type="http://schemas.openxmlformats.org/officeDocument/2006/relationships/slideLayout" Target="../slideLayouts/slideLayout2.xml"/><Relationship Id="rId6" Type="http://schemas.openxmlformats.org/officeDocument/2006/relationships/hyperlink" Target="https://www.rusi.org/explore-our-research/publications/commentary/blink-and-you-missed-it-uk-governments-new-organised-crime-strategy" TargetMode="External"/><Relationship Id="rId5" Type="http://schemas.openxmlformats.org/officeDocument/2006/relationships/hyperlink" Target="https://www.nao.org.uk/wp-content/uploads/2019/03/Tackling-serious-and-organised-" TargetMode="External"/><Relationship Id="rId4" Type="http://schemas.openxmlformats.org/officeDocument/2006/relationships/hyperlink" Target="https://hmicfrs.justiceinspectorates.gov.uk/glossary/4p-approa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A95209C-5275-4E15-8EA7-7F42980AB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F7210C9-FC42-A929-D90D-94CC0BED7534}"/>
              </a:ext>
            </a:extLst>
          </p:cNvPr>
          <p:cNvPicPr>
            <a:picLocks noChangeAspect="1"/>
          </p:cNvPicPr>
          <p:nvPr/>
        </p:nvPicPr>
        <p:blipFill>
          <a:blip r:embed="rId2">
            <a:alphaModFix amt="50000"/>
          </a:blip>
          <a:srcRect t="35495" r="6" b="8245"/>
          <a:stretch>
            <a:fillRect/>
          </a:stretch>
        </p:blipFill>
        <p:spPr>
          <a:xfrm>
            <a:off x="20" y="10"/>
            <a:ext cx="12188931" cy="6857990"/>
          </a:xfrm>
          <a:prstGeom prst="rect">
            <a:avLst/>
          </a:prstGeom>
        </p:spPr>
      </p:pic>
      <p:sp>
        <p:nvSpPr>
          <p:cNvPr id="2" name="Title 1"/>
          <p:cNvSpPr>
            <a:spLocks noGrp="1"/>
          </p:cNvSpPr>
          <p:nvPr>
            <p:ph type="ctrTitle"/>
          </p:nvPr>
        </p:nvSpPr>
        <p:spPr>
          <a:xfrm>
            <a:off x="1527048" y="1124712"/>
            <a:ext cx="9144000" cy="3063240"/>
          </a:xfrm>
        </p:spPr>
        <p:txBody>
          <a:bodyPr>
            <a:normAutofit/>
          </a:bodyPr>
          <a:lstStyle/>
          <a:p>
            <a:pPr algn="ctr">
              <a:lnSpc>
                <a:spcPct val="90000"/>
              </a:lnSpc>
            </a:pPr>
            <a:r>
              <a:rPr lang="en-GB" sz="3100" b="1">
                <a:latin typeface="Arial"/>
                <a:cs typeface="Arial"/>
              </a:rPr>
              <a:t>Critically evaluate how effectively UK law enforcement agencies have responded to the challenges of Serious and Organised Crime and how Government policy has supported this response.  </a:t>
            </a:r>
            <a:endParaRPr lang="en-GB" sz="3100">
              <a:latin typeface="Arial"/>
              <a:cs typeface="Arial"/>
            </a:endParaRPr>
          </a:p>
          <a:p>
            <a:pPr algn="ctr">
              <a:lnSpc>
                <a:spcPct val="90000"/>
              </a:lnSpc>
            </a:pPr>
            <a:endParaRPr lang="en-GB" sz="3100"/>
          </a:p>
        </p:txBody>
      </p:sp>
      <p:sp>
        <p:nvSpPr>
          <p:cNvPr id="3" name="Subtitle 2"/>
          <p:cNvSpPr>
            <a:spLocks noGrp="1"/>
          </p:cNvSpPr>
          <p:nvPr>
            <p:ph type="subTitle" idx="1"/>
          </p:nvPr>
        </p:nvSpPr>
        <p:spPr>
          <a:xfrm>
            <a:off x="1527048" y="4599432"/>
            <a:ext cx="9144000" cy="1227520"/>
          </a:xfrm>
        </p:spPr>
        <p:txBody>
          <a:bodyPr vert="horz" lIns="91440" tIns="45720" rIns="91440" bIns="45720" rtlCol="0" anchor="t">
            <a:normAutofit/>
          </a:bodyPr>
          <a:lstStyle/>
          <a:p>
            <a:pPr marL="285750" indent="-285750">
              <a:lnSpc>
                <a:spcPct val="90000"/>
              </a:lnSpc>
              <a:buFont typeface="Arial"/>
              <a:buChar char="•"/>
            </a:pPr>
            <a:r>
              <a:rPr lang="en-GB" b="1">
                <a:latin typeface="Century Gothic"/>
              </a:rPr>
              <a:t>Hannah Milward- </a:t>
            </a:r>
            <a:endParaRPr lang="en-US" b="1">
              <a:latin typeface="Century Gothic"/>
            </a:endParaRPr>
          </a:p>
          <a:p>
            <a:pPr marL="285750" indent="-285750">
              <a:lnSpc>
                <a:spcPct val="90000"/>
              </a:lnSpc>
              <a:buFont typeface="Arial"/>
              <a:buChar char="•"/>
            </a:pPr>
            <a:r>
              <a:rPr lang="en-GB" b="1" dirty="0">
                <a:latin typeface="Century Gothic"/>
              </a:rPr>
              <a:t>2305212 </a:t>
            </a:r>
            <a:endParaRPr lang="en-US" b="1" dirty="0">
              <a:latin typeface="Century Gothic"/>
            </a:endParaRPr>
          </a:p>
          <a:p>
            <a:pPr algn="ctr"/>
            <a:endParaRPr lang="en-GB" sz="3200" dirty="0"/>
          </a:p>
        </p:txBody>
      </p:sp>
      <p:sp>
        <p:nvSpPr>
          <p:cNvPr id="11" name="Rectangle 6">
            <a:extLst>
              <a:ext uri="{FF2B5EF4-FFF2-40B4-BE49-F238E27FC236}">
                <a16:creationId xmlns:a16="http://schemas.microsoft.com/office/drawing/2014/main" id="{4F2ED431-E304-4FF0-9F4E-032783C9D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sX0" fmla="*/ 0 w 10515600"/>
              <a:gd name="csY0" fmla="*/ 0 h 5416094"/>
              <a:gd name="csX1" fmla="*/ 552069 w 10515600"/>
              <a:gd name="csY1" fmla="*/ 0 h 5416094"/>
              <a:gd name="csX2" fmla="*/ 893826 w 10515600"/>
              <a:gd name="csY2" fmla="*/ 0 h 5416094"/>
              <a:gd name="csX3" fmla="*/ 1761363 w 10515600"/>
              <a:gd name="csY3" fmla="*/ 0 h 5416094"/>
              <a:gd name="csX4" fmla="*/ 2313432 w 10515600"/>
              <a:gd name="csY4" fmla="*/ 0 h 5416094"/>
              <a:gd name="csX5" fmla="*/ 2865501 w 10515600"/>
              <a:gd name="csY5" fmla="*/ 0 h 5416094"/>
              <a:gd name="csX6" fmla="*/ 3733038 w 10515600"/>
              <a:gd name="csY6" fmla="*/ 0 h 5416094"/>
              <a:gd name="csX7" fmla="*/ 4179951 w 10515600"/>
              <a:gd name="csY7" fmla="*/ 0 h 5416094"/>
              <a:gd name="csX8" fmla="*/ 5047488 w 10515600"/>
              <a:gd name="csY8" fmla="*/ 0 h 5416094"/>
              <a:gd name="csX9" fmla="*/ 5915025 w 10515600"/>
              <a:gd name="csY9" fmla="*/ 0 h 5416094"/>
              <a:gd name="csX10" fmla="*/ 6572250 w 10515600"/>
              <a:gd name="csY10" fmla="*/ 0 h 5416094"/>
              <a:gd name="csX11" fmla="*/ 7439787 w 10515600"/>
              <a:gd name="csY11" fmla="*/ 0 h 5416094"/>
              <a:gd name="csX12" fmla="*/ 7991856 w 10515600"/>
              <a:gd name="csY12" fmla="*/ 0 h 5416094"/>
              <a:gd name="csX13" fmla="*/ 8543925 w 10515600"/>
              <a:gd name="csY13" fmla="*/ 0 h 5416094"/>
              <a:gd name="csX14" fmla="*/ 9306306 w 10515600"/>
              <a:gd name="csY14" fmla="*/ 0 h 5416094"/>
              <a:gd name="csX15" fmla="*/ 9858375 w 10515600"/>
              <a:gd name="csY15" fmla="*/ 0 h 5416094"/>
              <a:gd name="csX16" fmla="*/ 10515600 w 10515600"/>
              <a:gd name="csY16" fmla="*/ 0 h 5416094"/>
              <a:gd name="csX17" fmla="*/ 10515600 w 10515600"/>
              <a:gd name="csY17" fmla="*/ 785334 h 5416094"/>
              <a:gd name="csX18" fmla="*/ 10515600 w 10515600"/>
              <a:gd name="csY18" fmla="*/ 1516506 h 5416094"/>
              <a:gd name="csX19" fmla="*/ 10515600 w 10515600"/>
              <a:gd name="csY19" fmla="*/ 2247679 h 5416094"/>
              <a:gd name="csX20" fmla="*/ 10515600 w 10515600"/>
              <a:gd name="csY20" fmla="*/ 2762208 h 5416094"/>
              <a:gd name="csX21" fmla="*/ 10515600 w 10515600"/>
              <a:gd name="csY21" fmla="*/ 3330898 h 5416094"/>
              <a:gd name="csX22" fmla="*/ 10515600 w 10515600"/>
              <a:gd name="csY22" fmla="*/ 4062071 h 5416094"/>
              <a:gd name="csX23" fmla="*/ 10515600 w 10515600"/>
              <a:gd name="csY23" fmla="*/ 4684921 h 5416094"/>
              <a:gd name="csX24" fmla="*/ 10515600 w 10515600"/>
              <a:gd name="csY24" fmla="*/ 5416094 h 5416094"/>
              <a:gd name="csX25" fmla="*/ 9753219 w 10515600"/>
              <a:gd name="csY25" fmla="*/ 5416094 h 5416094"/>
              <a:gd name="csX26" fmla="*/ 9411462 w 10515600"/>
              <a:gd name="csY26" fmla="*/ 5416094 h 5416094"/>
              <a:gd name="csX27" fmla="*/ 8754237 w 10515600"/>
              <a:gd name="csY27" fmla="*/ 5416094 h 5416094"/>
              <a:gd name="csX28" fmla="*/ 8307324 w 10515600"/>
              <a:gd name="csY28" fmla="*/ 5416094 h 5416094"/>
              <a:gd name="csX29" fmla="*/ 7544943 w 10515600"/>
              <a:gd name="csY29" fmla="*/ 5416094 h 5416094"/>
              <a:gd name="csX30" fmla="*/ 7098030 w 10515600"/>
              <a:gd name="csY30" fmla="*/ 5416094 h 5416094"/>
              <a:gd name="csX31" fmla="*/ 6335649 w 10515600"/>
              <a:gd name="csY31" fmla="*/ 5416094 h 5416094"/>
              <a:gd name="csX32" fmla="*/ 5993892 w 10515600"/>
              <a:gd name="csY32" fmla="*/ 5416094 h 5416094"/>
              <a:gd name="csX33" fmla="*/ 5231511 w 10515600"/>
              <a:gd name="csY33" fmla="*/ 5416094 h 5416094"/>
              <a:gd name="csX34" fmla="*/ 4784598 w 10515600"/>
              <a:gd name="csY34" fmla="*/ 5416094 h 5416094"/>
              <a:gd name="csX35" fmla="*/ 4442841 w 10515600"/>
              <a:gd name="csY35" fmla="*/ 5416094 h 5416094"/>
              <a:gd name="csX36" fmla="*/ 3995928 w 10515600"/>
              <a:gd name="csY36" fmla="*/ 5416094 h 5416094"/>
              <a:gd name="csX37" fmla="*/ 3233547 w 10515600"/>
              <a:gd name="csY37" fmla="*/ 5416094 h 5416094"/>
              <a:gd name="csX38" fmla="*/ 2786634 w 10515600"/>
              <a:gd name="csY38" fmla="*/ 5416094 h 5416094"/>
              <a:gd name="csX39" fmla="*/ 2444877 w 10515600"/>
              <a:gd name="csY39" fmla="*/ 5416094 h 5416094"/>
              <a:gd name="csX40" fmla="*/ 1997964 w 10515600"/>
              <a:gd name="csY40" fmla="*/ 5416094 h 5416094"/>
              <a:gd name="csX41" fmla="*/ 1445895 w 10515600"/>
              <a:gd name="csY41" fmla="*/ 5416094 h 5416094"/>
              <a:gd name="csX42" fmla="*/ 788670 w 10515600"/>
              <a:gd name="csY42" fmla="*/ 5416094 h 5416094"/>
              <a:gd name="csX43" fmla="*/ 0 w 10515600"/>
              <a:gd name="csY43" fmla="*/ 5416094 h 5416094"/>
              <a:gd name="csX44" fmla="*/ 0 w 10515600"/>
              <a:gd name="csY44" fmla="*/ 4630760 h 5416094"/>
              <a:gd name="csX45" fmla="*/ 0 w 10515600"/>
              <a:gd name="csY45" fmla="*/ 3953749 h 5416094"/>
              <a:gd name="csX46" fmla="*/ 0 w 10515600"/>
              <a:gd name="csY46" fmla="*/ 3276737 h 5416094"/>
              <a:gd name="csX47" fmla="*/ 0 w 10515600"/>
              <a:gd name="csY47" fmla="*/ 2599725 h 5416094"/>
              <a:gd name="csX48" fmla="*/ 0 w 10515600"/>
              <a:gd name="csY48" fmla="*/ 1922713 h 5416094"/>
              <a:gd name="csX49" fmla="*/ 0 w 10515600"/>
              <a:gd name="csY49" fmla="*/ 1299863 h 5416094"/>
              <a:gd name="csX50" fmla="*/ 0 w 10515600"/>
              <a:gd name="csY50" fmla="*/ 0 h 54160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571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6">
            <a:extLst>
              <a:ext uri="{FF2B5EF4-FFF2-40B4-BE49-F238E27FC236}">
                <a16:creationId xmlns:a16="http://schemas.microsoft.com/office/drawing/2014/main" id="{4E87FCFB-2CCE-460D-B3DD-557C8BD1B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B28178-402F-AF36-A185-F145951C282A}"/>
              </a:ext>
            </a:extLst>
          </p:cNvPr>
          <p:cNvSpPr>
            <a:spLocks noGrp="1"/>
          </p:cNvSpPr>
          <p:nvPr>
            <p:ph type="title"/>
          </p:nvPr>
        </p:nvSpPr>
        <p:spPr>
          <a:xfrm>
            <a:off x="635000" y="640823"/>
            <a:ext cx="3418659" cy="5583148"/>
          </a:xfrm>
        </p:spPr>
        <p:txBody>
          <a:bodyPr anchor="ctr">
            <a:normAutofit/>
          </a:bodyPr>
          <a:lstStyle/>
          <a:p>
            <a:r>
              <a:rPr lang="en-GB" sz="3800" b="1">
                <a:latin typeface="Arial"/>
                <a:cs typeface="Arial"/>
              </a:rPr>
              <a:t>Introduction </a:t>
            </a:r>
            <a:endParaRPr lang="en-GB" sz="3800">
              <a:latin typeface="Arial"/>
              <a:cs typeface="Arial"/>
            </a:endParaRPr>
          </a:p>
        </p:txBody>
      </p:sp>
      <p:sp>
        <p:nvSpPr>
          <p:cNvPr id="11" name="Rectangle 10">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sX0" fmla="*/ 0 w 18288"/>
              <a:gd name="csY0" fmla="*/ 0 h 3749040"/>
              <a:gd name="csX1" fmla="*/ 18288 w 18288"/>
              <a:gd name="csY1" fmla="*/ 0 h 3749040"/>
              <a:gd name="csX2" fmla="*/ 18288 w 18288"/>
              <a:gd name="csY2" fmla="*/ 662330 h 3749040"/>
              <a:gd name="csX3" fmla="*/ 18288 w 18288"/>
              <a:gd name="csY3" fmla="*/ 1174699 h 3749040"/>
              <a:gd name="csX4" fmla="*/ 18288 w 18288"/>
              <a:gd name="csY4" fmla="*/ 1724558 h 3749040"/>
              <a:gd name="csX5" fmla="*/ 18288 w 18288"/>
              <a:gd name="csY5" fmla="*/ 2424379 h 3749040"/>
              <a:gd name="csX6" fmla="*/ 18288 w 18288"/>
              <a:gd name="csY6" fmla="*/ 3049219 h 3749040"/>
              <a:gd name="csX7" fmla="*/ 18288 w 18288"/>
              <a:gd name="csY7" fmla="*/ 3749040 h 3749040"/>
              <a:gd name="csX8" fmla="*/ 0 w 18288"/>
              <a:gd name="csY8" fmla="*/ 3749040 h 3749040"/>
              <a:gd name="csX9" fmla="*/ 0 w 18288"/>
              <a:gd name="csY9" fmla="*/ 3236671 h 3749040"/>
              <a:gd name="csX10" fmla="*/ 0 w 18288"/>
              <a:gd name="csY10" fmla="*/ 2536850 h 3749040"/>
              <a:gd name="csX11" fmla="*/ 0 w 18288"/>
              <a:gd name="csY11" fmla="*/ 1874520 h 3749040"/>
              <a:gd name="csX12" fmla="*/ 0 w 18288"/>
              <a:gd name="csY12" fmla="*/ 1362151 h 3749040"/>
              <a:gd name="csX13" fmla="*/ 0 w 18288"/>
              <a:gd name="csY13" fmla="*/ 774802 h 3749040"/>
              <a:gd name="csX14" fmla="*/ 0 w 18288"/>
              <a:gd name="csY14" fmla="*/ 0 h 37490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BB02CF4-4F05-BB8B-BEDF-E179DF7991F2}"/>
              </a:ext>
            </a:extLst>
          </p:cNvPr>
          <p:cNvGraphicFramePr>
            <a:graphicFrameLocks noGrp="1"/>
          </p:cNvGraphicFramePr>
          <p:nvPr>
            <p:ph idx="1"/>
            <p:extLst>
              <p:ext uri="{D42A27DB-BD31-4B8C-83A1-F6EECF244321}">
                <p14:modId xmlns:p14="http://schemas.microsoft.com/office/powerpoint/2010/main" val="141835547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53210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45DEEED-BE3A-4307-800A-45F555B51C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5C73706-35AD-4797-B796-D806B8FE5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006297"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1"/>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ED6B6D9-057A-24AB-941E-8AC04F1F0703}"/>
              </a:ext>
            </a:extLst>
          </p:cNvPr>
          <p:cNvSpPr>
            <a:spLocks noGrp="1"/>
          </p:cNvSpPr>
          <p:nvPr>
            <p:ph type="title"/>
          </p:nvPr>
        </p:nvSpPr>
        <p:spPr>
          <a:xfrm>
            <a:off x="841248" y="644652"/>
            <a:ext cx="3182112" cy="5568696"/>
          </a:xfrm>
        </p:spPr>
        <p:txBody>
          <a:bodyPr>
            <a:normAutofit/>
          </a:bodyPr>
          <a:lstStyle/>
          <a:p>
            <a:pPr>
              <a:lnSpc>
                <a:spcPct val="90000"/>
              </a:lnSpc>
            </a:pPr>
            <a:r>
              <a:rPr lang="en-GB" sz="4600">
                <a:solidFill>
                  <a:srgbClr val="FFFFFF"/>
                </a:solidFill>
                <a:latin typeface="Century Gothic"/>
              </a:rPr>
              <a:t>What is serious and organised crime </a:t>
            </a:r>
          </a:p>
          <a:p>
            <a:pPr>
              <a:lnSpc>
                <a:spcPct val="90000"/>
              </a:lnSpc>
            </a:pPr>
            <a:endParaRPr lang="en-GB" sz="4600">
              <a:solidFill>
                <a:srgbClr val="FFFFFF"/>
              </a:solidFill>
            </a:endParaRPr>
          </a:p>
        </p:txBody>
      </p:sp>
      <p:sp>
        <p:nvSpPr>
          <p:cNvPr id="17" name="Content Placeholder 2">
            <a:extLst>
              <a:ext uri="{FF2B5EF4-FFF2-40B4-BE49-F238E27FC236}">
                <a16:creationId xmlns:a16="http://schemas.microsoft.com/office/drawing/2014/main" id="{662A8D5A-5E09-F2BD-E111-C94E4639009A}"/>
              </a:ext>
            </a:extLst>
          </p:cNvPr>
          <p:cNvSpPr>
            <a:spLocks noGrp="1"/>
          </p:cNvSpPr>
          <p:nvPr>
            <p:ph idx="1"/>
          </p:nvPr>
        </p:nvSpPr>
        <p:spPr>
          <a:xfrm>
            <a:off x="5494350" y="644652"/>
            <a:ext cx="5856401" cy="5568696"/>
          </a:xfrm>
        </p:spPr>
        <p:txBody>
          <a:bodyPr vert="horz" lIns="91440" tIns="45720" rIns="91440" bIns="45720" rtlCol="0" anchor="ctr">
            <a:normAutofit/>
          </a:bodyPr>
          <a:lstStyle/>
          <a:p>
            <a:pPr>
              <a:lnSpc>
                <a:spcPct val="100000"/>
              </a:lnSpc>
            </a:pPr>
            <a:r>
              <a:rPr lang="en-GB" sz="1800" dirty="0">
                <a:latin typeface="Century Gothic"/>
              </a:rPr>
              <a:t>define serious and organised crime as individuals planning, co-ordinating and committing serious offences, whether individually, in groups and/or </a:t>
            </a:r>
            <a:r>
              <a:rPr lang="en-GB" sz="1800">
                <a:latin typeface="Century Gothic"/>
              </a:rPr>
              <a:t>as part of transnational networks.( Home office,2019).</a:t>
            </a:r>
            <a:endParaRPr lang="en-US" sz="1800">
              <a:latin typeface="Century Gothic"/>
            </a:endParaRPr>
          </a:p>
          <a:p>
            <a:pPr>
              <a:lnSpc>
                <a:spcPct val="100000"/>
              </a:lnSpc>
            </a:pPr>
            <a:endParaRPr lang="en-GB" sz="1800">
              <a:latin typeface="Century Gothic"/>
            </a:endParaRPr>
          </a:p>
          <a:p>
            <a:pPr>
              <a:lnSpc>
                <a:spcPct val="100000"/>
              </a:lnSpc>
            </a:pPr>
            <a:r>
              <a:rPr lang="en-GB" sz="1800" dirty="0">
                <a:latin typeface="Century Gothic"/>
              </a:rPr>
              <a:t>child sexual exploitation and abuse</a:t>
            </a:r>
          </a:p>
          <a:p>
            <a:pPr>
              <a:lnSpc>
                <a:spcPct val="100000"/>
              </a:lnSpc>
            </a:pPr>
            <a:r>
              <a:rPr lang="en-GB" sz="1800" dirty="0">
                <a:latin typeface="Century Gothic"/>
              </a:rPr>
              <a:t>illegal drugs</a:t>
            </a:r>
          </a:p>
          <a:p>
            <a:pPr>
              <a:lnSpc>
                <a:spcPct val="100000"/>
              </a:lnSpc>
            </a:pPr>
            <a:r>
              <a:rPr lang="en-GB" sz="1800" dirty="0">
                <a:latin typeface="Century Gothic"/>
              </a:rPr>
              <a:t>illegal firearms</a:t>
            </a:r>
          </a:p>
          <a:p>
            <a:pPr>
              <a:lnSpc>
                <a:spcPct val="100000"/>
              </a:lnSpc>
            </a:pPr>
            <a:r>
              <a:rPr lang="en-GB" sz="1800" dirty="0">
                <a:latin typeface="Century Gothic"/>
              </a:rPr>
              <a:t>fraud</a:t>
            </a:r>
          </a:p>
          <a:p>
            <a:pPr>
              <a:lnSpc>
                <a:spcPct val="100000"/>
              </a:lnSpc>
            </a:pPr>
            <a:r>
              <a:rPr lang="en-GB" sz="1800" dirty="0">
                <a:latin typeface="Century Gothic"/>
              </a:rPr>
              <a:t>money laundering and other economic crime</a:t>
            </a:r>
          </a:p>
          <a:p>
            <a:pPr>
              <a:lnSpc>
                <a:spcPct val="100000"/>
              </a:lnSpc>
            </a:pPr>
            <a:r>
              <a:rPr lang="en-GB" sz="1800" dirty="0">
                <a:latin typeface="Century Gothic"/>
              </a:rPr>
              <a:t>bribery and corruption</a:t>
            </a:r>
          </a:p>
          <a:p>
            <a:pPr>
              <a:lnSpc>
                <a:spcPct val="100000"/>
              </a:lnSpc>
            </a:pPr>
            <a:r>
              <a:rPr lang="en-GB" sz="1800" dirty="0">
                <a:latin typeface="Century Gothic"/>
              </a:rPr>
              <a:t>organised immigration crime</a:t>
            </a:r>
          </a:p>
          <a:p>
            <a:pPr>
              <a:lnSpc>
                <a:spcPct val="100000"/>
              </a:lnSpc>
            </a:pPr>
            <a:r>
              <a:rPr lang="en-GB" sz="1800" dirty="0">
                <a:latin typeface="Century Gothic"/>
              </a:rPr>
              <a:t>modern slavery and human trafficking</a:t>
            </a:r>
          </a:p>
          <a:p>
            <a:pPr>
              <a:lnSpc>
                <a:spcPct val="100000"/>
              </a:lnSpc>
            </a:pPr>
            <a:r>
              <a:rPr lang="en-GB" sz="1800" dirty="0">
                <a:latin typeface="Century Gothic"/>
              </a:rPr>
              <a:t>cyber crime</a:t>
            </a:r>
          </a:p>
          <a:p>
            <a:pPr>
              <a:lnSpc>
                <a:spcPct val="100000"/>
              </a:lnSpc>
            </a:pPr>
            <a:endParaRPr lang="en-GB" sz="1800">
              <a:latin typeface="Century Gothic"/>
            </a:endParaRPr>
          </a:p>
          <a:p>
            <a:pPr>
              <a:lnSpc>
                <a:spcPct val="100000"/>
              </a:lnSpc>
            </a:pPr>
            <a:endParaRPr lang="en-GB" sz="1800"/>
          </a:p>
        </p:txBody>
      </p:sp>
    </p:spTree>
    <p:extLst>
      <p:ext uri="{BB962C8B-B14F-4D97-AF65-F5344CB8AC3E}">
        <p14:creationId xmlns:p14="http://schemas.microsoft.com/office/powerpoint/2010/main" val="304613257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BB0FC5-142C-220F-11A9-4C2CB5E4790F}"/>
              </a:ext>
            </a:extLst>
          </p:cNvPr>
          <p:cNvSpPr>
            <a:spLocks noGrp="1"/>
          </p:cNvSpPr>
          <p:nvPr>
            <p:ph type="title"/>
          </p:nvPr>
        </p:nvSpPr>
        <p:spPr>
          <a:xfrm>
            <a:off x="635000" y="640823"/>
            <a:ext cx="3418659" cy="5583148"/>
          </a:xfrm>
        </p:spPr>
        <p:txBody>
          <a:bodyPr anchor="ctr">
            <a:normAutofit/>
          </a:bodyPr>
          <a:lstStyle/>
          <a:p>
            <a:r>
              <a:rPr lang="en-GB" sz="4700">
                <a:latin typeface="Century Gothic"/>
              </a:rPr>
              <a:t>What are the challenges of SOC </a:t>
            </a:r>
          </a:p>
          <a:p>
            <a:endParaRPr lang="en-GB" sz="4700"/>
          </a:p>
        </p:txBody>
      </p:sp>
      <p:sp>
        <p:nvSpPr>
          <p:cNvPr id="14" name="Rectangle 13">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sX0" fmla="*/ 0 w 18288"/>
              <a:gd name="csY0" fmla="*/ 0 h 3749040"/>
              <a:gd name="csX1" fmla="*/ 18288 w 18288"/>
              <a:gd name="csY1" fmla="*/ 0 h 3749040"/>
              <a:gd name="csX2" fmla="*/ 18288 w 18288"/>
              <a:gd name="csY2" fmla="*/ 662330 h 3749040"/>
              <a:gd name="csX3" fmla="*/ 18288 w 18288"/>
              <a:gd name="csY3" fmla="*/ 1174699 h 3749040"/>
              <a:gd name="csX4" fmla="*/ 18288 w 18288"/>
              <a:gd name="csY4" fmla="*/ 1724558 h 3749040"/>
              <a:gd name="csX5" fmla="*/ 18288 w 18288"/>
              <a:gd name="csY5" fmla="*/ 2424379 h 3749040"/>
              <a:gd name="csX6" fmla="*/ 18288 w 18288"/>
              <a:gd name="csY6" fmla="*/ 3049219 h 3749040"/>
              <a:gd name="csX7" fmla="*/ 18288 w 18288"/>
              <a:gd name="csY7" fmla="*/ 3749040 h 3749040"/>
              <a:gd name="csX8" fmla="*/ 0 w 18288"/>
              <a:gd name="csY8" fmla="*/ 3749040 h 3749040"/>
              <a:gd name="csX9" fmla="*/ 0 w 18288"/>
              <a:gd name="csY9" fmla="*/ 3236671 h 3749040"/>
              <a:gd name="csX10" fmla="*/ 0 w 18288"/>
              <a:gd name="csY10" fmla="*/ 2536850 h 3749040"/>
              <a:gd name="csX11" fmla="*/ 0 w 18288"/>
              <a:gd name="csY11" fmla="*/ 1874520 h 3749040"/>
              <a:gd name="csX12" fmla="*/ 0 w 18288"/>
              <a:gd name="csY12" fmla="*/ 1362151 h 3749040"/>
              <a:gd name="csX13" fmla="*/ 0 w 18288"/>
              <a:gd name="csY13" fmla="*/ 774802 h 3749040"/>
              <a:gd name="csX14" fmla="*/ 0 w 18288"/>
              <a:gd name="csY14" fmla="*/ 0 h 37490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2">
            <a:extLst>
              <a:ext uri="{FF2B5EF4-FFF2-40B4-BE49-F238E27FC236}">
                <a16:creationId xmlns:a16="http://schemas.microsoft.com/office/drawing/2014/main" id="{BDE85C5B-4852-6BB5-F9E0-EB22C22BEF47}"/>
              </a:ext>
            </a:extLst>
          </p:cNvPr>
          <p:cNvGraphicFramePr>
            <a:graphicFrameLocks noGrp="1"/>
          </p:cNvGraphicFramePr>
          <p:nvPr>
            <p:ph idx="1"/>
            <p:extLst>
              <p:ext uri="{D42A27DB-BD31-4B8C-83A1-F6EECF244321}">
                <p14:modId xmlns:p14="http://schemas.microsoft.com/office/powerpoint/2010/main" val="211327239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8531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A9F7B4E-B03D-4F64-BE33-00D074458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08740D-D8B2-D468-0FE8-2AD0E5482902}"/>
              </a:ext>
            </a:extLst>
          </p:cNvPr>
          <p:cNvSpPr>
            <a:spLocks noGrp="1"/>
          </p:cNvSpPr>
          <p:nvPr>
            <p:ph type="title"/>
          </p:nvPr>
        </p:nvSpPr>
        <p:spPr>
          <a:xfrm>
            <a:off x="838200" y="365125"/>
            <a:ext cx="10515600" cy="1325563"/>
          </a:xfrm>
        </p:spPr>
        <p:txBody>
          <a:bodyPr>
            <a:normAutofit/>
          </a:bodyPr>
          <a:lstStyle/>
          <a:p>
            <a:r>
              <a:rPr lang="en-GB" sz="7200">
                <a:latin typeface="Century Gothic"/>
              </a:rPr>
              <a:t>Government response </a:t>
            </a:r>
          </a:p>
          <a:p>
            <a:endParaRPr lang="en-GB" sz="7200"/>
          </a:p>
        </p:txBody>
      </p:sp>
      <p:sp>
        <p:nvSpPr>
          <p:cNvPr id="48" name="Rectangle 6">
            <a:extLst>
              <a:ext uri="{FF2B5EF4-FFF2-40B4-BE49-F238E27FC236}">
                <a16:creationId xmlns:a16="http://schemas.microsoft.com/office/drawing/2014/main" id="{1CA8A97F-67F0-4D5F-A850-0C30727D1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578" y="1802192"/>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047DFB3-4F9C-4FA0-B07D-C064FCF6E916}"/>
              </a:ext>
            </a:extLst>
          </p:cNvPr>
          <p:cNvGraphicFramePr>
            <a:graphicFrameLocks noGrp="1"/>
          </p:cNvGraphicFramePr>
          <p:nvPr>
            <p:ph idx="1"/>
            <p:extLst>
              <p:ext uri="{D42A27DB-BD31-4B8C-83A1-F6EECF244321}">
                <p14:modId xmlns:p14="http://schemas.microsoft.com/office/powerpoint/2010/main" val="3314871540"/>
              </p:ext>
            </p:extLst>
          </p:nvPr>
        </p:nvGraphicFramePr>
        <p:xfrm>
          <a:off x="838200" y="2004446"/>
          <a:ext cx="10515600" cy="4176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71556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DAA0EF-336D-4CDC-A9A2-8460363E27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D079A19-B31E-4129-A464-7547FF05A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90556" cy="6858000"/>
          </a:xfrm>
          <a:custGeom>
            <a:avLst/>
            <a:gdLst>
              <a:gd name="connsiteX0" fmla="*/ 0 w 4090556"/>
              <a:gd name="connsiteY0" fmla="*/ 0 h 6858000"/>
              <a:gd name="connsiteX1" fmla="*/ 4077555 w 4090556"/>
              <a:gd name="connsiteY1" fmla="*/ 0 h 6858000"/>
              <a:gd name="connsiteX2" fmla="*/ 4077574 w 4090556"/>
              <a:gd name="connsiteY2" fmla="*/ 720 h 6858000"/>
              <a:gd name="connsiteX3" fmla="*/ 4075790 w 4090556"/>
              <a:gd name="connsiteY3" fmla="*/ 575485 h 6858000"/>
              <a:gd name="connsiteX4" fmla="*/ 4076555 w 4090556"/>
              <a:gd name="connsiteY4" fmla="*/ 932245 h 6858000"/>
              <a:gd name="connsiteX5" fmla="*/ 4076555 w 4090556"/>
              <a:gd name="connsiteY5" fmla="*/ 1286711 h 6858000"/>
              <a:gd name="connsiteX6" fmla="*/ 4082288 w 4090556"/>
              <a:gd name="connsiteY6" fmla="*/ 1595180 h 6858000"/>
              <a:gd name="connsiteX7" fmla="*/ 4078211 w 4090556"/>
              <a:gd name="connsiteY7" fmla="*/ 2133123 h 6858000"/>
              <a:gd name="connsiteX8" fmla="*/ 4071968 w 4090556"/>
              <a:gd name="connsiteY8" fmla="*/ 2946025 h 6858000"/>
              <a:gd name="connsiteX9" fmla="*/ 4068401 w 4090556"/>
              <a:gd name="connsiteY9" fmla="*/ 3502061 h 6858000"/>
              <a:gd name="connsiteX10" fmla="*/ 4087513 w 4090556"/>
              <a:gd name="connsiteY10" fmla="*/ 4076061 h 6858000"/>
              <a:gd name="connsiteX11" fmla="*/ 4076938 w 4090556"/>
              <a:gd name="connsiteY11" fmla="*/ 4442632 h 6858000"/>
              <a:gd name="connsiteX12" fmla="*/ 4071459 w 4090556"/>
              <a:gd name="connsiteY12" fmla="*/ 4827550 h 6858000"/>
              <a:gd name="connsiteX13" fmla="*/ 4071459 w 4090556"/>
              <a:gd name="connsiteY13" fmla="*/ 5019945 h 6858000"/>
              <a:gd name="connsiteX14" fmla="*/ 4084200 w 4090556"/>
              <a:gd name="connsiteY14" fmla="*/ 5490104 h 6858000"/>
              <a:gd name="connsiteX15" fmla="*/ 4077446 w 4090556"/>
              <a:gd name="connsiteY15" fmla="*/ 5844569 h 6858000"/>
              <a:gd name="connsiteX16" fmla="*/ 4082544 w 4090556"/>
              <a:gd name="connsiteY16" fmla="*/ 6260195 h 6858000"/>
              <a:gd name="connsiteX17" fmla="*/ 4086110 w 4090556"/>
              <a:gd name="connsiteY17" fmla="*/ 6706145 h 6858000"/>
              <a:gd name="connsiteX18" fmla="*/ 4086135 w 4090556"/>
              <a:gd name="connsiteY18" fmla="*/ 6794562 h 6858000"/>
              <a:gd name="connsiteX19" fmla="*/ 4080334 w 4090556"/>
              <a:gd name="connsiteY19" fmla="*/ 6858000 h 6858000"/>
              <a:gd name="connsiteX20" fmla="*/ 0 w 4090556"/>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090556" h="6858000">
                <a:moveTo>
                  <a:pt x="0" y="0"/>
                </a:moveTo>
                <a:lnTo>
                  <a:pt x="4077555" y="0"/>
                </a:lnTo>
                <a:lnTo>
                  <a:pt x="4077574" y="720"/>
                </a:lnTo>
                <a:cubicBezTo>
                  <a:pt x="4079358" y="192351"/>
                  <a:pt x="4064960" y="384364"/>
                  <a:pt x="4075790" y="575485"/>
                </a:cubicBezTo>
                <a:cubicBezTo>
                  <a:pt x="4082544" y="694108"/>
                  <a:pt x="4081269" y="814132"/>
                  <a:pt x="4076555" y="932245"/>
                </a:cubicBezTo>
                <a:cubicBezTo>
                  <a:pt x="4071840" y="1050357"/>
                  <a:pt x="4065470" y="1168597"/>
                  <a:pt x="4076555" y="1286711"/>
                </a:cubicBezTo>
                <a:cubicBezTo>
                  <a:pt x="4084710" y="1389317"/>
                  <a:pt x="4086621" y="1492332"/>
                  <a:pt x="4082288" y="1595180"/>
                </a:cubicBezTo>
                <a:cubicBezTo>
                  <a:pt x="4077319" y="1774452"/>
                  <a:pt x="4067637" y="1953851"/>
                  <a:pt x="4078211" y="2133123"/>
                </a:cubicBezTo>
                <a:cubicBezTo>
                  <a:pt x="4094393" y="2404260"/>
                  <a:pt x="4084710" y="2675143"/>
                  <a:pt x="4071968" y="2946025"/>
                </a:cubicBezTo>
                <a:cubicBezTo>
                  <a:pt x="4063049" y="3131413"/>
                  <a:pt x="4055659" y="3316673"/>
                  <a:pt x="4068401" y="3502061"/>
                </a:cubicBezTo>
                <a:cubicBezTo>
                  <a:pt x="4081396" y="3693182"/>
                  <a:pt x="4097323" y="3884176"/>
                  <a:pt x="4087513" y="4076061"/>
                </a:cubicBezTo>
                <a:cubicBezTo>
                  <a:pt x="4081142" y="4198251"/>
                  <a:pt x="4069037" y="4320315"/>
                  <a:pt x="4076938" y="4442632"/>
                </a:cubicBezTo>
                <a:cubicBezTo>
                  <a:pt x="4083270" y="4570925"/>
                  <a:pt x="4081435" y="4699486"/>
                  <a:pt x="4071459" y="4827550"/>
                </a:cubicBezTo>
                <a:cubicBezTo>
                  <a:pt x="4065725" y="4891550"/>
                  <a:pt x="4065725" y="4955945"/>
                  <a:pt x="4071459" y="5019945"/>
                </a:cubicBezTo>
                <a:cubicBezTo>
                  <a:pt x="4087742" y="5176105"/>
                  <a:pt x="4091997" y="5333296"/>
                  <a:pt x="4084200" y="5490104"/>
                </a:cubicBezTo>
                <a:cubicBezTo>
                  <a:pt x="4079740" y="5608217"/>
                  <a:pt x="4071968" y="5726202"/>
                  <a:pt x="4077446" y="5844569"/>
                </a:cubicBezTo>
                <a:cubicBezTo>
                  <a:pt x="4083944" y="5983069"/>
                  <a:pt x="4088914" y="6121696"/>
                  <a:pt x="4082544" y="6260195"/>
                </a:cubicBezTo>
                <a:cubicBezTo>
                  <a:pt x="4075841" y="6408803"/>
                  <a:pt x="4077026" y="6557662"/>
                  <a:pt x="4086110" y="6706145"/>
                </a:cubicBezTo>
                <a:cubicBezTo>
                  <a:pt x="4087467" y="6735616"/>
                  <a:pt x="4087474" y="6765120"/>
                  <a:pt x="4086135" y="6794562"/>
                </a:cubicBezTo>
                <a:lnTo>
                  <a:pt x="4080334"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6478D26-F5F4-2C11-2701-76D25E70BA53}"/>
              </a:ext>
            </a:extLst>
          </p:cNvPr>
          <p:cNvSpPr>
            <a:spLocks noGrp="1"/>
          </p:cNvSpPr>
          <p:nvPr>
            <p:ph type="title"/>
          </p:nvPr>
        </p:nvSpPr>
        <p:spPr>
          <a:xfrm>
            <a:off x="635001" y="640823"/>
            <a:ext cx="3103194" cy="5583148"/>
          </a:xfrm>
        </p:spPr>
        <p:txBody>
          <a:bodyPr anchor="ctr">
            <a:normAutofit/>
          </a:bodyPr>
          <a:lstStyle/>
          <a:p>
            <a:r>
              <a:rPr lang="en-GB" sz="5000">
                <a:solidFill>
                  <a:schemeClr val="bg1"/>
                </a:solidFill>
                <a:latin typeface="Century Gothic"/>
              </a:rPr>
              <a:t>The 4Ps stratergy </a:t>
            </a:r>
          </a:p>
          <a:p>
            <a:endParaRPr lang="en-GB" sz="5000">
              <a:solidFill>
                <a:schemeClr val="bg1"/>
              </a:solidFill>
            </a:endParaRPr>
          </a:p>
        </p:txBody>
      </p:sp>
      <p:graphicFrame>
        <p:nvGraphicFramePr>
          <p:cNvPr id="5" name="Content Placeholder 2">
            <a:extLst>
              <a:ext uri="{FF2B5EF4-FFF2-40B4-BE49-F238E27FC236}">
                <a16:creationId xmlns:a16="http://schemas.microsoft.com/office/drawing/2014/main" id="{4EEB29E4-0603-9506-580C-7FEA07BC8ADE}"/>
              </a:ext>
            </a:extLst>
          </p:cNvPr>
          <p:cNvGraphicFramePr>
            <a:graphicFrameLocks noGrp="1"/>
          </p:cNvGraphicFramePr>
          <p:nvPr>
            <p:ph idx="1"/>
            <p:extLst>
              <p:ext uri="{D42A27DB-BD31-4B8C-83A1-F6EECF244321}">
                <p14:modId xmlns:p14="http://schemas.microsoft.com/office/powerpoint/2010/main" val="134228838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363605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2E957B-E150-CFC6-12B9-A6F2DCD9EDB3}"/>
              </a:ext>
            </a:extLst>
          </p:cNvPr>
          <p:cNvSpPr>
            <a:spLocks noGrp="1"/>
          </p:cNvSpPr>
          <p:nvPr>
            <p:ph type="title"/>
          </p:nvPr>
        </p:nvSpPr>
        <p:spPr>
          <a:xfrm>
            <a:off x="635000" y="634029"/>
            <a:ext cx="10921640" cy="1314698"/>
          </a:xfrm>
        </p:spPr>
        <p:txBody>
          <a:bodyPr anchor="ctr">
            <a:normAutofit/>
          </a:bodyPr>
          <a:lstStyle/>
          <a:p>
            <a:pPr algn="ctr"/>
            <a:r>
              <a:rPr lang="en-GB" sz="7200"/>
              <a:t>How effective is the 4ps approach </a:t>
            </a:r>
          </a:p>
        </p:txBody>
      </p:sp>
      <p:sp>
        <p:nvSpPr>
          <p:cNvPr id="24" name="Rectangle 23">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sX0" fmla="*/ 0 w 10900219"/>
              <a:gd name="csY0" fmla="*/ 0 h 18288"/>
              <a:gd name="csX1" fmla="*/ 463259 w 10900219"/>
              <a:gd name="csY1" fmla="*/ 0 h 18288"/>
              <a:gd name="csX2" fmla="*/ 1144523 w 10900219"/>
              <a:gd name="csY2" fmla="*/ 0 h 18288"/>
              <a:gd name="csX3" fmla="*/ 1934789 w 10900219"/>
              <a:gd name="csY3" fmla="*/ 0 h 18288"/>
              <a:gd name="csX4" fmla="*/ 2289046 w 10900219"/>
              <a:gd name="csY4" fmla="*/ 0 h 18288"/>
              <a:gd name="csX5" fmla="*/ 2643303 w 10900219"/>
              <a:gd name="csY5" fmla="*/ 0 h 18288"/>
              <a:gd name="csX6" fmla="*/ 3542571 w 10900219"/>
              <a:gd name="csY6" fmla="*/ 0 h 18288"/>
              <a:gd name="csX7" fmla="*/ 4223835 w 10900219"/>
              <a:gd name="csY7" fmla="*/ 0 h 18288"/>
              <a:gd name="csX8" fmla="*/ 4578092 w 10900219"/>
              <a:gd name="csY8" fmla="*/ 0 h 18288"/>
              <a:gd name="csX9" fmla="*/ 5259356 w 10900219"/>
              <a:gd name="csY9" fmla="*/ 0 h 18288"/>
              <a:gd name="csX10" fmla="*/ 6158624 w 10900219"/>
              <a:gd name="csY10" fmla="*/ 0 h 18288"/>
              <a:gd name="csX11" fmla="*/ 6730885 w 10900219"/>
              <a:gd name="csY11" fmla="*/ 0 h 18288"/>
              <a:gd name="csX12" fmla="*/ 7303147 w 10900219"/>
              <a:gd name="csY12" fmla="*/ 0 h 18288"/>
              <a:gd name="csX13" fmla="*/ 7984410 w 10900219"/>
              <a:gd name="csY13" fmla="*/ 0 h 18288"/>
              <a:gd name="csX14" fmla="*/ 8774676 w 10900219"/>
              <a:gd name="csY14" fmla="*/ 0 h 18288"/>
              <a:gd name="csX15" fmla="*/ 9564942 w 10900219"/>
              <a:gd name="csY15" fmla="*/ 0 h 18288"/>
              <a:gd name="csX16" fmla="*/ 10900219 w 10900219"/>
              <a:gd name="csY16" fmla="*/ 0 h 18288"/>
              <a:gd name="csX17" fmla="*/ 10900219 w 10900219"/>
              <a:gd name="csY17" fmla="*/ 18288 h 18288"/>
              <a:gd name="csX18" fmla="*/ 10436960 w 10900219"/>
              <a:gd name="csY18" fmla="*/ 18288 h 18288"/>
              <a:gd name="csX19" fmla="*/ 9537692 w 10900219"/>
              <a:gd name="csY19" fmla="*/ 18288 h 18288"/>
              <a:gd name="csX20" fmla="*/ 8856428 w 10900219"/>
              <a:gd name="csY20" fmla="*/ 18288 h 18288"/>
              <a:gd name="csX21" fmla="*/ 8502171 w 10900219"/>
              <a:gd name="csY21" fmla="*/ 18288 h 18288"/>
              <a:gd name="csX22" fmla="*/ 7820907 w 10900219"/>
              <a:gd name="csY22" fmla="*/ 18288 h 18288"/>
              <a:gd name="csX23" fmla="*/ 7248646 w 10900219"/>
              <a:gd name="csY23" fmla="*/ 18288 h 18288"/>
              <a:gd name="csX24" fmla="*/ 6676384 w 10900219"/>
              <a:gd name="csY24" fmla="*/ 18288 h 18288"/>
              <a:gd name="csX25" fmla="*/ 6104123 w 10900219"/>
              <a:gd name="csY25" fmla="*/ 18288 h 18288"/>
              <a:gd name="csX26" fmla="*/ 5531861 w 10900219"/>
              <a:gd name="csY26" fmla="*/ 18288 h 18288"/>
              <a:gd name="csX27" fmla="*/ 4741595 w 10900219"/>
              <a:gd name="csY27" fmla="*/ 18288 h 18288"/>
              <a:gd name="csX28" fmla="*/ 4060332 w 10900219"/>
              <a:gd name="csY28" fmla="*/ 18288 h 18288"/>
              <a:gd name="csX29" fmla="*/ 3706074 w 10900219"/>
              <a:gd name="csY29" fmla="*/ 18288 h 18288"/>
              <a:gd name="csX30" fmla="*/ 3133813 w 10900219"/>
              <a:gd name="csY30" fmla="*/ 18288 h 18288"/>
              <a:gd name="csX31" fmla="*/ 2343547 w 10900219"/>
              <a:gd name="csY31" fmla="*/ 18288 h 18288"/>
              <a:gd name="csX32" fmla="*/ 1880288 w 10900219"/>
              <a:gd name="csY32" fmla="*/ 18288 h 18288"/>
              <a:gd name="csX33" fmla="*/ 981020 w 10900219"/>
              <a:gd name="csY33" fmla="*/ 18288 h 18288"/>
              <a:gd name="csX34" fmla="*/ 0 w 10900219"/>
              <a:gd name="csY34" fmla="*/ 18288 h 18288"/>
              <a:gd name="csX35" fmla="*/ 0 w 10900219"/>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5" name="Content Placeholder 2">
            <a:extLst>
              <a:ext uri="{FF2B5EF4-FFF2-40B4-BE49-F238E27FC236}">
                <a16:creationId xmlns:a16="http://schemas.microsoft.com/office/drawing/2014/main" id="{B41BCEC1-CEB3-5469-107F-47AEDC399514}"/>
              </a:ext>
            </a:extLst>
          </p:cNvPr>
          <p:cNvGraphicFramePr>
            <a:graphicFrameLocks noGrp="1"/>
          </p:cNvGraphicFramePr>
          <p:nvPr>
            <p:ph idx="1"/>
            <p:extLst>
              <p:ext uri="{D42A27DB-BD31-4B8C-83A1-F6EECF244321}">
                <p14:modId xmlns:p14="http://schemas.microsoft.com/office/powerpoint/2010/main" val="1682465662"/>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0135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8B498-6C70-B6CC-4EF6-A4BABCC1B068}"/>
              </a:ext>
            </a:extLst>
          </p:cNvPr>
          <p:cNvSpPr>
            <a:spLocks noGrp="1"/>
          </p:cNvSpPr>
          <p:nvPr>
            <p:ph type="title"/>
          </p:nvPr>
        </p:nvSpPr>
        <p:spPr>
          <a:xfrm>
            <a:off x="635000" y="640823"/>
            <a:ext cx="3418659" cy="5583148"/>
          </a:xfrm>
        </p:spPr>
        <p:txBody>
          <a:bodyPr anchor="ctr">
            <a:normAutofit/>
          </a:bodyPr>
          <a:lstStyle/>
          <a:p>
            <a:r>
              <a:rPr lang="en-GB" sz="3800">
                <a:latin typeface="Century Gothic"/>
              </a:rPr>
              <a:t>Law enforcement responses  </a:t>
            </a:r>
            <a:endParaRPr lang="en-US" sz="3800"/>
          </a:p>
        </p:txBody>
      </p:sp>
      <p:sp>
        <p:nvSpPr>
          <p:cNvPr id="11" name="Rectangle 10">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sX0" fmla="*/ 0 w 18288"/>
              <a:gd name="csY0" fmla="*/ 0 h 3749040"/>
              <a:gd name="csX1" fmla="*/ 18288 w 18288"/>
              <a:gd name="csY1" fmla="*/ 0 h 3749040"/>
              <a:gd name="csX2" fmla="*/ 18288 w 18288"/>
              <a:gd name="csY2" fmla="*/ 662330 h 3749040"/>
              <a:gd name="csX3" fmla="*/ 18288 w 18288"/>
              <a:gd name="csY3" fmla="*/ 1174699 h 3749040"/>
              <a:gd name="csX4" fmla="*/ 18288 w 18288"/>
              <a:gd name="csY4" fmla="*/ 1724558 h 3749040"/>
              <a:gd name="csX5" fmla="*/ 18288 w 18288"/>
              <a:gd name="csY5" fmla="*/ 2424379 h 3749040"/>
              <a:gd name="csX6" fmla="*/ 18288 w 18288"/>
              <a:gd name="csY6" fmla="*/ 3049219 h 3749040"/>
              <a:gd name="csX7" fmla="*/ 18288 w 18288"/>
              <a:gd name="csY7" fmla="*/ 3749040 h 3749040"/>
              <a:gd name="csX8" fmla="*/ 0 w 18288"/>
              <a:gd name="csY8" fmla="*/ 3749040 h 3749040"/>
              <a:gd name="csX9" fmla="*/ 0 w 18288"/>
              <a:gd name="csY9" fmla="*/ 3236671 h 3749040"/>
              <a:gd name="csX10" fmla="*/ 0 w 18288"/>
              <a:gd name="csY10" fmla="*/ 2536850 h 3749040"/>
              <a:gd name="csX11" fmla="*/ 0 w 18288"/>
              <a:gd name="csY11" fmla="*/ 1874520 h 3749040"/>
              <a:gd name="csX12" fmla="*/ 0 w 18288"/>
              <a:gd name="csY12" fmla="*/ 1362151 h 3749040"/>
              <a:gd name="csX13" fmla="*/ 0 w 18288"/>
              <a:gd name="csY13" fmla="*/ 774802 h 3749040"/>
              <a:gd name="csX14" fmla="*/ 0 w 18288"/>
              <a:gd name="csY14" fmla="*/ 0 h 37490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3C6D9AA-3F6A-1299-ADB7-EF45D96789C7}"/>
              </a:ext>
            </a:extLst>
          </p:cNvPr>
          <p:cNvGraphicFramePr>
            <a:graphicFrameLocks noGrp="1"/>
          </p:cNvGraphicFramePr>
          <p:nvPr>
            <p:ph idx="1"/>
            <p:extLst>
              <p:ext uri="{D42A27DB-BD31-4B8C-83A1-F6EECF244321}">
                <p14:modId xmlns:p14="http://schemas.microsoft.com/office/powerpoint/2010/main" val="238750811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80166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404311-F3E8-6150-CBFC-E6710444155C}"/>
              </a:ext>
            </a:extLst>
          </p:cNvPr>
          <p:cNvSpPr>
            <a:spLocks noGrp="1"/>
          </p:cNvSpPr>
          <p:nvPr>
            <p:ph type="title"/>
          </p:nvPr>
        </p:nvSpPr>
        <p:spPr>
          <a:xfrm>
            <a:off x="635000" y="640823"/>
            <a:ext cx="3418659" cy="5583148"/>
          </a:xfrm>
        </p:spPr>
        <p:txBody>
          <a:bodyPr anchor="ctr">
            <a:normAutofit/>
          </a:bodyPr>
          <a:lstStyle/>
          <a:p>
            <a:r>
              <a:rPr lang="en-GB" sz="6000">
                <a:latin typeface="Century Gothic"/>
              </a:rPr>
              <a:t>The Hidden Nature of SOC</a:t>
            </a:r>
          </a:p>
          <a:p>
            <a:endParaRPr lang="en-GB" sz="6000"/>
          </a:p>
        </p:txBody>
      </p:sp>
      <p:sp>
        <p:nvSpPr>
          <p:cNvPr id="18" name="Rectangle 17">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sX0" fmla="*/ 0 w 18288"/>
              <a:gd name="csY0" fmla="*/ 0 h 3749040"/>
              <a:gd name="csX1" fmla="*/ 18288 w 18288"/>
              <a:gd name="csY1" fmla="*/ 0 h 3749040"/>
              <a:gd name="csX2" fmla="*/ 18288 w 18288"/>
              <a:gd name="csY2" fmla="*/ 662330 h 3749040"/>
              <a:gd name="csX3" fmla="*/ 18288 w 18288"/>
              <a:gd name="csY3" fmla="*/ 1174699 h 3749040"/>
              <a:gd name="csX4" fmla="*/ 18288 w 18288"/>
              <a:gd name="csY4" fmla="*/ 1724558 h 3749040"/>
              <a:gd name="csX5" fmla="*/ 18288 w 18288"/>
              <a:gd name="csY5" fmla="*/ 2424379 h 3749040"/>
              <a:gd name="csX6" fmla="*/ 18288 w 18288"/>
              <a:gd name="csY6" fmla="*/ 3049219 h 3749040"/>
              <a:gd name="csX7" fmla="*/ 18288 w 18288"/>
              <a:gd name="csY7" fmla="*/ 3749040 h 3749040"/>
              <a:gd name="csX8" fmla="*/ 0 w 18288"/>
              <a:gd name="csY8" fmla="*/ 3749040 h 3749040"/>
              <a:gd name="csX9" fmla="*/ 0 w 18288"/>
              <a:gd name="csY9" fmla="*/ 3236671 h 3749040"/>
              <a:gd name="csX10" fmla="*/ 0 w 18288"/>
              <a:gd name="csY10" fmla="*/ 2536850 h 3749040"/>
              <a:gd name="csX11" fmla="*/ 0 w 18288"/>
              <a:gd name="csY11" fmla="*/ 1874520 h 3749040"/>
              <a:gd name="csX12" fmla="*/ 0 w 18288"/>
              <a:gd name="csY12" fmla="*/ 1362151 h 3749040"/>
              <a:gd name="csX13" fmla="*/ 0 w 18288"/>
              <a:gd name="csY13" fmla="*/ 774802 h 3749040"/>
              <a:gd name="csX14" fmla="*/ 0 w 18288"/>
              <a:gd name="csY14" fmla="*/ 0 h 37490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chemeClr val="accent1"/>
          </a:solidFill>
          <a:ln w="34925">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 name="Content Placeholder 2">
            <a:extLst>
              <a:ext uri="{FF2B5EF4-FFF2-40B4-BE49-F238E27FC236}">
                <a16:creationId xmlns:a16="http://schemas.microsoft.com/office/drawing/2014/main" id="{1D401609-F05C-AB13-579A-F917B27BF1CB}"/>
              </a:ext>
            </a:extLst>
          </p:cNvPr>
          <p:cNvGraphicFramePr>
            <a:graphicFrameLocks noGrp="1"/>
          </p:cNvGraphicFramePr>
          <p:nvPr>
            <p:ph idx="1"/>
            <p:extLst>
              <p:ext uri="{D42A27DB-BD31-4B8C-83A1-F6EECF244321}">
                <p14:modId xmlns:p14="http://schemas.microsoft.com/office/powerpoint/2010/main" val="269415386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5735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1"/>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6CD1726-DD62-C5A1-42FC-23DA03615848}"/>
              </a:ext>
            </a:extLst>
          </p:cNvPr>
          <p:cNvSpPr>
            <a:spLocks noGrp="1"/>
          </p:cNvSpPr>
          <p:nvPr>
            <p:ph type="title"/>
          </p:nvPr>
        </p:nvSpPr>
        <p:spPr>
          <a:xfrm>
            <a:off x="838200" y="401221"/>
            <a:ext cx="10515600" cy="1348065"/>
          </a:xfrm>
        </p:spPr>
        <p:txBody>
          <a:bodyPr>
            <a:normAutofit/>
          </a:bodyPr>
          <a:lstStyle/>
          <a:p>
            <a:r>
              <a:rPr lang="en-GB" sz="6800">
                <a:solidFill>
                  <a:schemeClr val="bg1"/>
                </a:solidFill>
                <a:latin typeface="Century Gothic"/>
              </a:rPr>
              <a:t>Conclusion </a:t>
            </a:r>
          </a:p>
          <a:p>
            <a:endParaRPr lang="en-GB" sz="6800">
              <a:solidFill>
                <a:schemeClr val="bg1"/>
              </a:solidFill>
            </a:endParaRPr>
          </a:p>
        </p:txBody>
      </p:sp>
      <p:sp>
        <p:nvSpPr>
          <p:cNvPr id="3" name="Content Placeholder 2">
            <a:extLst>
              <a:ext uri="{FF2B5EF4-FFF2-40B4-BE49-F238E27FC236}">
                <a16:creationId xmlns:a16="http://schemas.microsoft.com/office/drawing/2014/main" id="{2755C543-F813-9FA8-0B7E-1DB70BBD489E}"/>
              </a:ext>
            </a:extLst>
          </p:cNvPr>
          <p:cNvSpPr>
            <a:spLocks noGrp="1"/>
          </p:cNvSpPr>
          <p:nvPr>
            <p:ph idx="1"/>
          </p:nvPr>
        </p:nvSpPr>
        <p:spPr>
          <a:xfrm>
            <a:off x="838200" y="2586789"/>
            <a:ext cx="10515600" cy="3590174"/>
          </a:xfrm>
        </p:spPr>
        <p:txBody>
          <a:bodyPr vert="horz" lIns="91440" tIns="45720" rIns="91440" bIns="45720" rtlCol="0">
            <a:normAutofit/>
          </a:bodyPr>
          <a:lstStyle/>
          <a:p>
            <a:pPr marL="0" indent="0">
              <a:buNone/>
            </a:pPr>
            <a:endParaRPr lang="en-GB" sz="2600">
              <a:ea typeface="+mn-lt"/>
              <a:cs typeface="+mn-lt"/>
            </a:endParaRPr>
          </a:p>
          <a:p>
            <a:r>
              <a:rPr lang="en-GB" sz="2600">
                <a:ea typeface="+mn-lt"/>
                <a:cs typeface="+mn-lt"/>
              </a:rPr>
              <a:t>Serious and organised crime in the UK continues to evolve, driven by technology, global networks, and complex financial systems. Although the government has introduced multiple strategies and law enforcement agencies work well together in some areas, major challenges remain—especially around intelligence, data-sharing, and adapting to rapid technological change. While programmes like ROCUs, Clear-Hold-Build, and early-intervention services show progress, the quiet launch of the 2023 SOC Strategy and the move away from the 4Ps raise questions about long-term direction. Overall, the UK’s response is improving but still needs stronger coordination, better use of data, and clearer strategic leadership to keep pace with modern organised crime.</a:t>
            </a:r>
            <a:endParaRPr lang="en-GB" sz="2600"/>
          </a:p>
          <a:p>
            <a:endParaRPr lang="en-GB" sz="2600"/>
          </a:p>
          <a:p>
            <a:endParaRPr lang="en-GB" sz="2600"/>
          </a:p>
          <a:p>
            <a:endParaRPr lang="en-GB" sz="2600"/>
          </a:p>
        </p:txBody>
      </p:sp>
    </p:spTree>
    <p:extLst>
      <p:ext uri="{BB962C8B-B14F-4D97-AF65-F5344CB8AC3E}">
        <p14:creationId xmlns:p14="http://schemas.microsoft.com/office/powerpoint/2010/main" val="3025578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85AC2-39DE-7907-7800-3D01A428FFD9}"/>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27C3C008-8A1A-C5DF-37FB-9750385D0590}"/>
              </a:ext>
            </a:extLst>
          </p:cNvPr>
          <p:cNvSpPr>
            <a:spLocks noGrp="1"/>
          </p:cNvSpPr>
          <p:nvPr>
            <p:ph idx="1"/>
          </p:nvPr>
        </p:nvSpPr>
        <p:spPr/>
        <p:txBody>
          <a:bodyPr vert="horz" lIns="91440" tIns="45720" rIns="91440" bIns="45720" rtlCol="0" anchor="t">
            <a:normAutofit fontScale="92500"/>
          </a:bodyPr>
          <a:lstStyle/>
          <a:p>
            <a:r>
              <a:rPr lang="en-GB" sz="1000" dirty="0">
                <a:latin typeface="Calibri"/>
                <a:ea typeface="Calibri"/>
                <a:cs typeface="Calibri"/>
              </a:rPr>
              <a:t>D’Souza, N. and L’Hoiry, X. (2019).</a:t>
            </a:r>
            <a:r>
              <a:rPr lang="en-GB" sz="1000" i="1" dirty="0">
                <a:latin typeface="Calibri"/>
                <a:ea typeface="Calibri"/>
                <a:cs typeface="Calibri"/>
              </a:rPr>
              <a:t> An area of untapped potential? The use of restorative justice in the fight against serious and organized crime: A perception study. Criminology &amp; Criminal Justice.Avalible at: </a:t>
            </a:r>
            <a:r>
              <a:rPr lang="en-GB" sz="1000" dirty="0">
                <a:latin typeface="Calibri"/>
                <a:ea typeface="Calibri"/>
                <a:cs typeface="Calibri"/>
              </a:rPr>
              <a:t>doi:https://doi.org/10.1177/1748895819858379.( Accessed 6th december 2025). </a:t>
            </a:r>
            <a:endParaRPr lang="en-US" sz="1000" dirty="0">
              <a:latin typeface="Calibri"/>
              <a:ea typeface="Calibri"/>
              <a:cs typeface="Calibri"/>
            </a:endParaRPr>
          </a:p>
          <a:p>
            <a:r>
              <a:rPr lang="en-GB" sz="1000" dirty="0">
                <a:latin typeface="Calibri"/>
                <a:ea typeface="Calibri"/>
                <a:cs typeface="Calibri"/>
              </a:rPr>
              <a:t>Maxwell, N., Williams, A., Ablitt, J., Bezeczky, Z., Thompson, S. and Crowley, A. (2022).</a:t>
            </a:r>
            <a:r>
              <a:rPr lang="en-GB" sz="1000" i="1" dirty="0">
                <a:latin typeface="Calibri"/>
                <a:ea typeface="Calibri"/>
                <a:cs typeface="Calibri"/>
              </a:rPr>
              <a:t> Serious Organised Crime Early Intervention Service Interim Evaluation Report.</a:t>
            </a:r>
            <a:r>
              <a:rPr lang="en-GB" sz="1000" dirty="0">
                <a:latin typeface="Calibri"/>
                <a:ea typeface="Calibri"/>
                <a:cs typeface="Calibri"/>
              </a:rPr>
              <a:t> Available at: </a:t>
            </a:r>
            <a:r>
              <a:rPr lang="en-GB" sz="1000" dirty="0">
                <a:latin typeface="Calibri"/>
                <a:ea typeface="Calibri"/>
                <a:cs typeface="Calibri"/>
                <a:hlinkClick r:id="rId2"/>
              </a:rPr>
              <a:t>https://cascadewales.org/wp-content/uploads/sites/3/2022/05/Serious-Organised-Crime-Early-Intervention-Service-Interim-Evaluation-Report.pdf</a:t>
            </a:r>
            <a:r>
              <a:rPr lang="en-GB" sz="1000" dirty="0">
                <a:latin typeface="Calibri"/>
                <a:ea typeface="Calibri"/>
                <a:cs typeface="Calibri"/>
              </a:rPr>
              <a:t>. (Accessed 3rd December 2025).</a:t>
            </a:r>
            <a:endParaRPr lang="en-US" sz="1000" dirty="0">
              <a:latin typeface="Calibri"/>
              <a:ea typeface="Calibri"/>
              <a:cs typeface="Calibri"/>
            </a:endParaRPr>
          </a:p>
          <a:p>
            <a:r>
              <a:rPr lang="en-GB" sz="1000" dirty="0">
                <a:latin typeface="Calibri"/>
                <a:ea typeface="Calibri"/>
                <a:cs typeface="Calibri"/>
              </a:rPr>
              <a:t>Home Office (2025). </a:t>
            </a:r>
            <a:r>
              <a:rPr lang="en-GB" sz="1000" i="1" dirty="0">
                <a:latin typeface="Calibri"/>
                <a:ea typeface="Calibri"/>
                <a:cs typeface="Calibri"/>
              </a:rPr>
              <a:t>Evaluation of Clear, Hold, Build: A local response to serious and organised crime.</a:t>
            </a:r>
            <a:r>
              <a:rPr lang="en-GB" sz="1000" dirty="0">
                <a:latin typeface="Calibri"/>
                <a:ea typeface="Calibri"/>
                <a:cs typeface="Calibri"/>
              </a:rPr>
              <a:t>Available at: </a:t>
            </a:r>
            <a:r>
              <a:rPr lang="en-GB" sz="1000" dirty="0">
                <a:latin typeface="Calibri"/>
                <a:ea typeface="Calibri"/>
                <a:cs typeface="Calibri"/>
                <a:hlinkClick r:id="rId3"/>
              </a:rPr>
              <a:t>https://www.gov.uk/government/publications/evaluation-of-clear-hold-build/evaluation-of-clear-hold-build-a-local-response-to-serious-and-organised-crime</a:t>
            </a:r>
            <a:r>
              <a:rPr lang="en-GB" sz="1000" dirty="0">
                <a:latin typeface="Calibri"/>
                <a:ea typeface="Calibri"/>
                <a:cs typeface="Calibri"/>
              </a:rPr>
              <a:t>. ( Accessed 8th December 2025). </a:t>
            </a:r>
            <a:endParaRPr lang="en-US" sz="1000" dirty="0">
              <a:latin typeface="Calibri"/>
              <a:ea typeface="Calibri"/>
              <a:cs typeface="Calibri"/>
            </a:endParaRPr>
          </a:p>
          <a:p>
            <a:r>
              <a:rPr lang="en-GB" sz="1000">
                <a:latin typeface="Calibri"/>
                <a:ea typeface="Calibri"/>
                <a:cs typeface="Calibri"/>
              </a:rPr>
              <a:t>HMICFRS (2023).</a:t>
            </a:r>
            <a:r>
              <a:rPr lang="en-GB" sz="1000" i="1">
                <a:latin typeface="Calibri"/>
                <a:ea typeface="Calibri"/>
                <a:cs typeface="Calibri"/>
              </a:rPr>
              <a:t> 4P-approach. [] His Majesty’s Inspectorate of Constabulary and Fire &amp; Rescue Service</a:t>
            </a:r>
            <a:r>
              <a:rPr lang="en-GB" sz="1000">
                <a:latin typeface="Calibri"/>
                <a:ea typeface="Calibri"/>
                <a:cs typeface="Calibri"/>
              </a:rPr>
              <a:t>s. Available at: </a:t>
            </a:r>
            <a:r>
              <a:rPr lang="en-GB" sz="1000" dirty="0">
                <a:latin typeface="Calibri"/>
                <a:ea typeface="Calibri"/>
                <a:cs typeface="Calibri"/>
                <a:hlinkClick r:id="rId4"/>
              </a:rPr>
              <a:t>https://hmicfrs.justiceinspectorates.gov.uk/glossary/4p-approach/</a:t>
            </a:r>
            <a:r>
              <a:rPr lang="en-GB" sz="1000">
                <a:latin typeface="Calibri"/>
                <a:ea typeface="Calibri"/>
                <a:cs typeface="Calibri"/>
              </a:rPr>
              <a:t>. ( Acessed 8th december 2025).</a:t>
            </a:r>
            <a:endParaRPr lang="en-US" sz="1000">
              <a:latin typeface="Calibri"/>
              <a:ea typeface="Calibri"/>
              <a:cs typeface="Calibri"/>
            </a:endParaRPr>
          </a:p>
          <a:p>
            <a:r>
              <a:rPr lang="en-GB" sz="1000" dirty="0">
                <a:latin typeface="Calibri"/>
                <a:ea typeface="Calibri"/>
                <a:cs typeface="Calibri"/>
              </a:rPr>
              <a:t>national audit office (2019). </a:t>
            </a:r>
            <a:r>
              <a:rPr lang="en-GB" sz="1000" i="1" dirty="0">
                <a:latin typeface="Calibri"/>
                <a:ea typeface="Calibri"/>
                <a:cs typeface="Calibri"/>
              </a:rPr>
              <a:t>Tackling serious and organised crime</a:t>
            </a:r>
            <a:r>
              <a:rPr lang="en-GB" sz="1000" dirty="0">
                <a:latin typeface="Calibri"/>
                <a:ea typeface="Calibri"/>
                <a:cs typeface="Calibri"/>
              </a:rPr>
              <a:t>. Available at: </a:t>
            </a:r>
            <a:r>
              <a:rPr lang="en-GB" sz="1000" dirty="0">
                <a:latin typeface="Calibri"/>
                <a:ea typeface="Calibri"/>
                <a:cs typeface="Calibri"/>
                <a:hlinkClick r:id="rId5"/>
              </a:rPr>
              <a:t>https://www.nao.org.uk/wp-content/uploads/2019/03/Tackling-serious-and-organised-</a:t>
            </a:r>
            <a:r>
              <a:rPr lang="en-GB" sz="1000" dirty="0">
                <a:latin typeface="Calibri"/>
                <a:ea typeface="Calibri"/>
                <a:cs typeface="Calibri"/>
              </a:rPr>
              <a:t> ( (4th December 2025).</a:t>
            </a:r>
            <a:endParaRPr lang="en-US" sz="1000" dirty="0">
              <a:latin typeface="Calibri"/>
              <a:ea typeface="Calibri"/>
              <a:cs typeface="Calibri"/>
            </a:endParaRPr>
          </a:p>
          <a:p>
            <a:r>
              <a:rPr lang="en-GB" sz="1000" dirty="0">
                <a:latin typeface="Calibri"/>
                <a:ea typeface="Calibri"/>
                <a:cs typeface="Calibri"/>
                <a:hlinkClick r:id="rId6"/>
              </a:rPr>
              <a:t>https://www.rusi.org/explore-our-research/publications/commentary/blink-and-you-missed-it-uk-governments-new-organised-crime-strategy</a:t>
            </a:r>
            <a:r>
              <a:rPr lang="en-GB" sz="1000" dirty="0">
                <a:latin typeface="Calibri"/>
                <a:ea typeface="Calibri"/>
                <a:cs typeface="Calibri"/>
              </a:rPr>
              <a:t> </a:t>
            </a:r>
            <a:endParaRPr lang="en-US" sz="1000" dirty="0">
              <a:latin typeface="Calibri"/>
              <a:ea typeface="Calibri"/>
              <a:cs typeface="Calibri"/>
            </a:endParaRPr>
          </a:p>
          <a:p>
            <a:r>
              <a:rPr lang="en-GB" sz="1000" dirty="0">
                <a:latin typeface="Calibri"/>
                <a:ea typeface="Calibri"/>
                <a:cs typeface="Calibri"/>
              </a:rPr>
              <a:t>.Maxwell, N., Williams, A., Ablitt, J., Bezeczky, Z., Thompson, S. and Crowley, A. (2022b). </a:t>
            </a:r>
            <a:r>
              <a:rPr lang="en-GB" sz="1000" i="1" dirty="0">
                <a:latin typeface="Calibri"/>
                <a:ea typeface="Calibri"/>
                <a:cs typeface="Calibri"/>
              </a:rPr>
              <a:t>Serious Organised Crime Early Intervention Service Interim Evaluation Report</a:t>
            </a:r>
            <a:r>
              <a:rPr lang="en-GB" sz="1000" dirty="0">
                <a:latin typeface="Calibri"/>
                <a:ea typeface="Calibri"/>
                <a:cs typeface="Calibri"/>
              </a:rPr>
              <a:t>. Available at: </a:t>
            </a:r>
            <a:r>
              <a:rPr lang="en-GB" sz="1000" dirty="0">
                <a:latin typeface="Calibri"/>
                <a:ea typeface="Calibri"/>
                <a:cs typeface="Calibri"/>
                <a:hlinkClick r:id="rId2"/>
              </a:rPr>
              <a:t>https://cascadewales.org/wp-content/uploads/sites/3/2022/05/Serious-Organised-Crime-Early-Intervention-Service-Interim-Evaluation-Report.pdf</a:t>
            </a:r>
            <a:r>
              <a:rPr lang="en-GB" sz="1000" dirty="0">
                <a:latin typeface="Calibri"/>
                <a:ea typeface="Calibri"/>
                <a:cs typeface="Calibri"/>
              </a:rPr>
              <a:t>. ( Accessed 6th december 2025). </a:t>
            </a:r>
            <a:endParaRPr lang="en-US" sz="1000" dirty="0">
              <a:latin typeface="Calibri"/>
              <a:ea typeface="Calibri"/>
              <a:cs typeface="Calibri"/>
            </a:endParaRPr>
          </a:p>
          <a:p>
            <a:r>
              <a:rPr lang="en-GB" sz="1000" dirty="0">
                <a:latin typeface="Calibri"/>
                <a:ea typeface="Calibri"/>
                <a:cs typeface="Calibri"/>
              </a:rPr>
              <a:t>Union, E. (2025). </a:t>
            </a:r>
            <a:r>
              <a:rPr lang="en-GB" sz="1000" i="1" dirty="0">
                <a:latin typeface="Calibri"/>
                <a:ea typeface="Calibri"/>
                <a:cs typeface="Calibri"/>
              </a:rPr>
              <a:t>The changing DNA of serious and organised crime SERIOUS AND ORGANISED CRIME THREAT ASSESSMENT</a:t>
            </a:r>
            <a:r>
              <a:rPr lang="en-GB" sz="1000" dirty="0">
                <a:latin typeface="Calibri"/>
                <a:ea typeface="Calibri"/>
                <a:cs typeface="Calibri"/>
              </a:rPr>
              <a:t>. Available at: </a:t>
            </a:r>
            <a:r>
              <a:rPr lang="en-GB" sz="1000" dirty="0">
                <a:latin typeface="Calibri"/>
                <a:ea typeface="Calibri"/>
                <a:cs typeface="Calibri"/>
                <a:hlinkClick r:id="rId7"/>
              </a:rPr>
              <a:t>https://www.europol.europa.eu/cms/sites/default/files/documents/EU-SOCTA-2025.pdf</a:t>
            </a:r>
            <a:r>
              <a:rPr lang="en-GB" sz="1000" dirty="0">
                <a:latin typeface="Calibri"/>
                <a:ea typeface="Calibri"/>
                <a:cs typeface="Calibri"/>
              </a:rPr>
              <a:t>. ( Accessed 5th December 2025). </a:t>
            </a:r>
            <a:endParaRPr lang="en-US" sz="1000" dirty="0">
              <a:latin typeface="Calibri"/>
              <a:ea typeface="Calibri"/>
              <a:cs typeface="Calibri"/>
            </a:endParaRPr>
          </a:p>
          <a:p>
            <a:r>
              <a:rPr lang="en-GB" sz="1000" dirty="0">
                <a:latin typeface="Calibri"/>
                <a:ea typeface="Calibri"/>
                <a:cs typeface="Calibri"/>
              </a:rPr>
              <a:t>Home Office (2018). </a:t>
            </a:r>
            <a:r>
              <a:rPr lang="en-GB" sz="1000" i="1" dirty="0">
                <a:latin typeface="Calibri"/>
                <a:ea typeface="Calibri"/>
                <a:cs typeface="Calibri"/>
              </a:rPr>
              <a:t>Serious and Organised Crime Strategy Cm 9718</a:t>
            </a:r>
            <a:r>
              <a:rPr lang="en-GB" sz="1000" dirty="0">
                <a:latin typeface="Calibri"/>
                <a:ea typeface="Calibri"/>
                <a:cs typeface="Calibri"/>
              </a:rPr>
              <a:t>.  Available at: </a:t>
            </a:r>
            <a:r>
              <a:rPr lang="en-GB" sz="1000" dirty="0">
                <a:latin typeface="Calibri"/>
                <a:ea typeface="Calibri"/>
                <a:cs typeface="Calibri"/>
                <a:hlinkClick r:id="rId8"/>
              </a:rPr>
              <a:t>https://assets.publishing.service.gov.uk/media/5bd99ee8e5274a6e39bf2c2e/SOC-2018-web.pdf</a:t>
            </a:r>
            <a:r>
              <a:rPr lang="en-GB" sz="1000" dirty="0">
                <a:latin typeface="Calibri"/>
                <a:ea typeface="Calibri"/>
                <a:cs typeface="Calibri"/>
              </a:rPr>
              <a:t>. ( Accessed 3rd december 2025). </a:t>
            </a:r>
            <a:endParaRPr lang="en-US" sz="1000" dirty="0">
              <a:latin typeface="Calibri"/>
              <a:ea typeface="Calibri"/>
              <a:cs typeface="Calibri"/>
            </a:endParaRPr>
          </a:p>
          <a:p>
            <a:r>
              <a:rPr lang="en-GB" sz="1000" dirty="0">
                <a:latin typeface="Calibri"/>
                <a:ea typeface="Calibri"/>
                <a:cs typeface="Calibri"/>
              </a:rPr>
              <a:t>Cheeseman, N. and Peiffer, C. (2024)</a:t>
            </a:r>
            <a:r>
              <a:rPr lang="en-GB" sz="1000" i="1" dirty="0">
                <a:latin typeface="Calibri"/>
                <a:ea typeface="Calibri"/>
                <a:cs typeface="Calibri"/>
              </a:rPr>
              <a:t>. Getting the message right: what are the impacts of counter-serious and organised crime awareness-raising strategies? Behavioural public policy, Available at: </a:t>
            </a:r>
            <a:r>
              <a:rPr lang="en-GB" sz="1000" dirty="0">
                <a:latin typeface="Calibri"/>
                <a:ea typeface="Calibri"/>
                <a:cs typeface="Calibri"/>
              </a:rPr>
              <a:t>doi:https://doi.org/10.1017/bpp.2024.18. ( Accessed 7th December 2025). </a:t>
            </a:r>
            <a:endParaRPr lang="en-US" sz="1000" dirty="0">
              <a:latin typeface="Calibri"/>
              <a:ea typeface="Calibri"/>
              <a:cs typeface="Calibri"/>
            </a:endParaRPr>
          </a:p>
          <a:p>
            <a:r>
              <a:rPr lang="en-GB" sz="1200" dirty="0">
                <a:latin typeface="Times New Roman"/>
                <a:cs typeface="Times New Roman"/>
              </a:rPr>
              <a:t>Haenlein, C. (2023)</a:t>
            </a:r>
            <a:r>
              <a:rPr lang="en-GB" sz="1200" i="1" dirty="0">
                <a:latin typeface="Times New Roman"/>
                <a:cs typeface="Times New Roman"/>
              </a:rPr>
              <a:t>. Blink and You Missed It: The UK Government’s New Organised Crime Strategy</a:t>
            </a:r>
            <a:r>
              <a:rPr lang="en-GB" sz="1200" dirty="0">
                <a:latin typeface="Times New Roman"/>
                <a:cs typeface="Times New Roman"/>
              </a:rPr>
              <a:t>. Available at: </a:t>
            </a:r>
            <a:r>
              <a:rPr lang="en-GB" sz="1200" dirty="0">
                <a:latin typeface="Times New Roman"/>
                <a:cs typeface="Times New Roman"/>
                <a:hlinkClick r:id="rId6"/>
              </a:rPr>
              <a:t>https://www.rusi.org/explore-our-research/publications/commentary/blink-and-you-missed-it-uk-governments-new-organised-crime-strategy</a:t>
            </a:r>
            <a:r>
              <a:rPr lang="en-GB" sz="1200" dirty="0">
                <a:latin typeface="Times New Roman"/>
                <a:cs typeface="Times New Roman"/>
              </a:rPr>
              <a:t>. ( Accessed 11th December 2025). </a:t>
            </a:r>
            <a:endParaRPr lang="en-GB" dirty="0"/>
          </a:p>
          <a:p>
            <a:endParaRPr lang="en-GB" sz="1200" dirty="0">
              <a:latin typeface="Times New Roman"/>
              <a:cs typeface="Times New Roman"/>
            </a:endParaRPr>
          </a:p>
          <a:p>
            <a:endParaRPr lang="en-GB" sz="1200" dirty="0">
              <a:latin typeface="Times New Roman"/>
              <a:cs typeface="Times New Roman"/>
            </a:endParaRPr>
          </a:p>
          <a:p>
            <a:endParaRPr lang="en-GB" sz="1200" dirty="0">
              <a:latin typeface="Times New Roman"/>
              <a:cs typeface="Times New Roman"/>
            </a:endParaRPr>
          </a:p>
          <a:p>
            <a:endParaRPr lang="en-GB" sz="1200" dirty="0">
              <a:latin typeface="The Hand Bold"/>
              <a:cs typeface="Times New Roman"/>
            </a:endParaRPr>
          </a:p>
          <a:p>
            <a:endParaRPr lang="en-GB" sz="1200" dirty="0">
              <a:latin typeface="Times New Roman"/>
              <a:cs typeface="Times New Roman"/>
            </a:endParaRPr>
          </a:p>
          <a:p>
            <a:endParaRPr lang="en-GB" sz="1200" dirty="0">
              <a:latin typeface="Times New Roman"/>
              <a:cs typeface="Times New Roman"/>
            </a:endParaRPr>
          </a:p>
          <a:p>
            <a:endParaRPr lang="en-GB" dirty="0"/>
          </a:p>
        </p:txBody>
      </p:sp>
    </p:spTree>
    <p:extLst>
      <p:ext uri="{BB962C8B-B14F-4D97-AF65-F5344CB8AC3E}">
        <p14:creationId xmlns:p14="http://schemas.microsoft.com/office/powerpoint/2010/main" val="4202964082"/>
      </p:ext>
    </p:extLst>
  </p:cSld>
  <p:clrMapOvr>
    <a:masterClrMapping/>
  </p:clrMapOvr>
</p:sld>
</file>

<file path=ppt/theme/theme1.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SketchyVTI</vt:lpstr>
      <vt:lpstr>Critically evaluate how effectively UK law enforcement agencies have responded to the challenges of Serious and Organised Crime and how Government policy has supported this response.   </vt:lpstr>
      <vt:lpstr>Introduction </vt:lpstr>
      <vt:lpstr>What is serious and organised crime  </vt:lpstr>
      <vt:lpstr>What are the challenges of SOC  </vt:lpstr>
      <vt:lpstr>Government response  </vt:lpstr>
      <vt:lpstr>The 4Ps stratergy  </vt:lpstr>
      <vt:lpstr>How effective is the 4ps approach </vt:lpstr>
      <vt:lpstr>Law enforcement responses  </vt:lpstr>
      <vt:lpstr>The Hidden Nature of SOC </vt:lpstr>
      <vt:lpstr>Conclusion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461</cp:revision>
  <dcterms:created xsi:type="dcterms:W3CDTF">2025-12-10T22:19:55Z</dcterms:created>
  <dcterms:modified xsi:type="dcterms:W3CDTF">2025-12-11T13:27:13Z</dcterms:modified>
</cp:coreProperties>
</file>