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BB97C4-6203-4944-9789-D04560DAA905}" type="datetimeFigureOut">
              <a:rPr lang="en-GB" smtClean="0"/>
              <a:pPr/>
              <a:t>14/03/2018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5F6343-CB24-42B9-8A94-1CBBE58F4558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MANAGEMENT ETHICS WITHIN THE FIELD OF HEALTH &amp; SOCIAL CARE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Some controversies and areas of debate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Dr Gareth Morgan, FRPSH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Medical ethics covers a broad range of situations and does have medico-legal implications.</a:t>
            </a: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For example, if a patient is unnecessarily harmed during a procedure, they may have a case for compensation.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This brings into consideration the whole process of informed consent and alternative treatment.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Every day in the National Health Service, as well as the closely aligned Social Care Services, a vast number of procedures are undertaken and for many patients, the outcome is positive.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However, here is another question – have we conflated </a:t>
            </a:r>
            <a:r>
              <a:rPr lang="en-GB" sz="2000" i="1" dirty="0" smtClean="0">
                <a:latin typeface="Arial" pitchFamily="34" charset="0"/>
                <a:cs typeface="Arial" pitchFamily="34" charset="0"/>
              </a:rPr>
              <a:t>health &amp; healthcare?</a:t>
            </a:r>
          </a:p>
          <a:p>
            <a:endParaRPr lang="en-GB" sz="2000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Could people do more to help themselves?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The format of this session will be interactive, with each part preceded by a short presentation on some key considerations.</a:t>
            </a: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Attendees will be encouraged to play an active role in the discussions as we challenge each other.</a:t>
            </a: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At the outset, the plan is to cover all 3 topics but this is pending </a:t>
            </a:r>
            <a:r>
              <a:rPr lang="en-GB" sz="2000" b="1" i="1" smtClean="0">
                <a:latin typeface="Arial" pitchFamily="34" charset="0"/>
                <a:cs typeface="Arial" pitchFamily="34" charset="0"/>
              </a:rPr>
              <a:t>sufficient time.</a:t>
            </a:r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In this session, we will explore some thematic situations as below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Is it ethical to invest more in the NHS?</a:t>
            </a: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The NHS is a massive organisation and demand is growing.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It therefore follows that we need more money to meet this demand.  Yet does further investment simply produce inefficiencies?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Also, does an expanding </a:t>
            </a:r>
            <a:r>
              <a:rPr lang="en-GB" sz="2000" i="1" dirty="0" smtClean="0">
                <a:latin typeface="Arial" pitchFamily="34" charset="0"/>
                <a:cs typeface="Arial" pitchFamily="34" charset="0"/>
              </a:rPr>
              <a:t>treatment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service mean people are less health conscious?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In this part of the session, we will have a </a:t>
            </a:r>
            <a:r>
              <a:rPr lang="en-GB" sz="2000" i="1" dirty="0" smtClean="0">
                <a:latin typeface="Arial" pitchFamily="34" charset="0"/>
                <a:cs typeface="Arial" pitchFamily="34" charset="0"/>
              </a:rPr>
              <a:t>For and Against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debate on this topic.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Are the current policy frameworks unethical?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For example, unpaid carers – such as family members and friends – provide a huge pressure reduction on health and social care services.</a:t>
            </a: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Does the current policy framework reflect this?</a:t>
            </a: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Could more be done to help unpaid carers?</a:t>
            </a: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Or should health and social care services only focus on their core functions when delivering their key services?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Has ethics made us become ‘risk averse’?</a:t>
            </a:r>
          </a:p>
          <a:p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Given the litigations culture that can occur in the provision of health and social care, are we ‘risk averse’?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For example, there is a growing evidence base that aspirin can help lower the risk of bowel cancer.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Could aspirin help boost the bowel screening programme?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Or does the risk of bleeding from aspirin take precedent on this?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The format of this session will be interactive, with each part preceded by a short presentation on some key considerations.</a:t>
            </a: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Attendees will be encouraged to play an active role in the discussions as we challenge each other.</a:t>
            </a: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At the outset, the plan is to cover all 3 topics but this is pending </a:t>
            </a:r>
            <a:r>
              <a:rPr lang="en-GB" sz="2000" b="1" i="1" smtClean="0">
                <a:latin typeface="Arial" pitchFamily="34" charset="0"/>
                <a:cs typeface="Arial" pitchFamily="34" charset="0"/>
              </a:rPr>
              <a:t>sufficient time.</a:t>
            </a:r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 smtClean="0">
              <a:latin typeface="Arial" pitchFamily="34" charset="0"/>
              <a:cs typeface="Arial" pitchFamily="34" charset="0"/>
            </a:endParaRPr>
          </a:p>
          <a:p>
            <a:endParaRPr lang="en-GB" sz="2000" b="1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</TotalTime>
  <Words>473</Words>
  <Application>Microsoft Office PowerPoint</Application>
  <PresentationFormat>On-screen Show (4:3)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Constantia</vt:lpstr>
      <vt:lpstr>Wingdings 2</vt:lpstr>
      <vt:lpstr>Flow</vt:lpstr>
      <vt:lpstr>MANAGEMENT ETHICS WITHIN THE FIELD OF HEALTH &amp; SOCIAL CARE</vt:lpstr>
      <vt:lpstr>PowerPoint Presentation</vt:lpstr>
      <vt:lpstr>PowerPoint Presentation</vt:lpstr>
      <vt:lpstr>PowerPoint Presentation</vt:lpstr>
      <vt:lpstr>In this session, we will explore some thematic situations as below</vt:lpstr>
      <vt:lpstr>PowerPoint Presentation</vt:lpstr>
      <vt:lpstr>PowerPoint Presentation</vt:lpstr>
      <vt:lpstr>PowerPoint Presentation</vt:lpstr>
    </vt:vector>
  </TitlesOfParts>
  <Company>Hywel Dda Health Board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ETHICS WITHIN THE FIELD OF HEALTH &amp; SOCIAL CARE</dc:title>
  <dc:creator>An103742</dc:creator>
  <cp:lastModifiedBy>Caroline Jawad</cp:lastModifiedBy>
  <cp:revision>5</cp:revision>
  <dcterms:created xsi:type="dcterms:W3CDTF">2018-03-12T13:13:28Z</dcterms:created>
  <dcterms:modified xsi:type="dcterms:W3CDTF">2018-03-14T12:37:34Z</dcterms:modified>
</cp:coreProperties>
</file>